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225 381 6122,'-2'-12'615,"-2"1"0,-2-3 1,3-1-1,1-2 1,2 0 643,0-1-1147,0 9 102,0 1 29,0 8 142,0-8 23,0 6-14,0-5 24,0 7 375,0 0-342,-8 0-247,6 0 1,-8 0 51,5 0 108,3 0-226,-14 0 17,7 0 1,-8 5-16,-1 1 0,7 8 42,-1-3 1,1 6-29,-7 6 0,7 2 83,-1 4 0,3 6-70,-3-1 1,-1 1-105,7 5 0,0 3 98,6-3 1,0 6-234,0-6 0,2 1-29,4-7 1,-2-7-60,7-4 1,3-3-87,9-3 157,-4 0 18,6-7 1,-6-3-141,4-7 0,-4 0 28,4 0 0,2-1 162,-1-5 1,-1-6-98,-6-11 1,6 2-124,0-8 0,0 0 101,-6-5 1,1-8-3,-1-5 1,-7-3 54,-5-1 1,-3-1-23,-2 0 0,0-6 169,0 1 0,0 5-118,0 6 1,0 7 431,0-1 1,-2 11-183,-3 6 1,1 4 251,-8 1 0,6 7-200,-5-1 0,5 7-39,-5-7-135,7 8 237,-12-3-1841,14 7 1136,-13 0 0,11 1-2753,-7 5 3151,7 4 0,-12 15 0,7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9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7942,'-10'0'-337,"3"-7"1367,7-3-574,7-7 1,5 0-176,11-1 1,-2 3-266,8 3 0,0-3 164,5 3 0,9-3-763,3-2 0,4 1 368,2 5 0,7-10-432,5 3 1,3 3 322,2 4 1,0-1-1121,0-5 1148,-7 7 159,-3-5 1,-9 11-88,-3-8 224,-5 9 36,-15-5 0,-2 8-36,-8 0 0,0-8 187,-7 6 883,-2-5-1157,-8 7 0,-2-6 193,-4 0-106,-4 0 0,-7-1 0,0-3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7885,'-12'2'-36,"1"4"0,5-4 36,-6 4 636,9 3 0,-7 1 716,4 7-1004,4 0 0,-5 1 1,7-1 335,0 0 1,0 6-277,0 0 0,0 2 307,0-2-303,0-3-139,0 5 0,5-8-482,1 0 1,6-5-146,-7-1 1,7-5-327,-6 5 0,7-7-434,-1 2 1,-3-4 524,3-2 0,-6-8-118,5-3 0,-7-5-27,2-1 734,3 0 0,-7-16 0,6-3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68 8010,'16'-27'160,"-5"4"-46,-3 11 1,-6 6-8,4 12 0,-4 4 356,3 7 0,-3 2-298,-2 4 1,-9 2-155,-9 4 0,1 6 24,-6-1 1,4 1-38,1 5 1,1-3-137,0-3 0,7 1 45,5-1 0,3-5-130,2 0 0,9-8 133,9 2 0,5-4 2,5-1 0,5-1 47,-4 0 0,7 1-17,-1-1 1,1 2 336,-12 4 1,4-2-112,-5 8 1,-5-2 171,-7 2 0,-7 2-77,2-8 1,-6 5-115,-6-4 0,2 1-50,-7-2 0,-7-6-28,-5 0 0,0 0 17,6-5 0,0-4-49,-1-3 0,1-3 254,0-2 0,0-2-154,-1-3 1,1-5 263,0-7 0,1 5-150,5 1 0,-3-1-150,9-5 1,-1-6 54,6 0 0,0 0-110,0 5 0,2 1-7,3 0 1,11-2-257,7-4 0,10-2-235,1-4 0,3-4 188,9 4 0,-2-3-687,2-3 1,2 0 227,-8 1 0,9-3-15,-3-3 1,-4 2 27,-2-9 615,-11 1 1,-4-13 0,-8-3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5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7825,'0'-17'112,"0"-1"0,0 1 1284,0 0-662,0 7-553,8-5 77,-6 13-269,5-6 1,-5 8-207,4 0 185,-4 0 1,7 0 150,-3 0-240,-4 0 1,8 2 108,-5 4 1,-1-2 6,8 7 0,-6 3-44,5 9 1,-7-2 46,2 8 1,-2 7 78,1 10 1,-1 1 139,8 4 0,-8 5-13,1 13 0,3 8-77,-2 4 0,1 17-164,-3-47 1,-2 2 0,0 2 0,0 1 134,4 2 0,0-1 1,-4-2-1,-1 0-25,2 5 0,0 1 0,1-6 0,0-1-19,-1 2 0,0-2 0,2 40-173,-5-2 0,2-15 26,4 4 1,-4-16 22,4-7 1,-4-12 33,-2-6 0,5-3 58,1-3 1,0-7-610,-6-4 53,0-11 522,0-4-313,0-8 1,0-14-89,0-3 1,0-10-41,0 4 1,0-8-162,0 2 1,0-9 613,0-2 0,0-1 0,0 7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7923,'2'-26'432,"4"2"1,-3 13 635,9 5 1,-1 4-452,7 2 1,-1 0 640,0 0-873,1 0-29,-1 0-530,0 0 1,-7 8-522,-4 3 0,-4 5 617,-2 1 78,0 8 0,0 2 0,0 8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5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13877,'-4'19'1326,"-7"4"1,-10 4-2032,-20 8 0,-7 7 705,-15 4 0,21-14 0,-3 1 0,-7 3 0,-1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8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87 8102,'-11'-21'-233,"-1"3"0,8 11 0,-3-3 386,-1 2 1227,6 3-1107,-13-3 1,11 6-114,-8-4-316,1 4 219,-6 10 1,-1 0 1,1 3 0,0 7 44,-1-1 0,1 2 125,0 10 0,-6 0-137,0 5 0,-8 9 169,2 3 0,2 4-162,-2 2 0,6-1 24,-5 1 0,6 0-1,-1 0 0,6-6 11,6 0 0,-3-7-84,8 1 1,1-3-22,5-3 1,0-1-140,0-4 1,7-1 85,5-10 0,9 3-113,2-10 1,8-3-72,-2-2 0,11-4 67,6-2 1,-2-2-235,2-4 1,-5-4 15,5-7 0,-8 0 2,3 0 0,-5-3 23,-1-3 0,-1 4-126,1-4 1,-8-2 138,-4 2 0,-4-2 193,-2 2 1,-7 4 224,-4-4 1,-4 9-127,-2 3 489,0-1-212,0 3 1351,0 1-1033,0 8 1,0 8 41,0 3 1,1 4-252,5 3 1,-4 5-98,4 0 0,-4 0-211,-2-6 1,0 2 49,0 5 1,6-5-192,-1 4 0,1-4 49,-6-2 0,0 1-761,0-1 0,2 0 91,4 0 1,-4-5-226,4 0 0,-5-7 248,-1 7 686,-7-8 0,-3 11 0,-7-5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8102,'-25'-8'284,"6"-1"0,-4-3 488,11 1 1,4 5-349,8-6 0,8 7-169,4-7 0,13 6 112,9-5 1,8 5-132,10-6 1,6 9-530,0-3 1,-1 4-250,-5 2 1,0 0-1573,0 0 2114,-8 8 0,6 1 0,-6 8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8212,'9'-7'964,"7"5"0,-7-6-263,9 8 0,-7 2-121,1 4 0,-7-2-309,7 7 1,-8 3-183,1 9 1,-1-4 60,2 4 0,-4 2-131,4-2 1,-4 6-666,-2-6 1,0 2 80,0-2-379,0-4 0,2 4-96,3-11 278,-3-5 482,6-7 1,0-13 155,3-4 0,12-12-65,6 0 1,4-4 165,1-1 1,7-1 81,-1 1 1,0 7-29,-5 4 1,5 3 560,1 3 1,-3 2-106,-9 3 1,2-1 86,-8 7 0,0 0-42,-6 6-358,0 0 1,-1 2 110,-5 4-284,-3 3 0,-10 15-535,-4-1 1,-3 2 279,-9-2 0,-7 2-356,-3 3 1,-3 5 232,2-4 0,-4-4 173,5-2 1,-3 2 44,2-2 0,4-2 158,8-9 1,1 3 25,5-3 795,-5-5-273,14 1-407,-5-8 1,16 0-68,9 0 1,1-6 69,10 0-857,-8-7 496,4 3 1,-8-1-36,0-1 0,-1 7-246,-5-7 213,-3 0 50,-8 3-290,0-7 526,0 7 0,-8-16 0,-1-2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9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8194,'0'-33'-321,"0"4"201,0 4 0,0 8 655,0 0 46,0-1-445,0 1-164,0 0 204,0 7 117,8 2-38,-6 8-294,5 0 99,-7 0 1,0 2 39,0 4 1,0 4 77,0 7 1,0 8 147,0 4 0,0 5 81,0 7 1,0 5-78,0 12 1,0-1-15,0 12 1,2-3-73,4 9 1,-4 2-230,4-3 1,-4 7-64,-2-6 1,0 0-523,0-6 1,0-7 76,0-5 0,0-11-156,0-5 1,2-7 244,3-5 1,-3-4-129,4-8 1,-4-5-263,-2 0 415,0-9 0,0 3 410,0-12 0,2-9-298,4-8 267,-4-8 0,13-11 0,-5-12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0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8069,'0'-17'1443,"-8"-1"-1528,14 9 1,-4 1 279,15 8 1,0 0 71,1 0 1,-1 0 109,0 0 0,1 0-330,-1 0 1,0 0-224,0 0 0,1 6 64,-1 0 1,-5 5-165,-1-5 0,-7 7 198,2-1 0,-4 3 54,-2 2 1,-2 1 169,-4-1 0,-4 6 66,-7 0 0,0 8 220,-1-2 0,1-2-176,0 1 0,-6 7 74,0 5 1,-2 1-271,2-7 1,3 3-150,-3 3 1,-2-3-150,2 3 0,6-9 137,6-2 0,1-8-457,-2 2 1,3-4-426,3-2-188,4-7 362,-6 5 550,8-13 0,-1 6-385,-5-8 286,4 0 1,-8 0 357,4 0 0,5 0 0,-15 0 0,7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0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8266,'0'-12'1137,"0"0"297,0 9-317,8-5-547,1 8 0,9 0 189,-1 0-252,-7 8-303,5 1 1,-7 9 40,3-1 1,3 0-284,-9 0 0,7 1-311,-6-1 1,1 6-151,-1 0 0,-2 0-1611,8-6 1466,-1 1 1,12-3 643,0-3 0,0-5 0,-5-7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6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7356,'18'0'-1190,"5"2"2156,0 4 0,6-2-372,-6 7 1,7-1-170,-1 1 1,4 3-128,1-8 0,-5 1-500,0-1 1,-8-4-94,2 4 0,-3-4-306,-3-2 0,-6 0 60,1 0 541,-8 0 0,3-8 0,-7-2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0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8069,'12'10'688,"-1"-4"85,-7-4 1,10 0 476,-9 3-601,1-3 168,-6 6 180,0 0-1082,0 1 0,-6 9-539,1-1 0,-9 0 13,3 0 0,1 1-651,-2-1 0,1 0 1262,-6 1 0,-8-1 0,-2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8069,'-7'-17'1604,"5"7"-846,-6 3-318,8 7 0,0 2 49,0 3 0,2 5 200,4 7 0,-4 8 157,3 4 1,-1-2-326,2 2 1,-2-6-138,7 6 1,3-8-282,9 2 1,4-4-219,7-2 1,16-1 166,8-5 0,13-3-77,4-8 1,6-8-1826,-6-3-343,7-5 1814,-3-8 1,-6 4-2021,-4-3 791,-11-4 834,-6 8 774,-2-14 0,-20 12 0,5-8 0,-2-1 0,-1-3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8223,'10'-17'969,"5"7"262,-3 5 0,3 3-696,2 2 1,1 0-227,-1 0 1,-6 0 107,1 0 1,-8 7-170,2 5 1,-4 3-423,-2 3 0,-10 6 34,-7 5 0,-3 6-179,-8 5 1,-7-1-90,-5 7 1,-6-8-710,5 3 0,1-13 530,5-5 1,3-3-21,3-3 0,-2-7 433,8-5 0,0-3-22,6-2 0,-1-2 69,1-3 0,7-5 33,5-7 1,3 5 254,2 1 1,7-1-97,5-5 0,11 1 29,6 5 0,9-4 92,3 3 0,9 2 173,1-1 1,1 1 356,6-1 0,-2-3-242,1 8 1,-3-5-72,4 5 0,-6-1-102,-6 1 1,-10 4-56,-7-4 0,-8 4-293,2 2 0,-9 0-352,-3 0 1,-7 2-853,2 4 631,-4 3 418,-10 9 1,-1-1-659,-9 0 553,-7 8 1,4-4 81,-8 8 0,6-6-119,-6 6 1,3 6 669,-3 5 0,-2 8-211,8-2 1,-8 4 499,2 2 0,-1 0-210,1 0 1,-4 5 2,4 1 1,-1 6-236,1-7 1,4-5-241,7-6 1,3-7 18,4 1 1,-3-5 124,8-7 1,1-3-814,5-7 378,0-1-39,0-7 103,0-3 0,7-14-643,5-5 662,3-11 1,2-4 0,1-8-649,-1 1 923,0-8 0,8-10 0,2-10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7996,'11'-6'137,"1"1"1,-1-3 623,7 2 1,-7 4-226,1-3 0,-1 5-10,7 5 0,-1 7 234,0 11-229,0 4-339,1 7 1,-9 1 166,-3 0 0,2 5-123,-2 0 1,-1 3-64,-5-3-59,-7-4-142,-3 7 0,-7-9-198,-1 1 0,7-2-64,-1-5 1,1-1-412,-6-4 0,7-9-372,4 3 480,-3-11 315,7 9 1,-8-13-1677,4 4 1954,4-4 0,-13-18 0,5-3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10060,'17'0'2626,"-7"0"-1583,-2 0-255,-8 8-711,0 2 0,0 7 6,0 0 1,0-5-69,0-1 1,2-7-157,3 2 1,7-2-441,11 2 0,6-4-165,11 3 0,-1-3 746,7-2 0,-8-7 0,4-3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2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8025,'2'-9'1004,"4"3"1,-2 4-643,7 2 0,-5 2-148,5 4 1,-5-3 472,6 9 1,-6-1-135,5 7 0,-7-1-33,2 0 1,1 8-197,-1 4 0,0 4 38,-6 1 1,0 7-104,0-1 1,2 6-15,4-5 1,-5 5-236,5-6 1,-4 6 92,-2-5 1,-2-1-384,-4-6 1,3-5 193,-9 0 0,6-2-140,-5 2 0,-1-4-189,-5-8 0,5-2-344,1-3 0,-1 1 120,-5-7 1,0 0-1156,0-6 808,-1 0 1,3-10 985,3-7 0,-3-8 0,5-10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8052,'8'-17'416,"3"-1"1,6 7-209,7-1 1,-3 7 217,7-7 1,1 2 43,6-1 0,-2 3-182,-5 8 1,-1 0-247,-4 0 1,-9 0-39,3 0-221,-3 0 0,1 8 133,-4 3 0,-1 1-49,-4 5 1,-4-3 209,3 9 0,-3-2-8,-2 2 1,-5 2 243,-1 4 1,-6 3-88,7-3 0,-7 4 27,6 1 1,-7 3-23,1 3 0,3-3 74,-3 3 0,6-3-187,-5-3 0,1 1-138,-1-1 1,1-1 74,4-4 0,4 2-230,-3-8 1,3 0-431,2-6 426,0-7 0,0-1 4,0-3 0,0-6-75,0 0 0,7-8-82,5-9 0,11-8-8,6-4 0,-2-1-237,2 1 1,-1-2 284,7 8 1,-2 2 113,-5 9 0,3-1 511,-8 7 0,0 0-231,-5 6 0,-3 2 191,-3 4 0,-3 4 12,-3 7 1,-4 0 288,4 0 1,-6 7-286,-6-1 0,2 2 83,-8-2 0,1-2-274,-6 8 1,-6-8-194,0 2 1,-1 0-10,7-6 0,-6 8 40,0-13 1,0 7-395,6-8 0,-1-3 45,1-2 0,-2 2-120,-4-3 0,9 1 118,-3-6 1,9 0-518,-3 0 213,7 0-195,-4 0 638,8 8-91,8-6 904,-6 13-231,13-5 1,-15 5 287,0-3 0,-2 3-232,-9-4 0,-1-1 224,-5 2 1,0-1-240,-1 6 0,3-5 485,4-1-449,-5-7 72,14 12-216,-5-14 1,9 5 166,3-7 0,13 0 212,10 0 0,5 0-165,2 0 1,5 0 2,0 0 1,1 0-148,-7 0 0,1 0-32,-1 0 1,-7 6-235,-4 0 0,-3 1 108,-3-1 0,0-2-1808,1 8 641,-1-9 1,0 11-711,0-8 1,-5-1 581,-1-5 1,-5 0 1123,6 0 0,-1 8 0,7 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3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8019,'0'10'2025,"0"-2"-1264,8-8 0,-4 7-91,7 5 1,1-2 46,5 1 1,-5-5-95,-1 5-452,-7 1 1,9-1-283,-7 1-272,0-1 1,-6 7-999,0-1 1,0-5 845,0-1 1,0-5-1826,0 5 2360,0-7 0,0 4 0,0-8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4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8019,'-2'16'853,"-4"-5"1,3-1-475,-9-4 1,6-4 409,-5 3 0,5 3-461,-6-2 0,-1 7-305,-10-1 0,2-3-618,-8 3 1,6 5 302,-6 6 1,6 2-621,-6-2 1,0-2 364,-5 8 1,1 0 81,4 6 0,-1-8 101,7-4 1,1 2 259,11-2 0,-3 0 167,9-6 0,-1 0 304,6 1 0,0-7 1298,0 1-1241,0-1 1,0 1 1059,0-1-437,0-7-646,0 11 1,2-13-205,4 4-635,-5-4 165,7 6 1,0-6-393,3 3 0,7-3-144,5-2 0,6-5 347,11-1 1,-2-6-61,8 6 1,-7 1 230,1 5 1,1 0 247,-7 0 1,-3 0 87,-14 0 0,-7 7 471,-4 5 1,-5 3-70,-1 3 0,-9-1 416,-8 0 1,-8 6-121,-10 0 0,-1 0-226,-5-5 0,7-1-425,-1 0 0,2 1-79,10-1 1,0-8-39,6-3-101,7 4 1,3-6-464,7 7 0,2-7 326,3 2 0,11-4-58,7-2 1,7 5 404,-1 1 1,-2 2-71,2-2 0,-6-4 354,6 3 0,-8-3 126,2-2-224,-4 8 0,-3-4-90,-5 7 0,-3-5-193,-8 6 0,-6-7-96,0 7 1,-13-1-414,2 7 0,-12-7-72,0 1 1,-3-1 226,-3 7 0,-5-1 184,-1 0 0,1 0 244,5 1 0,8-7 533,4 1 1,10-3-94,1 3 0,9 3 540,-3-3 1,6-3-238,6 3 1,3-6 368,8 5 0,14-7-359,4 2 1,5 2-331,0-3 0,5 1-315,7-6 1,-2 0-361,-4 0 1,2 0-419,-8 0 0,0 0-240,-5 0 1,0 0-2512,-1 0 3360,1 0 0,-1 0 0,1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4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8026,'-17'0'3784,"7"7"1,1-3-1677,3 8 1,2-7-1191,-8 7 1,-7-1-727,-10 7 1,-13 7-193,-10 4 0,-23 19 0,31-22 0,0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7885,'-10'10'911,"-7"-4"1,5 3 403,-5 3-752,4 3 0,-3 8-222,5 0 1,-3 2-108,9-2 1,-7 2 206,6 4 0,-5 4-107,5-4 1,-2-2-501,3 1 1,3-7 216,-4 3 1,4-5-768,2-2 1,0-5-710,0-1 469,8-7 0,1 2 381,8-12 1,-5-6-66,0-11 0,-1 2-431,6-8 1071,-7 8 0,13-11 0,-4 5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8214,'-17'0'-785,"7"0"448,3 0-101,7 0-210,0 0 648,7 0 0,3 0 0,7 0-170,1 0 136,-9-8-16,7 6 50,-7-5 0,1 7 0,5-8 0,-5-2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59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8263,'-9'0'981,"1"-7"1,6 5-215,-4-4-159,4 4 17,-5 2-219,7 0 0,5 8 38,1 3 1,2 12-53,-2 6 0,-5 6 247,5 5 1,-4 6-288,-2 12 1,0-3-73,0 9 0,0-8-448,0 1 1,-6-9-28,1-2 1,-1-13-190,6 2 0,0-12 77,0 0-480,0-4 268,8-9 0,-5-3-395,9-7 0,-6-7 19,5-5 0,-1-9 357,1-2 0,3-8 538,-8 2 0,7-11 0,-3-4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8203,'18'-35'0,"-1"1"0,6-1 397,0 0 1,13 1 563,-1-1 1,5 6-865,1 1 1,3 1-12,8-2 1,0 4-191,0 8-57,-1-1 118,-6 9 0,3 1-160,-8 8 1,6 0 102,-6 0 1,-5 0-214,-6 0 1,-8 2 149,2 4 1,-4 1 9,-1 5 0,-7 3 207,1-3 45,-9 3-183,5 2 0,-2-5 220,0-1-185,-1 1 0,-5 5 49,0 1 0,0-1 0,2 0 43,4 0 0,-4 3-17,4 3 1,-4-2 40,-2 8 1,0 0 140,0 5 1,2 3 303,3 3 0,-3 4-211,4 8 0,-4 8 92,-2 3 1,0 6-27,0 6 1,0-10 106,0 5 1,0-3-209,0 8 0,2-6-343,4 0 1,1-7 164,5-10 1,1-8-175,-7-4 1,2-9-103,-2-2 150,-4-8 15,5 4-76,-7-8 1,0-5-13,0-1 1,-2-7-193,-3 2 0,1-4-129,-8-2 0,-1-2-305,-10-4 1,-2 2 152,-4-7 1,-4-1-295,4-5 1,-3 5 130,-3 1 1,-1-1 746,-5-5 0,-3 0 0,-8-1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8154,'0'-17'718,"0"0"90,7-1 1,3 1-441,7 0 0,1 5 144,-1 1 1,8-1-160,4-5 0,3 2-184,3 3 0,-2-3-708,-5 3 235,5 4 0,-8-5 0,6 7-2030,-2 2 1754,-8-5 0,2 5-261,-12-8 1,3 7 419,-8-7 1,-3 6 420,-8-5 0,1 7 0,-8-2 0,1 4 0,-7 2 0,-1 4 506,-4 8 0,4 1 76,-4 16 1,4 0 537,1 5 1,1 7-539,0-1 1,-1 0 16,1-5 1,2 0-33,3-1-1057,5 1 443,7-8 0,0-2-376,0-8 317,7 0 151,3-7 0,15-2-760,4-8 0,-2-4 257,1-8 0,1 1 59,6-12 1,-6 3 285,-1 3 1,-6 0 649,1-1-233,-4 9 369,-2 1-437,0 8 1,-7 14-104,-4 3 0,-6 6-576,-6 0 0,2-2-98,-7 8 1,-1-2-355,-5 2 0,-2 1 895,-4-6 0,3 6 0,-5-3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0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35 157 8154,'-9'0'0,"-5"1"1805,8 5-781,1-4-466,5 6 1,7-8 121,5 0 1,5-6-240,6 0 1,4-5-11,8 5 1,-1-6-222,1 7 1,-1-7-155,1 6 1,5-7-1450,1 1 752,-1 5 571,-5-9 0,-7 13-2939,1-9 3009,0 0 0,-2-5 0,-2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0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8223,'0'-17'5022,"0"7"-4496,0 3 1,0 9-162,0 3 0,0 5 91,0 7 0,-6 1-298,0-1 1,0 6-171,6 0 1,0 0-1254,0-6 1,2 1 770,4-1 1,-2-2-1109,7-3 0,1-3-19,5-3 1621,0-4 0,1-2 0,-1-10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1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0 8651,'12'0'846,"-1"0"-2183,-7 0 1544,12 8 829,-14 2 0,5 7 51,-7 0 1,0 2-449,0 5 1,0 4-546,0 13 0,-7 3-57,-5 8 0,-3 2-147,-3 3 1,-5 10-195,0 8 0,0-2-571,6-9 0,-2 1 374,-4-7 1,3-1-237,-3-5 1,10-9 327,1-9 0,1-1-190,-6-10 759,-1-8 0,7-7-86,-1-8 1,8-2 99,-1-4 1,-3-3-53,2-9 0,2-7 112,10-3 0,4 1-94,7-2 0,2 2-96,4-2 1,-2 4 128,8 8 0,-8 1-132,2 5 1,4-3 605,2 9 0,2-1-162,-2 6 1,3 0-14,-3 0 1,-2 0-121,2 0 0,-6 0 104,6 0 1,-8 6-286,2-1-308,-4 9 0,-3-10-604,-5 7 623,4-7 1,-13 6-576,4-4 502,-4-5 0,-4 13-52,-4-8 130,-3 7 0,-9-5 54,1 3 0,0 3-46,0-8 0,-1 1 14,1-1 0,5-4-569,1 4 234,7-4 39,-4-2 1,10-2-187,4-4 1,4-4-854,7-7 1426,8 0 0,-6-8 0,6-2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2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8232,'0'-10'-228,"8"-5"1,2 5 329,7-7 1,6 6 491,0-1 1,0 2-159,-6-1 0,6-4-30,0 3 1,2 4-104,-1 3 1,-11 3 140,4 2 0,-3 0-391,3 0 1,-5 7 145,-1 5 0,-7 9-234,2 2 1,-4 8-15,-2-2 0,0 3-46,0 3 0,-6-3-64,0-3 0,-5 2-206,5-8 1,-6 0 182,6-6 0,-7-5-245,1 0 387,-3-9 0,-2 5-33,0-8 1,-1 0 258,1 0 1,-4-2 11,4-4 0,-5-5 13,11-12 0,-3 4 70,3-4 0,3 3 169,8 3 1,0 0-257,0-1 0,8 3-301,3 4 1,7-5-522,5 5 1,2-3 353,4 3 1,1-3-659,-7 8 1,2-5 227,-2 5 0,-3 0 704,3 6 0,4 8 0,-1 2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2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414 310 8156,'15'-23'-128,"-3"0"0,3 0-313,-3 5 1,3-7 529,2-3 0,-5 1 509,-1-2 1,-7 8-128,2-2 0,-4 3-93,-2 3 0,-2 6-39,-4-1 1,-3 8-243,-9-1 0,-7 10-74,-4 7 0,3 5-8,-3 6 1,0 4-222,-6 8 0,1-1 191,-1 1 1,1 7-137,-1 4 0,8 4 309,4 2 1,-2 2-93,2 3 1,0-3 133,6 4 0,1 1-21,5-1 1,1-6 138,4-6 1,4-7-231,-3 1 0,10-6-20,7-5 1,5-4-485,6-7 1,-2-3 219,8-4 0,0 3-155,6-8 1,5-4 71,0-14 1,3-1-463,-3-16 0,-3 6 227,3-6 1,-6 0 33,-5-5 0,-4-1 403,-7 0 0,-1 3 218,0 3 1,-5-2 117,-1 8 1,-7 6 1231,2 5-914,-4 8 0,0-3-227,3 7 1,-3 9 265,4 9 1,-4 5-276,-2 6 0,0 3-140,0-3 1,0-2-173,0 2 0,2-2-292,4 1 0,-4 3-614,3-8 0,-1 0 457,2-5 0,-4-1-633,4 0 537,-4-7 0,-2-1-754,0-3 1270,0-4 0,-8 6 0,-2-16 0,-7-2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3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8156,'0'-10'2387,"0"-5"0,8 7-1799,3-4 1,7 3-352,5 3 0,4 4-563,7-4 1,1 4 243,-1 2 1,9 0 81,3 0 0,4 0 0,2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6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8448,'0'20'1313,"0"3"1,6 6-494,-1 11 0,7 6-350,-6 12 0,-1-3 153,-5 9 0,0-1-223,0 6 0,-1-5-430,-5-1 0,-4-13-38,-7 2 1,-6-12-27,0 1 1,-6-13 45,6-4 1,6-7-258,5-6 0,1 3-455,-7-8 477,1-1 0,2-14-30,3-9 1,4-1 45,8-10 0,0 1 176,0-7 1,10 0-34,7 1 0,8 5 17,10 0 0,-1 10 63,1 2 0,-6 7 66,0 10-1,-6 0 64,6 0 0,-14 8-53,2 3 1,-5-1 2,-1 1 0,3 1-57,-9 5 1,1-5-543,-6-1 0,0-5 43,0 6 1,0-7 520,0 7 0,-7-8 0,-3 3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120 346 8117,'-10'-8'3166,"5"6"-2726,10-3 1,7 1-203,11-2 1,6-4 37,11-7 0,1 0-38,10-1 0,-8 1-732,9 0 0,-6 0 158,0-1 0,2 3-155,-8 3 1,1-3-48,-7 3 1,-7 3-758,-4-3 0,-4 7 14,-1-7 1281,-9 0 0,-1-5 0,-8 0 0,-8 2 0,-3 3 0,-10-1 0,-3 7 0,1 0-4,6 6 1,-6 0 100,0 0 1,0 8 93,6 3 0,1-1 136,5 1 1,-3 1-56,9 5 1,-7 2-97,6 4 0,-1 2 34,1 4 0,4 4-69,-4-4 0,2 5 3,-2 7 0,5-5 12,-5 5 1,4-5 12,2-1 0,0-7-86,0 1 0,0-2-178,0 2-169,8-4 150,-7-8-275,15 1 237,-7-9 0,9-7 10,-1-8 1,-2-7-31,-3 1 1,3-3 56,-3-2 0,-3-1 112,3 1 1,-8 6 246,2-1-104,-4 8 145,5-3 1,-5 8 187,4 5 0,-2 4-144,2 7 1,-5 6-60,5 0 0,2 8-55,-2-2 0,-1 3-56,-5 3 0,6-2-132,0-4 1,2 3-251,-3-3 0,-3-2-302,4 2 1,-4-8 300,-2 2 0,0-4-185,0-2 281,0-7 1,-8-2 179,-3-8 1,1 0-24,-1 0 1,1-8 238,-1-3 1,-3-11 35,8-1 1,1-5 249,5 4 0,1-4 11,5 5 1,4-6-148,7 6 1,0 2-126,1 9 0,5-3-103,0 3 1,0 3-76,-6-3-172,0 8-830,1-4 403,-9 8 1,-1 8-390,-8 4 1,-2 5-69,-4 6 0,-9-4 370,-8 4 1,-8-3 169,2-3 0,-3 0 285,-3 0 0,-1 1 168,-5-1 1,3-2-55,-8-3 0,5 3 209,-5-3 1,8 3 79,-3 2 1,-1 3 334,2 3 0,-2-4-189,1 4 0,7 2-126,-1-2 1,8 6 131,10-6 0,0 0-28,-1-6 0,9 6-6,3 0 1,8 0 39,9-5 0,3-7 242,15 1 1,7-3-107,10 3 0,0-2 25,6-5 0,-4-3-335,10 4 0,-4-4-3,-2-2 0,-1 0-673,1 0 0,6 0-187,0 0 1,-1 0-514,-5 0 0,-6-2 135,0-4 1,-1 2-764,1-7 0,2 5 1733,-8-5 0,0-1 0,-5-5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5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69 8217,'8'-9'998,"-4"1"233,7 8 1,7-2-977,5-4 0,0 4 24,-6-3 1,6-3-547,0 2 0,6-5-78,-6 5 0,2 0-280,-2 6 0,-4 0 240,4 0 1,-4 0-60,-1 0 1,-7 2 170,1 4 1,-8 3 73,1 9 1,-3 1 498,-2 4 1,-2 6-248,-3 11 0,-5 0 365,-7 12 1,-1-2-99,1 14 0,0-1 27,0 6 1,-1-5-185,1-1 0,0-1-58,-1 1 1,3-5-6,4-12 1,1 2-135,4-8 1,4-7-289,-4-10 183,5-4-91,1-2-498,0-7 391,0-2 1,0-12-85,0-8 0,7-1 86,5-16 0,-3-8-148,3-9 0,-1 2 200,7-2 0,5 2 106,0-2 1,8 5 275,-3 13 0,5-1-99,2 11 0,-3-1 501,-3 13 1,2 1-9,-8 5 1,6 7 239,-6 5 1,-2 9-307,-10 2 1,3 2 122,-8-2 1,5-2-106,-5 8 1,0-8-168,-6 2 1,-2 2-513,-4-2 1,2 6 246,-7-6 0,-1 0-492,-5-5 1,0-3 184,-1-4 1,1 3-23,0-8 0,-1-1 83,1-5 0,2-7-31,3-5 0,-1-3-30,7-2 0,0-3 109,6-3 1,0 4 276,0-4 1,2 4-118,4 2 0,2-1 443,3 1 0,5 5 4,-5 1 0,-1 7 759,1-2-540,-7 4 210,11 2 131,-13 0-442,6 8 0,-8 2-464,0 7 0,0-6 36,0 1 1,0-6-693,0 5 1,-2-7-132,-4 2-60,4 3 44,-5-7 117,-1 6 1,4-8 166,-7 0 0,-1 6-3,-5 0 0,0 1-154,-1-1 0,-7 4 190,-4 7 1,-3 0-144,-3 1 122,-7 7 431,-2-6 0,-4 11 0,-4-6 0,4 6 0,-10-1 0,4-4 0,2-2 0,6-4 83,0-1 1,6-9 47,-6-3 1,13-4 877,-1-2 0,5 0 110,0 0 1528,4 0-987,8 0-1090,7 0 1,4 0-113,12 0 1,9 2 188,8 4 1,8 3-91,-2 9 1,6-7 224,5 1 0,4-3-241,8 3 0,-4 1-228,4-7 0,-4 0-31,10-6 1,3-2-85,2-4 0,5 2-145,1-7 0,-2-7-313,-3-5 0,3 0-651,-4 6 1,-3 2-162,-3 3 0,-9-1-842,-1 7 0,-9 0-1695,2 6 3609,-11 8 0,4 9 0,-6 10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05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 8121,'0'-9'3152,"-6"9"528,0 11 0,-3 6-3404,-3 6 0,-9 4-276,-19 8 0,-20 23 0,-11 5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19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8112,'-9'-8'2382,"1"7"-1750,8-7-31,0 0-125,0 6-197,0-5 1,2 7-65,4 0 0,3 0-91,8 0 1,1 0 142,-1 0 0,0 1 0,1 5 1,-1-2-115,0 8 1,6-7-142,0 7 1,8-3-110,-2 3 0,4-4 93,1-8 0,1 2-637,-1 3 0,-1-3 66,-4 4 1,2-4-216,-8-2 0,0 0-347,-6 0 395,0 0 0,-7 2 26,-4 4 505,-4-4 1,-10 13-46,-4-4 0,-5-1 18,-6 2 0,2-1 238,-8 6 0,-7 1 0,-9-1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0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8754,'17'0'-101,"0"0"-227,1 0 0,7-6 1404,3 0 1,5-5-423,2 5 0,7-6-64,4 6 0,4-7-350,2 2 1,0 3-369,0 2 0,0-2-123,-1 3 0,-8-1-452,-9 6 1,-1 0 399,-10 0 1,0 0-278,-6 0 1,-1 2-1182,-5 4 1761,-3-5 0,-8 15 0,0-7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0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8105,'0'-17'-47,"0"7"1,2 2-208,4 8 1,3 0 1492,9 0 0,1 0-512,4 0 0,4 2 113,7 4 1,9 4-334,3 7 0,-2 0-87,2 1 0,-7 5-176,1 0 1,-6 8-30,-5-3 0,0 1-162,-12 6 1,3-5-201,-15 11 1,-1-3-675,-10 3 1,-9 1 449,-8 4 0,-13 4-587,1-4 1,-9-2 141,3 2 0,-7-1-23,2 1 0,-4 2 18,-2-8 602,8 0 0,-13 3 0,3 1 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1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139 379 8092,'-16'-2'0,"5"-3"1038,-4 3 1535,13-6-1999,-6 0 1,18 5-105,7-9 0,10 6 281,13-5 1,6-7-275,12-5 1,11-7-233,12 1-1666,3 4 1376,3-8 1,-16 14-237,-8-4 0,-3 4-141,-8 1 0,-4 9-512,-14 3 0,-7 4-141,-4 2-590,-11 0 225,-4 0 726,-8 0 1109,-8 0 1,-8 0-814,-7 0 1,-7 0 138,1 0 1,-2 0 58,2 0 1,-1 0 219,6 0 0,1-6 0,6 1 0,6-3 0,-1 2 0,8 2 0,-2-7 459,5 7-219,1-4 1214,0 1-800,0 5 1,0-4 117,0 12 0,-6 3-293,0 8 0,-7 10 13,1 8 0,-5 7-88,-6 10 0,-6 10 94,-12 7 1,3 2-1747,-8 10 1363,0-1-27,20-37 0,0 1 1,-2-2-1,0 0-1773,-24 39 1432,-3-4-134,18-8 0,-3-7-484,11-5 0,4-11 398,8-5 0,-1-7-881,1-5-222,0-4 776,7-15 1081,3-3 1,7-14-282,0-5 0,0-19 0,0-5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8092,'10'-8'0,"-2"-2"0,-1 1 1117,-5 1 1,8 14-299,-4-1 0,-4 11 410,3 1-774,-3 0-74,-2 16 1,0-4 51,0 11 1,0-3-324,0 3 1,0 4-159,0 2 0,2-1-803,4 1 0,-2-8 622,7 2 1,-5-9-1106,6-2 1,-7-10 582,7-1 1,-6-3-163,5-9 0,-5-1-3,6-5 916,-9-15 0,13-4 0,-7-16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2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8092,'27'-11'0,"-4"-1"0,2 8 389,-2-1 0,8 3 582,-3 2 0,-1 7 365,2 5-971,0 11 1,0-2-1,-2 8 204,-2 2 1,-8 3-71,-6 7-462,1-5 41,-2 14 0,3-11-100,-7 7 0,0-8-293,-6 2 1,0-3-148,0-2 0,0-7-614,0 1 1,-2-10-55,-4-1 1,2-3 461,-7-9 0,-1-2 313,-5-10 1,-1-11 293,1-12 1,6-6 284,-1-5 0,8 3 52,-2-3 0,6 5 381,6 7 1,4-3-1,7 8 0,6 0-254,0 5 1,6 1-96,-6 0 1,2 1-48,-2 5 1,2 3-317,4 8 0,-2 0-369,-4 0 0,-2 0-541,8 0 0,-6 0 965,6 0 0,0 0 0,5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8192,'23'-17'174,"0"-1"0,8 7 118,-2-1 0,9 1 254,3-7 1,5 3 774,-6 4 1,1-3-1024,-7 8 0,1-5-725,-1 5-957,-7 0 1,4 1 210,-8-1-125,8 0 510,-20 6 788,12 0 0,-13 0 0,7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8617,'0'17'1680,"0"1"1,0-1-1226,0 0 0,0 2 193,0 4 1,-6-3-253,0 3 0,-5-4-158,5-2 0,-5 0-178,5 1 0,-2-1-457,2 0 25,4 1-401,-5-1-561,7 0 633,0-7 25,0-2 352,0-8 0,7-6-37,5 0 0,5-7-8,6 1 0,-2-3-46,8-3 0,-6 9 108,6 3 351,-8 4 411,4 2 1,-15 8-317,-4 3 0,-6 5 317,-6 1 0,-4 6-252,-7 0 1,-8 8 865,-4-2 0,-2 3-321,3 3 1,-3-2-184,8-5 0,0 5-317,5-4 1,9-2-263,3 2 1,4-3-297,2 3 1,2 4 301,4-4 0,-2-4-197,7-2 1,1 2 77,5-2 0,-2 2-319,-3-2 1,1-4 253,-7 4 0,0 2 93,-6-2 256,0 0 1,0-5 405,0-1 0,0-6 558,0 1-456,0-8-541,0 3 0,2-14 138,4-5 0,9-9-778,8-2 0,8-8 17,-2 2 0,3-11-254,3-6 0,-1 4 263,1 1 1,-10 5-217,-8 1 0,-1 3 357,-11 3 116,1 4 1,-10 15 158,-7 4 1,-8 6-93,-16 6 0,-5 11 416,-1 12 1,-7 4 79,2 2 0,-10-1 278,-1 1 0,-1 1-255,6 5 0,2-5 105,4 4 1,-4-3-114,4-2 0,4-9-65,2-2 1,3-1-457,2-6 0,9 2 145,2-13-697,5 0 322,2-6-1,7 0 252,3-8 103,7 6 0,7-11 209,5 7 1,3 0-57,3 6 1,1 6 605,4 0 1,-4 7-278,4-1 1,-2 1 339,2-2 0,-3 5-197,3-5 1,2 5-28,-2 1 1,7 0-305,-1 1 1,6-1-94,5 0 0,4-1-98,8-5 0,8 3 138,3-9 0,4 1-777,3-6 0,-1-8 341,0-3 0,-8 1-1188,-3-1 1,-6-1 211,-6-5 0,-4 0-134,-7-1 1,-1 1 468,1 0 887,-8-1 0,6-7 0,-6-1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8180,'-11'15'2322,"-1"-3"-1796,8 3 1,-9-5-77,7 7 1,-7 2 167,1 4 1,2-2-479,-1 8 1,-6 6 46,-6 5 1,-6 8-222,6-2 69,-8 4 0,4 2 0,-6 2-467,5 4 0,-5-5 263,4 5 0,4-12 65,2-6 1,4 3-227,2-3 1,1-7-440,5-10 1,3-4-1608,8-2 1056,0-7 385,0-2 935,0-8 0,8 0 0,-6-16 0,5-3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2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36 173 7634,'-6'-27'0,"-2"4"0,0 4-612,1 2 612,1 0 772,6-1-298,0 1 90,0 7 476,0-5-274,0 13-89,0-6 1,2 8-225,4 0 1,-4 8 551,3 4-625,-3 11 1,4 4 276,0 7-381,0 1 0,-6-1-359,0 1 1,0 5 119,0 1 0,0 1-1608,0-2 1132,0 4 1,0 3-1235,0-1 0,0-10 803,0-1 1,1-8 81,5-10 788,4-7 0,7-10 0,0-10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8117,'17'0'0,"0"0"1178,1 0 0,-1 0-461,0 0 1,0 0 170,1 0 0,1 0-429,4 0 1,4 0-210,8 0 0,-7-2-359,1-4 1,-2-1-434,2-5 0,2-3 441,-8 3 1,0 3-101,-6-3 1,-2 1-901,-3-7 1,-4-1 438,-8-4 0,0 2-37,0-8 0,-2 14 522,-4-3 0,-4 7 429,-7-1 0,-2 5 213,-4 7 1,2 2 619,-8 3 0,8 11-503,-2 7 1,3 2 294,3-2 1,7 4 123,5 7 1,3-5-408,2 0 1,2-6-105,3 6 0,13-6-538,11 6 0,5-8-514,7 2 0,3-4 213,8-2 1,-1-5-356,1 0 0,0-9 704,0 3 0,8-4 0,1-2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3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8221,'0'-27'-3,"8"9"1,1 5 1684,9 7-1049,-1-7 0,6 11 223,0-4-486,8 4 1,-10 4-232,8 4 0,-8 11-164,2 12 0,-11 6-257,-7 5 1,-3 0 264,-2 12 0,-2-4-243,-3 10 0,-7-6 73,-11-6 1,4-2-227,-4-4 1,2-3 368,-3 3 0,5-11 370,-4-6 0,6-4-43,5-1 1,-1-1 313,7 0 0,0-5 262,6-1-505,0-7 0,14 4-214,3-8 0,14 0-103,3 0 1,1-2-289,5-4 1,3-2-99,-3-3 1,0-4-408,-5 3 1,-8 4 67,-4 3 0,-4-3-1740,-2 2 2428,-7 0 0,-2-1 0,-8-3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4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8134,'-17'-8'0,"7"4"760,5-7 0,3 5-90,2-6 1,15 3 152,8-3 0,10-3-160,7 3 0,-1-1 72,7 1 1,-4-1-629,10 7 0,-6 0-511,6 6 1,0 2-372,-6 4 0,4 4 346,2 7 429,-1 0 0,1 1 0,0-1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416 104 8157,'9'-8'-622,"-3"-3"0,2-5 717,-2-1 1,-1 5 548,-5 1 1,0 5 138,0-5-328,0 7-404,0-4 1,-7 8 136,-5 0 1,2 0-96,-1 0-29,-1 0 1,-5 0 54,0 0 0,0 2 15,-1 4 1,-1 3-31,-4 9 0,2 7 69,-8 3 1,0 7-12,-5 5 0,-1 3 90,0 3 1,9 4-78,2-4 1,5-4 157,2-2 1,7-3-228,5-2 1,3-7-139,2 1 1,2-8 49,3 2 1,5-3-217,7-3 0,8-2-13,4-3 0,-2-3-229,2-3 1,0-4-44,5 4 0,1-4 175,-1-2 1,-7 0-733,-4 0 1,-3 0-18,-3 0 1057,-8 0 0,7-8 0,-7-2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5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18 189 8157,'0'-17'0,"-6"-7"222,0 1 1,1 4 569,5 2 1,9 3 93,9-9 0,-1 10-32,6 1-445,-4 9-228,6-13 1,-6 14-479,4-4 1,-2 6-733,3 6 1,-3 4 1028,7 7 0,1 8 0,6 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18 361 8093,'0'-17'0,"0"0"0,-8-1-162,6 9-365,-5 1 589,7 8 214,0 0 0,0 8-127,0 3 1,0 10 182,0 2 0,0 14-95,0-2 0,0 11 169,0 0 1,0 6 377,0 5-370,0-3-204,0 13 1,0-11 0,0 6 67,0-3-228,0-1 1,5-8-23,1-4 0,8-4 111,-3-7 1,5-3-264,1-3 1,0-4 75,0-8 0,-5-5 6,0 0 111,-1-9 1,6 5 160,1-8 0,-3-8-228,-3-3 1,3-12 70,-4-6 0,5-9-108,1-3 1,0-9 141,1-2 0,5-9-363,0-14 1,8 2-1452,-3-8 1657,5 1 0,4 1-199,3 4 1,4 0-42,8 6 1,-6 3-71,0 14 1,-7 3-125,1 2 307,-4 5 1,-3 15-87,-4 4 1,2 4-81,-8 2-263,0-1 1,-6 9 176,0 3 0,-7 6 802,-4 6-373,-4 3 0,-10 16 0,-2 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6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475 52 8044,'-8'-17'-365,"4"1"365,-7 5-975,7 3 674,-12 8 1,7 0 545,-8 0 0,-6 2-78,-1 4 1,-6 5 614,1 13 0,-4 4-322,-1 13 0,5 3 126,0 8 0,0 2-214,-5 3 1,5-1-169,0 7 1,10-7-132,1 2 0,7-10 101,5-2 1,6-10-641,0-1 0,8-2 326,9-10 1,2 0-752,4-6 0,-1-2 56,6-3 835,9-4 0,-1-8 0,7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7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483 121 8044,'0'-25'0,"0"6"-260,0-4 103,0 4 1,-2 7 330,-4 1 200,-4 7 0,-13-4-271,0 8 1,-2 0-82,2 0 1,-2 14 115,-4 3-89,-3 12 1,5-2 159,-8 7 0,2 3-90,5 3 1,-3 4 230,8 8 1,0 0-70,5 0 1,1 0-132,0 0 0,7 0 27,5-1 1,-3-6-152,2-5 0,2-5 52,10-7 1,-2 3-185,7-8 1,3 0-176,9-5 0,-4-3 155,4-4 0,4-3-342,2-8 0,2 0 160,-3 0 1,5-8-135,-4-3 0,2-10 94,-3-2 1,3-6 104,-8 6 1,-2-2 220,-9 2 1,3 4 405,-3-4 1344,-4 11-1005,-1 4 191,-7 8 0,0 8-369,0 4 0,0 5-51,0 6 1,0-2-126,0 8 1,0-6-308,0 6 1,6-6-556,0 6 1,5-8 0,-3 2-42,2-4 1,-7-2-1626,3 1 1375,4-1 0,-8-6 784,3 1 0,-3-8 0,-2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344 381 7936,'-17'-7'1285,"0"5"-694,-1-4 0,7 4 349,-1 2-661,1 0 1,-8 2 366,-5 4-334,5 11 1,-8 12-26,4 11 0,-2 4 133,-4 8 1,4 14-332,8 3 0,2 4 78,3-4 0,-1-8-195,7-3 0,2-10 126,10-2 1,11-15-182,12-2 1,11-10-74,7-8 1,3-3-145,1-8 0,1-9-247,0-9 1,0-7 219,0-9 0,-8-1-238,-4 1 0,-3-9 198,-2-3 0,-3-4 166,-3-2 0,-6-1-46,-11-5 0,-5-4 70,-7-7 1,0 0 104,0 0 0,-9-4 254,-9 4 1,-1 1 247,-10 11 0,8 16-213,-2 1 0,-4 15 358,-2 2-399,-3 12 1,-1 3-190,4 8 1,-1 8-647,7 3 583,-8 4 1,12 10-295,-4 4 1,11-2-162,6 2 1,4 0-1134,2 5 1664,0 1 0,16 0 0,3-1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7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18 8044,'-17'0'1921,"0"0"-1761,7 0 0,10 0-156,11 0 0,13-2 1163,4-4-687,5 4 0,4-5-665,3 7 1,2 0 127,4 0 1,4 0-969,-4 0 1,-3 0 550,-3 0 1,-4 0-597,-1 0 1070,0 0 0,-8 0 0,-2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7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8044,'27'0'304,"-4"0"0,-3 8 285,-3 3 1,6 7 0,0 3 984,-2 2 1,-2 8-467,-1-3 1,-3 5 11,-3 2 0,1-1-769,-7 1 0,0 7-292,-6 4 1,-8 4-522,-4 2 1,-11 2-816,-5 3 0,-1 3 1277,-6 3 0,4-3 0,-11-8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8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8141,'17'0'2126,"3"0"-1502,3 0 1,11-5 425,12-1-666,4-8 1,2 11-38,0-9 0,0 8-107,0-2 1,-6-1-642,0 1 0,-8 0-207,3 6 0,-5 0-1497,-1 0 2105,-8 0 0,5 8 0,-5 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8207,'0'17'352,"2"0"132,4 1 1,-4 5-95,4 0 0,1 8 142,-1-3 0,0 11 109,-6 1 0,0 8-203,0-2 1,0 2-421,0-2 0,2 2-50,3-7 0,-3-3-94,4-9 1,-4 2 172,-2-8-251,8 0 1,-4-13 140,7-5 0,-5-3-46,5-2 1,1-7 58,5-5 0,2-13 12,4-10 1,2-3 62,4-14 0,6 2-44,-1-13 0,3-1-7,9-5 1,-6 0-167,7 0 1,1 0 169,9-1 0,-9 15-89,4 3 0,-12 12-191,1-1 1,-5 12-1626,-1 6 1927,-8 4 0,0 4 0,-4 3 0,4 4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85 8070,'-17'-27'54,"-1"4"-121,1 12 0,2 1 610,3 4 0,-5 4-192,0-3 0,-3 10 233,-8 7 0,-3 11-107,-10 6 0,5 9-38,-4 3 1,5 7-127,6-2 1,4 4 70,8 2 0,2-1-310,3 1 1,4-2-171,8-4 0,2-3-660,4-9 0,4 1 475,7-1 0,0-7-715,0-4 1,8-3 247,4-3 1,4-7 747,2-5 0,-1-3 0,1-2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9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9840,'17'8'-1111,"6"4"398,0 11 2440,8-4-1116,-12 14 1,6-8-10,-8 3 1,-1 5 116,-5-4 0,3 4-472,-9 1 1,1 1-9,-6-1 1,0 1-581,0 0 1,-2-1 154,-4 1 1,3-3-3,-9-3 1,2 2-51,-1-8 1,-3 0-775,9-6 458,-9-7 174,12-2 0,-11-10 319,7-4 0,0-4-67,6-7 0,0-6 140,0 0 1,8-6 144,4 6 1,3-8 142,2 2 1,0 3-97,1-3 1,1 0 43,4-6 1,-2 3-127,8 3 0,0-8-28,5 9 0,3-15-124,3 9 1,-3-5 75,3 5 0,2 1-121,-1 4 0,-1-2-19,-5 8 0,-1 0-120,1 6 0,-2 2-130,-5 3 1,3-1-361,-8 7 1,-6 0 216,-5 6 487,-8 0 0,11 16 0,-5 3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29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7999,'12'0'512,"0"0"0,-3 8-56,3 3 1,3 12 513,-3 6 1,1 4-219,-1 1 0,1 1 16,-7 0 0,0 1-307,-6 4 0,0-3-42,0 3 0,-2-1-437,-4 1 1,-6 4-369,-11 8 1,-6 0-353,-11 0 0,2 5 545,-8 1 0,7-6-2836,-1-6 2892,3-15 1,-5 9 0,-2-13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14 8100,'-8'-10'1333,"-1"6"63,-8 16 0,5 1-1284,0 16 0,-7 4-555,-10 13 443,-19 0 0,-21 21 0,25-36 0,0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8108,'0'-17'0,"-7"-1"0,3 3 2259,-8 3-1565,8 5 1,-3 9-257,7 3 0,0 7-260,0 11 1,0 4-104,0 7 0,0 3 84,0 3 0,0-1-155,0 7 1,0-6-313,0 6 1,6-13 264,-1 2 1,7-7-566,-6 1 1,7-10 241,-1-7 1,-3-8 38,3 2 1,-1-5 38,7-1 1,1-9-95,4-8 0,-4-3 27,4-8 1,2-7-63,-2-5 0,0-3 367,-6 3 12,1 3 0,-1-11-18,0 8 0,1-6 145,-1 6 1,-6 1-37,1 10 0,-8 4-154,2 8 315,-4 7-119,-2 3 1,0 22 131,0 8 1,-8 16-19,-4 7 0,-1 6-5,1 5 1,-3 3 142,3 3 0,-3 4 114,-2-3-325,-1 3 1,1-3 34,0-1 1,0 0-157,-1 7 0,1-7-132,0 0 0,-1-7-7,1 2 1,6-6-260,-1-6 0,1-6 96,-7-11 1,1-6 138,0-12 1,-1 3 79,1-8 1,0-2 75,0-10 0,3-6 210,-3-11 1,9-2-37,-9-4 1,11-3 245,0 3 0,4-4-154,2-1 0,8-1 6,4 0 0,11 1-181,5-1-69,5 1 0,2-1-43,-1 1 0,7 5 151,-1 0 0,0 10-587,-5 1 0,-1 3 0,-1 7-185,-4-1 1,2 5-1042,-8-2 1675,8 4 0,-12 2 0,6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8108,'11'0'258,"1"0"0,-7-6 557,7 0-472,-8 0 1,9 14 524,-7 4 0,0 3-209,-6 2 0,0 8-74,0 4 1,-2 4-485,-4 1 1,2 7-450,-7-1 0,7-2-43,-2-9 0,4 2-370,2-8 1,0 0 108,0-6 0,2-5 228,4-1 0,-2-7 424,7 2 0,1-4 0,5-2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9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7932,'10'-27'1329,"-4"4"-1168,-4 11-659,5-3 2268,-5 13-1108,14 2 1,-9 10-11,5 7 0,1 6 76,-7 0 0,0 14-282,-6-3 1,0 5-156,0-5 0,0 1-479,0-1 0,0-5 197,0 0 0,0-8-81,0 2 0,0-3-270,0-3-481,0-8 678,0-1 1,0-10-58,0-4 1,0-3 227,0-8 1,2-10-113,4-8 0,3-5 159,8-6 0,1-4-90,-1 4 0,2-3 182,4 3 0,-3 6-17,3 11 1,-4 4-194,-2 8 1,2 2-63,4 3 0,-3-1-225,3 7 0,-4 0-449,-2 6 1,-5 0-71,-1 0-244,1 0 1,-3 2 489,-3 4 1,-4-2 3,-2 7 0,0 3 601,0 9 0,-15-4 0,-5 6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2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8108,'0'-18'2740,"0"1"-2122,0 8-637,0 1 1,-8 8-61,-3 0 1,-6 2-332,-7 4 0,-2 9 28,-9 8 1,0 2 180,1-2 1,-1-4-203,1 4 1,5-3 116,0-3 0,8 0 133,-2 0 1,4-5 293,1-1 352,1-7 0,2 6 163,3-4-188,4-4 1,10 5 378,4-7 0,4 0-283,7 0 0,8 6 45,4 0 1,-2 0-311,2-6 0,-1 0-369,7 0 0,0 5-191,-1 1 0,-5 2-548,0-2 1,-6-5 341,6 5 0,-6 2-845,5-2 1312,-6-1 0,10-5 0,-5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2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8116,'16'-18'70,"-5"1"0,5 2 140,-5 3 1,-1-3-394,1 3 1,-7 3 88,2-3 205,-4 8 0,-4-3-54,-4 7 0,-3 0 155,-9 0 1,-5 2-150,0 3 0,-2 5 95,2 7 0,2 1 36,-8-1 0,8 2 249,-2 4 0,4-2 97,1 8 1,7-2-166,-1 2 0,9 1-96,-3-6 0,4 6-221,2-1 0,8-4-301,3-2 1,10 2 272,2-2-569,8 0 400,-12-5 1,14-7-343,-4 1 0,-2-3-600,1 3 1,-6 1 1080,1-7 0,-4 7 0,-2-3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68 104 8087,'-25'0'2935,"13"0"-2284,-11-8 1,21 4-623,-4-7 1,12 1 143,6-1 0,5-5 29,6 5 1,-4 3-11,4 2 1,2-1-115,-2 1 0,2 0-2335,-2 6 2257,4 0 0,0 16 0,-2 3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18 258 8043,'-2'-16'0,"-4"5"707,5-4 190,-7 13 0,10 4-605,4 15 1,3 10-34,8 13 1,1 12 36,-1 11 1,-5-1-109,-1 1 0,1 1-57,5 5 0,-6-6 0,1 1 1,0-14-150,5 2 1,0-20 70,0-3 0,1-2-236,-1-4 1,0-8 155,1-9 1,-1-4 202,0-2 1,0-8 97,1-3 1,1-14-235,4-10 1,-2-7-144,8-10 0,0-7 37,5-5 1,1-5-403,0-6 0,1 2 402,4-8 0,-1 4-179,7-9 1,-8 19 10,3-2 1,-5 21-226,-1 13 0,-8 8-546,-4 10 1,-4 7 1004,-2 4 0,-1 10 0,-5 2 0,-3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 8102,'-27'0'304,"-6"0"38,4 0 0,-3 8-310,-3 3-55,8 12 0,-4 0 136,8 12 0,0 5 246,6 18 0,-6 3-28,0 8 0,0 1 262,5-1 0,7 0-255,-1 0 1,9-5-132,-3-1 0,6-7-1037,6 1 473,3-11-118,16 4 0,-4-19-445,8 4 1,2-14 454,9-4 465,-3 0 0,13-15 0,-6 6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4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7938,'10'-23'250,"-4"0"1,-3 1 409,3 11 0,-2-3 66,7 9-422,-7-1 1,12 6 291,-5 0 1,8 8 140,-1 3-431,3 12 1,-12 6 197,9 11 0,-9 3-191,-3 3 1,-4 4 42,-2-4 1,0 2-338,0-2 0,0 2-252,0-8 1,0 1-412,0-7 0,-2-1 382,-4-4 1,4-4-1064,-3-8 444,3-7 544,2-3 1,-6-9 84,0-3 1,0-7 220,6-11 1,2-10 144,4-7 0,-2-14-83,8 2 1,-1-11 116,6 0 1,3 3-41,3 2 0,-4 6 53,4 6 0,2 4-31,-2 7 0,6 7-110,-6-1 0,6 10-48,-6 1 1,2 3-128,-2 9 0,-10 0-60,4 6 0,-3 0-333,3 0 0,-5 8-476,-1 4 0,-7 9 1024,2 2 0,3 8 0,1-5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4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8144,'17'0'1199,"-7"8"1,11 2-660,-4 7 0,10 2-93,-4 4 0,8 10 178,-2 7 0,-2 3 43,1-3 0,-12 6 344,1 12-516,-11-5-419,2 15 0,-10-5-141,-4 12 0,-11-2-273,-12 8 1,-10 5-304,20-40 1,-2 1 0,-3-1 0,0 0-104,-22 40 0,-2-3-924,2-8 0,3-4-359,9-19 2026,-1-4 0,6-12 0,4-3 0,6-6 0,6-2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4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7947,'10'-7'3664,"-2"5"1,-1-6-2564,5 8 1,-4 2-1108,-3 4 1,-3 5-2302,-2 12 2307,-7 4 0,-18 31 0,-12 5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8003,'0'-17'1121,"0"-1"0,0 11-617,0 7 1,8 9-1688,3 14 679,4-4 0,1 14 642,-5-4-76,5 4 0,-9 1 62,5 1 1,1-3 257,-7-3 1,2 4-388,-2-4 0,-3-4-16,9-2 1,-2-4-192,1-2 0,5-7 116,-5-4 0,10-4-271,2-2 0,6-14 2,-6-3 1,6-12-128,-6 0 1,6-5 210,-6-7 1,2 3 41,-2-8 0,-6 5 156,0-5 0,-1 8 53,-10-2 1,1 11 0,-3 6 435,2 3-262,0 3 7,-6 8 1,0 3 360,0 12-363,0 3 1,0 8 101,0 1 461,0 7-448,0 2 1,-2 7 209,-4 1 0,4 5-128,-4 0 0,2 10-75,-1 2 1,1 2 8,-8 10 0,1-7-263,-6 7 1,-1 5-239,1 6 0,-2-2-304,-4-10 1,3 2 271,-3-7 0,4-6-153,2-6 0,-2-8 157,-4 3 0,3-12-20,-3-6 0,2-6 318,-2-5 0,4-5-152,-4-7 0,4-7 518,1-5 0,1-11-42,0-6 0,1-4 116,5-1 1,3-6-149,8-1 0,8-5-124,3 6 0,12-8 49,6 2 1,12 1-63,5-1 1,9 2-190,3-2 1,2 9 89,-3 9 1,-3 6-1059,4-1 1,-4 6 163,-3 6 789,1 3 0,-7 0 0,-3-1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7939,'6'-23'259,"0"0"0,2 6 373,-3 5 0,-1 7 978,8-7-808,-8 8-455,3-3 0,-1 8 334,0 5-398,0 4 1,-6 13 335,0 0-358,0 8 0,0-4-309,0 7 1,-6 7-309,0-1 1,0 0-139,6-5 1,0-1-528,0 1 1,0-8-1200,0-4 1037,0-4 707,0-2 0,8-7 476,3-4 0,5-12 0,1-4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9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7932,'10'0'638,"-2"0"1,-8 2 486,0 4 935,7-4-1466,-5 6 1,12-6-58,-8 3 0,7-3-151,-1 4 1,3-4-79,2-2 0,2 0-333,5 0 0,2 0-307,9 0 0,-6-8 1,0-3 0,-2-5-402,1-1 1,-3 0-230,-7-1 0,-3 1 383,-3 0 1,-5 0 124,-7-1 0,0-1 175,0-4 0,-7 4 326,-5-4 0,-3 5-91,-3 7 1,1 3 433,0 8 0,-6 0 73,0 0 0,-6 8 343,6 3 1,0 11 273,5 1 0,1 7-449,0-1 1,7-2-160,4 2 0,5 0-136,1 5 1,0 1-40,0-1 1,1-5-370,5 0 1,4-8-364,7 2 0,8-9-183,4-3 0,0-7-906,5 2 0,-3-4 1524,9-2 0,5-8 0,-1-1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6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0 7939,'-7'12'202,"-5"-1"0,-3 1 376,-3 5 0,-7 1-453,-3-1 0,-5-6-370,-2 1 1,-1-1-52,-5 7 190,-3-1 78,0-7 0,2-1 172,7-3-64,1-4 112,7 6 230,2-8-237,7 0-83,9 0 1,3 0 204,12 0 1,3 2 281,9 3 0,5-1 235,0 8-378,8-8-150,-4 11 0,7-11 283,1 7-281,-1-7 1,-5 11-843,0-3 436,0-4 0,3 7-394,-3-3 0,4-3-625,-4 3 1,-2-7 605,1 7 521,1-8 0,6 4 0,-1-8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6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16 122 7894,'9'-25'2187,"1"0"-1695,-5-4 0,-3 10-1107,4 7-74,4 8 2488,-1-3-1244,1 7 1,-2 2-582,-8 3 0,0 13-158,-8 9 1,-4 13-165,-11 0 0,10 8 18,-4-2 1,11 4-196,0 2 0,12-2 256,5-4 0,12-3-26,6-9 1,10 1 500,1-1-137,0-7-96,-5 6 0,-2-14 999,-4 4-454,3-4-127,-13 6 1,4-5 286,-11 3 0,1-4-365,-7-2 0,0 0-94,-6 1 1,-2-1-45,-4 0 1,-5-5-109,-12-1 1,3-5-977,-3 6 443,-3-8 368,6 3 1,-10-7-1349,6 0 586,-6 0 162,3 0 1,-8-7 697,1-5 0,-1-11 0,1-4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6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7909,'8'-25'1595,"3"-4"0,7 4-733,5 2 0,4 8 18,7-3 1,1 11-756,-1-11 0,5 7-623,-4-1 1,1 5 229,-13 7 1,-2 7 267,-9 5 0,-12 19 0,-10 5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7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7999,'-9'-17'1185,"3"-1"-815,-4 1 0,9 6 890,-5-1-814,4 8 1,10-9-116,3 7 0,6-2-105,6 3 1,-1 3-358,6-4 1,9-2 142,9 2 0,0 1-12,6 5 0,4 0 0,13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7942,'7'-27'1022,"-5"2"0,14 14-334,-5-1 1,5 9-128,1-3 0,8 4-255,4 2 1,-2 2-97,1 4 1,-7-3-147,3 9 0,-1 5-169,-6 6 1,2 8-56,-13-2 1,0 3-252,-6 3 0,-2 2-31,-4 3 1,-6-2 186,-11 8 0,2-1 50,-8 1 1,8 2 83,-2-8 1,4-5 235,2-6 1,5-8 129,1 2 0,7-4 405,-2-2 0,6-5-200,6-1 0,5-5-134,12 6 0,4-9-321,8 3 0,-1-4-350,1-2 1,5-6-497,1 1 0,-1-7 355,-5 6 0,-6 1-937,-1 5 1433,-7 0 0,4-8 0,-7-2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85 139 8050,'-23'-13'1086,"0"-5"0,6-3-467,5 4 0,9 5-354,-3 1 0,6 5 125,6-5 1,3 5 165,9-6 1,1 8-127,4-1 1,-2 3 165,8 2 0,0 0-1185,5 0 0,1 7 435,-1 5 1,7 3-1547,-1 3 0,2-1 160,-1 0 1540,-5 0 0,14 1 0,-6-1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9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1 536 7936,'9'-25'1184,"1"2"258,-4 0 1,5 2-1052,12 15 1,6-9-449,12-2 1,5-1 133,11-5 0,-5-2-96,0 2 0,-2 0-442,-10 6 0,1 0 371,-7-1 0,-1 1-360,-4 0 1,-4 5 293,-8 1 1,0-1-860,1-5 1,-3 5 244,-3 1 1,-5-1 323,-7-5 0,0 0 446,0-1 0,-2 1-58,-3 0 0,1 1 728,-8 5-635,1 3 0,-1 8 247,1 0-64,7 0 1,-10 8 9,9 3 1,-9 12 81,3 6 0,-5 12 112,-1 5 0,0 11 48,-1 7 1,-5 9 195,0 2 1,0 7-1337,6-1 1039,-8 4-116,6 1 1,-6-13-188,7-4-616,9-3 459,-7-13 0,15 3-88,-5-16 1,4-1-125,2-10-519,0-4 591,0-8 1,2-7 498,4-5 0,-3-12-836,9-11 947,-1-7-636,7-1 1,-7-15-620,1 1 373,-1-1 246,-1-1 1,0 0-19,-5-4 1,-3 4 212,4 1 0,-4 5 202,-2 1 1,-6 8 148,0 4 1,-7 4 493,1 2 0,-3 7 340,-2 4-517,-1 4-326,-7 2 0,4 2 1040,-8 4-639,1 4-343,1 7 1,-4 0-33,8 1 0,0-1-281,6 0 0,1 0-245,5 1 0,3-7-45,8 1 0,2-6-412,4 5 1,5-7-324,12 2 433,4-4 303,15-2 0,3-8-1090,7-4 625,7-3 162,10-10 1,10 4 253,8-8 0,-1 0 236,0-5 1,1 1 179,-1 4 1,-13 2-98,-3 4 1,-15 10 137,-3-5 0,-10 13 1134,-13-1-829,-4 4 1,-13 2 117,-1 0 602,-7 0-646,4 0 1,-16 8 126,-3 3-575,-5 5 1,-3 3-217,-4 4 0,4-4-487,-4 4 1,3-4 366,3-1 0,2-7-718,3 1-400,5-1 893,7 7 1,7-9 83,5-3 1,3 2 359,2-3 0,1 3 1123,-1-2-832,-7-4 1,3 13 299,-7-3 1,0 3 597,-6 2 1,0 2-487,0 5 0,-8-3 56,-4 7 1,3-4-321,-3 4 1,8-5-110,-1 6 1,3-8-445,2 2 1,2-9-65,3-3 1,5-7-231,7 2 1,8-4 214,4-2 0,-2-2-363,2-4 1,0-9-121,5-8 1,1-8-470,-1 2 0,1-11 1187,0-6 0,7-12 0,2-3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39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7936,'10'0'977,"3"1"232,-7 5 1,0 4-817,-6 7 1,0 2-346,0 4 1,0-1-68,0 6 1,-8 1 100,-3 6 1,-7 7-316,-5 4 1,-4 4 31,-7 2 0,-1-6-166,1 0 0,1-7-15,4 1 1,10-5-1517,7-7 911,9-3 522,-5-7 0,16-9 412,3-3 1,12-10-43,6-2 0,11-7 632,7 1 0,-1-3-208,6-2 0,-6 1 84,6 5 1,-1 1 85,-5 4 0,3 5 369,-3-5 1,-12 4-217,-11 2 0,2 0 691,-2 0-1466,-7 0 1,-9 2 152,-7 4 1,0 3-1038,0 8 1,-13 1 265,-4-1 0,-12 0 741,0 1 0,-4 7 0,-1 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7936,'0'10'1159,"2"-1"269,4-3 0,6-4-1009,11 4 0,-4-4-263,4-2 0,2 0-218,-2 0 0,-6 0 95,-5 0-832,-1 0 519,7 7 1,-9 3-50,-3 7 0,-10 1-143,-2-1 1,-9 6-207,-2 0 1,-1 2 378,-5-2 1,2-2 98,-2 8 0,4-12 365,-4 6 1,4-9-176,1 3 0,3 0 84,3-5 0,3-3 42,3 3 219,4-8 77,-6 11-153,8-13 0,2 6 108,4-8 0,-2 0 282,8 0 0,-7 0 971,7 0-614,-8 0-318,11 0-251,-13 0-55,6 0-174,-8 0-294,0 0 101,0-8-352,0 6-236,0-6 316,0 8-376,0 0 239,7 0 73,-5 0-406,6 0 383,0 0 1,-5 0-162,9 0-1356,0 0 1861,5 0 0,0 0 0,0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0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7937,'-18'-9'749,"9"-7"-320,1 15 0,16-9 446,3 4 0,-1 4 307,2-4 380,-1-3-854,6 7-337,-7-6-1294,5 8 1,-13 8 281,4 3 641,-4 13 0,-2 2 0,0 9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0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 8012,'10'-18'9,"-4"1"114,3 0 184,-7-1 0,6 7 453,-8-1-138,0 9-297,0 3 1,0 11-31,0 12 1,0 6 91,0 11 0,0 6 59,0 12 0,-2 5-155,-4 12 0,4-2-79,-4 8 1,3 0 114,-3 5 0,4-13-437,-4-4 0,4-5-40,2-1 0,0-11-12,0-11 1,0-11-120,0-1-160,0-8-895,0-4 937,8-9 1,0-12-156,3-7 1,3-3 15,-9-14 0,7-3-265,-6-10 0,-1 3 299,-5-8 1,0 0 503,0-6 0,0 0 0,0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1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53 658 8112,'-10'-8'421,"4"-4"-331,4-3 1,2 3 376,0 1 1,8-1-147,4-5 1,11 0-200,6 0 1,-3 1 58,3 5 0,-6-3-20,6 8 0,-8-5-218,2 5-51,-3 0-345,-3 6 1,-8 2 265,-3 4 1,-6 6-238,-6 11 1,-3-2 118,-8 8 1,-7-6-6,1 5 0,0-6 113,6 1 0,2 2 147,3-2 0,4 2 68,8-2 0,0-4 325,0 4 1,8 2 352,4-2 1,3 0-338,2-6 0,1-1 288,-1-5 0,-2 5-208,-3-5 1,1-1-81,-7 1 0,0-5-224,-6 6 0,0-7-250,0 7 0,-4-2-57,-8 1 1,1 2-308,-12-7 1,-4 2 33,-2-2 0,2-4 168,-2 3 0,8-3 337,-2-2 0,4-2-51,2-3 0,-1 1 125,1-8 1,8 6-72,3-5 1,4 5 218,2-5 0,0 5-147,0-6 1,4 1-25,7-6 0,1-1-160,11 1 1,4-8 87,2-4 1,9 2-249,2-2 0,3-1-4,-3-11 1,-2 3 38,8-8 0,-1 5 3,1-5 1,4 2-153,-4-2 1,-2-4 171,2 4 0,-2 4 14,2 1 1,2 5 248,-7 1 1,5 6-95,-6 1 0,1 5 305,-7-6 0,1 8-106,-1-2 0,5 5 7,-5 7 0,5-3-10,-10 8 0,3-5 52,3 5 0,-2 0-103,-5 6 1,3 0-11,-8 0 0,2 10 119,-2 7 0,-5 1-129,-1 5 0,-2-2 56,-9 2 0,0 4-108,-6 7 0,0 1-81,0 0 1,-8 1-98,-3 4 1,-5-1-357,-1 7 0,-2-8-231,-4 3 1,1-5 323,-6-1 1,6-6-81,-1-1 0,-2-4-297,2 4 371,0-7 1,6 3 163,0-13 0,5 3-43,1-9-6,7 1 0,-6-8 49,4-4 0,3 1-91,-9-13 0,8 5 1,-1-10 1,1 4 434,-2 1 0,4-1-195,-4-4 1,4 10 70,2-5 1,0 11 57,0-5 0,-2 6 277,-3-5-210,3 7 0,-6-6 222,8 5-167,0 3 0,0-8 43,0 4-223,0 4 100,0-5-128,0 7 397,0 0-165,8 0-28,-6 0-141,13 0 1,-11 2 86,7 3 0,-7 1-53,2 11 0,2-3 169,-3 9 1,1 4-11,-6 2 0,0 7 125,0 10 1,2-4-114,4 16 1,-4-4 128,4 15 0,-6-4-216,-6 10 0,2-2-110,-8 2 1,-1 6-369,-10 11 1,4-1 401,7-42 0,1 0 0,-9 37 273,3 6 0,8-15-436,3 4 0,4-18-444,2-11 0,0-2 371,0-10 0,-2 1 117,-4-7 0,4-5-1201,-4 0 622,5-8 155,1 4-273,0-8 742,0-7 0,7-10 0,3-10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2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7836,'7'-19'2993,"-3"4"-2193,8 15 1,-1 2-959,6 4 139,1 3 1,-9 3 17,-3-1 1,2-5 198,-2 5 1025,-1 1-806,-5 5 1,8 1-376,3-1 1,5-7-199,1-5 0,8-3-250,4-2 1,-2 0 170,2 0 0,-1-2-56,7-3 1,-8-5-219,-4-7 1,-4-1 159,-1 1 1,-3 0 281,-4-1 1,-3-1-107,-8-4 0,-4 4 680,-7-4 1,-3 4-36,-15 1 0,-5 9 165,-6 3 1,-14 4-583,2 2 0,-6 2-55,1 4 0,3 11 0,-6 10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122 138 8126,'0'-17'-1167,"0"7"928,0-5 299,0 13 140,0-13 202,0 13-261,0-6 1,0 6 171,0-3-2,0 3-76,-8-6 17,6 8-28,-5 0-35,-1 0 131,6 0 6,-13 0-191,13 0 1,-8 0 156,4 0 118,5 0-273,-15 8 1,12-1 73,-7 5 0,7-3-39,-2-3 0,-1-2 167,1 8-149,0-1-104,6 6 1,0 1 9,0-1 1,0 0-99,0 1 0,0-7-39,0 1 217,8-1-233,1 6 58,9 1 0,-1-9-20,0-3 0,-5 2 39,-1-2 1,1-1-8,5-5 1,0 0 10,1 0 1,-1-5 1,0-1 0,-1-2-69,-5 2 1,3 2 61,-9-7 0,7 5-86,-6-5 0,1 5 58,-1-6 0,-4 1 0,6-6 72,-8-1-34,0 1 1,0 0-30,0-1 6,0 1 1,0 0-7,0 0 1,0 5 12,0 0 0,-6 7 102,0-7 0,-2 3-94,3-3 0,1 4 2,-8 8 0,7-5-71,-7-1 21,0 0 1,-5 6-85,0 0 1,2 8-221,3 3 0,-1 5-845,7 1 0,-6 6 100,7 0 1076,-1 8 0,-2-4 0,-2 7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87 8092,'0'-12'-407,"0"1"-51,0 7 0,0-6 249,0 5 1,-2 3-139,-3-4 710,3-4-243,-6 8 134,8-13-75,0 13-59,0-6-16,0 8 48,0 0-38,-8 0 0,4 2-18,-7 4 0,7-2-50,-2 7 1,-1 1 13,1 5 1,-2 0 51,2 1 0,3-1 3,-9 0 0,6 3 13,-5 3 0,5-4-25,-6 4 1,9 2-2,-3-2 0,-2 8-16,2-2 0,-5-3 3,5 3 0,-7 0-130,1 6 0,2-1 106,-1 1 0,1-1-11,-1 1 0,-5 0-22,5-1 1,-4 3 8,-3 3 0,1 4-23,0 8 1,-3 0-5,-3 0 1,4-2 8,-4-4 0,4 4 17,2-4 1,1-4 14,5-1 0,-3-5-14,8-1 1,-5-1 74,5 1 0,-5-1-55,5 1 0,-6 0 11,7-1 1,-3 1 13,2-1 1,2 1-3,-7 0 0,7-3 96,-2-3 0,-2 4-95,3-4 0,-3 1-131,2-1 0,2 4 80,-7-4 1,7 1-85,-2-1 0,-1 4 54,1-4 1,-6-2-118,7 1 0,-7-6 171,6 1 0,-5-2-19,5 2 1,-6-4-53,7 4 1,-7-2 18,6 2 0,-5-4-2,5 4 0,-5 2 19,5-1 0,-2-1-28,2-6 0,4 0 82,-3 0 1,-3 1 3,2-1 0,0-5-27,6-1-1,0-7-58,0 11 1,-1-13 49,-5 4-50,4-4 3,-6-2-25,8 0-25,0 0 104,-8 0 0,7 2-48,-5 4 1,4-3 129,2 9 0,-6-6-94,0 5 390,1-7-113,-3 11 143,6-5-399,-13 0 1,13-1 78,-4-3-250,4-4 168,2 6-222,0-8 1,0-2-566,0-4-520,0 4 866,0-13 383,8 13 0,1-14 0,9 7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8035,'0'-17'0,"0"0"-174,7-1 0,-5 5-218,4-5 1,2 5 248,-3-10 310,1 4 321,2 1-391,-6 9-46,5 1 0,-7 10 68,0 4 1,0 3 10,0 9 1,0 1-187,0 4 0,6-4 138,0 4 1,0-3-191,-6-3 130,0 0-190,0 0 216,0 1-8,-8-9-63,-2-1 1,-7-8 5,0 0 0,0-2 8,-1-4 0,7-3 17,-1-9 0,1 1 104,-7 0 0,7 0-73,-1-1 1,7 1 5,-7 0 0,8-1 97,-2 1-65,5 0 1,1 5-49,0 1 0,1 7 4,5-2 1,4-2-126,7 3 1,2-1 80,4 6 0,-2-6-98,8 0 1,-6-5 54,6 5 0,-8 0 31,2 6 1,2-5 31,-2-1 1,0 0 102,-5 6 1,-7 2-36,1 4 1,-1 3 170,7 9 0,-9-1-38,-3 0 0,2 6-87,-3 0 1,1 6 29,-6-6 0,0 0-45,0-5 1,-2-1-28,-3 0 1,1 0-1,-8 1 0,1-1-29,-7 0 1,-1-5-29,-4-1 1,4-5-1,-4 6 0,2-9 0,-2 3 0,3-4 38,-3-2 1,4 0-22,2 0 0,0 0 10,-1 0 0,7-8 18,-1-3 0,6-4 39,-5-3 0,1 1 4,-1 0 1,1-3-2,4-3 1,3 4 102,-9-4 0,8 4-1,-2 2 1,5 5 97,1 1-331,-8-1 0,6 1 40,-4-1 1,4 6-62,2-5 1,2 5 61,4-6 0,-2 7-160,7-7 1,-5 6-53,6-5-78,-1 7 1,6-4-419,1 8 0,-7 0 326,1 0 1,-7 0-232,7 0 0,-6 2 592,5 4 0,1 11 0,5 10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8063,'0'-18'615,"-8"9"-674,6 1-421,-6 8 679,8 0 167,-7 0 1,5 8-151,-4 3 0,4 5-111,2 1 1,-6 0 107,1 1 0,-1 1-156,6 4 1,0-4 8,0 4 1,0-4-59,0-1 0,0-1-130,0 0 1,2-5-2,4-1 0,-3-7-236,9 2 0,5-6 51,6-6 0,8-4 58,-2-7 0,2-2-46,-3-4 0,3 2 85,-8-8 1,6 6 167,-6-6 1,-2 2-33,-9-2 1,3-1 259,-3 7-181,-5-8 0,1 12 296,-8-4-51,0 11 1,-2 4-75,-4 8 0,2 0-4,-7 0 0,-1 8-53,-5 4 1,-6 5 143,0 6 1,0-2-140,6 8 1,-1 5 89,1 7 1,2 7-46,3-2 1,-1 10 0,7 1 1,-8 9-65,3-3 1,-2 10 57,1 2 1,-3 0-332,3-6 0,-1-2 12,1-3 0,-3-7 24,3-11 0,-3-3 81,-2-9 0,-1-7-70,1-4 1,0-5 81,-1-7 1,-1-3-20,-4-8 1,4-2-123,-4-4 0,2-9 123,-2-8 0,3-14 175,-3 3 0,6-5 107,6 5 1,-3-1 222,8 0 0,1 7-81,5-1 1,0 8 127,0-2 0,1 3-144,5 3 0,6 0-157,11-1 0,6 1-137,11 0 0,-2-6 187,9 0 0,-7 6-495,6 5 1,0 0-282,6-5 1,-6 8-551,0 3 1,-2-2 464,3 2 1,-7 1-835,-11 5 1451,3 0 0,-12 7 0,5 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8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7880,'11'-16'5,"1"5"1,-6 3 1175,5 8-770,-7 0 0,4 4 65,-8 7 1,0 3 45,0 15 1,0-1-143,0 7 0,-2 2-175,-4 3 0,2-4-24,-7 5 1,7-5-120,-2-1 0,4-2-49,2-5 0,0 3-277,0-8 0,0 0-57,0-6 0,0-5-1237,0 0 605,0-9 1,2 7-199,4-4-58,-4-4 461,5 5 748,-7-14 0,8-3 0,2-7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8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8007,'0'-17'-783,"0"-1"676,0 9 1,-7 1 12,-5 8 0,-3 0 126,-3 0 1,-7 0-43,-3 0 0,-5 2 133,-2 4 1,1-2-117,-1 7 0,-3-1 83,3 1 1,-1 5 47,13-5 0,0-1 84,5 1 0,7-5 308,-1 6-303,8-1 0,-3 6 163,7 1 0,0 1-21,0 4 1,7-4 179,5 4 1,5-2-227,6 2 1,-2-3-97,8 3 1,0-4-347,6-2 1,-1-1 146,1-5 1,-8 3-290,-4-9 0,2 7-317,-2-6 0,0-1 578,-6-5 0,0 8 0,1 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8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8026,'0'-25'0,"0"6"0,10-6-1067,7 8 1067,0 7 0,16 2 0,-6 8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8208,'-9'-27'1352,"1"2"0,10 15-1040,4 5 0,3 3-351,8 2 0,1 2-122,-1 3 1,0 5-382,1 7 1,-1 2 229,0 4 0,-5 2 125,-1 4 0,-7 4 399,2-4 1,-6 9-11,-6 3 0,-5 7 15,-12-2 0,-4 4-183,-8 2 1,6-8 37,0-4 0,1 2 96,-7-1 1,6-1 136,0-5 0,8-7 13,-2 1 1,6 0-141,5 6 1,-1 5-138,7 0 1,0 1 6,6-7 1,0 1-151,0-1 0,10 1 146,7 0 0,2-3-36,10-3 1,0-4-164,6-8 0,1 1 38,5-1 1,-5-7-113,4-5 1,-9-1-151,-2 2-497,-8-4 428,4 6 1,-15-10-142,-5-4 0,-5 2 77,-5-7 0,-7-1-366,-11-5 878,-4-1 0,-15-7 0,-2-1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191 138 8232,'-17'0'0,"0"0"563,-1 0 1,7 0-67,-1 0 1,1 0-180,-7 0 1,7 2 398,-1 4 344,1 4-670,-6 7 0,1 0-345,5 1 1,3-1 99,8 0 0,0-5-546,0-1 1,2-1-26,4 1 0,-2 3-947,7-8 1144,1-1 0,13-5-637,3 0 506,-3 0 0,8-5-463,-4-1 1,4-8 325,1 3 1,1-4 495,-1-3 0,1 1 0,-1 0 0,-5 1 0,0 5 0,-8-5 0,2 5 0,-4 1 0,-1-1-91,-9 7 0,-1-6-111,-8 4 1614,0 5-538,0-7 477,-8 8-285,-1 0-1113,-9 0-80,9 0 0,3 0-26,12 0 0,3 0-195,9 0 1,7-8-519,4-3 0,9-5 866,2-1 0,8-8 0,-3-2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4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34 104 8163,'-8'-27'940,"6"2"747,-13 8-1227,13 0 1,-4 7-253,12 4 0,11 5 218,12 1 49,3 0-177,18 0 1,6 0-117,19 0 0,4 0-292,7 0 1,3 1-1210,3 5 0,-4-2-1115,5 8 2434,-5-1 0,-2 6 0,1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70 294 8233,'0'-17'-89,"0"7"0,5-5 376,1 3-1030,8 5 358,-5-9 348,8 7 206,1-8 288,-1-1-265,-7 9 1,-3-1 102,-7 4 17,0 4 37,0-5-388,0 7 133,-7 0 0,-3 5-191,-7 1 0,5 6 12,1-7-15,-1 9 0,-5-12 98,0 4 0,5-4-20,0-2 0,7 0-59,-7 0 36,8 0 32,-11 0 1,13-2 11,-4-4 0,4 2-215,2-8 0,0 7 124,0-7 0,8 3-22,4-3 0,3-1 89,2 7 0,1-6-3,-1 7 1,6-1 84,0 6 1,-6 0 226,-5 0 0,-6 7 15,5 5 0,-7 3-107,2 3 0,-4-1 6,-2 0-127,-8 8 0,-2-6-145,-7 4 190,7-3-255,-5-11-16,5-1-77,1-8 0,1-2-41,8-4 0,0-3 81,0-9 1,0-5 148,0 0 1,0-7-49,0 1 0,6 2 239,0-2 1,5 8 372,-5-2 385,7 4-446,-3 9-175,0 2 1,-3 10-291,-7 4 0,0 6 105,0 11 0,-2 2-597,-3 3 1,1 5 77,-8-4 0,8-2 419,-1 2 0,3-8 0,2 4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8084,'-8'-17'153,"6"-1"392,-6 9-304,1 9 1,5 9-82,-4 9 0,4 8-59,2 9 1,-6 0-77,1 5 1,-1-3 11,6-3 0,0-5-104,0 0 0,0-8 72,0 2 1,2-6-143,4-5 1,-3 1 52,9-7 1,-1 0-213,7-6 1,5-8-99,0-3 0,2-7 114,-2-5 0,-2-4 25,8-7 1,-8-1 100,2 1 0,-4 1 10,-1 4 0,-7-4 48,1 5 0,-9-3 151,3 2 0,-4 4 146,-2 8 160,0 7 1,-8 2-147,-3 8 0,-4 16-35,-3 7 1,-7 10 148,-4 7 1,3 6-29,-3 12 0,0 5-116,-6 12 0,3-4-253,3 4 1,-2-4 73,8-2 0,0-7 84,6-5 1,1-3-120,5-2 0,-5-6-8,5 0 0,1-7 101,-1 1 1,5-11-388,-6-6-1,9-4 210,-13-2 228,14-7 0,-11-10-312,7-11 1,-7-5 232,1-1 0,3 0-5,-3-1 1,2 1 105,-1 0 0,-3-1-99,9 1 1,-7 6 160,6-1 1,1 1 62,5-7-224,0 1 0,2-6 44,3 0 0,5-2 10,7 2 1,2 2-43,4-8 0,4 8-35,8-2 1,0-2-91,-1 2 1,1 0 99,-1 5 0,1 7-574,-1-1 0,-1 8-15,-4-1 1,2 3 564,-8 2 0,7 7 0,-3 3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45 8156,'0'-18'1136,"0"1"-537,8 8-571,2 9 0,-1 9 223,-3 8 1,-4 8 48,-2 4 0,-2 4-25,-4 1 0,-3 3-32,-9 3 0,1-1-265,0 7 0,-1-8 115,1 3 0,6-3-488,-1 2 1,8-9 16,-2 4 1,3-10-794,-3 4 527,4-8 171,-6 4 0,16-10-84,3-3 557,5-5 0,1-14 0,0-3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2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8106,'-21'-2'-99,"3"-4"0,5 4-178,-5-3 1,7-3 37,-1 2 0,7 0-268,-7 6 396,1 0 1,-7 0 251,1 0 1,-2 0 25,-4 0 1,4 2-146,-5 4 1,3 2 37,-2 3 1,4 5-47,-4-5 0,-2 3 90,2-3 1,0 5-45,6-5 0,5-1-16,1 1 1,7-5 56,-2 6 0,4-7 178,2 7 1,2-6 244,4 5 0,-2-1-206,7 1 1,6 5 214,6-5 1,8 5-103,-2 1 1,6-2-78,5-3 1,-2 3-218,8-3 0,-7 1-173,1-1 0,-3 3-248,-3-3 1,-7-3-1401,-4 3 1684,-3-1 0,-11 7 0,-1-1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8041,'7'-17'-202,"-5"8"1,8 1 200,-4 8 1,3-2 256,9-4 1,-7 4 31,1-4 1,-1 5 314,7 1 0,-7 0 54,1 0-445,-1 0 0,4 1-180,-3 5 0,-4-2 81,-8 8 1,5-7-489,1 7 0,0-6-474,-6 5 95,8-7 1,-4 10-224,7-9 977,-7 1 0,11-14 0,-5-1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3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8041,'0'-10'-1541,"8"-3"1383,3 7 0,-1-2 233,2 2 0,-1 5 173,6-5 1,1-2-101,-1 2 1,-6-1 361,1 1-191,0 4 1,5-12 169,0 9 126,-7-1-316,5 6 0,-13 2 88,4 4 1,-4 5-35,-2 12 1,-6 4 64,0 8 0,-11 13-216,5 4 1,-7 9 13,8-3 1,-5 7-646,-1-2 0,2 5 296,3 1 0,-1-2 133,7-3 0,-8 3 0,5-6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9:57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5734,'0'-18'0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05.8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8438,'10'-8'-1076,"5"-1"0,-11-3 1287,7 1 5,-7 7-67,12-12 1,-13 9 166,9-5 296,-8-3-347,11 5-150,-13 1 0,6-1 62,-8 4-3,0 4 50,0-5-30,0 7-306,0 0 0,0 7 212,0 5 0,0 3 46,0 2 1,0 8-4,0 4 1,0-2 26,0 2 1,0-6-126,0 6 1,0-6 2,0 6 1,5-8 30,1 2 0,2-4-12,-2-2 1,-2-5-156,7-1 1,-5-7 87,5 2-105,1-4 1,5-2 32,0 0 1,3-8-175,3-3 1,-4-10 172,4-2 1,-2-8-149,2 2 0,-4 2 128,4-2 1,2 0 11,-1-5 1,-1-1-41,-6 1 1,6 7 10,0 4 1,-2 4 166,-9 1 1,3 3-37,-3 3 0,-5 3 171,-1 3-138,-4 4 0,0-6 82,4 8-41,-4 0 248,5 0-119,1 0 1,-4 6-89,7 0 0,-5 7 28,6-1 0,-9-3-125,3 3 1,2-6 47,-2 5-49,-1 1 1,1 5-13,0 0 1,0-5-46,-6-1 1,0-5-395,0 6-54,7-8 366,3 3 0,7-7-60,1 0 1,5-2 24,0-3 1,7-5-13,-1-7 1,-2-3 49,2-3 1,0 4-4,5-4 1,-1 4 76,-4 2 1,-2-1 22,-4 1 1,-4 6 158,4-1-222,-4 8 1,-1-4 407,-1 8-129,-8 0-62,7 0 0,-14 2-24,4 4 0,-3-2 398,3 8-330,-4-1 0,8 6-38,-5 1 1,-1-3-200,8-3 1,-6 3 106,5-4 0,1 3-374,5-3 0,-6 3 106,1-8 0,0 5-29,5-5 0,6 0 13,0-6 0,8-2-90,-3-4 1,5 2 7,2-7 1,1-3 56,5-9 0,-5 4 309,4-4 1,3 4-40,-3 1 0,0 3 126,-5 3 0,-6-1-110,0 7 1,-6 0 107,6 6 0,-10 2-46,-2 4 1,0 6 151,-5 11 0,-3-4 234,3 4-117,-8-4-285,11 6 1,-11-6-31,8 4 1,-1-3 12,6-3 0,1-5-128,-1-1 0,6-5-50,0 5 0,8-7-308,-2 2 1,5-4 35,7-2 1,-5-8-127,4-3 0,-3-7 208,-2-5 1,-1 4 53,1-4 0,-1-2 316,1 2 1,-8-8-136,-4 2 1,2 3 172,-2-3 1,0 8 108,-6-2 1,1 3 651,-1 3-540,0 0 0,-2 5 647,-3 1-344,-4 7-401,-1-4 0,-3 8 134,8 0-171,-8 8 1,9 1 3,-7 9-111,7-1 1,-5 0-257,3 1 103,5-1 0,-7 0-219,9 0 0,-7-7-10,1-4 0,-1 2 24,7-3 0,-1 1-99,0-6 1,2 0 122,5 0 1,0-2 28,5-4 1,4 3 28,-4-9 0,9-1 65,3-10 1,1 3 47,-2-3 1,-3 4 142,3 2 1,-3-1 188,-3 1 1,-1 8-126,-4 3 0,-4 4 52,-8 2 0,-2 2 75,-3 4 1,1 3 90,-7 8 0,6 1-76,-7-1 1,3 2 145,-2 4 0,1-3-218,5 3 1,3-6-17,-3-6 1,3 5-157,3-5 1,-1-1-243,0 1 1,2-5-79,4 6 1,-1-8-157,6 1 1,1-3-203,6-2 1,1-2 174,5-3 1,-5-5-15,4-7 0,-3-1 194,-2 1 0,-3-6 239,-3 0 1,4-6 107,-4 6 1,-4-6 96,-2 6 0,-4 6 124,-2 5 0,-5 9-14,-1-3 294,-7 4 1,6 2 333,-5 0 25,-3 0-177,6 0 105,0 0-662,1 8 1,9-1 316,-1 5-699,0-5 1,6-1 149,0 0 1,0 0-508,-5-6 1,1 0 131,4 0 0,4 0-126,7 0 0,1-6 191,0 0 0,1-5 129,4 5 1,-1-6 173,7 7 1,-6-7-164,6 6 1,-9 1 418,-3 5 1,-5 0 115,-6 0 1,-9 0 84,3 0 1,-9 1-122,3 5 1,-7-2 407,2 8-210,-4-1-57,6 6-410,-7 1 0,9-3 161,-4-3 1,3 1-450,9-7 0,-1 0 126,0-6 0,8 0-444,4 0 0,2 0 160,-2 0 1,7 0-54,-7 0 0,8-2 219,-9-4 0,5-2 212,2-3 1,-7-5-31,1 5 99,0 3-159,6-7 0,-3 5 329,-3-7 1,2 7-44,-8 4 0,0-1 680,-6 1-137,1 0-278,-1 6 1,-6 0 166,1 0 12,-8 0-61,3 0-82,1 8-436,2-6 0,7 11 106,0-7 0,3 0-459,3-6 1,-2 0-55,8 0 0,-1 6-236,7-1 1,0 1 317,-1-6 0,-5 0-53,0 0 0,-6 0 176,6 0 1,-8 0-102,2 0 0,-4 0 454,-2 0 1,1 0 86,-1 0 0,-2 2 382,-3 4-378,3-4 1,-7 7 134,3-3 1,-1-4-130,-4 4 0,-4-2 133,4 1-234,3-3 0,-5 6 136,7-8-432,-7 8-25,12-6 1,-7 5-229,9-7 0,-1 6 105,0 0 0,2 0-98,4-6 1,-1 0-11,6 0 0,1 0-159,6 0 1,-6 0 555,-1 0 1,-4-2-205,4-4 0,-1 2 1005,2-7 0,-2 7-204,-4-2 0,-4-2 694,4 2 0,-3-1 335,-3 1-8,0 4-400,0-6-142,1 1-1234,-9 5 0,1-6 285,-4 8-3034,-4 0 1624,5 0 1,-9 8-1779,-3 3 3064,-5 12 0,-7-3 0,-1 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07.89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0 295 9592,'6'-33'-447,"0"4"164,-1-3 261,-5 12 1,0-5 3,0 8 1,0 6 133,0-1 1,0 6-54,0-5-93,0 7 17,0-4 306,0 8-147,0 0-158,0 8 1,0 9 143,0 12 1,0 4 110,0 1 0,6 7-165,0-1 1,2 6 14,-3-6 0,-1 1-282,8-7 0,-6-1 157,5-4 0,1 2-238,5-8 0,0-6 138,0-5 1,3-9 52,3 3 1,6-8-32,11-9 1,4-3-216,8-15 1,8-5 184,3-7 0,-2-5 23,3 6 1,-8-6-3,1 6 0,-1-7-80,2 7 0,-5 0 425,5 5 1,-4 2-105,-2 5 0,-6 3 51,0 7 0,-6 9 109,6 3 0,-13 4-195,2 2 1,-5 0 138,5 0 0,-2 6-119,-5 0 1,3 5 255,-8-5 0,6 5-225,-6-5 0,0 8 33,-5-3 0,-1-1-74,0 1 0,0-5-118,1 6 0,-7-7 33,1 7-451,-8-1-524,11 7 679,-5-1 0,7-7 1,0-5 0,0-3 142,1-2 0,5-2-110,0-3 1,10-7 110,1-11 0,3 2 149,9-8 1,-8 8 44,3-2 1,-3 4 207,2 1 1,-9 9 95,4 3 1,-7 4-174,1 2 0,-4 8-7,-7 3 1,-7 7-116,1 5 1,-3-2 215,3 8 0,-3-6-51,-3 6 0,-4-8-127,4 2 0,1-4-167,-1-2-163,8 0 0,-5-1-188,9-5 1,-1-3 227,0-8 0,8-2-60,4-4 0,11-3 41,6-9 1,2-5-300,-1 0 1,3-7 256,-4 1 0,-4-2 205,-2 2 1,-1-1 292,1 6 0,-3 1-296,3 6 1,-9 7 400,-3 5 1,-6 3-196,1 2 0,-4 7 77,-2 5 0,-5 5-44,-1 6 0,-5-1 212,6 6 0,-3-5-72,3 6 1,1-8-3,-7 2 1,7-3-207,-1-3 1,5 0-208,6 0 1,-2-7-320,8-4 1,0-4 299,6-2 1,1 0-149,4 0 0,5-8 107,7-3 0,1-5-403,5-1 0,-4-6 203,3 0 0,-1-8 154,2 2 0,-10-2 165,4 3 0,-6 3 238,0 7 0,-4 3 14,-7 3 0,-3 5-113,-3 7 1,2 0 411,-8 0 0,0 7-228,-6 5 0,-1 3 257,-5 3 1,5-1-199,-5 0 0,5-5 54,1-1 1,0 1-266,0 5 0,3-5-283,3-1 1,4-5-47,7 6 0,3-9 173,3 3 0,-2-4-611,9-2 0,1-6 307,9 1 1,-3-3-260,4 2 0,-4-4 258,-3-7 1,-4 2 109,-1 3 1,-8-1 244,2 7 0,-11-5 348,-6 5 0,-3 0 293,-3 6-386,0 0 258,0 0 0,-1 8-193,-5 3 0,-1-1 7,-4 1 0,-2-5-102,7 6 1,1-7-331,5 7 0,8-6-24,4 5 0,5-1-215,7 1 0,1-3-224,4-8 0,4 0 215,-4 0 1,-2-6-42,2 1 1,-9-9 47,-3 3 1,-1 1 344,-10-2 1,-2 7-307,-9-7 325,3 8 1,-13-5-353,4 3-42,-4 4 0,-10-6 319,-3 8 1,-12-7 0,-4-3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7396,'0'17'28,"-7"-7"916,5 5-15,-6-13-340,8 14-90,0-15 1,2 7 304,4-8-394,-4 0-190,13 0 1,-11 2-259,7 4 0,-5-2 74,6 7-29,-8 1 158,3 5 1,-7 6 89,0 0-9,0 8-170,0-12 1,-2 12 213,-3-8 1,1 6-34,-8-6-221,8 0 1,-3-12-106,7 1 1,0-6-720,0 5 381,0-7-195,0 4 444,0-8 1,7-8-657,5-3 0,3-5 303,2-1 0,1 0-191,-1-1 0,6 1 8,0 0 492,0 7 0,-5 2 198,-1 8-80,0 0 0,-1 2 41,-5 4 0,2 4 1005,-7 7-700,0 0 0,-6 1 62,0-1 0,0 0 298,0 0 1,-6 1-295,0-1 0,-13 0-83,2 1 0,-10-3-155,4-4 0,-2 3-268,2-8 1,2 5 182,-8-5 1,8 0-215,-2-6 1,9 0-165,3 0 0,7-2-488,-2-4 205,4 4 1,4-7-141,4 3 411,4 4 0,7-4 355,0 12 0,-7-2-34,-4 7 0,-5 1 122,-1 5 0,0 0 736,0 1 0,-7-1 1365,-5 0-1728,-3 1 1,0-7 2112,3 1-1198,4-9-346,1 13 634,5-14-829,-6 5-443,8-7 0,8 0 278,3 0-370,5 0 0,3 0-77,4 0-69,-4 0 1,8 0-43,-4 0 0,-4-5-263,4-1-670,-3 0 1,-3 6-10,0 0-3225,-7-8 1872,5 7 2213,-13-7 0,6 8 0,-8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1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104 241 8112,'0'17'0,"-2"0"0,-4-2 0,-5-1 808,-5-3 0,-1 1 21,0 5 0,5-1 166,1-5-137,7 5-620,-4-7 1,10 1-422,4-4 0,11-5 95,12-1 0,4-1-43,1-5 1,6-4-141,1-7 0,-1-6-504,-5 0 0,-3 0-188,-3 5 517,-4 1 118,-8 0 1,-1 0 182,-5-1 0,3 1-118,-8 0 0,-1-1 383,-5 1 0,-2 0-87,-3-1 0,-5 1 45,-7 0 1,-1 5 22,1 1 0,0 5 33,0-5 0,-1 5 101,1-6 0,6 8-86,-1-1 1,2 1 328,-1-2-335,3 4 0,8-4-129,0 12 1,0-2 67,0 7 0,0 3-13,0 9 1,6 4 56,0 7 0,5 1-4,-5 0 1,2-1 109,-3 1 0,-3 1-95,4 5 1,-4-3-156,-2 8 1,0-9 88,0-3 0,-2 1-145,-4-6 0,3-4-35,-9-2 1,8-4-451,-2-2 277,4-7 0,2-1-506,0-3 500,0-4 137,0 6 0,0-6 475,0 4 0,6 3-189,0 8 0,0 3 187,-6 3 0,0-2 151,0 8 1,-6-8 357,0 2 1,-5 2-291,5-2 1,0 0 636,6-6-842,0 1-159,0-1 0,6-6 7,0 1 1,7-8 32,-1 2 1,-3-6-46,3-6 0,-1 2-173,7-8 1,-7 7-408,1-7 1,-1 6-285,6-5 0,7 1-816,-1-1 1,2-5 1507,-2 5 0,4-12 0,7-4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08.52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36 208 12149,'0'-17'-3090,"0"0"2733,7-1 205,3 1 223,-1 7 0,7-5 161,-5 3 0,5-3-66,1-2 1,0 5 263,1 1-610,-1-1 124,0 3 70,0 1 0,-5 2 247,0 0-305,-9 1-204,13 5 274,-7 7 0,3 3-40,-1 7 0,-7 0 62,2 1 0,2 1 167,-3 4 1,7-4-171,-6 4 0,5 2 152,-5-2 0,0 2-114,-6-2 1,6-3-8,-1 3 0,1-4-139,-6-2 0,-2 0 161,-4 1 1,-3-1-122,-8 0 0,-1-1 90,1-5 1,0-1 121,-1-4 0,-5-4-142,0 3 0,-6-3 93,6-2 1,-5 0 38,4 0 0,1 0 202,6 0 1,0-6 95,0 1 0,1-9-115,5 3 1,3 1-317,8-1 0,4-3 115,7-9 1,5 2-967,18-8 0,-1 6 477,13-6 1,0 2-855,6-2 1182,-15-3 0,11 5 0,-12-8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2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7888,'2'-16'406,"4"5"0,4-3 1609,7 8-847,0 1-564,1 5-29,-1 0 173,0 0 1,0 0-275,1 0 1,-7 5-74,1 1 0,-3 2-322,3-2 0,-2 1-157,-5 5 0,-3 3-163,4-3 0,-4 3 238,-2 2 1,0 1-262,0-1 0,0 6 139,0 0 1,-6 0-8,0-5 1,-5 5-55,5 0 0,-5 0 466,5-6 0,0 0 407,6 1-264,0-1-189,0 0 1,8-5-74,3-1 0,1-7-106,5 2 0,-3-4 101,9-2 0,2-8-475,-2-3 0,5-5 157,-4-1 0,0 0-897,0-1 0,-7 1-633,0 0 0,-1 5 875,-11 1 1,-1 5 816,-10-6 0,-11 9 0,-10-5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104 450 8158,'-7'-17'24,"-5"-1"0,-3 1-24,-3 0 0,3 5 0,3 1 0,-1 5 923,7-5-547,0-1 0,6-5-335,0-1 1,10 1 6,7 0 1,8 0 88,10-1 0,7-5-51,4 0 0,6-6 31,6 6 0,-2-6-4,7 6 1,-7 0-19,1 6 1,3 2-93,-2 3 1,-3 4 108,-9 8 0,4 0-166,-4 0 1,2 8 74,-1 4 0,1 11 51,-8 6 0,0-1-44,-5 7 1,-1-4-17,1 9 0,-8 2-31,-4-1 1,-4 1 39,-1-2 1,-3-3 23,-4 3 0,3-1-9,-8 1 1,-1-7-6,-5 7 0,-7-7 20,-5 7 0,-3-4 7,-2-1 1,-10 0 34,-8-1 1,-1 1-41,-11-1 0,1-5-43,-6 0 0,-5-6 41,-1 6 0,-7-10 383,1-2 1,3-7-150,-2-10 1,11 0 403,-6 0 1,10-8-184,-4-3 0,2-5 22,10-1 0,5 0-182,6 0 0,8-1-232,-2 1-180,4 0 0,9-6-256,5 0 1,5-8-97,5 2 1,7-9-474,11-3 1,12-7 158,11 2 0,9 4-490,3 1 1,0 5-325,-6 1 1100,-1 1 1,1 7 445,0 4 0,-8-4 0,-1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8015,'18'0'324,"-1"0"0,-6 0-76,1 0 0,-3 2 195,3 3 0,1-1 44,-7 8 0,2-6 24,-2 5 1,-4-5-300,3 5 1,-5 1 43,-5 5 1,1-3-401,-8 3 0,-5-4 186,-6 11 0,-6-3-211,6 2 0,-6-4 129,6 4 1,2-4-44,9-2 0,-1-5 18,7 0 352,0-9-219,6 5 0,8-8-22,4 0 1,5-8 2,6-3 1,4-5 16,8-1 0,-1 0-105,1 0 0,-6-1 12,-1 1 0,-5 2-158,6 3 1,-8-1-351,2 7 91,-3-8 1,-5 11-1814,-3-9 930,-5 8 1327,-7-3 0,0 14 0,0 3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7988,'12'0'-233,"-1"0"155,-7 0 1125,4 0-326,-8 0 3129,0 0-4901,0 8 882,0-6-499,0 13 619,0-6 0,0 3-1765,0 0 540,0-9 209,0 13 316,7-14 565,3 5 1,7-9 183,1-3 0,-1-5 0,0-7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4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9523,'0'11'1247,"0"1"0,-2-1-865,-4 6 1,4 1 19,-4-1-245,4 0 0,2 1 27,0-1 0,0-6-33,0 1 0,8-2-103,4 1 1,3 3 127,2-9-88,1 1 1,5-6-36,0 0 1,5 0-45,-4 0 0,4-2-149,-5-4 1,0 3 77,-5-9 0,-1 6-768,0-5 357,1 7-1231,-9-11 219,-1 13 612,-8-6 0,-2 8-325,-4 0 1198,-11 0 0,-2 15 0,-6 5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8465,'10'-7'2527,"-3"5"-1675,-7-6 219,0 8-1541,0 0 0,-7 8 1,-3 1-1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5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122 121 7896,'9'-11'0,"-3"-1"0,3 6 212,3-5 1,-2 5 30,1-5 1,3 5 211,9-6 0,-4 6-36,4-5 0,-4 7 2,-2-2 1,-1 3-200,-5-3-315,5 4-525,-7-6 0,1 10 446,-4 4 1,-6-2-564,-6 7 0,-4 1 337,-7 5 1,-2 6 54,-4 0 0,2 0 129,-8-6 0,8 1 100,-2-1 744,3 0 0,5-5-76,3-1-207,5-7 1,11 4-82,7-8 0,3-2-89,14-4 1,-4-3 29,4-9 1,-1 7-425,2-1 1,2 1 125,-8-7 0,0 7-12,-6-1 1,0 9-398,1-3 118,-9 4 255,-1 2 53,-8 0 1,-13 8 162,-5 3 1,-5 6-89,0 6 0,-4-3 201,-7 3 0,-1-2-16,1 2 1,1-2-28,4 8 0,-4-8 88,5 2 1,3-4 71,2-1 1,3-1-149,3 0 1,6 0-24,-1 1 1,8-7-288,-2 1 0,4-6 66,2 5-55,0-7 1,0 6-329,0-5 158,8-3 0,2 4 115,7-12 0,0-1-52,1-5 0,1-7 263,4 7 1,4-13-89,7 8 1,1-4 282,0 4 1,5-1-111,0 1 0,8 0 25,-2-1 0,4 3-74,2 4 0,-2 3 115,-4 8 1,-3 0-94,-9 0 1,-7 0-146,-4 0 0,-6 8-91,-5 3 1,-4 4 55,-8 3 1,-2 5-79,-4 0 0,-6 2 18,-11-2 1,-4-2-16,-7 8 0,-1-6 31,1 6 1,-1-8-151,1 2 1,1-4 128,4-2 0,-2-7-118,8-4 1,-6-4-637,6-2 913,0 0 0,6-8 0,-8-9 0,-2-10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5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7925,'0'-9'641,"0"1"-370,7 8 1,-3 0-89,8 0 0,-7 0-97,7 0 0,-2 2 48,1 4 1,4 3-135,-3 9 0,3 7 137,3 3 0,-7 7 124,1 5-173,-8 5 0,9 8 328,-7 5-297,-1-4 0,-5 13-213,0-4 1,0-1 86,0 1 0,0-1-170,0 1 0,0-5 88,0-12 0,0-4-567,0-7 1,-5-2 154,-1-5 0,0-8-518,6-9 237,0 1 538,-7-3 1,5-3 243,-4-12 0,-4-3 0,1-24 0,-9-4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5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7889,'-8'-10'1988,"-1"2"-1216,-9 8 0,-5 8-279,0 3 1,-8 5-60,3 1 0,1 6-117,-2 0 0,0 6-460,-5-6 109,7 0 1,2 0-332,7 0 1,3-5-1601,3-7 1965,5-7 0,22 11 0,4-5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10660,'18'17'2086,"-1"0"-1317,0 0-410,1-7 1,-7 4-129,1-9 1,-9 9-4,3-3 0,-4-1-333,-2 1 1,0 1 151,0 5 0,0-5-1342,0-1 1,-13 1 105,-5 5 0,-10 6 1189,-1 0 0,-4 8 0,-1-4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6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7902,'10'0'376,"-1"0"42,-3 0 1,-2 0 0,8 0 309,1 0 0,2 0-244,3 0 0,-1 0-31,0 0 1,-5 2-213,-1 4 0,-5-5 147,6 5-1211,-8-4 753,3 6 0,-7 1-704,0 9 1,-7 1 414,-5 4 0,-3-4-292,-3 4 1,3 2 278,3-2 1,-1 0 129,7-5 0,0-1 189,6 0 0,6 1 277,0-1 1,13 0 210,-2 0 1,5-1-237,-5-5 1,2 5 154,4-5 1,-9-3 173,3-2-248,-4 3-225,-3 1 0,-2 1-26,-8 1 0,-2-6-159,-4 5 0,-9 1-327,-8 5 0,-8-2-353,2-3 1,-4 3 346,-1-3 0,1-4 463,4-3 0,-3 5 0,5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6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7854,'0'-12'433,"0"1"-208,0 7 1,0-11-334,0 3 0,6-3 48,0-3 0,13 1 161,-2 0 0,6 0-33,0-1 1,4-1-125,8-4 0,-4 4-35,3-4 49,-11 3 1,23 3 67,-11 0 0,3 0-43,-3-1 1,1 1-2,5 0 0,-5 5-35,5 1 1,1 7-33,-2-2 84,8 4 1,-11 2 45,3 0 0,-3 0 106,-3 0 1,1 6-63,-1 0 0,1 7-51,0-1 0,-3 3 141,-3 2 0,-4 1-65,-8-1 0,1 6 63,-1 0 1,0 8-76,1-2 1,-7 3 9,1 3 0,-9-1-93,3 1 1,-4 0 66,-2-1 0,0 1-169,0-1 1,-6 3 93,1 3 0,-9-3-68,3 3 0,-5-3 54,-1-3 0,0 1-157,-1-1 0,-1 1 134,-4 0 0,-2-1 43,-4 1 0,-3-7 36,3 1 1,-6-6 132,-5 6 0,3-8 38,-3 2 0,2-9-111,-3-3 0,5-7 160,-5 2 1,5-6-15,1-6 0,1-5-263,-1-12 1,1 1 114,-1-6 1,0-7 133,1-5 0,1-1-84,4 7 1,4-3-40,8-3 1,2 3-166,3-3 0,4 5 99,8 7 0,0-9-887,0 8 0,0-7 431,0 7 1,8 2-674,4-2 1,-3 8-460,3-2 390,-1 4 1142,7 2 0,-1-1 0,0 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7893,'10'7'371,"-2"-3"0,-8 10 343,0 5 0,0 0-212,0 10 0,0-8-113,0 2 0,0-2-143,0 2 1,6-3-15,-1 3 1,1-10-885,-6-1 522,0-1-636,8-1 628,-6-3 0,11-8 26,-7-5 0,7-4 0,-1-7 0,-3-6 197,3 0 0,-2-8-103,1 2 1,5-2 112,-5 3 0,-1 1 119,1 4 29,1 3 1,-1-3 99,1 12-167,-8 3-218,3 8 116,-7 0 1,0 2-165,0 4 0,0-2-42,0 7 0,0 1-168,0 5 0,-2-5-717,-3-1 0,1 1 460,-8 5 0,1 6 557,-7 0 0,-7 8 0,-1-4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70 7001,'-2'-15'93,"-3"3"859,3-3-460,-6 5 296,8 1-255,0 1-76,0 8 239,0 0-523,0 8 0,0 1-133,0 8-13,0 1 0,0 5 97,0 0 0,0 0-177,0-6 1,0 1 34,0-1 0,0-6-319,0 1 0,6-6 160,0 5 1,7-7-86,-1 2 1,3-4-13,2-2 1,0 0-33,1 0 0,-1 0 224,0 0 1,-5 0-267,-1 0 503,1 0 0,-1 0-88,1 0 0,-8 7 24,2 5 0,-4 3 19,-2 3 1,-8-1 87,-4 0 0,-3 0-49,-2 1 0,-1 1-100,1 4 1,-6-4-113,0 4 1,0-9 115,6-3 0,-1-1-62,1 1 1,0-3 38,-1-8 271,1 0-185,0 0-65,0-8 0,7-1-158,4-8 1,12-1-211,5 1 0,7 0-50,5-1 0,4 1 115,7 0 1,3 7 93,3 4 0,-3 4 26,3 2 0,-3 0 60,-3 0 0,-7 10-69,-4 7 0,0 1 479,-6 5 1,5 2 4,-11-2 0,-3 6 190,-2-6 1,-5 7 10,-1-1 0,0 4-201,0 1 0,-1 1-7,-5 0 0,-4 5-45,-7 0 0,0 8-226,-1-2 0,7-3 90,-1-3 0,1-3-448,-7-3 0,7-5 85,-1 0 1,9-14-380,-3 3-519,-4-13 813,8 11 0,-11-22-200,7 0 1,0-9 155,6-8 1,0-4-510,0-8 0,-2-1 101,-3-5 745,3-3 0,-6-8 0,8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7873,'17'0'1013,"1"2"220,-1 3 0,0-3-418,1 4 1,-1 2 113,0-3 62,0 1-255,1-6-1374,-9 8 522,7-6 116,-14 5 0,13-14 0,-5-3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8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7860,'0'9'1403,"7"-1"1,5-8-1172,11 0 1,0 0 5,12 0 0,-5 0 14,11 0 1,-5-8-280,-1-3 1,-1 1 64,1-2 0,-2 9-643,-4-3 1,1 4 370,-7 2 0,-5 0-1495,-7 0 1244,-7 0 1,0 10 484,-16 7 0,-7 8 0,-15 9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8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7860,'-2'18'471,"-4"-1"0,4 0-88,-3 0 1,1 1-301,-2-1 0,4 0 130,-4 1 0,4-1 227,2 0 1,0 1-88,0-1 0,0 0-305,0 0 1,2-5-12,4-1 0,-2-7-110,8 2 0,-1-4-567,6-2 0,6-2 377,0-4 0,1-3-382,-7-9 1,0-1 247,0-4 1,-1 4 78,-5-4 1,-3 2 74,-8-2 0,0 3 213,0-3 1,-8 6 161,-3 6 0,-5-3 1163,-1 8-277,0 1 0,0 5 106,-1 0-448,1 0 1,0 0 235,-1 0-986,9 0 148,1 7-592,8-5-42,0 6 1,8-2-699,3-1 1,5 1-926,1-6 2183,0 0 0,8-8 0,2-1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29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7860,'-8'-9'329,"4"1"57,-7 8 156,7 0 11,-4 0-56,8 0 0,2 10 79,4 7 1,-2 8-169,7 9 1,-1 9 116,1 3 0,3 4-120,-8 2 0,5 5-22,-5 1 1,0-6-114,-6-6 1,0-6-103,0 6 1,-8-9-201,-4-3 0,-3 1-292,-2-6 0,0-4-742,-1-2 1,-1-4 595,-4-2 1,2-1-1130,-8-5 1,0-3 1598,-5-8 0,-9 0 0,-1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30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172 191 7786,'10'0'877,"-3"0"-77,-7 0-91,0 0-468,-7 7 1,-3 3-113,-7 7 0,-1 1 43,1-1 0,0 0-401,-1 0 0,1 3-27,0 3 1,5-4-227,1 4 0,7-4-166,-2-2 176,4 1 0,10-1 184,3 0 1,-1-5-18,2-1 0,-1-1 250,6 2 1,-5 3-85,-1-4 1,-7-1 360,2 2 0,-4-1 22,-2 6 0,-6 6 197,0 0 1,-7 2 132,2-1 0,-5-5-250,-1 4 0,1-4-21,5-2 0,1 1-52,5-1 0,3 0-192,-4 0 1,6-1 116,6-5 1,-3 5-250,9-5 0,-2-1 30,1 1 0,5-7-5,-5 2 0,-1 2 193,1-3-76,-7 1 0,6-4-107,-5 4 164,-3-4-270,6 6 154,-8-16 0,0-2-370,0-7 1,2-2-7,4-4 1,-2-4-152,7-8 0,1-7 39,5-4 1,6-12-128,0-5 1,6 1 281,-6-1 0,8 7 323,-3-2 0,3 5 0,-2 1 0,-2 8 0,-4 3 0,-4 11 0,4 1 0,-4 8 224,-1-2 1,-3 9 287,-3 3 1,9 7 138,-4-2 0,4-2-219,-3 2 0,5 1 481,0 5 0,5 0-402,-4 0 0,4 0 32,-5 0 0,6-2-162,-6-4 1,2 4-189,-2-4 0,-3 4-378,3 2-312,-4 0 1,-2 0 283,0 0 1,-5 2-216,-1 4 0,-7-2-852,2 7 1,-6 7 458,-6 5 0,-5 6-26,-12-6 0,2 7 847,-8-1 0,2 4 0,-2 2 0,0-7-66,12 1 0,-2-8-24,13 2 0,-6-3 90,7-3 128,-1 0 1,14-1 645,3-5 0,-1-3-287,1-8 1,1 0 96,5 0 1,0 0-159,1 0 1,-1-6-354,0 0 0,0-5 28,1 5 1,-7-6 311,1 7-954,-8-9 327,11 12-943,-13-5 1,4 8 523,-12 5 1,-2 4 146,-3 7 0,-5 0 486,5 1 0,-5 1-64,-1 4 1,6-4 183,-1 4 0,8 2 106,-1-2 0,3 8 75,2-2 0,2-2 450,3 2 0,5-1 166,7 7 1,-5-2-346,-1-5 0,-5 3 156,6-8 0,-9 6-282,3-6 0,-4 2 59,-2-2 1,-2-4-211,-4 4 1,3-3-227,-9-3 0,0 0-281,-5 1 0,-6-1 196,0 0 1,-2-1-736,2-5 0,4 3 421,-4-9 0,-2 3-704,2-2 1,-6-4 379,6 3 0,0-5-123,6-5 0,1-13 220,5-10 1,-3 3-551,8 1 1107,1-2 0,5 6 0,0-5 0,0 8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30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7788,'17'0'0,"1"2"1145,-1 3 1,0-3-495,0 4 1,-5-2-226,0 2 0,-1-4-292,6 3-564,1-3-2298,-9-2 2728,-1 0 0,-8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1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8011,'-2'27'384,"-4"-4"1,4-9 562,-4-3 0,4 1-448,2 5 0,0-4-142,0 5 1,6-5 37,0 10 1,0 4-117,-6 2 0,0 2-237,0-2 0,0 3-159,0-3 0,0-2-182,0 2 1,0-8 70,0 2 1,0-4-755,0-2 658,0-7 0,1 0-291,5-5-475,-4-3 320,13 6 60,-5-16 0,0-1 710,-5-9 0,5-6 0,0-3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30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7788,'10'27'923,"-4"-4"0,3-4-260,3-1 0,-3-7 1863,3 1-2581,-1-9 1,13 5 76,-1-8 1,0-2-23,-6-4 0,8-11 0,2-10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37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1038 6074,'-12'0'0,"1"0"0,7 0 0,-12 8 0,15-6-54,-7 5 1,8-9 21,0-3 139,0 3 12,0-6 30,0 8 51,0-8 240,0 6-394,0-5 82,0 7 13,8 0-69,-7 0 1,9 0-72,-4 0 1,-2 0 31,7 0 0,-5 0-14,6 0 0,-1 0-39,6 0 0,1-6 8,-1 0 0,2-1-37,4 1 0,-4 4 67,4-4 1,-3-2 20,-3 3 14,0-1 0,1 6 68,-1 0-95,0 0 1,0 0 6,1 0 0,-7 0 6,1 0 1,-1 0 4,7 0 1,-1 0-20,0 0 0,2 0 11,4 0 1,-1-6-69,6 0 0,-5-5 59,6 5 0,-6-2-44,6 3 0,0 3-12,6-4 0,-7 2-6,1-2 1,-6 4 22,6-3 1,-6 3-1,6 2 0,-6 0 25,6 0 1,-6 0-20,6 0 0,-2 0 12,1 0 0,5 0-7,-4 0 0,4 0-42,1 0 0,3 0-4,3 0 1,-2 0-106,9 0 1,-7 0 89,6 0 0,-2 0 22,2 0 1,4-6 69,-4 0 0,2-1-72,-1 1 0,3 4 122,-4-4 1,-2-2-105,2 3 1,-2-1 108,2 6 1,4 0-44,-4 0 1,4 0 3,2 0 0,2 0-12,4 0 0,-3-2-5,9-4 0,-7 2-37,7-7 1,-3 5 26,3-6 1,3 7-45,-4-7 1,5 6 35,1-5 0,0 7-30,0-2 1,-2 4-7,-3 2 0,3-5-3,-4-1 0,-1 0 0,1 6 0,1-2-7,5-4 1,0 4 92,0-3 0,0-3-188,1 2 0,-1-1 207,0 1 0,2 2-76,4-8 1,-2 7 124,8-7 1,-3 6-73,3-5 1,-2 5-2,-4-5 1,-4 5 15,4-6 0,-4 7-18,-2-7 1,0 2-12,1-1 1,-1 1 0,0 4 1,0 3-48,0-9 0,2 8-15,4-2 1,-2-1-10,8 1 1,0-7 4,5 1 1,-3 2-9,3-1 1,-1 1-282,13-1 1,-8-5 293,2 5 0,-9 1 159,-2-1 0,-8 1-164,2-1 1,-12 1 119,-5 4 0,-5 4-59,-1-3 0,0 1 14,0-2 1,2 4 113,4-4 1,-3 2-112,9-1 1,5 3-44,6-4 1,2 2 82,-2-2 0,-1 4-203,13-3 1,-4 1-122,9-2 1,-4 4 124,-1-4 0,-7 3 55,1-3 0,-2 4-11,2-4 1,-5 4-9,-6 2 0,-1 0 54,0 0 1,2-6 62,4 1 0,-4-1-74,4 6 1,2-6-124,-2 0 0,5-5 140,-5 5 0,6 0-56,-6 6 0,6-5 61,-6-1 1,5 0-31,-5 6 1,0 0 30,-6 0 0,1-6-3,-1 0 1,0 1 5,0 5 0,0-2 3,0-4 0,6 4 29,0-4 0,2-1-38,-2 1 1,-4-2 106,4 2 0,4 5-26,2-5 0,-5-2 11,-1 2 1,-3 1-80,-3 5 1,0 0 0,0 0 1,-2-6 0,-3 0 1,3 0-5,-4 6 0,5 0 13,1 0 0,0-2 1,0-3 1,0 3-21,0-4 0,1 4-11,-1 2 0,0 0-1,0 0 0,-2 0-7,-3 0 0,3 0-5,-4 0 0,-1 2 139,1 4 0,-7-4-118,2 3 0,-4-3 348,-3-2 1,1 0-349,0 0 0,0 6 95,0 0 1,0 0-113,0-6 1,0 0-27,-1 0 59,1 0 1,2 5-274,4 1 124,-4 0 0,11-6 77,-7 0 1,5 0-114,-5 0 1,1 6 89,-1-1 1,-4 1-8,3-6 0,-5 0 322,-6 0 0,2 0-237,-7 0 1,5 0 144,-6 0 1,6 0-136,-5 0 1,5 0 112,-6 0 0,8 0-103,-2 0 0,4 0 9,2 0 1,0 0-148,0 0 0,0 0 83,0 0 1,-3 0 46,-2 0 0,3 0-26,-4 0 1,2 0 223,-2 0 1,4 0-17,-4 0 1,-4 0-101,-1 0 1,1 0-39,-2 0 1,6-6 19,-5 1 1,1-1-136,-2 6 0,2 0 140,5 0 1,3 0-213,-4 0 0,6 2 54,5 4 0,-3-5-76,4 5 1,-8 2 123,1-2 1,-4-1-1,4-5 1,-1 6 33,-9 0 1,5 0-34,-6-6 1,1 0 131,-7 0 1,1 5-73,-1 1 1,1 0 83,0-6 0,-1 0-147,1 0 1,-1 2-125,1 4 0,5-4 94,1 3 1,-1-1-19,-5 2 1,-1-4-16,1 4 0,-1-4-26,1-2 1,1 5 157,5 1 0,-5 0-115,5-6 0,-5 0 275,-1 0 0,-1 0-27,1 0 1,-6 0-119,-1 0 1,-4 0-17,4 0 1,-7 0 9,3 0 1,-5 0-25,-2 0 1,0 0-130,1 0 1,-7 0 14,1 0 93,-1 0 0,7 0 20,-1 0 33,-8 0 78,7 0 0,-9-2-97,5-4 1,-2 4 56,-5-3 4,-3 3-51,14-6 0,-12 6-115,7-4 151,-7 4 39,4 2-126,-8 0 126,0 0-35,0 8 0,-6 2 110,0 7 0,0 0 239,6 0 0,2 8-93,4 4 0,4-2-116,7 2 1,0-2-174,0 2 0,7-4 103,-1-8 0,5 0 5,-5 1 0,1-9-17,-7-3 0,6 2-32,0-3 1,0 1-77,-6-6 1,1-8 12,-1-3 1,0-6-76,0-6 1,-5 1 86,-1-6 1,-7-1-70,2-6 1,-4 1 137,-2-1 0,6-5 104,0-1 0,-1-5-79,-5 6 1,0 5 189,0 6 0,0 8-1079,0-2 0,-5 4 400,-1 2 1,-13 7-1109,1 4 1,-20 4 654,-8 2 1,-23 2-437,-24 4 917,-3 4 1,37-2-1,-1 1 1,3 0-1,1-1 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38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208 225 8099,'-11'-9'-718,"-1"3"533,8-4 1,-3 6 113,7-7 1,-6 5 162,0-5 0,0 5-137,6-6 0,2 1 112,4-6 1,-4 5 136,4 0 0,1 1 41,-1-6 132,0-1-166,-6 1 5,0 0-209,0 7 111,0 2 0,-2 8-331,-4 0 210,-3 8 0,-9 2-36,1 7 0,0 0 78,-1 1 1,1 1 86,0 4 1,5-4-40,1 4 0,5-4 120,-6-1 0,9-1-9,-3 0 1,-2 1-94,2-1 0,1 6 136,5 0 0,2 0-41,3-6 0,5 1-194,7-1 1,1-6 130,-1 1 0,2-8-123,4 2 0,2-4 42,4-2 1,4-2 21,-5-4 1,-1-4-14,2-7 1,-2 0 10,2-1 1,-4 1-19,-8 0 0,-2-1 21,-3 1 0,1-6-54,-7 0 0,0 0 56,-6 6 1,0-6-232,0 0 0,-8-2 60,-3 2 1,-5 9-67,-1-3 0,-6 5-561,0 1 1,-6 3 317,6 8 0,-8 0-1285,3 0 1684,3 15 0,-8-3 0,6 13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0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690 174 8244,'0'-12'-231,"0"1"0,0 5-289,0-5 0,0 5 655,0-6 1,0 6-12,0-5 1,0 5 149,0-5 0,2-1-82,4-5 1,-4 5-52,3 1 1,-3 5-10,-2-6 9,0 9-347,0-5 239,0 8 1,-2 8-39,-3 3 0,-5 12 68,-7 6 1,-1 4-6,1 1 0,0-5-5,-1 0 1,3-2 5,4 2 0,-3 1 4,8-7 0,-1-1 20,1-11 0,4 4-119,-4-3 0,4-2 175,2 1-225,8-7 0,0 6 41,3-5 0,5-3-9,-5 4 0,10-6-2,2-6 0,6-3-15,-6-9 0,6 1-184,-6 0 0,8-6 124,-2 0 0,-4-6-83,-2 6 1,2-8 70,-2 2 0,-2 2-15,-10-1 0,5 6 29,-5-1 1,-3 4 73,-2 2-57,3 0 331,-7-1-208,6 9 277,-8 1-94,0 8-182,0 0 121,0 8 1,0 3-67,0 12 1,-2 4 84,-4 8 1,-3 5-53,-9 0 1,1 16 114,0 2 1,-8 9-37,-4 8 0,-6 6-312,15-36 1,0 2 0,-20 43 75,14-41 0,0 0 1,2-1-1,0 0 70,-5 1 0,0 0 1,3-2-1,0-2-154,-20 36 0,4-6-83,7-11 1,1-7 196,-1-11 1,0 0 42,1-11 0,5-4 8,0-14 1,2-7-15,-1-5 0,-3-3 142,8-2 0,-6-9 399,6-9 1,2-7-415,9-9 1,-1-1 163,7 1 1,2-3-154,10-3 1,11-2-42,12-5 1,6-1-104,5 8 1,4-6 98,8 6 1,0-1-328,0 7 0,0 7 99,0 4 1,-6 3-366,0 3 1,-8 0 186,3 0 1,-5 5-80,-1 1 0,-3 5-40,-3-6 1,2 8-376,-8-1 797,0 3 0,-6 2 0,1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0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8244,'10'7'52,"-5"5"0,-3 3 82,-2 3 1,0 7 236,0 3 0,-2 5 355,-3 2 0,1 5-259,-8 0 1,8 6-131,-1-5 0,-3 1-297,2-2 0,0-3 99,6 3 1,2-3-957,4-3 0,4-5 246,7 0 571,-7-8 0,5 4 0,-5-8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2.25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329 173 13052,'12'-15'-18,"-1"3"-160,-7-3 0,10 11-166,-9-7-179,1 7 735,-6-4-230,0 1-272,0 5 310,8-6 1,-4 8-127,7 0 0,-5 0 86,5 0 0,-5-6 65,6 0 1,-8-1-52,1 1-32,5 4 1,-2-8 373,3 5 81,-3 3 165,-8-6-234,0 0-104,0 6 0,0-7-138,0 3 413,0 4-160,0-6-359,0 8 1,-2 0-3,-4 0 0,-1 2-111,-5 4 0,-5 9 126,-1 9 0,-1 14 169,-10 2 0,8 6 13,-2 1 0,4 1-100,2-8 1,1-2 190,5-9 1,3 2-257,8-8 0,0 0-71,0-6 0,8-1-193,3-5 1,10-3-59,2-8 0,10-2 105,2-4 0,5-5-281,6-12 1,2 2 33,-7-8 1,-1 6 117,-5-6 0,-3 2 7,-3-2 0,-4-4 148,-8 5 0,-1 1 277,-5-2 1,-1 8-297,-4-2 196,-5-4-69,7 8-88,-8-6 1,-2 15 222,-4 4-127,5 4 0,-9 2 130,4 0 0,4 2 62,-4 4 1,3-2-23,-3 7 1,4-5 18,-4 6 0,4-7 154,2 7 1,-2-1-137,-3 7 0,1 7 3,-8 4 0,6 5 147,-5 7 1,-1 3-193,-5 8 1,-2 3-86,-4 9 1,-4-1-134,-8 12 1,-1-2 11,-5 2 1,5-4 20,-4 4 1,3-12-299,3-5 0,5-12 69,0-5 0,8-1 91,-2-6 1,-2 3-174,2-14 0,0-6 122,5-5 0,1-8 112,0 1 0,-1-5 82,1-5 1,0-7 372,0-11 0,1-4-102,5-7 1,-3-3 246,8-3 1,1 3 7,5-3 0,2-2-57,3 1 1,7 7 155,11 5 1,-2 8-60,8-2 1,5 3-634,7 3 1,1 0-404,-2 0 0,5 5-587,7 1 1,-3 7 676,-2-2 441,3 4 1,-14 10 0,6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8414,'-9'-8'-177,"1"7"805,8-15 970,0 14-877,0-5-528,0 7 1,-2 2 69,-4 3 1,2 5-35,-7 7 1,5 0-248,-5 1 0,5-1 184,-6 0 0,3 1-220,-3-1 1,3-2 76,3-3 0,4 3-276,-4-3 0,4-3-79,2 3-65,0-8 73,0 11-142,0-13 466,0 6-89,0-8 1,0 2 236,0 3-247,8-3 157,-6 6-181,6-8 62,-1 0 0,3-6-109,7 0 1,-2-7-281,-3 1 0,9 3-38,-4-3 0,5 1 120,-5-6 1,0 5 122,0 0 0,1 3 11,-1-3 0,-2-3-49,-3 3 47,3 5 478,-5-1 12,0 8 534,5 0 274,-13 0-745,6 0 1,-8 8 187,0 3 0,0-1-159,0 1 0,-6-5 367,0 6-288,0-1-294,-1 7 118,5-1-507,-6-8-278,8 7 414,0-14 1,8 5-164,3-7 1,-1-5 99,1-1 1,7-8-160,5 3 1,2 1-83,-2-1 1,-4 1-603,4-1 538,-4 3 189,-2 8 1362,1 0-862,-9 0 1,-1 8 867,-8 3 1,-2 5-511,-4 1 0,-1 0 205,-5 0 0,3 1-135,3-1 0,4-5 373,-4-1-1146,4 1-392,2 5 1,8-2-1308,3-3 0,5-5 1845,1-7 0,0 8 0,1 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4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7145,'-9'-10'-1076,"1"3"1089,8 7-5,-8-8 1,7 4 137,-5-7 0,4 5-101,2-6 121,0 8 0,2-9-80,4 7 0,-5-1 81,5 1-69,-4 4 24,-2-6 112,0 8-11,0 0 59,0-8-114,0 7-2,0-7 1,-2 8 12,-4 0 134,5 0-195,-7 8 0,2-5 4,0 9 0,-1-6 21,1 5-51,4-7-100,-6 11 1,2-11 199,1 8-183,-1-8 57,6 3 0,-2-7-228,-4 0 148,4 0-25,-5 0-35,7 0-661,0 0 0,5-7 462,1-5 1,8 3 81,-3-3 1,3 0 190,-3-5 0,3 6 39,-9-1 547,9 8-420,-12-3 1,5 9 326,-7 3 369,0 5-567,0 15 0,-7-2-70,-5 0 1,3 0-79,-3-11 1,6-3 11,-5 3-144,7-8 0,-6 9-406,5-7 246,3 0 1,-6-8-221,8-4 1,0-4 68,0-7 1,2 0-221,4-1 685,-4 1 0,5 6-73,-7-1-215,0 8 1,0 4 109,0 12 0,0 5 36,0 6 0,-2 4-212,-3 8 0,3-7-502,-4 1 687,-4 0 0,8 6 0,-5-1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7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104 138 8102,'0'-17'429,"0"0"1,-2 1-374,-4 5 0,5 1 135,-5 5 1,4 1-23,2-8 0,0 6 239,0-5-189,0 7 0,-2-9 199,-4 7-229,4 0 1,-7 6-84,3 0 1,2 8 35,-8 3 0,7 12 143,-7 6 0,6 4-83,-5 1 1,7 5 21,-2-5 0,4 9-113,2-15 1,0 7-147,0-12 0,8 4-214,4-10 0,-1 4 144,6-9 0,-3-4-50,9-3 1,-4-3 46,-2-2 0,3-2-65,3-3 0,-10-5 66,4-7 0,-5-1-155,0 1 0,1-8 121,-7-4 1,-1 2-12,-5-1 0,0 1 62,0-2 0,-7-2 4,-5 8 0,3 0-67,-3 6 1,1 7 47,-7 4 1,1 4-306,0 2 1,-1 2 93,1 4 0,-6 11 316,0 12 0,-8 12 0,4 3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398 105 8089,'0'-25'387,"0"-2"0,2 2 1453,4 7-1695,-4 9-105,13 9 1,-13 2-64,4 4 0,-4 3 39,-2 8 0,-8 8 451,-3 4 1,-3 10-202,3 1 1,3-5-263,8-7 1,0-1-80,0 2 1,2-4-219,4-8 1,3-1-16,9-5 0,-1 3 149,0-8 0,6-1-384,0-5 0,8-7 169,-2-5 0,-2-3-48,2-3 0,-8-5 24,2 0 0,-10-5 400,-1 4 1,-3-4 90,3 5 0,-4 0 113,-8 5 1,0 7 220,0-1-340,0 8 0,0-1 225,0 10 1,-8 7-106,-4 11 1,-3 6 110,-2 11 1,-1 6-16,1 12 0,-8 3 47,-4 8 1,-3 8-488,-3 4 0,6 4 115,0 1 0,1-1 57,-7-5 0,8-3 108,4-8 1,4-1 103,2-5 0,-1-3-66,1-9 1,0-6-415,-1-5 1,1-5-21,0-7 1,0-3-160,-1-7 1,1-9 196,0-3 1,-6-4 410,0-2 0,0-13-253,5-5 0,7-13-5,-1-3 0,8-1 444,-1-5 0,3 3-220,2 3 0,9 1 342,9 4 0,1-3-180,10 3 0,-4 2-293,9-2 0,-1 0 11,13-5 1,-6 1-249,6 4 0,0-1-1106,6 6 0,-7 1 1312,-5 6 0,4-8 0,0-2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68 537 7967,'-17'-8'747,"-1"-1"1095,1-9-1234,7 1 0,5 2-185,10 3 0,7-3-417,11 3 1,6 3 78,11-3 0,6 1-105,12-7 1,3 7-145,9-1 1,6 1-189,5-7 0,-4 7 103,-2-1 0,-4 7-284,-2-7 1,-5 0 198,-1-5 1,-7 6 24,1-1 1,-5 1-26,-6-7 0,2 3 71,-7 3 0,-7-3 149,-5 3 0,-8 3-23,2-3 1,-3 1 116,-3-6 0,-8 5-198,-3 0 74,-4 1 33,-2-6 0,-2 1-7,-4 5 0,3 1 178,-9 4 0,-1 4-101,-10-3 1,1 3 61,-6 2 0,5 0-34,-6 0 1,0 2 4,-6 3 0,3-3 212,3 4 0,-2 2 99,8-2 231,0 7 0,6-9 99,-1 7-1,9-7-38,1 12-532,0-14 63,6 5-164,-5-7 244,7 0 1,0 2-63,0 4 0,-2 4 444,-4 7 1,-2 2-160,-3 4 0,-10 6 518,3 11 1,-5-1-385,0 7 0,4-8-104,-4 3 0,4-3-304,2 2 0,-1-9-222,1 4 1,7-10 230,5 4-276,3-8-333,2 4 0,0-14 210,0 1 0,7-8-395,5 1 0,11-10 245,6-7 0,3-5-637,3-6 0,2 2 363,3-8 1,-2 8 169,8-3 1,-7 7 242,1 6 1,-9 3 196,-2 8 0,-8 0 386,2 0 1,-10 2-308,-1 4 1,-8-2 924,2 7 1,-5 1-422,-1 5 1,-1 0 196,-5 0 0,-4-5-420,-7 0 0,0-1-430,-1 6 0,1-5 103,0-1 0,-3-1-190,-3 2 1,2 1-912,-8-7 0,6 5 509,-5-5 1,6 2-149,-1-3 1,10-3-281,1 4 981,9 4 1,-11-6 56,8 7 1,1-5-41,5 5 0,2-5 156,3 6 1,-3-7 483,4 7 1,-4-6 831,-2 5-579,0-7-118,0 12 1,-8-15-290,-3 5 1,-5-4-236,-1-2 1,-2 0-31,-4 0 0,2 0-65,-8 0 0,8 0 428,-2 0-28,3 0 119,3 0-194,7 0-79,3 8 1,14 1-79,5 9 0,5-1 86,6 0 1,-2 1-173,8-1 1,-6 0-166,6 0 0,-6-1-48,6-5 1,-6 3-367,6-8 0,-6-1-754,6-5 1,-6 0 562,6 0 0,-2 0-2985,1 0 3556,5-7 0,-6-11 0,8-9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8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8007,'-8'-10'542,"6"2"1,-7 10 776,3 4 1,2 4-570,-7 7 0,5 2 135,-6 4 0,3-2-34,-3 8-542,-3-8 1,11 10-165,-8-8 1,8 6-271,-1-6 0,1 6-770,-2-6 1,4 6 662,-4-6 1,5-6-1164,1-5 1,1-3 569,5 3 1,-2 1-314,8-7 0,-7 0 142,7-6 996,-1-8 0,14-2 0,2-7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8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9721,'-1'-9'71,"-5"3"1,2 2-187,-8-2 1,-5 4 108,-6-4 1,-8 5 219,2 1 0,-3 0-127,-3 0 0,3 1-227,3 5 331,-4-4 1,14 8 2,-4-4 0,9-5 638,3 5-106,7-4-250,-4 6 0,10 0-100,4 3 0,4-1 46,7-5 1,8-1-57,4 8 1,3-8 77,3 1 0,0-3-340,-1-2 1,-1 6-316,-4 0 1,1 0-1446,-7-6 1,0 5 380,-5 1 1275,-9 8 0,-1-5 0,-8 8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9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34 139 7909,'2'-15'-620,"1"1"649,3 3 1,6 5 272,-7-6 0,9 3-114,-3-3 0,-1-3-9,2 3 1,-7 3 146,7-3-251,-8 8 92,11-3-202,-13 7 201,6 0-33,-8 0-149,7 0 0,-3 6 79,8-1 1,-7 9-145,7-3 1,-6-1 130,5 1 0,1 1-25,5 5 0,-5 1 20,-1-1 1,1 0 8,5 0 0,-5 6-21,-1 1 0,-7-1 0,2-6 0,-4 2-73,-2 4 1,0-4 74,0 4 1,0 2 142,0-2 1,-8 2-135,-4-2 1,-5-3 157,-6 3 0,4-4-1,-4-2 0,-2-1 108,2-5 1,0 3-92,5-9 0,1 1-15,0-6 0,-1 0 27,1 0 115,0 0-410,0-8 0,5 1 231,1-5-475,7-3 0,-2 5 58,12-7 1,-2 5-77,7 1 0,1 1-123,5-1 1,6 3-385,0 8 0,2 0 834,-2 0 0,-4 0 0,6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52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2457 8437,'0'-18'-1596,"0"9"1280,0-7 299,0 7 0,6-9 27,0 1 1,0 6-29,-6-1 1,5 6 568,1-5-363,0 7 1,-6-6 255,0 5-319,0 3 161,0-6-91,0 8-23,0 0-163,0-8 0,0 4 93,0-7 0,0 5-192,0-5 1,2-1 84,4-5 0,1-1-74,5 1 0,7-8 105,-7-4 0,13 3 78,-8-3 1,4 0-99,-4-6 0,6 1 0,0-1 1,2 6-149,-2 0 1,-1 1 103,6-7 1,1 2-182,6 5 0,-1-5 122,1 4 0,0-2-35,-1 3 1,-3-3 62,3 8 0,-3-8 105,10 2 1,1 2-74,-2-2 0,8 6 16,-2-5 0,10-1 139,2-6 1,7 4-132,-2-3 1,-1 9 15,1-10 0,-1 5 9,1-5 0,-3 6 90,-8 0 1,5 2-80,1-1 0,-6-3-4,-6 8 0,0-2 1,6 2 1,0 2-1,0-8 0,-6 2 45,0-2 1,0 2-38,6 4 0,2 2-44,3-8 0,5 6 40,7-6 1,-6 8-59,1-2 0,-1-2-62,6 2 0,-5-2 143,-1 2 1,-11 4 124,6-4 1,-8 3-103,7 3 0,-9 0-56,-1 0 1,-1-1 2,6 1 1,1 0-53,5-1 0,-4 7 67,3-1 0,-9 1 25,-1-6 1,-1-1-37,6 1 1,-3 2 141,-2 3 1,3-3-148,-4 3 0,4 3 20,2-3 0,-1 2-59,1-1 1,2-4 50,4 3 0,-4 2 17,3-1 0,-3 5-18,-2-5 1,0 1 58,0-2 1,-1-1-61,1 7-3,-7 0 44,5-1 1,-12 5 8,8-4 0,-6-2 12,7 3 0,-1-3-125,6 2 1,1 4 86,5-4 1,2 3-145,3-3 0,4 4 80,-3-4 1,3-1-40,2 1 0,-2 0 54,-3 6 1,1 0-22,-7 0 0,3 0 8,-9 0 1,4 0 10,-10 0 0,2 0 123,-2 0 1,2 0-121,-8 0 1,6 0 107,-5 0 1,7 2-79,-2 4 0,4-4-26,2 3 1,-2 3-43,-4-2 1,2 1-6,-8-1 0,8-4-23,-2 4 1,-1 2-19,1-3 1,-2 1 45,2-6 1,4 6-19,-4 0 0,4-1 64,2-5 1,-2 6-44,-4 0 1,4 2 38,-4-3 0,2-1-28,-2 8 1,2-6 91,-7 5 1,5-5-61,-6 5 0,2-7 6,-1 2 0,-3 2-56,8-3 1,-5 7-5,5-6 1,-6 1-56,6-1 1,-5-4 81,5 4 0,-2-2-8,2 1 1,-2-3-8,-3 4 1,-7 2 131,1-2 0,-1 1-26,-5-1 1,-4-4 73,-2 4 0,2 1-117,-2-1 0,2 2 0,-2-2 0,2-3-5,4 9 1,6-8 23,-1 2 1,1-3-103,5 3 0,2-4 78,-1 4 1,5-4 3,-6-2 1,1 6 3,-7-1 0,1 1 3,-1-6 1,1 6 42,-1 0 1,1 1 12,0-1 0,-8-2-18,-4 7 1,-4-5-22,-2 6 1,0-6-4,1 5 0,-1-5 10,0 5 1,1-5-131,-1 6 1,0-7 38,0 7 1,1-6-158,-1 5 1,6-1 129,0 1 1,6 3-165,-6-8 1,2 5 155,-2-5 1,-4 5-71,4-5 226,-3 8 0,-3-7-103,0 5 1,-5 1 205,-1-7 0,-5 2-34,6-2 0,-7-3-104,7 9 0,-6-6-147,5 5 0,1-1 129,5 1 1,-4 5-76,5-5 0,-11-1 55,11 1 1,-5 1-157,4 5 1,1-5 58,-1-1 1,0-1 30,1 1 1,-1 3 41,0-8 0,0 5 3,1-5 0,-7 5 78,1-5 0,-3 2-102,3-2 192,3 3 0,-11 7-147,8-5 0,-8 4 126,1-3-136,5 3 1,-6 3-4,7-1 0,1-5-7,5-1 0,0-5-7,1 5 1,-1-1 12,0 1 0,1 5 5,-1-5 0,0-1 167,0 2-160,1-9 411,-1 13-309,-7-7 0,-1 3 46,-3-1 0,-4-5-156,4 6 0,1-7 16,-1 7 0,2-2-65,-2 1 0,3 4 108,8-3 0,1-2-151,-1 1 1,0-1 70,1 1 1,-1-1 33,0-4 0,6-3 35,0 9 1,0-6 15,-5 5 0,-7-5 2,1 6 0,-6-3 130,5 3 1,-5 3-149,5-3 1,-5 1 13,6-1 0,-7 3-138,7-3 1,-6 3 136,5 2 1,-5-5-170,6-1 1,-1 1 31,6 5 1,1 0-69,-1 1 0,0-7 83,1 1 0,-1-1-23,0 7 1,0-7-5,1 1 0,-7-7-17,1 7 160,-1-8 0,7 9-100,-1-7 0,-6 5 172,1-5 1,-2 2-132,1-2 0,4-2 24,-3 7-9,3-7 8,3 11-543,-1-5 349,0 7 0,-5-5 821,-1-1-266,-7-7-230,11 11 0,-13-11 11,4 8 48,4-8 0,-8 5 223,3-3-249,-3-4 0,0 6 286,4-8-60,-4 7 195,6-5-279,-8 6-783,0-8-289,0 0 1,-2-6-719,-4 0 1,0-1 1456,-11 1 0,-4-4 0,-14-7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5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8485,'0'-18'-162,"0"9"236,8-7 0,-5 14-184,9-3 1,-6 3-13,5 2 1,-5 0 142,5 0 83,1 0 0,5 7-5,1 5 1,-1-3-8,0 3 0,0 0-9,1 5 0,-1 0-30,0 0 0,1 1 22,-1-1 0,0 0-89,1 1 1,5 5 17,0 0 0,2 0-13,-2-6 1,2 0 26,3 1 1,5-1-18,-4 0 1,6 2 47,5 4 1,-4-9-28,5 3 0,1-3 53,-2 3 1,7 0-44,-7 1 1,6-1 84,-6 0 1,1-1-66,-7-5 1,1 4 7,-1-3 1,-1 1-20,-4-1 1,6 1-7,-1-7 1,1 6-30,5-7 0,2 7 42,-1-6 1,7 1-29,-2-1 1,2-2 14,-2 8 0,4-7 20,-4 7 0,2-6-55,-2 5 1,4-5-2,-4 5 0,-2-1-3,3 2 1,-3 1-7,2-7 1,2 7 9,-8-1 0,6-3 16,-5 3 1,5-1 21,-6 7 0,6-7-34,-5 1 1,7-1 91,-2 7 1,-2-7-9,2 1 1,-6-7 22,7 7 1,-1-2-90,6 1 1,-1 4 9,1-3 1,0 1-76,0-1 0,6 3 88,-1-3 0,7 1-168,-7-1 0,7 3 147,-7-3 0,1 3-77,-6 2 1,0 1 7,0-1 0,-2 0-4,-4 1 1,4-1 21,-4 0 1,-2 0 2,2 1 1,-2-7 38,3 1 1,2-6-33,-2 5 0,4-7 32,7 2 0,-4 1-29,4-1 0,-3 6 71,3-7 1,-4 9-56,3-3 0,3-1 2,-2 2 1,1-3-5,-1 3 1,-3 1-1,9-7 1,-8 5-11,1-5 0,3 6 11,-3-7 1,3 3-15,-2-2 1,-5-4 2,5 4 1,-2-4 12,1-2 1,-1 0-58,8 0 1,-7 5-98,7 1 0,1 0 85,10-6 0,-8 0-143,8 0 1,-8 0 207,8 0 1,-6 0-39,-5 0 1,1 0 165,-7 0 1,5 0-126,-5 0 0,1 0 173,-1 0 1,-2 0-57,7 0 0,-5 0-34,5 0 1,1 0 0,5 0 0,0 0-13,0 0 1,0-6-161,1 0 0,-3 1 89,-4 5 0,3 0-127,-9 0 1,3 0 133,-3 0 0,-7-2 52,8-4 0,-10 4-69,4-4 0,-2 4 0,-10 2 1,6-6-16,-5 1 0,5-1 10,-6 6 1,6-6-122,-5 0 0,5-5 221,-6 5 0,8-2-286,-2 3 1,-2 3 89,3-4 0,-1-2 101,6 3 1,-1-1-43,1 6 1,4-6 3,-4 0 0,9-1 9,-9 1 0,4 2 16,-4-8 1,-6 7 14,0-7 0,-6 6-22,7-5 0,-9-1 289,2-5 14,-3 0-277,-3-1 1,1 3 138,0 4 1,-1-5-21,1 5 0,-1-3-21,1 3 0,1-5-103,5 5 0,-5-3-192,5 3 0,-5-3 257,-1 9 0,-1-9-13,1 3 0,0 1-338,-1-2 1,-5 3 50,0-3 0,-2-1 322,1 7 1,5-5-56,-4 5 1,2-6 105,-2 7 1,3-7-131,-3 6 0,-2-7 7,2 1 0,-6 3-81,6-3 0,-2 3 88,1-3 1,3-3-25,-8 3 1,0-1-10,-6 1 1,3-3 40,3 3 1,-10 3-41,5-3 0,-5 6 12,4-5 0,1 5-43,-1-6 1,0 3 2,0-3 1,1-3-36,-1 3 0,0-1 63,1 1 0,-1-3 41,0 4 1,-5 1-58,-1-2 1,-1 7 89,1-7 1,3 6-83,-8-5 0,5 5 9,-5-5 0,2 5 201,-3-6 0,-3 6-88,4-5 1,2 5-112,-3-5 1,7 5 44,-6-6 1,5 7-67,-5-7 0,6 6 55,-7-5 1,9 5-103,-3-6 0,-1 7 82,1-7 0,-5 6-9,6-5 1,-8 5 57,1-5 1,3 5 133,-2-6 0,1 7-3,-1-7 1,-2 6-86,8-5 1,-9 5-26,3-6 20,4 9-32,-8-13 1,7 12-111,-3-7 124,-4 7-42,6-11 65,-8 5-15,7 0 251,-5-5-244,6 5 100,-8 1-119,0-7 0,2 15 144,4-5-87,-4-4 1,5 6-5,-7-7 1,2 7 160,4-2-123,-4-3 1,6 5 0,-8-8 0,0 6 53,0-5 197,0 7-149,0-4-178,0 1 240,7 5-97,-5-6-50,6 8 49,-8 0 1733,0 0-2613,8 0-434,-6 0-10,5 0 1,-7 2-1023,0 4 2121,-7 11 0,-11 10 0,-9 8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8279,'0'-25'321,"0"5"1,-2-3 370,-4 12 1,4 1-2022,-4 5 882,4 3 401,2-6 132,8 8 1,-6 10-88,4 7 1,-10 8 257,-2 9 1,-7 1-95,1 0 0,4-1-8,3 1 1,-3-1-87,2 1 0,0-8 38,6-4 0,2-6-74,4-5 1,0-5-121,11-7 1,-3 0-39,9 0 0,2-7 78,-2-5 1,7-5-338,-1-6 0,2 2 94,-2-8 0,-2 6 24,-4-6 0,-10 6 123,5-6 0,-7 8 107,1-2 0,1 4 11,-7 1 0,0 7 180,-6-1-188,0 8 0,0-1-10,0 10 0,0 7 254,0 11 0,-8 6-70,-4 11 1,-3 4 168,-2 8 0,-3 8-49,-3 3 1,2 6-254,-8 6 0,6-2 20,-5 8 1,1-2-136,-2 2 0,-2-6-202,8-12 1,0-11 122,6-12 0,-1-5 67,1-6 0,0-4 10,0-8 1,-1-8 214,1-3 0,0-6 1,-1-6 0,1-9 193,0-8 0,5-13-1,1 1 1,7-9 9,-2 3 1,6-5 57,6 6 1,9 0-98,8 5 1,8 6-335,-2 0 0,4 8 128,1-2 0,1 10-622,-1 1 1,1 1 65,-1-7 0,1 7-165,0-1 1,-7 3 272,1-3 1,-2 3 383,2 3 0,4 4 0,-6-6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8268,'-17'18'172,"7"-1"34,5 0 0,-3 1 283,2-1 0,-5 6-167,5 0 0,-6 2-155,6-2 0,-5-4-44,5 4 1,-5 2-393,5-2 1,0 0 27,6-5 0,0-7-160,0 1-57,0-8-43,8 3 1,1-7-192,9 0 1,-1 0-48,0 0 739,-7 0 0,13-7 0,-4-3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8187,'-17'0'0,"-6"8"-574,0 4 0,-6-3 287,6 3 0,-6-7 319,6 7 1,0-8-13,6 2 0,-6-4 141,0-2 0,0 0 172,5 0-46,1 0-124,0 0 1,7-2 486,4-4-488,4 4 1,4-8-20,4 5 0,4 3 119,7-4 1,6 6-92,0 6 0,0-3 59,-6 9 0,1 0-11,-1 5 1,6-6 12,0 1 0,0-1-111,-6 7 0,1-7-78,-1 1 1,0-6-571,1 5 0,-1-5 289,0 5 0,-1-5-1679,-5 6 1054,4-9 863,-5 13 0,0-14 0,-3 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 8293,'-8'-10'-726,"6"0"-27,-3 5 2290,-5 3-1083,8-6 1,-8 8-385,5 0-284,3 0-595,-6 0 243,8 0-782,0 0 1507,-8 0 0,4 2-111,-7 4 1,5-4 455,-5 3-23,7-3 6,-12-2-525,15 0-286,-7 0-216,8-7 184,0 5-418,0-6 774,0 8-407,-8 0 565,6 0 166,-5 0 39,-1 0 592,6 0-81,-13 0-256,13 0 365,-6 0-117,0 0-612,6 0 27,-5 0-265,7 0 1,0 2 481,0 4-57,0-4 64,0 5-147,0 1-274,0-6 287,0 6-274,0-8 288,0 0-189,7 0-112,3 0 1,7 0-100,1 0 1,-1 1 114,0 5 0,0-4-145,1 4 1,-1-4 128,0-2 0,1 6-178,-1-1 1,0 3-23,0-2 1,7-4-152,-1 3 0,2-3 101,-2-2 1,-2 0-75,8 0 0,-8 0-1461,2 0 689,-4 0-968,-2 0 779,1 0 1201,-9 0 0,-1-7 0,-8-3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0:4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8909,'0'17'1911,"0"0"-1323,0 0 1,-2 8 155,-3 4 0,1 2-278,-8-2 1,8 9-175,-1-3 1,-3 3-381,2-3 1,0-1-476,6 1 0,0-8-2805,0-4 3368,0-4 0,8-9 0,2-3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2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7913,'0'18'3194,"0"-1"1,6-6-2363,0 1-800,0-8 1,-14 9 2097,-4-7 0,-5 0-1021,-6-6 0,-6 6-6609,-11-1 5500,-4 1 0,-8-6 0,0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0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6865,'0'-9'-418,"0"1"0,2 8 385,4 0 1,-2-6-29,8 1 47,-9-1 117,5 6 1,-8-2-115,0-4 437,0 4 10,0-5 95,0-1-485,0 6 0,-2-12 101,-4 9-328,4-1 201,-5 6 1,5 0-116,-4 0 79,4 0-266,-6 0 236,8 0 1014,0 0 1,-5 2-780,-1 4 0,-8 3-2,3 9 1,1-1-14,-1 0 1,-1 2 14,-5 4 1,0-3 23,-1 3 1,7 2-95,-1-2 1,1 7 25,-6-1 0,7-2-178,4 2 1,-2-6 104,3 6 0,-1-8-400,6 2 0,0 2-81,0-2 0,2 2-286,4-2 0,-3-4-199,9 4 1,-6-3 893,5-3 0,-7 0 0,4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0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70 8031,'10'-8'-845,"-2"-1"1026,-8-1-110,0-5 1,0 11 33,0-8 352,0 8-199,0-3-306,0 7 355,0 0-152,-8 0 0,-2 7-67,-7 5 1,4 1 11,-5-1 1,5 3-108,-10-3 1,3 3 104,3 2 0,-6-1-171,0-5 1,-2 5 81,2-5 0,4-1-94,-4 1 1,4-5 45,1 6 0,1-8 17,0 1 1,1-1 46,5 2-36,-5-4 208,7 6 0,-3-8-24,1 0 230,7 7-163,-4-5 47,8 6-37,0-8 6,0 0-2,0 7-25,8 3 34,2 7 1,7 1-88,0-1 0,0-2 76,1-3 0,5 3-69,0-3 1,6 3-298,-6 2 0,2-1 12,-2-5 0,-4 5-24,4-5 1,-4 3-802,-2-3 0,-1 5 462,-5-5 1,5 3-1508,-5-3 1972,-3 4 0,0-5 0,-8 7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8087,'9'-10'-527,"1"0"-658,-4 5 1008,-5 3 1,7-8 230,-8 4 261,0 5 0,6-9 166,0 4-258,-1 4 1,-5-7-23,0 3 295,0 4-287,0-6 50,0 8-29,0 0-222,-7 0 0,5 2 90,-4 4 0,2 2 2,-2 3 0,3 6 116,-9 1 1,6 1-70,-5 10 0,1 0 169,-1 5 0,-5 1-11,5-1 0,1 1-78,-1 0 1,1-1-81,-1 1 0,-3-3-98,8-3 1,1 2-163,5-8 1,-6 0 83,0-6 0,0 1 186,6-1 1,0-6-81,0 1 0,0-6-210,0 5 115,0-7 73,0 4 3,0-1 3,0-5-60,0 6 96,0-8-370,0 0 193,0-8-1010,0 6 345,0-5 1,0 5 744,0-4 0,8-4 0,2-7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7895,'0'-9'1124,"0"1"0,0 6-135,0-4-387,8 4-269,1-5 0,9 7-68,-1 0 0,0 5 73,1 1 0,-3 8-34,-4-3 0,5-1 432,-5 1-598,5 1 0,-1 5 377,-3 0-477,3 1 1,-13-1 190,4 0-201,-4 1 0,-2-1-146,0 0 1,0-5-511,0-1-94,0-7 1,0 6-27,0-5-868,0-3 510,0 6 113,0-8 0,0-8 434,0-3 1,0-5-419,0-1 977,0 0 0,7-8 0,3-2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4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8026,'17'0'0,"-5"-6"421,-1 0-79,-7 0 0,6 6 183,-5 0 1,-3 2 513,4 4-315,-4-4 0,-4 12 372,-4-9-703,4 9 1,-7-5-347,3 9 1,4-1-186,-4 0 0,-1 1-342,1-1 0,-8 6 64,3 0 0,-3 8-558,3-3 0,-4 5 164,3 2 1,-3-6 304,-3-1 1,3-6 520,3 1 1,-1-4-118,7-2 142,-7 0 282,3 1 481,1-1-555,1-7 1,8-1 132,0-3 0,2-4-20,4 4 1,3-4-84,9-2 0,-1-6-76,0 0 1,0-6-44,1 7 0,-1-7-210,0 6 0,1-5-138,-1 5-77,0-7 1,-5 11-395,-1-4 47,-7 4 0,2 10-196,-12 3 0,-5 12 332,-13 6 0,3 4 17,-7 1 1,1 7 458,-2-1 0,-4 0 0,4-5 0,-5 0-71,-7-1 1,5 1-27,-4-1 1,3-1 322,2-4 1,7-4 254,-1-8 1,13-1 973,-1-5-640,11 4-482,-1-13 0,9 6 45,3-8 0,11-2 43,7-4 1,8 3-249,-3-9 1,7 0-156,5-5 0,-1 0 3,7 0 0,-8 5-178,3 1 0,1-1-510,-2-5 1,1 5 375,-7 1 0,-5 5-202,0-6 0,-6 7-141,6-7-87,-8 8 0,2-5-121,-12 3 842,-3 4 0,-8-13 0,0 3 0,-8-3 0,-1-3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7716,'-17'0'-256,"5"0"941,1 0 0,1 2-175,-2 3 0,-3-1 70,4 8 0,-7-1-227,-5 7 0,2-1 54,-8 0 1,6 8 9,-6 4 0,-1 4-135,-11 1 0,5 7-245,-5-1 1,5 2-175,1-1 0,6-3-274,1 8 1,8-2-28,3 2 0,2-3-649,9-9 1,0-7 329,6-4 0,0-4-208,0-1-12,0-1 685,8-7 1,2-3 291,7-7 0,-2-2 0,-3-3 0,3-3 0,-3-4 0,3-11 0,2 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4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8026,'18'-18'-820,"-7"3"925,1 3 1,-7-1 600,7 7 0,-6 0 193,5 6-457,-7 0 0,4 2 234,-8 4 1,0 4-210,0 7 1,0 0-117,0 1 0,0-1-122,0 0 0,0 6-545,0 0 0,0 0-59,0-5 0,0-7-346,0 1 1,0-7 359,0 7 1,2-8-225,3 2 0,5-6-182,7-6 0,3-10 213,3-7 1,-4 0 343,4 6 1,2-4 37,-2 4 0,0 1 484,-6 10-33,-7 5 0,-2-5 297,-8 12 0,0 3-29,0 8 0,-8 6-239,-4 1 1,-3 6 469,-2-1 0,-1-4-226,1-2 0,6-6 151,-1-5 1,8-2 176,-2-5-777,-3-3 1,9 6 16,0-8 1,8-2-49,9-4 0,2-3-693,4-9 0,4 1 396,8 0 0,-1-1-2789,1 1 3014,-8 0 0,13-8 0,-3-2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8045,'-10'0'-818,"3"0"809,22-8 1,-3 4 117,11-7 0,3 5-254,3-6 0,4 1 79,2-6 0,5 1-324,0 5 0,-5-3 225,-6 8 1,-8 1 164,2 5 0,-6 7 0,-5 5 0,-5 5 0,-7 6 0,-2 4 0,-3 8 0,-7 7 0,-11 4 0,4-2 63,-4 2 0,-2-5 131,2 5 1,0-6 357,5 6 0,1-5-178,0 5 0,-6-8-179,0 3 1,0-5-17,5-1 0,1-1-186,0 1 0,5-6-192,1 0 0,1-3-370,-1 3 1,-5 2-565,5-8 713,3 0 420,-7-6 0,13-7 0,-6-10 0,0-17 0,-1-10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5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6600,'0'11'1182,"0"1"-563,7-1 0,-5 6 187,4 1 1,-4-7-623,-2 1 46,0-1-435,0 7 0,2-3 232,4-4 1,-2-3-1139,7-8 1,-5 0 425,5 0 0,7-8 198,5-3 1,8-4 486,-3-3 0,7 1 0,5 0 0,-3 5 0,3 1 0,-5 7 0,-6-2 0,-3 4 0,-2 2 0,-5 2 0,4 4 0,-10-2 0,-1 7 83,-1-7 453,7 11-115,-9-13 248,-1 6-565,-8-8 15,0 0 0,-2-8-1179,-4-3 1060,4 3 0,-13-15 0,5 4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6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8052,'0'-9'2492,"0"1"-1586,0 8-39,0 0 0,0 8-414,0 3 0,6-1-365,0 1 0,7 1 71,-1 5 1,-3-5-132,3-1 0,-1-7-624,7 2 1,-1 2 409,0-3 0,1 1-1075,-1-6 1,2 0 42,4 0 1218,-4 0 0,6-8 0,-7-1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4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311 122 8247,'0'-25'1241,"-7"5"-686,5-5 0,-6 14 718,8-1-426,0 9-277,0-5-123,0 0-311,0 6 0,2-5 23,4 7 1,-2 0-123,7 0 0,-5 7-51,5 5 9,-7 3 0,4 10 336,-8 4 0,-2 6-108,-4 5 0,-5-2 25,-12 8 1,1-1-86,-6 1 0,5 2 161,-6-8 1,8 1-231,-2-7 1,9-5-184,3 0 0,5-8-48,-6 2 0,8-4-970,-1-2 481,3-7 1,4 4 278,3-9 1,7-7-472,11-9 0,-2-6 259,8-7 0,0-4-163,5-13 1,3 5 297,3-5 1,-3 7 321,3 5 1,-9 6-72,-2 11 1,-8 5 190,2 7 1,-6 2-24,-5 3 0,-5 7-103,-7 11 1,-3 4 779,-9 8 1,0-1-327,-11 1 0,-2-1 265,2 1 1,-2-6-206,2 0 1,4-3 3,-4 3 1,2-4-287,-2-8 0,4 1-140,-4-1 1,3-7-27,3-5 0,6 3 77,-1-2-591,1 0 353,-7-6 1,7-6-755,-1 0 240,8-7-74,-3 3 559,14 0 700,-5 3-98,6 7 1,-8 2-261,0 3 0,-2 5 874,-4 7 0,-3 1-377,-9-1 1,-5 0 460,0 1 0,0-7 293,6 1-758,0-1 1,1 1-235,5-1-601,3-7 80,8 4 1,10-8 208,7 0 0,8 0-766,9 0 1,1-2 288,0-4 0,-1 4-736,1-4 1,1-1 247,5 1 1,-5-6 69,5 7 0,-5-9 307,-1 3 0,-3-3 208,-3 3 0,-4-3 162,-8 8 1,-5-1 145,-1 1 1529,-7 4-1131,4-6 2250,-8 8-615,0 8-116,-8 2-1072,6 7-590,-5-7 0,7-1-327,0-3-335,0-4 1,2 6-1236,3-8 0,5-8 830,7-4 0,-1 3-1037,-5-3 0,5 1 1864,-5-7 0,4-7 0,3-2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6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10304,'-10'8'1114,"1"0"-926,3 3 0,4 5 47,-4-5 0,-1 5-29,1 1 0,-2-4-36,2 5 1,4-11-94,-3 11 1,3-5-250,2 4-369,0-7 0,7 3 72,5-7 1,5 0-424,6-6 1,-2-8 356,8-3 1,0-5 50,6-1 1,-7 0 554,1 0 0,-8 7-119,2 4 1,-9 4 140,-3 2 1,-7 8-22,2 3 0,-4 13 832,-2 4 0,-8 7-165,-3 5 1,-5-1 88,-1 7 1,0-6-434,0 6 0,-1-7-134,1 1 0,5-3-743,1-3 0,7-1 390,-2-4 1,4 1-385,2-7 0,0 6 234,0-6 0,0 2-927,0-2 1,0-3 300,0 3 1,-5-4 867,-1-2 0,-8 0 0,5 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8051,'-9'0'1617,"1"0"0,10-2-1090,4-4 0,-3 4 243,9-4 0,-6 5-254,5 1 1,-5 0-551,5 0 1,-5 0 116,6 0-1364,-1 0 0,1 0 173,-1 0 0,-7 7-347,2 5 0,-10 11 1455,-2 6 0,-15 11 0,2 4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7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8051,'-8'10'0,"6"5"0,-6-11 1251,8 8-723,0-9 1,8 5 8,3-8 0,5-6-224,1 1 1,0-9-74,1 3 1,5-5-260,0-1 126,8 0-25,-12-1 0,6 1-690,-8 0 0,0 1 188,1 5-1638,-1-5 2058,-7 15 0,5-15 0,-5 7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7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8051,'23'0'1079,"0"0"1,8-2-441,-2-4 1,5-9-175,6-8 0,-3-6-233,3 6 1,1-6-219,-7 6 0,5-2-93,-11 2 0,5 4 96,2-4 0,-6-2-838,-1 2 1,-6 0 453,1 6 0,0 5-329,-6 1 0,4 1-192,-9-2 128,-5-3 404,1 5 488,-8 1-123,0 1 1,-8 8-130,-3 0 0,1 0 484,-1 0 1,5 6-143,-6 0 0,7 5 36,-7-5 1,6 5 15,-5-5 79,7 8-202,-11-5 0,5 9 4,-7-1 1,5 0 179,1 0 0,5 1-63,-6-1 0,3 8-169,-3 4 1,-1 4 47,7 1 1,-6-5-413,7 0 0,-1 0 187,6 5 0,0-7-506,0-4 1,2-4 253,4-1 0,3-7 150,8 1 0,3-8 607,3 1 0,-2-3-282,8-2 0,-2 6 592,1 0 1,3-1-353,-8-5 0,0 6 495,-5 0 0,-1 6-377,0-7 0,0 7-278,1-6 0,-9 1-109,-3-1-419,4-4-2157,-8 6 1294,5-8 1162,-7 0 0,0-8 0,0-2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9271,'10'-8'1166,"5"6"-594,-3-3 0,3 3 232,2 2 1,3 0-278,3 0 0,-4 0 402,4 0-775,-4 0 52,-1 0 1,-7 0-225,1 0-613,-9 7-968,5 3 1,-8 7 812,0 1 1,0-1 785,0 0 0,0 0 0,0 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8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8000,'9'-8'1031,"-1"6"-998,0-6 1,3 8-132,12 0 1,-2 0 464,8 0 0,0 0-104,6 0 1,-6 0 0,-1 0 0,-5 0-104,6 0 1,-8 6-237,2 0 0,-1 2-135,1-3 0,2-3-286,3 4 1,11-6 16,-5-6 1,11 1-318,-5-13 1,2 5 409,-1-10 0,-5 4 387,4 1 0,-3 7 0,-2-1 0,-9 8 0,-3-1 0,-5 5 10,-7 5 1,3-1 394,-8 8 0,5-1 577,-5 7 1,7-7-450,-1 1 0,-3-9 132,3 3 1,-2-2-430,1 2 0,10-4-9,-4 4 0,7-6-579,-1-6 0,4-4 275,7-7 1,3-2-731,3-4 0,-2 3 326,8-3 1,1 10 91,4 1 0,1 3 251,0-3 1,0-1 367,0 7 1,-6 0-50,0 6 0,-2 0-94,3 0 0,-5 0 358,-8 0 0,1 6-139,0 0 0,-3 0 359,-3-6 0,2 5-118,-8 1 1,0 0 560,-6-6-345,0 0 192,1 8-194,-9-7-308,-1 7-336,-8-8-1365,0 0 1,0 8 0,0 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0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 7926,'35'-10'7063,"-10"10"-5977,-8 12-1135,0 11-100,-15-4-1343,6 6 658,-16 0 834,-9-6 0,-26 29 0,-10-1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2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8100,'0'-9'861,"0"1"-142,0 0-17,0 7-202,0-7 0,2 8 195,4 0-383,-4 0 0,13 0 139,-3 0 0,3 0-148,2 0 0,1 2 123,-1 3 1,0-1 193,1 8-99,-1-1 0,0 7-143,0-1 1,-5-7 36,0-5-386,-1 5 0,1-2-245,-1 3 1,-5-1-1187,5-4 1114,-7-5 1,4 9-1057,-8-4 904,8-4 0,-6 7-906,3-3 0,-3-2 364,-2 8 0,-2-1 35,-3 6 0,-5 3 947,-7 3 0,-8 4 0,-2 7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2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69 8100,'-8'18'-399,"4"-3"141,-7-4 529,7-3 1,-6-8 148,5 0-14,3 0 1,-4 0-98,12 0 0,-2 0-180,7 0 1,1-2 78,5-4 0,-6 5 168,1-5-170,0 4 1,5 2 35,0 0 0,-7 8 14,-4 3 1,1 4-70,-1 3 1,0 5 142,-6 0 0,0 6-128,0-6 0,-6 7 67,0-1 0,-1-4-38,1-2 1,4 2-26,-4-2 0,2 0-51,-2-5 0,5-7 194,-5 1-279,4-8 0,2 5 209,0-3-496,0-4 107,0 6-125,0-8 12,8-8 1,-5-2-132,9-7 1,-6 0-370,5-1 0,-5-1 322,5-4 0,1 2-222,5-8 0,1 2 192,-1-2 1,0-9-575,0 3 0,1-11 1005,-1 0 0,8-11 0,2-5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8039,'9'-18'649,"7"9"-86,-14 1 326,13 8-438,-13 0 0,6 2 128,-8 4 1,0 3-232,0 9 1,0 5-71,0 0 1,0 2-283,0-2 1,-2-4 108,-4 4 0,4 2-258,-4-2 190,-3 0 1,7-5-760,-4-1 463,4-8 0,2 1-325,0-4 340,0-4 125,0 5-110,0-14 0,8-3 90,3-7 1,5 0-65,1-1 1,0 1 111,0 0 0,1-1 300,-1 1-139,0 8 0,1-5 223,-1 8-45,-7 1 0,3 6 978,-7 5-320,-1 4 0,-6 13-333,-5 0 0,2 0-388,-8-6 0,1 1 45,-6-1 1,5 6-1098,1 0 0,1 0 212,-2-6 1,-1 1-211,7-1 1,-1 0 864,1 1 0,-4 6 0,-7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4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8155,'0'27'470,"0"-4"860,0-4-317,0-1-437,0-9 0,2-3-420,4-12 1,-3-5-326,9-12 1,5 4 168,6-5 0,0-2 0,-5-1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3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242 174 7679,'0'-18'158,"0"1"-118,0 0 1,2 0 183,4-1 1,-2 1 2,7 0 0,1 5 119,5 1 1,1 1-184,-1-2 0,0 5-17,0 7 1,1 0 115,-1 0 0,-5 2-51,-1 3 1,-7 5 88,2 7 1,-4 8-121,-2 4 0,-2 4-1,-4 1 0,-4 1-105,-7 0 0,0-3-156,-1-3 1,-5 4-9,0-4 0,-2-3-314,2 3 1,2-8-74,-8 2 0,8-5 195,-2-7 0,4 3-236,2-8 1,-1-1 156,1-5 1,0-2-122,-1-3 0,1-1 482,0-11 0,0-12 0,-1-15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3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8011,'10'0'1170,"3"8"-417,-7 4 0,6-3-256,-7 3 1,9-1 82,-3 7 0,7-1-170,5 0 0,-2 0 284,8 1 0,-1-1-288,7 0 0,7-1-175,4-5 0,-1 3-241,1-9 0,0 1-360,6-6 0,-2 6-1120,-4 0 0,2 0 790,-8-6 1,2 0 699,-1 0 0,-12 0 0,3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4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240 156 7974,'-5'11'1232,"-1"1"0,0-1-816,6 7 0,0-1-138,0 0 1,0 0 102,0 1 1,0-1-92,0 0 1,0 1-279,0-1-193,0 0 3,8 0 1,-4-5 114,7 0 0,-5-9-108,5 3 1,-5-4-290,6-2 0,-3-8 184,3-3 0,3-6-81,-3-6 0,3 1 39,2-6 0,1 4 111,-1-4 1,0 1 94,1-2 1,-1 2 77,0 4 1,-1 4-108,-5-4 81,4 4 0,-13 1 105,4 1 1,-4 5-117,-2 1 165,0 7 0,0-6 74,0 5 176,0 3-213,0-6 281,0 8-169,-8 0-127,6 0-64,-5 0 1,5 6 23,-4 0 1,4 7 73,-4-1 0,4 5-61,2 6 0,-1 4 98,-5 7 0,4 9-44,-4 3 0,-2 6 24,3 5 0,-9 7-106,3 11 1,-5-4-102,-1 4 0,0-4-127,-1-2 0,1-6 92,0 1 1,0-16-128,-1-2 1,3-4 58,3-7 1,-3-5 77,3-12 1,-3-1 40,-2 0 85,-1-7 0,1-2 236,0-8 1,0 0 53,-1 0 0,1-8-84,0-4 0,-1-5-21,1-6 1,2 4-19,3-4 0,3-2-10,3 2 0,4 4-231,-4 1 1,6 5 64,6-10 1,4-2-47,7 2 0,2-2-157,4 2 0,-2-2 51,8-4 1,-6-2-316,6 8 0,-6 0 161,6 6 1,-8-1-646,2 1 0,2 2 361,-2 3 0,2-1-1351,-2 7 1889,-4 0 0,6 6 0,-7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8615,'0'-10'1841,"0"1"-833,0 3-194,0 4 0,-2-6 183,-4 8-724,4 0 1,-5 8 88,7 4 0,0 3 185,0 2 1,0 0-613,0 1 1,0-1 127,0 0 0,0 1-1037,0-1 0,-6 6 555,0 0 0,0 0-1365,6-6 0,0-5-288,0-1 2072,0-7 0,8 4 0,2-8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8121,'0'-10'1881,"0"2"1,-2 8-1657,-4 0 0,4 2 329,-4 4 0,5 4-38,1 7 0,0 2-229,0 4 1,-2 4-422,-4 8 1,4-3 163,-4-3 0,4 4-308,2-4 0,8-4 186,3-2 1,11 2-174,1-2 0,7 0-52,-1-6 1,6-6-209,5 1 0,-3-6 293,3 5 1,-3-5 71,-3 6 0,-1-7 342,-4 7 1,-4-1-114,-8 7 0,-2-7 12,-3 1 0,1 5 1,-7 6 1,-2 0 116,-10-6 1,0 7 15,-11-1 1,4 0-167,-10-6 0,-2 0-521,1 1 1,-6-3 218,1-4 0,-2-3-602,2-8 1,-1 6 371,7 0 1,-6-3-649,6-8 1131,-8-13 0,4-16 0,-8-10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7957,'10'0'534,"-1"1"164,-3 5 0,-2-4-142,7 4 0,-5-4-137,6-2 0,-7 6-206,7-1 0,-1 7 23,7-6 1,-7 5-1232,1-5 230,-1 7-1239,7-3 2004,-1 7 0,-8 1 0,-1-1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5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7957,'-27'10'973,"4"-4"1,10-4 225,1-2 5,8 0-77,-3 0-563,7 0 1,2 0-598,3 0 0,7 0 72,11 0 0,-2-2-293,8-4 0,0-2 245,5-3 0,1-3-2559,0 9 2568,-1-9 0,1 4 0,-1-7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8114,'7'-9'618,"-5"1"1,6 10 790,-8 4-725,0 3 0,0 15 193,0-1 1,-2 5 62,-4-5-570,4 8 0,-11-10-201,7 8 0,0-2 17,6 2 1,0-10-767,0-7 1,2-1 428,4 6 1,4-7-839,7-4 0,0-4 468,0-2 1,3-2-350,3-4 1,-2-4 286,8-7 1,-8-6 192,2 0 0,2-8 301,-2 2 0,-2 3-142,-9-3 0,3 2 253,-4-2 1,-1 2-84,2 4 0,-9 4 226,3-4 0,2 4-56,-2 1 509,-1 1-195,-5 0 99,0 7-40,0 2 198,0 8-420,0 0 0,-5 8-109,-1 4 1,-6 5 30,7 6 0,-9 6 2,3 11 0,1 6-84,-1 12 0,5 3 34,-6 9 0,3 1 8,-3 4 1,-3-4-369,3 4 1,-3-4 105,-2-2 0,5-10-124,0-7 1,1-2 65,-6-9 1,-1-1 17,1-5 0,2-3 45,3-3 1,-3-4 89,3-8 0,-9-1 48,-2-5 1,0-3 265,6-8 1,-1 0 78,1 0 0,0-2-136,0-4 0,-1-3 156,1-9 0,5 1-71,1 0 0,1-1 5,-1 1 0,3-2 11,8-4 1,0 2-189,0-8 0,2 6-8,4-6 1,3 6-159,9-6 0,5 2-526,0-2 0,8-3 361,-3 3 0,5 2-1095,2-2 1,5 8 597,0-2 1,1 4-1645,-7 2 2327,1-1 0,-1 1 0,1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6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8005,'0'-9'2887,"0"-1"-1686,0 4-377,0 4-35,0-13 0,2 11-252,3-7 1,5 7 31,7-2-673,0 4 0,5 4 161,-5 4 0,4-2-3,-9 7 0,-5 1 115,-1 5 1,-4 6-98,-2 0 0,0 6 22,0-6 1,0 6 201,0-6 1,0 6-193,0-6 1,0 0-36,0-6 0,0-5-766,0-1 0,8-5 418,3 5 1,-1-7-414,1 2 1,7-6 309,5-6 1,2 1-1266,-2-13 0,2 5 215,3-10 1432,-3-4 0,0 0 0,2-8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6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7968,'-2'10'0,"-3"-5"1529,3-3-745,-6 6-357,8-6 0,2 8 159,4-5-1736,3 5 1,9 7 1149,-1 1 0,0 7 0,0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4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243 260 8155,'6'-35'256,"-1"1"0,3 1 424,-2 4 1,-4-1 863,3 7-518,-3-1-563,-2 7 1,0 6 85,0-1-54,0 8-307,0-3-443,0 7 134,0 7 1,-2 1 161,-3 3-451,3 5 153,-6-7 216,8 9 45,0-1 0,0 0 22,0 1 0,0-7 31,0 1 1,0 1 7,0 10 1,0-2-65,0 8 0,0 2-16,0 9 1,0 8-250,0 16 1,-6 1 85,1 16 1,-9 9-266,8-39 1,1 2-1,-3 2 1,0 1 232,0 4 0,-1 1 0,-2 0 0,-1-1-76,0 1 1,1-1 0,1 2 0,1-1 30,0 3 1,0-1 254,3-1 0,-1-1 0,-7 4 0,-1 1 0,4-4 0,1-1 0,-1-1 0,1 1 0,-2-3 0,1 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7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12220,'0'24'1679,"0"-1"1,0 0-977,0-6 1,-2 6-191,-4 0 0,4 8-351,-4-2 0,-1-4 29,1-2 0,0-4-291,6-2 0,-6 0 184,1 1-1236,-1-1 671,6-7-2121,-8 5 525,6-13 495,-5 6 1582,-1-16 0,6-2 0,-6-7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7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7940,'-17'8'0,"-8"4"3135,-4 11-2045,4 4 1,-6 5-521,8-3 1,0 4-379,6-4 1,-6-3 41,0 3 1,0 0 124,5 6-359,1-1 0,0-7 0,-1-2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8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7983,'0'-17'1690,"0"0"-800,0 7-479,0 2 1,0 10 1073,0 4-944,0 4 1,0 13 10,0 0 0,0 6-182,0-6 0,0 7-219,0-1 1,0-2 87,0 2 0,2-14-473,4 3 1,1-5-138,5 4 1,9-7-410,-4-4 0,6-6 192,0-6 0,2-4-449,4-7 1,4-2 263,-4-4 1,-4 2 340,-2-8 1,-4 0 141,-2-6 0,1 3 51,-1 3 0,-7-8 222,-5 9 1,3-7-212,-2 12 296,-1 0 1,-3 8 361,4 3 405,-4 4 434,6 8-941,-8 0 0,-2 0-20,-4 0 0,4 8-8,-4 4 1,3 3-34,-3 2 0,2 2-23,-8 4 0,7 6 35,-7 12 1,1 5-73,-7 11 0,1 5-4,0 7 1,-6 6-186,0 0 0,-6 4-26,6-10 0,0 2 29,5-13 1,1-3 88,0-9 1,1-3-359,5-9 1,-4 1 130,3-1 0,-1-7-137,1-4 1,-3-3 160,3-3 0,-3-7 161,-3-5 91,1-3 0,0-2 5,0 0 0,-1-7 266,1-5 0,2-5-146,3-6 1,-1 2 324,7-8 1,0 6-184,6-6 1,0 6-87,0-6 1,10 0-326,7-5 1,2-1-231,10 0 0,2 1 13,9-1 0,4 1-205,8-1 1,-6 0-1196,0 1 0,-5 7 685,5 4 0,-10 4 917,-1 1 0,0 9 0,-9 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8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7945,'8'-10'0,"-4"-3"974,7 7 1,1-7-403,5 1 1,0 2 266,0-1 0,1 7-301,-1-2 0,0 4-51,1 2 1,-9 2-109,-3 4 1,-4 4-98,-2 7 0,0 0 2,0 1 0,-2-1 536,-4 0-542,4 8 1,-11-6-58,7 4 0,0-9-683,6-3 485,0-7 0,8 4-1118,4-8 0,9-2 267,2-4 0,6 2-128,-6-7 1,0-1-608,-6-5 0,0 0 1563,1-1 0,-1-7 0,0-1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8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7945,'-10'-8'4290,"3"6"-3215,7-6 449,0 8-387,0 0 0,7 0-2928,5 0 0,-2 8 1791,1 4 0,8 3 0,8 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1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7389,'10'-9'2504,"5"-7"-2173,-13 14-594,13-13 1,-11 13 278,8-4-138,-9 5 200,5 1-97,-8 0 862,0 0-837,8 0 168,1 0-343,1 0 224,5 0 0,-11 0 187,8 0 1,-8 1-87,1 5 0,3-2 551,-2 8-258,0-1-305,-6 6-17,0 1 1,0-1-26,0 0 40,0 1 1,-2-1-248,-4 0 0,-2 0 9,-3 1 0,-3-1 11,9 0 1,-7-5 265,6-1 0,-5-5 239,5 6 0,0-7 666,6 7-715,-8-8 0,7 5-162,-5-3 46,4-4 0,10 6-476,3-8 1,1 0-210,5 0 1,-2-6-431,14 0 0,-6-7-79,6 1 1,0-1-836,5 1 1,1-1 873,0 7 1,-1-5 899,1 5 0,-1-8 0,1 5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0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7998,'0'17'3244,"0"1"-2327,0-1 0,-2 8-388,-4 4 0,-4 1-1135,-7-1 0,-2 4 398,-4-4 1,-2-4-1273,-4-2 1,4-4 1479,8-2 0,-1-7 0,1-2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0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7969,'10'0'940,"5"0"-799,-5 0 70,7-7-220,1 5 1,-7-6-254,1 8 1,-7 0-356,7 0 0,-1 0 617,7 0 0,7 0 0,2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0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7969,'10'0'801,"-3"0"1,-1-2-888,0-3 1,2 3-65,-3-4 1,-1 4-821,8 2 970,-1 0 0,14-8 0,2-1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7964,'10'7'2063,"-5"1"-839,-10 4-906,3-5 156,-14-7-604,15 0-793,-15 0 923,14-7 0,-5-3 0,7-7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7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586 260 8406,'10'-15'-5,"-2"3"1109,-8-11-753,0 4 0,0 1 31,0 1 1,-2 0 430,-4 0-566,4-1 0,-11 1 646,7 0-243,-8-1-608,5 1 1,-9 2-147,1 3 1,0 4-281,0 8 0,-1 0-73,1 0 1,-8 4 211,-4 8 0,2 1 98,-1 16 1,1 2 31,-2 9 1,-8 4 320,8 8 0,-7 0-126,7 0 0,-2 0 91,3 0 1,3 5 51,7 1 1,3 0 80,3-6 0,3-6-34,3 0 1,4-8-95,-4 3 1,12-11-272,6-1 0,3-2 80,2 2 0,8-6-348,4-11 1,-2 1 169,2-7 0,7-1-108,10-5 0,-1-7-80,1-5 0,0-11-239,6-6 1,2-5-113,3-7 1,-9 3 210,4-8 0,-6 2 104,0-2 0,-9 5 165,-8 12 0,-10 4 670,-2 8-374,0 8 0,-15 3 106,4 12 0,-6 3 225,-6 8 1,-1 8 540,-5 4 0,-3-2-231,3 2 1,3-6-201,-3 6 1,8-8-752,-1 2 1,3-4 228,2-1 1,0-1-452,0 0 0,0-5 151,0-1 337,0-7 0,7 11 0,3-5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1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289 102 10416,'-10'18'1354,"-5"1"-617,3 4 0,3-2-293,-3 8 0,2-6 119,-1 6 0,-3-8 164,9 2-704,-1-4 1,6-2-83,0 1 1,2-9-332,4-3 1,3 2-53,9-2 0,5-3 276,0-8 1,7 1-762,-1-8 1,-2 1 318,2-7 0,0 1-439,5 0 550,-7 0 181,-2-1 0,-7-5 105,-1 0 0,-6 0 35,1 6 1,-6-2-29,5-4 0,-7 3 244,2-3 0,-4 4-175,-2 2 684,0-1-401,0 1 1,0 6 358,0-1 1,-2 8-131,-4-2 1,2 12 30,-7 6 1,5 9-58,-6 2 0,7 10-92,-7 1 1,2 9 124,-1 8 0,-4 3-14,3 4 1,-3-2-320,-3 7 1,1 4 114,0 2 1,-1 2-408,1-13 0,6 0 66,-1-6 1,1-2-76,-7-4 1,1-6 112,0-11 0,5-2 71,1-4 0,-1-10 257,-5 5 1,0-13-176,-1 1 1,-5-4 439,0-2 1,0 0-177,6 0 1,-6-8 92,0-3 1,0-5-35,5-1 1,9 0-113,3 0 0,-2-1-20,2 1 1,8-6-165,10 0 1,5-2-147,6 2 0,0-4 79,12-8 0,-4 1-329,9-1 1,2 3 147,-1 3 0,5-4-617,-6 4 0,0 2 189,-5-2 0,0 8-71,-1-2 0,-5 10-40,0 1 0,-8 8-245,2-1 0,-9 3-313,-3 2 1302,-7 0 0,11 7 0,-5 3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1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7872,'-8'-17'1730,"7"0"0,-5 5-1285,12 1 1,-3 7-29,9-2 0,-1 2 126,7-2 0,-7 4 126,1-3-220,-1 3-494,7 9 68,-9 3 0,-1 13 116,-8 0 1,0 2-92,0-2 1,-6 4 249,0 8 1,-7-7-135,1 1 1,5-6-29,1 6 0,4-8-38,2 2 0,0-3-100,0-3 1,2-6-79,4 1 1,3-8-297,9 2 1,5-5-263,0-1 1,7-7-698,-1-5 0,4-3-1731,2-2 3066,-1-8 0,1-2 0,-1-8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1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7931,'-10'-8'2566,"2"-1"1,10-1-1919,4 4 0,4 10-285,7 2 1,-6 0 925,1-6-850,-8 0 0,11 0-449,-3 0 0,3 0 81,2 0 0,6 0-71,0 0 0,8-8 0,-4-2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3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35 451 7867,'-11'0'1496,"-1"0"-823,9 0-104,-5 0 0,8-2-79,0-4 0,8-4 47,3-7 1,6 0-766,6-1 1,-1-5 188,6 0 0,-5-2-245,6 2 0,-8 4 201,2-4 0,-3 4 8,-3 1 1,-6 1 108,1 0 0,-8 5-108,2 1 25,-4-1 26,-2-5 63,0 0 0,-2 1-17,-4 5 0,4 1-116,-4 4 0,-2 3 117,3-9 1,-7 6-398,6-5 188,-7 7 186,3-11 1,-1 13 136,-1-4 1,7 4 692,-7 2 517,0 0-967,-5 8 1,2 3 146,3 12 0,-1-4-137,7 5 1,0 2 545,6 3 0,0-2-307,0 2 1,0 0-76,0 5 1,8-5-440,3 0 1,13-8-438,4 2 0,5-9-1333,2-3 1,-1-1 966,1 1 1,7-3-1731,4-8 2417,4 0 0,2 0 0,0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8071,'11'11'1613,"1"1"1,0-3-890,5 3 0,0 1-253,0-7 0,3 0-25,3-6 0,-2 0-381,8 0 1,-1 0-201,7 0 0,0-8-629,-1-3 1,-5 1 535,0-1 0,-8-1-858,2-5 0,-6-1-178,-5 1 656,3 0 0,-13 0-172,4-1 568,-4 1 1,-4 0 51,-4-1 1,2 1 130,-7 0 55,7-1 1,-10 1-41,9 0 0,-1 5 544,6 1-299,-8 7 389,6-4-197,-5 1 87,7 5-33,0-6 184,0 8-327,-8 0 0,6 2-157,-4 4 0,4 3 123,2 9 1,-5 7-45,-1 3 1,-6 13 86,7 5 0,-9 6 27,3 5 0,-5 3 141,-1 3 1,2 5-294,3-5 0,-3-3-177,3-3 0,4-5-562,3-6 0,3-4 349,2-7 1,0-8-818,0-4 1,2-4 467,3-1 1,-1-9-166,8-3 1,-6-4 120,5-2 1,-5-8-78,5-3 1,-5-7 337,6-5 1,-8-4 303,1-7 0,5-1 0,-1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4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285 70 8164,'-17'0'0,"-1"0"0,1 2 670,0 4 0,-6 3-157,0 9 0,-6-3 231,6-3 1,0 3 83,5-4 1,1 5-336,0 1 0,1-5-377,5-1 0,1-7 66,5 2 0,5-4-278,0-2 1,7 0-233,11 0 1,12-2-310,5-4 0,11-9-15,0-8 0,10 0-712,1 5 0,7 1 507,-7 0 0,7-6 400,-6 0 1,-3 5 283,-9 7 1,2 5-13,-7-6 0,-3 9 335,-9-3 1,-4 4 177,-8 2 501,-7 0-18,-2 0-8,-8 0 1,0 2-24,0 4-400,0-4 0,-6 7-842,0-3 435,0-4 1,14 6-762,3-8 1,5 0 248,1 0 0,0 5-15,1 1 0,-3 2 359,-3-3 0,1-1 234,-7 8 0,0-1 863,-6 7 1,-4 1-506,-8 4 1,-1-2 380,-16 8 0,2 0-275,-2 5 0,-1-7 820,6-4 1,1-4-560,6-1 0,6-1 180,-1 0-963,8-7 1,6-2-389,15-8 0,8-2-162,10-4 0,5-9 471,1-8 1,5-6-1749,-6 6 1,6-8 1845,-5 2 0,-1-11 0,-5-4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5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15 8046,'0'-9'358,"0"3"-57,0 12 1,2-2 41,4 7 1,-5-5 482,5 6 1,-4-1 176,-2 6 0,-8 6-447,-3 0 0,-12 8 84,-6-2 0,-4 6-204,-1 5 1,5-7-978,0 7 1,2-7-41,-2 7 0,6-9-442,12-2 1,-3-8-628,9 2 1100,-1-4 1,8-9-503,4-5 0,-3-3 464,9-2 1,-1 0 587,7 0 0,-7-2 0,1-3-251,-1 3 1,7-12 392,-1 8 1,0 1 28,1 5 0,-1 0-81,0 0 1,8-2 247,4-4 1,5 4 163,7-4 0,-3-1-128,8 1 0,-5-2-10,5 2 1,-6 4-103,6-3 1,-9 1 164,-3-2 0,-1 4-365,-10-4 1,-6 4-1071,-5 2 824,-8 0 0,3 2-117,-7 4 1,-1-2-1292,-5 8 1592,-12-1 0,-1 6 0,-6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5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8013,'-8'10'1749,"6"-3"-668,-6-7 197,8 0-207,0 0 0,6 2-63,0 4-705,0-4 1,-4 6-722,3-8 461,-3 0-863,6 0 1,-8 2 204,0 3-669,0-3 0,0 14 303,0-5 1,-6 5 980,0 1 0,-7 0 0,3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6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64 571 7975,'-17'0'1008,"0"0"-840,-1 0 95,9 0 0,7-2-210,8-4 1281,7 4-883,-3-5 0,1 7 4,1 0 0,-6 0-470,5 0 36,-7 0-524,11 0 388,-13 0-135,6 0 88,-8 0-67,8 0 112,-6 0 217,5 0 1,-1 2-125,0 3 18,0-3-91,-6 6 93,7-8 0,-5 0 1,8 0-15,-5 0 0,-1-8-55,8-3 0,-6 1-111,5-1 0,1-7-196,5-5 0,8-8-496,4 3 1,0-1 381,5-6 0,10-1-122,14-10 0,7-2 616,-1 7 0,1 7 0,-2 5 0,3 2 0,-9-2 0,-5 4 0,-6 8 0,-7 5 7,1 1 0,-9 7 57,-2-2 1,-2 4 680,2 2 1,1 0-333,-7 0 1,6 0 119,-6 0 1,6 8-133,-6 3 0,0-1-211,-6 2 0,1 1 38,-1 10 0,-5-4-270,-1 4 0,-7-3 24,2-3 0,-4 0 5,-2 0 1,0 7 177,0-1 0,-8 0-68,-4-6 1,-5 6-142,-6 0 0,2 0 110,-8-6 1,6 1-156,-6-1 0,6 0 138,-6 1 1,8-7-585,-2 1 0,4-9 60,2 3 0,-1-4-136,1-2 1,0 0 210,-1 0 1,1 0 62,0 0 1,5-8 167,1-3 0,1-1-74,-1-5 0,-3 4 135,8-10 1,-5 3-19,5 3 0,-2 2 374,3 3 0,3-3-70,-4 3 1,4 3 123,2-3 1,2 6 184,4-5 178,-4 7-397,13-11 0,-13 11 237,4-8-38,-4 8-206,-2-3-24,0 7 117,0 0-169,0 7 0,0-3-27,0 8 1,0-1-12,0 7 1,0 7 102,0 3 0,0 1-89,0 6 0,0-2 383,0 13 1,0 2-127,0 9 1,-6-1 307,0 7 0,-7 7-270,1 5 1,-3 7-341,-2-1 1,-1 3-833,1 3 0,-6-3 508,0-3 1,6-4-118,5-8 0,6-13 193,-5-4 1,7-12-789,-2 0 0,-2-11-348,3-6-98,-9-3 826,5-11 1,-7-11-99,5-15 1,-3-8 249,8-10 0,-5-1 388,5-4 0,-7-5 0,3-7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7902,'-9'-8'0,"3"-3"0,4-5 0,2-1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8211,'10'-7'481,"-5"-5"1,-9-3 1926,-1-3-1716,-1 1 0,6 0-77,0-1 1,4 1-72,7 0 1,3 5-74,15 1 0,-6-1-432,5-5 0,1 7-231,6 5 1,5-3-1389,1 2 1,7 0 941,-2 6 0,9 0-2157,3 0 2795,7-7 0,-3-3 0,7-7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6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10500,'8'17'2384,"-4"-7"-1560,7-4 516,-7 3-519,4-7-2199,-8 6 159,0-8-2031,8 0 3250,-6 0 0,5 7 0,-7 3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27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7957,'-10'0'-919,"2"-8"1064,8-1 0,8-7 477,3 5 1,5-3 90,1 9 1,0-7-252,1 6 0,-1 0-288,0 6 0,1-5 48,-1-1 1,0 0-184,0 6 1,-5 6 2,-1 0 0,-7 1-11,2-1 0,-6 2-89,-6 3 1,-3 5-373,-9-5 0,-5 5 111,0 1 0,-2-6 120,2 1 1,4-2 350,-4 1 1,4-3-1,2-8 334,7 8-29,-5-7 0,13 9 963,-4-4-825,4-4 1,4 11 148,4-7 0,-4 2 60,3-3-568,5-3 0,-8 8-260,4-4 1,-3-4 155,3 3-255,-4-3-502,6-2 0,-1 0-813,5 0 0,3 0 1438,3 0 0,-1-7 0,0-3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8337,'0'-10'-835,"0"-5"0,2 7 966,3-3 0,-3 1 148,4 4-138,4 4 0,-7-11 34,9 7 25,-8 0 4,4 6-4,-8-7 184,0 5-266,0-6 3,0 8 145,0 0-133,-8 0 44,6 0 35,-6 8 0,2-4-80,1 7 0,-1-5 209,6 5 0,-2 1 122,-4 5-276,4 1 0,-5-1-67,7 0 1,0-5 44,0-1 0,7-1-167,5 1 0,3-3 96,3-8 1,5 0-203,0 0 0,7 0 99,-1 0 1,4 0-110,1 0 0,-5-2 35,0-4 1,-8-1-305,2-5 303,-3-3-53,-3 5 1,-9-7-269,-8 0 1,-2 5 106,-10 1 0,1 5-97,-7-6 1,-7 8 41,-4-1 0,3 3 353,-3 2 0,-8 0 0,-7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3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7901,'0'-9'1386,"0"-7"-1210,0 14 1,0-7 450,0 3-162,0 4-134,0-6 108,0 1 51,0 5-122,7-6 41,-5 8-42,6 0 20,-8 0 546,0 0-720,0 8 1,-6 1-46,0 9 0,1 1 55,5 4 1,0 6 110,0 11 0,0 4-74,0 8 1,0 0 283,0 0 1,-2 5-86,-4 1 0,4 6-182,-4-7 0,4-1-204,2-10 0,0 2-241,0-8 0,6-1 23,0-10 0,5-4 188,-5-8 1,2-2-1313,-3-3 932,-3 3 0,8-13-1219,-4 4 526,-4-4 248,5-2 1,-7-2 127,0-4 1,0-3-50,0-9 1,0-7-1310,0-4 2012,0-11 0,0-4 0,0-8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4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8387,'0'-11'2234,"0"-1"-1792,0 8 0,2-5 42,3 3 0,5 2-129,7-8 1,6 1-363,0-6 1,14-1 102,-2 1 1,9 0-282,-4-1 1,6 3 109,-5 4 1,5-5-17,-6 5 0,0 3-82,-5 2 1,-2 4-186,-5 2 0,3 2 150,-8 4 0,-2 4-101,-9 7 485,3 0 0,-11 0 13,8 1 106,-8-1-218,3 0 0,-7 1-30,0-1 0,0-6-20,0 1 1,0-6-28,0 5 1,0-5-156,0 6 1,0-7 98,0 7 1,0-6 177,0 5 0,0 1-141,0 5 0,0 2 230,0 4 1,0 4-8,0 8 0,0 1 24,0 5 0,2 3-51,4 8 0,-2 5 139,7 1 0,-5 5-43,6-5 1,-7 0-97,7-6 0,-6-3-239,5-2 0,-5-5 96,5-8 1,-5-7-261,6-4 1,-8-3 124,1-3 0,-3-6-357,-2 1-58,0-8 130,0 4 0,0-10-47,0-4 1,-7 2-232,-5-8 1,-5 1 122,-6-6 1,2-1 129,-8 1 0,6 0 129,-6-1 0,6-5 8,-6 0 1,0 0-143,-5 6 0,5-6 416,0 0 0,0-8 0,-5 4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4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52 259 7901,'-17'0'558,"7"0"0,-3-2-416,7-3 1,0 1 447,6-8 0,2 7-128,4-7 1,3 6-10,9-5 0,5-1-245,0-5 1,2 0-200,-2-1 1,2 1-32,4 0 0,-2-1 198,-4 1 1,-6 6-1066,0-1 486,0 1 0,-15-1-718,4 1 375,-4 7 219,-2-4 1,-2 8 62,-4 0 0,-3 0 116,-9 0 0,7 0-117,-1 0-22,1 0 487,-6 0 0,5 0 0,1 0-56,7 0 261,-4 8 0,8 1 220,0 9 0,2-1 435,4 0 0,-4 0-406,3 1 0,-3-1 122,-2 0 0,6 6-150,0 0 0,0 2-33,-6-1 0,0-3-293,0 7 0,-6-4-264,0 4 1,-2-7-66,3 3 1,3-5-304,-4-2 0,2-7-48,-2-5 0,4-1-52,-3 2-190,3-4 378,2 6 1,2-8 102,3 0 0,5 0 111,7 0 0,1 0 273,-1 0 1,6 0 106,0 0 1,6 0 97,-6 0 0,0 0 267,-6 0-294,1 0 548,-1 0-509,-8 7 1,-1-3-245,-8 8 1,0-7-117,0 7 0,-8 0-301,-3 5 0,-4-6 96,-3 1 0,7-1-140,-1 7 0,1-1 175,-7 0 0,7 6 270,-1 0 0,7 0 0,-7-5 0,2 1 0,-1 4 0,-5-4 0,5 4 0,-2-3 0,1-3 0,-1 0 829,7 0 378,0 1-265,6-1 1,8-7-12,3-5 0,5-3-412,1-2 0,2-6 484,4 1 0,-4-9-453,4 3 1,4-5-566,2-1 1,-4 0-537,-2 0 0,2 1-617,-2 5 0,0-5 1168,-5 5 0,-1-5 0,0-1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5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7862,'0'-10'-563,"-8"2"1259,6 8-128,-5 0-30,-1 0-74,6 0-14,-6 0 93,8 8-131,0 2 0,0 7-142,0 0 0,-7 0-31,-5 1 1,2 1-150,-1 4 0,1-4 254,-1 4-478,-5-3-77,7-3 0,-3-2-511,1-3-110,7-5 89,-4-7 1,16 0-191,3 0 1,5-7 5,1-5 927,8-3 0,-6-2 0,6-1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6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8050,'10'0'150,"-1"0"118,-3 0 0,-2 0 909,8 0-721,-9 0 0,13 5 64,-5 1 0,-1 9-59,1 3 0,-1 1-230,2 10 1,3 0 34,-4 5 0,-3 7-6,-2-1 1,2 6-36,-3-6 1,3 3-74,-2-3 1,-4-4-93,3 5 1,-3-5-3,-2-1 0,2-6-205,4 0 1,-4-8-2,4 2 1,-4-4 80,-2-2 1,0-5-201,0-1 175,0-7-21,0 4 73,0-8 0,0-10 13,0-7 1,0-2-65,0-10 1,0-6-160,0-5 0,0-8-64,0 2 0,0-2 161,0 2 1,5-4 60,1 4 0,8 3-40,-3 3 0,5 3 133,1 3 1,0 5 42,0 0 1,1 8 166,-1-2 1,6 4-36,0 2 0,2-1 106,-2 1 1,-4 2-63,4 3 1,-3-1-26,-3 7-482,0 0 242,1 6-2352,-1 0 1364,-8 0 1033,-1 0 0,0 8 0,1 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7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52 12341,'18'0'813,"-1"0"-492,0 0 1,6-6-197,0 1 1,6-7 101,-6 6 1,6-5-653,-6 5 0,0 0 128,-5 6 0,-1 0-140,0 0 0,-7 2 298,-4 4 0,-5 6 82,-1 11 0,-1 0 242,-5 11 1,-4-3-203,-7 9 0,0 3 649,-1-3 0,3 0-236,3-5 1,-3 5-30,3 1 0,-3 1-165,-2-2 0,5-3-349,1 3 1,-1-3 140,-5-3 0,5 1-144,1-1 1,-1 1-793,-5 0 0,6-1 406,-1 1 0,2-8-457,-1-4 0,-4 2-113,3-2-305,4 0 1411,-7-6 0,5-7 0,-7-3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7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8980,'8'17'3229,"-6"-5"-2924,4-1 1040,-4-7 0,0 4-612,3-8 0,-3 2-606,4 3 1,-2-3-257,2 4 1,-2-2-381,7 2 1,-5-2 301,5 7 0,-5-7-603,6 2-844,-1 3 0,7-7 30,-1 4 1624,0-4 0,8-2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7898,'-10'0'5234,"3"0"-4910,22 0-661,-11 0 0,13 0-958,-11 0 1295,-4 8 0,6 2 0,-8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48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87 8335,'0'-17'519,"8"7"1,-4 2-295,7 8 1,-7 2 139,2 4 1,2-2-23,-3 8 0,7-1 280,-6 6 1,-1 3-331,-5 3-221,0-4 1,0 13-169,0-3 1,0-2-451,0 2 1,0-6-303,0 6 1,0-8 456,0 2 0,6-9-491,0-3 151,0-7 486,-6 4 0,0-16 11,0-4 1,2-11 201,3-5 0,-3-5-107,4-2 1,-4-5 236,-2 0 1,2 1 177,4 10 1,-3-1-147,9 7 1,-6-1 38,5 7 1,-5 2-39,6 3 0,-7 5 595,7 7 38,-8 0 54,11 0-503,-13 7 1,6 3 519,-8 7-578,7 0 0,-5 7-10,4-1 1,-4 2-174,-2-2 1,-8-2 92,-3 8 1,1-6-453,-1 5 1,-1-5-9,-5 6 0,1-8-205,5 3 0,-3-11-46,9-2-49,-9-7 408,12 4 6,-5-8 0,7-8-137,0-3 1,7-5 118,5-1 1,9 0 32,2 0 0,0 5 155,-6 0 0,1 9 398,-1-3-69,0-4 97,1 8 1,-9-3-60,-3 10 0,-6 7-68,-6 11 0,-11 4-155,-12 7 1,-4 7 66,-1-1 0,-7 8-578,1-2 0,-2-2 116,1 3 0,13-9-12,-1 2 1,10-11 88,7-6 0,-1-4-68,7-1 89,0-1 33,6 0 1,2-1 193,4-5 0,-2-1-100,7-4 1,-5-4-53,5 3 0,-5-3 11,6-2 29,-8 0-1,9-2 46,-7-3 0,5 1 13,-5-8 1,6 1 214,-7-7-256,9 1 1,-10 0 341,7-1 1,-5 7-93,6-1 1,-7 9 124,7-3 0,-6 4-21,5 2 1,-1 2-140,1 4 1,3 3-53,-9 8 0,7 3-40,-6 3 0,0-2-84,-6 8 1,0 0 136,0 5 1,0-5-151,0 0 0,0-8 91,0 2 0,0-4 67,0-2-229,0-7-154,0 5 0,7-13 153,5 4 0,5-6-96,6-6 0,-4 3-116,4-9 0,2 2 48,-2-1 0,0-3 159,-5 9 1,-7-7-186,1 6 285,-8-7 0,9 9-20,-7-7 0,0 5 189,-6-6-283,0 8 67,0-11 1,-8 13-77,-4-4 0,-3-1 76,-2 1 1,-6 0 234,0 6 0,-10 2-152,-2 4 0,-1 3 530,-10 9 0,5 5-147,-5 0 0,0 8 54,-6-3 0,6 3-219,0-2 0,10 2-38,1-8 1,2 0-239,10-6 0,0-2 186,6-3 0,5 1-724,1-7 1,7 2 109,-2-2-1080,-3-4 945,7 5 0,-6-9 26,8-3 1,2 1 229,4-8 0,-2 8 35,7-1 1,1 3 573,5 2 0,0 2-260,0 3 1,3 13 1238,3 10 0,2 5-635,4 2 1,9-3 915,-3-3 1,13 2-696,3-8 0,9 0-357,9-6 0,0-7-356,1-4 1,6-4-469,5-2 0,-4 0-967,-2 0 1,-6-8 876,-5-4 1,-1-3-3412,-11-2 3818,4-1 0,-14-3 0,4 0 0,-6 0 0,-3-2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7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7876,'0'12'6202,"0"-1"-4924,0-7 191,0 4 576,0-8-3208,0 0 0,8-8 1,1-2-1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7985,'0'-10'17,"0"2"457,0 8-52,0 0 506,0-7-200,0 5-491,0-6-80,0 8 0,2 0 894,4 0-643,4 8 0,7 1-146,0 9 1,0-1 234,1 0 1,1 1 244,4-1 0,-4 0-43,4 0 0,-3-5-272,-3-1 1,0-5-509,0 6 128,1-8 1,-1 5-1082,0-3-334,1-4 106,-1 6 0,-6-8 322,1 0 0,-6 0-1712,5 0 1226,-7 0 1426,4 0 0,-1-8 0,3-2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3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9689,'0'11'220,"0"1"1,2-6 1042,4 5 0,-4-5-550,3 6 1,3-7 331,-2 7 0,5-6-249,-5 5-881,8-7 1,-5 9-31,9-7 1,-7 0-162,1-6 1,-7 6-2923,7-1 1823,-8 1 1375,3-6 0,-7 8 0,0 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7971,'2'-15'0,"4"3"101,-4-3 224,6 13-101,-8-6 510,0 8 1692,0 0-2073,-8 8 0,4 3 290,-7 13 1,-1-3 257,-5 7 1,-1 1-48,1 6 1,6-6-339,-1 0 0,2-8-350,-1 2 0,3-4 281,8-2-595,0 1 1,2-3-161,4-4 1,4-3-384,7-8 1,0-2 44,0-4 1,7-3-511,-1-8 0,5-7 183,-5 1 0,0 0-150,-5 6 776,-1 0 1,-5 1-101,-1 5 386,-7 3 0,2 8 10,-12 0 0,2 0 147,-7 0 0,5 2-88,-6 4 1,1 2 262,-7 3 0,3 4 179,4-3 1,-5 5-216,5 6 1,3-2 66,2 8 1,-1 0-89,1 6 0,-6 7-16,7 4 1,-1 2 3,6-2 0,0 4 53,0-4 0,0 2-168,0-2 1,0-3-4,0-9 0,2 1-250,3-1 0,-1-7 99,8-4 1,-8-3-194,1-3 0,3-6-87,-2 1 4,0-8 228,-6 4 152,0-8 0,0-2-52,0-4 0,0-4 28,0-7 0,0 0-209,0-1 0,-2 1 110,-4 0 1,4-1-157,-4 1 1,4-2 136,2-4 0,2 4-410,4-4 1,4 3 165,7 3 0,0-6 47,0 0 0,1 0 211,-1 6 1,0-1 227,1 1 0,-1 6 367,0-1 1,1 6-328,-1-5 1,0 7 149,0-2 0,-5 4 126,-1 2 498,-7 0-713,12 8 1,-14 1-115,3 9 1,-3-1-76,-2 0 0,-7 1-275,-5-1 1,1 0 6,-7 1 0,5-1 65,-10 0 1,4-2-18,1-3 1,7-2-9,-1-5 1,6-3 246,-5 4 0,7-6-27,-2-6 1,4-3 62,2-9 1,8-1-84,4-4 1,5 2 117,6-8 0,4-5-205,7-7 1,1 1 111,0 5 0,-1-1-234,1-5 0,-1 5 45,1-4 1,-2 9 0,-5 2 1,5 2 41,-4-2 1,2-1-15,-3 7 1,5-1-36,-4 7 1,2 2 1,-2 3 1,1-1 153,-7 7 1,0 0-88,-5 6 1,-1 0 245,0 0 0,-7 2-80,-4 4 0,-4 4 379,-2 7 0,-2 6-47,-4 0 1,2 8 121,-7-2 1,-7-3-153,-5 3 0,0-6-15,6 6 1,5-8-10,1 2 0,7-3 135,-2-3-469,4 0 166,2 0-305,0-7 1,8-2-69,3-8 0,5 0-161,1 0 1,0-2-5,1-4 0,-1-4-233,0-7 1,1 0 64,-1 0 1,-6-3 153,1-3 0,-8 4-164,2-4 0,-5-2 119,-1 2 1,-1-8 269,-5 2 1,2 3 28,-8-3 1,1 2 81,-6-2 0,-1 2-121,1 4 1,0 4 173,-1-4 1,3 9 170,3 3 0,-3 5-130,4-6 0,1 7 331,-2-7 0,7 8-185,-7-1 1,6 3 306,-5 2 0,5 0 155,-5 0-324,7 0 1,-4 2-198,8 3 0,-6 7 23,1 11 0,-1 0 197,6 12 1,2 1-104,3 10 0,-1 12 249,8-1 0,5 9-105,6 3 0,0-6 201,-5 1 1,1-3-175,4 3 1,-10-9-33,5-3 0,-7-6-212,1 6 1,1-8-185,-7-9 1,0 0-632,-6-1 0,-2-1 451,-4-4 0,2 1-1202,-7-6 1,-3-1 616,-9-6 1,4-2-1004,-4-3 0,-2-5 1747,2-7 0,-16 0 0,3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1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7825,'-18'0'1453,"1"0"-1050,8 0-201,1 0 99,8 0 1,0-2 559,0-4-133,0 5 0,8-7-329,3 8 1,12-6-166,6 0 1,4 1-207,1 5 0,1 0 57,-1 0 0,1-6-282,0 0 0,-1 0 195,1 6 1,-3-2-227,-3-3 0,-4 3-84,-8-4 0,1-2-234,-1 2 0,-5 1-30,-1 5-9,-7 0 748,4 0-124,-8 0 40,0 0-152,-8 0 402,-2 0 1,-7 5-77,0 1 1,5 6 30,1-6 1,5 5 166,-6-5-148,1 7-316,-6-3 1,-1 7 68,1 0 1,2 1-67,3-1 1,-1-4 86,7 5 1,0-5 28,6 10 1,-6-3-2,1-3 1,-1 0 95,6 0 0,6 1-166,-1-1 0,7-5 58,-6-1-137,7 1 0,-3 3 79,7-4 1,-5-1-57,-1-4 1,-5-4 72,5 4 0,-5-5-2,6-1 1,-7-1-5,7-5 0,-1 2-1,7-8 0,-7 1-81,1-6 26,-1-1 0,5 1 0,-5 0 0,3 5 81,-9 1-48,1 7 3,-6-4-373,0 8-983,0 0 0,-7 0 598,-5 0 1,2 8-421,-1 3 1,-3-1 437,-9 1 1,2 1 713,-8 5 0,8 8 0,-4 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7603,'-17'0'328,"0"0"1,5-2 882,1-4-355,7 4-88,-11-5 1,11 7 378,-8 0-601,8 0 0,-5 0-274,3 0 1,4 2-97,-4 3 37,4 5-4,2 7-53,0 1 1,0-1-57,0 0 1,6 0 80,0 1 1,7-7-219,-1 1 0,3-3-24,2 3 0,1-2-14,-1-5 0,6-3 146,0 4 0,2-4 6,-2-2 0,2 0-25,4 0 0,2-2 13,-8-4 1,6 4-147,-6-3 0,6-3 15,-6 2 0,5-7-69,-5 1 0,2 3 68,-1-3 1,-11 6-262,4-5 252,-3 7 0,-3-10-138,1 9 1,-8-3-384,1 2 0,-5 4 245,-5-3 1,1 3-811,-8 2 1,-1 0 546,-10 0 0,-4 2-1027,-8 3 1642,1 5 0,-1 7 0,0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1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52 259 7847,'-11'-5'0,"-1"-1"0,8-7 25,-1 1 0,3 2 185,2-1 0,7-6 70,5-7 1,3 1-70,3 6 1,-7 0 285,1 0 1,-1 5-131,6 1 1,1 1-20,-1-2 1,-5-1 183,-1 7-143,1 0-272,5-1 0,-6 5-112,1-4-158,-8 4 1,9 10 163,-7 3 1,6 10-147,-7 3 1,3 6 59,-2-1 0,-4 4 186,3 1 1,-3-1-50,-2-4 0,0 7 13,0-7 0,-2 8-87,-3-9 1,-3 3 84,-4-2 0,-3 4-317,4-4 1,-11-3 110,-1 3 0,0-8-164,6 2 0,-2-5 55,-4-7 1,9 3-50,-3-9 1,4 1-153,-5-6 1,9-4-230,3-7 1,2-3 79,-2-14 592,4-1 0,-13-14 0,5-1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2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8153,'0'-12'108,"0"1"239,7-1-44,3-5 0,7 7 825,1 4-658,-1 4 1,2 2-118,4 0 0,-4 8 108,4 4 0,-2 3-87,3 2 1,1 1 36,3-1 0,5 6-88,-4 0 1,4 2 369,1-2 1,6-2-128,1 8 0,7-2-9,-2 2 0,6 1-297,5-6 1,-1-1-234,8-6 0,-7 0-527,7 0 1,-9 1 422,3-1 0,0-5-184,-6-1 1,3-7-236,-9 2 0,-3 1-540,-3-1 1,-9 0-179,-2-6 436,-8 0 0,4 0-691,-8 0-338,-7 0 1807,-3-8 0,-7-9 0,0-10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7905,'-8'-17'-941,"6"-1"1233,-5 1 623,7 0 46,-8-1-7,6 1-338,-6 0 0,10 1-62,4 5 0,-2 1-76,7 5 0,1 3-118,5-4 1,6 4 200,0 2 1,6 2-153,-6 4 1,2-1-9,-2 13 1,-9-5-303,3 10 0,-11 4-225,0 2 1,-4 4-171,-2 1 1,-8 8 257,-4 5 0,-11-3-1156,-6 2 1,3 0 510,-3 6 1,2-2-703,-2-4 0,0 0 194,12-11 1191,-4 3 0,11-19 0,-7 6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3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7726,'0'-10'-387,"2"2"1100,4 8-355,-4 0 0,13 0 684,-3 0 6,3 0-84,2 0 1,-5 6-436,-1 0 1,-7 7 1407,2-1-1329,-4 3 0,-2 3-148,0-1 0,0 0-347,0 1 0,0-7-203,0 1 0,0-1-1183,0 6 1,0-5 833,0-1 0,6-5-3336,-1 6 1574,1-8 1239,2 3 1,1-11 961,9-7 0,-1-1 0,0-13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5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8458,'-10'-18'1301,"3"9"-1523,7 1-29,0 8 517,0-8 34,0 6 94,0-5 1,2 7 572,3 0 0,-1 6-436,8-1 1,-6 11 29,5 1 1,-7 6-171,2 6-176,3 3 1,-7-5-265,4 8 1,-4 0 117,-2-1 0,-2-5 13,-4 0 1,4-8 64,-4 2 1,5-4-930,1-2 602,0-7 0,1-2-220,5-8 0,-4-2 38,4-4 1,4-4-101,1-7 0,-1-8-187,1-4 1,1-3 220,5-3 1,6 1-35,0-1 0,0 0 190,-5 1 1,5 1 239,0 4 1,0 6-170,-6 12 1,-2 1 347,-3 4 250,3 4-37,-13 2 0,6 12 332,-8 11 1,0-4-341,0 4 0,-6-3 17,0-3 0,1 6-30,5 0 0,-6 0-153,0-6 0,0 1 119,6-1 0,0 0-351,0 0 0,0 1-15,0-1 1,0-5-17,0-1 1,6-5 188,0 5 1,1-7-19,-1 2 0,-2-2 13,8 2 0,-1-4-37,6 3 0,1-5-305,-1-5 0,0-7 129,1-11 1,5 2-674,0-8 0,2 0 95,-2-5 0,-4-9-214,4-3 1,-4 0 104,-1-6 1,5 2 55,0-13 500,-8 7 0,8-19 1,-4 4-1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8453,'0'17'2943,"0"-5"-2402,0-1 1,-7 1-35,-5 5 0,3 0 247,-3 1 0,-1 1-587,-10 4 0,3 2 11,-3 4 0,-2 3-1209,2-3 0,-6 6 672,6 5 0,-5-1-1334,4 7 1,-4-6 16,5 6 1676,0-7 0,-2 3 0,-2-8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3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9361,'7'-17'768,"5"0"1,11-3-565,6-3 1,4-4 25,1-7 1,3-1-258,3 1 1,-4-1 89,5 1 0,-7 7-49,-5 4 3,4 3 81,-14 3-194,6 0-356,-8 7-23,-7 2 1,-2 18-1,-8 7 1,-8 3-384,-4 8 0,-5 1 100,-6 6 1,2-1 757,-8 1 0,8-6-189,-2 0 0,4-6 189,1 5 0,9-4 71,3 4 1,4-5 243,2 6 0,0 0 469,0 6 0,0-1-56,0 1 0,2 1 583,4 5 0,-2-5-722,7 5 1,1-5-214,5-1 1,-5-8-366,-1-4 0,1-4 72,5-2 1,0-2-57,1-3 0,-1 1-176,0-7 1,6 0-259,0-6 0,2-2-11,-2-4 1,-4-9-424,5-8 0,1-2 217,-2 2 0,0-2 192,-6-4 1,-2-4 256,-3 5 1,1-3-39,-7 2 1,0-4 333,-6 4 0,-2 5 44,-4 0 1,-2 5 246,-3 2 1,-4 5-79,3 1 1,-9 7 296,-2-2 0,0 4 594,5 2 1,1 0-539,0 0 0,5 6 915,1 0-1130,-1 7 0,1-5 358,-1 4 1,8 3-265,-1-4 1,5 5-55,5 1 0,5 0-253,7 1 0,8-1-60,4 0 0,6 1-1375,5-1 0,4-6 776,8 1 1,6-8-926,-1 2 1,7-5 518,-7-1 0,7-1 806,-7-5 0,1 4 0,-6-6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7814,'-18'17'7328,"7"6"-6455,-1 0 1,-7 2-102,-10-2 1,-13 4-4270,-10 8 3497,-7 7 0,14-17 0,-3 2 0,-1 4 0,0-1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6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8815,'10'-8'1197,"-2"7"-680,-8-7-129,0 8 1,1 0 287,5 0-387,-4 0 1,14 0 44,-5 0 1,-1 0-73,1 0 1,1 0-11,5 0 0,6 0-8,0 0 1,8 0-195,-2 0 0,3 0 84,3 0 0,0 0-453,-1 0 0,6 0-82,1 0 1,-1 0-304,-5 0 0,-1-6 324,1 0 1,-8 1-149,-4 5 1,-4 0-1148,-2 0 1103,-7 0 0,-2 1 107,-8 5 0,-8 4-19,-4 7 484,-11 0 0,-3 8 0,-9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8535,'11'0'28,"1"0"1,-1 0 76,7 0 1,1 0 198,4 0 0,4-5 128,7-1 1,3-8 428,3 3 0,6 1-483,12-1 0,-2 1-136,7-1 0,-5-3-406,5 8 0,-13-5 182,2 5 0,-6 0-659,0 6 1,-9 0 249,-8 0 0,-8 0-485,2 0-93,-4 0-556,-2 0 243,-7 0 1282,-2 0 0,-8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8039,'-9'-17'718,"-1"7"-287,4 4-313,5-3 0,-5 7 211,12-4 1,-3 4-30,9 2 0,7 0 217,10 0 1,4 2 804,1 4-887,8 3 1,5 9 2,10-1 1,-1 6-27,7 0 0,-7 8-387,2-2-570,-5 3 637,-8-5 1,-5 6-121,-11-4 1,-4 3 85,-8 3 0,-7 0-67,-5-1 0,-5 1-336,-5-1 0,-5 7-335,-7-1 0,-8 6 162,-4-5 0,-9 5-34,-3-6 1,-7 6-386,2-6 0,-4 7 384,-2-7 1,6-5 552,0-7 0,8-7 0,-5 4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8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85 8394,'-8'18'41,"6"1"669,-3 4 1,1-2-228,-2 8 0,4-6 139,-4 6-328,4-8 1,2 4 145,0-8-285,0 0 0,0 1-128,0-1 0,2-5 299,4-1-650,4-7 1,7 4 231,0-8 0,1 0-450,-1 0 0,6-8 117,0-4 0,6-9-56,-6-2 1,6-8 117,-6 3 1,0-3 56,-6 2 0,0-4 109,1 5 1,-7-3-68,1 2 1,-8 4 281,1 8-239,-3-1 318,-2 1 1,-2 8 100,-3 3 0,1 6 61,-8 6 1,3-3-42,-3 9 0,-3 1-79,3 10 0,-1-1 124,1 6 1,-1 1-15,7 6 0,-6 1 61,7 5 1,-1 3-29,6 8 1,-6 2 12,0 3 0,-5-1-212,5 7 0,-5-5-179,5 5 1,-8-7-2,3 2 0,3-6 139,2-6 1,-1-4-173,1-7 1,-2-3 41,2-3 0,3-4-45,-9-8 1,2 1 46,-1-1 0,-6-6-128,-1 1 1,1-8 111,-6 2 1,-2-4 71,2-2 0,-6-2 115,6-4 1,0-4-76,6-7 1,-1 0 181,1-1 0,8 1-69,3 0 1,-2-2 78,2-5 1,2 5-76,10-4 0,4-2-6,7 2 1,8-8-31,4 3 1,4-3 3,1 2 0,7-4-234,-1 5 1,0 3 130,-5 2 0,5 3-809,1 3 1,-3 5 381,-9 1 1,2 7-1363,-8-2 1797,0 4 0,-6 10 0,0 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8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8111,'17'-8'3261,"0"6"-2169,-7-5-214,-2 14 0,-8 3-335,0 7 1,0 1-367,0-1 0,0 6-1016,0 0 1,-2 2 626,-4-2 0,4 2-2690,-4 4 2902,4 4 0,-5-7 0,-3 9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49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8094,'5'-11'0,"1"-1"0,2 8 921,-2-2 1,-2 5-351,7 1 1,-5 5 304,5 1 0,-7 2 213,2-2 134,4-5-816,-1 15-974,1-7-259,5 1 782,-5 5 0,1-11-2512,1 8 1875,-8-8 1,3 11-1492,-7-3 2172,0 3 0,0 10 0,0 2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8094,'0'17'985,"0"1"-401,0-9-165,0 7 1,0-7-123,0 9 0,0-1 292,0 0 1,0 1-160,0-1 0,0 0-107,0 0 1,2 1-90,4-1 0,-4 0-29,4 1 0,1-1-245,-1 0 0,2-1 240,-2-5-433,-4 4 1,7-7 54,-3 4-443,-4-5 251,6-7-11,-8 0 0,0 0 287,0-7 0,0-3-425,0-7 0,2-1 172,3 1 1,5-2-485,7-4 1,2 2 289,4-8 0,-1 8 347,6-2 0,-5 9 87,6 3 1,-6 7 80,6-2 1,-8 4 612,2 2 0,-3 8-401,-3 3 0,-2 1 738,-3 5 1,1-3-391,-7 9 1,0-4 204,-6-2 0,0 6-228,0 0 1,0 0-429,0-5 1,0-7 97,0 1-296,0-8-701,0 3 629,0-7 1,0-2-534,0-3 0,0-11 316,0-7 1,7-2-148,5 2 1,1-2 181,-1-4 0,9 4 147,-4 8 0,6 0 42,1 0 0,-3 7 140,7 4 1,-4 4 10,4 2 0,-5 0 323,6 0 1,-2 0 159,2 0 1,4 0-180,-5 0 0,3 6 99,-2 0 1,4 1-87,-5-1 0,-1-4-6,2 4 1,-8-2 56,2 2 0,0-3 490,-5 9-689,3-8 0,-19 11 287,4-3-312,-5 3 0,-8 2 100,-5 1 1,-5-1-260,-6 0 1,4-1 72,-4-5 1,-2 3 113,2-9 0,0 1 23,5-6-226,1 0 1,2-2-4,3-4 0,-3-3 88,3-9 0,4 1-791,3 0 0,1-8 385,-2-4 1,4 2-1031,-4-2 1,5 6 1410,1-6 0,0 1 0,0-7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57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8197,'12'0'1526,"-1"0"-991,-7 0 1,4 7-22,-8 5 0,0 5-188,0 6 1,0 4 157,0 8 0,-6 1-194,0 5 0,-7 3-29,1 8 1,-9 5-152,-2 1-928,-8 0 1018,12 1 1,-12-7-591,8 0 1,0-2 254,6-10 1,2-5-483,3-6 0,-1-8 300,7 2 1,-6-10-501,7-1 1,-3-8 6,2 1 0,2-3 706,-7-2 0,7-7-385,-2-5 1,4-5-7,2-6 495,0-4 0,0-8 0,0 1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8248,'0'-18'3391,"0"9"-3054,0 1-63,0 8 1,0 8 386,0 3 0,-8 7-218,-3 5 0,-7 5 41,-5 13 0,-4 3-297,-7 8 0,-1 5-162,1 1 0,5 2-485,0-3 1,8-5 321,-2 0 1,9-2-1609,3-10 1204,7 8 0,-4-19-838,8 0 404,0-8-430,0-4 657,0 1 0,0-11 29,0-7 720,8-7 0,-6-18 0,6-2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0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8158,'35'0'912,"-1"0"-535,1 8 205,-1-6 1,3 7 691,3-3 0,-1-2-458,7 7 0,-8-5 223,3 6 0,-5-7-423,-1 7 1,-8-6 43,-4 5 0,-4-5-1505,-2 5 498,0-7 325,1 12 1,-9-12-950,-3 7 586,-4-7-954,-2 4-168,0-1 1,-2-3 410,-4 8 1,-5-9 1095,-12 3 0,-4 4 0,-8-1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1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13628,'2'-9'2826,"4"3"-3108,-4 4 231,5 2-1417,-7 0-1933,0 0 3401,0 15 0,-7-3 0,-3 13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8159,'2'10'1488,"4"-4"-747,-4 3-790,13 1 1,-11 0 848,8-5 1337,-9-3-1422,5-2-559,-8 0-57,0-7-281,0 5 1,0-4 45,0 12 136,-8-4 67,7 13 1,-15-13-131,5 4-66,3 3 112,0-7 378,1 6-238,5-8 346,-6 0-378,8 0 0,2-8 33,4-3 1,1 1-250,5-1 68,3 7 52,-13-12 1,14 7-753,-5-9 327,-3 1 130,7 0 1,-5-2-188,7-4 0,0 1 110,1-6 1,7-7-48,3-5 1,7-6 92,5 5 1,6-7-121,12 2 0,-2 4-23,7 1-979,1 5 1273,13 1 1,-12 8 206,4 4 0,-11 6 305,-1 6 1,-5 3 418,-6 8 0,-3 2-132,-9 4 0,-1 3 493,-4 8 1,1 1-497,-7-1 0,-1 2 69,-11 4 0,3-2 121,-9 8 0,1-2-567,-6 2 1,-8 4-869,-3-5 0,-6 11-9,-6 1 1,1 1-456,-6-7 1,1-5 385,-2 0 0,-4-2-319,4 2 0,-3-4 514,-3-8 1,1-8 40,-1-3 1,0-4-85,1-2 150,-1 0 405,8-8 0,-3-1 0,6-8 0,1-8 0,6-2 0,0-16 0,7 7 0,3-6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7434,'2'-17'0,"2"0"0,2-1 0,-2 1 0,-2 0 1889,-2-1-1533,0 9 102,0 1 0,0 8-150,0 0-251,7 8 0,-5 1 97,4 9 3,-4 7 0,4 3 151,-1 13 104,9 3-251,-5 8 0,3 7 659,-1 5-457,1 3 1,0 4 40,-1 4 0,-5-4-98,5 4 1,-7 2-475,2-2 1,-4 0-143,-2-6 1,0-7-1243,0-5 837,0-3 488,0-10 0,0-3-1259,0-13 752,0-3-240,0-7 364,0-1 0,0-9 75,0-8 0,0-8 535,0-9 0,-8-16 0,-1-4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8180,'0'-21'1655,"0"4"0,2 11-882,4 0 1,3-1 7,9 1-241,-1-8-249,0 12 0,-5-5 318,-1 7-214,1 0-901,-3 0-439,7 0 0,-14 9 692,4 9 253,-5 7 0,-1 17 0,0 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3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8106,'0'-27'383,"0"2"0,8 8-192,3-1 1,5 1 246,1 0-237,8-1 0,-4 3 256,8 3 0,-8-1-71,2 7 1,-4 0-594,-1 6 217,-1 0 0,-2 8-421,-3 4 0,-5 3 201,-7 2 1,-5 6 48,-1 0 1,-8 1-39,3-7 0,-10 6-16,-2 0 0,0 0 8,5-6 0,-5 1 47,0-1 1,0-2 197,6-3 1,0-5-123,-1-7 226,9 0 1,-1 0 425,4 0 551,4 0-467,-5 0 0,14 0-231,5 0 0,-2 0 2,1 0 1,-5 0 256,5 0-607,1 0 1,-1 0 321,1 0-331,-8 0 1,5 0-311,-3 0-144,-4 0 1,6-1-317,-8-5 1,6 2 333,-1-8 0,1 7-731,-6-7 298,0 8 138,0-11 1,0 11-233,0-7 30,0 7 679,-8-4 1,5 8 59,-9 0 0,8 2 190,-2 4 1,3-4-161,-3 3 1,4-1 355,-4 2-286,4-4 654,2 6-223,0-8 917,0 0-106,0-8 297,0 6-486,0-6-29,0 8-367,0 0-167,8 0-330,-6 0 0,7 0-236,-3 0 40,-4 0-477,6 8-1301,-8-6 1419,0 13 1,-2-5-922,-4 7 0,-4-1 590,-7-5 1,0 4 755,0-3 0,-8 3 0,-2 3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3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8106,'0'-18'0,"0"1"-553,0 0 214,0-1 138,0 9 0,0-7 935,0 5-444,0-4 1,0 3 1262,0 1-563,0 7-530,0-12 0,0 12-223,0-7 1,8 7-137,4-2 0,-1 2 120,6-1 1,-3 3-115,9-4 0,-4 4-258,-2 2 1,7 0 169,-1 0 0,0 0-263,-6 0 168,0 0 0,1 6 25,-1 0 1,-6 7 69,1-1 1,-8-3-142,1 3 1,-3-1 107,-2 7 1,0-1-187,0 0 1,-7 6-106,-5 0 1,-3 0 182,-2-5 0,-1-1-59,1 0 1,0 1 80,-1-1 0,7-6-507,-1 1 1,1-1-7,-7 7 613,9-1 0,-14 0 0,4 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8106,'0'12'228,"0"-1"0,0-5 1006,0 5 755,-8-7-1008,6 4-361,-5-8 0,9 0 192,3 0 1,5-2-437,7-4 0,10 2-345,8-7 0,1 7-414,10-2 1,-5 4-653,5 2 0,-8 0 813,3 0 222,-5 0 0,-1 8 0,-1 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4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8107,'0'-17'490,"0"7"-384,0 3 0,2 7 162,4 0 0,4 7 858,7 5-527,0 3-295,1 2 1,1 8 765,4 4-700,-4 12 0,6-3 333,-8 8-375,-7 0 0,-2 6-133,-8 0 0,0-2-129,0-4 0,-2 4 123,-4-4 1,2-6-126,-7-5 1,5 0-428,-6-7 232,8-3 97,-11 0 1,11-13-866,-7-1 506,7-7-327,-4 4 151,0-8 1,-1 0-85,-8 0 1,1-2-450,5-4 0,-5-3 292,5-9 810,-5-7 0,-9-9 0,-1-10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57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8193,'15'-2'851,"-3"-3"1,5 3-273,0-4 1,1 12-196,5 5 1,2 5-124,-2 1 1,8 0 210,-3 0 1,5 1-64,2-1 0,-1 6 68,1 0 1,5 2-188,0-2 0,7-4 103,-7 4 0,6-3-229,-6-3 0,7 0 82,-7 1 0,6-7-228,-6 1 1,1-7 89,-7 7 0,1-8-740,-1 2 1,-1-5 140,-4-1 0,2 0-138,-8 0 0,-6 0-2146,-5 0 1072,-9 0 1703,5 0 0,-23 0 0,-4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4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8048,'17'-17'1160,"-7"-1"0,5 9-1654,-3 3 0,3 4 488,3 2 1,-1 0 1097,0 0-362,1 0-386,-1 0-143,0 0 1,-5 6-611,-1 0 209,-7 7-14,4-3 0,-3 7-75,1 0 0,0 3 219,-6 3 1,-2-2 41,-4 8 1,-3 1-14,-9 11 0,1-5 120,0 5 1,5-7 179,1-5-135,-1 4-76,3-14 1,1 6 113,8-8-110,0 0-298,0-7 29,0 5 120,0-13 0,8 6-269,3-8 0,-1-6 120,1 0 0,7-7-57,5 1 1,0 3 458,-6-3-63,0 8-148,1-11 814,-1 13-270,0-6-26,-7 8 0,-3 8-38,-7 4-50,0 3 0,0-1 305,0 3 1,-7-4-352,-5 10 0,-3 2-288,-2-2 1,-1 2-555,1-2 389,0-3 110,-1 5 1,1-8-757,0 0 433,7 0 122,-5-7 0,11 0-402,-8-5-15,1-3-253,-6 6 199,7-8-35,-5 0 665,13-8-53,-6 6-190,8-5 913,0 7-380,0 0-79,0 7 1,-2-3 114,-4 8 1,3-6-12,-9 5 1,0-1 237,-5 1 0,6 3 95,-1-9-287,1 9 1,1-10 175,4 7-256,4-7-62,2 4 1,2-8 588,4 0-317,11 0-79,10 0 1,10-2 89,3-4 0,-3 4-61,3-4 1,-4 5 206,-1 1 0,-2 5-56,-5 1 0,-3 6 88,-7-7 0,-3 3-454,-3-2-145,3-4 322,-13 5-747,13 1 280,-13-6-1680,14 6 683,-14-8 335,5 0 0,-5 0-1934,4 0 1734,-4-8 0,6-2-1029,-8-7 2011,0 0 0,0-8 0,0-2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8023,'10'-9'1248,"7"3"1,10 4 215,13 2 1,-1 0-641,7 0 1,-2-2-394,2-4 1,2 5-14,-8-5-1035,1 4 1,-12 2-146,-1 0 0,-7 0-2182,3 0 1495,-5-8-510,-10 6 1474,-1-5 0,-16 5 242,-3-4 0,-10 2 243,-2-8 0,0 1 0,5-6 0,1 7 262,0 4-378,-1 4 1371,1 2-850,0 0 1,5 8 180,1 4 0,5 9 397,-6 2 1,9 8-392,-3-3 0,-2 3-11,2-2 1,1 4 102,5-5-455,-8-3-58,6 8 1,-8-6-1150,5 8 547,3-1-186,-6 1 1,0-1-733,-3 1 0,1-2 1349,-1-5 0,-1 5 0,-5-6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5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20 346 8486,'-18'0'1035,"17"0"0,10 0-655,20 0 1,11-2-123,6-3 0,6 1-19,6-8-68,3 1 1,9-7 170,-1 1-2135,-8 0 1685,7 0 1,-15 1-1637,5 5 1259,-12-5 1,-4 7 0,-7-9 1,-2 7-236,-5-1 0,-5 1 333,-11-6 0,-4-1 386,-8 1 0,0 0 467,0-1-467,-8 1 233,-2 0 0,-9 7 426,-4 4-570,-4 5 257,-7 1 1,-3 13 401,-3 4 1,-4 14-350,-8 4 0,0-1 75,0 7 0,0 1-73,0-2 0,6 2-29,0-1 0,13-5-373,-1 5 44,11 3 35,-2-8 0,9 1-1014,5-8 672,-5-1 0,14 5-1648,-3-4 928,3 4 984,2-14 0,0 6 0,0-8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6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104 811 8741,'-5'20'1795,"-1"3"-1353,-8-4 0,10 6 432,-7-8 0,5 0-261,-5 1 0,1-7 6,-1 1 1,1-6-623,4 5 15,4-7 114,-5 4-1582,7-8-332,0 0 834,7-8 1,5-2 407,11-7 1,-2-6-203,8 0 0,-6-8 256,6 2 1,-8 4 186,2 2 1,-4 10 1139,-2 1-425,-7 8 1512,5-3-1360,-13 14 1,6 3 7,-8 7 1,-2 6 270,-4 0 0,-1 6-163,-5-6 0,-1 0-116,7-5 1,0-7-304,6 1-376,0-8 1,2 3-1160,4-7 736,3 0-35,9-7 1,7-5-1502,3-11 1517,5-4 93,9-7 1,-5-3-117,3-3 0,-1-3 135,1-3 1,-2 2 50,9 4 0,-9 5 288,2 1 1,3 7 153,-3 9 1,2 7 452,-1-1-367,-5 8-165,6-3 0,-7 13 1295,0-1-875,-9 9 1,7-5-1,-6 9 306,0-1 0,-2 6-118,-8 0 1,-1 0 131,-5-6 1,-3 3-380,-8 3 0,0-4-253,0 4 1,-2-4-719,-4-2 379,-4 1 251,-7-9 0,-2 5-549,-4-8 344,4-1-562,-6-5 42,7 0 1,1-2 70,0-3 1,5-11-169,1-7 0,7-8 369,-2 3 1,4-13 236,2-5 0,0-4 301,0-2-16,8 0-171,9 8 1,4 2 38,8 7 76,-8 1 86,12 7 0,-6-4 3,7 8 0,-1 0 157,-4 6 0,4 0 252,-5-1 0,-1 1-69,2 0 1,-6-1 275,6 1 0,-6 2 387,6 3-490,0-3-288,5 5 1,-5 1 79,0 3 1,-8 2-126,2-2 0,-4 4 14,-1-4 1,-1 6-171,0 6 0,-5-2-210,-1 8 1,-5-1 130,6 6 1,-9 1-149,3-1 1,-4 6-459,-2 0 290,-8 8 137,-1-4 0,-8 2-227,-1-1 205,1 1-63,0 6 1,-6-1-152,0 1 1,-6-2 7,6-4 1,0 3-87,5-3 0,1-4 108,0-2 1,5-4-378,1-1 501,7-1 17,-12-8 411,15 7-228,-7-14 0,6-2 234,-4-12 1,4 1-150,-4-7 0,-1 5 216,1-10 1,0 4-112,6 1 0,-5 1 135,-1 0-260,0-1 1,4 3 24,-4 4 166,4-5 1,-5 12-9,7-7 98,0 7 1,-2-4-60,-4 8 0,4-2 205,-4-3-85,4 3-35,2-6 23,0 8 35,0-8-553,0 6 85,0-5 399,-7-1-114,5 6-70,-6-13 48,0 13 83,6-14-112,-13 15 0,11-7 191,-7 8-386,7 0 86,-4 0 1,6 0-172,-3 0 150,3 0 1,-6 2-54,8 4 125,0-5-174,0 15-53,-8-14 8,6 13-260,-5-13 224,7 6 282,0-1 0,0 3-116,0 7 0,0-3 174,0 3 0,0-3-117,0 9 1,0 3 172,0 3-101,0 4 1,0 7 562,0 1-287,0 7-35,0 4 1,0 3 678,0 9-731,0-1 0,0 4 179,0-3-319,0 11 1,-6-10-245,0 16 1,-5-8-449,5 2 1,0-10 307,6-2 1,0-7-168,0 2 1,0-6-1040,0-6 695,0-4 2,0-15 1,0 4-1390,0-8 1329,0 0 1,6-12-1293,0 1 1209,-1-8-12,-5 3 848,0-7 0,0-7 0,0-3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415 174 8107,'8'-10'668,"2"3"0,7 7-533,0 0 0,8 0 1517,4 0-749,4 0-517,1 0 1,1 0-14,-1 0 1,1-8-362,0-4 1,-3 3-314,-3-3 1,-4 8-729,-8-1-39,1-5 0,-9 6-76,-3-7 0,-6 7 480,-6-2 1,-9-2 663,-8 3 0,-8-9 0,12 5 0,-6-3 0,8 0-235,-1 9 235,1-5 0,5 8 624,1 0-164,7 8-327,-4 1 0,6 10 1107,-3 5 1,-3 2-511,-4 9 0,-3 2 45,4 3 1,-5 2-171,-1 4 1,-2 4-10,-4-4 1,-2-1-294,-4 1 0,-6-2-198,1 2 1,-3 4-185,-9-4 0,8 4-396,-3 2 0,5-6-456,1 0 0,1-8 327,-1 3 1,8-12-10,4-6 0,10-6-554,1-5-292,8-5 878,-11-7 0,13-7 53,-4-5 0,4-9 528,2-2 0,0 0 0,8-2 0,2-2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7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 9598,'2'-16'0,"2"8"1807,2 14 1,0 6-1191,-6 17 0,0-1-96,0 7 0,0 0-6,0-1 1,0 7-504,0-1 1,-6 0-473,0-5 0,2-3-73,10-3 0,4 2-665,7-8 0,0 0-1509,1-6 1290,-1-7 863,8 5 1,-6-13 553,4 4 0,4-12 0,0-3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8078,'35'0'0,"7"-6"0,4 1 0,4-3 965,2 2-504,8-3-916,1-1 731,8-5-135,-7 5 0,-3-7-247,-7-1 0,-8 1-108,-3 0 1,-7-6-208,-5 0 0,-4 0 154,-8 5 0,-1 1-779,-5 0 462,-3-1 396,-8 1 0,-2 0 435,-4 0 0,-5-1-240,-12 1 0,2 7-36,-8 5 0,6 3 238,-6 2 1,0 4 531,-6 7 1,9 1-321,2 11 1,0 4 233,0 1 1,3 5 823,10 2-773,-5 7-290,14-6 1,-5 7 139,7-9 0,7 1-205,5-1 0,11-5-77,6 0 0,11-2-412,6 2 1,2-4-472,-1-8 1,8-2-996,-3-3 916,4 3 560,-4-13 1,0 6-1,-1-8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8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8068,'9'0'0,"7"0"240,-7 0 0,9 13 344,-1 4 0,-6 12 653,1 0-783,-8 4 0,9 1 242,-7 1-304,0 7-1,-6-5-278,0 5 1,-2-2-36,-4 0 0,2 1 23,-7-7 1,7-1-201,-2-4 0,2 2-15,-2-8 0,5 0-902,-5-6 419,4-7 411,2-3 1,0-9 197,0-3 1,8-7-131,3-11 14,-3 4 1,5-14-44,-7 4 1,7-3 153,-1-3 0,-4 1 129,-3-1 0,3 0-91,-2 1 1,7-1-69,-1 1 0,1-7 24,-1 1 0,9 1-82,-4 11 1,4-5 16,-3 4 0,5 4 98,0 2 1,6-2 121,-6 2 1,6 6-70,-6 5 0,5 3 96,-5-3 1,6-1-276,-6 7 0,0 0-634,-5 6-1264,-1 0 931,0 8 1059,-7 1 0,-2 16 0,-8 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9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8059,'0'-18'1790,"0"1"-1376,8 7 0,2 3-471,7 7 1,-6 9 359,1 9 0,-6 7 272,5 9 0,-5 8-89,6 4 0,-9 6 135,3 6 1,2-2-402,-2 7-124,-1-7 0,1 3-101,0-7 0,2-6 95,-3 1 0,-3-9-482,4 2 1,2-5 143,-3-6-87,1 3 0,0-18-1371,0 3 690,-1-11 402,-5 2 1,0-10 228,0-4 95,0-4 115,0-15 1,0 4 47,0-8 117,0 1-67,0-7 1,-1 2 142,-5 4 0,4-3 78,-4 3 0,6 4 310,6 2 0,-2 6-91,7 5 1,7-3 266,5 3 1,5 3-20,-5-3 1,8 8-203,-2-2 0,4-1 254,1 1 0,1 0-300,-1 6 0,-5 0-241,0 0 1,-2 0-217,2 0 0,-4 0-862,-8 0-170,0 0-176,1 8 0,-11 2 264,-7 7 0,-9 0 17,-14 0 1021,-4 8 0,-8-5 0,1 5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8881,'19'0'2142,"4"0"1,6 6-1562,11-1 0,5 3 104,7-2 0,-1-4-361,1 4 0,-4-5-340,4-1 0,-9 0-421,8 0 1,-10 0-745,-1 0 1,-3 0 780,-3 0 400,1 0 0,-1-7 0,1-3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5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8282,'10'0'-31,"3"-2"669,-7-4 0,7 4-198,-1-4 1,-2 5-332,1 1 1,1-2 14,5-4 0,0 4-147,0-4 1,-5-2-229,0 3-565,-1-1 181,6 6-315,-7 0 767,-2 0 1,-10 10 17,-4 7 1,-4 2 648,-7 10 0,-6 0-275,0 5 0,0 1 218,6-1 0,-1 3 94,1 3 0,0-3 315,-1 3 1,7-3-511,-1-3 0,8-1-61,-1-4 0,3-4-575,2-8 349,7 0 1,3-7-495,7-4 0,3-6 223,3-6 0,-2-6-150,8-11 0,-6-2-10,6-3 1,-8-3-101,2 8 1,-4 0 96,-2 5 438,0 1 225,1 7 1,-9 5-169,-3 10 0,-6 5 427,-6 7 0,-3 8-192,-9 4 1,-3-4-10,4-2 0,-4 2 121,9-2 0,5-5 614,1-7-491,4 1-553,2-3 0,8-1-411,3-8 1,5-2 289,1-4 0,2-1-673,4-5 1,-4-3 400,4 3 0,-1-1-952,1 1 1328,-4-3 0,6 5 0,-8-7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1:59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 13011,'8'-9'5559,"-6"1"-5180,5 8 1,-8 2-248,-5 4 0,-13 3-4084,-16 9 3952,-15 7 0,-27 9 0,-11 10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8023,'-9'0'111,"1"0"118,0 0 115,6 0 326,-5 0-220,-1 0 149,6-7 136,-6 5-325,8-6 0,0 1-124,0 5 1,2-6 142,4 8 1,-2 0 313,7 0 46,-7 0-235,12 0 0,-9 2 104,5 4-306,3-4 1,-5 11-189,7-7 1,0-1-169,1-5 0,-1 0 99,0 0 0,6 0-56,0 0 0,0 0-1001,-5 0 739,7-7 1,-6 5-423,4-4 0,-10 4-397,-1 2-114,-8 0 659,11 0 1,-13 2-483,4 4 72,-4-4 592,-2 13 0,-2-11-634,-4 8 417,4-9 246,-13 13 1,11-12-815,-8 7 1100,1 1 0,-6 5 0,-1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2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8023,'-10'0'2142,"3"0"-1844,7-8 1,7 5 219,5-9 1,9 8-48,2-1 0,8 3-8,-3 2 1,11 0-259,1 0 0,1 0 0,-7 0 0,1 2-16,-1 3 0,-5-3-167,0 4 1,-2 2-290,2-3 1,-4 3-115,-8-2 1,0-4-2019,1 4 1085,-1-5-504,-7-1 632,-3 0 1186,-7 0 0,-7-7 0,-3-3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3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8023,'-12'-6'-17,"1"0"1,7-1-205,-2 1 2201,4 4-1324,2-13 0,2 13-196,4-4 0,-2-2-174,7 2 1,7 1-58,5 5 0,2 0 69,-2 0 1,4 2-56,7 3 1,-5 5 94,0 7 1,0 6-41,5 0 1,-1 6-1,-4-6 1,1 8-88,-7-2 0,1-2 15,-7 2 0,-2-6-57,-3 5 0,-5 1-126,-7 6 1,0-6 5,0-1 0,-2-1-183,-3 2 1,-5 4-231,-7-4 1,0 1 197,-1-1 0,1 4-474,0-4 0,-3-2 75,-3 1 1,4-4-163,-4 4 0,10-7 85,1 3 642,1 2 0,-7-14 0,1 3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243 589 8039,'-8'-10'439,"6"-5"170,-3 3 0,3 3-188,2-3 0,0 1-28,0-7 0,0 1-544,0 0 181,0-1-83,0 1 1,0 0-534,0-1 346,0 9 1,-2-5 147,-4 9 0,2-1-20,-7 6 1,5 0-42,-6 0 174,1 0 1,-6 0-6,-1 0 1,7 6 167,-1-1 1,3 3-71,-3-2 0,-3 3 180,3 9 0,3-1-4,-3 0 0,6 1 12,-5-1 1,7 6-39,-2 0 0,-1 0-50,1-6 1,0 1 407,6-1-375,0 0-241,0 1 1,8-9 51,3-3 0,-1-4-219,1-2 1,7-2-347,5-4 0,0-3 294,-6-9 1,6 1-148,0 0 1,0-3-37,-5-3 1,-1 0-169,0-11 1,0 3 124,1-9 1,-7 3 126,1 3 1,-7-1 112,7 0 1,-6 1 78,5-1 0,-7 6-88,2 1 0,2 6-18,-3-1 1,1 4 222,-6 2 118,8 0 164,-6-1 9,5 1 468,-7 7-211,0 3-196,0 7 1,-1 0-75,-5 0 1,4 2-68,-4 3 1,-2 5 35,3 7 0,-3 3-26,2 3 0,2 4-9,-7 7 0,5 1-19,-6-1 0,7 3-9,-7 3 0,8-1 38,-1 7 1,-3-8 22,2 2 1,0-3-4,6-2 0,0-1-41,0 1 1,0-6-158,0-1 1,6-7-12,0 3 0,7-7-142,-1-6 0,3 5-12,3-5 1,1-3-253,4-2 1,-4 1 210,4-1 0,2 0 25,-2-6 1,6 0 56,-6 0 1,2 0-15,-2 0 1,-2 0-46,8 0 0,-8-6-33,2 0 1,-4-7-122,-1 1 0,-7 3 38,1-3 0,-8 1-151,1-7 1,-3 1 201,-2 0 1,0 0-48,0-1 0,-7 7 291,-5-1 1,-3 8-75,-3-1 1,1 3 553,0 2 0,5 0 213,1 0 119,-1 0-548,-5 0 1,5 5 89,1 1 0,7 2-143,-2-2 1,4-2 218,2 7-251,0 1 0,0 5-19,0 0 0,2 0-131,4 1 1,-2-7-32,7 1 1,1-6-181,5 5 1,1-7 67,-1 2 0,0-4-189,0-2 1,3 0 108,3 0 1,2-2-19,3-4 0,5 2-102,-4-7 0,4-1 38,1-5 1,-5-2-81,0-5 0,-2 5 96,2-4 0,-4-4-88,-8-2 1,0-1 83,0 1 1,-5 2 72,0 4 1,-9 4-54,3-4 228,-4 3 529,-2 3-468,-8 0 0,-1 7 311,-9 5 1,7 3 66,-1 2-260,1 0 1,-6 0-108,-1 0 0,7 0-2,-1 0 0,6 2-9,-5 3 0,5-1-125,-5 8 0,5-7 35,-6 7 0,8-6 37,-1 5 0,3-5-10,2 6 1,-2-1 49,-4 6 1,4 1 11,-4-1 0,5 8 10,1 4 0,1 5 80,5 7 0,-2-3 37,8 8 0,-9 0 233,3 6 0,2 2 201,-2 4 1,-1-3-224,-5 9 0,-7-1-45,-5 6 0,-3-5-144,-2-1 1,-1-1-176,1 1 0,5-11 105,1-12 0,-1-3-52,-5-3 1,0-1 259,-1-4-202,1-4 0,2-14-274,3 1 1,-3-8 54,3 2 1,-3-12-813,-2-6 0,-1-5 163,1-6 1,-2-6-141,-4-11 0,2 1 153,-8-7 689,0-8 0,-13-7 0,-2-8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7955,'0'-12'-170,"0"1"-78,0 7 1001,0-11-148,0 13 58,0-6-219,-7 8-8,-3 0 0,-7 0-70,-1 0 1,1 6 61,0 0 1,-1 13 43,1-2 216,0 20-346,-8-9 0,6 22 188,-4-3 1,3 1-131,3-2 1,2 2 208,3-8 1,-1 6-403,7-5 0,0-7-341,6-5 0,2-6-352,4 6 0,4-8-646,7 2 0,8-10 234,4-1 1,-2-8-1950,1 2 2847,1-4 0,13-10 0,3-2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5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18 8154,'0'-10'2240,"0"3"-1042,0 7-740,0 0 0,0 7 115,0 5 0,-7 9-368,-5 2 1,3 6 51,-3-6 0,2 6-169,-1-6 0,1 6-63,5-6 1,3 0-324,-4-6 195,4 0-85,10 1 1,1-9-106,9-3 0,-1-4-293,0-2 1,0-8-107,1-3 0,5-6 231,0-6 0,0 1-13,-6-6 0,0 4 177,1-4 0,-7 5 139,1-6-99,-8 8 348,3-4-77,-7 7 183,0 9 0,-2 1 174,-3 8 0,-3 8-186,-4 3 1,-3 5 277,4 1 1,-5 0-155,-1 1 1,5 7-17,1 3 1,-1 7-5,-5 5 0,0 4-24,-1 8 1,1-6-117,0 1 1,0 3-194,-1 1 1,1 5-268,0-10 1,1-3 195,5-3 0,-5 0-211,5-5 0,1 1 116,-1-13 0,5 0-12,-6-5 0,7-3-195,-7-3 250,8-5 1,-11-7 106,3 0 1,3 0 161,-3 0 1,6-5 363,-5-1 1,1-8-220,-1 3 1,3-5 796,8-1-644,-8 0 0,8 0 48,0-1 0,8-5 44,9 0 0,1-2 129,-1 2 0,2 4-306,4-4 1,-4-2-73,5 2 1,1 0-496,-2 5 0,5 1 228,-5 0 1,6 2-1226,-6 3 1,6 4 310,-6 8 1,6 0-167,-6 0 0,-6 0 1104,-5 0 0,-1 16 0,7 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6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8057,'0'-11'0,"0"-1"0,0 7 763,0-7 1,0 6 1126,0-5 1032,0 7-2139,0-4 0,-1 10 104,-5 4 0,4 3-391,-4 9 0,-2 1-98,3 4 0,-7-2-815,6 8 1,-5-6 309,5 6 1,0-6-426,6 6 0,-6-8-263,1 2 0,-1-4-924,6-2 1,0-5-447,0 0-373,0-9 2538,0 5 0,8-16 0,1-1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16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8146,'18'0'515,"-1"0"1,0 0 261,1 0 0,-1 8-280,0 3 1,0 12 691,1 6 0,-1 4-200,0 1 0,-7 3 106,-4 3 1,-4 3-601,-2 3 1,0 4-190,0-4 0,-8 4-1581,-4 2 0,-5-6 835,-6 0 1,-2-2-653,-4 2 1,-3-4 244,3-7 847,-4 0 0,-1-8 0,-1-2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3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8094,'0'-10'-522,"0"2"1384,0 8-223,0 0-155,0-7-152,0 5-267,0-6-92,0 8 0,0-2 305,0-4-486,0 4 237,0-5 540,0 7 1570,0 0 0,8 0-1668,3 0 1,-1 0-157,1 0 1,1-6-71,5 0 0,6 0-53,0 6 0,0 0-74,-6 0 0,1 0 133,-1 0 0,0 0 221,1 0-458,-1 0 1,0 0-714,1 0-2733,-9 0 1582,-1 0-511,-8 0 1587,0 8 1,0 2 62,0 7 0,-6-5 20,0-1 691,-7-7 0,-4 19 0,-10-4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58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8099,'0'-17'0,"0"-1"-45,0 1 0,0 5 683,0 1 1528,0 7-803,0-4-934,0 8 1,0 16 17,0 7 0,-2 9-111,-4 9 0,2-3-327,-7 8 1,-1 0 73,-5 6-1173,7 0 866,-5-8 1,11-3-107,-8-12 1,9 1-399,-3-7 0,4-5 215,2-7 1,2-7 131,4 2 0,-3-6-203,9-6 1,-6-4 130,5-7 1,1-8 452,5-4 0,8-11 0,2-4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3.3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44 35 10995,'-17'0'1920,"0"0"-1461,7 0 0,10-2-48,12-4 1,9 4 122,2-4 0,8 2 39,-3-1 47,-3 3-296,8-6 1,-8 8-285,4 0 0,2 0 196,-8 0 0,2 0-1152,-2 0 0,-4 0 638,4 0 0,-10 0-3476,-1 0 3754,-1 8 0,-1 1 0,-2 9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3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60 623 8255,'-17'0'482,"0"0"0,7 2-1189,4 4 1110,-3-4 0,9 5 865,0-7 0,1 0-557,11 0 0,5 0-220,6 0 0,2-2-512,-2-3 0,4-7 6,8-11 0,-6 4 40,0-4 1,-6 4-114,5 1 1,-6-5-386,1 0 0,-6-2 121,-6 2 0,5 4-221,-5-4 0,-3-4-8,-2-2 1,1 2 150,-1-2 1,0 6 49,-6-5 0,0 6 116,0-1 0,0 4 18,0 2 1,-2 0 78,-4-1 0,2 1 155,-7 0 1,5 1-34,-5 5 0,5-3 468,-6 9 304,1-9 0,-6 12-384,-1-4 0,1 5 438,0 1 0,5 0-250,1 0 1,-1 1-67,-5 5 0,5 6 13,1 11 1,1-2 17,-1 8 0,-5 7 9,5 10 1,-5 6 280,-1 6 1,0-2 541,-1 7 0,3-1-610,4 1 0,-3-3-354,8-9 0,1 1-294,5 0 1,7-8-248,5-3 1,3-5-421,2-1 1,8-8-763,4-4 1,4-4-58,1-2 0,1-7 1416,0-4 0,-1 3 0,1 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4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226 104 8255,'0'-9'2314,"-2"1"-675,-4 8-1047,4 0 0,-6 2 724,8 4-1028,0 3 1,0 8 100,0 1-105,0-1 167,8 0-208,-6 1-141,13-1 0,-11-7-287,8-5 29,-1-3 0,7-9-145,-1-5 0,-6-1 123,1 1 0,-8-9 126,2 4 0,-5-5 228,-1 5 0,0 0-139,0 0 1,0-1 543,0 1 1,-7 5-199,-5 1 0,-3 7-169,-2-2 0,-3 4-436,-3 2 1,-4 8-524,-7 4 0,-7 5 745,1 6 0,-8 12 0,4 9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7513,'0'-9'864,"2"-5"-573,4 9 1,-5-3 191,5 2 344,-4 4-149,-2-13 337,0 13-638,0-6-281,0 8 92,8 0 0,-6 2-209,4 4 1,-5 5 178,-1 13 1,2 4 215,4 13 0,-4 3-175,4 8 1,-4 5 6,-2 1 1,0 0-92,0-6 0,0-1 8,0 1 1,0-7-314,0-5 138,0-4 0,5-9-671,1-4 431,0-3 135,-6-3-67,8 0 1,-6-5-534,3-1 197,-3-7 227,-2 4 0,0-10 83,0-4 0,0 2-168,0-7 0,0-7-1058,0-5 746,0-7 242,0-5 488,0-9 0,0-8 0,0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8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8182,'2'-18'0,"4"1"559,-4 8-301,5-7 1,1 8 42,3-3 79,-3-4 1,9 5 99,1-7-258,-1-1 0,16 7 191,-5-1 0,7 3-216,5-3-181,-3-3 160,13 5 0,-14-1-288,5-1 0,1 6-10,-2-5 0,1 1-74,-7-1 0,-7-3 209,-4 8-231,4 1-103,-8-3 11,6 6 12,-7-6-27,-9 8 132,-1 0-342,-8 0 376,0 0 107,0 8 31,0 2 0,0 7 40,0 0 1,0 1 174,0-1 0,6 2 105,-1 4 0,1 4 20,-6 8 0,0-1 41,0 1 0,0 5-96,0 1 1,0 12 72,0-1 1,0 4-161,0-4 1,6-2 13,0-4 0,1 4-58,-1-4 1,2-4-175,3-1 1,5-7-70,-5-5 1,-1 2-60,1-8-32,1 0-96,-2-6 132,-3 0 0,-1 1-152,0-1 73,0-7 23,-6-3 293,0 1-133,-8-6 0,-4 6-348,-11-8 0,4-6-69,-4 0 0,-2-7-80,2 1 1,-2-3 126,2-3 1,2 1-50,-8 0 0,6-6 480,-6 0 0,0-16 0,-5 3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9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53 278 8150,'-18'-8'1829,"1"6"-905,8-13-463,1 13-133,8-14 1,8 9 41,3-5 1,6-3 22,6 3-255,4-3 0,8-8 1,1 2-52,5 5 1,-5-1-348,5 5 0,-7-3-105,-5-2 1,2 5-552,-8 1 0,0 7-575,-6-2 798,-7 4 284,-3 2 1,-7-2-640,0-4 758,0 5 1,-13-7 289,-4 8 0,-4 0 0,3 0 0,1 0 0,0 0 0,-1 0-29,1 0 1,0 6-86,0-1 114,-1 9 1007,1-5-493,7 1-186,-5 5 0,7-5 143,-3 7 0,-3 1 470,9-1-272,-9 0 0,6 1 71,-3-1-603,3 0 44,8 0 0,0 1-831,0-1 385,0 0 286,0 8 1,0-6-1605,0 5 940,0-13 1,0 4-752,0-3 1115,8-4 0,-4-1-473,7-7 752,1 0 0,5-7 0,0-3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9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8150,'17'-6'-42,"1"0"0,-1-1 239,0 1 1,-5 4 260,-1-4 1,1 4 474,5 2 87,-7 0-863,5 8 0,-13 1-246,4 9 0,-4-7-167,-2 1 1,0-1-591,0 7 1,-2-1 845,-4 0 0,-4 0 0,-7 1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29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8553,'-9'0'2995,"1"0"-2632,8 0 0,2 0 21,4 0 0,3-2-45,9-4 1,-1 4 125,0-4 1,6 4-695,0 2 0,2-6-727,-2 1 0,-1-1 670,6 6 286,-6 0 0,3 0 0,-8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11613,'11'2'2063,"1"4"-1188,-8-4-567,11 13 1,-7-11-74,3 8 0,5-7-747,-5 7 0,-1-6 288,1 5-1303,-7 1 1,10 5 614,-9 0 0,1-5-1027,-6-1 1939,0-7 0,-8 12 0,-1-7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 9786,'0'-9'2673,"-7"16"-2368,-5 16 0,2 8-133,-1 4 0,-1 7-149,-5 4 1,-2 6-291,-4 6 1,2 9-49,-8 8 0,8 0-304,-2-6 0,3-8-66,3-3 1,6-4 276,-1-2 0,6-2 63,-5-4 0,7-10 69,-2-7 0,-1-8 72,1 2 0,-6-9-140,6-3 390,-7-7 0,5 2-7,-3-12 0,-3-3 102,9-9 1,-7 1-4,6 0 0,-5-6-123,5 0 0,0-8 30,6 2 0,0 4-18,0 2 1,2-2 113,4 2 1,4 0-72,7 6 0,0 1 129,0 5 1,3-5-112,3 5 1,4-3 111,7 3 0,3-3-52,3 9 0,-2-3-53,9 2 1,-7 4 151,6-4 0,-8 6-61,3 6 0,-5 2-3,-1 3 0,-6 9 24,0-9 1,-10 14 139,-2-8 0,-2 5-58,-9-5 1,0 6-13,-6 0 0,-2 0-273,-4-6 0,-3 1 268,-9-1-146,1 0 0,0-7 183,0-4 0,5-4 210,0-2 0,7-8-169,-7-4 1,3-9 79,-3-2 1,4-8-269,8 3 0,0-3-177,0 2 1,0-4-870,0 5 1,0 3 558,0 1 0,8 5-475,4 2 1,-3 2-148,3 3 947,-1 4 0,7 1 0,-1-3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59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7639,'25'-34'-1405,"-4"-1"2506,8 1 1,-6 7-411,6 4 0,1-2-651,11 2 0,-3-6 54,8 6 1,-2 0-3,3 5 1,-5 1 30,-8 0 0,-1 7-130,-4 4 0,2 4-91,-8 2 0,0 0 106,-6 0 0,-5 2 20,-1 4 0,-1-2-76,1 8 1,3-7-2,-9 7 1,7-1 98,-6 7 0,1-7-234,-1 1 229,4-1 38,7 7-53,0-1 1,-1 0-4,-5 0 1,3-5-73,-8-1 70,7-7 0,-11 12-21,4-5 0,1 5 51,-1 1-113,0 0 197,-6 0 6,0 1-76,0-1 1,2-2-15,4-3 256,-5 3-214,7-5 168,-8 7 1,6 1 50,0-1-239,-1 0 0,1 0 45,0 1 1,2 5-6,-3 0 0,-1 8-20,8-3 1,-6 7 20,5 5 0,-1 4 202,1 8 1,3 0-147,-9 0 0,7 2 396,-6 4 1,5 5-199,-5 12 1,0 2-281,-6 3 1,6-3-4,-1-8 0,3-5-293,-2-1 0,-4-13 199,3 2 0,-1-11-22,2-1 1,-4-6 197,4-5 1,-4-4-71,-2-7 116,0-1 1,0-6-135,0 1 1,-2-8 180,-4 1 1,2-3-474,-7-2 1,-1-7-507,-5-5 0,-6 1 349,0-7 1,-8 3-218,2-14 0,-4 0-1168,-1-5 0,-8-10 198,-5-8 1246,5-8 1,-15-9 0,3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1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6428,'10'0'-294,"-3"2"159,-7 3-20,0-3 119,0 6 36,0 0 0,8-7 0,2 7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2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8137,'2'-9'337,"4"3"-199,3-4 1,9 6 850,-1-7-582,0 7 1,0-4 49,1 8 1,-1 0-143,0 0 1,1 0-340,-1 0 0,0 2 52,1 4 1,-1-2 30,0 7 1,-2-5 10,-3 6 1,1-1-259,-7 6 1,6 1-71,-7-1 0,1 6-251,-6 0 1,-2 2-110,-3-2 303,3-4 109,-14 6 1,7-9 155,-9-5 0,7 5-113,-1-5 1,3-1-213,-3 1 397,5 1 0,7 5 334,0 0 0,1-5 266,5-1 0,4-5 544,7 6 1,0-6-638,1 5 0,-1-5-72,0 5 0,1-5-133,-1 6-119,-8-9 1,-1 13-666,-8-5 0,0-1-41,0 2 0,-8-1-344,-3 6 0,-10-5 259,-2-1 0,-6-1-337,6 2 0,-8 1 113,2-7 1,-1-1 809,1-5 0,-12 0 0,5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1 517 8252,'0'-25'-3,"0"6"1,0-6 486,0 8-233,0-1-110,0 1 0,7-2-31,5-4 0,3 2 166,3-8 0,7 6-31,3-6 0,-1 6-148,2-6 1,0 8-227,6-2 0,5 4-117,0 1 0,3 1 187,-3 0 0,-4 1-228,5 5 128,3-5 7,-8 7 0,12-1-8,-7 4 1,7 3 131,-2-3 1,-2 4-22,2-4 1,-7 6-32,1 6 294,4 4-237,-7 7 0,5 0 233,-7 0-216,-1 8 1,1-3 0,-1 4 65,1-1 1,-2 4-46,-5-6 1,5 6-1,-4-6 1,-4 6 22,-2-6 0,2 8-4,-2-2 0,-6-2 41,-5 1 0,-6-5 5,5 6 1,-7 0 82,2 6 1,-6-3-117,-6-3 1,-4 4 110,-7-4 0,-2 3-78,-4 3 1,-4-1 7,-8 1 0,1-6-6,-1 0 1,-5-1-6,-1 7 0,-7-6-55,2 0 0,-4-8-11,-2 2 0,1-4 116,-1-2 1,-2-1-65,-4-5 0,4 3-250,-3-8 243,3-1 10,2-5 1,0-2 14,0-3 0,0-1 45,1-11 1,4-3 160,1-8 1,8-11-265,-2 5 1,11-13-4,6 1 0,9-4-215,3-2 0,7 2 97,-2 4 1,12-2-1414,5 8 714,12 0 265,4 13 1,8 2 531,0 7 0,7 1 0,2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3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8150,'9'-17'-604,"1"7"-76,-4 5 1,-3-3 679,9 2 440,-8 1 106,3 5 24,1 0-188,-6 0 0,6 1-209,-8 5 0,0 4-1,0 7 0,0 8-126,0 4 0,-6 0-312,0 5 0,-5-9-175,5 10 0,0-10 269,6 4 1,0-14-165,0 2 207,8-3 1,1-5-7,9-3 0,-7-4 124,1-2 1,-6 0 155,5 0 1,-1-8-30,1-3 0,5-1 199,-5-5 0,-1 4 80,1-10-163,1 3-60,5 3 0,-5-6 126,-1 0 0,-5 0-168,5 6 1,-7-6-29,2-1 0,2 1 124,-3 6-418,1 7 124,-6-5 176,0 6-454,0-9 0,0 7 74,0-1-30,-7 8 154,5-3 0,-8 7-109,4 0-833,4 0 417,-13 0 493,13 7 1,-13 3 179,3 7 0,-3 2 0,-3 4 0,1 12 0,0 9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4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8150,'-17'-18'0,"5"3"-755,1 3 0,5-1 623,-5 7 0,5 0 1079,-6 6-254,8 0-187,-11 0 0,5 4-200,-7 8 1,6-1-66,-1 12 1,6 2-480,-5-2 1,7 6 217,-2-6 0,4 0-431,2-5 1,0-1-210,0 0 207,8 0 0,2-5 182,7 0 1,6-9-7,0 3 1,13-17 160,-1-7 1,11-9 115,0 4 0,-2-2 0,3 2 0,-9 6 0,2 0 0,1 1 58,-7 11 1,3-1 95,-14 6 0,0 8 210,-6 3 1,-5 12-126,-1 6 0,-7 2-4,2-2 1,-10 5-134,-2 1 0,-9-1-72,-2 7 0,-3-5-734,-8-1 378,6-1 209,-10 9 1,5-7-276,-8 4 1,1-9 391,-1-2 0,-5-6 0,-1 6 0,1-14 0,5 3 0,3-13 0,3 1 0,-2-4 0,8-2 0,0 0 0,6 0 0,1-8 0,5-3 0,3-5 0,8-1 0,4-6 0,8 0 0,1 0 0,16 6 0,-6-1 0,6 1 0,0 0 0,5-1 0,-1 7 0,-4-1 0,3 9-64,-3-3 1,4 4 3,1 2 1,-5 0 415,0 0 1,0 8-109,5 3 1,-5 10 412,0 2-291,0 8-123,-2 4 1,4 3 96,-8 8 0,0 0-186,-6 6 0,-7 0-87,-5 0 1,-3 2-90,-2 3 1,-2-5-424,-3 0 1,-5-2-122,-7-10 1,-1 1 237,1-7 0,0 1-86,0 0 0,-1-9 410,1-3 0,-6-3 0,0-3 0,0-7 0,5 3 0,1-7 0,-8-8 0,-2-8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4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70 8033,'0'-35'0,"-8"16"1209,6 4-751,2 15 1,4 0 442,8 0-21,-8 0-1699,11 0 0,-5 2 441,7 3 0,-6 7 378,1 11 0,-1-4 0,7 6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8080,'0'-17'0,"-6"-1"495,0 1 1,2 5-100,10 1 134,4-1 1,15 1-221,3-1 0,5 3-163,2-3 1,5-1-49,0 7 1,1 0-28,-7 6 0,-1 0 16,-4 0 1,1 8-96,-6 3 0,-3 11-174,-10 1 1,3 7 85,-9-1 1,1-2 58,-6 2 1,-2 5 118,-4 7 0,-5-1 142,-12-5 1,4 5-145,-4 0 0,1 1 131,-1-7 0,4 1-141,-4 0 1,-2 5 42,2 0 0,-6 3-350,6-3 0,-6-4 105,6 5 0,0 1-314,6-2 1,-2-5 15,-4-6 1,9-2-656,-3 2 392,4-5-95,-5-6 580,1-9 0,7-3-43,5-12 0,-3-3-161,2-9 0,0-1 411,6-4 0,0 2 0,0-8 0,-7 0 0,-3-5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5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9289,'10'-18'0,"-4"1"0,-2 2 0,1 3 0,5 4 0,3 3 0,3-1 1908,3 2-1732,2 2 0,-4 4 86,1 4 1,-1 3-30,0 9 1,1-5-67,-1 4 1,0-3-123,0 9 0,-1-2-589,-5 2 1,5-4 339,-5 4 0,5-3-801,1-3 0,0-5 453,1-1 0,1-7 552,4 2 0,-4-12 0,6-4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5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8486,'17'0'1012,"1"0"0,-7 0-579,1 0 0,-7 0 19,7 0 0,-6 6 1038,5-1-1292,-7 9 0,6-6-714,-5 3-991,-3 4 0,8-7 252,-4 4 1255,-4-5 0,13 1 0,-5 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5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8116,'17'-18'0,"1"9"578,-1 3 0,8 4 808,4 2 1,4 0-239,1 0-640,1 0-180,-1 0 1,-1-2 26,-4-4 0,2 4-272,-8-3 1,5 3-164,-5 2 1,0 0-502,-5 0-119,-1 7 0,-2-3-689,-3 8 441,-4-8 1,-8 11-463,0-4 943,0 5 1,-8 7 45,-4 0 1,-3 2 241,-2-2 0,-2-2 179,-4 8 0,-12 0 0,-9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0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8063,'0'-17'835,"0"-1"-194,0 9 295,0 1-422,0 8-364,0 0 0,-2 8-206,-4 3 0,-3 5 106,-9 1 0,1 0-317,0 1 0,1 5 115,5 0 1,1-6-78,4-6 1,4-5-82,-3 6 1,5-8-91,5 1 0,5-5 192,7-5 1,6-5 80,0-7 1,6 1 261,-6 5 0,6 3-111,-6 8 0,0 0 421,-5 0 0,-1 0-180,0 0 0,-7 10 139,-4 7 0,1 0-55,-1 6 1,0-1 57,-6 1 1,-2-4-273,-4 4 1,2-4-147,-7-2 0,-1 5-245,-5-5 1,5 8 161,1-14 0,-6 9-35,-7-9 0,-1 6-1,2 6 1,2-3 79,-8 3 1,1-4-19,-7-2 1,2-5 72,5-1 0,-3-1-83,8 1 0,-6-3 12,6-8 1,6 6-420,5 0 1,2-3 192,-1-8 0,3 1-366,8-8 1,8 1 237,3-7 1,-1 1 144,2 0 0,-1 2 134,6 3 1,-5-1 216,-1 7 1,-5 0 233,6 6 261,-1 0 1,7 0 392,-1 0 0,0 0-456,0 0 0,1 0 125,-1 0 1,2 0-173,4 0 1,-3 0-254,3 0 0,2-6-125,-2 0 0,2 1-221,-2 5 0,-4-6-24,4 0 1,-10 0-750,-1 6 226,-1 0 0,1 0-38,-1 0 397,-7 8 1,4 2-35,-8 7 0,-2-5 104,-4-1 1,2 1-70,-7 5 1,-1-2-136,-5-3 1,0 3 459,0-3 0,-8 3 0,-2 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8116,'-20'21'0,"-1"-2"0,-2 0 1357,2 3-829,10 1 0,-3-6-10,8 0 1,1-5 203,5-1-368,0 1 0,7-3-48,5-3 1,5-4-195,6-2 1,-2 0-86,8 0 0,-8-6-233,2 1 0,-3-7-293,-3 6-688,0-7 554,-7 3 167,-3 1 0,-14-5-60,-5 8 168,-11 1 174,4 5 0,-14 0 265,4 0-306,5 0 327,-9 0 1,14 0 281,-4 0 0,3 0 1,3 0 73,7 0-624,3 0 1,9 0-265,3 0 0,7-2 56,11-4 1,4 2-118,8-7 0,-1-1-216,1-5 1,5-1 706,0 1 0,1 0 0,-7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6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8194,'9'-7'1284,"-1"5"-1189,0-6 1,-1 10 184,5 4 1,3 5 74,-3 12 1,3 4 184,2 8 1,1 1 91,-1 5 0,-6 3 71,1 8 1,-2-1-37,1 1-44,-3 0-323,-8 0 1,0-2-108,0-4 0,-8 2-155,-3-7 0,-11 5 90,-1-6 0,-5-2-95,5-9 0,-8 2-1179,2-8 567,-4 0-140,-1-6 1,-1-1-726,1-5 0,-1 3 451,0-8 0,3-3 993,3-8 0,-4-13 0,6-9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8110,'17'-7'0,"0"-3"0,-5-5 649,0 3-207,-9 4 149,13 8-487,-14 0-147,5 0 163,-7 0 1,-2 10 50,-3 7 0,-11 1-102,-7 5 1,-6 4-267,6 1 0,-5 3 112,5-2 0,-6 2-165,6-8 0,0 6-292,5-6 291,1 0-60,7-6-1,3 0 259,7 1 18,0-9 1,7 1-17,5-4 0,3-4-13,3 3 0,-1-1 131,0 2 1,-5-2-87,-1 7 0,-1 1 108,1 5 0,-3 0 191,-8 1-160,0-1 0,0 6 0,0 0 186,-8 8-281,-1-4 79,-9 7 0,1-5 164,0 0 0,5-6-59,1 6 131,-1-8-129,3 12 0,1-14-40,8 4 0,0-4 200,0-2-439,0 1-88,8-1 261,1 0 0,3-7-132,-1-4-105,-7-4 108,12-2 1,-13 5-163,9 1 1,-6 0 50,5-6-187,-7-8 191,11-1 0,-13-9-169,4 1 1,-2 0-603,2-1 452,-4 1 217,5 0 0,-7 0 233,0-1 0,8-14 0,2-5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7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8153,'18'-25'0,"-1"6"588,0 1 0,8 11 841,4 7 1,4-2-852,1-4 0,7 2-210,-1-7 1,0 5-201,-5-6 74,-1 8-31,-7-3 1,6 7-655,-4 0 0,-4 0-125,-2 0 1,-4 0-444,-2 0 1,-1 7 446,-5 5 1,-3 3-932,-8 3 1097,0-1 1,-2 0 0,-6 2-96,-9 4 0,-2-1 493,-10 6 0,8 1 0,-19-2 0,3-2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7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8447,'8'10'1029,"4"-5"-628,3-3-110,2-2 1,2 0-86,5 0 0,-11 0 74,4 0 0,-3 0 30,3 0 0,-2 8-142,-3 4 1,3-3 0,-3 3 0,-3 5 136,3 6 0,-8 8-31,2-2 1,1 11 364,-1 6 1,0 4-170,-6 2 1,0 0 386,0 0 1,0-2-244,0-4 1,0 4 13,0-4 0,0-8-381,0 3 0,0-14-71,0 7 0,-6-11 33,0 0 0,-7 2-133,1-2 0,-3 0-1074,-2-5 813,-8-1 1,-2-6 0,-8-1-1366,1-2 1,-5 3-11,-7-5 0,0 6 1560,-12-7 0,-11 1 0,-2-6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3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122 256 8659,'2'-37'860,"4"-3"-463,3 4 1,8-5 406,1 12 1,-1 1 16,0 10-465,1-3-166,-1 19 1,-7-2-278,-5 16 1,-9 19-918,-13 26 1004,-19 12 0,-7-12 0,-7 4 0,-3 1 0,-1 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6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1 554 7891,'0'-10'-460,"0"-5"232,0 13 0,5-8 126,1 4 0,2 4-80,-2-3 171,-4 3 0,7-4-33,-3 0 207,-4 0-6,5 6-15,-7-7 208,8 5-6,-6-14-278,6 14 0,-6-11-3,3 7 0,-1-5-23,8 5 0,-8-2 6,1 2 0,5 3-2,2-9 0,-3 6-124,3-5 1,-1 5 90,7-5 0,-7 1-84,1-2 1,-3 3 186,3 3-103,3-4 1,-5-1 43,7-1 0,-5 7-39,-1-7 0,1 6 8,5-5 0,0 1 23,0-1 0,1-3 0,-1 8 1,6-7-14,0 1 1,0 5 3,-5 1 1,-1-2-14,0 3 1,2-7 2,4 6 0,-3-1 23,3 1 0,-4 2-23,-2-8 1,0 9 3,1-3 0,-1 2-6,0-2 0,1 4-8,-1-3 1,2-3-24,4 2 1,-4-5-1,4 5 0,-1-2-31,1 2 1,-4 4 49,4-3 0,-4 1-25,-2-2 1,1 4 11,-1-4 1,0 4-3,1 2 1,-1 0 33,0 0 0,2 0 3,4 0 1,-3 0-20,3 0 1,-4 0 5,-2 0 1,2 0 12,5 0 1,-5-5-15,4-1 0,-2 0 7,2 6 0,-4 0-27,4 0 1,-2 0-2,2 0 0,-3 0-4,3 0 0,-4 0-15,-2 0 12,1 0 1,-1 0-5,0 0 1,-5 2 3,-1 4 6,1-4 0,3 7 66,-3-3 0,1-2-66,-7 7 1,7-7 3,-1 2 0,-3 2-55,3-2 1,-1 1-6,7-1 0,-1-2 32,0 7 4,1-7 0,-1 10 13,0-9 0,0 7-16,1-6 1,-1 1 92,0-1 0,-1-2-21,-5 8 0,3-7 77,-9 7-88,9-1-8,-4 7 0,1-1-21,1 0-8,-9 1 1,11-1-14,-8 0 1,5 0 28,-5 1 0,0-7-50,-6 1 0,5-1 28,1 7-1,0-1 1,-6 0 26,0 0 0,0 1 4,0-1 0,0-5-20,0-1 1,0 1 10,0 5 5,0 0-8,0 1 0,-6-1-20,0 0 10,-7 0 1,5 1-12,-3-1 0,-5 0 7,5 1 0,-4-1-4,-3 0 1,-1 0 5,-4 1 1,4-1 0,-4 0 0,3 1 13,3-1 0,0 0-15,0 0 0,-1-5 125,1 0 1,0-3-109,-1 3 0,1 1-131,0-7 0,0 7 91,-1-1 0,1-3-84,0 3 1,-3-6 91,-3 5 1,2-5-13,-8 6 1,6-7 5,-5 7 0,-1-6-25,-6 5 0,6-7 15,1 2 1,1 1 5,-2-1 0,-4 2 0,4-2 1,4-4 17,2 3 1,-2-3 0,2-2 1,-6 6-32,6 0 0,-2 0-1,2-6 1,2 0 22,-8 0 0,8 5-12,-2 1 0,-4 0 59,-2-6 1,-1 0-30,1 0 1,-4 0 1,4 0 0,-3 0-10,-3 0 0,6-6 3,1 0 1,1-5 35,-2 5 1,-2-2 85,8 3 0,-2-3-12,2-4 0,4-1-80,-4 7 1,9-5-21,3 5 0,-1-6 40,-5 7 0,5-7 62,1 6-10,-1-7 0,-3 3 3,3-7 0,-1 5-73,7 1 1,-5-1-3,5-5 1,-6 6-21,7-1 1,-9 0 97,3-5 56,3 0 1,-6 0-35,9-1 0,-3 1-29,2 0 0,4-1-73,-3 1 1,3 0 9,2 0 1,0-1-31,0 1 1,0 0-156,0-1 1,0 1-246,0 0 281,7-8 0,-5 6-307,4-4 55,-4 3 76,-10 3 26,-1 7 0,-9 3-202,1 7 1,6 0-58,-1 0 522,0 0 0,-12 15 0,-3 4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6.6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8008,'0'-19'631,"2"-2"-757,3 15 0,-1-1-390,8 1 0,-6 2 437,5-8 772,1 9-396,5-5-306,-7 8 1,-3 2 192,-7 4-46,0 3 64,0 9 1,0-1-47,0 0 0,0 0 231,0 1 1,0-1-163,0 0 0,0 1 123,0-1 1,0-6-108,0 1-46,0-1 1,2 5-378,4-5 107,-4-3-67,13-8 1,-11 0-104,8 0 1,-1 0-85,6 0 1,1-8-287,-1-3 1,-2-5 81,-3-1 1,3 0 532,-3 0 0,3-8 0,2-2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6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8045,'-8'-18'-531,"6"9"1850,-5 1-886,14 8 1,3 0 364,7 0-520,-7 8-536,5 1-201,-5 9-153,7-1 1,0-2 385,1-3 226,-9 3 0,7-13 0,-7 6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7.2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8002,'0'12'318,"0"-1"228,0 1 1,0 5 175,0 0-483,0 1-75,0-1-330,7 0-126,-5 1-752,6-9 291,-8-1-641,8-8 619,-6 0 775,5 0 0,-7 0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8209,'2'10'1075,"3"-4"0,5-4-629,7-2 1,2-8-132,4-4 0,-3-1 12,3 1 1,2-3-95,-2 3 0,0-1-314,-6 1 0,-1 3-613,-5 3-630,4 4 886,-13-5 1,6 14-422,-8 5 0,-2 3-413,-4 2 1272,-3 1 0,-16 7 0,-2 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7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8242,'11'0'461,"1"0"1,-1 0-447,7 0 1,1-2 210,4-4 1,-2 4 155,8-4 0,-6 3-385,6-3 1,-8 4 91,2-4 0,2 4-271,-2 2 1,-6 0-537,-5 0-826,-1 0 585,7 0 52,-9 0 907,-1 0 0,-8 0 0,0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7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10262,'0'17'899,"2"1"-171,4-1 0,-4 2-276,3 4 1,-3-2-155,-2 8 1,6-2-593,0 2 0,2 4 206,-3-5 88,-3 5 0,14 2 0,-7-1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8.8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0 364 8036,'0'-17'-277,"0"5"-414,0 1 689,0-1 0,6-5 96,0 0 0,1-1 140,-1 1 0,4 0-91,7-1 0,0-1-62,1-4 0,1 4 15,4-4 0,-4 4 1,4 1 0,-2 1-12,2 0 0,-4 5 4,5 1 1,-5 5-9,-2-6 1,2 9 7,4-3 0,-3 4-155,3 2 0,-4 2 91,-2 4 0,2-3-56,4 9 1,-3 1 7,3 10 1,-4-3-13,-2 3 0,6 4 9,0 1 0,-2-1 2,-9 2 0,1-2-6,-7 2 1,6 3 27,-7-3 0,1 4 2,-6 2 0,-7-7 0,-5 1 0,-3-2 0,-3 2 0,-5-4 47,0-8 0,-8 0 97,3 1 1,-5-1-56,-2 0 1,-5-1 168,0-5 0,-1 3-61,7-9 1,-1 1-71,1-6 1,1 0-131,4 0 0,-2-7 54,8-5 0,2-5-5,10-6 1,3-4-119,8-8 0,0-1-246,0-5 1,8 5-10,3-5 0,10 7-196,2 5 1,8 4 522,-2 8 0,4-8 0,1-2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9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35 104 8090,'-9'-17'1152,"-7"-1"-1756,14 1-1553,-5 0 1600,14-1 557,3 9 0,1 1 0,1 8 0,0 0 0,3 2-19,-4 4 0,3 5-44,-8 12 0,1-2 112,-1 8 0,-4-6-63,4 6 0,-4-8 467,-2 2 0,2-3-54,3-3 1,-1-6 13,8 1 0,-6-8-167,5 2 0,3-5-93,9-1 0,-2-1-230,8-5 0,-1-4-348,7-7 1,0 0-96,-1-1 1,-7-5 519,-4 0 0,-4-15 0,-1 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49.4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7981,'0'-18'0,"-2"1"524,-4 0 818,4 7-930,-5 2 0,9 8-174,3 0 1,-1 0-295,8 0-420,-1 0 1,7 6-604,-1 0 1,0 9 1078,0 3 0,-7 7 0,-2 9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50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8048,'0'-17'0,"0"-1"0,0 7-199,0-1 125,0 8 1228,0-11-261,0 5-470,0 1 1,2 1-128,3 8 1,-3 2-51,4 4 0,-4 11 156,-2 12 1,0 4 227,0 1 0,2 1-355,4-1 0,-5-5-292,5 0 1,-2-2-830,2 2 1,-2-2 564,7-4 1,1-4 280,5 4 0,8 4 0,2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52.0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519 242 8159,'0'-17'-335,"0"0"0,0-1-67,0 1 704,0 0 0,8 1-147,3 5 1,-1-3-322,1 9 1,-5-7 119,6 6 1,-6-1 28,5 1 0,-5 2 183,5-7 0,-5 5-139,6-6 0,-3 7 140,3-7 1,3 6 85,-3-5 112,-5 7-66,1-4-129,-8 8 0,-8 8 15,-3 3 0,-14 14 148,-10 10 1,-1 1 39,-10 11 1,0-1-39,-6 6 0,2-1-179,4 1 1,3 0-39,9 0 1,-1-8-133,1-3 1,7-5-9,4-1 1,3-1-229,3 1 1,0-6 92,-1 0 0,7-8-79,-1 2 1,7-4-427,-7-2 0,6 1 263,-5-1 0,7-6-1101,-2 1 989,4-8 0,2 5 147,0-3 0,8-4 364,4 4 0,-3-12 0,3-6 0,-1-11 0,6-3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2:52.3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0 171 8172,'2'-23'107,"4"0"0,-2 0 274,7 6 0,-5 2-193,6 3 0,-3-3 0,3 3 0,3 4 181,-3 3-110,3-5 0,2 8 169,1-4 0,-7 6-71,1 6 1,-3 10 87,3 7 0,1 15-70,-7 2 0,5 10 196,-5 8 1,8 3-793,-3 9 0,5-1 184,1 0 1,2 8-1250,4 4 0,2 3 883,4 3 0,4 7 403,-19-46 0,0 2 0,2 0 0,1 2 0,0-1 0,1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08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8337,'-10'0'53,"2"-2"17,8-3-21,0 3 0,0-8 312,0 4 74,8 4 0,2-7-129,7 3 0,0 4-157,1-4 1,-1 4-17,0 2 0,2 0 87,4 0 1,-1 0 198,6 0 1,-5 0-209,6 0 1,2 0-63,9 0 1,-3-1-47,3-5 1,-3 2-211,-3-8 0,1 7-439,-1-7 341,1 8 151,-8-3 0,4 1-947,-8 0 679,0 0 0,-6 6-372,0 0 389,-7 0 0,0 0-579,-5 0 346,-3 0 0,6 2 47,-8 4 0,-8-2 491,-3 7 0,-5 1 0,-9 5 0,-1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08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8139,'-10'0'159,"2"0"353,1 0-98,5 0 42,2-8 1,9 7 204,9-5-351,7 4 0,-4-4 3,8 0-67,0 1-84,5 5 0,8-2-72,4-4 1,-1 4 149,1-4 0,-2 4-442,2 2 1,2 0 164,-8 0 0,1 0-888,-7 0 1,-7 0-637,-4 0 575,-3 0 0,-5 2 986,-4 4 0,-11-4 0,-9 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8252,'-11'6'0,"1"1"1346,2 3-1002,3-6 0,7 3 103,3-7 0,7 0 11,11 0-89,-4-7-195,14-3 1,-12-1-34,8-1 0,-8 2-178,2-1-1086,4-4 519,-8 13 211,6-6 0,-15 10-416,-5 4 1,-5 3 150,-5 8 0,-7 8 176,-11 4 1,-4 4 481,-7 2 0,-1-1 0,0 1 0,1-6 0,-1-1 0,3-6 148,3 1 1,6-4 220,11-2 1,4-5 587,8-1 57,0-7 0,10 4-234,7-8 0,8-2-281,10-4 0,7-4-457,4-7 0,4-2 61,2-4 0,0 2-993,0-8 0,0 8 890,0-2 0,-8-4 0,-2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08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8139,'-8'-17'-15,"6"7"1,-5 1 12,7 3 705,-8 4-228,6-6 44,-6 8-74,8 0 17,0 0-71,8 0 1,2 6-110,7 0 0,2 5-280,4-5 1,4 7 171,8-1 1,-1 1-172,1-1 0,-1 3 56,1-3 0,5-3 44,1 3 0,-1 0 85,-5 5-386,7 0 140,-6 0 0,1 3-220,-8 3 0,-8-2 151,2 8 1,-6-6-40,-5 6 0,-5-1 151,-7 7 0,-1 0 52,-5-1 1,-10 1-37,-7-1 1,-9-5 6,-3 0 0,1-2 21,-7 2 0,3 1-26,-3-7 1,7 1-831,-1-7 0,3-6 88,8 1 739,1-8 0,6 11 0,0-5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0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450 121 7985,'0'-11'-68,"0"-1"68,0 8 206,0-3-160,0 7 375,0 0 1,0 7-100,0 5 1,0 3-136,0 3 0,-5 5 71,-1 0-195,0 0 1,6 0 34,0 0 0,0 0-125,0-6-9,0 1 1,0-7-228,0 1 86,0-1 81,8-1 1,1-3-143,9-7 0,-1 0 105,0 0 1,0-1-54,1-5 0,1-4 31,4-7 1,-4-2-123,4-4 0,-3 1 163,-3-6 30,8-1 0,-6-6 185,4 1 1,-6 5-133,-5 0 1,1 8 217,-7-2 1,2 9 50,-2 3-46,-5 7-112,7-4-37,-16 8 0,-1 0-28,-8 0 0,5 0-10,1 0 1,1 8-100,-2 3 0,-1 5 66,7 1 1,-2 0-24,3 1 1,1 7 36,-8 4 0,3 5 52,-3 6 0,-3 5-55,3 7 1,-5 13 221,-6 4 0,2 12-390,-8-1 1,-2 7 181,11-41 0,0 0 0,-17 44-249,17-40 0,0-2 0,-15 35 49,7-2 0,3-16 64,7-7 1,-5-6 67,0-6 0,0-6 43,6-11 0,0-4-103,-1-8 1,1-7 304,0-4 1,-1-5 71,1-1 1,0-15 92,0-8 1,1-8 376,5-3 0,-3-7-387,8 1 0,1-8 21,5 2 0,7 4-100,5 1 1,9 1-33,2 5 1,8-3 14,-2 9 1,3 4-516,3 2 1,-1-2-57,1 2 1,0 6-301,-1 5 0,-5 1-136,0-7 0,0 3 338,5 3 0,-5-1-339,0 7 775,0 0 0,-2-1 0,-2-3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0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7985,'0'-10'-1346,"0"3"2498,0 7-402,8 0-254,-6 0 0,5 7 35,-7 5-148,0 11-290,0-4 1,-5 12 67,-1-8 0,-8 6-80,3-6 1,1 6-145,-1-6 0,5 6 65,-6-6 1,9-6-205,-3-6 1,4-5 35,2 6-362,0-8 236,0 3 113,0-7 150,0-7 0,0-3-217,0-7 54,8-1 78,1 1 1,3-2-147,-1-4 1,1 4 34,5-4 0,0 3-79,1 3 0,-1 0 214,0-1 1,-5 7 39,-1-1 419,1 9-110,5-5-252,-7 8 293,5 0-129,-13 0 128,6 8 0,-8-5 222,0 9 1,0-6-124,0 5 0,0-5-6,0 6 0,0-7 111,0 7-344,0-1-81,0 7-121,0-9 101,0 7 0,-2-14-392,-4 3 203,4-3-240,-6-2 105,8 0 1,2-2 8,4-3 0,-2 1-97,7-8 0,1 8-19,5-1 1,1-5-126,-1-2 0,0 3 171,0-3 1,1 8-191,-1-1 240,0-5 1,1 8 379,-1-4 0,-6 4 224,1 2 359,-8 0 115,4 0 1,-8 2-123,0 4 1,0-2 1675,0 8-1043,0-9-732,0 13-264,0-14 0,5 7 41,1-3-188,0-4 0,-4 8-1121,3-5 731,-3-3 1,14 8-178,-5-4 1,5-4-540,1 3 1,0 3 353,1-2 0,-1 7-801,0-1 1384,0 3 0,1 2 0,-1 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1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8028,'9'-17'280,"-1"7"1,-6-3-1232,4 7 49,3 0 854,9-2 1,-1 5 655,0-9 0,0 8 202,1-2-285,-1 4 0,0 2-478,1 0 95,-9 0-158,7 8 1,-13 0-136,9 3 1,-8 5 149,2-5 0,1 5-2,-1 1 1,0 2 1,-6 4 1,-2 2-7,-4 4 0,-4 4 64,-7-5 0,0 5 238,0 2 0,-6-3 271,-1-3-289,-6 4-83,3-6 0,-8 7-46,1 1 1,-1-2-12,0-5 0,1 5-151,-1-4 0,3 4 29,3 1 1,-2-7-257,8-4 1,0-4-659,6-1 497,7-1 4,-5-7-695,13 5 475,-6-13-89,8 6 243,0-8 0,0-8 28,0-4 436,0-3 0,8-2 0,1-1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8643,'17'0'1386,"-8"0"-756,7 0 6,-7 0 0,9 1-66,-1 5 0,0-2-120,1 8 0,-3-1-191,-4 6-188,5 1-223,-7-1 0,9 0-899,-1 1 636,0-1 0,1-2-505,-1-3 1,0-3 429,1-3-1168,-1-4 736,0 6 922,8-16 0,2-9 0,8-10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1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8256,'9'8'0,"-3"4"1287,-4 3-1041,-2 2 1,0 1 515,0-1 0,0 0-11,0 0-568,0 1 1,0-1-288,0 0-942,0-7 426,8-2 1,-4-8-1410,7 0 2029,1 0 0,5-16 0,0-3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2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8028,'16'-18'232,"-5"1"33,-3 0 103,-8 7 115,0 3 1,-8 7 492,-3 0-499,-5 0-212,-1 0 0,0 7 98,0 5 1,-1 3-351,1 2 0,5 1-330,1-1 0,7 0 21,-2 1 0,12-7-219,6 1 1,5-9 200,6 3 1,4-4-93,7-2 0,1-2-631,0-4 402,-9 5 401,7-15 1,-14 14 6,4-4 0,-3-3 439,-3 7-133,-7-6 1,-5 8 118,-10 0 0,-5 8 844,-7 3-453,-1 5-353,-7 1 1,4 2 414,-8 4-271,8-3-99,-11 12 1,10 1 67,-6 7 1,6 8-53,-1-2 0,4 4-14,2 2 1,2-2-64,3-4 0,4 4-15,8-4 0,0-3-469,0-3 178,0-11 88,8 4 0,0-14-308,3 4 165,5-12 13,-7 5 1,3-14-373,-1 3 363,-7 5 1,10-10 74,-9 0 1,7-8-80,-6-9 1,1-6 23,-1 0 1,-2-8-528,7 2 294,-7-11 137,12 4 0,-7-5-326,9 12 229,-1-3 216,0 12 1,0 3 252,1 11 1,1 4-37,4 2 1,-4 2 308,4 4 1,-5 4-187,-7 7 1,3 2 55,-9 4 1,7-3 313,-6 3-298,-1 4-52,-5-8 0,0 11-396,0-6 1,-2-1-71,-3-6 0,1 0-372,-8 0 260,8-7 218,-11-2 0,11-8-5,-7 0 1,7-14 25,-2-3 1,6-12 96,6 0-88,3-11 16,9 4 1,7-7-189,4 9 183,3-9-5,3 15 1,-1-11-37,1 16 1,5 0 11,1 6 1,-1-1-19,-5 1 1,1 0 22,5 0 0,-3 5 14,8 0 0,-8 1-125,3-6 1,1 5 98,-2 1 0,1 1-200,-7-2 1,-1-1 69,-4 7 1,-2-1-144,-4 1 142,-4 4 214,6-13-32,-15 13 1,-3-4 270,-7 12 1,-2-3 191,-3 9 0,-11-1-211,-7 7 1,-2 1 389,2 4-319,4-4-76,-6 6 1,8-6 107,-1 5 1,7-11-22,-1 4 1,8-3 49,-1 3 0,3-5-18,2-1-340,0-7-509,0 4 422,0-8-576,0 0 1,0-8 228,0-4 0,0 3 0,0-3 1,0-1 71,0-10 1,-2 2-133,-4-8 0,2 0 211,-7-6 1,-1-5 249,-5 0 1,0-6 802,-1 5-451,9 1-256,-7 13 1,13-4 1014,-9 8-734,8 0 0,-4 12 329,8-1-377,0 8 0,0-2-79,0 12 0,0 11 118,0 12 1,0 4 44,0 2 0,6 9 299,0 8 0,7 1-205,-1 11 1,3-1 406,3 6 0,-1 4-406,0-3 1,1 3 115,-1-10 1,0-1-498,0 1 0,-1-7-343,-5 1 0,3-9 0,-8-2 0,-1-7-292,-5 1 1,0-9-623,0-2 0,-2-8 474,-3 2 1,-1-6-249,-11-5 1,1 1 948,-13-7 0,1-8 0,-7-8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3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7961,'9'-7'115,"1"3"145,-4-8 0,-2 6 101,7-5 1,-5 5-73,6-5 1,-9 5 161,3-6 0,2 7-84,-2-7 0,1 6 181,-1-5 0,-4 5 113,4-6-239,3 9-255,-7-5 0,8 6-915,-4-4 1,-3 4 361,9-3 386,-8 3 0,4 2 0,-8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3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80 8009,'11'-18'391,"1"1"1,-3 6-98,3-1 0,3 8-192,-3-2 0,3 3 554,3-3 645,-1 4-982,0 2 0,-7 11-122,-4 13 0,-5-3-244,-1 8 56,0-1 47,-7 15 0,3-5-156,-8 8 0,3-6-23,-3 7 0,5-9-44,7 2 1,3-3-125,9-3 0,3-1-200,20-4 0,-2-4 227,13-8 0,-2 1-40,2-1 1,2 0 330,-8 0 0,-1 1-123,-10-1 0,-4 0 228,-8 1 1,-2-1-10,-3 0 0,-5 0-94,-7 1 0,-7 5-51,-5 0 1,-11 0-23,-6-6 1,-5 4-65,-7-3 1,5 3-224,-4-10 0,-3-3-102,3-2 0,0-4 158,5-2 0,0-2 275,1-4 0,-1-11 0,1-10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3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7932,'7'-10'1177,"-5"-5"-745,14 13 0,-7-6 51,9 8 1,-7 0-237,1 0 1,-7 0-31,7 0-318,0 0 1,5 0-1101,0 0 702,-7 0 1,-3 8 498,-7 3 0,0 5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0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7898,'17'27'0,"-7"-8"2687,-5-8-1262,-3-7-885,-2 4 0,2-8-912,4 0 1,-4-2-4,4-4 375,-4-3 0,5-16 0,3-2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1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7935,'-17'-16'0,"0"5"791,7-5 222,-5 14 0,11-5-567,-8 7 1,3 2-171,-3 3 1,-1-1-29,7 8 1,0-1-29,6 7 1,0-7-632,0 1 358,8-1 1,2 1 32,7-1 1,2-7-55,4 2 1,4-4-545,8-2 1,-7-8 318,1-3 0,-8-5-190,2-1 1,-3 2 123,-3 3 1,-7-3 322,-5 3 1,-3 3-12,-2-3 1,-7 6 107,-5-5 0,-9 7-145,-2-2 0,-8 4-86,2 2 176,-3 0 0,-11 8 0,-1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4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87 8029,'-17'-9'2061,"8"-7"1,5 14-1539,15-3 1,3 3-108,14 2 0,3-6-391,10 0 0,-3-5 68,8 5 1,-6 0-2329,7 6 2235,-9 0 0,12-8 0,-6-1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5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174 122 8014,'0'-25'1383,"0"6"-1156,0-6-377,0 8 0,2 7 175,3 4 1,-3 6 163,4 6 0,-4 9 43,-2 8 0,-2 14-59,-4-3 0,2 11-26,-7-5 1,1 6-19,-1-6 1,1-1 16,4-10 0,4 1 31,-3-6 0,3-1-28,2-6 0,7-6-222,5 1 0,3-8 120,3 2 0,1-6-433,4-6 1,2-6 189,4-11 0,3 2-595,-3-8 416,4 0 167,-6-5 1,3-1-71,-6 1 1,-1-1 21,-6 0 1,-2 1 67,-3-1 1,1 7-8,-7-1 1,0 8 163,-6-3 1,0 11 199,0 2-128,0 7 47,-8-4 0,-2 8 10,-7 0 1,6 6-18,-1 0 0,2 7-22,-1-2 0,1 5 106,5 1 0,1 6-23,-8 0 0,8 10 72,-1 2 0,-3 7 103,2 10 1,-2 5-54,3 1 0,1 13-20,-8-2 1,1 10-283,-6-4 1,-1 2 67,1-2 0,-2-10-29,-4 4 1,3-7-259,-3-5 1,4-1 22,2-16 0,5-7 75,1-10 1,-1-6 287,-5-5-132,0 3-49,-1-13 0,1 4 681,0-12-655,0-11 199,-1-10 1,3-9 296,3-5 1,5-3-131,7-8 0,2 0 132,3 0 1,7 8-554,11 4 0,4 9 95,7 2 1,3 8-707,3-2 1,-5 4 135,-1 2 1,5 1-131,-10 5 1,7-3 685,-7 8 0,-4 1 0,0 5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5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8020,'8'-18'572,"-6"7"172,3-1 0,5 3 23,2-3-343,-5-3-98,9 5-280,-15 1 1,9 1-170,-4 8 1,-4 8 168,4 3 0,-5 4-78,-1 3 1,0 7 119,0 4 0,0 1-110,0-1 1,0 2 48,0-8 1,0 6 223,0-6 0,2 0-193,4-6 1,-2-1 137,8-5-349,-1-3 0,12-8-363,0 0 1,0 0-74,-5 0 0,-3-8 103,-4-3 486,5-13 0,-7-2 0,9-9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5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8020,'-10'8'-528,"4"-6"573,12 4 0,2-2 441,3 1 0,5-3-288,-5 4 0,5 2-182,1-2 1,-5 7-1053,-1-1 1036,1 3 0,5 2 0,0 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8565,'10'0'2441,"-1"6"-1985,-3 0 0,-4 7 101,4-1 1,-4 5-133,-2 6 0,0-4-387,0 4 1,0-3-225,0-3 1,0 0-229,0 0 1,0-5-84,0 0 1,0-7-1621,0 7 1509,0-8 608,0 3 0,-8-7 0,-2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7918,'10'-9'637,"5"1"26,-3 8 1,3 0-219,2 0 0,-5 0-113,-1 0 0,1 0-155,5 0 1,-5 0-109,-1 0 1,1 0-592,5 0-402,0 0 1,1 0 923,-1 0 0,-7 0 0,-3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7918,'0'-12'1175,"0"1"1,1 7-18,5-2-323,-4 4-427,6 2 1,-8 2-1,0 4 1,0 6 207,0 11 0,2-2-440,3 8 1,-3 1-369,4 11 1,-4-3-1605,-2 8 0,0 0 1796,0 6 0,-8 0 0,-1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6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7913,'-9'2'439,"3"4"1,4 3-507,2 8 0,0-5-391,0 0 1,0-1 457,0 6 0,0 1 0,0-1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7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8009,'-7'-9'-29,"3"-5"-199,-8 9 76,8-1 1,-5 13 149,3 5 0,4-1 849,-4 7 1,-1-5-433,1 10 0,-2-4 164,3-1 0,3 5-307,-4 0 1,4-4-183,2-2 1,8-9-11,3 9 0,1-11-44,5 0 1,-4-4-160,10-2 1,4 0-498,2 0 0,-2-2-242,2-4 1,-6-5 365,6-12 1,-2 3 136,1-3 0,3-2 133,-8 2 0,0-7 312,-5 1 1,-1-2-181,0 2 0,-7-2 72,-4 8 140,3-7 1,-7 10 178,4-3 1,-4 10 70,-2 1 0,-2 8 104,-4-1-319,4 3 1,-13 2-82,3 0 0,3 6-60,-3-1 0,6 9 41,-5-3 0,5 5-2,-5 1 0,7 8 7,-2 4 0,-2 5-11,3 7 0,-1 3 166,6 8 0,-8 9-97,-3 8 0,1 3-67,-2 8 0,-1-1-169,-10 2 0,2 3 161,-8-3 1,6-2-100,-6 1 0,8-14-222,-2-3 1,4-9 104,1-8 1,1-11-19,0-12 1,-1-4 139,1-2 1,0-7-33,0-4 1,-1-6 221,1-6 0,0-11 17,-1-12 0,3-6 237,4-5 0,3-6-110,8-12 0,0 4 203,0-3 0,9 9-256,9 1 1,1 9-70,10-2 0,0 3-399,5 3 1,1 7 179,-1 4 1,1 3-841,0 3 0,-3 6 100,-3-1 800,4 8 0,-6-11 0,7 5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7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8449,'0'-17'1035,"0"5"-690,0 1-7,8 7-159,-6-4 0,8 2 196,-5 1 420,-3-1-879,6 6 1,-8 8 44,0 3 0,0 10 37,0 2 0,0 2 64,0-2 0,0-3 22,0 3 0,0-2 187,0 2-186,8-4 1,-5 4-101,9-11 0,-6 1-133,5-7 1,-5 0 234,6-6-253,-1 0 0,6-2-726,1-4 1,-7-4 891,1-7 0,-1-16 0,7-3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6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8070,'0'-17'0,"0"0"0,0-1-14,0 9 0,0-7 14,0 5 0,8-12 0,1-4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7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7989,'0'-10'3273,"2"2"-2888,4 8 1,-3 0-279,9 0 0,-6 0-334,5 0 0,1 8 195,5 4 0,-2-3 32,-3 3 0,11 7 0,-4 8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8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7908,'0'-10'1347,"8"0"-738,3 5-379,5 3 0,-5-6-119,1 8 1,-7 0-188,7 0 1,-8 8 123,1 3 0,-3-1-106,-2 1 1,-2 1-154,-3 5 0,1-5 87,-8-1 0,7-1 141,-7 1 1,6 3 200,-5-8 264,7-1-437,-4-5 0,10 0-1,4 0 0,5 0-77,13 0 1,-3 0-115,7 0 1,-1-5 168,2-1-22,4 0 0,-6-2 0,7-1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8016,'0'-18'2472,"7"9"-1648,5 3-544,3-4 1,3 8 192,-1-3 0,0-3-107,1 2 1,-1 0-125,0 6 1,2 0-429,4 0 1,-7 0-550,7 0 0,-14 0 735,9 0 0,3 0 0,6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9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8014,'10'-8'1945,"-2"-1"-672,-8-1 336,0 3 288,0 22-1298,0 4 0,0 16-438,0-1 0,0 1-456,0-1 1,0 9 294,0 3 0,-8 4 0,-2 2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19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 7954,'-28'-6'1066,"-1"0"0,2 16-1217,-2 13 0,12 8 151,11 3 0,-4 1 0,1-1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8078,'2'-9'1000,"4"3"0,4 4-569,7 2 1,2 0-24,4 0 1,-3 0-1284,3 0 594,4 0 1,-8 0-204,4 0 1,-4 0-299,-2 0 0,1 0 123,-1 0 0,-6 0 362,1 0 1,-1 0 296,7 0 0,-1 0 0,8 0 0,2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0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8348,'17'0'230,"1"0"1,-1 0-257,0 0 0,0 0 26,1 0 0,-1-8 0,0-1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0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11042,'7'-12'1190,"5"1"0,-3 7-1376,3-2 1,-6-2 165,5 3 0,1-1 20,5 6 0,0 0 0,1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1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260 189 8073,'-18'0'523,"7"0"583,-1 0-624,9 0-44,-5 8-272,8 1 0,-2 9-60,-4-1 0,4 0-11,-4 0 1,5 1-75,1-1 0,-6 0 95,0 1 1,0 5-265,6 0 1,0 0-105,0-6 1,0 0-131,0 1 1,2-3 115,4-3 0,4-3-71,7-3 1,2-6 56,4 0 0,2-8 54,4-9 0,4-2 55,-5-4 1,-1 4-37,2-5 1,-8-2 279,2-3 0,-5-4-54,-7-2 0,3 1 111,-9-1 0,1 3 23,-6 3 1,0-2 19,0 8 1,-6 0-74,1 6 1,-7 5 39,6 1-45,-7 7-49,3-12 1,-7 14-48,0-3 1,5 10 105,1 7 1,5 5 0,-6 6 1,1 6 4,-7 12 0,7 3 156,-1 8 0,3 13-170,-3 4 203,-3 12-449,5-10 1,-1 13 117,-1-3 0,3 2 96,-3-3 1,-3-5 60,3-11 1,5-5-326,1-7 1,-2-8-475,2-3 0,-7-10 426,1-3 1,3-8 16,-3-3 0,1-8 145,-7-9 1,1 0 12,0 0 0,-1-13 725,1-4 1,2-12-434,3 0 0,-1-11 528,7-6 1,0 3-118,6 3 1,2 0 96,4 5 0,4-7-394,7 13 1,2-6-197,4 12 1,6 0-217,11 6 0,-3 0-424,3-1 1,-3 3-884,-3 4 0,1-3 1385,-1 8 0,1 1 0,0 5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8040,'10'-17'2139,"0"8"-897,-5 3-961,5-4 1,7 8 98,1-3-358,-1 3 1,-6 2 86,1 0 0,-8 2-154,2 3 1,-4 11 131,-2 7 1,-6 2-64,0-2 0,-6-2-58,7 8 1,-7-8-91,6 2 1,1-4 158,5-2 0,0 1-36,0-1 1,2-5 94,3-1-141,5-7 0,7 4-229,1-8 0,5 0 1,0 0 0,0-8-249,-6-4 1,0-3-723,1-2 0,-1-3 1246,0-3 0,0-3 0,1-9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6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8015,'0'-19'0,"0"-4"1445,0 12 0,8-11-636,3 17 0,5-3 69,1 2-554,0 4 1,0-5-223,1 7 0,-7 0 57,1 0 1,-1 0-528,7 0 0,-1 0 275,0 0 1,-1 2-406,-5 3 1,4 3 307,-3 4 1,3 3-1160,3-4 0,-7 5 337,1 1 1,-8 6 1011,1 0 0,-3 8 0,-2-4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8040,'-17'0'280,"7"0"1,5 5-601,10 1 1,5 8 120,7-3 0,2 4-147,5 3 346,-5-1 0,13 0 0,-5 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2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7944,'-16'2'1200,"5"4"-869,3-5 0,10 9 140,4-4 0,-2-4-273,7 4 1,1-5-182,5-1 1,2-5-50,4-1 0,-2-8 65,8 3 0,-8-4-668,2-3 1,2 1 133,-2 0 1,-5-6-120,-7 0 0,-7-2 323,2 2 0,-4 3-27,-2-3 0,0 4 249,0 2 1,-2 5 416,-4 1-164,-4 7-94,-7-4 339,0 8-105,0 8 0,1 1 88,5 9 1,1-1-65,4 0 0,4 3 52,-3 3 1,-3 4 1,2 7 1,-2-5 248,3 0 0,3 0-241,-4 5 1,4-5-184,2 0 0,8-8-645,3 2 1,-1-4-150,1-2 0,3 1-524,9-1 1,-2-7 1096,8-5 0,0-3 0,5-2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2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8041,'9'-12'291,"-3"1"1,-2 7 364,2-2 0,5 4 245,12 2 0,-1 0-343,6 0 1,-7 0-365,3 0 0,-5 6-259,-2 0 0,0-1-310,1-5 1,-1 2-228,0 4 0,-5-4-1652,-1 4 2254,1 3 0,5-7 0,0 6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2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8510,'2'-15'-106,"4"4"0,-4 1 802,3 4 0,3 2 304,-2-7 32,7 7-627,-3-11 0,1 13 90,1-4 1,-6-2-128,5 2 0,-5 1 242,5 5-98,-7 0-256,12 0 0,-12 7 431,7 5 1,-7 11-207,2 6 0,-4 11 69,-2 6 0,-6 6-945,0 6 0,0-3-2431,6 9 2652,0 7 0,0 8 0,0 7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4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8017,'6'-17'709,"0"-1"0,7 9-218,-1 3-294,3 4 0,10 2 470,4 0-312,11-8-131,-3 7 0,13-15-172,-4 5-51,-4 3-72,8-7 1,-8 5-233,5-7 0,-5-1-44,-8 1 1,1 0-300,0 0 0,-9-7 306,-2 1 0,-5 0-71,-2 6 0,-7 0-130,-5-1 265,-3 1 0,-4 0 246,-3 0 0,-7-6-133,-11-1 197,4 9 1,-8 2 233,4 7 1,4-6-99,-4 7 1,1-1 172,-1 6 1,10 2-182,-4 4 0,5 5 45,1 12 0,-3-2 272,8 8-251,1 0-47,5 13 0,0 2 552,0 8-337,7 0-153,-5 8 0,14 1-7,-5 8 1,-1 0-193,1 1 0,-7-3-280,2-4 0,2-5 132,-3-12 1,7 2-89,-6-8 0,5-1-868,-5-10 571,0-4 43,-6-8-506,0 0 472,0-7-147,0-2 344,0-31 1,-2 7 94,-4-18 0,2 1 188,-7-7 0,-1-3 3,-5-3 1,5-2-4,1 8 0,5-1 771,-6 7-545,9 7 1,-11 8 77,8 7 930,-7 8-804,3-3 1,-7 14 518,0 5-612,-8 11 0,4 4 22,-8 7 0,2 3-133,-2 3 1,4-5-64,8-1 1,0-1-102,-1-10 1,9 0-369,3-5 191,-4-9 84,8 6-987,2-13 534,10 6 16,15-16 0,10-9-304,11-12 1,6-9 306,5-2 1,-1-9-56,7 3 0,1-4 239,5-1 1,6-1 280,0 0 0,-4 2-577,-2 4 577,-11 3 0,9 9 171,-15-1 1,-4 10 107,-8 8 1,-1 2 487,-16 9-283,0 0 468,-6 6-589,-7 0 0,-3 2-75,-7 4 0,-7-2 1,-5 7 0,2 1-624,-1 5 0,7-5-224,-2-1 77,4 1 1,4 3 118,4-4 0,0 3 39,11-8 1,-3-1 205,9-5 1,-2 6-94,2 0 0,-6 2 556,0-3 1,-1 5 49,-10 7 1,-1 1 287,-5-1 1,-2 6 132,-3 0 1,-5 8-344,-7-2 0,-1-4-75,1-2 0,6 2-94,-1-2 1,8-6-136,-1-6 0,3-7-150,2 12 1,2-14-302,3 3 1,7-12-1026,11-11 696,11-7 370,3-1 1,5-7-1345,-7 4 1024,-1-4 0,-1-3 561,-4-4 0,4-5 0,-7-7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4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70 8017,'8'-18'814,"-6"1"1181,13 0-981,-5 7-534,-1 2-169,-1 8 1,-6 2-23,4 4 1,-4 4-17,3 7 0,-5 8 14,-5 4 0,1 9-313,-8 3 1,6 9-357,-5 1 0,5-4-85,-5 4 0,7-4-508,-2-1 0,-2 2-59,3-8 1,-3-5-192,2-6 214,4-8 395,-6 4 480,1-16 0,5-9 136,-4-11 0,6-5 0,6-1 0,-2-6 0,7 0 0,1 0 0,5 6 0,6-1 243,0 1 1,2 5-158,-2 1 0,-2 7 434,8-2-189,0-3 147,-2 7 0,6-6 526,-5 8 0,5 0-387,2 0 1,-3 0 60,-3 0 1,2 0-356,-8 0 1,0 0-287,-6 0-202,1 0 260,-1 8 1,-2-4-1281,-3 7 58,-5-7-504,-7 4 1122,0-1 0,-1-3-80,-5 8 0,-4-3-120,-7 3 709,0 3 0,-8 3 0,-2 8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5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8602,'17'0'969,"1"0"0,-1-5-1413,0-1 595,0 0 140,1-2-264,-9 6-138,-1-5 1,-8 14 219,0 5-808,0 3 483,-8 3 0,-1 5-91,-9 0 143,1 7 0,0-10 31,0 3 379,7-4-167,-5-2 0,13 0 556,-4 1-272,4-1-279,2 0 0,0-5 205,0-1 1,2-5-121,4 6 0,-2-7 176,7 7-402,-7-8 231,11 11-331,-13-13 228,14 6 425,-15-8-297,7 0-35,-8 0-85,-8 0 1,5-6 1,-9 0 0,8-1-190,-1 1 1,1 2 83,-2-8 0,4 7-300,-4-7 1,6 1 38,6-7 0,4-1-87,7-4 1,16-11 74,7-13 0,10 3-118,8-2 0,3 0-70,8-6 1,0 2 253,1 4 1,-3 4 368,-4 7-142,4 8 1,-17 2 413,8 8 0,-10 7 1,6 5 17,-6 3 1,-8 2 208,6 0 1,-9 7-316,-3 5 1,-1 3 79,-10 3 0,0 5-119,-5 0 0,-7 7-176,1-1 1,-9 4-351,3 2 1,-6 1 102,-6 4 1,-5-1-848,-12 7 0,-2-8 135,-4 3 0,-9-5-149,3-1 0,-9-3 1002,3-3 0,-7 4 0,4-6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5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8017,'0'-9'-63,"0"1"423,0 8 1,0 8 96,0 3 1,0 4 115,0 3 0,6 5-215,0 0 1,5 13 76,-5-1 0,7 9-136,-1-4 0,1 14 98,-1-2 1,3 4-588,-3-4 1,-3 5 194,3 1 0,-8 4-842,2-11 0,-5 3 345,-1-13 1,2-1-18,4-5 1,-4-9-377,4-3-339,-4-3 829,-2-11 0,-2-1 120,-4-8 0,2-13 275,-7-5 0,-8-18 0,-8-1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5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8079,'-18'-17'2014,"1"-1"-549,7 9-777,3-7 1,9 15-313,3-5 0,5 4-281,7 2 0,1 0-329,-1 0 0,6 8-1408,0 3 1642,8 4 0,-12 3 0,6-1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6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 7914,'-25'-18'9830,"6"11"-9085,-4 7 0,11 4-1202,7 13 0,-5-2-2884,-2 14 3341,-11 0 0,-11 13 0,-10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7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79 433 8015,'-17'7'0,"-1"1"291,1 4 1,8-3-36,3-3 1,2-4 133,-2 4-162,4-4 0,2-2 7,12 0 0,5 0-7,6 0 0,-4-2 0,4-4 0,2 4-241,-2-4 0,2 6 74,-1 6 0,-7 4-336,0 7 1,0 2 177,-5 4 0,-4 4 4,-3 8 1,-3-1 60,-2 1 0,0-1-95,0 1 1,0-2 163,0-4 1,0-4 329,0-8-123,0 0-206,8 0 1,2-7-289,7-4 1,-4-8 117,5-10 0,-3-1-111,14-16 1,0-7-148,5-11 0,7-4-174,-1-7 1,8-4 202,-2-7 1,4 0-151,2 0 0,0 2 791,0 3 1,-2 5-226,-4 7 0,-4 13 165,-7 5 0,-1 11-170,1 0 0,-8 11 456,-4 6 0,-4 4-170,-2 2 0,-5 0 0,-1 0 0,-5 8-262,6 4 1,-9 9-159,3 2 1,-4 8 102,-2-3 0,-2 7-96,-4 5 1,3 5 40,-9 6 0,1 3 15,-7 4 0,1-2 178,0 7 1,1-7 45,5 1 0,-3-11 149,9-5 0,-1-7-57,6-5 0,7-4 86,5-7 1,11-9-39,6-3 0,4-4-25,1-2 0,8-4-418,4-8 0,-3 1 118,-3-12 1,-3 2-726,-3-2 1,1 2 94,-1-8 0,-7 6-175,-4-6 1,-11 6 311,-6-6 0,-4 6-94,-2-6 1,-2 8 862,-4-2 1,-9 6-235,-9 5 0,-6 4 268,1 8 0,2 0-247,-2 0 1,14 0 896,-3 0 0,7 2 456,-1 4-770,5-4 1,22 4-320,8-12 1,2-2-290,4-3 0,6-5 13,5 5 0,6-5 101,-6-1 0,1 6-885,-7-1 0,1 6 367,-1-5 1,5 7-1133,-4-2 1,3-1 1479,-9 1 0,3 0 0,3 6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7170,'0'-10'-1065,"1"-4"1015,5 9 271,-4-9-192,14 12-5,-7-13 1,3 13-17,-1-4 0,-7 2 9,2-1 190,-4 3-185,-2-6 10,0 8 896,0 0 1,-6-2-265,0-4 77,0 4-198,-1-5 1,3 7-316,-8 0-27,9 0 0,-11 7-228,8 5 1,-1 5 38,1 6 0,4-3 123,-4 3 1,4-4-23,2-2 0,0 0-32,0 1 0,0-7-47,0 1 1,8-8 57,3 1 0,-1-3-107,2-2 1,-1 0 92,6 0 0,1-7-584,-1-5 250,-7-3 56,5-3 1,-13-5-167,4 0 0,-4-2 216,-2 2 1,0 2 48,0-8 1,-8 8 25,-4-2 0,-9-2 175,-2 2 0,0 0-353,6 6 1,0 7 112,-1 4 1,1 4-1572,0 2 1711,7 8 0,-5 9 0,5 10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8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0 466 8083,'0'-18'480,"0"9"596,0 1-659,16 0-201,-5 6 0,24-13-162,-1 3 1,9-3 52,9-2-117,7-8 201,3-2 0,5-6-573,-4 4-781,5-3 990,-7 13 1,-1-5-157,-9 13 1,-6 3 170,-11 8 1,-1 0-92,-4 0 1,-6 8 338,-12 3 0,-3 7 222,-8 5 1,-8-2 165,-3 8-276,-5-8 417,-9 12 1,4-14-117,-8 4-174,1-4-73,1-2 0,-4-1-9,8-5 1,-6-3-233,6-8 1,-2 0-258,2 0 0,4-8 0,-4-3 1,4-7-292,1-5 0,3-3-340,3-9 393,5-7 252,-1 5 1,6-11-375,-4 8 196,4-1 312,2 15 0,2-3 415,4 11-124,-4-3 183,13 19 1,-13-3-96,4 10 1,-4 5 165,-2 7 1,0 6 650,0 0-446,0 8-312,0-12 0,0 12-273,0-8-6,0 8-374,0-12 0,6 6-407,0-8 1,-1 1 239,-5-1 1,0-6-1170,0 1 1115,0-8 1,-2 9 529,-3-7 0,-5 0 0,-7-6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9079,'-18'0'0,"3"1"0,1 5 0,5 8 0,1 5 0,2 6 0,1 2 0,-1 4 728,2 1 0,2 5-243,2 3 1,0-3 195,0 3 1,8-2-259,3 3 0,5-5-135,1 5 0,8-11-125,4-1 1,11-8-181,6 2 0,12-9-550,5-3 0,8-7 423,-1 2 0,10-4-1178,-5-2 0,0 0 243,0 0 931,-4 0 0,-2 0 0,0 0 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8706,'-1'-35'1752,"-5"1"-1283,4 7-1057,-6 10 88,16 9 223,1 16 1,9 9 790,-1 12 0,0 5-94,1 7 0,-9 3 52,-3 8 0,-4 7-228,-2 5 0,0-3-78,0 3 1,-2-13-357,-4 7 1,4-14-423,-3 8 0,3-13-354,2-5 1,2-7-13,3-10 21,-3 1 459,6-9 77,-8-1 0,6-18 421,-1-7 0,1-16 0,-6-11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29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8145,'27'-24'0,"-4"-5"0,-4-2 1258,-1 2-760,7 4 1,-4 8-221,8 0 1,-1-1-38,7 1 0,0 5-282,-1 1 0,1 7-67,-1-2 1,-5 4-161,0 2 0,-2 0 151,2 0 0,1 0-69,-7 0 0,-1 8 57,-11 4 0,3 3-241,-9 2 1,7 2 359,-6 5 0,-1-1-57,-5 11 1,-7-1 150,-5 13 0,3 2 18,-3 10 1,6 3 127,-5 8 0,7 6-48,-2 0 0,4 6 44,2-6 1,0 2 93,0-2 1,6-4 101,0 4 0,7-6 201,-1-6-379,3-3-174,2-8 0,-1-6-79,-5 0 1,5-15 82,-5-3 0,-1-3-430,1-7-8,-7 3-572,4-12 613,-8 1 1,-2-10-301,-4-11 1,-5-5-442,-12-1 459,-4-8 218,-8-2 1,-5-10-51,-1-3 1,-7-4 436,2-8-295,-11 0 1,3-7-1,-6-3 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0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16 225 8945,'-9'-8'0,"3"-3"0,6-3 0,7 1 0,11-1 0,9-3 0,7-4 2701,7 0-2321,-5 2 0,12 1-55,-7 1 1,5 6-262,-6-1 13,0 8-434,-5-3 0,-2 7-476,-5 0 1,3-2 291,-8-4 1,-6 4-1468,-5-4 1366,-8 4-184,4 2 826,-16 0 0,-4 0 0,-11 0 0,2 0 0,-8 0 0,2 8-501,-1 3 501,-5 13 313,14-5 1,-12 13 336,8-3 1,-6 4-201,6 1 0,0 1 308,6 0 1,5-1-385,1 1 0,1-8-141,-1-4 1,3 2-294,8-2 89,0 0 148,0-6-990,0-7 330,8-3 263,9-7 1,10-9-103,7-8 1,1-3 161,-1-8 0,1 6 132,0-1 0,-3 4-25,-3 2 0,-4 7 352,-8 4-230,1 5 22,-1 1 1,-9 9-314,-8 8-67,-16 1 115,-3 14 1,-14-5-318,5 8 0,-5-2 132,-2-5 0,1 5 33,-1-4 0,1 2 326,-1-3 0,2 3 0,5-8 0,3 0-51,7-5 51,9-9 0,3 5 1557,12-9-745,11 1-117,10-6 0,15-8 478,4-3 1,0-4-732,6-3 0,-4 1-244,10 0 0,-10-1-58,-2 1 0,-8 2-221,3 3 1,-7-1-1917,-5 7 1114,4-7 883,-14 3 0,14-7 0,-6-1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1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8145,'0'-25'0,"2"6"205,4-4 1,-2 10 399,8 1 1,-1 6 267,6-5 1,1 7-323,-1-2 1,0 6-255,1 6 0,-1 4 150,0 7 1,-1 2 288,-5 4 0,2-2-489,-7 8 0,6-2-378,-6 2 1,-1 2-111,-5-8 1,6 0-1352,0-6-1188,0 0 1145,-6-7-54,0-2 1125,0-24 1,5 3 563,1-16 0,2 0 0,-2-5 0,-3-1 0,9 0 0,-6 3 0,5 3 0,-1-2 0,1 8 0,5 0-121,-5 6 1,3 5-19,-3 1 1468,5 7-816,-7-4 1,3 14 28,-1 0 1,-7 7-11,2-1 1,-4 5 110,-2 6 0,0-2-236,0 8 0,0 2-145,0 9 1,-6 4-246,0 8 0,-7 8 92,1 3 1,3 10-536,-3 2 0,1 8 152,-7-3 0,1-8-150,0-3 1,5-12 140,1 1 0,5-12-48,-6-6 0,9-11 99,-3-6 1,2-5 207,-2-7 1,2-3 337,-7-8 0,5 0-174,-5 0 1,5-8-12,-6-3 1,6-5-35,-5-1 0,7-6-17,-2 0 0,4-8-73,2 2 1,0-1-184,0 1 0,8-2 85,4 8 1,3-6-116,2 6 1,8 0 214,4 6 0,10-1-41,1 1 0,10 6 123,2-1 0,2 6 80,9-5 1,-7 7 303,1-2 1,-9 4-227,-2 2 1,-9 6 78,-2 0 0,-9 7-176,-8-1 0,-9 9-229,-3 2 0,-4 0-29,-2-6 0,-4 6 77,-7 0 1,-3 0-107,-15-5 1,6-3-4,-5-3 0,4-5 153,-4-7 1,6 0 67,-1 0 0,4-7 213,2-5 0,7-5-325,5-6 1,3 2-213,2-8 1,7 8-287,5-2 0,5 1 266,6-1 1,4 4-215,8-4 0,-1 4 9,1 2 468,-1-1 0,9 1 0,1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8167,'8'-10'999,"3"5"1,-1 3 0,3 4-865,6 3 0,-1 5-134,5 7 0,-4 8 376,-2 4 0,1 4-113,-1 1 0,-7 1-302,-5 0 1,-3 5 70,-2 0 1,0 6-184,0-5 1,0 5-172,0-6 0,-6 1 154,1-7 0,-3-7 16,2-4 1,4-4 672,-5-1-248,-1-9 0,6-9-17,-4-11 1,4-5-83,2-1 1,0-6 173,0 0 0,0-2-284,0 2 1,6-4 119,0-8 0,7 1-229,-1-1 0,-3 1 19,3-1 1,0-5-83,5-1 0,6-5-125,0 6 1,0-6-116,-6 5 0,2-1 62,5 2 1,-5 5-92,4 1 1,-4 5-58,-2 6 0,1 9 67,-1-3 1,-6 11-571,1 0 0,-1 6 20,7 6 916,-1-4 0,0 21 0,1-4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8092,'0'-17'0,"2"7"2294,4 4-1429,4 4 0,7 2 32,0 0 0,6 0-488,0 0 0,2 0-346,-2 0 1,-1 0-76,6 0 1,-5 2 113,6 4 1,-2-4-953,2 4 0,2-2 487,-8 1 1,0-1-602,-6 8 0,-1-7 375,-5 7 1,3-6 187,-9 5 1,1 3 248,-6 9 1,-10-2 160,-7 8 1,-2 2 682,-10 9 0,2-2-411,-2 8 0,-3-7 550,3 1 1,-2 4-367,2 2 1,-3 4 39,3 2 1,-2 0-370,2 0 1,-1 0-631,6 0 1,1-10 291,6-7 0,2-3-200,3-9 1,3-1-1659,3-11 788,4-3 412,-6-8 1,6-8 447,-3-3 1,3-5 411,-4-1 0,-4-8 0,1-2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2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8775,'18'0'0,"-1"0"0,0 2 0,0 1 0,1 5 1660,-1 2 1,0-5-1032,1 7 0,5 0-64,0 5 0,0-2 51,-6-3 0,2 3-696,4-3 1,-3 1 130,3-1 0,-2 1-1024,2-7 0,-4 5 665,4-5 0,2 0-1164,-2-6 0,6-2 452,-6-4 0,8 2 283,-2-7 0,1-1 382,-1-5 1,2 5 323,-8 1 0,2 7 943,-2-2 1,-4 4-711,4 2 0,-9 0 1436,-3 0 0,-7 2-706,2 4 1,-4-2 214,-2 7 1,0 1-139,0 5-648,0 1-767,0-1-1231,0 0-1751,0 0 3388,0-7 0,7-2 0,3-8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8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7921,'9'0'1436,"7"0"1,-7 0-683,9 0-233,-9 7-678,7-5 189,-7 6 1,7-6-793,-5 4 0,5-5 106,-5 5 654,-3-4 0,7 6 0,-5 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10811,'0'18'2060,"0"-1"-1598,0 0 0,0-5-60,0-1 1,0-5-109,0 6 0,2-9-349,4 3 1,9-4-340,8-2 0,8 0-404,-2 0 0,1-2 245,-1-4 0,2 3-555,-8-9 0,0 8-239,-6-2 434,1-3 850,-9 7 1,-1-4-147,-8 12 0,-14 5 688,-3 13 0,-6 2 34,0 9 1,-2 0 415,-4-1 0,-2 8-336,8 5 1,0 1 219,6-2 0,0 4-279,-1-4 0,9 2-239,3-2 0,4 4-277,2-4 0,0-2 177,0 2 0,0-7-555,0 1 0,6-5-10,0-6 0,5 1-229,-5-7 0,6-5-494,-7-7 778,9-7 1,-5 4 91,9-8 0,-7-8-18,1-4 1,-3-9-120,3-2 0,3-7 95,-3 1 1,-3-4-42,3-2 0,1 3 287,10 3 0,-3 4 214,3 8 1,-4 7 83,-2 4 1,-5 4 300,-1 2 1,-7 2-57,2 4 0,-4 9-226,-2 9 0,0 4 172,0-5 0,-8 6 42,-3-6 1,1 6-793,-2-6 0,7-6-332,-7-5-436,8-8 859,-3 4 1,7-12-40,0-8 0,7-7-230,5-16 0,3-1 125,2-5 0,8-3 38,4-8 0,4 1 89,1-1 0,11 0 238,7 0 0,1 2-93,11 4 1,-3 4 216,3 7 1,3 2-117,-4 4 1,-3 4-16,-2 8 0,-7 2-22,-4 3 1,-5-1-3,-8 7 1,-7 0-112,-4 6 1,-9 6 56,-3 0 0,-7 7-73,2-1 0,-12 5 144,-5 6 0,-7 2 282,-5 4 0,-6 9-233,-11-3 1,2 3 204,-8-3 0,7 5 391,-1 1 1,3-3-285,3-9 0,9-4 338,7-8 1,7 1-199,5-1 0,6-8-343,0-3 1,10-4-151,13-2 1,4-2-188,7-4 0,7-9 49,-1-8 0,4-8-227,-9 2 1,3 3-629,-9-3 0,-4 2 467,-2-2 0,-6-4-409,-5 5 0,-4-3 297,-8 2 0,-2-9 201,-4 3 1,-6-9 410,-11 3 0,2-5 0,-8 6 0,6 0-71,-6 5 1,6 8 6,-5 4 1,5 11 751,-6 7 1,8 3-338,-2 2 0,3 15 219,3 8 1,2 8-168,3 4 1,4 7 532,8 4 1,2 6-226,4 5 1,6 9-46,11 3 0,-2 4 3,8-10 1,-2 5 587,1 1 0,3-6-702,-8 1 1,-2-3-204,-9 3 0,1 1-1641,-7-8 0,0 1 237,-6-6 0,-8-2-348,-3-4 0,-5-4 570,-1-7 0,-8-8 830,-4-4 0,2-2 0,-2 2 0,1 4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4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8191,'10'-10'981,"5"3"0,-2 5 112,9-4 1,-1-2-512,8-3 0,7-5-415,10 5 1,4-7 73,2-5 1,-8 10-140,-3-4 1,-5 5-138,-1 1 0,-8 3-218,-4 8 1,-4 2 110,-2 4 1,-7 5-265,-5 12 0,-5 6 232,-5 11 0,-5 3 95,-7 3 0,-6 4 245,0-4 1,2-2-154,9 2 1,-1-9 558,7-3 1,-6 1-121,7-6 1,-1-4 44,6-2 1,7-4-246,5-2 0,3-5-292,3-1 0,5-7-392,0 2 0,0-4 274,-6-2 1,6 0-86,0 0 0,2-6 40,-2 0 1,-4-7-467,5 1 0,-11-3 0,-1-2 1,-9-1-201,3 1 0,-6-2 330,-6-4 1,-3 3 234,-9-3 1,-1 10 472,-4 1 0,-4 9-212,-7-3 0,-1 12 279,1 5 0,-1 6-248,0 6 1,1-1 1217,-1 6 1,1 1-299,-1 6 1,8-6 43,4-1 1,6-1-535,5 2 1,-1-2-207,7-4 0,0-4-205,6 4 0,8-9 99,3-3 1,13-5-59,4 6 1,5-8 105,2 1 0,1-3-517,4-2 1,-3 0 162,3 0 1,3 0-206,-3 0 0,2-2-9,-1-3 0,-5 3-177,4-4 1,-11-2-578,-6 2 386,-3 1 26,-3 5 0,-15 0 258,-8 0 1,-17 2 497,-12 3 0,-7 5 0,-10 7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70 398 8112,'-18'0'539,"9"-8"0,1-1-55,8-9 1,8-1-308,3-4 0,5 2 61,1-8 0,6 6-28,0-6 1,2 8-45,-2-2 1,2-2 0,4 2 0,3 0-312,-3 6 0,4-1 153,2 1 1,-1 2-364,1 3 0,-1-1 232,1 7 1,-8 0-52,-4 6 0,-4 2 187,-2 4 1,-1 5 193,-5 13 1,3-1-90,-9 11 0,1-3 157,-6 9 1,-7 4 36,-5 3 1,-5-1-116,-6 6 0,2-10-332,-8 10 1,2-12 148,-2 0 1,-4-3-305,5-2 1,-3-9 17,2-3 1,-2-3-124,8-3 0,-2-7 166,2-5 1,4-3 10,-4-2 0,4-2-130,1-3 1,1-5 45,0-7 1,-1-6-201,1 0 0,2-6 67,3 6 0,-3 0 149,3 5 1,3-1 285,-3-4 0,1 4 0,-7-6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5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9085,'19'0'0,"6"0"1055,10 0 0,7 7-340,10 5 0,13 9-275,4 2 0,12 10-198,0 1 0,1 1 209,-1 5 0,2 3-140,-8-3 1,-8 0-112,-10-5 1,3-1-70,-2 1 1,-1-2-70,-5-4 0,0-5-184,0-6 1,-2-3-475,-4-3 1,-4-5 271,-7-7 1,-2 0-1041,-5 0 0,-3-7 578,-7-5 0,-9 1 786,-3-7 0,4 5 0,-1-12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5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8079,'0'-17'0,"2"2"846,4 3 0,5 3-182,13 3 1,2 4 0,9-4 180,0 4 0,-1 4-340,1 4 1,-3 4-271,-3 7 1,-4 2-246,-7 4 1,-1-2-64,0 8 0,-7 0-246,-5 5 1,-5 1-942,-5 0 1,-5 5 631,-7 0 0,0 6-957,-1-5 1585,-7 7 0,-2-12 0,-7 7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8083,'6'-27'0,"0"4"785,-1 4 0,3 9-291,4 4 1,3 5 492,2 1 0,0 7-271,1 5 1,-3 11-52,-3 6 0,-3 3-310,-3 3 0,-4-6-221,4 0 1,-4-3-527,-2 3 0,-2 2 328,-4-8 1,4 0-881,-4-6 1,2 1 153,-1-1-2068,3-7 1851,-6-3 1,10-7 321,4 0 1,3-13 358,9-4 0,-1-12 326,0 0 0,6-4 0,0-1 0,6 7 0,-6 4 0,0 3 35,-5 3-35,-1 8 1556,0 1-743,0 8 0,-7 8 273,-4 3 0,-4 4-503,-2 3 1,0-1-116,0 0 1,-2 3-624,-4 3 1,-4 4 186,-7 7 1,-6 1-947,0-1 0,-13 7 558,1-1 0,-11 6-863,0-6 0,-2 1 425,2-7 1,3 1 793,9 0 0,-1-9 0,1-2 0,7-7 0,4-6-119,11 5 18,4-14 293,8 13 0,2-13 474,4 4 0,6-4-301,11-2 0,-2 0 41,8 0 0,-1-8-116,7-4-87,0 5 0,-7-9 233,1 5-552,-8 3 137,4 0-406,-7 8 338,-9 0 0,-3 16-66,-12 7 1,-3 10 84,-9 7 1,-5 4 287,0 8 0,0-6 19,6 0 1,2-2 65,3 2 0,4 3 60,8-9 0,10 0 298,7-5 0,2-1-102,10 1 1,-2-8-147,2-4 1,9-4-584,-3-2 0,3-5 145,-3-1 1,0-7-670,-1 2 0,1-6 160,-1-6 1,1-3-115,0-9 1,-9-5-97,-3 0 0,-9-7-464,-3 1 1,-7-4 621,2-1 1,-14-1 159,-9 0 1,-2 1 771,-10-1 0,2 8-312,-2 4 1,-1 6 362,7 5 1,-1 5 127,7 7 1,2 2 488,3 3 0,3 5-379,3 7 1,4 2-90,-4 5 0,6-3-474,6 8 0,9-8 33,8 2 1,8 2-721,-2-2 0,6 0 361,5-6 0,2 0-1200,4 1 1412,4-1 0,-6 0 0,8 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7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7966,'0'-10'5395,"0"2"-5510,0 24 1,-10 3 114,-7 16 0,-8-1 0,-10 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45 8145,'0'-17'0,"0"-1"656,0 9 0,0 9-392,0 11 1,0 5 363,0 1 0,0 2-195,0 4 0,0-2 59,0 8 0,0-8-423,0 2 1,0-3-291,0-3 0,6 0-122,-1 0 1,15-5 202,-3 0 1,12-9-677,-1 3 1,-1-6 318,2-6 0,-8 3-246,2-9 1,2 0 262,-2-5 0,-5-6 193,-7 0 1,-1-6 156,1 6 1,-3-2-10,-8 2 772,0 4-607,0-6 1,-8 15 617,-3 5 1,-4 3-273,-3 2 1,1 9 67,0 9 1,-1 7-115,1 9 0,0 1 62,-1-1 1,1 9-201,0 3 1,0 4 10,-1 2 0,1 5-235,0 1 0,-1 7 43,1-1 1,0-5-286,0-1 0,-1-4-7,1-3 0,0 1-141,-1 0 0,1-8 178,0-3 1,-1-7 12,1-5 0,0-6 152,0-11 0,-1 1 130,1-7 0,0-2 316,-1-10 1,1-4-188,0-7 1,5-2 250,1-4 1,7 2-149,-2-8 1,6 0 396,6-5 0,11-1-217,12 0 1,11 1-117,7-1 0,2-5-188,3-1 1,6 3-243,0 9 1,-1-2-678,-5 8 1,-2 0 469,-4 6 1,-3 2-2320,-9 3 2613,1 4 0,-8 8 0,-2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8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8056,'10'-8'1531,"0"7"80,-5-5-1053,-3 4 1,6 4 162,-8 4 0,0-3-230,0 9 1,-2-1-31,-4 7 0,4-1-643,-3 0 1,-3 1 220,2-1 1,0 0-621,6 0 0,0-5 302,0 0-1258,0-9 1083,0 13 1,8-16-5,4 0 0,9-2-132,2-10 0,2-5-25,-2-6 1,2 0 198,4 6 184,-4 7 43,0-5 1,-6 11 1018,4-8-578,-4 8 2016,-2-3-1722,1 14 1,-9 3 369,-3 7 0,-4 1-83,-2-1 1,0-6 565,0 1-1154,0-1 1,0 1-439,0 0-661,0-9 0,2 5 622,4-8 0,5-2-1243,12-4 0,-2-3 610,8-9 1,0-5 80,6 0 1,-7 0 429,1 6 0,-8 5 372,2 1 1,-1 7 326,1-2 0,-10 4 1506,4 2 211,-3 8 1,1 2-921,-3 7 1,1 0-266,-7 1 1,0-1-506,-6 0 1,2 0-288,3 1-464,-3-1 1,6 0-829,-8 1 1,2-7-3259,4 1 4465,-4-1 0,13 7 0,-5-1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8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8162,'2'-18'0,"4"1"0,11 8 1185,12 3 0,3-2-318,3 2 1,5-1-75,1 1 0,-1 4-576,-5-4 0,-3 4-468,-3 2 1,-4 0-320,-8 0 1,-1 2 374,-5 4 0,-3 5 195,-8 13 0,-8 2 0,-1 9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08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7987,'9'10'6289,"-1"-2"-6080,0-8 1,1 2-210,9 3 0,-1 5 0,0 7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9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8054,'-17'0'1976,"7"2"-1674,5 4 1,3-2 520,2 7 72,0-7-594,0 11 1,-2-5 52,-4 7 1,2-1-68,-7-5 1,5 5-507,-6-5 1,7-1 193,-7 1-1359,8-7 550,-3 11-2,7-13-38,0 6 508,7-8 1,3 0 25,7 0 57,1 0 0,-1 2 323,0 4 1,0-4 99,1 3 0,-7-3 52,1-2 0,-6 0 216,5 0 151,-7 0 275,11 0-569,-13 0 0,8 0-697,-4 0 0,3 0 263,8 0 1,10-7-999,8-5 1,7-3 502,10-3 1,2 7 663,4-1 0,-3 9 0,9-3 0,-11 4 0,-1 2 0,-7 2-7,-11 4 0,-7 3 421,-4 8 0,-6-5 1372,-5 0 0,-4-1-745,-8 6 0,-2 1 197,-4-1 1,-6-2-603,-11-3 0,4 1-261,-4-7 0,4 0-290,2-6 1,-1 0-183,1 0 0,0-6-1509,-1 0 1174,9-15 0,-5 8-300,9-16 1,-1 0-884,6-6 0,-6 1 454,0-1 1161,0-7 0,-1-2 0,-3-8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9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16 8102,'-2'-9'1893,"-4"3"1,5 6-1048,-5 6 0,-4 9-825,-1 8 1,-5 6 289,-1-6 0,-8 10 240,-4 1 0,-2 1-443,3 5 1,-5 8 5,4-2 1,2 14-1095,-2-8 1,14 1 379,-2-6 289,11-5 0,-8-8-642,9 1 1,-1-8-1168,6-4 1448,0-4 0,2-9 158,4-4 1,3-6 513,9-6 0,7-12 0,1-8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39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11967,'17'0'0,"2"0"0,2 2 0,4 1 0,0 3 0,2-2 0,-2 0 0,2 0 0,0 3 0,2 1 5503,-2 0-5326,-2 5 1,-8-3-1095,0 7 0,-1 0-221,-5 1 1,-3-1-823,-8 0 0,0 6 1960,0 0 0,-8 8 0,-1-4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40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8102,'10'-8'0,"5"5"892,-3-9 0,5 2 92,6-1 0,-4-5 1974,4 5-2381,-3 3 1,-3 1-119,0 7 0,-5 0-800,-1 0 1,-7 2 288,2 3 0,-4 5-1419,-2 7 1,0 6 367,0 0 1103,-8 8 0,-9-4 0,-10 8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40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122 587 9964,'2'17'0,"4"-2"1867,5-3 0,-3-2-737,-3-5-899,-3-3-386,-2 6 1,0 0-123,0 3 0,-5-1 257,-1 1 0,-13-1-329,1 1 1,-3 5 210,4-5 1,2-1-341,3 1 327,-3-7 0,7 6 434,-4-4-310,5-4 134,7 5 1,0-9 136,0-3 1,0 1-13,0-8 0,7 6-323,5-5-35,3-1 190,10-13 1,-4 4-553,8-8 0,2 3 71,9-3 1,3-10-112,3 5 0,11-12 174,1-1 1,0-1-62,-1 2 1,3-2-151,-2 8 0,1-6 96,-1 5 470,-12 1 1,10 11 235,-16 0 1,2 8 133,-1-2 0,-5 10 467,4 1 1,-9 8 956,-2-1-1201,0 10 1,-2 5 123,-4 7 1,0 6-188,-6 0 0,4 8-131,-9-2 1,-5 4-150,-1 1 1,-4 7-472,-2-1 1,-2 6 220,-4-6 0,-5 7-1188,-12-7 0,-2 6 201,-4-6 1,-4 1-240,5-7 1,-5-5 530,-2 0 1,7-10 74,-1-2 1,8-1-22,-2-10 0,-2-1 640,1-5 0,1-7 0,6-5 0,0-19 0,0-5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4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60 9969,'0'-17'0,"0"0"0,-2 1 0,-2 7 0,-1 11 0,1 13 0,2 12 0,2 7 0,-2 9 0,-2 9 4369,-2 9-3978,0 14-474,6 4 0,-7 19 367,-5 0 1,4-43 0,-1 1-799,-2-4 1,-1 0 0,0 1 0,-1 0 412,-1-4 1,-1 0-1,1 0 1,1 0-1142,-10 37 0,6-3 742,0-14 0,1-13-527,10-4 0,-5-20 346,5-3 0,0-8-210,6-4 793,-7-7 98,5-10 0,-6-17 0,8-10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41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8058,'8'-17'264,"-4"0"167,7-1 0,1 7 88,5-1 1,2 8 242,4-1 0,-4 3 313,4 2 0,2 0-482,-1 0 0,4 9 124,-5 9 0,0 5-247,-5 6 0,-3 3 324,-3-3 1,1 6-328,-7 5 0,0-2-187,-6 8 1,-8-5-228,-4 5 0,-5-8-258,-6 3 0,-4 1 48,-7-2 0,5 1 190,0-7 1,0 1-829,-5-1 0,7 1 270,4 0 1,3-8-601,3-4 1,7-10-766,5-1-82,-5-9 1321,8 5 0,-6-12-122,8-7 1,0-8-371,0-16 1143,0-7 0,-7-10 0,-3-10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41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1 8058,'29'0'1032,"0"0"0,-2 0-508,2 0 1,3 0 400,-3 0 0,2 0-488,-2 0 0,-4 0-190,-8 0 0,0 6-150,1-1 0,-3 9 150,-3-3 0,-5-1-639,-7 1 1,0 3 118,0 9 1,-8-2-65,-3 8 1,-4-6 226,-3 6 0,-1-2-62,-4 2 1,4-3 117,-4-3 1,9-3-123,3 3 371,-1-4-254,3-2-122,1-7 0,8-1-609,0-3 553,0-4 0,10 6-101,7-8 1,8-6 126,9 0 0,7-5-98,-1 5 0,-1-6 321,-11 7 1,3-1-126,-8 6 0,0 0 982,-5 0 1,-9 8-44,-3 3 1,-4 5 342,-2 1 1,-2 2-603,-4 4 1,-5-2-89,-12 8 1,1-6-273,-6 6 0,-1-6-182,-6 6 1,1-2-495,-1 2 0,0 1 372,1-7 1,7 0-1044,4-5 0,4-3-125,1-3-969,1 3 1539,7-13 1,5 6 157,10-8 0,11-6 191,7 0 1,8-2-63,-3 3 1,-1 3 685,2-4 1,-13 4-203,1 2 1091,-4 0 0,-5 0-638,-8 0 0,-10 6 1065,-13 0 0,-4 7-667,-7-2 1,-3 3-408,-3-3 1,3 5-312,-3-5 0,0-1-165,5 2 1,-1-7-30,13 7 1,5-8 311,7 1-260,7 5 1,0-2 229,16 3 1,7 5 165,15-5 1,3-1-260,3 1 1,-1-1 21,7 1 1,-2 3-278,2-8 0,2 7-434,-7-1 1,-1-3-1558,-6 3 0,1-1 273,0 7 1769,-8-1 0,5 0 0,-5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49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18 206 8129,'-9'-9'2493,"1"-7"1,10 13-1504,4-9 0,-3 2-92,9-1 1,1-2-370,10 7 0,4-6-170,8 6 1,0-5-236,-1 5 1,6-5 144,1 5 1,-7 0-261,-5 6 0,-6 0 224,6 0-672,-8 0 1,2 2-1117,-11 4-1372,-4-4 2118,-8 13 0,0-11-97,0 7 1,-8-7-1235,-4 2 1515,-3-4 0,-2-2 100,-1 0 1,1-6 217,0 0 1,1-7 318,5 1 1,-5-3 258,5-2 0,1 1 195,-1 5 0,7 1 15,-2 5 103,-3 3 1,5-4 500,-8 12 0,6 3-105,-5 9 0,7 1-106,-2 4 1,-1-2-348,1 8 0,0-8 204,6 2 1,-2 2-696,-4-2 0,5 2-619,-5-2 1,4-2 267,2 8 0,0-2-314,0 2 1,0 1-2986,0-7 3614,0 8 0,-8-4 0,-1 8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0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72 312 10175,'-27'2'0,"4"2"0,7 1 0,10-1 0,12-2 0,10-2 3085,7 0-2789,11-8 1,10-1 76,8-8 0,0-1-174,0 1 1,2 0-16,4-1 1,-7 3-526,1 4 1,-2-5 296,-9 5 1,-1 1-1113,-5-2 1,-7 1 594,1-6 1,-10 5-267,-1 1 0,-3-1-350,-9-5 881,0-1 1,-8 3 142,-4 4 1,-4 1 167,-7 4 0,0 4 273,-1-3 0,-1 3-183,-4 2 1,-2 2 787,-4 3 1,-3 5-419,3 7 0,-2 0 160,2 1 1,-3 1 37,3 4 1,-4-2 125,-1 8 0,-1 2-360,0 9 1,1-1-178,-1 7 1,3-6-700,3 6 0,-2 0 323,8 6 0,0-2-1276,6-4 1,5-4 457,1-7 0,7-8-11,-2-4 1,6-6 279,6-5 1,-1-6 38,13-12 1,-3-11 373,14-12 0,0-4 250,5-2 0,-1 3 0,-4 3 0,2 4 0,-8 8 0,2-1 1184,-2 1-739,-4 8 502,6 1 1,-16 16-11,-3 3 0,-4 10 436,-2 2 1,-2 6-710,-4-6 0,3 6-22,-9-6 1,6 6-624,-5-6 1,7 0 42,-2-6 1,-2 1-1183,3-1 939,-1-8-612,6-1 451,0-8 1,6-8-362,-1-3 0,7-6 285,-6-6 0,7 3-26,-1-3 1,3 2 335,2-2 1,1 10-105,-1-5 187,0 13 1,1-3-18,-1 8 0,-8 2 610,-3 4 0,-4 3 20,-2 8 1,-6 1 297,1-1 0,-9 6-290,3 0 1,3-6 1014,2-5-1527,-3 0 34,7-3-229,-6 6 1,16-15-235,3 0 1,7-9-405,5-14 1,3-4 19,9-8 1,2-1-636,3-5 0,6-3 701,12-8 1,-5 8 142,5 4 1,2 9 587,-3 2 1,1 10-120,-6 2 1,-8 1 226,-4 11 0,-5-1-233,-6 6 1,-4 2 1035,-8 4 0,-7-3-104,-5 9 1,-3-1 225,-2 7 0,0-7-564,0 1 1,0-1-262,0 7 1,-2-1-223,-3 0 0,-5 1 63,-7-1 0,-1-6-646,1 1 1,0-1 22,0 7 1,-1-3-309,1-3 0,-6 1 340,0-7 0,0 0-115,6-6 1,-1 0 140,1 0 1,0-8 170,-1-4 0,1-3 105,0-2 0,5-1-64,1 1 1,7 0 280,-2 0 1,4 5-54,2 0 0,2 7 194,4-7 65,-4 8-67,13-3 0,-11 1 48,8 0 287,-9 0 74,5 6-396,-8 0 1,0 2 956,0 4-772,0-4 1,0 8 174,0-5 0,0 5 32,0 7 0,0 2-18,0 5 1,0 4-63,0 13 0,0 3 211,0 8 1,-8 7-142,-3 5 0,-10 11-177,-2 5 0,0 5-902,5 1 1,3-3-265,3-8 1,-1-2-768,7-15 1,0-8 632,6-10 0,0-6-1832,0-5 1397,0-4 714,0-7 1,2-11-106,4-7 1,4-9 723,7-14 0,0-4 0,1-8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5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8134,'-10'0'-1301,"-5"-8"2028,13 6-732,-6-13 1,8 11-943,0-7 947,0 7 0,8-12 0,1 7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0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7971,'17'0'807,"0"0"0,8 0 283,4 0-692,-4 0 0,6 0 165,-8 0 0,2 0 156,-2 0 1,4-8-627,7-3 1,-5 1 21,0-1 0,-6 1-1117,6-2 0,-8-3 88,2 4 1,-4 1-339,-1-2 1,-9 7 421,-3-7 830,-4 1 0,-2-14 0,0-2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1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11847,'-17'1'0,"0"5"0,0 6 0,-1 5 0,3 6 0,1 6 0,3 4 0,-3 1 0,-1 1 0,-2 1 0,-2 3 0,-3 3 0,-3 0 0,0 2 6124,0 1-5943,-5-7 0,5 6-210,-4-3 0,2-5-312,4 4 1,2-5-609,-8-6 0,8 2 225,-2-8 0,4 0-2307,1-6 1326,9-7 747,-7 5-127,14-13 19,-5 6 596,7-8 397,0 0 73,0-8 0,0 6 0,6-13 0,-1 3 0,1-3 0,-6-3 0,6 7 90,0-1 1,1 1 164,-1-6 1,-4-1 472,4 1 0,-2 2 69,1 3 1617,-3-3-909,6 13-930,-8-6 1,-2 16-47,-4 3 1,-3 10 197,-9 3 1,3 0-204,3 0 0,-3-5 9,4 4 1,-3-2-770,3 2 1,1-6 214,4 1 0,4-1-875,-4-6 1,5-1 263,1 2 0,0-7-960,0 7 119,0-8-318,0 11 1356,0-5 0,0 7 53,0 0 0,0-5-220,0-1 1,0-5 601,0 6 0,7-1 0,3 6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7971,'10'-8'145,"5"6"95,-13-13 1,12 5 172,-8-7 1,1 0 174,-1-1 1,4 7-118,7-1 0,0 1-95,1-6 0,5 1-261,0 5 0,2-5-72,-2 5 1,-4 1-198,4-1 1,-4 5-31,-2-6 0,1 9-696,-1-3 159,-7-4-849,-3 8 985,-7-5 1,-7 7 141,-5 0 1,-3 0 351,-3 0 1,7 0 293,-1 0 0,1 5 409,-6 1 1,-1 6-114,1-7 0,2 9 474,3-3 0,-1 1-277,7 5 0,-2-3 257,2 9 1,5 4-221,-5 1 1,4 3-269,2-2 1,0 4 386,0-5 1,2 3-413,4-2 1,-3 2-207,9-8 1,-1 0-305,7-6 0,5-1-368,0-5 1,8 2-843,-3-7 0,5 0 682,2-6 0,1 0-569,4 0 1,-1-8-92,7-3 1258,-8-12 0,12-4 0,-5-8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2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7984,'2'-10'1071,"3"4"-782,5 4 0,2 2 258,-1 0 0,-5 2 664,5 4 0,-7 11-615,2 12 0,-4 4-20,-2 1 0,0 7 49,0-1 0,-2 6-197,-4-5 0,2 1-388,-7-2 0,5-3-214,-5 3 1,1-3-267,-2-3 0,-3-1 86,4-4 1,1-1-494,-2-10 1,9 3 226,-3-10 1,2-3-304,-2-2 717,4-4 1,-5-4 3,7-4 0,0-5 224,0-12 1,5 3 206,1-3 1,6-2 312,-7 2 0,9-8-221,-3 3 0,5-5 237,1-2 1,6 1-50,0-1 1,8 1-170,-2-1 1,-2 2 122,1 5 0,-1-5-93,2 4 0,4 2-281,-4-2 0,3 8-215,3-2 0,-6 0-370,0 6 1,-3-4 171,3 9 0,2 4-384,-8 3 0,6 3-3515,-6 2 4223,0 0 0,-6 0 0,1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2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8129,'7'-10'1405,"3"3"-880,7 7 0,6-6-23,0 0 0,0 0-82,-5 6 1,-1 2 326,0 4 1,-7 9-262,-4 9 1,-4 8 592,-2 3 0,-8 1-497,-4 10 0,-3 1 13,-2 4 0,-8 1-189,-4 0 0,2 0-329,-2 0 0,8-6-158,-2 0 0,4-9-352,1-3 1,9-1-950,3-10 714,4 0-370,2-6 1,2-7 364,4-4 0,3-6 181,9-6 1,5-11 76,0-12 0,8-12-25,-3-5 0,3-4 243,-2-1 0,4 1 131,-5 3 1,5 7 673,2 11 1,5-1-414,0 6 0,1 3 726,-7 10 1,1-3-436,0 9 1,-7-3 83,1 2 1,-6 4-172,6-4 0,-8 5 49,2 1-822,-4 0-1116,-1 0-526,-1 7 1,-9 3 174,-8 7 1841,-16 0 0,-18 8 0,-10 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2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8463,'-17'6'1663,"0"0"-1172,0 0 0,5-4 570,0 3 838,9-3 720,-5 6-1260,8-8-328,0 0 1,8 0-437,3 0 1,14 0-139,10 0 0,3 0-510,14 0 1,-2 0-540,13 0 1,-1 0-352,1 0 1,1 6-3054,-12 0 3996,3-1 0,-18 3 0,5 2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3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8125,'-17'-17'0,"5"7"1426,1 5-1264,7 3 1,-12 2 1402,5 0-1062,-4 0 1,3 7 900,0 5 1,3-3-646,-3 3 1,5 0-379,7 5 0,0 0-142,0 0 1,7 1-204,5-1 1,5-5-70,6-1 1,4-7-80,8 2 1,-6-4-113,-1-2 1,-1-2-407,2-4 1,2 2-63,-8-7 1,-2-1 234,-9-5 1,1-3 78,-7-3 0,0 2 111,-6-8 0,-14 6-158,-3-5 0,-18 6-19,1-1 0,-18 12 444,0 5 0,-12 4 0,3 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8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7334,'10'0'148,"3"-2"-93,-7-3 113,0 3 1,-4-6-73,3 8 162,-3 0 0,8 0 42,-4 0 1,-2 0 46,7 0 1,-5 0-90,5 0 0,1 0 151,5 0 0,8 0-225,4 0 1,4 0 12,1 0 1,1-6-74,0 1 1,1-7 41,4 6 1,-3-1-177,3 1 0,2 2 57,-1-8 1,-1 7-138,-5-7 1,-6 8 116,-1-1 0,-6-3-142,1 2 0,-4 0-95,-2 6 0,-5 0 92,-1 0 1,-5 0-1236,5 0 966,-7 0 0,4 2-1425,-8 4 1812,0-4 0,0 13 0,0-5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7618,'18'0'-840,"-1"-2"1033,0-3 0,6 1 98,0-8 1,8 6 273,-2-5 1,9 5-228,3-5 0,12-1-108,-1-5 0,4 5-176,-4 1 1,0-1 16,0-5 0,-6 5-126,0 1 1,-10 5 85,-1-5 0,-2 7-166,-10-2 0,-6 4-1079,-6 2 630,-7 0-133,4 0 1,-10 2 716,-4 4 0,-11-4 0,-10 5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3:59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47 8034,'0'-18'-650,"0"9"894,0 1 475,0 0-427,7 7 1,3-1 169,7 7 0,2 9 61,4-3 0,2 11-115,4 1 1,10 0-122,-5-6 1,10 6-58,-3 0 0,7 0 62,-2-6 1,-4 1-101,-1-1 0,1-5 0,-2-1 0,-1 1 3,-11 5 0,3 0-156,-8 0 1,-2 1-230,-9-1 0,-4 0 158,-8 1 1,-2 1-423,-4 4 1,-13 4 224,-16 7 0,-9 3-804,-14 3 0,3-1 255,-9 7 0,8-8 521,-1 3 0,-5 3 0,1 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6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8134,'-12'-2'0,"1"-4"-207,7-4 0,-9-1 132,7-1 189,0 1 0,0-1 50,0 1 0,-1 7 229,1-2 1,2 4-95,-7 2-178,7 0-30,-12 8 0,9-4 61,-5 7 0,-3-1 40,3 1 189,5 12-268,-9-11 1,12 15 323,-7-4 1,7-2 0,-2 8 0,4 2 200,2 1 1,0 3-17,0-1 1,2 1-462,4 0 0,4-1 79,7 1 0,0-6-278,1-1 0,1-8 93,4-3 0,4-2-798,7-9 1,3 6-121,3-7 1,-3 1-582,3-6 0,2-2 476,-1-4 968,-9 4 0,1-13 0,-6 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1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258 813 8138,'0'-17'0,"0"5"79,0 1 1,1 5-21,5-6 152,-4 1-312,6-6 0,-6 1-137,4 5 2,-5-5 1,7 12 112,-8-7 1,0 5 106,0-5-1,-2 5-69,-4-6 1,5 7 381,-5-7 144,-4 1-130,1-7 0,-9 9-137,1 3 1,0-2 40,-1 2 0,1 1-10,0 5 1,0 2-59,-1 3 1,1-3 159,0 4 1,-1 4-73,1 1 1,6-1-194,-1 1 0,8 1 129,-2 5 1,3 6 10,-3 0 0,4 6 10,-4-6 1,6 2 7,6-2 1,2-4 102,3 4 1,4-5-139,-3-7 0,3 3-18,3-9 1,-1 1 66,0-6 0,6 0-411,0 0 1,8-7-98,-2-5 0,-4-3-117,-2-3 1,2-5 176,-2 0 0,0-8-25,-6 3 0,1-5-140,-1-2 1,0-1 90,0-4 0,-5 1 29,0-7 0,-9 6 43,3-6 1,2 5-120,-2-5 0,-1 6 107,-5-6 0,0 7 58,0-1 0,0 9 55,0 2 1,-5 8 119,-1-2 1,0 10 67,6 1 0,-6 6-66,1-5 1,-3 7 632,2-2-309,4 4 487,-13 2-282,5 0-354,-7 8 1,5 2-90,1 7 1,5 0-25,-5 0 0,1 7-59,-2-1 0,-1 7 93,7-1 1,-1 10 175,1 1 1,4 6-140,-4-6 0,4 8 170,2-1 1,0 2-7,0 3 0,0-6-85,0 1 1,8-7-109,3 6 0,5-8-174,1 3 0,2-5-344,4-1 1,-3-2 243,3-5 0,3-3-106,3-7 1,-2-3 92,2-3 1,-2-5 199,2-7 1,3 0-77,-3 0 0,-2-2 13,2-3 0,-6-3 34,6-4 0,-8-9 146,2 4 0,2-4 19,-2 4 1,-2-7-62,-9 1 1,1-2-200,-7 2 0,0 4 81,-6-4 1,0 4-76,0 2 98,0-8 0,-2 7-4,-4 1 1,2 2-308,-7 9 234,-1 0 0,-5 6-92,0 0 120,-1 8 1,1-1 174,0 5 1,5 1-98,1-7 1,5 8 208,-6-3-152,8 5 1,-3 1 168,7 0 1,0 0-71,0 1 0,0-1 69,0 0 1,7 1-77,5-1 1,-2-6-54,1 1 1,1-6-52,5 5 1,0-5 45,1 6 1,5-9-130,0 3 1,5-4-10,-4-2 0,6-2-221,-1-4 1,4 3 10,1-9 0,7 1-214,-1-7 0,0 1 20,-5 0 1,0-1 131,-1 1 1,-5 0 84,0-1 1,-8 1 11,2 0 0,-6-6 128,-5 0 1,1 0-48,-7 5 1,6-5 196,-7 0 0,1 0 125,-6 6 0,0 0-106,0-1 0,-6-5 321,1 0 0,-9 2-179,3 10 0,1-5 357,-2 5-305,9-5-168,-13-1 63,14 7-319,-13 3 1,11 7-390,-7 0 215,7 0 234,-4 0 0,2 7 33,0 5 1,1-2 40,5 1 0,0 1 13,0 5 1,0 2 146,0 4 0,0 4-71,0 8 1,0-1 198,0 1 0,5 7-22,1 4 0,8 4 194,-3 2 0,5 6 263,1-1 0,-6 7-275,1-7 1,-2 7-2,1-7 0,3 3-148,-9-2 0,1-5-176,-6 5 1,0-12 20,0-5 1,0-5-204,0-1 1,0-8-142,0-4 0,-2-10 157,-4-1 1,-3-9-182,-9 3 0,1-4 106,0-2 1,-8-8-1230,-4-3 1,-2-4 114,3-3 1241,-13-7 0,12-9 0,-13-11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1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7399,'-8'-9'-1606,"6"1"1608,-6 16 0,8 1 0,0 16 433,0 4-252,0 4 1,0 1 313,0 1 1,0 2-135,0 3 1,2-6-618,4 1 0,4 0 177,7-7 0,0-3-485,0-2 0,1-5 150,-1-7 412,0-3 0,8 0 0,2 1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1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8037,'-10'-7'-2015,"1"5"2015,3-4 0,4 6 1,-4 6 0,2 3 159,-1 9 0,3 1 385,-4 4 0,4-2-188,2 8 1,0-2-458,0 2 1,6 1 83,0-6 0,7-1-284,-1-6 1,3-2 115,2-3 1,1 1-212,-1-7 1,0 0 254,0-6 1,1-6 139,-1 0 0,0-13 0,1 2 0,-1-4 0,0 3 0,-7-5 0,-4 0 0,-5-6 0,-1 6 0,0-6 0,0 6 0,-1 0 0,-5 6 0,-2 0 0,-3-1 0,-5 9 0,12-5 0,-7 9 0,7-1 0,-6 8 0,5 4 0,3-1 0,-4 13 0,4-5 0,2 10 0,0 4 0,0 2 0,0 11 8,0 6 1,0 4 80,0 2 1,6 0 140,0 0 1,-1 2-51,-5 3 1,0-1 129,0 8 0,0-15-435,0 3 1,0-6 69,0 1 1,0-7-164,0-11 0,0 1-27,0-6 137,-7-1 1,-1-12 121,-4 1 1,-3-8-34,3 1 1,-3-10 97,-2-7 1,0-9-118,-1-2 0,1-8 231,0 2 1,5 2-23,1-1 1,1 1 141,-2-2 1,5-4-54,7 4 1,2 2-189,3-1 1,7 5-14,11-6 0,-2 6 8,8-6 1,-8 8-159,2-2 1,2 9-333,-2 3 1,2 5-121,-2-6 1,-4 9-19,5-3 561,-5 4 0,-2 4 0,0 4 0,-1-3 0,-5 9 0,5-8 0,-7 11 0,9-5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2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8033,'0'-9'-932,"0"1"2583,0 0-503,0 7-332,0-7-632,0 16 1,0 1-183,0 8 1,2 1 31,3-1 0,-3 0-127,4 1 1,-4-1-1047,-2 0 716,8 0-693,-6 1 346,5-1 239,-7-7 137,0-3 405,8-7-150,-6 0 247,6-7-85,-8-3-50,0-7 1,2 1-15,3 5 0,-3 1-21,4 4-168,-4 5 1,0-13 229,4 8 0,-4-7 0,11 9 0,-7-7 0,0 5 0,-6-6 352,7 8 0,-3-9 100,8 7 16,-9 0 1,7 6-181,-4 0 1,-2 0 352,7 0 0,-5 2 536,5 4-590,-7 4 0,10 7-328,-8 0 0,5-5-128,-5-1 1,2-5-218,-3 6 0,-1-7 166,8 7-978,-8-8 1,5 3 435,-3-7 1,-2 0-2246,7 0 2056,-7-7 0,10-3 651,-9-7 0,7 0 0,-6-1 0,1 1 0,-1 0 0,-4-1 0,4 1 0,3 8 0,-7-7 0,8 14 0,-4-4 0,-4 5 835,13 8 1,-11 3 87,7 7 1,-7-5 43,2-1 0,2-5-446,-3 5 0,3-1 635,-2 2-1200,-4 3 84,13-5 0,-11-1-1962,7-3 1189,-7 4-2816,12-9 3549,-14 7 0,5 0 0,-7 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2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8011,'17'2'-275,"1"4"0,1 4-338,4 7 1,-2 0 1066,8 1 1,0 5 1144,5 0 0,-7 2 1389,-4-2-2083,4 4 0,-10 2-223,1-1 1,-1 1-111,-5 6 0,-5-1-980,-1 1 0,-6 7 314,-6 4 0,-5 10-1747,-12 2 1,-4-1 1161,-8-5 0,1 0 679,-1 0 0,-7-8 0,-2-2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3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6113,'10'-8'-281,"-3"6"516,-7-6 439,0 8 73,0 0-509,-7 0 1,3 0 235,-8 0-331,1 0 1,-6 0 160,-1 0 0,3 2-134,3 4 1,-3-4-81,3 4 0,-9 3-26,-2 3 1,0-3-159,6 3 1,0-6 40,-1 5 1,1-1-180,0 1 0,-1 5 99,1-5 0,6-3 68,-1-2 1,6 1 149,-5-1 1,5 6-87,-5-7 0,7 3 252,-2-2 1,2-4 228,-2 4-28,4 3-339,-5-7-47,7 13 0,0-11-9,0 8 0,2-8 48,3 1 1,-1 5 25,8 2 1,-1-3-63,7 3 0,5-3 146,0 3 1,7 1-104,-1-7 1,6 6 20,5-7 0,-3 7-104,3-6 1,-3 1-136,-3-1 1,-1-4-47,-4 4 0,1-2 84,-7 1 0,1-3-1262,-7 4 556,0 4-991,0-1 503,-7 9 1262,-2-1 0,-16 0 0,-2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10482,'18'0'156,"7"0"34,3 0 0,7 2 594,5 3 1,3-3-211,3 4 1,4-2-11,-4 2 1,6-2-340,5 7 1,-5-5-63,0 5 1,0-5-1413,-6 6 1,-2-3 1248,2 3 0,-7 3 0,3-5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06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7959,'8'-9'-243,"-6"-1"36,4 4 1,1 3 292,-1-9 1,2 8 561,-3-2-8,-3-3-154,6 7 86,0-13-414,-6 5 1,11-2-130,-7 1 1,2 7 196,-3-2-235,-3 4 1,12 6 257,-8 8 1,-1 1-114,-5 16 0,0 0 134,0 5 0,0 7-141,0-1 1,0 6 160,0-5 0,0 5-110,0-6 0,-2 0-32,-3-5 0,3 0-47,-4-1 1,4-7-133,2-4 1,0-4-80,0-1 195,0-1-383,0-8 58,0-1 407,0-8 0,0-2-129,0-4 0,6-3-155,0-8 1,-1-1 23,-5 1 0,6-2-189,0-4 0,7 2-19,-1-8 1,-3 6 105,3-6 0,-1 6-305,7-6 1,5 6 145,0-6 0,0 6-32,-6-6 1,0 8 119,1-2 0,-1 2 264,0-2 1,-5 9-5,-1-3 1,-5 6 384,6-1-169,-8-3 0,5 13-11,-3-4 107,-4 4 0,7 4-91,-3 4 1,-4 3 342,4 9 0,-2 1-58,2 4 0,-5-2 55,5 8 0,-4-2-143,-2 2 1,0 1-105,0-7 0,0 0-281,0-5 0,0-1 78,0 0 0,6-5-676,0-1 402,-1-7-569,-5 4 471,0-8 0,6-2-74,0-4 0,2-3 77,-3-9 0,-1-1-66,8-4 1,-1 2-259,7-8 0,-1 8 199,0-2 0,6 0-117,0 6 1,0-5 149,-5 11 1,-1-3 333,0 3 1,1 3 263,-1 8 467,-8 0-519,7 0 0,-14 8 242,3 3 1,3 5 824,-2 1 0,2 2-522,-3 4 0,-1-3 303,8 3 0,-8-4-487,1-2 0,3 6 18,-2 0 0,5 0-440,-5-5 1,8-1-548,-3 0 0,4 1 187,3-1 0,-1 6-264,0 0 1,6 0-355,0-6 0,2 6-2800,-2 0 3649,-3 8 0,12-4 0,-5 8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10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7938,'0'-10'-340,"0"2"0,0 6 667,0-3 767,0 3-342,0-14-545,0 14 0,0-7 172,0 3 23,7 4 159,-5-6-349,6 8 0,-6 0 449,4 0-459,-5 0 0,9 0 193,-4 0 39,-4 0-217,13 0 0,-5 0-26,7 0 1,0 0 44,1 0 0,-1-1-183,0-5 0,0 2 14,1-8 1,5 9-87,0-3 1,0-2 70,-6 2 1,1 1-171,-1 5 0,0 0-51,0 0 1,1 0 90,-1 0 1,0 0-54,1 0 1,-1 0 67,0 0 1,0 0-336,1 0 193,-1 0 1,0 0-20,1 0 1,-1-2 2,0-4 1,1 4-197,-1-4 1,-2 2-418,-3-1-83,11 3 917,-4-6 0,8 0 0,-2-1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1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8053,'0'-17'980,"0"7"0,0 1-612,0 3 346,8 4-177,-6-6-289,5 8 1,-1 2-3,0 4 1,0 4 175,-6 7 0,2 6 146,3 0 1,-3 10 146,4 1 0,-4 3-219,-2 9 1,-2 0 19,-4 6 1,-3 8-676,-9 3 1,1 4 160,0 2 1,1 4-152,5-3 0,-5 3 0,7-12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6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8161,'10'-8'438,"-3"-1"191,-7-9 1,2 9-461,4 3-45,-4-4 0,8 8 269,-5-3 0,-3 5-110,4 5 0,-4 5 276,-2 7 0,0 6-78,0 0 0,0 8-221,0-2 1,0 2-195,0-2 1,0 1-191,0-7 1,0 6-133,0-6 0,0 6 244,0-6-1936,8 0 1395,1-6 0,7-5-746,-5-1 0,4-7 1299,-3 2 0,3-19 0,3-7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22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8020,'10'-10'-64,"-2"-5"0,-6 13 312,3-4-114,-3 4 1,6 0 430,-8-3 15,0 3 351,0-6-331,0 8 1014,0 0-1460,8 0 1,-4 0 75,7 0 1,-7 2-8,2 4 1,3-4-1,3 3 0,3-3-37,2-2 0,1 0 0,-1 0 0,6 0-171,0 0 1,2 0 124,-2 0 0,-4-2-197,4-3 0,2 3-36,-1-4 1,-1-2-25,-6 2 1,0 1 74,0 5 1,1 0-7,-1 0-98,0-8 54,1 6-53,-1-6 0,-6 8 1,1 0-242,-8 0 64,11 0-186,-13 0 122,13 0 1,-11 0-1201,8 0 1586,-1 0 0,14 8 0,2 2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2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8022,'11'10'3531,"1"-4"-3093,-1-4 1,8-8-496,4 0 1,-3-7 82,3 1 1,2-3-139,-2-3 1,2 1-123,-2 0 0,-4-6-162,4 0 1,-4 0 132,-1 5 0,-1-7-153,0-3 1,-5 1 153,-1-2 1,-7 6 114,2-6 0,2 6 249,-3-6 0,1 8-69,-6-2 0,0 4 0,0 1 0,0 1-8,0 0 1,0 0-4,0-1 1,0 1-19,0 0 0,-6 5 5,1 1 179,-1-1-204,6-5 121,0 0 0,-6 5 90,0 0 213,0 9-374,6-5-5,0 8 1,-1 0-47,-5 0-313,4 0 490,-14 0 1,7 6-99,-8-1 1,5 9 83,1-3 1,5-1-94,-6 2 1,3 1 256,-3 10 0,-3-2 125,3 8 0,3 0 110,-3 5 1,8 1-58,-2 0 1,-1 1 99,1 4 1,0-3-143,6 3 1,0 3-161,0-3 1,8 6-242,3-6 0,12 1 111,6-7 0,6 1-1536,5 0 966,-3-9 1,18 1-2518,-3-4 1485,12-11 1220,-3 11 1,8-13 0,1 7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2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122 173 7901,'9'-7'-879,"-1"5"700,-8-6-405,0 8 1406,0 0-435,-8 0 0,4-2 110,-7-4-48,7 5-330,-11-7 1,11 8 409,-8 0-349,8 0 1,-5 0 256,3 0-215,4 0 0,-8 0 387,5 0-41,3 0-164,-6 0-238,0 8 0,6 1 42,-3 8 0,1 1 8,-2-1 0,4-5-12,-4-1 1,5 1-31,1 5 1,5-6-51,1 1 0,2-6 15,-3 5 0,-1-7-109,8 2 0,-1-4 69,7-2 0,-1 0-147,0 0 0,1 0 35,-1 0 0,0-6-145,0 0 0,1-7 10,-1 1 1,0-3 16,1-2 1,-7-1 62,1 1 0,-8-6-7,1 0 1,-3 0 297,-2 6 0,-2-6-99,-3-1 0,1 1 241,-8 6 1,1 2-127,-7 3 1,1 5-385,0 7 0,-2 1-577,-5 5 0,-2 11 722,-9 12 0,-7 12 0,-2 3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1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7939,'0'-9'-364,"0"1"932,0 8 57,0-8-159,0 7 399,0-7-556,0 8 0,0-2-137,0-4 1,2 4 53,4-4 0,-3 5 0,9 1 0,-6 0-45,5 0 0,1 5 14,5 1 0,-5 0-133,-1-6 1,1 6 49,5-1 1,6 1-127,0-6 1,8 0 56,-2 0 1,3 0-110,3 0 0,-1-2 45,1-4 1,0 5-82,-1-5 0,1-2-32,-1 2 1,-5 1 78,0 5 0,-8 0-290,2 0 1,-4 0-79,-1 0 49,-1 0 1,-5 0-457,-1 0 347,-7 7 1,4-3-55,-8 8 1,-2-9-498,-4 3 1034,4 4 0,-21-8 0,4 5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1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7939,'-10'0'159,"1"0"239,3 0-465,4 0-40,-6-7 0,10 5 844,4-4 1,4 4-253,7 2 1,2-6 38,4 1 1,4-1-170,8 6 1,1 0-143,5 0 0,3-6 7,8 0 1,-4 1-28,4 5 0,-10 0-94,10 0 0,-6 0-154,0 0 0,2-2-463,-8-4 1,1 4 315,-7-4 1,1 4-548,-1 2 1,-1-2 218,-4-3 1,-4 3 26,-8-4 0,-5 2-355,-1-2 68,-7 4 531,4-5-153,-8-1 128,0 6 0,-8-6 284,-3 8 0,-12 0 0,-4-7 0,-8-3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7899,'-10'-8'-1328,"2"-1"2172,8-9 1,6 7-362,0-1 1,7 9 17,-1-3 1,3 4-66,2 2 0,1 0-34,-1 0 1,2 0-124,4 0 0,-2 8 97,8 3 0,-2 4-158,2 3 0,4 5 12,-4 0 0,3 2-125,3-2 0,-1-4 70,1 4 0,-6-4-144,0-1 0,-3 5 21,3 0 0,-6 0-94,-11-6 0,1 0 65,-7 1 1,0 5-50,-6 0 0,-2 2 212,-4-2 0,-11 4-96,-12 7 1,-6 1-97,-5 0 0,-4-1-193,-8 1 0,0 5-394,0 0 1,2 1-78,4-7 0,0-1-1545,12-4 2215,-5 3 0,12-5 0,-7 8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2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7524,'18'0'0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2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8002,'-17'7'0,"-1"3"0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3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260 554 8002,'-10'0'227,"3"0"0,5 0 10,-4 0-49,4 0-311,-5 0 0,7-2-16,0-3 1,-2 3 207,-4-4-155,4 4 241,-6-6-318,8 6 262,0-13-57,-7 13 135,5-6 32,-14 8 47,7 0 0,-9 0-60,1 0 1,6 2 104,-1 4 0,2-2 189,-1 7-35,-5-7-254,7 12 1,-6-7-12,3 8 0,-1 1 48,7-1 0,0-3 93,6 3 0,-6-4 88,0 10-222,1-3-49,5-3 0,0 0-117,0 0 1,7-5 48,5-1 1,-2-5-21,1 6 0,1-8-23,5 1 1,0-3-177,0-2 1,7-5 30,-1-1 0,5-13-118,-5 1 0,8-5-183,-2 0 1,-2 2 182,2-8 0,-6 0-45,6-5 0,-8-1 106,2 1 0,-4-3-57,-2-3 1,1 1-34,-1-7 0,-7 8-88,-5-3 1,3 5 174,-2 1 1,-1 3 6,-5 3 0,0 4-47,0 8 1,0-1-145,0 1 299,0 0 0,-1 1-192,-5 5 243,4-5 0,-8 15 146,5-5 281,3 4-260,-14 2 1,12 0 130,-7 0 1,7 8-24,-2 3 0,-1-1-75,1 1 0,-2 3 4,2 9 1,2-2-70,-7 8 1,5-6 53,-5 6 1,5-1 4,-6 7 0,7 1 111,-7 5 1,8-5-176,-2 5 0,3-3 13,-3 2 1,4-3-182,-4 3 1,4-5 122,2-6 1,0 1-68,0-7 0,0 6 53,0-6 0,8 6-165,3-6 1,-1 0-4,2-5 1,1-1-18,10 0 1,4-7 97,8-4 0,1-5 0,4-1 0,5 0-348,7 0 0,7-7 156,5-5 0,1-3-334,-2-2 1,3-3 543,-9-3 0,-7 4 0,-8-6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4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70 710 7962,'0'-10'367,"0"1"-368,0 3 0,0 2 184,0-8 0,7 7 288,5-7 0,-1 1 155,7-7 0,-5 1-182,10 0 1,-2-1-356,2 1 1,-3 0 75,3 0 1,2-1-339,-2 1 0,-2 0-66,-10-1 1,3 1-212,-8 0 0,-1-1 243,-5 1 1,0 6-113,0-1 1,-2 1-22,-3-7 1,-5 3 53,-7 3 0,-1-1 395,1 7 0,-6 0-93,0 6 0,-2 0 424,2 0 0,4 0-107,-4 0 0,4 2 18,1 4 1,7-2-102,-1 8 1,1-3-84,-7 3 0,7 3 24,-1-3 1,8 3-6,-1 2 1,-3 6 58,2 0 1,0 0-105,6-5 1,0-1-198,0 0 1,0 1 55,0-1 0,8 0-26,4 0 1,-3-5-8,3-1 0,-1-7-249,7 2 0,1-2-136,4 2 0,-4-4 157,4 3 1,2-5-46,-2-5 1,6 1 101,-6-8 1,2 6 217,-2-5 1,-4 5-13,4-5 0,-1-1 107,1-5 1,-4 5-10,4 1 1,-2-1 173,2-5 1,-4 2 53,4 3 1,-3-3-104,-3 3 0,-4-3-133,5-3 1,-9 7 34,14-1 1,-7 1-246,7-6 1,-4 1-6,-2 5 1,0-5-4,1 5 0,-1-5-33,0-1 0,-1 0-156,-5 0 1,5-1-26,-5 1 0,-1 0 80,1-1 0,-5-5 98,6 0 0,-9 0-1,3 6 1,-2 2 270,2 3 51,-4-3 69,5 5-58,-7 0 1,-2 3 220,-3 7 0,1 0-171,-8 0 1,1 7-66,-6 5 0,1 3-184,5 3 1,-5-1 138,5 0 0,-5 1-50,-1-1 0,0 2-63,-1 4 1,1-4-29,0 4 1,0 2 57,-1-2 1,7 2 22,-1-2 0,8-3-225,-1 3 1,3-4 133,2-2 1,2-1-516,3-5 1,5 3 220,7-9 0,3 1-34,3-6 1,-2 0 54,8 0 1,-8-2-72,2-4 1,-4 4 194,-2-3 0,-5 1 445,-1-2 274,-7 4 1,6-6-145,-4 8 912,-5 0-616,7 0-256,-8-7 1,-2 5 190,-4-4-373,5 4 1,-9 2 131,4 0-380,4 8 1,-11 1 90,7 9 0,-2 1 56,3 4 1,3-2 60,-4 8 0,-2 2-83,2 9 1,1 4 557,5 8 1,-6 8-37,0 3 0,-2 4 123,3 3 1,-3-1-407,-4 0 0,-3 0-299,4 0 0,-5-9-414,-1-8 1,5-2 274,1-10 0,-1 0-114,-5-5 1,5-8 196,1-4 1,-6-4-1218,-6-2 0,-6-7 191,6-4 0,-8-4-92,2-2 0,-9-4 490,-3-8 0,-7-1-70,2-16 0,2-7 694,-2-11 0,0-10 0,-6-5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8148,'17'-7'835,"0"-5"1,1-3 50,-1-2-343,0-1-181,-7 1 0,5 2-121,-3 3 1,3-1 1111,2 7-847,1 0 0,-1 8 288,0 4 1,6 3-1,0 11 521,-2 3-1016,-1 4 0,-3 7 0,0 3-225,1 3 0,-9-2-42,-3 8 164,3-7 0,-7 11-1050,4-4 0,-4-4 596,-2-1 0,-2 1-1640,-4-2 1,4-5 279,-3-6 0,-3-8 0,2 2 1618,2-4 0,-5-2 0,-1 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5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7921,'-11'-17'1152,"-1"0"-433,1 7 93,1 2-524,3 8 1,5 0-15,-4 0 0,4 14 123,-4 3 0,-2 12 136,3 0 0,-7 9-133,6 3 1,1-1-666,5-6 1,2-1 248,3-4 0,5 4-1231,7-5 1,2-8 217,4-3 1,-1-5 1028,6-1 0,1-3 0,6-8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5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9771,'-2'16'355,"-4"-5"1,4 4-351,-4-3 1,-1 9 109,1 2 0,-6 0 159,7-5 0,-7 5 13,6 0 0,1 0-384,5-6 0,0 0 132,0 1-653,0-1 221,7 0 0,3-7-64,7-4 0,0-5 230,1-1 0,-1-1-91,0-5 0,1-4-21,-1-7 1,0-6 98,1 0 0,-3-2 255,-4 2 0,3 2-74,-8-8 1,5 8 331,-5-2 1,2 5-86,-3 7 668,-3 3-282,6 0-107,-8 6-185,0-5 1,0 14 44,0 5 1,0 5 82,0 6 1,0-1-50,0 6 1,0-1-79,0 2 0,0 4-251,0-4 0,0 9-134,0 2 0,-2 3-136,-4-3 0,4-2 109,-3 8 0,-5-7-103,-2 1 1,3-3-75,-3-3 1,7 1-248,-7 0 1,1-9 104,-7-3 1,7-9 103,-1-3 0,1-7 224,-7 2 1,5-4 2,-4-2 1,9-2 96,-9-4 1,3-1 99,-3-5 1,0-3 410,-1 3 0,9-3-76,3-2 1,-2-1 330,2 1 1,3 3-362,8-3 1,5 4-48,7-10 0,6-2 81,0 2 1,8-2-149,-2 2 0,4 3-234,1-3 1,1 4-301,-1 2 0,1 5-519,0 1 0,-1 5-854,1-6 1,-8 9 69,-4-3 1570,4 4 0,-8 2 0,6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5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7921,'12'2'2273,"0"4"1,-9-2-1432,3 7 0,2-5 891,-2 6-902,-1-9 0,-5 13-316,0-5 1,0 5-1620,0 1 0,0 0 703,0 1 0,0 1 401,0 4 0,-7-4 0,-3 6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7987,'11'-6'1073,"1"1"1,1-1-594,10 6 1,-1 2-495,6 3 1,-1 1 557,2 12 0,2-3-116,-8 14 0,-2 0-140,-9 5 0,-5 1-35,-7-1 1,-2 7-516,-3-1 0,-5 8-299,-7-2 1,-6 4-570,0 2 1,-2-8 445,2-3 1,3-5 683,-3-1 0,4-1 0,2 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7914,'10'-7'984,"5"5"1,-5-6-968,7 8 0,8 0-31,4 0 0,3-6 676,3 1 1,0-1-232,-1 6 0,1 0-208,-1 0 0,-1 0-308,-4 0 0,-4 0-379,-8 0 0,0 0-1894,1 0 1265,-9 0 1093,-1 0 0,-8 0 0,0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6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8187,'0'10'1993,"-5"0"-962,-1-5 884,0-3-1715,6 14 0,0-7 18,0 8 0,0 7-1588,0-1 0,0 2 334,0-2 1036,0-4 0,-8 14 0,-1-7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8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381 537 7849,'0'-18'-110,"0"1"0,-6 0-146,1 0 1,-9 5 686,3 1 1,-5 5-65,-1-6 0,0 8-185,0-1 0,-7 3 12,1 2 1,0 2-157,6 3 0,-6-1 109,0 8 0,0-1 22,6 7 0,-1-1-27,1 0 1,2 0 16,3 1 1,-1 5 60,7 0 0,-6 2-74,7-2 0,-1-4 133,6 4 0,0-4 84,0-1-420,0-1-34,8 0 1,1-7-115,8-4 0,1-4 53,-1-2 0,2-2-102,4-4 1,-4-6 14,5-11 0,1 2 19,-2-8 0,7 6-64,-1-6 0,-4 1 37,-2-7 1,-2-1-28,2-5 0,-3 3 82,3-8 0,-10 7-74,-1-1 1,-3-2 165,3 1 0,1 3 123,-7 9 1,5-2 41,-5 8 0,0 0-207,-6 6 454,0 0-89,0-1 411,0 1-440,-8 7 0,4 3-24,-7 7 1,7 2-133,-2 3 0,-3 5-1,-3 7 1,3 2-44,-3 5 0,6 4 67,-5 13 1,-1 1 28,-5 4 1,2 10-60,3-4 1,-1 1-3,7-6 1,-6 1 10,7-8 0,-1 6 8,6-6 0,0 1-19,0-7 1,2 1-5,3 0 0,3-9-101,4-2 0,9-5 99,-4-2 0,4 0-115,-3 1 1,7-9 67,3-3 1,-1-4-188,2-2 0,-2-8 13,2-3 0,2-5 29,-8-1 0,4-6 110,-10 0 1,4-8 9,-10 2 0,-3-1 88,-2 1 0,-4-2-85,-2 8 1,0 0 929,0 6-632,-8-1 0,-1 3 66,-9 3 1,1 5-136,0 7 0,-1 0-219,1 0 0,-6 7 127,0 5 0,0-2-122,6 1 1,5 1-184,1 5 0,5 6 104,-6 0 1,8 0-63,-1-6 0,3 6 55,2 0 0,2 1 252,3-7 0,5-6-29,7 1 1,6-2-79,0 1 1,8-3-66,-2-8 1,9 0-88,3 0 1,5-2-171,-6-4 0,6 2 100,-5-7 0,5-3 37,-6-9 0,6 2 58,-5-8 0,-1 6 73,-5-6 1,-3 0-36,-3-5 0,-4-1 28,-8 1-40,1-1 1,-3 2 438,-3 5-198,-5 3 0,-7 2 716,0 0-631,0 0 0,-7 5 70,-5 1 0,2 5 91,-1 1-512,-1 7 1,-5-4 6,0 8 1,5 0-142,1 0 87,-1 0-88,-5 8 0,0 2 156,-1 7 6,9 0 0,-1 1 223,4-1 0,4 2-122,-3 4 1,3-4 15,2 4 1,2 2-39,3-2 0,-1 6-109,8-6 1,-3 6 186,3-6 1,3 6-26,-3-6 0,-3 8 331,3-2 1,-2-3-165,1 3 1,-1 0 620,-5 6 0,-3 7-354,4 4 1,-4 4 40,-2 2 0,0 2-165,0 3 1,0-1-163,0 8 1,0-9-73,0 3 1,-6-10-179,1-2 0,-9-8-14,3 3 0,1-7 160,-2-5 0,3 2-252,-3-8 0,-3-2 53,3-9 1,-3 1-107,-2-7 1,-3 5-348,-3-5 0,2 0-563,-8-6 0,6-8 215,-5-3 0,-3-7 895,-10-5 0,-3-11 0,-8-10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8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7803,'-8'-9'3338,"6"1"-3994,-6 8 324,8 0 0,0 2 538,0 4 0,0 9-108,0 8 1,-1 10 1193,-5 1 0,-4 1-569,-7 5 1,2 1-689,3-7 1,2 10-14,5-9-779,3 3 1,-6-11 510,8-4 0,2 0-1356,4-5 1073,3 3 0,9-17-247,-1 7 1,2-7 265,4 2 0,4-12 510,8-5 0,-1-13 0,1-2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9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10468,'0'17'381,"0"0"106,0 1 0,-6 7-167,1 3 1,-1-1-322,6 2 1,0-6-78,0 6 0,0-8-265,0 2 1,2-4 191,4-1 0,3-3-45,8-3 0,1-5-510,-1-7 0,6 0 261,0 0 1,2-2-326,-2-3 0,2-5 258,4-7 1,-2-2 511,-4-5 0,-4 3 0,4-7 0,-9-1 0,-3-6 0,-7 6 0,2 0 0,2 8 0,-3-2 0,1 4 160,-6 2 0,-2 7 64,-4 4 969,4 4-766,-13 2 0,7 2-47,-3 4 0,-3 4-152,9 7 1,-7-5-142,6-1 0,1 6 94,5 6 0,-2 8-110,-4-2 1,4 4 64,-4 1 0,-3 9-25,-3 3 1,2 6 111,-1 5 1,-6-1-138,-6 7 0,-2-1-136,2 1 1,3 1 138,-3-13 0,6 3-62,5-13 0,-3-1 39,4-5 0,-3-3-144,3-3 1,-5-4-134,5-8 0,3 1-44,2-1-364,-3-7 414,-1-3 0,-5-9-2,3-3 0,3-7 165,3-11 0,4 2-10,-4-8 1,4 0 118,2-5 1,0-1 306,0 0 1,6 9 183,0 2 1,7-1-222,-1 2 1,3 0-262,2 6 0,1 0 106,-1-1 0,8 1-777,4 0 0,-4 0 162,-2-1 1,2 3-88,-2 3 0,8-3 106,-3 4 414,-3 3 0,16-15 0,-5 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39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7842,'11'0'-312,"1"0"1068,-8 0 459,11 0 0,-13 2-245,4 4 0,-4 3-441,-2 9 0,0-1-260,0 0 1,0 0-102,0 1 1,-6-1-125,0 0 0,-2 1-27,3-1 0,3-6-501,-4 1-187,4-8 1,2 5 17,0-3-541,0-4 791,8-2 0,1-11-54,9-13 0,-1 5 54,0-4 0,0 4 59,1 2 0,-1-1 231,0 1 0,-5 2 213,-1 3 1,-5-1 88,6 7 1,-7 0 1043,7 6 53,-8 0 1,4 8-644,-8 3 1,0-1 153,0 2 1,-6-1 243,0 6-550,0 1 0,0-1-324,1 0 0,-1-5-378,6-1-585,0 1 1,0-1 421,0 1-803,0-8 0,2 3-166,4-7 612,3 0 1,9-5-168,-1-1 102,0 0 767,0 6 423,1 0 1,-9 8 117,-3 3 0,-4 5 684,-2 1 0,0-5 373,0-1 0,0 1 57,0 5-751,0 0-1039,0 1-933,0-9 384,0-1 0,2-8-2121,4 0 2834,-4-8 0,21-1 0,-4-9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6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8062,'-11'-2'-199,"-1"-4"544,8 4 0,-5-5 548,3 7 1,4-2 554,-4-4 193,-3 4-530,7-6-56,-14 8-681,15 8-141,-15 2-44,14 7 0,-5 2-26,7 4 0,-6 4 107,0 8 0,0 7 89,6 4 1,0 2 11,0-2 1,0 10 172,0-4 0,0-2-238,0-4 1,0-4-63,0-1 0,0 3-154,0-15 1,0 5 109,0-11 0,0 0-687,0-5 0,6-1-212,0 0 1,2-7-593,-3-4 1,-3-3-648,4 3 490,4-4 0,-3-2 718,5-11 1,1-12-498,-7-6 1227,7-4 0,-3-17 0,7-4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7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638 225 8079,'0'-25'0,"0"6"-75,0-4 1,0 4 34,0 1 0,0 1 1591,0 0-1012,-8-1 1,-1 1-152,-9 0 1,7 5-202,-1 1 1,1 7-80,-6-2 1,-1 4 0,1 2 1,-2 0-243,-4 0 1,2 10 62,-8 7 0,0 2 150,-6 10 1,1 2 152,-1 9 1,2 5-130,5 6 0,-5 1 179,4 0 1,-2 0 92,3 0 1,3 0 241,7 0 1,1-6-186,0 0 1,5-8-36,1 3 0,7 1-476,-2-2 1,6 1 130,6-7 1,3-5-113,9 0 0,1-8 94,4 2 1,-2-11-512,8-7 1,2 3-5,9-2 0,-1-2-286,7-10 0,-2-4 58,2-7 0,2-6-191,-8 0 1,1-8 210,-7 2 0,-1 2 223,-4-1 1,1 1 370,-6-2 0,-7 2 199,-6 4 1,-1 9 338,2-3 0,-5 9 68,-7-3 0,2 7 1917,4-2-1704,-4 4 1,5 10 268,-7 4 0,0 3-792,0 2 0,0 6 47,0 0 1,0 2-388,0-2 0,0-3 264,0 3-2128,8-4 962,2-2 0,1-1-2028,1-5 1221,-8-3 1369,3-8 0,-7-2 478,0-4 0,-7-3 0,-5-9 0,-3 1 0,-3-8 0,1-2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7832,'17'0'0,"-5"2"485,0 4 0,-1 5 699,6 12 0,6-2-551,0 8 1,-1 0 26,-11 6 0,5 5 959,-5 0 1,-3 1-785,-3-7 0,-3-5 252,-2 0 0,0-2-724,0 2 1,0 3-511,0-3 0,-13 4-722,-4 1 0,-20 9-1101,-3 3 0,-14 10 1970,-4 1 0,-7 9 0,4-5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2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7954,'8'-17'222,"-5"6"494,9-1-614,-8 0 15,11-5 0,-11 2 24,8 3 0,-9 3 6,3 3 0,-2 4-61,2-4 113,-4 4-219,5 2 383,-7 0 52,0 0 0,-7 0-291,-5 0 0,-3 6-26,-2 0 1,-3 7 39,-3-1 0,2 3-103,-8 2 1,2 1 20,-1-1 1,3-5-141,7-1 0,1-1 165,0 1 0,5-1 48,1-4-170,7-4 161,-4 5 66,8-7 1,6 2-75,0 4 0,7-4 104,-1 4 0,3-3 22,2 3 0,6-2 96,0 8 1,2-9-133,-2 3 1,-3 2-51,3-2 1,-4 5-600,-2-5 0,1 2 290,-1-3 0,-6-3-317,1 4 0,-6 2 23,5-3-1029,-7 9 1,4-4 176,-8 7 1303,0-8 0,-8 7 0,-2-7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2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35 9512,'-10'-7'0,"6"-3"0,10 0 3803,11 5-3439,1 3 0,12 2 547,-7 0 0,8 0-485,-2 0 0,-2 2-239,2 3 1,-2-1-469,1 8 1,-1-7-691,-4 7 0,2 0-955,4 5 1926,4 0 0,-14 0 0,6 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7847,'0'-17'19,"2"7"1,4 4 960,-4-3-587,13-1 0,-11-5-7,7 3 0,1-3-106,5 3 1,0 3-194,1-3 1,-1 3 123,0-3 0,-5-3-123,-1 3 1,1-3-50,5-3 1,-1 7-141,-5-1 0,4 1-314,-3-6 0,-2-1 253,1 1 1,1 0-72,5-1 1,-6 1 36,1 0 1,-8-6-86,2 0 0,1-2 19,-1 2 1,0 3 31,-6-3 0,0 4 141,0 2 1,-2 0 150,-4-1 1,2 7 54,-7-1 0,5 7-47,-6-7 0,1 8 13,-6-2 0,5 4-61,1 2 1,1 2 127,-2 4 1,-3-2-65,4 8 1,1 1 152,-2 10 0,7-2 14,-7 8 0,2 7 160,-1 11 1,-3-1 220,9 6 1,-7-8-239,6 13 0,-1-12 6,1 7 1,4-10-116,-4 4 1,4-8 220,2 3 1,2-5-420,4-1 0,6-6-921,11-1 822,-4-6 1,14 3 0,-7-8-1158,1 0 0,6-5-1056,-4-1 2223,3-7 0,3 11 0,0-5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4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7795,'-7'-10'-40,"5"3"-383,-6-1 1498,8 6 1,0-8-337,0 5 1,8 3-184,3-4 0,5 4-180,1 2 0,2 0-125,4 0 1,4 0-140,8 0 1,-1 0 54,1 0 0,-2 0-333,-5 0 0,5 0 212,-4 0 1,-4 0-419,-2 0 1,-2 0-238,2 0 0,-9 2-1647,3 4 2256,-11-4 0,9 13 0,-5-5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7832,'0'-18'1040,"0"1"1,0 6-351,0-1 0,0 6 343,0-5 45,0 7-696,0-4 1,-6 16 134,1 3-154,-1 12-209,-2 4 0,4 8-236,-7-1 1,5 7 140,-5-1 0,7 1-1118,-2-7 0,4 1-85,2-1 1,0-1 1143,0-4 0,8 3 0,1-5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5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7871,'-17'0'-534,"-1"0"-669,1 0 1355,0 0 1,0 0-5,-1 0 0,1 10 570,0 7 0,-1 0-231,1 7 0,0 2 197,-1 3 1,3 4-213,4 1 0,-3 1-52,8 0 0,1-1-711,5 1 0,0-6 246,0-1 1,7-1-242,5 2 1,3-4 272,2-8 0,7 5-1450,-1-5 0,2 4 633,-2-9 0,-2-3 830,8 3 0,-8-8 0,4 3 0,-8-7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5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6535,'-10'-8'-139,"3"6"382,7-5 1,0 14 618,0 5 1,-6 3-300,0 2 0,1 1-184,5-1 1,0 6-154,0 0 0,0 0-397,0-5 1,0 5-65,0 0 0,0 0-296,0-6 1,0-5-273,0-1 338,0-7-368,0 4 145,0-8 471,0 0 217,0-8 0,1-2-103,5-7 1,-2 0 102,8-1 0,-7 1 0,7 0 0,-1 0 0,7-1 0,-1 1 0,0 0 0,1-1 0,-1 1 0,0 6 0,0-1 0,1 0 0,-1 3 113,-7 1 187,-3 8 68,-7 0 0,0 8 477,0 3 0,0 5-333,0 1 0,0 0 97,0 1 0,0-1 198,0 0-862,0 1 124,0-1-1003,0 0 667,0-7 1,2-3-119,4-7 0,-2 0-497,7 0 1,-1-7 321,2-5 0,3-3 233,-4-2 0,3-1 327,-3 1 0,5 5 0,-5 1 0,-1 7 0,1-2 0,-5-1 0,6 1 207,-8 0 0,3 16 334,-7 7 1,0 0 981,0 6 1,-6 2-656,1-2 1,-7-3-133,6-3 0,1-4 173,5 10-1650,0-3 637,0-3 1,7-2-464,5-3 0,9-5 332,2-7 235,8 0 0,-4-7 0,7-3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6011,'18'0'1726,"-1"0"1,0 0-596,0 0 0,3 0-604,3 0 0,2 0-68,3 0 0,-1 0-920,-4 0 0,-1 0 369,6 0 1,-6 0-944,1 0 596,-4 0 330,-10 0 109,7 0 0,-7 0 0,9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6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10975,'0'17'1053,"0"2"-189,0 4 0,0 2-361,0 4 0,0 4-8,0-4 1,-2 3-425,-4 3 1,2 0 101,-7-1 1,5 1-1450,-6-1 1,3-1 1275,-3-4 0,-3 4 0,5-7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7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157 208 8079,'-20'-23'0,"-1"0"41,-2 2 107,0 2 1,6 7 479,0 1 1,5 7 233,0-2-252,9 4 1,-5 0-193,8-4 1,2 5 574,4-5 0,3-2-175,9 2 1,7-7-19,3 1 0,5 5-856,2 1 1,1 4-758,4 2 1,-3 0-1285,3 0 0,3 0 523,-3 0 1574,8 0 0,-12-8 0,7-1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6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8075,'0'-10'4577,"2"1"-4048,3 3 0,-1 4-290,8-4 0,-1 4 347,6 2 0,1 0-138,-1 0 0,0 0-1234,1 0 0,5 0 31,0 0 0,2 2-1031,-2 4 1786,-4-4 0,14 13 0,-6-5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8687,'17'0'1780,"1"0"-1796,-1 0 6,-7 0 1,5 0 612,-4 0 1,-1 0-268,2 0 0,-1-8-208,6-4 0,-1 3-311,-5-3 0,5 1-529,-5-7 1,-1 1-96,1 0 0,-7-6 409,2 0 1,-4-6-57,-2 6 1,0-2 44,0 2 1,0 4 663,0-4 0,0 3-163,0 3 12,-8 0 0,6 5 221,-4 1 315,5 7 148,1-4-47,0 8-519,0 0 48,-8 0 39,6 0 1,-8 2-100,5 4 0,3-2 138,-4 7 0,-2-5 15,2 6 1,-7-7 210,1 7 1,3 1 120,-3 10 0,1 4-262,-6 8 0,5-1 160,0 1 0,3 0-185,-3-1 0,-1 1-288,7-1 0,0-1-156,6-4 0,0 2-319,0-8 1,0 5-211,0-4 0,8-3-654,4-10 0,3 3-822,2-9 0,1 7 271,-1-6 1770,0-1 0,8-12 0,2-3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47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8075,'0'-18'188,"0"9"0,0-1 32,0 4 520,0 4 0,0-7 292,0 3-116,0 4 0,8-6-164,3 8 0,6 8 63,7 4 1,-3 13-14,7 9 1,7 9-301,5 8 0,1 7-268,-7 0-1270,1 15 1211,0-18 1,-10 20-354,-8-11 0,-8 3-272,-9 2 1,-2 0-321,-3 1 0,-14-1-269,-16 0 0,-7 2-2560,-10 4 3599,0-12 0,23-22 0,-2-1 0,-32 29 0,-4 2 0,-2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2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9425,'12'0'869,"0"0"1,-7-1-377,7-5 1,-1 4-130,7-4 1,-1 2-95,0-2 1,6 5-77,0-5 1,6 2-1,-6-2 1,6 4-44,-6-4 0,6 5-189,-6 1 0,0 0-80,-6 0 0,1 0-420,-1 0 1,-6 0-463,1 0 1,-6 1 471,5 5 1,-7-2-810,2 8 657,-4-1 1,-2 6 679,0 1 0,0-1 0,0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2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8160,'0'-12'368,"0"1"0,2 7 1189,4-2-998,-4-3 1,19 5 318,-4-8-58,4 8-422,12-3 1,-4 1-397,11 0 0,2 0 83,-1 6 0,7 0-1495,-2 0 1,-2 0 331,2 0 1078,-7 0 0,-5 8 0,-9 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8084,'10'0'1354,"5"0"-499,-13 0-234,6 0-159,-8 0 1,0 2-22,0 3 0,0 5-108,0 7 1,0 2-139,0 5 0,0-5-1,0 4 1,-2 2-244,-4-2 0,4 2 96,-4-2 0,4-4-478,2 4 0,-2-4 230,-3-1 0,3-7-880,-4 1 433,4-8 43,2 3 428,0-7 165,0 0 1,2-5 82,4-1 0,-4-8-99,3 3 1,-1-5-46,2-1 1,-2-6 41,7 0 1,-1-2-276,1 2 1,5 4 27,-5-4 1,5 3 99,1 3 0,0 0 97,1 0 0,-7 5-11,1 1 0,-7 7 575,7-2-313,-8 4 1042,3 2-862,-7 8 1,0 1 367,0 9 0,0-1-218,0 0 1,-1 0 496,-5 1-746,4-1 1,-6 0-143,8 1 0,0-7-335,0 1 1,0-7 172,0 7-1415,8-8 1122,1 4 0,9-8-469,-1 0 0,0-8 180,1-4 1,-1-3-5,0-2 1,1-6 180,-1 0 1,0 1 142,0 11 1,-5-3 592,-1 9-359,-7-1 928,4 6 1,-8 8-501,0 3 1,0 4 1032,0 3 0,0 1-420,0 4 1,0-10-261,0 5 1,0-5-229,0 5 1,0-1-8,0 0 0,0 0-1011,0 1 1,8-7 402,3 1 1,10-6-1354,2 5 1,8-7 751,-2 2 1,9-4-1268,3-2 2011,-1 0 0,-5 0 0,-1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3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8084,'10'-7'134,"-2"5"290,-8-6 466,7 8 78,-5 0 0,14 0-37,-5 0 1,-1 0-396,1 0 1,1 0-104,5 0 1,2 0-143,4 0 0,-3 0-256,3 0 0,2 0-308,-2 0 0,0 0-384,-6 0 1,0 0 17,1 0 1,-7 6-699,1 0 0,-9 1-1169,3-1 2506,-4-4 0,-2 13 0,0-5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8084,'10'-7'-27,"-2"5"453,-1-6-3,-5 8 0,8 0-17,-4 0 1,-4 8 242,3 3 0,-3 12 11,-2 6 1,0 4-235,0 1 1,0 7 367,0-1 1,0 8-314,0-2 0,0 4-904,0 2 1,0 0 269,0 0 153,0 0 0,8 0 0,2-1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87 7306,'8'-9'376,"-4"1"130,7 8 55,-7-8 1,9 5 267,-7-9-500,8 8 0,-12-5 199,3 3-409,5 4 0,-8-8-63,4 4 275,-5 5-284,-1-7 1,-7 14-55,-5-1 1,-11 9-207,-6-3 1,-3 11 35,-3 1 1,-1 2-82,-5-2 0,3-2 81,-8 8 1,7-8-25,-1 2 1,0 0 160,5-6 1,-1 4-152,12-9 666,1-5-34,6 1-22,8-8-41,1 0 18,23 0 1,2 6-11,12 0 0,-2 1 129,-4-1 1,2 2-86,4 3 1,2 5-109,-8-5 0,6-1-78,-6 1 1,6-1-108,-6 2 0,5 1-206,-4-7 1,0 5-150,0-5 0,-5 6-516,4-7 1,2 1 49,-2-6 1,0 6-604,-6 0 1,0-1 211,1-5 1,-7 6 107,1 0 967,-1 0 0,-1 1 0,-2 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4:55.91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104 18 12780,'0'-10'934,"0"2"-665,0 8 1,-5 2 2144,-1 4-1524,0 4 0,6 7-534,0 0 0,-2 0-171,-4 1 0,4 1-128,-3 4 1,1-4 49,-2 4 0,2-2-24,-7 2 0,7-3-673,-2 3 1,2-6 200,-2-5 0,5 3-765,-5-4 711,4 5-433,2 1 564,0 0-113,0 1 194,0-9 473,0-1 684,0-8 1761,0 0-2646,0-8 1,-2 6-214,-4-3-97,4-5 0,-5 6-126,7-7 0,0 5 206,0-6 0,0 7-319,0-7 0,7 6 221,5-5 1,3-1-233,2-5 0,6 0 304,1-1 0,-1 1 211,-6 0 1,6-1 109,0 1 0,6 6 115,-6-1 1,0 6 126,-6-5 1,1 7-5,-1-2 56,0-3 0,-2 5 82,-3-8 176,3 8-329,-5-3 0,2 5 495,-1-4-72,-7 4-283,4-6 1,-3 16-333,1 4 1,0 3-55,-6 2 1,0 2 341,0 5 1,0-3-263,0 7 0,0-4-88,0 4 1,2-1-88,4 2 1,-3 2-433,9-8 0,-2 0-216,1-6 0,4 2-227,-3 5 0,9-11-1109,2 4 1,6-3 1970,-6 3 1,15 0 0,-1 1-1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0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8004,'-9'4'1259,"3"8"1,4-1-689,2 12 1,0-3-188,0-3 1,0 0-172,0 0 1,6 1-30,-1-1 1,3 2-476,-2 4 1,-2-5-587,7-1 0,-1 0-476,1-5 0,3-3 1353,-8 3 0,7-8 0,-3 3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02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121 138 8127,'0'-11'203,"0"-1"0,2 7 129,4-7 0,-2 1 363,7-7 0,1 3 464,5 3-761,-7-3 1,5 11 291,-3-7 1,3 7-263,2-2 1,1 4-43,-1 2 0,-5 0-117,-1 0 1,1 0-301,5 0 0,-6 0-234,1 0 1,-6 8-253,5 3 1,-7 5 85,2 1 1,-4 0-514,-2 1 1,0-1 300,0 0 1,-2 2 224,-4 4 1,-3-3 251,-9 3 1,1-4-64,0-2 0,-1 0 405,1 1 1,6-7-38,-1 1 1,8-6 379,-2 5-187,4 1 29,2-3-265,0 7-9,0-14 25,8 5-99,2-7 0,7 0 2,0 0 1,-7 2-21,-4 4 7,3-4 0,-7 7 57,4-3 0,-4 4 86,-2 7 0,-8 0-25,-3 1 1,-5-1-80,-1 0 0,0 1 225,-1-1 0,1-6-53,0 1 1,0-1-131,-1 7 0,3-7 25,3 1-250,-3-8 222,13 11-260,-13-13 99,13 6 1,-6-6 81,8 3 0,-2-3-68,-4 4 0,5-2 72,-5 2 0,-2-3 22,2 9 62,-7-8 14,3 11 5,-7-5 25,0 7-74,7-7 1,2-1 23,8-3-299,0-4 1,2 6 75,4-8 0,6-2-75,11-4 0,5-4-52,13-7 0,3-2-76,8-4 1,2 4 190,3-4 0,-3 3 13,4 3 0,-6 2 360,-6 3 1,-4 4-99,-7 8 0,-3 0 230,-3 0 1,-4 2-136,-8 4 0,-7 4 97,-4 7 0,-4 0-35,-2 1 1,0 1-66,0 4 1,-2-4-563,-4 4 1,-4 2 172,-7-2 0,-2 0-250,-4-5 1,2-1 199,-8 0 0,6-2-165,-6-3 0,8 1 86,-2-7 0,-2 0-215,2-6 273,0 0 1,5-6 19,1 0 1,8-7 51,3 1 0,4-3-3,2-2 1,0 0 165,0-1-195,0 1 398,8 0 0,-5 1-99,9 5 0,-8 1 618,2 4-244,-5 4 16,-1-5-10,0 7-276,0 7 1,2 3 29,4 7 0,-4 3-44,4 3 0,1 4 257,-1 7 1,2 6-117,-2 1 0,-4 7 176,3-2 1,-3 10-90,-2 1 1,0 1-276,0-6 1,0 0-120,0 0 0,-5-8-260,-1-4 1,-6-11-494,6-6 0,-1-4 414,1-1 0,4-7-965,-4 1 874,4-9 1,-3 3-247,-1-12 0,0-3 111,6-8 0,-2-3 106,-4-3 0,5-6 1,-5-11 440,-4-4 0,8-8 0,-5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0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 10591,'-17'5'0,"0"3"0,-3 2 0,-1 3 0,-2 3 0,2 1 0,2 0 0,0 0 0,-2 1 0,-4 1 0,0 2 3587,0 2-3670,-6 8 0,17-10-336,-3 8 1,6-8-169,-1 2 1,-1-4-618,7-1 0,2-7 1204,10 1 0,11-9 0,10 5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0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0 8055,'-18'0'772,"1"0"1,-6 0-936,0 0 0,0 0 51,6 0 1,-1 2 183,1 4 0,0-4-9,-1 4 1,1 3 95,0 3 0,-1 1-119,1-1 0,2 3 106,3-3 0,-3 3-75,3 2 0,3 1 9,-3-1 1,3 8 220,-3 4 1,-1 4-64,7 1 0,-2 1 53,2-1 0,5 7-96,-5-1 0,4 2 134,2-1 0,0-5-122,0 4 1,2-3-247,4-2 0,-5-1 100,5 1 0,-4-1-228,-2 1 1,0-6 71,0 0 0,0-6 92,0 5 1,0-6 133,0 1 1,6-4 146,0-2-156,-1 0 1,-5 1-152,0-1 1,2-7-250,4-5 176,-4 5 0,6-6-466,-8 7 119,7-7 290,-5 4 523,6-8-308,-8 0 1,-2 0 107,-4 0 1,4-2-235,-3-4-326,3-3 1,-4-9-3,0 1 1,0-8-386,6-4 1,8-3 133,4-3 1,3 0 183,2 1 1,6-1 135,0 1 0,6-1 169,-6 0 1,8 9 115,-2 2 1,-4-1 49,-2 2 0,2 0 314,-2 6 1,8-4-95,-3 4 0,5-10 237,2 9 1,-1-3 503,1 4 0,0 0-362,-1-1 1,6 7-10,1-1 0,-1 1-320,-5-6 0,-3 7-346,-3 4 0,2-1-67,-8 1 0,0 0-841,-6 6 528,-7 0-460,-2 0 285,-8-8 1,-2 4 175,-4-7 1,-4 5 215,-7-5 0,-2 7 125,-4-2 1,4-2 199,-4 3 0,1-1 23,-1 6 1,4 0 173,-4 0 0,10 0-42,1 0-129,1 0 145,-7 0 0,7 0 37,-1 0 0,8 2 622,-1 3-147,3-3-427,-6 6 1,6-6 114,-4 4-228,4-4 0,2 13-6,0-3 1,0-3-37,0 3 1,0-1-111,0 7 1,0-1 146,0 0 1,0 6-225,0 0 0,0 6 7,0-6 0,0 6-90,0-6 1,0 6 91,0-6 0,0 6-96,0-6 74,0 0 1,0-6-270,0 0 95,0 1 172,8-1-63,-6 0 1,6-5 121,-8-1-19,0-7 0,0 6 58,0-4 16,0-5-184,0 7-1,-8 0-402,6-6 153,-6 5 225,8-7 554,0 0-203,-7 0-135,5 0 75,-6 0 1,8 2-695,0 4 265,0-4-500,0 6 256,0-8-16,0 0 295,0-8 0,2 0 5,4-3 0,-4-5 27,3 5 1,-1-2 142,2 1 0,-2-3 84,7 3 1,-5-3-90,6-3 0,-3 7 170,3-1 1,3 7 126,-3-7-144,3 8 1,2-3 16,1 7 0,-1 0 219,0 0 1,-5 1-103,-1 5 0,-1-2 63,2 8 0,-3-7-45,-3 7 0,-4-1-95,4 7 0,-5-7-354,-1 1 1,-1-1-5,-5 7 1,2-3-259,-8-4 231,1 5 1,-6-8-568,-1 3 291,1 4-116,0-13 466,-1 6-194,9-8 166,-7 0-6,15-8 398,-7 6-71,8-5 46,0 7 674,0 0 0,0 7-569,0 5 1,0 3 261,0 3 1,-6-1-189,0 0 1,-1 1 190,1-1-233,4 0-184,-6 0 0,2 1-113,1-1 0,-1 0-23,6 1 0,0-1-366,0 0 219,8 0 0,1-1-156,9-5 0,-1-3-782,0-8 507,8 8 348,-6-6 0,14 5-452,-4-7 1,3-2-111,3-3 0,0 3-272,-1-4 0,1-2 424,-1 3 0,-1-1 622,-4 6 0,4 0 0,-7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0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9084,'17'0'0,"1"0"2515,-1 0-1964,-7 0-86,5 0-173,-13 0 1,6 2-66,-8 4 0,0-3-30,0 9 1,0-6 62,0 5-259,7 1 1,3 5 17,7 0 1,-5-7-185,-1-4 0,1 1-8,5-1 1,0 0 34,1-6 0,-1 0-220,0 0 0,6-8 71,0-3 1,-1 1-389,-11-1 563,4-1 1,-13-5 250,4 0 1,-4-1-84,-2 1 0,-2 0 151,-4-1 0,-5 1 821,-12 0 1,2 5-463,-8 1 1,0 7 842,-6-2 0,1 4-831,-1 2 0,1 0-629,-1 0 1,0 10 285,1 7-235,7 8 0,-13 17 0,3 3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1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8238,'0'-10'1378,"0"3"-918,0 7 112,0 0-285,0-8 0,7 6-185,5-4 0,-3-1 83,3 1 1,0-2-249,5 2 1,-6 4 123,1-3 1,-6 3 68,5 2 38,-7 0-9,11 0 22,-13 0 0,8 7 145,-4 5 0,-4 3 21,3 3 0,-3-1-58,-2 0 1,0 6-40,0 0 0,0 0 12,0-5 0,0-1-268,0 0 1,0-5-52,0-1 1,6-5-470,0 6-117,0-9-593,-6 5 333,0-8 601,0-8 1,0-1-569,0-9 1,5 1 299,1 0 1,8 0-125,-3-1 0,-1-5 205,1 0 0,1-2 489,5 2 0,0 4 0,1-6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2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603 69 8175,'0'-17'284,"8"0"0,-4 5-34,7 1 1,-5 7 587,6-2-521,-8 4 1,11 2 80,-4 0 0,-3 8-107,-2 3 0,-4 7 211,-2 5 1,0 4-99,0 7 0,-8 1-436,-3-1 1,-12 7-252,-6-1 1,-4 8-335,-1-2 0,-1 4 139,0 2 0,1-8-494,-1-3 1,8-13 519,4-5 1,-2-3-408,2-3 1018,0-8-262,6-1 699,0-8-80,7 0-109,2 0 1,22-2-98,3-4 1,12 3 14,0-9 1,3 6-236,3-5 0,5 5 37,1-5 0,-1 5-143,-5-6 0,-7 6 110,1-5 1,-8 7-323,2-2 1,-9 4-568,-3 2 197,-7 0 0,4 2 224,-8 4 0,-10 4-4,-7 7 0,-2 0-190,-10 1 0,0 7 568,-5 3 0,-7-1 0,1 2 0,-2-6 0,1 6 0,-1 0 0,-4 5 0,-4-5 78,4 0 1,3-2 144,3 2 0,6 2 14,5-8 1,6-6 792,11-6-220,4-7 0,18 4-286,7-8 1,16-8-74,13-3 0,12-7-163,5-5 1,10 2-592,2-8 0,0 2-36,-6-1 0,-7 1-378,-5 4 0,-5 4 92,-6-5 1,-5 5 262,-12 2 0,-5 0-339,-6-1 1,-9 1 700,-3 0 0,-6 5 0,-6 1 0,-3 7 0,-9-2 0,-5 4-178,0 2 1,-7 2 389,1 4 0,-4 3 301,-1 9 0,-1 7-71,0 4 0,1 3-98,-1 3 0,1-1 211,-1 1 0,0 1-107,1 5 1,-1-5-144,1 5 1,3-3-67,-4 2 0,5 3-264,-11 3 1,5-4-33,1-7 1,3-1-128,3 1 0,6-8-436,11-4-890,-3-4 664,13-9 0,-4-3 340,12-7 0,3-5 156,9-1 1,7-8 349,4 3 0,-3-5 0,3-1 0,-2 6 0,2-1 0,2 8 0,-8-1 0,0 3 0,-6 2 0,-5 0 0,-1 0 283,-7 0 2,4 0 1076,-1 0-510,-5 0 825,6 0-1098,-8 7 0,0 3-144,0 7 1,0-5-318,0-1 0,0-5 89,0 6 1,0-7-554,0 7 438,0-8-1095,0 3 786,0 1 1,8-8-115,3 0 1,5-8-85,1-9 1,2-8-133,4-4 0,4 2 322,8-1 0,-7 12-3,1-1 0,-8 11 325,2 0 1,-9 4-99,-3 2 1,-7 8 422,2 4 1,-4 3-195,-2 2 1,-8 3 114,-3 3 0,-5-4 41,-1 4 0,2 2 100,3-2 1,-3-2-106,3-9 0,3 1 550,-3-7-547,8 0-128,-3-6 1,9 0-541,3 0 1,11-8 210,7-4 0,6-1-290,-6 1 1,5-3-239,-4 3 0,4 3-464,-5-3 1,6 3 1067,-6-3 0,8-11 0,-4 4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3.1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329 172 8043,'-8'-17'262,"-3"-1"1,1 3 1003,-1 3 29,7 5-387,-4 7-765,8 0 0,0 2 319,0 3 130,0 5 0,0 13-302,0 0 1,2 0-410,4-6 0,2 1-67,3-1 1,6-2-475,1-3 0,-1 1-290,6-7 0,4 0 468,2-6 1,-2-8-26,1-3 1,-4-5 92,4-1 0,-6-2 128,1-4 0,-10 4 201,-1-5 0,-9-1 183,3 2 1,-4 0 199,-2 6 0,-2 0-210,-4-1 1,3 7 379,-9-1-247,0 9 1,-5-3 179,0 12 1,5 3-138,1 8 0,-1 8-4,-5 4 1,5 12-176,1 5 0,-1 6-131,-5 5 0,4 1-27,-5 11-1125,5-11 1258,-12 24 1,8-20-149,-1 7 1,3-2 112,3-9 1,-3-6-280,4-6 0,1-8-72,-2 3 237,9-5-268,-13-9 185,14 6 1,-13-20 251,3 5-144,-3-13 0,-2 9 1520,-1-9-1234,-7 1 0,6-13-139,-6-3 0,2-9 188,0-4 0,2 2 103,10-8 1,-3 2 279,8-2 1,1-2-206,5 8 0,7-6 19,5 6 0,5-2-523,6 2 42,4 4 0,8-6-155,-1 8 1,3 0 171,3-1 1,-3 1-971,3 0 1,-6 1 433,-5 5 1,2-3-891,-8 9 1,6-1 1421,-6 6 0,0 0 0,-6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3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 9263,'-15'11'1755,"4"1"1,-5 0-543,5 5 1,-5 0-564,-1 0 1,0 1-488,-1-1 0,9 0 45,3 1 0,4-1-1519,2 0 0,2 0 412,4 1 899,3-1 0,16 0 0,2 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3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8109,'0'-18'2847,"-8"9"-2037,6 1 1,-5 18-342,7 7 1,0 0-142,0 6 0,0 4 49,0 2 1,0 4-557,0 1 0,0 1 192,0 0 0,7 3-1059,5-3 0,9 3 680,2-9 0,8-2-741,-2 2 0,3-8 427,3 2 1,-6-2 260,-1 2 0,-8-2 186,-3 8 1,-7-2-29,-10 2 1,0 3 1676,0-3 1,-2 2-764,-4-2 0,-9 1 207,-9-7 0,1 2-305,6-2 1,-6-3-587,0 3 0,0-4-62,6-2 0,-1-5-55,1-1 0,6-7-375,-1 2 0,0-4-729,-5-2 0,0 0-770,0 0 2022,-8-8 0,-2-1 0,-8-9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3.8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9091,'46'-17'0,"-1"1"0,-3 5 0,-6 5 0,-3 4 0,-6 2 0,-2 0 0,-4 0 2628,-2 0-2347,-1 0 0,-7 2 252,1 4-2563,-8-4 2030,3 13 0,-7 3 0,0 8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18 8074,'0'-9'3709,"0"1"-3742,0 8 155,0 0 1,0 8-79,0 3 0,-7 6-243,-5 6 0,-11 4 23,-6 8 0,-3 7-132,-3 4 0,0-3 146,1-3 0,-1-4 39,1-1 1,-1 0 215,0-1 1,3-5-96,3 0 1,-2-8-147,8 2 137,0-4 9,6-9 36,0 5 110,7-13-80,2 6 1,22-10 112,3-4 1,12-3 228,0-9 0,5 3-52,7 3 1,-5-1-80,4 7 0,-3-5-228,-2 5 1,-9 0 251,-3 6-1266,4 0 464,-7 0 0,-1 2-246,-8 4 0,-7 3 200,2 9 1,-12-1-286,-5 0 0,-7 6-94,-5 0 928,-4 8 0,-15 4 0,-2 9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4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87 174 7999,'-33'-12'5620,"5"1"-4400,10-8-855,11 17 1,14-6-376,5 8 0,9-2-265,2-4 0,8-1 100,-2-5 0,3-3-105,3 3 1,7-3-2511,4-2 2790,-4 7 0,8-5 0,-5 5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4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379 171 8024,'-11'-21'0,"-1"4"1247,8 3-958,-3 30 1,7-5 197,0 12-365,7 4-14,-5-8 0,6 8 140,-8-4 1,0 2-87,0 4 0,6-4 164,0-8 0,7 1-473,-1-1 1,9-2-445,2-3 1,9-4-656,3-8 841,0-8 1,13-4-136,-8-11 0,0-4 144,-5-7 1,-2-1 149,-5 1 1,-3-1 44,-7 0 1,-9 1 272,-3-1 0,-4 6-181,-2 1 1,0 12 780,0-1-352,-8 4 1,-1 3 269,-9 4 1,-5 12-283,0 5 0,0 11 71,6 1 1,-6 13 12,0-1 1,-6 11-31,6 0 0,-6 12-76,6 5 0,-8 10-42,2 2 0,3 8-251,-3-3 1,2-1 70,-2 2 1,-2-8-230,8 2 1,0-10 155,6-2 1,0-11-140,-1 6 1,1-16-343,0 4 0,-6-9 233,0-8 1,-1-4 209,7-8 1,0-7-67,0-5 0,-1-5 621,1-5 1,0-7 74,-1-11 1,7-6-58,-1-11 0,9-10-130,-3-8 1,12 4-74,5 3 0,14 8-304,10-9 0,3 12 143,14 0 1,-8 11-799,14 6 1,-8 4 377,7 1 1,-9 1-982,-1 0 1,-3 1 209,2 5 1,-4-3-824,-7 9 1852,-1-9 0,1 12 0,-1-5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5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9141,'0'17'0,"0"0"0,-2 1 1700,-4-1 0,2 0-760,-8 0 1,3 3-275,-3 3 0,-1-4 127,7 4 0,-5-4-516,5-2-187,0 1 0,0-1-779,1 0 1,-1 1 497,6-1 0,2-6-860,3 1 1,-1-8 533,8 2 1,-1-4-415,7-2 1,1-8 313,4-4 0,-2-11-43,8-6 0,0 3 299,5-3 1,-7 8 132,-4-3 1,-4 13 294,-1 5 0,-7 4-152,1 2 795,-8 0 1,3 8-99,-7 3-81,0 5 1,0 1 583,0 0 0,-5 1-451,-1-1 0,-6-5 682,7-1-1152,-1 1-132,-2-3 0,6 1-1656,-4-4 1354,4-4 1,10 3-907,4-10 0,9-5 462,2-7 1,2-1-52,-2 1 0,-4 6 214,4-1 0,-4 8 358,-1-2 64,-9 4 0,5 12 977,-8 7 0,-1 1-354,-5 5 2124,-7-4-1311,5 6-575,-6-6 0,6 4-1,-4-11 1,4 3-906,-3-3 0,3-3-834,2 3 1,2-8 824,3 1 153,5-3 0,15-9 0,2-3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5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7981,'-9'-18'1728,"1"9"1,16 1-2067,3 8 88,12 0 142,4-8 0,10 6 74,3-3 1,-4-3 67,5 2 1,-7 0 1,-5 6 1,2 0-120,-8 0 1,-6 2-187,-5 4 1,-8 4 296,1 7 106,-3 8-175,-2-6 1,-7 14 799,-5-4-362,-11 11-133,4-3 0,-12 13 134,8-4 0,-8 4-8,2 2 0,3-1 91,-3 1 1,2 0-320,-2 0 0,4-2-373,8-4 0,-1-4-1484,1-7 883,8 0 536,1-9 0,2-1-1585,0-7 1248,1-9 0,5 1-690,0-4 704,0-4 599,0-10 0,7-4 0,-5-28 0,6 4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5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 10316,'6'-8'0,"0"8"0,-3 10 0,-1 5 0,-2 4 0,0 2 0,0 2 0,0 0 0,0 1 2487,0-1 1,2 0-1840,4-6-424,-4 0-298,6 1 1,-3-1-310,1 0 0,8-5-160,-3-1 0,5-7-549,1 2 0,8-4 182,4-2 1,3-2 909,3-4 0,-1-11 0,1-10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5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10629,'27'17'0,"-4"0"0,-6 1 0,-3 1 0,-3 2 0,1 2 0,-1-4 0,-1-3 3521,-3-5-3533,-1-7-1,2 11 294,-6-13-1973,13 6 959,-5-8 733,7-8 0,8-9 0,2-10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6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308 364 7989,'-17'0'2474,"-1"0"-1067,9 8-682,1 1-862,8 9 176,0-1 1,2-5-154,4-1 1,-2-7 126,7 2 1,1-6-4,5-6 1,0 2-1438,1-7 666,7-9 492,-6 1 1,6-6-1174,-8 8 520,-7-8 533,5 6 0,-13-14 41,4 4 0,-4-4 348,-2-1 0,0 1 0,0 4 0,-2-1 0,-4 7 0,4 0 0,-4 5 497,-3 9-250,7 1 34,-14 8 1,13 10 725,-9 7-754,0 8 0,-3 11 639,4 5-579,-5 3 1,9 8 50,-5 0 0,-3 7 3,3 5 1,-3-3-69,-3 3 0,7-7 125,-1 7 0,1-9-22,-6 3-177,7-12-56,-5 4 1,13-12-691,-4 9 365,-4-17 162,8 11-1360,-5-22 533,7 6 41,0-8 260,0-7 1,2-3 73,3-7 0,-1-15-139,8-8 1,-3-14-111,3-3 196,3-8 387,-13 12 0,6-7 597,-8 9-400,0 7 161,0 2 0,0 13 361,0 1 1,-2 7-279,-4-2 0,-3 12 221,-9 5 1,1 11 186,0 1 1,-6 6 490,0-6 0,0 0 281,5-6-808,1 0-354,0 1 0,1-1 21,5 0-287,3-7-14,0 5-180,6-13 1,-1 6-101,14-8 1,4-2-503,20-4 0,4-11-138,12-12 1,9-4-806,3-1 0,12-9-2141,6-3 2729,-4 4 766,0-8 0,-10 19-31,-4-3 335,-11 18 0,-9-7 0,-11 21 0,-3-3 60,-12 3 0,-9 9 27,-8 5 1,0 3 1210,0 3 1,-8-1 154,-3 0 1,-3 0 50,3 1-355,-5-1-780,7 0 0,-1-5-257,4-1-100,5 1 1,-5-1-408,0 1 338,0-1-509,6-1-296,8 5 1,-4-7 440,7 4 0,-5 3 13,6-3 0,-9 3 858,3 2 1,-4 1 126,-2-1 1,0 0 1279,0 0-1378,-8 1-76,7-1 0,-7 0 944,8 1-1025,0-1 1,0-6-287,0 1 0,8-8-252,3 2 0,10-5-531,2-1 0,2-7 747,-2-5 0,4-11 0,8-4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7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431 1 8074,'-25'19'1749,"-4"4"-1458,-4-4 139,-1 22 1,-1-5 294,1 16 1,1-6 67,4 0-391,-4 1-128,7-3 1,-1-4-337,4-11 0,3 2-210,3-8 0,6 0-752,-1-6 585,8-7 1,-2-3-283,12-7 1,8 0-142,14 0 401,1-7 215,29-11 1,-2-9-558,19-7 456,-4-1 1,-2 8 293,-12 4 40,-3 4 1,-10 10 78,-3 3 1,-12 4 258,-6 2 0,-6 2 5,-5 4 0,-5 3 236,-7 8 0,-7 3-290,-5 3 1,-3-4 63,-3 4 0,-1-6-562,-4-5 165,4 3-341,-6-5 0,6 7 398,-4 0 0,-4 1 0,-8-1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8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191 381 9719,'0'18'0,"-2"-1"0,-2 0 0,-4 1 0,-1-1 0,-5-2 0,-1-1 696,-2-3 0,5-7-566,1 2 0,-1-4 91,-5-2 0,5 0-105,1 0 0,7 2-169,-2 3 0,2-3 154,-1 4-350,3 4 349,-6-1 0,10 3 208,4-1 80,-4-7-46,5 4 16,-7-8 2553,0 0-2587,-7 0-166,5 0 0,-8 0-299,4 0 84,4 0 51,-5 0-287,7 0-301,0 0 447,0-8 0,2 6-33,3-3 1,5-5 92,7-2 0,2-3-137,5-2 0,-3-1 33,8 1 1,-1-2-338,7-4 0,0 2-9,-1-8-581,1 0 165,7-5 562,2-1 0,8-7-53,0-4 1,0 3 172,0 3 0,3 5 43,-3 7 0,2 3 83,-14 7 1,1 9 109,-7 3 1,-7 4-51,-4 2 253,4 0 0,-8 8 1051,4 3-416,-3-3-447,-11 7 1,7-5 72,-5 7 1,-1-2-166,1-3 0,-5 3 27,6-3 0,-9-2-23,3 1 1,2-5 232,-2 5-890,-1 1 0,-5 5 213,0 0 1,-7 1-70,-5-1 1,-3 0 82,-2 1 0,-1 5-143,1 0 142,0 0 89,-1-6 0,3 0-22,3 1 1,-3-7-58,4 1 0,1-8-118,-2 1 0,7-3-217,-7-2 135,1 0 0,-7 0-158,1 0 363,0-7 1,-1 5 160,1-4 1,0-2-1,0 1-145,-1-3 1,1 6 49,0-2 24,-1-3 198,1-1 1,2-7 12,3 0 144,5 7-155,-1-5-57,6 5 0,-6-2-142,8 1 0,0 5 90,0-5-242,0 7 165,8-12 1,-6 13 337,4-9 11,-4 8 238,-2-4-217,0 8 1324,0 0-984,7 0-82,-5 0-322,14 0 1,-15 2 17,5 4 1,-4 8 412,-2 14-391,0 1 1,0 31 125,0 3-187,-8 4-1234,7 10 1067,-15 8 1,7-3-88,-9 16 1,-5-7-448,0 1 1,2-11-552,9-6 1,-1-12 503,7-5 0,0-12-275,6-6 1,-1-5-394,-5-6 541,4-4 313,-6-16 0,8 1 817,0-4-911,0-5 367,0 7 0,0-17-313,0-9 0,0-1 361,0-10 0,0 0 0,0-5 0,0-1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18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8043,'-17'0'0,"5"-6"3489,1 0-1869,7 1-787,-4 5-301,8 0-246,8 0 1,-1 7 389,5 5-445,3-5-324,-5 1 0,7-2-278,1 0 0,1 1 302,4-1 69,-4-4 0,21 13 0,-3-5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97 484 8567,'-33'12'0,"5"-2"0,6-1 1327,9 1-1139,13-6 1,17-4 162,12-12 0,11-9 601,7-2-625,10-8 1,-1 4 0,7-7 473,3-1-376,1 1-140,-6 7 1,-1-4-871,-8 8-281,0 0 669,-8 5 1,-2 1-73,-7 0 1,-3 5-209,-3 1 1,-6 5-686,-11-5 0,1 5 410,-7-6 0,0 6 21,-6-5 0,-8-1 376,-3-5 588,-12 8-233,3-7 0,-7 8 172,4-3 0,4 3-36,-4 8 0,-2 0 79,2 0 0,-2 2 271,2 4 0,4 4 587,-4 7 0,-2 8-466,2 4 0,-8 5-37,2 7 0,2 1-129,-2 4-207,1 4-44,-7 2 0,0 2-181,1 3 0,-7-3-27,1-2 0,0 6-39,5-1 0,3-1-246,3-10 1,-2 2-393,8-8 1,6-7-364,5-10-592,8-4 852,-3-9 0,16-2 42,8-8 531,1-8 1,14-4 224,-3-11 0,4 4 0,1-6 0,1 0 0,0 4 0,-1-8 0,-1 8 0,-4-2 0,-4 4 303,-8 2 1,-5 5 459,-1 0 1,-1 7 1582,1-7-741,-3 8-662,0-3 93,-7 7-500,15 0 1,-12 2-7,7 3 1,-7 5-376,2 7 0,2 1-119,-3-1 1,1 6-68,-6 0 1,6 0-646,0-6-971,-1 1 1176,-5-1 0,0-6-670,0 1 330,0-8 266,8 3 0,-4-16 32,7-8 0,-3-1-210,9-5 1,-1-4 244,13-1 1,1 1 192,11-2 0,-3 0 614,8-6 1,-7 10-312,1 8 1,-5 2 166,-7 9 0,-3 0 460,-7 6-26,-1 0 0,-7 8-265,-5 3 1,-10 7 153,-7 5 0,-3-2-96,-3 8 1,-1-8-194,-4 2 0,2-4 815,-8-2-472,8 1-234,-4-9 0,8 5 662,-1-8-368,9-1-207,1-5-336,8 0 1,8 0-194,3 0 1,7 0-197,5 0 1,4-2-551,7-3 1,3 1-2472,3-8 3331,-3 8 0,20-11 0,-3 5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5:20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3320 1661 8423,'0'-17'-589,"0"5"622,0 1 1,2 5 215,4-6 0,-2 3-221,7-3 0,3-3-115,9 3 0,-2-3 105,8-2 0,-2 1 22,2 5 0,1-5 86,-7 5 1,6 1 6,-6-1 1,6 7 11,-6-2 0,0 6-28,-6 6 0,6 4 12,1 7 1,6 2-14,-1 4 1,4 4 101,1 8 1,1-1-132,0 1 0,5-3 22,0-3 1,14 2-81,-2-8 0,11 0 38,1-6 1,3-1-136,2-5 1,6-3-124,0-8 0,8 0 86,-3 0 0,5-2 81,1-4 0,1 2-168,-1-7 1,1 1 86,-1-1 1,-1-3 71,-5 9 0,11-7 64,-5 6 0,5-5 11,-5 5 1,-5-6 148,-1 7 1,1-7-153,6 6 1,-1-7 23,1 1 0,1 3-55,4-3 1,-41 4 0,0-1-172,3-2 0,1-1 0,0 0 0,0 1 122,-3 2 0,0 1 0,1-1 1,1 0 57,4 1 1,0-1-1,-4-2 1,1-1-163,6 1 1,-1-1-1,-2-1 1,0 1 2,-1 0 0,1 1 0,-4 1 1,-1-1 49,0-3 0,-2-1 0,43-8 68,-42 9 1,0-1 0,38-12-25,-3-2 1,-6-3-162,-7 3 0,-8 0 309,3-6 0,-11 8-16,-1-13 1,-5 11-46,-6-11 0,-3 7 111,-9-7 0,-7 3 95,-4 3 0,-4-1-222,-1 1 0,-9-1 325,-3 1 0,-4-1-349,-2 0 1,-8 7 157,-3-1 0,-9 0-354,-8-6 1,3 6 55,-16 1 1,7-1 97,-12-6 1,-1 6-121,-4 1 0,-3 5 171,-4-6 0,-1 6 6,-5-6 1,-5 8-138,0-2 1,0-2 326,-6 2 1,4 5-126,1 7 0,-4 1-11,-1-1 1,-2 1-38,2 4 0,2 4 29,-8-3 1,0 3-141,-5 2 0,1 0 4,5 0 1,-5-2 14,4-4 0,-3 4 36,-3-4 1,1 4-16,-1 2 1,5 0 23,-5 0 0,11-5 2,-11-1 0,6-2 111,1 2 0,1 4-103,4-3 0,-2 1 164,-4-2 1,5 4-116,6-4 30,-6-3 0,2 7 0,-4-4-54,1 4 0,-4 0-1,6-3 1,-7 3-2,1-4 0,2 4-1,-2 2 0,6 0-128,-5 0 1,-1 2 126,-5 4 1,1-4-57,4 3 0,-1 3 23,7-2 1,6 5-1,5-5 1,-3 7-73,-2-1 0,-4-2-26,9 1 0,-1-1 4,2 1 1,-5 5-179,5-5 1,-4-1 162,-2 1 1,-3-7-99,-2 2 0,2 2 362,-2-3 0,4 1 38,7-6 1,-4 0 87,3 0 0,-1 6-150,2 0 0,-5 1-53,5-1 1,-10-2 9,-2 7 1,0-5-21,6 6 1,-6-6-131,0 5 0,-8-1 132,3 1 0,-5 5-70,-1-5 1,-1-1 15,1 1 1,-12 3-179,49-3 1,0 1 0,-3-3 0,0 1 244,-40 13 1,-2-2 24,1 2 0,7-4 22,-1 5 1,5-5 215,13-2 1,-2 8-51,13 4 1,-2 3-117,3 3 0,5 5-107,0 1 0,2 7-10,10-2 1,-5 10-183,11 1 0,-5 1 168,11-6 0,3-2-139,2-4 0,9 2 43,3-8 1,7 6 2,-2-5 0,4 1-38,2-2 1,0-3 406,0 3 1,8-1-269,3 1 0,7-4-16,5 5 0,5 1-58,13-2 1,5 5-18,12-11 0,13 5-276,15-11 0,-35-14 1,2-3 308,6 2 1,3-2-1,5-4 1,2-1-256,6 0 1,0 0 0,1-4-1,0-1 208,-1 2 0,0 0 1,7-2-1,1 0-275,-2 0 0,-1-2 0,4-2 0,0-2 324,-3 0 1,-1-1-1,-1-2 1,0 0 1,1 0 1,1-1 0,-4-2 0,0-1 5,1 1 0,-1-1 0,-7-2 0,-1-1-126,3 4 1,0-1 0,-9-2 0,-1-1 185,-4 4 0,-1-1 1,-1-2-1,-2-1-28,38-8 1,0 0 323,-6 6 0,-9 6-504,-8-1 0,-1 2 173,-11-1 0,7-3-666,-7 9 0,1-9 59,-6 3 591,0 3 0,2-4 0,-1 5 0,3-5 0,0 5 0,2 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2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372 35 8058,'0'-12'0,"0"1"201,0 7-1580,0-4 1117,0 8 1215,0 0-510,-8 0 0,4 0 311,-7 0 1,-1 10-416,-5 7 0,-2 2-310,-4 10 1,1-6 24,-6 6-57,-1 0 149,2 6 0,-6-1-337,4 1 0,4-6 34,2-1 1,4-6-393,2 1-60,7-4 178,-5-2 1,15-7 135,0-5 1,8 3-11,9-2 1,0 0 210,0-6 1,1 2-87,-1 3 0,0-1 623,1 8-223,-1-1 102,-8 7 1,5-1 353,-8 0 0,-1 2-149,-5 4 1,0-1 375,0 6 0,0-6-388,0 1 0,-5 2-43,-1-2 1,-2 0-341,2-6 0,5 0 60,-5 1 1,-2-7-717,2 1 320,1-9-580,5 5-1013,0-8 562,0 0 236,7-15 0,3 1 369,7-15 0,2-5 162,4-6 1,2-7 467,4 7 0,4 0 0,-6 5 0,2 2 0,-1 5 0,-4-3 0,4 8 0,-7 2 0,3 9 0,0-3-16,0 3 0,-1 5 48,-6 1 0,0-2 90,0 2 1,1-1 208,-1 1 1,0 4 464,1-4-372,-9 4-190,7 2 1,-13-5-49,9-1-198,-8 0 243,11 6-248,-13 0 0,6 8 123,-8 3 0,0 5-127,0 1 1,-2 6 87,-4 0 1,2 6-6,-7-6 1,7 8 12,-2-3 1,4-1-9,2 2 0,8-8-117,3 2 1,5-3 143,1-3 1,6-2 121,0-3 1,0 1 2,-5-7-7,-1 7 1,-2-9 95,-3 8-129,-5-8 1,-7 5 215,0-3-275,0-4 0,-7 13 1,-5-11-327,-11 8 130,4-8 36,-14 3 1,12-5-21,-8 4 0,8-4-19,-2 4-262,4-4 170,2-2 0,7-2-103,4-4 0,6 2-577,6-8 1,4 7 378,7-7 0,2 6 112,4-5 0,-4 5 162,5-5 1,0 7 293,0-2 0,-7 4-163,-6 2 200,1 0 1,3 2 398,-3 4 929,-5-4-750,-7 13-406,0-13 181,0 13-1582,0-13 732,0 6 0,2-8-463,4 0 424,-4 0 1,12-2-686,-9-4 1088,9 4 0,-5-5 0,9 7 0,-1 0 0,0 0 0,-7 0 0,5 0 0,-5 0 0,7 2 0,0 3 0,-7-3-80,5 6 1,-7-10 37,4-4 0,3 1 16,-4-13 0,3 5-3,-3-10 1,11-4 28,-5-2 0,4-4 0,-4-1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27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8028,'2'-15'-1434,"4"3"861,-4 4 1622,5 1-209,-7 5 65,0-6-322,0 8 1,-2 0-25,-3 0-142,3 0-281,-6 0-376,8 0-261,0 0 319,0 8 155,0-6 0,2 5-187,4-7 195,-4 0-158,5 0 71,-7 0 1961,0 0-1746,8 8 0,-6-4-5,4 8 0,-4-7-13,-2 7 1,0-1-27,0 7 1,0 5-9,0 0 1,0 9-136,0 3 1,0 7 90,0 10 1,5 10 6,1 7 1,0 8-1918,-6 9 1810,0-36 0,0 2 42,0 7 0,0 3 0,0 4 0,0 3-201,0 5 0,0 1 0,0-1 0,0-2-316,0 0 0,0 1 1,0 1-1,0-1 128,0-6 0,0-1 1,-3 0-1,0-1 110,0-7 0,0-1 1,0-5-1,1-2-30,2 36 0,-2-7 357,-4-10 1,2-7-59,-7-5 1,7-10 54,-2-7 0,4-6 1312,2-5-1312,0-4 0,8-7 0,1-1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0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3269 8050,'-26'-17'0,"1"-1"0,7-1-131,1-4 1,0 10-241,-1-5 1,1 5 668,0-4-133,7-1 1,-3 1-86,7 0 1,0-1-43,6 1 1,-6-2-111,1-4 77,-1 4 1,6-8-29,0 4 0,2 2-4,4-8 1,-3 0-57,9-6 1,0 1 76,5-1 1,0-1-145,0-5 1,3-1 108,3-4 0,4-4-5,7 4 0,-3-6 53,3-6 0,-3 4 5,10-3 1,-5 3 18,-1 2 0,1 0 149,5 0 1,-3 1-101,8-1 1,-7 0 20,1 0 1,2 6-57,-2 0 0,3 5 15,-3-5 0,4 8-58,8-3 1,0 3-11,0-2 0,7 1-154,5-7 0,1 6 152,10-6 0,-4 0-307,-25 20 1,0 0-1,39-26 277,-39 26 1,0 0 0,-1 0-1,1 0 0,0 0 1,0 0 0,-1 1 0,2 0 44,5 2 0,0 0 0,-3-2 0,0 0-21,2 2 0,2 0 0,-1 1 0,1 0 54,-1-2 1,0 2-1,-2 2 1,0 1-37,5-1 0,-1 0 0,-3 1 0,0 1 5,4 1 0,0 0 0,1 0 1,-1-1-3,0 1 1,0 0 0,0-1-1,-1 1 7,-2-1 0,0 1 0,3 3 0,0 0 15,-1-1 1,1 1-1,3 0 1,1 1-21,-1-1 0,0-1 0,1-1 1,1 1-4,0 4 1,1-1 0,-1-2-1,1-1 1,-1 4 1,1-1-1,2-2 1,1 0 4,-1 2 0,0 1 1,2-4-1,-1 1 12,0 2 0,-1 1 1,-1-1-1,1 1 4,3 2 1,1 0-1,-4 1 1,0-1-280,3 0 1,1 1 0,-1 0 0,0 0 254,4 2 0,-1 1 1,-3-2-1,0 0-17,1 4 0,-1 1 1,0-2-1,1 0-58,2 1 1,0 0 0,-2 2 0,0 0 34,3-2 0,-1 0 1,-5 2-1,0 1 30,6-1 1,-1 2 0,-3 1-1,0 1-55,1 0 1,-1 0 0,0 1-1,-1 0 57,-2-2 1,0 2 0,-1 0-1,-1 1-2,3 3 1,-1 1 0,2 0 0,-1 0 10,-1-1 0,1 1 0,0 0 0,1-1 5,-2 1 1,0 0-1,-1 0 1,-1 1 15,3 1 1,-1 1 0,0-2-1,-1 1-28,2 3 0,-1 1 0,-2-4 1,1 1 10,1 2 0,1 1 0,-3-2 1,1 1-5,-2 0 0,1 0 1,1 3-1,1-1 1,-3-2 0,1 1 1,1 3-1,-1 2-140,-6 0 0,-1 1 0,1 2 0,0 0 127,-3-3 0,-1 0 0,1 4 1,0 0 7,0-1 0,0 0 0,-1 3 0,0 0-1,-2 3 0,0 0 0,0-2 0,0 0-2,-6 1 1,0 1 0,6 1 0,0 0-1,-2-2 1,-2 1-1,2 3 1,-1 0 2,0-3 1,0 0-1,-2 2 1,0 1-3,-1-3 0,1 0 0,2 3 0,0 1 6,0-1 1,0-1 0,1 0 0,-2 0-10,-1 0 1,-1 1 0,0 0 0,0 0 0,1 2 1,-1 1 0,-1 0-1,0 1 1,-1 1 1,-1 1 0,0-2 0,-1 1-4,-1 3 1,-1 1 0,28 33 2,-30-34 0,-1 1 0,-3 0 0,-2 1-1,3 3 1,-1 2 0,-3-2 0,-2 0-19,0 4 0,0 0 0,0-1 0,-2 0 15,-3 1 1,-2 0 0,2 2 0,-1 0 13,-2-2 0,-2 0 0,-1 0 0,-1 0-6,1 3 0,-1 0 0,-1-3 1,1 0 0,0 2 1,1 2 0,-2 1 0,-1 1-1,-3-3 0,-1 0 0,0 0 1,1 0 0,0 0 0,-1 0 1,-2-3-1,-2 1-2,-1 5 1,0 0-1,1 1 1,-1 1 1,0 1 1,0 0 0,0-2 0,0-1 1,-3 0 1,0 0 0,-1-2 0,0 1-7,-2 1 1,0 0 0,2 0 0,-2 1 5,-2 2 1,-1-1 0,1 3-1,-2 0-6,-1-3 0,-1 1 0,0-1 0,-1-1 0,-1 2 0,-1 0 0,2-4 0,-1 1-114,-4 3 0,1-1 0,2 0 0,1 0 106,-3 0 0,-1 1 0,3 0 0,-1-1 7,-4 1 1,-1 0 0,4-4-1,0 1-1,-3 6 1,-1-1 0,0-4 0,0 0 1,0 1 0,1 1 0,1-5 0,-1 0-4,0 4 0,0 1 0,3-8 0,3 0 23,7 7 0,-4 1 0,-19-1 0,-7-1-8,0 2 0,-1 0 0,-8 0 0,-1-1 3,6-8 0,1 0 0,-1 2 0,-1 0-5,-1 0 0,0 2 0,3-2 0,2 1 3,3 0 0,1 0 0,1-3 0,0 0-16,3 0 1,-3 0 0,-11 0 0,-3 0 11,4 3 1,0 0-1,-5-4 1,-1 0-16,6-2 0,0 0 0,-1-1 0,1-2 10,-1 1 0,1-1 0,6 0 1,-1 0-76,-4 1 1,-3-1-1,-4-3 1,-4-1 12,-4-1 0,-1-1 0,1-4 0,0 1 15,5 1 1,0-1-1,0-4 1,0 0 24,-3 4 0,0 1 0,1-6 0,1-1-14,1 2 0,0-2 0,-5 0 0,-2-2 26,-4 0 1,-1 0-1,3-3 1,-1 0 3,-10 1 0,-1-2 0,3-3 1,0 0 85,1 2 0,-1-1 0,1-2 1,0 0-33,-3 0 0,-1-1 0,3 0 0,0-2-90,-5 0 0,0-1 0,1 3 0,0-1 82,-2-1 1,2-1 0,2-1 0,-1-1-22,-5 0 0,0-1 1,8-1-1,0-1-2,-8 0 0,0-1 0,4 0 0,0 0 2,-1-2 1,0-1 0,-1 0 0,2 0-27,4-2 1,1 0-1,-5-2 1,0 0-13,-1 2 1,0-1 0,-1-1 0,2-2-61,1-1 1,1-1-1,0-2 1,0 0 41,0-3 1,-1-1-1,2 0 1,0 0-26,-4 1 0,0-1 0,7-2 1,-1-1 45,-6 1 0,0-1 1,3-3-1,0-1 20,-3 2 1,0-1 0,2-1 0,1 0 2,0-1 0,0-1 1,0 1-1,0 0 2,2-1 0,1 1 1,-3-1-1,0-1 43,-3 0 0,0-2 0,4 0 0,1-2-54,-2-3 1,0 0-1,2 0 1,1 0 53,0 0 0,0 0 1,1 0-1,1-2-35,3 0 1,1-1-1,-1-1 1,1 0-24,-1-1 1,1-1 0,0-2 0,1 1 41,1 1 1,0 0 0,-1-1 0,1-1-11,3 0 0,1-1 1,-2 0-1,0 1-12,1-1 1,1 0-1,3-2 1,2-1 1,-3 1 0,0 0 1,2-2-1,0 1-7,-2 0 0,0 1 0,3 1 0,0-1 1,0-3 1,0-1-1,4 4 1,0 1-67,-1-1 0,0-1 0,-1 0 0,2-1 65,1 2 1,1-1 0,-1-3-1,0-2-63,0 0 1,1-1 0,6 4-1,-1 0 25,-5-4 1,0 1-1,1 2 1,1-1 11,0 0 0,2-2 1,0 1-1,3 0 14,1-1 1,0 1-1,1 0 1,1 0 1,4-1 1,1 1 0,-2 1 0,0 0 8,1-4 1,0-1 0,2 5 0,1 0 54,-3-7 1,0 0-1,2 3 1,0 2 28,1 0 0,0 1 0,-20-45-80,23 42 1,0-1-1,-15-41 18,17 42 1,1 0 0,-20-43-11,5 3 0,-3-6-10,9 0 1,16 43-1,1 0-20,-11-44 0,12 44 0,1 0-19,-13-43 1,9-6-39,-3 6 1,5-6 63,1 6 1,-2-6 49,7 5 0,-2 1-52,2 6 1,4-1 1,-3 1 0,3 1-18,2 5 1,2-11-2,3 5 1,-3-3 13,4 9 1,2-3 388,-2 8 1,7 2-333,-2 10 1,-1 1 0,2 5 1,-3-5 1,3-7 1,1 7-41,-7 5 1,7 1 448,-1-2 0,-2 5-472,1-5 0,1 4-9,5 2 0,0-5 2,1-1 0,-1 0 295,0 6 0,2 3-290,4 2 1,-3 3 305,3 4 1,2 1-288,-2-7 0,5 8 88,-4-2 0,4 3-136,-5 2 0,6 1-14,-6-1 0,6 6-91,-6 1 1,6 5 74,-6-6 1,6 8-108,-6-2 1,6 5-66,-6 7 0,2-3-42,-2 9 285,-4-1 0,14-2 0,-6-2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0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87 690 8041,'0'-17'0,"0"5"-563,0 1-749,0 7 1122,0-11-30,8 13 222,-6-14 0,8 13-2,-5-9 0,-3 6 115,4-5 0,-4 5-49,-2-6 1,0 7 158,0-7 1,0 6-7,0-5 347,0 7-376,0-11 0,-6 11 105,0-8 1,-1 8-161,1-1 0,2-3 33,-7 2 1,7-2-132,-2 3 114,-4 3-56,8-6-26,-13 0 0,11 6 133,-7-3-107,7-5 1,-6 8-27,4-4 0,5 12-13,-5 6 0,4 5-80,2 6 0,8 2 105,3 4 1,4 4-147,3-5 0,-1-1 3,0 2 1,6-10-98,0-1 1,8-3 74,-2-9 1,4 0-112,1-6 0,1-10 163,-1-7 1,-5-3-14,0-8 0,-8-7 200,2-5 1,-5-6-128,-7 5 0,-3-5 314,-8 6 1,-2-6-89,-4 5 0,-4-7 53,-7 2 1,-6 4-244,0 1 0,-6 11 31,6 1 0,0 10 46,6 1-90,0 1 1,-1 15-394,1-4 1,5 18 176,1 5 1,1 14-484,-1 4 1,-3-1 19,9 6 1,-7 3-710,6-3 1337,1 8 0,12-11 0,3 5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1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223 415 7914,'0'-17'-262,"0"-8"153,0 6 262,0-6-141,0 7 8,-8 1-21,6 0 1,-11 5 0,7 1 0,-1 7 74,1-2 0,2 4 7,-8 2 0,7 0 151,-7 0 1,1 4-58,-7 8 0,-1 1-22,-4 16 1,4 6-62,-4 5 1,9 8 10,3-2 1,7-2-89,-2 2 0,6-7-208,6 1 0,9-5 76,8-6 1,10-6-182,2-12 1,1-3 72,10-8 0,-5-2 96,5-4 0,-2-11 51,2-12 1,2-6-27,-8-5 0,1-4 136,-7-8 1,-7 0 73,-4 0 1,-11 0 290,-6 0 1,-5-5-161,-1-1 0,-1 2 83,-5 10 0,-4 10-121,-7 7 0,0 16-76,-1 1 0,-1 8-242,-4 4 0,-4 10-189,-7 7 1,1 10-279,4 13 0,-7-1 296,7 7 290,-8 8 0,3 0 0,-11 5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2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225 252 7901,'0'-17'0,"0"5"0,0 1-397,0-1 1,-6-5 238,1-1 0,-1 1 172,6 0 1,-2 0 48,-4-1 1,4 1 89,-4 0 0,5 5-47,1 1 0,-2 1 159,-4-2 0,4 3 473,-4 3-443,-3 4 0,-1 2-162,-7 12 1,-1 11-78,1 6 1,0 3-165,-1 3 0,1 7 154,0 4 0,5-2-134,1 3 1,7 2 38,-2 3 1,4 2-184,2-14 0,8-5 55,3-6 0,11-10 148,1-2 0,7-1-8,-1-10 0,0-3 35,6-8 0,-5-5 9,11-7 0,-10-8-19,-3-4 0,-1-4 3,2-1 1,-4-9 80,-8-3 1,-1-2 125,-5 2 0,-1-2 57,-4 8 1,-4 5-113,3 6 0,-3 14-25,-2-2 1,-7 11-234,-5 0 0,-9 12-284,-2 5 1,-10 14 158,-1 10 1,-3 2-90,-9 9 1,2 0 328,-2 6 0,-12-1 0,4 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3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364 243 7923,'-10'-18'0,"-5"1"-73,3 0 1,3-1-106,-3 1 1,6 0 323,-5-1 0,7 1 832,-2 0-650,-3 7-122,7-5-145,-14 13 1,9 2 25,-5 12 0,-3 11-73,3 5 0,3 7 81,-3 5 1,8-3-9,-1 3 1,3-3-180,2-3 0,2-1 98,3-4 0,5-6-186,7-12 1,2-3 59,4-8 1,4-2 84,8-4 0,0-11 69,-1-12 1,-5-3-12,0-3 0,-8 0 20,2 1 1,-11 1 137,-7 4 1,-3-3-128,-2 3 0,-13-2 33,-5 2 0,-10 4-131,-1 8 1,-6 2 120,-5 3 1,3 4-401,-3 8 0,-4 2-111,-2 4 1,2 9 433,-3 9 0,9 6 0,-4-3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3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278 139 8008,'9'-17'-282,"-1"5"-425,-8 1 767,0-1 1,0 1 309,0-1 0,0 6-399,0-5 5,0 7 0,0-6-125,0 5 266,0 3 0,0-8 353,0 4-254,0 4-1,0-5 1,-2 7 1,-4 0 1,2 7-72,-7 5 1,1 9 88,-1 2 0,-3 8-90,9-2 0,-7 3-155,6 3 1,-1-2 11,1-4 1,6-5-150,0-6 1,2-1 108,9 0 0,7-7-81,5-4 1,5-6 23,-5-6 0,6 0 40,-6-11 1,0 3 191,-5-9 0,-3 4-108,-3 2 1,-5-6 135,-7 0 0,0 0-146,0 5 0,-13 7 21,-4-1 1,-14 3-27,-4-3 1,1-1-153,-7 7 0,-1 0 41,2 6 0,1 0 59,10 0 0,-1 0-365,7 0 1,0-2-143,5-3 0,9 1 545,3-8 0,4-7 0,2-8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4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50 8070,'0'-9'-2044,"0"1"2044,0 8 0,0 0 0,-8 0-103,-2 8 109,-7-7 1,5 7 96,1-8 0,-1 0 402,-5 0-219,0 0 0,0-2-141,-1-4 0,1 5 41,0-5 1,-3 4-46,-3 2 1,4 0 50,-4 0 0,4 0-14,2 0 1,-1 8-1,1 3 0,-6 1-58,0 5 0,0-2-26,6 14 0,1-6-116,5 6 0,-3 0 106,8 5 1,-5 3-76,5 3 0,0-9 26,6 4 0,0-10-143,0 3 1,8-8 119,4-3 0,3-2-110,2-9 1,2 0 118,5-6 0,-3-2-9,8-4 0,-6-11 22,5-12 1,-6 2-20,1-2 1,-6-5 53,-6-7 0,3 1 5,-8 5 1,-1 1 16,-5-1 1,-7 6-102,-5 1 0,-3 1 0,-2-2 0,-3 6-77,-3 11 0,4-1-221,-4 7 0,4 2-168,1 10 1,1 5 475,0 13 0,-8 2 0,-2 9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36 8037,'0'-18'680,"-7"9"1,3 1-558,-8 8 0,7 0-252,-7 0 1,6 0-4,-5 0 1,-1 0 132,-5 0 0,0 8-127,-1 3 1,-5 5 31,0 1 0,0 0 118,6 0 0,-6 3 152,0 3 0,0-2 114,5 8 0,-5 1-136,0 11 0,0-3 147,6 8 0,0 0 50,-1 6 1,3 2-79,3 4 1,-1-4-243,7 3 1,-5-5 62,5-6 1,0 2-150,6-7 1,2-1 47,4-5 0,-2-3-130,7-3 1,3-4 77,9-8 0,-4-5-78,4-1 1,2-7-138,-2 2 0,2-4 56,-2-2 0,2-2-46,4-4 1,2-3-32,-8-9 1,2-5 25,-2 0 0,-4-8 112,4 3 0,-4-5-29,-1-2 1,-7 3 108,1 3 0,-9 4 296,3 8 1334,4-1-835,-8 1-241,5 7 1,-7 5-98,0 10 1,6 5-22,0 7 1,2 3-109,-3 3 1,-3-4-132,4 4 0,-2 2-119,2-2 0,-2 6-374,7-6 1,-7 0-587,2-6 0,-3 0 457,3 1 0,-4-7-1331,4 1 497,-4-8 603,-2 3 733,0-7 0,0-7 0,0-3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6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243 640 8067,'0'-17'-143,"0"7"0,0-5 93,0 3 274,0-3 1,0 3 890,0 1-880,0-1 0,-2-3-335,-4 3-378,4-3 286,-13 13 43,13-13 0,-13 13-67,3-4 261,4 4-23,-7 2 0,11 0 7,-7 0 0,5 0 16,-6 0 0,7 0 144,-7 0 0,2 8-99,-1 3 1,-3 1 171,9 5 1,-9-3 164,3 9-114,3 4-177,-7-8 0,13 12 17,-4-8 1,-2 5-59,2-4 1,1-1-1,5-6 0,0 0 58,0 0-286,0 1 167,7-9 78,3-1-63,7-8 0,6 0-132,0 0-41,8-15 160,-12 3 0,18-21-481,-8 5 214,15-5 28,-15-2 0,13-7-2,-7-4 0,-1 4-60,1 1 1,-6-1-190,-1 2 1,-6-6 60,1 5 0,-4 1 38,-2 5 0,0 3 345,1 3 95,-9 4-113,7 8 0,-14-1 202,3 1 1,-3 0-127,-2-1 0,-2 7 115,-3-1 1,1 7 11,-8-7 0,6 6 431,-5-5-131,7 7-165,-11-4-330,5 8 95,-7 0 1,-1 0-16,1 0 1,6 2 68,-1 4 1,3 4 8,-3 7 0,-3 6 42,3 0 1,2 15 195,-1 3 1,7 7 41,-2 4 1,-1 7 248,1 5 0,0-3-203,6 3 1,0-7-179,0 7 1,2-9-274,4 3 0,3-4-232,9-2 1,-1-2-495,0-4 1,8-10 35,4-7 1,11-10-611,7-1 0,4-9 1287,7-9 0,-4 0 0,5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8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18 571 8047,'2'-9'-100,"3"3"0,-1-2 400,8 2 0,-1-7 645,6 1 0,1-1-380,-1 1 0,0-3-323,1 4 0,-1-5-404,0-1 1,1 0 95,-1-1 1,-2 7-204,-3-1 1,3 1 152,-3-7 1,-5 7-49,-1-1 0,-4 1-62,-2-6-331,0 7 99,0-5 247,-8 5 0,-1-5 145,-9 3 0,7 4 152,-1 8 0,1-5-60,-6-1 158,-1 0 1,1 6-89,0 0 1,-1 6 106,1 0 0,0 7 97,-1-1 1,7-1-143,-1 6 1,3-3 78,-3 9 1,3-2-97,3 2 1,4-4 12,-4 4 0,4-1-41,2 1 0,2-4-25,4 4 1,-2-6-43,7-5 0,1 1-143,5-7 1,2 5-61,4-5 0,4 0 60,8-6 0,1 0-402,5 0 237,-5 0 33,14-8 1,-7-1-162,3-9 1,2 3 170,-8 3 1,6-9 54,-6 4 1,1-4 56,-7 4 1,1-6 171,0-1 0,-8 1 12,-4 6 1,-4-6-49,-2 0 0,-2-6 57,-3 6 1,-4-6-26,-8 6 1,0-6-55,0 6 1,0-5 98,0 5 45,-8-1 1,-2 9-66,-7 4 1,6-3 388,-1 8-276,0 1-147,-5 5 7,8 0 1,-7 0-161,5 0 163,3 7-63,0 3 0,3 3-3,-1 5 1,0-5 57,6 10 0,0 2-31,0-2 1,0 6 39,0-6 0,0 8 159,0-2 1,6 9 458,0 2-308,-1 8-179,3 4 0,-6 4 227,4 7 1,-4-3-69,-2 9 0,0-2-291,0 14 0,0-2 159,0 2 1,0-3-219,0-3 0,-6-9 83,0 3 0,-2-17-234,3 0 1,1-12-124,-8 0 233,1-3 1,-1-5 0,1-3-170,-3-6 1,-7-5-65,-2-7 0,-2 3-60,2-9 0,-2 1-223,-4-6 0,-3-9-1325,3-9 1879,-4-7 0,-9-9 0,-2-1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8195,'0'-17'479,"0"0"-538,0 0 734,0 7 1,0 4-225,0 12 0,0 11-43,0 12 1,0 4-116,0 1 1,0 12 151,0 1 1,8 4-293,3-10 1,-1 5-265,2-6 1,-1 1-676,6-7 1,-1-7 513,-5-4 0,5-4-214,-5-1 0,-1-9-702,1-3 233,-7 4 1,4-10 954,-8 0 0,8-16 0,1-11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8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8737,'18'17'1546,"-1"-5"-858,0-1 1,2-5-224,4 6 0,-3-1 6,3 6 0,2 1 28,-2-1 1,0 6 130,-6 0 1,0 2-477,1-2 0,-3 2-270,-3 4 1,1 4-196,-7-5 0,2-1-523,-3 2 1,-3-8-138,4 2 1,-4-4-115,-2-1-1175,0-1 2260,0-7 0,0-3 0,0-7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8117,'0'9'0,"-2"-1"1646,-4-8-821,-4 8-175,-7-7 1,-6 15 1242,0-5-1547,-8 5 0,4 1 0,-7 0 4,-1 1 0,6 5-579,1 0 1,1 7 262,-2-1 1,4-2-2745,8 2 1329,7 0 678,2-2 703,8 5 0,0-5 0,0 8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8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8542,'12'-17'831,"-1"0"1,1 7 53,5 4 0,8 4-349,4 2 0,1 2 915,-1 4-953,4 11 0,-14 5 21,4 6 0,-5 1-73,-7 6 1,-3 1-728,-8 5 0,-2 3 245,-4 8 1,-11 1-1651,-12 5 0,-4-2 1686,-1 7 0,-9-7 0,-1 4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8171,'25'-8'510,"3"-3"1,11 1-256,1-1 1,10 7 1130,2-2-848,0 4 1,7 2-134,-7 0 0,-8 2-199,-3 4 1,-7-2-721,-5 7 0,-6-5 310,-11 5 0,1 1-1774,-7 5 1312,0 1 1,-8-1 665,-4 0 0,-3 0 0,-9 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3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8875,'-10'1'1412,"5"5"1,3-2-1177,2 8 1,0-1-113,0 6 1,0 1 71,0-1 0,-6 6-169,0 0 1,-2 6-336,3-6 1,3 8-1542,-4-2 1849,12-4 0,3 15 0,9-4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381 675 8044,'0'-32'0,"0"8"0,0-10 0,0 9 446,0-4 1,0 6-108,0-6 1,-2 8-292,-4-2 0,3 6 92,-9 5 0,1-1-166,-7 7 0,1 0-5,0 6 0,-3 2-213,-3 4 1,4 4 128,-4 7 1,-2 2 81,2 4 0,-6-2 145,6 8 0,0-2 101,6 2 0,-4 3 430,3-3-428,-3-4-12,19 8 1,-5-12-3,7 8 1,0-8-127,0 2 1,7-6-104,5-5 1,3 1-87,3-7 0,7 0 80,3-6 1,5-2-518,2-4 0,5-9 83,0-8 0,3-8-87,-3 2 0,-4-9 225,5-3 0,-10-7 135,-3 2 0,-5-4 109,6-2 1,-6-5-105,6-1 1,-8 2 483,2 10-119,-3 4-129,-3 7 1,-8 3 676,-3 3-365,-4 4 173,-2 8-82,0-1 1,-8 3-129,-3 3 1,-4 5 6,-3 7-122,1 0-127,0 0 0,-6 7 72,0 5 1,0 9-169,5 2 1,-5 8 24,0-2 1,0 9-19,6 3-118,7 7 230,-5-4 0,11 2 89,-8 0-178,9 0 0,-5 4 0,8-2-10,0-2 1,8-7 3,3 1 0,6-3-113,6-3 1,2 1-318,4-1 0,4-7 181,-4-4 0,9-4-170,2-1 1,-3-9 112,-2-3 1,-5 2 144,11-2 1,-7-3-25,-5-8 0,2 1 141,-8-8 0,0 1 275,-6-7 1,-1-7-156,-5-3 1,3 3 284,-9 2 0,1-2-156,-6 2 1,0 0 348,0 5 1,-8 7-193,-3-1 0,-4 8-147,-3-1 0,-7 3-53,-4 2 1,-3 2-120,-3 3 1,3 5-99,3 7 1,4 1 231,7-1-368,1 0 175,8 8 0,3-6 160,12 4 1,3-3-88,8-3 1,10-6 26,8 1 0,1-8-68,11 2 0,-1-5-4,6-1 0,-1 0-121,1 0 0,-2 0-277,-4 0 0,2-5 47,-7-1 0,5-8 97,-6 3 1,1-4 149,-7-3 1,1 1 25,-1 0 1,-1-3 153,-4-3 0,2 2-124,-8-8 1,0 6 99,-6-5 0,-2 6 133,-3-1 0,1-2-34,-7 2 1,0 0 85,-6 6 1,-2 0-102,-4-1 1,-3 7-131,-9-1 1,1 9-8,0-3 1,-3-2-6,-3 2 0,4 1-29,-4 5 0,4 0-183,2 0 0,5 1 94,1 5 0,1-2 26,-2 8 1,-1-1 221,7 6 0,0 3-120,6 3 0,0-2 238,0 8 1,0-1-7,0 7 1,0 7 227,0 4-406,8-3 183,2 7 0,7-6 199,0 8 0,-5 0 40,-1-1 1,-7 1-81,2 0 0,-4 0 0,-2 0 1,-2 2-92,-4 3 0,-5-5-241,-12 0 0,2 4 71,-8-10 1,8 2 56,-3-8 0,0-5-55,0 0 1,-1-3-165,2-9 1,4-2-233,-4-9 1,4 1-482,2-7 0,-6 0-708,0-6 0,-8-4 641,2-7 0,2-3-1020,-2-15 1804,0-7 0,-13-8 0,-2-8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 8002,'-17'-8'1162,"-1"8"-1311,1 0 0,2 10 364,3 13 0,-3 4 492,3 7 1,-3 9 105,-2 3-483,-1 4 0,7-4-88,-1 0 0,8-2-40,-1 2 1,3-3-157,2-9 1,7-1 91,5-4 1,3 1-632,3-7 1,-1 0 331,0-5 0,6-3-814,0-3 1,0 1 99,-5-7 875,-1 0 0,8 1 0,2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2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8037,'-10'0'1742,"3"0"-1301,7 0 1,6-2 733,-1-4-740,9 4 0,1-11 350,8 7-483,8-7 1,-4 11-214,7-4 1,1 4-293,0 2 0,1 0 251,4 0-48,-3 0 0,5 0 0,-7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2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79 8151,'0'-9'185,"0"1"1,0 10 204,0 4 1,0-2-47,0 7 0,0 1-141,0 5 0,0-6 134,0 1-35,0-1-294,0 7 0,0-7-82,0 1 1,2-8-100,4 1 0,3-3-344,9-2 0,7 0 85,3 0 0,-1-7-187,2-5 0,-6-3 127,6-3 0,-8 1 188,2 0 1,-4 0 335,-1-1 1,-7 1-35,1 0-72,-8-1 375,3 1 31,-7 8 0,-7 14-41,-5 13 1,-1 10 254,1 1 1,-3 12-28,3 5 0,-3 6-131,-2 5 0,-1-1-316,1 7 1,5-1 59,1 1 0,5-3-90,-5-8 1,7-8 3,-2-4 0,4-3-226,2-3 0,-2-7-301,-4-4-11,4 4 1,-7-8 58,3 4 0,2-11-220,-7-6 588,-1-4 0,-5-10 76,0-4 1,-1-11 226,1-5 0,7 1 69,5-2 0,-3 6 368,2-6 0,0 6-197,6-6 0,0 8 364,0-2 0,2 4-512,4 1 0,4 1-78,7 0 1,0-1-233,1 1 1,7-2-272,3-4 0,5 4-334,2-4 1,-1 3 94,1 3 1,-1 0-518,1 0 0,0-1 300,-1 1 0,1 0 707,-1-1 0,1-14 0,0-5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8082,'9'8'0,"1"1"475,-4 9 0,-3 1-182,9 4 0,-3-2 1064,3 8 0,1-6-326,-7 6 1,6-8-30,-6 2 0,-1 2-778,-5-2 1,0 6-415,0-6 1,0 8-339,0-3 0,-2-1 420,-3 2 1,-3 0-1596,-4 6 1,-3-9 1702,3-2 0,-3 2 0,-2 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8024,'17'-8'0,"-5"1"369,-1-5 0,7 5 561,5 7 0,9-2-443,3-4 1,0 4-75,5-4 1,2 2 149,-1-1 1,-1 3-128,-6-4 1,-1 4-607,-4 2 0,-2 0-794,-4 0-78,-4 0 0,4 8 702,-11 3 340,-5 5 0,-22 1 0,-4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3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8009,'0'10'876,"0"-3"0,9-7-268,8 0 1,8 0-181,10 0 0,2-7-201,3-5 1,-2 2-207,8-1 1,-5-1-70,5-5 1,-6 6-46,6-1 0,-7 6-268,1-5 1,-3 5 360,-3-5 0,9-1 0,1-5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3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7914,'-18'-25'0,"1"8"499,0 0 389,7 7-802,2 18-444,8 1 1,-1 9 65,-5-1 0,-10 4 592,-7 8 0,-7 0-170,1 11 0,-2 2-1,2-1 1,4 13-12,8-3 0,2-1 173,3-4 1,4-5-97,8 5 1,2-2 227,4 2 1,11 2-143,12-7 1,12-1-51,5-5 1,4-3-139,1-3 1,1-2-14,0-4 1,4-6 0,-4 1 1,4-3-34,-10-9 1,-2-1-143,2-5 0,-8 6 47,3 0 1,-12 0-189,-6-6 0,-4-6-667,-2 0 1,-7-7 433,-4 1 0,-5-3 468,-1-2 0,0-1 0,0 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6:43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7980,'-15'8'3417,"3"3"0,5 14-2519,7 10 0,2 0-513,3 5 0,-3-2-586,4 3 0,-4 5-602,-2 11 1,-15 9 802,-8 14 0,-23 1 0,19-34 0,0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27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6159,'-9'0'-74,"-1"1"72,4 5 1,4-2-105,-3 8-7,3-9 113,2 13 0,0-14 0,0 5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28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8083,'0'-18'948,"0"9"-794,0-7 0,0 13 786,0-9-441,0 0 1,2-5-131,4 0 0,-4 5 82,4 1 1,1 5 192,-1-5-252,8 7 0,-11-4 78,9 8-103,-8 0 0,9 2 22,-7 4 0,0 5 195,-6 12 0,0 0-136,0 12 0,0-4-156,0 9 1,0-2-173,0 3 0,0-5 130,0 5 0,0-11-397,0-1 0,0-6 154,0 6 1,0-8-383,0 2 0,0-9 69,0-3 40,0 1 0,2-3-521,3-3 227,-3-4 348,6-2 0,-2-10 66,0-7 1,5-2-371,-5-10 1,7 0 172,-1-5 0,3-1-204,2 1 0,1 5 102,-1 0 1,6 8 173,0-2 1,0 9 222,-5 3 1,-7 7-210,1-2 396,-9 4-244,13 2 432,-14 0 1,5 8-154,-7 3 0,-2 5 148,-3 1 1,1 2-102,-8 4 1,3-1 8,-3 6 1,3-7 62,3 3 0,4-5 45,-4-2-108,4 0 1,4-1 113,4-5-280,-4-3 210,13-8-255,-5 0 0,1 0 53,1 0-194,-8 0 1,9-8-390,-7-3 0,5-5 281,-5-1 0,6-2-635,-6-4 0,5 2 360,-5-8 1,7-6-436,-1-5 1,5-2 368,6 1 0,-4 3 18,4-8 1,4 5 184,2-5 1,2 2 103,-2-2 0,1-2 180,-7 8 1,2-1 83,-1 7 0,-5-1 266,4 0 0,2 3-317,-2 3 1,-6 4 793,-5 8 1,-3 5 7,3 1 522,-5 7-358,-7-4 914,0 8-1068,0 0 1,-1 14-341,-5 3 1,-10 17-153,-7 1 0,-7 11-5,1 0 0,-4 4-451,-1 2 0,-1 6 211,0-1 0,3 1-191,3-6 0,2-2 163,4-4 0,6-4-1000,-1-7 0,7-8-1285,5-4 1104,4-4 442,-6-2 1,10-7 258,4-4 0,0-12 104,11-6 1,-3-5 144,9-6 0,4-2 235,1-4 0,5-11 0,2 3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29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8083,'11'0'233,"1"0"-233,-8 0 0,9 8 1089,-7 4 0,6 3-443,-7 2 0,9 1 418,-3-1 1,7-2-272,5-3 0,-2 1-29,8-7 1,-1 0-411,7-6 0,0 0-105,-1 0 1,1 0-201,-1 0 0,-7 0 227,-4 0-1044,4 0 0,-8 0 221,4 0-2621,-11 7 1936,3-5 1,-13 8-1108,4-4 683,-4-4 1656,-10 5 0,-1-7 0,-9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29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35 8083,'-15'2'1354,"4"4"-271,-5-4-129,14 6-13,-13-8-634,13 0 0,-4 0-274,12 0 0,-2-2 332,7-4-415,1 4 1,5-7 160,0 3-369,1 4 1,-1-12-382,0 9 0,-5-1 89,-1 6-6,-7 0 318,4 0 1,-8 8 200,0 3 0,0 4-113,0 3 1,0 1 357,0 4 1,-8-2 98,-3 8 0,1-2 108,-1 2 0,1 1-120,-2-6 1,-3 4 34,4-5 1,1 6 221,-2-6 1,9 0 243,-3-5-555,4-1 245,2 0-1312,0-7 676,0-2 1,9-18-516,9-7 0,1-8 148,10-10 1,-2 0-98,2 1 1,1 1-52,-7 4 1,0 6 199,-5 12 1,-3 1 507,-3 4-122,3 4 1,-13 2 799,4 12 1,-10 9-441,-2 2 0,-7 8 669,1-2 1,2-4-254,-1-2 0,1-4-12,-1-2 0,3 1-160,8-1 1,0-6 81,0 1-563,0-8 0,2 4 157,4-8 0,3-2-679,9-4 1,1 0-286,4-11 1,-4 3-666,4-9 0,-2 4 617,2 2 0,-1-1 811,6 1 0,-7-8 0,4-2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3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8932,'-8'-9'1658,"6"1"1,-3 8-1713,10 0 1,5 6 143,7-1 1,-5 3 133,-1-2 1,1-2-309,5 7 0,6-7 151,0 2 1,0 2-571,-5-3 0,-1 1 140,0-6-595,0 8 449,1-6 5,-9 5 432,-1 1 0,-8-4 398,0 7 0,-2-5-92,-4 6 1,-3-1 226,-9 7 0,1 6-125,0 5 1,-2 6-46,-4 5 0,1-1-245,-6 7 220,7 0-347,-12 6 1,8 5-225,-4 1 1,4-6 23,8-6 1,1-13-258,5 1 0,-3-5 214,9 0 0,-7-4-115,6-8 1,-1-1-322,1-5 389,4-3 0,-8-8-174,5 0 198,3 0 347,-14 0 0,7-8 0,-9-1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0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11767,'12'0'1284,"0"0"0,-7 0-805,7 0 1,-1 0 14,7 0 0,-1-6-176,0 0 0,6-1-417,0 1 1,0 4 123,-5-4 0,-7 4-1886,1 2 776,-1 0 0,-1 2-673,-4 4 0,-4 3 1758,-2 9 0,0-1 0,0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8035,'0'-9'866,"0"1"-52,0 8 417,0 0 0,0 8-681,0 3 1,0 12-180,0 6 0,0 0-398,0 5 0,0-3 94,0 10 0,0-5-888,0-1 0,-6-1 258,1 1 1,-1-3-88,6-3 1,0 2-53,0-8 1,6 0 701,-1-6 0,9 1 0,-5-1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1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8035,'17'-18'0,"0"1"0,3 0 164,3-1 1,-2 1 327,8 0 1,1-4 10,11 3 0,-5-3-112,5 10 0,-5 3-364,-1 2 0,-1-1 81,1 1 0,-6 0-37,-1 6 1,-4 0-23,4 0 1,-7 6-117,3 0 1,-7 1 62,-6-1 0,5-2-66,-5 7 0,-1-5-18,1 6 1,-7-6 89,2 5 0,2-5-28,-3 5 1,3-5 105,-2 6-80,-4-1 150,5 6 14,-7 1 23,0-1 31,0 0 0,0 1 309,0-1-354,0 0 0,0 1 79,0-1 0,0 6-74,0 0 1,-5 0 98,-1-6 1,0 6-59,6 0 1,0 10 22,0 2 0,2 7 37,4 10 0,-2 0-27,7 0 0,-7 5 102,2 1 1,2 7-56,-3-1 0,1 5-134,-6 6 0,0-6 72,0 0 0,0-2-257,0-9 0,0-2-4,0-10 1,-2-4 8,-4-7 0,4-7 216,-3 1-321,3-8 8,-6 4 1,4-15-8,-7-4-188,-1-4 0,-11-10 119,0-4 1,-6-5-1022,6-6 0,-13-6 154,1-11 0,-5 2-145,-1-9 1,3 3 508,-8-2 1,6-2-68,-7 8 1,9 1 757,-2 10 0,-5-3 0,1 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2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9581,'-7'18'833,"-3"5"-633,-7 0 0,5 0-134,1-6 0,5 0-402,-6 1-187,8-1 481,-3 0-627,14-7 1,5-4 243,11-12 1,-2-4-146,8-7 1,-2 0 245,2-1 1,1 7 173,-6-1 0,-1 9 150,-6-3 0,0 4 0,-1 10 323,-5 3 0,-5 6-215,-12 6 0,0 4 413,-11 8 1,2 0-198,-14-1 0,0 1-126,-6-1 0,3-1-92,3-4 1,-4 1-152,4-6 0,3-1 58,-3-6 0,8 0 109,-2 0-405,3-7 147,3-2 1,7-10-180,5-4 0,3 2 104,2-7 0,5-1-149,1-5 0,13 0 159,-1-1 0,5 3 134,0 3 0,-2-1 9,8 7 0,-2-5 148,2 5 0,1 0 277,-7 6 1,0 0-191,-5 0 1,-1 0 560,0 0-212,-7 0-489,5 0 1,-13 8 14,4 3 1,-12-1-167,-5 1 1,-1 1 95,-5 5 0,9 1-109,-9-1 0,3 0 44,-3 0 1,0 1 12,0-1 0,5-5 20,0-1-35,9 1 110,-5 5 1,10-7-48,4-5 1,3 3 6,9-2 0,-1 0-20,0-6 0,2 0-112,4 0 0,-3 0-61,3 0 1,-10 0-19,-1 0 15,-1 0 26,6 0 227,-7 0 1,-4 7-46,-12 5 1,-4 5 56,-7 6 0,-6-2-9,0 8 1,-8-6 136,2 6 0,5-8 163,0 2 0,5-4-137,2-1 1,5-7 55,1 1 0,7-7 94,-2 7-415,4-8 0,8 5 74,0-3 0,7-4 39,-1 4 0,3-4 232,3-2-39,-1 0 864,0 0-771,-7 0 0,-3 2 685,-7 3 0,-2-1-442,-3 8 0,-5-3 46,-7 3 0,0 3-213,-1-3 0,1 1-147,0-1 0,5 3-239,1-3-493,7-5-558,-4 9 0,18-14 565,7 4 1,10-6-1101,13-6 1,1-4 624,10-7 0,1-8-652,17-4 1266,-3-4 0,18-1 1,-5-1-1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16 8051,'10'0'1184,"-3"0"0,-5 0 943,4 0-926,-4 0 126,6 7 1,-8-3-746,0 8 1,0-6-618,0 5-301,0-7 1,0 11-1330,0-3 1140,0-5 0,0 3-278,0-4 1,2-4 6,3 4 1,11-6-1596,7-6 1881,7-4 0,-3-13 40,8 0 0,0 2 292,-1 9 1,-5 3 296,0 3 0,-14 4 45,2-4 1,-5 6 322,-1 6 0,-3-2 188,-8 7 1,-2 1-247,-4 5 1,-3 6 591,-8 0 1,-8 6-496,-4-6 0,-4 6-458,-1-6 1,1 0-15,4-5 1,-2-1-288,8 0 1,0 0-126,6 1-520,7-9-39,3-1 603,7 0 1,13-6-10,4 3 0,12-3 116,0-2 1,-2 0 125,2 0 0,-6 0 78,6 0 1,-14 0 391,2 0-349,-3 0 0,-5 2 133,-3 4 1,-12-2 137,-5 7 0,-10 1-66,-2 5 0,-14 6-282,2 0 1,-3 2 127,3-2 1,-5-3-100,0 3 0,7-4 224,10-2 1,6-5 207,5-1 0,-1-5-358,7 5 0,0-5 34,6 6 0,8-8-85,3 1 1,13-1 124,4 2 0,5-4 209,2 4 1,1-4-18,4-2 1,-3-6 36,3 0 0,-5-6-268,-6 7 0,1-9-141,-6 3 0,-1 1 34,-6-1-178,0-1 0,-1-5-1781,-5-1 1447,-3 1 1,-8 0-661,0 0 0,-8 5 314,-3 1 0,-5 7 127,-1-2 1,-2 4 736,-4 2 0,3 0 0,-12 8 0,5 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45 381 8051,'-10'17'717,"-5"-7"0,11 3 849,-7-7-814,7 0 1,4-6 174,11 0 1,12-2-494,6-4 0,12-3-40,5-9 1,4-5-245,2 0 1,-1-2-196,1 2 0,-6 4-356,1-4 1,-9 4 372,2 1 1,-5 1-1118,-6 0 0,-4 5 539,-8 1 0,-2-1-786,-3-5 1,-4 0 144,-8-1 1247,0-7 0,0-9 0,0-11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8051,'-8'-17'150,"6"0"0,-5-1-184,7 1 0,0 5 218,0 1 1,0 5 328,0-5 0,0 5 239,0-6-289,7 8 1,-3-5-263,8 3 1,-7 4-288,7-4 71,-8 4 166,11 2 1,-11 8 103,7 4 1,-7 11-121,2 6 1,-4 15 180,-2 13 0,0 3 16,0 21 0,0-3-135,0 20 0,-2 0 77,0-46 1,-2 0 0,-3 46-5,-5 0 1,2-8-934,5 3 0,3-20 493,-4-10 1,4-9-868,2-8 0,8-6 310,3-11 1,-1-4-21,1-7 1,1-9 81,5-3 0,1-4-40,-1-2 0,0-16 882,0-7 1,8-7-1,2-5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7986,'0'17'997,"0"1"237,0-1 0,-2 6-330,-4 0 0,-1 0 320,-5-6 0,3 1-1003,3-1 1,4 0 17,-4 1 0,4-1-655,2 0 0,0-5-1009,0-1 89,0-7 0,8 4 1336,3-8 0,5-8 0,1-1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4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7986,'0'-12'400,"0"1"1051,0 7-368,0-4-646,0 8 1,2 0-217,3 0 0,-1 8-26,8 3 1,-7 13 38,7 4 1,-6 15-15,5 8 0,-7 11-12,2 13 0,2 4-283,-3 7 1,1 8 521,-6 4 0,0 2-190,0-2 1,-2-47 0,-2 0-210,-1 47 1,-9-4-155,3-2 1,-5-7-173,-1-10 0,5 0-725,1-12 1,7-5 547,-2-6 1,-1-4-201,1-14 0,0 3 185,6-14 0,0-6-528,0-5 0,2-10 48,4-2 1106,3-16 0,9-18 1,-1-10-1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4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9441,'0'17'3450,"0"-5"-2459,0-1 0,6 1-463,-1 5 0,7-5 134,-6-1-433,7-7 0,-3 10-828,7-9 1,-7 3-1493,-5-2-1608,5-4 3699,-8 13 0,6 2 0,-8 10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3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7983,'0'-17'-274,"0"7"250,8 3 337,1 7 1,8 0 215,1 0 0,-1 2-242,0 3 0,1 5 474,-1 7 1,2 1-364,4-1 0,-4 2-194,4 4 0,-3-4-208,-3 4 1,-2-9-307,-3-3 1,3-5 12,-3 6 0,3-8-391,2 1 1,3-5-39,3-5 1,-2-5 247,8-7 1,-2-3-248,1-3 1,5 4 724,-4-4 0,2 4 0,-3 2 0,-1 1 215,-4 5 1,-3 3 770,3 8-288,-4 0 0,-2 6 845,0 0 0,-5 7-668,0-1 1,-9 3-603,3 2 0,-2 0-480,2 1-567,-4-1-107,5 0 1,-5-1 880,4-5 0,-4-3 0,6-8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5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8022,'-35'26'1937,"0"-2"0,7-5-851,-1-2-649,8 0 0,-4-1 135,7-5 1,7-3-124,-1-8 0,7 0-743,-7 0 362,8 8-1379,-3-6 0,16 5 413,8-7 0,10 0-169,14 0 0,-3 0 362,8 0 0,-2 0 235,3 0 0,-5 2 384,-8 4 1,-7-2-45,-4 7 0,-11 1 897,-6 5 0,-6 6-541,-6 0 0,-4 2 1131,-7-2 0,-8-4-420,-4 5 1,-3 0-314,-3 0 1,2-3-316,4-10 1,4 5-138,8-5 1,2-1-906,3 1 0,5-5 543,7 6 0,0-7-837,0 7 0,7-8 423,5 1 1,-3 3 93,3-2 1,-1 5 331,7-5 1,-3 8 386,-3-3 1,-5 5-93,-7 1 0,0 0 173,0 0 0,0 1-174,0-1 1,-7 0 92,-5 1 1,3-1 1694,-3 0 1,6-5 87,-5-1-1929,7 1 1,-4-1-91,8 1 1,2-8-17,4 1 1,-2-3 86,7-2 1,1 0-231,5 0 0,-5 0 24,-1 0 0,1 0-43,5 0 0,0 0-9,1 0 168,-1 0 1,0-5-188,0-1 1,-5-2-24,-1 2-136,-7 4 246,4-13 0,-10 13-157,-4-4 1,-5 4-478,-12 2 1,-4 0 246,-8 0 1,1 0 438,-1 0 1,0 6-9,1 0 0,-1 6 686,1-7 0,7 7-186,4-6 0,4 7 45,1-1 1,1-3 149,0 3 0,-1-1 624,1 7 1,6-3-535,-1-4 0,2 5 523,-1-5-801,-4 5 0,7 1-177,-4 0 0,5-5-129,7-1 4,0 1-145,0 5 0,0 0 298,0 1 1,0-7 328,0 1-235,0-1 0,2 7 480,3-1 0,-1 0 134,8 1 1,1-1-401,10 0 1,0-5-115,12-1 0,3-1-429,14 1 1,6-1-262,-1-4 0,9-4-372,-3 3 0,4-3-864,3-2 1,-9-2-1487,-3-3 1,-5 3 1515,-1-4 1,-6-2 1445,1 2 0,-9-7 0,4 3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10853,'17'0'812,"0"0"1,3 0-355,3 0 1,-2 0-62,8 0 0,0 0-381,5 0 1,-5 0-56,0 0 1,-2 0 163,1 0 0,3 0-574,-8 0 282,0 0 104,-5 0 0,-7 0-1016,1 0 205,-8 0-293,3 0 371,-7 0 424,-7-7 0,-3-3 351,-7-7-184,-1 0-205,1-1 703,0 1-180,-1 0-112,1 7 0,6 2 710,-1 8-500,8 0 1,-5 0 77,3 0 96,4 8-181,-6 9 133,8 10 1,0 16 449,0 3-509,0 4 0,-2 9 401,-3 5-404,3 3 0,-6 0 281,8-3 0,0 1-108,0-8 0,0 1-624,0-6 0,0-2 197,0-4 1,6-4-714,0-7 0,-1-2 258,-5-5 0,0-3-569,0-7 234,0-9 0,-7-1 243,-5-8 1,-9-2-136,-2-4 0,-8-11 216,2-12 1,-3-2 290,-3 3 0,0-5-35,1 4 0,1-2 216,4 3 1,3 3-50,2 7 1,5 9-29,-4 3 1,4-2 590,2 2 0,-1 1-307,1 5 0,6 0 606,-1 0 1,6 5 66,-5 1 268,7 0-328,-4 2-752,8 1 1,0 9 8,0-1-67,0 0 40,0 0-959,8-7 529,-6 5 236,13-13 0,-11 12-704,8-8 420,-1-1 200,6-5-154,8 0 0,4-2-221,12-3 0,10-7 120,13-11 1,13-4-529,9-7-1283,1 7 2110,-33 6 1,1 1 0,41-3 156,-44 6 0,0 0 128,44-6-171,-25-2 0,-4 9 43,-15 5 0,-9 1 890,-9 4 1985,-15 4-2196,-11-5 0,-18 9-144,-7 3 0,-8 5 840,-9 7 1,-3 6-1365,-3 0 0,1 6-53,-7-6 0,8 6-44,-3-6 1,7 0-1,3-5-165,2-1 214,16 0 1,-8-5-53,15-1 0,2 1-151,10 5 1,5-5 322,12-1 1,10-5-80,7 5 0,8-7 236,-1 2 1,1-4 20,-2-2 1,-4 0-116,-7 0 0,-7 0-172,1 0-333,-8 0 271,4-8-2361,-15 6 1382,-2-13 1067,-16 5 0,-2-7 0,-7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7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8102,'0'-17'848,"0"0"1,0-1 1672,0 1-1887,7 7 0,3 3 1519,7 7-1529,1 0 0,5 0-308,0 0-79,0 0-60,-6 0 1,6 7-2536,0 5 1202,0 11 1156,2 4 0,-6 23 0,6 4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8047,'-8'-10'580,"6"-5"-186,-5 13-181,7-6 1,0 10 548,0 4 1,0 5 59,0 12 1,0-1 970,0 6-1207,0 1-233,0 6 0,0-6-108,0-1 1,0 1 0,0 4-387,0-4 0,0 1-261,0-7 1,0 1 428,0-7 1,-2 0-1347,-4 0 641,4-7-135,-5-2 1,7-10 264,0-4 0,1-9 85,5-8 0,-2-8-71,8 2 563,-1 4-73,6-8 1,1 16-138,-1 0 0,0 1 82,1 11-132,-1-1 360,-8 6 0,5 8 381,-8 3 0,-1 6-370,-5 6 801,-7 4 0,-3 2-262,-7 0 1,5-2-17,1 2 1,5-4-540,-6-8-62,9 0-158,-5 1 0,8-9 1,2 5-9,4-9 1,-1-1-366,13-10 1,-5-5-5,10-12 0,-2-4-440,2-8 0,-1-1 175,6-4 1,-6-12-249,1-12 0,2 3 80,-2-3-183,7-7 1089,-10 0 0,12-11 0,-3 7 0,0 2 0,-6 2 0,-8 1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8047,'17'-25'172,"0"6"652,-7 2-107,-3 2 450,1 13 116,-6-6-939,6 8 0,-10 0 410,-4 0 1,-4 15-262,-7 8 1,-2 8-95,-4 4 0,2 7-561,-8 4 0,0 4 205,-5 2 0,1-4-309,4 4 1,-2-10 269,8 10 1,2-14-1119,10-3 1,3-2 507,8-10 1,0 0-1362,0-6 1427,0-7 0,2-3 0,4-9-592,5-3 707,4-5 137,3-15 1,-1-2 46,0-7 1,3-1 240,3 0 0,-4 1 0,6 7 0,-2 2 77,0 8-77,0 7 0,0 2 224,0 8 0,6 2 680,-6 4 0,0 9 1038,-6 9-1546,1 6 0,-1-5 203,0 4 1,2 2 0,3-8-58,1-2 1,7 4 131,-1-2 0,-2-2-339,2-9 0,0 3-310,5-3 1,1-5-871,-1-1 1,-5 2 625,0-2 1,-8 1-2689,2-1 2135,-3-4 0,-5 7-792,-4-3 1564,-3-4 0,-16 14 0,-1-7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8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8051,'-10'-7'350,"3"3"-292,7-8 1,0 6 173,0-5 0,0 5-90,0-5 0,5 5 222,1-6 1,7 7-126,-1-7 0,1 6-223,-1-5 1,3 7-347,-3-2 295,3 4 0,3 2-776,-1 0 431,-8 0 112,7 0 0,-14 8 60,4 3 1,-6 1 342,-6 5 0,2-3-111,-8 9 0,1-2 205,-6 2 0,-1 4 1240,1 7-716,7 1-475,-5 0 1,5-1 635,-7 1 1,2-1-343,3 1 1,3-6-294,3 0 0,4-8-47,-4 2 0,4-10-129,2-1-57,0-8-13,0 3-156,8-7 1,2-2-908,7-3 532,8-5 346,-6-15 1,6 4-826,-8-8 435,-7 8 298,5-4 0,-7 8 57,3-1 36,5 1 0,-12 7-205,7 5 486,-7 3-186,4 2 834,-1 0 0,-5 7-123,4 5 750,4 3-874,-8 3 0,5-1 131,-7 0 181,0 1-300,0-1-155,0 0-46,-7 0 5,5 1 1,-14-1-657,14-7 271,-5 5 88,7-13 1,2 6-1107,3-8 463,5-8-1891,7 6 1608,8-13 1,-4 3-98,8-11 973,-8-4 0,20-7 0,-5-1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9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8157,'0'-11'330,"0"-1"1,-2 9 1283,-4-3-316,4-4-844,-5 8 1,9-7 166,3 3 1,-1 4-175,8-4 1,5 4 71,6 2 1,8 2-203,-2 4 0,3-2-439,3 7 1,-6-7 0,0 2 1,5 2-147,7-3 1,-1 1-1365,-6-6 1,1 0 775,0 0 1,-1 0 854,1 0 0,-1 0 0,1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9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10720,'0'25'1582,"0"-2"-1083,0 11 1,-7-1 59,-5 13 0,-3 0-169,-2 6 1,-1 6-451,1 0 1,5-1-76,1-5 0,1 4-75,-1-4 0,3 1-1026,8-12 1,0-1 649,0-5 1,2-8-640,4-4 1,-2-12 443,7-5 1,1-6 780,5-6 0,0-11 0,1-10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39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8185,'44'-50'-901,"-4"4"0,-3 0 1394,-3 12 1,-1-5 43,-4 10 0,2-1-62,-8 1 0,0 4 124,-6 7 0,6 7-188,0-1 0,2 9-129,-2-3 1,-4 4-8,5 2 1,1 2-143,-2 4 0,7-3 112,-1 9 0,-4-6-95,-2 5 1,-4-1 12,-1 1 0,3 5-145,-4-5 1,4-1-442,-9 1 352,3 1 1,2 5-255,1 0 0,-9 1 148,-3-1 1,-4-5 12,-2-1 1,0 1 106,0 5 1,0-6-7,0 1 0,0-6 31,0 5 119,0 1 0,0 5 70,0 0 0,0 1-97,0-1 1,0-5 116,0-1 1,0 1-78,0 5 0,0 0 123,0 0-131,0 1-37,0-1 0,0 8 137,0 4 0,6 0-38,0 5 1,-1 1 147,-5 17 0,0-2 201,0 13 1,0 2-127,0 10 1,0 4 18,0 8 0,0-3 86,0-3 1,-2-2 39,-3-4 0,1-6-125,-8 0 1,3-6-279,-3-5 0,3 0-65,3-1 0,4-1-186,-4-16 0,2-1-4,-2-10 0,5-4 77,-5-8-139,4 0 317,-6-7 0,0-4-604,-3-12 0,-4 2 243,3-8 1,-3 1-592,-3-6 1,-1-1-83,-4 1 1,2-2-372,-8-4 1,0 3-1876,-5-3 3161,-9-3 0,-1-9 0,-8-9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0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201 1 8186,'0'17'2575,"0"0"-1904,0 0 0,0-5-83,0-1 1,-2-5-11,-4 6 1,4-6-357,-4 5 1,4-5-146,2 5-890,0-7 1,2 4 586,4-8 1,4 0-821,7 0 0,0-2 407,0-4 0,7-3-238,-1-9 0,5 1 272,-5 0 1,2 1 318,-1 5 0,-5-3 307,4 9 0,-4-1-253,-2 6 621,-7 0 0,-2 2-291,-8 4 0,0 3 767,0 8 1,-8-3-394,-4 3 0,-9-3-31,-2 9 1,-8-4-182,3-2 0,-5 0-28,-2 1 0,7-1-142,-1 0-495,0 1 1,2-7-309,4 1 507,11-8 0,7 3-113,10-7 0,7-6 45,11 1 1,-2-7 275,8 6 0,0-5-62,5 5 0,-1-2-34,-4 3 177,4 3 0,-14-6-52,4 8 27,-12 0 1,-5 6-82,-12 0 0,-5 9-335,-12 2 0,-6 2 114,-11 10 1,1-6-40,-7 6 0,8-8 149,-3 2 0,5 2 47,1-2 1,2 0 547,5-5 0,3-7-87,7 1 116,9-1 1,9-1-203,11-4 0,12-4 220,6-2 1,10-2-110,1-4 0,8-6-111,-2-11 1,2 4-159,-2-4 0,2 2-301,-7-2 0,-1 4-318,-5-4 1,-9-2 259,-2 2 0,-7 0-437,-6 5 0,-3 1 268,-8 0 1,0-6-147,0 0 0,-8-6 165,-3 6 1,1 0 378,-1 5 0,-5 1 0,-1 0 0,-4 7 0,9 4 0,-3 4 0,-2 2 0,-1 0 0,3 2 331,4 4 0,-3-2-138,8 7 1,1 1 277,5 5 1,-6 1-141,0-1 1,-6 6 118,7 0 0,-9 2 119,3-2 0,1 2 203,-1 4 0,-3 3-693,-9-3 0,4 10 107,-4 1 0,2 0-969,-2-5 1,3 0 517,-3-1 0,10-1-376,1-4 1,9-4-666,-3-8 1306,4-7 0,2-3 0,0-7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4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208 415 8006,'-7'-17'0,"3"1"1801,-8 5-1217,8-5 0,4 13-2,12-9 1,11 2-70,6-1 0,13-10-22,10 4 1,4-7-214,13 1 0,-6-2-48,6-3 1,-5 3-286,-7 7 1,-10 1-417,-1 0 1,-8 5-673,-3 1 1,-8 5 337,-4-6 0,-10 9-1006,-1-3 763,-9-4 596,5 8 0,-16-11 242,-3 7 1,-4 0 209,-3 6 0,-5-2 0,0-3 0,-2 3 0,2-4 0,4 4-67,-4 2 0,4 0 169,1 0 0,7 6 209,-1 0 0,3 7-131,-3-1 1,-1 3 141,7 2 0,-6 2 13,7 4 1,-9 4 99,3 8 1,1 0-155,-1-1 1,5 1-89,-6-1 0,8 7-222,-1-1 0,-3 6 138,2-6 1,-5 1-126,5-7 1,0-7 174,6-4 54,0-3-215,0-3 0,2-8 16,4-3 1,3-4-126,9-2 0,5-8 109,0-3 1,6-4-468,-6-3 1,5 1 206,-4 0 1,-1-1-464,-6 1 362,0 0 284,0 0 311,-7 7 373,-2 2 0,-10 12 41,-4 8 1,2 1-94,-7 16 1,7-2-115,-2 2 0,2 3-129,-1-3 1,3-2-196,-4 2 0,4-2-112,2 2 0,2 1-340,4-7 1,-4 0 20,3-5 1,-3-1-995,-2 0 941,0 1 1,-2-3-464,-3-4 958,-5 5 0,-7-14 215,-1 3 138,1-3-46,0-2 1,7-2 1465,4-3-1351,4-5 1,16-13-21,3 0 0,6 0-522,0 6 0,4-3 55,8-3 0,-6 2-168,-1-8 0,-6 8 46,1-2 0,-4 10-120,-2 1 0,-5 3-468,-1-3-131,-7 4 0,2 8 206,-12 0 1,-4 0-238,-7 0 0,-8 8 387,-4 4 1,-3 1 60,-3-1 1,-5 3 451,-1-3 1,-5 3-10,6 2 0,-8-1-57,2-5 0,2 4 36,-3-3 1,7 3 367,-6 3 1,6-1-77,-6 0 0,7 1 335,-1-1 0,3 0-340,3 0 1,5 1-103,0-1 1,8 0-149,-2 1 1,0-1 30,5 0 0,-1-5 28,13-1 0,1 1 98,5 5 1,0 0 151,0 1 1,9-1 62,9 0 0,1 2 337,10 4 0,5-3-322,7 3 0,9-4-139,1-2 1,3-1-198,10-5 1,1-3-62,10-8 1,2 0-409,3 0 0,3-8 87,-8-3 1,2-7-548,-2-5 0,-6 4-130,0-4 0,-2 4-904,-9 2 0,-2-1 253,-10 1 1,2 5 1562,-8 1 0,-5 3 0,-6-5 0,1-1 0,3 3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1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8184,'17'8'174,"-6"-6"368,1 4 565,-1 3 733,7-7-695,-9 14-289,-1-14-2326,0 5 1078,-6-7-715,5 0 819,-7 0 288,-7 8 0,-3 2 0,-7 7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1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8184,'-17'0'628,"7"0"0,16-6-177,11 1 1,12-9 144,0 3 1,9 1-165,3-2 0,-1 9-187,-5-3 0,-7-2-394,1 2 0,-8 1 227,2 5 1,-9 0-233,-3 0 1,-7 2 122,2 3 1,-6-1-781,-6 8 0,0-3 120,-11 3 1,4 3-130,-10-3 0,1 3 364,-1 2 0,2-5 176,-8-1 1,8-5 206,-2 6 1,4-7-85,2 7 1,-1-8 156,1 2 0,8-4 0,1-2 66,8 0 81,0 0 464,0 7-201,0-5-205,0 6 1,0-6 215,0 4-203,0-5 0,-2 9-56,-4-4 1,2-2-321,-7 7 0,5-7-19,-5 2 1,5 1-253,-6-1 545,8 8 1,-9-10-73,7 7 0,0-5 197,6 5 0,-5-5-80,-1 6 479,0-1 1,6 6-229,0 1 1,0-7 636,0 1 1,0-6-233,0 5 1,2-5 5,4 5 1,3-7-311,9 2 1,1-4-206,4-2 0,-2 0-250,8 0 0,2-8 129,9-3 1,-3-5-938,3-1 0,-4 2 549,-1 3 1,-8-1-1811,-4 7 1,-4 0 2010,-2 6 0,1 0 0,-1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2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8241,'10'-8'1306,"-2"6"-277,-1-5 181,-5 7-526,6 7 0,-8 3 158,0 7 0,-8 0-406,-3 1 0,-5-1-171,-1 0 1,6 1-311,-1-1-354,8 0 1,-4 0-1428,8 1 1449,0-9 0,10 5-181,7-8 1,8-3-57,10-8 1,-1 1-171,1-8 0,0 1 271,-1-7 0,-7 7-97,-4-1 341,-4 9 0,-9-3 18,-4 12 0,-12 5 183,-5 12 0,-7-2-70,-5 8 1,-4 4 428,-7 1 1,1 5 12,4-10 0,0 1 328,12-1 1,-4-4-197,9-8 0,5 1 260,1-1 1,4-5-243,2-1 1,8-7-74,3 2 1,10-4-231,2-2 0,8-8 80,-2-4 0,4-5-529,1-6 0,-5 2 11,0-8 0,0 6-205,5-6 0,-5 0 183,0-5 1,-8-3-172,2-3 0,-4 3 137,-1-3 1,5 4 103,0 1 1,0 0 103,-6 1 0,0 7-65,1 4 1,-1 4 166,0 1 1,-7 7 101,-4-1 321,3 8 397,-7-3 31,6 7 1,-8 2 958,0 3-1270,-8-3 1,4 12 514,-7-8-680,7 7 1,-6-5-253,5 3-31,3 5 1,2-14-139,11 3 1,5 3 21,1-2 1,8 0-287,4-6 0,1 0 138,-1 0 1,2 0-18,-8 0 0,2 1-130,-2 5 0,-9-4 60,3 4 1,-11-2-405,-1 2-37,-3-5 240,-2 15 0,-2-7-10,-3 9 0,-11-1-187,-7 0 1,-8 1-163,3-1 852,-5 0 0,-9 8 0,-3 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3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0 8313,'-17'10'72,"6"5"286,-1-3-122,8 3 1752,-11 2-731,13-7 509,-13 5-1414,13-13 1,-12 8-611,8-5 354,1-3-166,5 6-1005,0-8 725,0 0-1066,0 8 981,0-6 1,7 5 137,5-7 1,-2 0 90,1 0 1,3 0 230,9 0 0,-4 0-128,4 0 1,-4-5 102,-2-1 0,6 0 47,0 6 0,-5 0 379,-7 0 491,1 0-674,-3 8 1,-1 1 49,-8 9 1,-9-5-232,-9 4 1,1-9-286,-6 9 0,-2-5 195,2-1 1,6 3 54,5-8-196,8-1 0,-9-3 22,7 4 0,2-4-25,10 4 0,-2-4 32,7-2 0,1 0 331,5 0 0,-5 0 30,-1 0 1,-7 2 390,2 3-461,-4-3 0,-2 14-43,0-5 1,-8-1-441,-4 1 0,-5 3 187,-6 9 1,-4-4-563,-7 4 0,-1 2 319,0-2 0,-1 8-637,-4-2 0,3-4 471,-3-2 0,3 2 554,3-2 0,5-6 0,0-5 0,6-1 0,-6 6 0,8-1 53,-2-5 1,4 3-191,1-8 2289,1 7-952,0-3-300,7-1 1,4-1-264,12-8 1,6 0-156,11 0 1,9 0-226,9 0 0,9-8-150,2-3 1,1-5-9,11-1 0,-3 0-207,3-1 1,1 3-694,-7 4 1,-6-5 437,-6 5 0,-10 1-781,-1-1 0,-8 7-415,-10-2 931,-7-4 0,-7 8 628,-14-3 0,-16 3 0,-17 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8195,'-17'11'149,"-1"1"0,7-8 316,-1 2 1,9-3 557,-3 3 427,-4-4-699,8 13 0,-7-13 225,3 4-1096,4 4 172,-6-1-315,8 1 1,2 3-261,4-7 0,4 0-704,7-6 0,2 0 707,4 0 520,4-8 0,8-9 0,-1-10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3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8195,'7'0'1791,"-7"0"-571,-7 0 161,-3 0-395,2 0-644,1 0 1,5 13 192,-4 5 0,2 12-116,-2 5 1,3 9 83,-9 14 0,6-1-151,-5 13 0,1 1-76,-1 9 1,-5 3-313,5-8 0,-5-2-442,-1-10 1,-6-3-51,0-8 1,6-6 344,5 0 0,8-15-1961,-2-2 828,5-1-800,1-8 1512,0-3 0,0-13 154,0-16 0,1-1-23,5-16 1,6-9 472,11-14 0,11-8 0,11-9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3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8136,'9'0'2766,"7"0"-1761,-5 0 1,5 0-407,1 0 0,-5 8-3,-1 4 1,1-3-264,5 3 1,-6-1-64,1 7 0,-8-1-888,2 0 1,-5 2 471,-1 4 0,-1 2-1738,-5 4 1,-4 4 1883,-7-4 0,0 11 0,-1 4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8136,'-7'27'0,"-5"-4"0,-9 2 924,-2-2 0,2 0-223,9-6 0,-1 0-79,7 1 0,0-1-378,6 0 1,0-5-336,0-1 0,2-5-184,4 6 1,-2-8 260,7 1 1,1 3-976,5-2 0,1 0 543,-1-6 0,2 0-1058,4 0 1504,-4-16 0,14 5 0,-6-14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4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8136,'18'-8'279,"-1"6"161,0-3 0,0 1 78,1-2 0,-1 4-189,0-4 0,1 4 278,-1 2 0,0-2-132,0-3 1,1 3-4,-1-4 1,0 4-301,1 2 1,-1 0-363,0 0 273,0 0-319,1 0-1862,-1 0 1126,-7 8-1359,-3-6 1543,-7 5 1,-2-7-174,-3 0 961,-5 0 0,-7-7 0,-1-3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458 87 8136,'0'-17'76,"0"-1"194,0 1 1,-6 5 1184,1 1-881,-9 7 1,5-4 42,-9 8 0,7 2-279,-1 4 0,1-2-69,-7 7 0,7 3-141,-1 9 1,1-4 111,-6 4 1,5 2-531,1-2 0,-1 8 295,-5-2 1,-1-2-1008,1 2 0,0-1 340,0 7 0,-1-2 37,1-5 0,5-1 246,1-4 0,7-3 66,-2 3 0,4-10 617,2-1-344,0-1 0,8 5 536,4-5 0,3 3-296,2-9 0,2 7 223,4-6 0,-1 5-118,6-5 1,-6 2-26,1-3 1,-10-3 18,-1 4-230,-9 4 1,5-1-119,-8 9 0,-8-1 79,-3 0 0,-14 2-244,-10 4 1,-1-3 72,-10 3 1,7 2 51,-1-2 1,5 2 91,7-2 1,8-4-14,9 4 1,9 2-192,2-2 0,15 0-206,14-6 0,4 6 460,1 1 1,3-7-86,3-6 0,-5-1 649,-1 1 0,-1 5-282,-10-5 0,-6-3 211,-5-2 0,-8-2-115,2 1 0,-6-1 100,-6 8 1,-6-6-710,-11 5 1,-9 1-1574,-9 5 1751,-7 0 0,-4 1 0,-9-1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6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8084,'15'-18'-128,"-4"1"0,3 0 128,-8-1 0,7 3 0,-1 4 0,3-5 185,2 5-164,1-12-4,7 3 1,-4-5 75,8 8 0,-1 2-97,7 3 0,0-3-2,-1 3 1,-5 5 80,0 1 0,-2 4 99,2 2 0,1 0-89,-7 0 0,0 8 96,-5 3 1,-3 5 288,-3 1-188,3-8-90,-13 7 1,11-7-6,-7 9 1,2-7-101,-2 1 0,-5-6 29,5 5 0,-4-5 15,-2 5-212,8 1 1,-6-1 71,4 1 0,-5-6-149,-1 5 1,0-5-170,0 6 184,0-9-135,8 5 214,-6 0 0,6-6 116,-8 13 42,0-13 1,2 13-12,3-3 1,-3-3 197,4 3 0,-4 0-128,-2 5 0,2 0 102,4 0-53,-4 1-129,5-1 41,-7 8 0,2-6 29,4 4-24,-4-4-12,6 6 1,-3 2 38,1 8 0,6-1 24,-7 1 1,3 2 4,-2 3 1,-4 4 19,4 8 0,-5-2 131,-1-4 0,0 6 48,0 0 1,0-6-63,0 6 0,0-12-159,0 1-131,0-5 128,0-1 1,-5-7 57,-1 1 1,-2-8-6,2 2-339,5-3 194,-15-3 0,9-6-106,-5 1 0,2-8-442,5 2 226,3-4 178,-14-2 0,12 0-503,-7 0 0,5-2-136,-5-4 0,5 2-370,-6-8 0,1 3 436,-6-3 0,-1-9-487,1 4 1146,0-4 0,-8-12 0,-2-3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18 7972,'10'-8'1094,"5"6"1,-11-6-380,7 8 1,-5 2-176,6 4 0,-7 2-176,7 3 0,-2 5 56,1-5 1,4 4-347,-3 3 0,3-7-206,3 1 0,-7-6-475,1 5 579,-1 1 1,5 5-717,-5 0 1,-3 2 302,-8 4 1,-2 1 93,-4 10 0,-9 5 161,-8 12 1,-6 9 292,6 3 0,-6 5-133,6 1 1,0 0 175,6 0 0,-1-7-22,1-5 0,5-11-84,1-5 0,7-7 13,-2-5 0,4-4-44,2-8 1,0-5-24,0 0-25,0-9 0,0 3-12,0-12 0,2-5-104,4-12 1,4-4-186,7-8 1,0-5-72,1 0 0,-1-8 93,0 1 1,0 5-434,1 2 0,5 3 356,0 3 0,8 7 391,-3 4 0,3 4-7,-2 1 1,-2 9-37,-4 3 1,-4 4 309,4 2 0,-9 8 576,-3 3 0,-7 5 25,2 1 0,-4 2-314,-2 4 1,0-4 216,0 4 0,0-1-464,0 1 0,0-4-313,0 4 0,-8-4-103,-3-2 0,-5 1-338,-1-1 1,0 0 279,-1 1 1,1-7-285,0 1 1,-1-9-233,1 3 1,0-4 193,-1-2 1,7-2 212,-1-4 140,9 5 418,-5-15 222,8 7 1,2-9-198,4 1 0,-3 5 266,9 1 0,-6 7-170,5-2 1,-5 4 681,6 2-147,-9 0-215,5 0-685,-8 0 0,-2 2-124,-4 4 0,3-2-153,-9 7 1,6-5-60,-5 6 0,5-8-860,-6 1 818,9 5 1,-7-8-516,4 4-545,4-4 856,-5-2 1,5 0 136,-4 0 1,-4 0 113,-7 0 1,0 0-166,-1 0 1,1 0 338,0 0 0,-6 1 153,0 5 1,-8 2-32,2 3 0,2 5-3,-2-5 0,1 5 591,-7 1 1,0 0-348,1 1 0,-1-1 562,1 0 1,-1 0-204,1 1 0,-1 5-19,0 0 1,1 0-254,-1-6 1,1 1-145,-1-1 1,8 0 294,4 0-56,4-7 289,9 5 1,4-13-219,12 4 1,8-4 384,15-2 0,7 0-178,16 0 0,0 0 79,0 0 1,1 8-423,5 3 1,-4 1-257,4 5 1,-5-9-141,-1 9 1,-6-4-386,0 5 0,-5-9-1193,5-3 916,0 4 447,6-8 0,0 3-2858,0-10 1503,0-5 947,-1-15 0,5 6 658,-4-4 0,4-4 0,-12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7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399 139 8360,'0'-25'-312,"0"6"362,0 1-22,0 11 37,0 7 0,-2 2 408,-4 3-37,-4 5-354,-15 15 1,6 2 487,-4 7-94,-4 1-95,8 7 0,-12 1-162,8 3 1,-2 4-1,4-4 154,-2 4 1,0 0-214,6-4 1,5-2 33,1-4 0,-1-3-277,-5 3 1,5-5 78,1-6 1,7-4-236,-2-8 195,-4 0-251,9 1 128,-7-9-287,8-1 232,0-8-109,0-8 30,0-1 1,8-15-433,3 1 0,4-7 196,3 1 0,-1 2 122,0-2 1,1 2 62,-1-2 0,-6-1 173,1 7 1,-2-2-1,3 3-16,-1-1 195,-1-7 0,-1 10 0,-5-3 0,3-2-18,-2 2 0,5-2 18,-5 2 0,2 4 174,-2-4 52,-4 4 1,11 2 214,-7-1 0,1 7-155,-1-1 0,-4 6 151,4-5-235,4 7 36,-1-4-9,8 8-268,1 8 155,-9 2 1,5 9 73,-8 4 1,-1 4 348,-5 7-444,8 1 81,-6 0 1,6-1 420,-8 1-301,0-1-166,0 1 0,0 0 38,0-1 1,5-5 42,1 0-43,0-8 1,0 4-242,-1-8 93,9 0 1,-10-1 57,7-5-341,1 5 332,5-14 1,0 5-177,1-7-72,-1 0 48,0 0 158,-7 0 0,5 0 25,-3 0-105,3-7 80,2-3-19,8-7 1,-5-2-33,3-5 1,-4 3 37,-2-7 1,0-1-82,1-6 1,5-5 72,0-1 1,0-7-255,-6 2 1,6-4 142,0-2 1,0 8 70,-5 4 0,-1-2-194,0 1 1,1 3 88,-1 9 1,-2-2 186,-3 8-243,3 0-200,-5 6 267,-1 7-722,-1 3 233,0 7 330,-6 0 0,7 5-68,-3 1 1,-4 8-131,4-3 1,-2 4 484,1 3 0,5-1 0,7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8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70 8243,'0'-18'-57,"0"9"0,0-7 308,0 15-350,0-7 142,0 8 122,0-8-84,0 6-123,-8-5 199,6 7 0,-8 0-65,5 0-40,3 7 1,-14 5-88,5 11 0,1-2 267,-1 8 1,5 2-137,-6 9 0,1 6 207,-6 12 1,-1-1-52,1 12 1,-2-1-17,-4 12 0,2 1-254,-8 6 1,6-5 35,-6 5 0,8-14-29,-2 2 1,9-6-155,3-12 0,7-7-20,-2-9 0,-2-5 168,3-1 0,-1-8-238,6-4 239,0-4-317,0-2 148,0-7 105,0-2-43,0-24 1,0 3-585,0-16 0,0 6-82,0-6 1,0-2 788,0-9 0,0 3 0,0-12 0,0 4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8219,'27'-25'-23,"5"6"334,-3-4 0,6 5-32,5 7 1,-1-3-50,7 9 0,-2-1-60,2 6 0,2 2 475,-8 3 1,-1 5-180,-10 7 0,1 1-136,-7-1-79,0 0-227,-5 0 0,-9 7-170,-3-1 1,-6 7-23,-6-1 1,-5-2-261,-12 2 0,-12 2-31,-11 9 1,0-4 229,-6 5 1,4-5-688,-10-1 0,12-8-47,6-4 963,11-4 0,-4-2 0,7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9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1 710 8349,'10'-25'400,"-1"6"-334,-3-4 1,-2 5 612,7 7 0,1-5-160,5 5 0,0 1-469,1-1 1,5 1 16,0-1 0,0 3-14,-6 8 0,0 0 83,1 0 0,-1 4-276,0 7 0,-7 3 333,-4 15 1,-6 7-13,-6 10 0,-4 4 82,-7 2 0,-6 0-92,0 0 0,-6-2-63,6-4 0,0 2 47,6-8 1,1-5-135,5-6 0,-3-8-11,9 2 1,-1-4-537,6-2-636,-8-7 633,6-2 170,-5-8 1,7-2 56,0-4 1,0-6-86,0-11 0,0 2 113,0-8 1,0 8 17,0-2 166,0-4 573,0 8 183,0-6-523,0 16 1,5 3 277,1 12 0,6 3-128,-7 8 0,1 1-48,-6-1 1,6 0-103,0 1 0,1-3-117,-1-3 1,-4 3 130,4-4 0,-2-1-569,1 2 1,-1-9-209,8 3 1,-1-4 306,7-2 0,5-8-159,0-3 0,13-12 103,-1-6 1,3-4-16,-3-1 1,7-14 64,4-4 0,2-13-333,-2-5 0,4-7 664,-4-9 1,2 0-1502,-1-1 1273,-5 1 647,-8 15 0,-1-1-306,-4 21 1,-6-1 320,-11 17 1,1-1 26,-7 13-9,0-1 224,-6 7-615,-8 8 830,-2 1 0,-1 8-959,-1 0 1,8 2 177,-1 4-214,3 3 1,2 8 275,0 1 1,0 1-143,0 4 1,0 4 172,0 8 1,0 7-90,0 4 0,0 19 257,0 10 0,0 12-478,0 11 1,-2 2 186,-1-43 0,0 1 0,2-1 0,0 1-43,-1 3 1,-2-1 0,0-1 0,-1-1-90,-1 3 0,0-1 1,-1-1-1,1 0-34,0 4 1,0 0-1,-1-4 1,-1-2 48,2-2 1,0-1 0,-4-4 0,-1-2-349,-12 44 1,0-7 26,6-10 1,-1-6 300,1-11 0,0-12-249,0 0 1,7-9-823,4-9 861,4-3 111,2-15 1,0-18 275,0-15 1,8-15-298,3-8 0,5-8-296,1-10 0,6-7 461,0-15 0,4-3 0,-10-3 0,-3-4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4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8217,'17'-23'1105,"1"0"0,-1 6-921,0 5 1,6 8 34,0-2 0,8 3-281,-2-3 0,-2 4 72,2-4-245,-8 4 0,4 2-770,-8 0-675,-7 0 843,5 8 9,-13-6 828,6-2 0,-8-10 0,0-7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50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8332,'-8'6'1840,"5"-1"-1528,-9 24 0,6-6-81,-5 6 0,-1 6 26,-5 5 0,3 2-327,-3-1 0,9 3 143,-9 8 0,4 0-773,-5-1 0,7 7 255,-1 0 0,9-6-72,-3-6 1,4-2 284,2 2 0,0-4 26,0-7 0,2 0 151,4-1 0,3-5 380,8 0 0,-5-6 415,-1 6 1,-1-8-363,2 2 0,1 2 435,-7-2 0,2 6-244,-3-6 1,-3 0-129,4-6 1,-4 0 67,-2 1-316,0-1-25,0 0 0,2-7-144,4-4 0,-3-4-447,9-2 1,-1 0 247,7 0 1,5-8-1231,0-4 0,13-5 1405,-1-6 0,11-12 0,-2-9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50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8217,'-7'9'6100,"-3"-1"-5624,0-8 0,1 0 57,3 0-1459,4 0 1,-13 2 505,3 4 0,3-2 420,-3 7 0,8 1 0,-3 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51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537 398 8180,'0'-17'951,"0"7"1,-2 2-551,-4 8 1,-11 0-128,-12 0 1,-6 10-80,-5 7 1,-10 3-145,-8 8 0,1 1-494,5 6 348,8-1 0,1 1-135,9-1 0,7 1-212,4 0 1,11-7-91,7 1 1,3-8 254,2 3 1,7-5 3,5-2 0,3 0-81,3 1 0,-1 5 649,0 0 0,-2 0 135,-3-6 1,1 6 395,-7 0 0,0 6-158,-6-6 1,0 6 489,0-6 1,-2 2-571,-4-2 0,2-4-163,-7 4 1,5 2-369,-5-2 0,7-5 155,-2-7 1,4-5-954,2 5 79,0-7 88,0 4 1,2-16 85,4-3 1,3-12-353,9-6 1,5 0 313,0-6 1,6-1-27,-6-10 0,2 5 298,-2 13 1,-4-3-7,4 8 0,2 2 277,-2 9 1,0 4 353,-6 8 59,1 0 0,-3 8-85,-3 4 0,-5 3 368,-7 2 1,0 6-306,0 0 1,-7 6-181,-5-6 0,-1 6-318,1-6 1,-3 0 140,3-5 1,3-3-1337,-3-4 767,8-3 0,-5-8-100,3 0 1,4-8 201,-4-3 1,10-12-109,2-6 0,9-11 84,2-6 0,3-12 256,8-5 1,1-5 46,6-1 1,-2-6 136,-5 0 0,11-7 105,-5 1 0,5 14 90,-5 9 1,-5 6 197,0 12 0,-2 1-126,2 11 1,1-3 30,-6 8 1,-1 0-58,-6 5 0,-6 3-51,1 4 0,-6-3 154,5 8 1,-5 1-47,6 5 1,-7-6-285,7 0 0,-6 0 57,5 6-174,1 0 218,5 8 0,-2 2-18,-3 7 1,1 0 245,-7 0-268,0 1-22,-6-1 0,6 8 252,-1 4 1,7 3-106,-6 3 0,1 5 83,-1 1 1,-2 13-54,7-3 1,-5 19-32,6-1 1,-6 11-224,5 1 1,-7 6 432,2 5 0,-4 0-227,-2-40 1,0 0-1,0 46-41,0-46 0,0 0 0,-4 0 0,0-1 373,-8 47 1,-3 0-253,6-46 1,1 0 0,-10 40-580,1 6 0,7-4-77,5-7 1,-5-10-418,-1-14 1,3-9 663,2-2 0,4-8-115,2-9-1501,0-8 650,0-2 369,0-16 1,0-9 281,0-11 0,-7-12 462,-5-6 0,-3-12 0,-3-3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51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8180,'34'-44'0,"1"2"731,-1 7 1,9 8-251,3 4 0,-2 6 566,2 5 1,-8 5-440,3 7 1,-10 2 142,-3 3 1,-6 7-248,1 11 1,-12 4-205,-5 8 1,-6 5-340,-6 0 1,-11 8-323,-12-2 1,-11 4-746,-6 2 1,-3 0 626,3 0 1,0-8-247,12-3 0,5-7 200,17-5 1,-1-2 496,7-4 1,10-6-34,13 0 1,16-1 33,13-10 0,6 5-218,6-5 0,-3 0-503,9-6 559,-9 0 0,13 7 1,-7 3-1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7:51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8137,'0'17'4788,"0"0"-4321,8 1 0,-6-1-176,4 0 1,-4-5-579,-2-1 0,0-5 243,0 6 1,7-3-630,5 3 0,5-5 366,6-7 0,4 0-87,8 0 0,-3 0-91,-3 0 1,2-7-295,-8-5 1,4-5 506,-10-6 0,2-4 17,-13-8 0,0 1 638,-6-1 1,-2 6-288,-4 1 0,-3 1 601,-9-2 1,-7 4-350,-3 8 0,-5 1-484,-2 5 136,-7 3 0,-2 0 0,-8-1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5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7849,'0'12'7775,"0"-1"-6312,0 1 1,-1 5-793,-5 1 1,-6 5-2312,-11 0 1,0 7 80,-11-1 1559,-5-4 0,-13 8 0,0-6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8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7839,'-18'7'904,"-1"5"188,-4 11 1,2-2-545,-8 8 0,0 0 0,-5 5 1,5-1-136,0-4 1,8 1-153,-2-6 1,11 1-368,7-2 0,3-4-35,2 4 0,15-6-190,8-5 0,8-3 117,4-3 1,7-4-184,4 4 0,2-6 92,-2-6 0,2 2-66,-8-7 0,-1 7-527,-10-2 376,3-4-8,-20 8-442,11-5 415,-21 7 199,6 0 358,-8 0 0,-23 7 0,-6 3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7839,'2'12'1497,"4"-1"0,-2 8-812,7 10 1,1 4 82,5 1 0,-5-3-224,-1 4 1,-7-5 24,2 11 1,-4-5 123,-2-1 1,0-1-260,0 1 0,0-6-2513,0 0 1022,0-8-41,0 11 0,0-12 1098,0 3 0,0-4 0,0-2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9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10477,'12'0'918,"-1"0"-174,1 0 0,5 9-213,0 9 0,0 7-26,1 9 1,-1 9-105,0 3 0,-1 4 71,-5 1 0,3 7-122,-9 0 1,1-3 104,-6-8 1,0 1-618,0-8 144,0 0 0,-7-5 177,-5-1-1064,-3 1 558,-10-8 62,5-2 1,-5-8-211,8 1 0,-6-9-190,0-3 0,-8-4-560,3-2 0,1-8 436,-2-3 809,0-12 0,-6-12 0,1-9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9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11842,'0'14'986,"0"3"1,-6-1-628,0 12 0,-7-5-189,1 6 0,3 6-126,-3 5 1,3 1-293,-3-7 210,-3 1 97,13-8 1,-6 3-198,8-7 47,0 0-430,0-13 32,0 5 1,2-13 143,4 4 0,3-4-142,9-2 0,5-8-24,0-3 1,8-10-123,-3-2 0,11-6 17,1 6 211,1-8 220,1 12 1,-11 0 242,3 7-82,-11 8 371,2-3-31,-8 7 1,-7 3 116,-4 9 0,-4-1 428,-2 12 1,-8 2-515,-3-1 0,-13 6 32,-4-1 0,-5 4-440,-2 1 114,1 1-99,-1-8 1,6 4-934,1-8 611,6 0 99,-3-6 0,8-6-741,0 1 440,7-8 230,-5 4 0,15-8 199,0 0 1,2-2 218,9-4 0,1 4 54,5-4-102,0 4-11,1 2 880,-1 0-393,0 8-43,-7-6 0,-2 13 382,-8-3 0,0-3-278,0 3 0,0-6 144,0 5 1,-6-5-261,0 5 0,-2-7 253,3 2-17,3-4-291,-6-2 158,8 0 150,0 0 0,8 6-247,3 0 1,5-1-262,1-5 0,0 2-162,1 4 1,-1-4 146,0 4 0,-5-4-138,-1-2 1,1 0-1295,5 0 842,0 0 0,1 0-1910,-1 0 0,0-2-80,0-4 2399,1-4 0,-1-7 0,0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7919,'10'-8'-31,"-2"7"4,-8-15 1024,0 14-258,0-13-88,7 13 1,-3-6 205,8 8-473,-1-7 0,7 3-166,-1-8 1,0 8-55,0-1 0,1-3-25,-1 2 0,0 0-168,1 6-27,-1 0 0,-6 0-641,1 0-389,-8 0 1,3 2 537,-7 4 0,-5-2-218,-1 7 1,-8 1-34,3 5 799,3 1 0,-7-1 0,5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1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10969,'-9'25'1744,"1"0"-1352,8 4 1,6 2 293,-1-8 0,3 7 33,-2-1-389,-4-4 0,5 2 90,-7-4 0,0-9-20,0 3-1094,0-4 1,0 5 508,0-1 1,0-6-1272,0 1 406,0-8 1,8 3-784,4-7 0,-3-1 1833,3-5 0,7-12 0,8-8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1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7841,'-2'11'0,"-3"1"0,1-1 917,-8 7 0,1-1-357,-7 0 0,1 0-411,0 1 9,0-9 0,1 7 211,5-5-1155,-12 5 587,19 1 1,-19-6-899,11 1 776,-3-1 1,-3 7-1309,1-1 1629,0 0 0,-8 1 0,-2-1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1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7841,'0'17'-319,"0"-7"1,0 5 227,0-3 967,0 3 1,0 3-344,0-1 1,0 0 274,0 0-466,0 1 0,0-7 646,0 1-653,0-8 1,-2 9-185,-4-7 173,4 0-1418,-6 1 860,8-5-190,0 6 0,0-16-25,0-3 0,6 1-375,0-1 1,13 5 238,-2-6 1,6 7 314,1-7 0,-5 8 400,4-2 1,-2 4-224,2 2 1133,-4 0-639,6 8-30,-15 2 1,-2 7 11,-8 0 0,-2-5 148,-4-1 1,2-1 30,-8 2-534,1 3 1,-4-11-848,3 7 700,4-7 0,12 4-218,8-8 1,-1 0 146,12 0 1,2 0-386,-2 0 1,6 0-153,-6 0 502,0 0 1,-13 2 191,-4 3 0,-6 7 292,-6 11 0,-11 2 348,-12 4 1,-6 4-322,-5-5 0,-4 5 229,-8 2 0,6-1-151,0 1 1,9-6 545,2-1 1,9-6-292,8 1 1,3-4-57,3-2 0,7-2-325,10-3-28,5 3-52,15-13 0,4 12-104,11-8 0,4-1 95,8-5 1,0-2-113,0-3 1,-6 1 141,0-8 0,-5 3-865,5-3 1,-8-3-207,2 3 0,-5-1-536,-6 1 1,-4-3 523,-8 3 904,0-3 0,1-2 0,-1-1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2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7863,'10'0'1182,"5"0"1,-5 8-494,7 3 0,0 3-148,1-3 1,1 5 73,4-5 0,-10 3-176,5-3-226,-5 4 107,-3-13-911,5 14 480,-5-7 0,-1 3-1787,-3-1 1,-4-5 1897,-2 6 0,-8-1 0,-1 7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7863,'-8'18'0,"-2"-1"391,-7 0 1,7-5 609,5-1 0,-3-5-582,2 5 1,0-5-96,6 6 1,-5-6 543,-1 5 1,-2-7 185,2 2-492,5 3-364,-15 1-302,14 7 1,-5-5-43,7-1 1,1-7-188,5 2 0,4-4-18,7-2 1,6 0-383,0 0 0,8-6-261,-2 0 0,3-7 417,3 1 0,0-3 148,-1-2 1,-1 1 114,-4 5 408,3-5 0,-12 14 397,3-3 705,-12 3 1,5 2 1265,-15 0-531,7 0-1399,-8 0 1,2 5 101,4 1-421,-4 0-250,13-6 0,-3-2-253,11-4 1,4-3-81,7-9 1,1 7-426,-1-1 1,7 9 406,-1-3 0,-1 4-176,-11 2 0,3 4 405,-8 7-21,0 1 20,-13 13 1,-3-2 1655,-7 0-1049,0 8 0,-7-10 1302,-5 8-1171,-3-8 1,-2 2-191,-1-12 0,1 3-205,0-9 0,-1 7-429,1-6 0,0-2-575,0-10 0,5-4-1029,1-7 858,7-8 601,-4-2 0,8-15 391,0-4 0,0-12 0,0-3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19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8164,'0'-18'0,"0"1"0,-6 6 1164,0-1-225,0 8 117,6-3-502,0 7 1,6 1 277,0 5-517,0 4 0,-1 7-69,1 0 1,2 7-157,-3-1 0,-1 5-48,8-5 0,-8 6 149,1-6 1,3 6-486,-2-6 0,0 6 191,-6-6 0,0 0-1026,0-6 421,0 1-45,0-1 567,0-7 0,0-5 214,0-10 1,0-5-476,0-7 1,5-2 96,1-5 1,2-1 34,-2-3 1,-2-3 95,7 8 0,1-2 57,5 2 0,-6 4 164,1-4 1,-1 11 294,7 6 1,-7-1-193,1 1 0,-6 0 291,5 6 843,-7 0-876,11 8 1,-13 1 610,4 9-584,-4-1 1,-2 6-311,0 0 0,-2 0 48,-4-6 1,2 1-270,-7-1 0,1 6 63,-1 0 1,-3 2-271,8-2-142,-7-4 0,5 6-68,-3-7-172,3-9 148,8-1 278,0-8 1,0-8 73,0-3 0,8-5 29,3-1 1,-1 0 95,1-1 0,-5 1 231,6 0 0,-6 7 1173,5 4-757,-7 5 493,11 1-690,-13 0 0,6 1 204,-8 5 0,0 4-234,0 7 0,-6 0-89,0 1 1,-1-1-164,1 0 1,4 6-339,-4 0 0,2 0-232,-1-5 0,1 5 261,-8 0 0,6 0-119,-5-6 0,1 6 125,-1 0 0,-5 0 116,5-5 1,-4-1-52,-3 0 0,7 1 19,-1-1 1,-1 0-54,-10 0 1,3 7-144,-3-1 0,2 2 76,-2-2 1,2-4 96,-8 4 0,6 2 262,-6-2 1,6 0-108,-5-6 1,6-5 410,-1-1 1,4-1 199,2 1 131,0-3-306,7-8 1,2-2 308,8-4 1,8-3-638,3-8 1,7-1 144,5 1 1,6-2-334,11-4 1,-4 3 100,5-3 1,1 4-135,-2 2 1,1 7 37,-7 5 1,-1 3-23,-4 2 0,-4 7 49,-8 5 0,-7 11 231,-4 6 0,-5 3 151,-1 3 1,0 0-81,0-1 1,0-1-12,0-4 1,0 1-99,0-7 0,2 0 78,4-5 0,-2-1-72,7 0 0,1-7-17,5-4 1,6-4 102,0-2 1,8-2-22,-2-4 0,2-4-340,-2-7 1,1 0 91,-7-1 0,6-5-104,-6 0 1,6-5 75,-6 4 1,-2 0-161,-9 0 0,1 5-200,-7-4 0,0 2-298,-6-2 1,-2 10 220,-4-5 0,-4 7 16,-7-1 0,-8 5 407,-4 7 1,-9 7-91,-2 5 1,-8 11 827,1 6 0,-3 3-444,-1 3 1,-1-1 187,0 1 1,2 0-110,4-1 0,2 1 133,3-1 1,7-5-119,-1 0 0,2-2-119,10 2 0,0-4-1404,6-8 979,0 0 1,5-7-1068,1-4 931,7-4 0,4-4 78,11-4 1,1-4 76,5-7 1,-3 0 167,9-1 1,2 7 142,-2-1 1,0 9 507,-6-3 0,0 4 458,1 2 1,5 2-499,0 4 0,7 3 632,-1 8 0,12 1-505,5-1 0,4-5-200,2-1 0,5-7-530,1 2 1,7 1-467,-1-1 1,-5 0-98,-1-6 0,1 0-793,-1 0 0,-6 0-764,-6 0 0,-8-2 2179,3-4 0,-5-3 0,-1-9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2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7899,'9'-10'3729,"7"3"-2647,-5 7-726,4 7 0,3-5-5,-1 4 1,0-2-93,1 2 1,-1-5-165,0 5 0,-5 2-155,-1-2 0,-5 5-2547,6-5 1318,-9 7 652,5-3 637,-8 7 0,-8 8 0,-1 2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327 104 7899,'-18'27'1769,"3"0"-1220,3-4 0,-1 4-482,7 8 0,1-1 52,5 1 0,-6-1 312,0 1 1,0 5-95,6 1 1,-6 5 568,1-6 1,-1 6-559,6-5 1,0 5-474,0-6 0,0 0-198,0-5 1,0-2-474,0-4 0,0-5-25,0-6 0,0-7 19,0 1 426,0-8 1,-6 1-57,0-10 0,-9-5 291,-2-7 0,-2-8 150,-10-4 0,6-4 219,-6-1 1,8-1 446,-2 1 0,9-1-353,3 0 1,7 1-102,-2-1 1,12 6 19,5 1 1,7-1-325,5-6 1,11 2 164,12 5 0,12-11-323,5 5 0,5-3 35,1 8 1,6-3-339,0 3 1,7-2 206,-1 2 0,-4-1 77,-2 6 0,-10 1 130,-1 6 1,-16 6-17,-2-1 1,-10 8 380,-7-2 1,-4 5-49,-8 1 235,1 0-453,-9 0-83,-1 0 1,-10 0-691,-4 0 0,-3 5 402,-9 1 1,-1 2 401,-4-2 0,-12-5 0,-9 7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3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7893,'-17'0'759,"2"8"-569,3 3 0,-1 5 917,7 1-677,0 0 0,0 3 227,0 3-172,1-4 0,-3 8-76,-3-4 1,1-4-28,-2 4 1,9 2-538,-3-2 0,2 0-572,-2-6 1,4-5-94,-4-1 1,6-7 249,6 2-741,4-4 0,9-6-37,4-7 1348,-4-1 0,14-28 0,-6 3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3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17 7893,'17'-9'349,"-7"1"0,-1 12 6,-3 7 0,-2 9 226,7 14 0,-5 10-183,6 8 1,-8 0 478,1 6 1,-3-2-195,-2 1 1,0-3 45,0 4 1,0-5-522,0-1 0,-2-2 7,-3-4 1,1-1-919,-8-5 0,1-4 337,-7 5-15,1-5 0,-8-3-503,-4-4 0,2-4 306,-1-8 1,1-7-263,-2-5 1,-4-3 558,4-2 67,4-15 26,0 3 1,10-14 1078,4 2-455,3 5 524,8-6 1,8 10-67,3 3-496,20 5 1,-2 7 297,11 0 0,4 0-625,2 0 0,-2 2-581,3 3 0,-9-1-536,2 8 765,-3-8 1,-8 5-12,0-3 292,-8-4 0,4 21 0,-8-4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7806,'0'-10'1949,"2"2"-1461,4 8 1,-2 6 23,7 0 1,-1 9-63,2 3 1,-3 1 107,-3 10 1,-4 0 958,4 5-746,-4 1-461,-2-1 1,0 1-607,0-1 211,0-7-313,0 6 1,0-14-451,0 4 1,5-9 303,1-3 1,2-7-571,-2 2 0,-3-4 538,9-2 1,-1-10 89,7-7 1,-1-4 347,0-14 21,1 4 153,7-11 1,-6 2 58,4-1 1,-2 1-80,2 6 0,-2 7 209,8 4 0,-6 5-40,6 7 1,0 3 13,5 8 0,1 0 43,-1 0 0,7 0 34,-1 0 0,-1 2-216,-11 4-67,5-4 1,-14 13 150,4-3-103,-11-5 34,3 9-74,-13-7 0,6 9 5,-8-1 0,-10 6 21,-7 0 1,-10 8-24,-13-3 1,-4 5-58,-8 2 86,0-1-7,8-7 1,-3-2 670,13-7-307,-5-1 30,20-8 15,-6-1-185,8-8-197,7-8 1,3-1-112,7-8 0,7-8 162,5-4 0,5-4-184,6-2 200,4 1 1,8 7-548,-1 4 0,1 4 68,-1 1-479,1 9 527,-8-7 0,-2 15-204,-8-5 107,1 4 36,-1-6 156,-8 6-63,7-5 28,-14 7-480,5 0 243,-14 0 488,-3-8 0,-23-2 0,-3-7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7806,'-7'-10'0,"3"3"1994,-8 7-1255,8 7 1,-11 5 184,3 11 0,3 0-402,-3 12 1,7-5 113,-7 11 0,2 3-251,-1 2 0,-3 4-257,9 2 0,-1 0-348,6 0 1,0-2-564,0-4 0,2-4 119,4-7 1,3-8-729,9-4 0,5-6-91,0-6 1,13-5 272,-1-12 1210,3-3 0,4-24 0,3-3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4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7806,'12'-9'759,"-1"3"1,-7 6-152,2 6-130,-4 3 0,-8 3 544,0-1 0,0 1 603,6 5-849,0 0-443,-7 1 1,5-1 1170,-4 0-762,-4-7-117,9 5-394,-7-5 0,8 7-355,0 0 0,8-7-473,3-4 1,12-4 74,6-2 0,6 0-667,5 0 0,-4-6 116,5 0 1,-5 0-463,-1 6 0,-8 0-555,-4 0 2090,-12 0 0,5 16 0,-7 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4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7806,'-10'18'1282,"5"-1"-563,3 0-368,2 1 0,2 5 25,3 0 0,-3 8 103,4-3 1,2 5 205,-2 2 0,-1-3-62,-5-3 1,0 4 145,0-4 1,-7-3-1074,-5 3 143,-3 0 191,-3-2 1,-1 4-551,-4-8 346,4 0-204,-14-6 0,12 0-471,-8 1 1,8-9 245,-2-3 0,4-4-379,2-2 1,1-10 584,5-7 1,3-2 341,8-10 1,0 6-257,0-6 841,8 8 1,1 2-345,9 7 486,-9 8-435,7-3 1,-7 9 800,9 3 1,-1-1 68,0 8-917,0-1 1,1 7-45,-1-1 0,6 0-391,0 1 1,6-1-605,-6 0 1,8-5 848,-2-1 0,11 1 0,4 5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7902,'17'-8'269,"1"6"0,-1-5 457,0 7 1,3 5 254,3 1-489,-4 0-149,14 2 0,-8-6 180,3 3 1,3 3-285,-8-2 0,0 5-125,-6-5 1,-1 8 104,-5-3 1,-3 4-28,-8 3 0,-2 1 359,-4 4-334,-19 4-28,-3 7 1,-24 1-29,0 0 56,0-1-333,-8 9 0,8-7-328,1 4 0,6-3-372,5-3 1,5-5-2346,7 0 3161,3-8 0,7 12 0,1-6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5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70 243 7796,'-25'9'2429,"5"-1"-2350,3-8 144,9 0 0,16 0 377,4 0 0,5 0 161,6 0 1,13 0 404,16 0 0,8-2-1013,9-4 1,10-9-214,7-8 0,3-8-1031,-40 17 1,0-1-1242,41-17 2124,-43 14 0,0 1 208,32-10 0,-2-6 0,-8 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0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450 294 8048,'0'-9'1055,"8"1"-885,3 8-187,12 0 0,2 0 210,4 0-184,4-8 1,-6 4-279,7-7 1,1-1-17,-1-5 1,-7 0 0,-4-1-215,-4 1 0,-1 2 290,-1 3 0,-2-3-55,-3 3 1,-4-3 263,-8-2 0,0-1 0,-6 1-109,0 0 1,-5 5 633,5 1-309,-8 7-183,12-4 324,-13 8-204,5 0 1,-1 2 56,-1 4 0,7 4 0,-5 7 403,2 0-451,-5 8 0,9-4 1,-6 8-39,3 2 1,-1-4 0,4 0-28,-2-2-2,1 5 1,5-10-175,0 3 0,0-4 200,0-2 0,0 0-85,0 1 1,2-7-170,3 1 0,-3-6-720,4 5 593,4-7 0,-6 9-317,7-7 223,-7 0 355,4-6-359,-8 0 1142,0 0-217,0 8 1,0 3-342,0 12 0,-6 4 9,0 8 915,0-1-713,6 1 0,8-1-149,3 1 1,5 5 138,1 1-767,-7-9 0,5 5 0,-5-6 82,-1-1 1,5-5-1,-8 2-101,-3-2 0,-1-8-30,-2-5 239,0-8-84,0 11-29,0-13 128,-7 6 1,-3-10 463,-7-4 1,-4-3-190,3-9 0,-3-1 465,10-4 0,3 4 0,2-6-123,4 0 0,4 6-201,4-4 1,9 3-13,8 3 0,8 0-9,-2-1 1,4 3-171,1 4 1,1-5 146,-1 5 1,-1 3-461,-4 2 0,-10 4 23,-7 2-1492,-9 0 1174,5 0 1,-10 8 95,-4 3 0,-9 5 14,-8 1 0,-6-5-221,6-1 1,-2-7 415,2 2 0,2 1-19,-8-1 1,0 0 244,-5-6 1,5 0-82,0 0 1,2 0 316,-2 0 1,-1-6-64,7 0 0,0-7 82,5 2 0,1-3 403,0 3-57,-1-5 0,1 8-274,0-3 1,5 3-94,1 8 1,-1 0-568,-5 0 0,0 0 229,-1 0 1,-1 2-365,-4 4 1,2 4 210,-8 7 0,8 0 23,-2 0 1,-2-5 94,2-1 1,-8 1 259,2 5 1,4 1 354,2-1 0,2-6-251,-2 1 1,10-6 925,-5 5-369,5-7 242,-4 4-703,7-1 1,2-3-153,8 8 0,10-6 205,7 5 0,2-5 222,10 5 1,0 1-213,6 5 0,-1 1-123,1-1 0,-1 0-417,1 0 0,5 1 173,1-1 0,1-2-31,-2-3 0,6-4 9,12-8 1,5 0-194,12 0 1,4-14-385,8-3 1,7-12 246,-45 15 1,0-1 0,1 0-1,0-1-360,-1 2 1,0 0 0,1 0-1,0 3-90,42-7 0,-13 1 772,-10 0 0,-4 3 0,0 1 0,-7-1 0,-8 3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6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69 7796,'-9'-17'2252,"3"0"0,6 7-2092,6 4 0,11 5-69,12 1 1,11-2 15,6-4 1,2 4 38,-2-4 1,2 4 32,-7 2 1,-3 2-212,-9 4 1,-4 2-285,-8 3 1,-7 10 145,-4-3 1,-14 7-248,-9 3 0,-16 1 321,-13 12 1,-2-7 39,2-5 0,-2 4 542,7-5 1,7-3 82,5-2 0,16 2 1267,1-2-1549,8 1 0,14-9-253,7-4 1,8-3-157,10-8 0,7 0-325,4 0 0,10-8-1259,1-3 1,7-6 840,-7-6 1,1 1 864,-6-6 0,-8-1 0,-2-6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6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121 260 7894,'-25'-17'874,"6"0"-765,-6 7 1,14-4 561,-1 9-291,8-9 308,-11 12-45,13-13-401,-6 5 0,12-1 298,8-1 0,18 1-255,28-7 0,21-1-341,-29 7 1,4 1-1,8 1 1,2 1-232,8-3 1,0 1-1,2 4 1,0 2 124,-2 2 0,1 1 0,1 0 0,-1 2 71,-6 0 0,-1 0 0,-1 0 0,-1 0-124,-9 0 1,-1 0 0,46 2-584,-19 3 0,-14-3 329,-15 4 0,-4 2 58,-13-2 1,-5 1-453,-12-1-193,-1-4 1056,-7 13 0,-10-13 0,-10 6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7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18 7980,'-16'-2'918,"5"-4"371,3 4-1221,8-6 1,2 18 41,4 7 0,-4 3 746,3 8 0,-3-1-243,-2 2 0,0 8-104,0-9 0,-2 9-241,-3-8 1,1 1-208,-8-1 0,1 2-106,-7-8 1,7 0-305,-1-6 0,7 1-1613,-7-1 1491,8-7 0,-2-3-469,12-7 1,6-2 228,11-3 0,9-15 199,9-14 0,5-1 133,-6-5 0,2-2 127,-1 1 1,-10 9 308,3 9 1,-13 3-42,-3 3 0,-1 7 883,-6 5-535,-3 3-249,0 2 0,-6 0 1194,3 0-658,-3 0-227,6 7 1,-8-3 150,0 8 0,0-1-135,0 7 0,2-1-82,4 0 1,-2 1-381,7-1 0,1 0-538,5 0 560,0 8 0,8-5 0,2 5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7836,'-19'24'1713,"-4"-1"1,4 5-1330,-4-5 1,2 1 0,-1-7-651,-1 0 0,-15 6 266,-2 0 0,-24 8 0,-7-4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53 692 7915,'-17'0'2201,"7"0"-1821,-5 0 421,13 0-190,-6 0 0,10 0-171,4 0 1,3-6 30,9 0 0,5-7-218,0 1-188,7-3 1,-3-2-124,8-1 0,-8 3 138,-4 4 0,2-5-102,-2 5 1,0-5 95,-6-1 1,-5 5-542,-1 1 0,-7 5-118,2-5-100,-4 7 93,-2-12 255,0 7 1,-6-3 136,0 1 0,-7 5-216,1-6 410,5 9 1,-3-7-173,4 4 270,4 4-191,-5-5 683,7 7-175,0 0-175,0 7 0,-6 9 43,0 7 1,0 9-60,6 3 1,0 7 113,0 10 1,-2 0-34,-3 0 1,3 0-196,-4 0 0,4-6 70,2 0 1,-2-6-386,-4 6 1,4-7 119,-3 1 0,-3-9-37,2-2 0,-1-8 243,1 2 0,4-10-106,-4-1 473,-4-1-184,9-1 493,-7-2-219,0-8-507,6 0 0,-5-8-59,7-4 0,0-3-218,0-2 0,5-6 28,1 0 0,8-8 80,-3 2 0,6-9-604,6-3 1,-1-7 283,6 2 1,-5-10-626,6-1 0,0-7 457,6 7 0,-3-9-86,-3 3 0,0 4 270,-12 1 1,8-2 175,-13 3 1,5-1 440,-11 6 0,5 10-232,-5 7 447,0 1 1,0 14-209,-1-3 1017,1 12-452,-6 3 460,0 8-233,0 0-566,0 8 1,0 7-39,0 8 1,0 8-131,0-2 1,-2 9-37,-4 3 1,5 12-8,-5-1 1,-2 18-219,2-1 0,1 13-231,5 5 0,-6 1-223,0 10 1,0 0 253,6-46 1,0 0-1,-5 44-121,-1-4 0,0-11 57,6-6 1,0-12 32,0-5 1,0-4 104,0-2 1,0-6-52,0 0 0,0-10-170,0-1 0,0-2 95,0-10 0,0-6-690,0-6 743,0-7-152,0 4 0,0-10-94,0-4 1,0-11 79,0-12 0,0-3 9,0-3 0,0-7 63,0-4 0,0-4 46,0-2 0,0 0 234,0 0 0,8-8 0,1-1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7828,'17'-17'1099,"0"7"-215,1 3 0,-7 7 180,1 0 41,-9 0-703,13 7 1,-8-3-1008,3 8 512,4-9-244,-5 5-11,7-8 1,-5-8-470,-1-3 1,-7 1-172,2-1 0,-4-1 395,-2-5 0,0 0 434,0-1 0,0 1-43,0 0 0,0 5 132,0 1-139,0-1 599,0 3 1,0 3 125,0 12 0,0 3 354,0 8 0,6 3 94,-1 3 0,1 4-421,-6 7 0,0-1-60,0-4 1,0 3-113,0-3 1,0 4-341,0 1 0,-6-1 71,1-4 0,-7 4-636,6-5 0,-5-1-137,5 2 1,0-6-541,6 6 1,0-8 282,0 2 0,0-9 395,0-3 1,2 1 829,4 5 1,-4 0-248,4 1 1,1-1 270,-1 0 1,0 6 296,-6 0 0,0 6 750,0-6 0,-2 6-412,-4-6 1,4 0 354,-3-6 1,1 6 320,-2 1-1140,4-1 0,-4-8-378,12-4 0,-2 3 53,7-8 1,1-1-725,5-5 1,2-7 434,4-5 0,-3-5-1333,3-6 1,4-10-35,1-7 0,-1-8-447,2 2 1,-8-4 801,2-2 0,-3 8 432,-3 3 702,0 13 0,0-5 0,1 6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7828,'0'17'4979,"0"1"-3398,0-1-675,0 0-1181,0 0 293,0-7 0,0 0-18,0-5 0,7-3 0,3 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7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10919,'17'2'2378,"1"4"-1468,-1 3-283,0 9-288,1-9 0,-7 5-379,1-9 1,-7 3 94,7-2-1742,-8-4 1410,11 13 1,-13-11-1439,4 8 0,-6-1 1715,-6 6 0,-4 1 0,-7-1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8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7814,'0'17'1129,"0"-7"-1288,0-3 205,0-7 627,0 0-292,0-7-315,0 5 1,0-8 341,0 4 30,0 4-305,8-5 1,-6 14 217,4 5 1,-4 3-6,-2 3 1,0-1-95,0 0 0,0 6 55,0 0 1,0 0-100,0-5 0,0-7 57,0 1-31,0-1 0,2 1-30,3-1 168,-3-7 7,6 4 370,-8-8 608,0 0-1960,8 0 133,-6 0 333,5 0 1,-5-2 40,4-4-1,-4 4 362,6-5-197,-8 7 0,5-2-25,1-4 0,2-2-221,-2-3 0,-3-10-333,9 3 0,0-11-892,5 1 1,6-11 618,0-1 0,2-10-843,-2-2 0,-4-2 1627,4-9 0,4-1 0,0-5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8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7814,'5'-11'41,"1"-1"81,0 9 0,-6-7 596,0 4 590,0 4-359,0-5 0,0 9-416,0 3 0,0 5 588,0 7 1,0 2-524,0 4 0,-6-3 26,0 3 0,1-4-302,5-2 1,-6 1-242,0-1 0,0-6-181,6 1 0,2-8-400,4 2 0,-2-5-317,7-1 0,1 0 503,5 0 1,1-1-610,-1-5 1,0-4 327,0-7 1,1 5 125,-1 1 1,-5 5-400,-1-6-288,1 1 546,5 1 610,-7 3 0,5 7 0,-5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96 8151,'-17'0'2324,"0"0"-1394,7 0-1429,2 0 1,22 0 698,3 0 1,12 0 685,0 0 0,5-7-778,7-5 1,-3-1 18,8 1 1,-7-1-555,1 7 1,-5-6 28,-6 7-1654,3-1 819,-13-2 199,-1 6 782,-11 2 0,-14 10 380,-5 7 1,-9 2 430,-2 5 0,-8 4-418,2 13 1,4-3 295,2 8 0,-2 6-133,2 6 1,0 5 380,6-5 0,0 5-309,-1-5 1,7 5-178,-1-5 0,7-6-196,-7-6 1,8-8-415,-2 3 1,5-7-75,1-5 1,0-10 274,0-7 1,1-8-4,5 1 1,-2-3-42,8-2 1,-7-9 40,7-9 0,-2-7-88,1-9 0,4-8-200,-3-4 0,3-4-87,3-2 0,1-2 588,4-4 0,-2 4 0,8-3 0,-6 13 0,6 9 0,-2 8 0,1 10 0,3 1 0,-8 5 130,0 3 0,-5 10 425,-1 4 1,-6 5 525,1 13 0,-8-3-401,2 7 0,1-4 110,-1 4 1,0 1-402,-6 6 1,0-1-125,0 1 1,0-6-470,0 0 1,6-3 219,-1 3 0,1 2-276,-6-8 0,0 0 27,0-6 0,-6 1-180,1-1 1,-7 0 262,6 1 1,-7-7 70,1 1 0,-3-8 143,-2 1 1,-1-3-70,1-2 0,2-2 307,3-3 0,-3-5-122,3-7 1,3-6-250,-3-1 0,8 0 101,-2 0 1,-1 5 6,1-4-19,0 4 1,6 2-33,0-1 1,2 9 89,4 3-85,-4-4 1,7 8 361,-3-3-149,-4-5-187,6 8-219,0-5-435,-7 7-756,7 0 1027,-8 7 1,-6-3-24,1 8 1,-3-9 4,2 3 0,2 2 391,-7-2 0,5 1-264,-6-1 791,9-4 0,-7 8 357,4-5 288,4-3-161,-5 6-649,7 0 1,7-6 53,5 3 1,-3-3-52,3-2 1,-6 6-354,5 0 163,1 0-788,-3-6 344,-1 7 1,-8-3-117,0 8 1,-8-3 171,-3 3 0,-4 3-6,-3-3 1,1-3 293,0 3-138,-1-1 1,3 1 219,3-1 1,3-7-104,3 2-538,4-4 205,-6-2 1,8-2-382,0-4 0,-1 2 82,-5-7 0,2 5 209,-8-5 1,1 5-252,-6-6 0,-3 3 156,-3-3 1,-4-3 360,-7 3 0,-1 3-109,1-3 0,-5 8 570,5-2 1,-9-1 14,15 1 0,-9 0 442,8 6 0,2 8-251,-1 3 1,6 5-230,-1 1 0,-2 0 187,2 1 1,8 5-77,9 0 1,-2 8 78,3-3 1,1-1 460,10 2-586,3 0 1,10 4-7,4-5 0,6 3 82,12-8 1,3 0-30,8-5 1,7-1 131,5 0 1,5-5-430,6-1 0,-2-7-270,8 2 0,-12-4-1414,6-2 1319,-16 0 0,12 0 1,-17 0-1,-4 0-1846,0 0 0,-8-6-663,-1 0 1650,-5-7 358,-9 3 707,-2-7 0,0 0 0,2-1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8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7814,'-7'17'812,"5"1"44,-14-1 0,13-2 501,-9-3-697,1 3 1,-7-7-353,1 4 0,2 3-292,3-4 0,-3 3-274,3-3 0,-3 5 278,-2-5 0,-1 5-74,1 1 1,0-6 55,-1 1 0,7-8-814,-1 2 177,1 3 308,1-7 0,1 6 52,3-8 0,4-2 129,-4-4 0,4 2-87,2-7 0,2-1-30,4-5 0,-2 0 34,7-1 1,1 1 76,5 0 1,-5 0 93,-1-1 0,1 7 73,5-1 0,-6 8 308,1-1 9,0 3 1,5 4 432,0 3 1,-7 13 56,-5 10 0,3-1-309,-2 2 1,2 0 758,-3 6 1,-1-7-615,8 1 1,-6-6 130,5 6 1,1-8-505,5 2 0,0-9-390,0-3 1,1-7-178,-1 2 1,0 2-531,1-3 0,-1 1-124,0-6 0,1 0 378,-1 0 1,0 0-3016,0 0 2081,1 0 1492,-1 0 0,0-8 0,1-1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7783,'0'9'5668,"0"-1"-5331,0-8 1,0 2-81,0 4-1335,0-4-425,0 5 1,0-5 1502,0 4 0,0 4 0,0 7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29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7783,'0'18'2097,"6"1"262,0 4 1,5-4-3326,-5 4-48,0-11 43,1-4 971,-5-8 0,14-8 0,-7-2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36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7908,'8'-10'1115,"-6"-5"-218,6 13 518,-1-14-926,-5 14-136,14-5 227,-15 7 0,9 0 96,-4 0-226,-4 7 0,11-3 230,-7 8 1,2-1 9,-3 7-321,-3-9 1,6 7-176,-8-5 1,6 4-293,0 3 0,-1-7-594,-5 1 639,0-1 1,2 5-2396,4-5 1023,-4 5-998,6-15 1740,-1 7 0,-3-10 91,8-4 1,-7 3 130,7-9 0,-6-1 20,5-10 0,1 3 172,5-3 0,-5 4 269,-1 2 0,-5 0 0,5-1 0,-5 7 0,6-1 0,-8 6-22,1-5 0,-1 7 22,2-2 0,-4 2 988,4-1-474,3 3 0,-5-6 956,8 8-332,-9 0-534,13 0-258,-14 0 0,7 0 722,-3 0-731,-4 0 1,6 2 472,-8 4-658,0 3 1,-2 9-167,-4-1 0,-4 6-834,-7 0 660,0 8 1,0-12-149,-1 4 1,7 2 165,-1-2 1,1 0-199,-7-6 0,3 1 107,4-1 1,-3 0 231,8 1 0,-1-7-153,1 1 494,4-8-86,-6 11 14,8-13 66,0 6 1,2-8-108,4 0 1,-2 0 112,7 0 0,1-2-81,5-4 0,0 2-220,1-8 1,-1 7 37,0-7 0,1 6-175,-1-5 1,-6 7-376,1-2 257,-8 4-414,3 2 0,-7 8 267,0 4 0,-7 3-543,-5 2 0,-9 8 384,-2 4 1,-8 4 59,2 1 0,-3 1 158,-3-1 0,1 1 271,-1 0 1,0-3 26,1-3 0,-1 4-47,1-4 1,1-4 533,4-2 1,4-4-335,8-2 0,2 0 710,3 1 1,4-7 11,8 1-514,0-8 0,2 9 209,4-7 1,4 0 167,7-6-541,0 0 0,6 0-18,0 0 0,8-6-55,-2 0-204,-4-7 0,11 3-162,-7-7 1,8-1 18,-8 1 1,1 2-498,-1 3 565,-4-3 1,-2 5-312,0-7 0,-5 2-184,-7 3 96,-7-3 465,4 5-47,-8 0 0,-2-3 113,-4 7 0,2 1-56,-7 5 1,5 0 165,-6 0-85,8 0 0,-3-2 90,7-4-101,0 4-59,0-6 218,0 8-131,0 0 658,-8 0-462,6 0 1,-13 0 256,3 0 1,3 6-170,-3 0 0,1 7 126,-7-1 0,1 5 205,0 6-231,-1-4-184,-7 14 0,4 0 140,-8 7 1,8 6-50,-2-6 0,-2 8-51,2-1 1,0-5 5,6-2 0,-4 2-218,3-1 1,-3-1 62,10-5 0,1-3-73,-1-3 0,7 2-120,-2-8 0,4-6-241,2-5 1,0-6-197,0 5-422,0-7 373,0 4 230,0-8-289,0 0 383,8-8 1,-4-2-18,7-7 1,1-8-195,5-4 0,2 2 87,4-1 1,-4-1-65,5-6 1,0 3 422,0 3 1,1 4 43,-2 7 0,-4 3 208,4 4 1,-4-3-272,-2 8 360,1 1 0,-1 5 525,0 0-53,1 0 1,-1 0-297,0 0 0,-5 0 79,-1 0 0,-5 0-397,5 0 0,-7 1 37,2 5 1,-4-2-278,-2 8 0,0-7 93,0 7 1,0-1-96,0 7 0,0-1-61,0 0 0,-8 1-30,-3-1 1,1 2 147,-1 4 0,-1-4 186,-5 4 0,5-5 362,1-7 1,7 5 128,-2-5-15,4-3-340,2 7 1,8-11 332,3 8 0,5-9-203,1 3 0,2-4-55,4-2 0,-3 0-172,3 0 0,-10-6-127,-1 1 0,-1-3-65,6 2 0,-5 4 229,0-4-2507,-9-3 1103,5-1-2196,-8 1 3368,0 1 0,0 0 0,0-1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3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7309,'0'-17'356,"6"5"-138,0 0 34,0 9-17,1-13-120,-5 14 112,6-5-204,-8 7 791,0 0-702,8 0-36,-6 0 1,7-6-67,-3 0 77,-4 0-52,13 6 1,-11 0 60,8 0 7,-8 0-22,11 0 1,-11 2-2,7 4 0,-5-2 79,6 7 0,-9 1-91,3 5 0,-4 1 138,-2-1 0,0 6-30,0 0 0,0 2-30,0-2 1,0-4-102,0 4 1,0 2 5,0-2 1,-2 0 8,-4-5 0,3-1 14,-9 0-148,1 1 0,-7-3 76,1-4-64,0 5 0,-1-9 67,1 5 0,0-4-11,-1-8-19,1 0 1,0 0-185,0 0-12,7 0-402,-5-8-1215,13-2 1838,-6-15 0,8 6 0,0-6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37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7889,'-10'0'0,"-5"0"393,13 0 1,-14 0 36,14 0-188,-13 0 1,11 0-38,-7 0 0,5 6 27,-6 0 0,9 7-189,-3-1 0,2-3-409,-2 3-451,4-1 1,-4 7 816,12-1 0,4-7 0,7-3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39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 7885,'9'7'1289,"-1"3"-946,-8 7 1,0 6 0,0 2 459,0 2 0,0-4 101,0 6-395,-8-8-228,-1 12 0,-9-12-419,1 8 0,0-6-128,-1 6 0,1-6-339,0 6 0,1-8 217,5 2-142,-4-4 227,13-9 0,-4-3-187,12-7 1,5-9 160,12-8 0,-2-7 73,8-4 0,6-3 286,5 8 0,1-6 41,-7 6 1,-5 0 271,0 6 1,-6 5-178,6 1 0,-14 7 230,2-2-44,-3 4-94,-5 2-713,-1 0 231,-8 8 144,-8 1 1,-3 9-1200,-12-1 602,4 0 291,-6 0 0,9 1-366,5-1 707,-5 0 45,14 1 0,-5-1 215,7 0 1,7-5 234,5-1 1,-3 1-48,3 5 0,0-5 1357,5-1-174,0 1-656,0 5-467,1-7-389,-9-3-234,-1-7 1,-6-7-242,4-5 0,-4-9-554,3-2 1,5-10-1137,2-1 1115,3-9 328,2-9 482,0 1 0,1-9 0,-1-1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7885,'18'-16'-15,"-1"5"323,0 3 631,0 8-602,-7 0 1,-2 13 205,-8 5 0,-2 3 0,-4-2 398,-5 4 1,1-4-362,-2 4 0,3-3-95,-3-3 0,5 0 91,7 0 1,0-5-423,0 0 1,2-9-327,3 3 1,5-4-655,7-2 639,0 0 0,7 0 102,-1 0 0,2-2-468,-2-4-280,-4 4 0,6-5 70,-8 7 0,-5 0-923,-1 0 1265,-7 0 0,4 2 38,-8 3 1,0-1 132,0 8 0,-2-3 13,-4 3 1,-4 3-76,-7-3 124,7 3 0,-5 3-100,4-1 126,-12 0 1,3 0 161,-3 1 0,4-1 0,2 0 0,1 1 0,5-1 0,-5 0 0,15 0 0,-15 1 0,7-1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8851,'17'0'494,"-7"0"0,5 0 446,-4 0-362,-3 0-229,7 0 0,-5 0 143,7 0 1,-5 0-112,-1 0-393,1 0-374,5 0-819,-7 0 68,-2 0 532,-8 8 373,0 1 1,-8 9-1796,-4-1 2027,-3 0 0,-10 0 0,-2 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0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7885,'0'18'0,"-2"-5"211,-3 4 1,3-3 357,-4 9 1,-2-4 0,2-2 0,-5 3 118,5 3 0,-7-4-189,1 4 0,-1 2 58,1-2 1,3 6-294,3-6-233,4 8 130,-13-12 0,13 6-842,-4-8 367,4 0-670,2 1-19,0-1 1,2-7 347,4-5 0,1-5-334,5-5 1,3-7 472,-3-11 0,-3-4 516,3-7 0,-8-1 0,11-7 0,-5-2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2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8024,'0'-17'0,"0"-8"1247,0 6-780,7 1 0,-3 11 130,8 7 0,-6 3 83,5 9 1,-7 7 309,2 16 0,-4 7-412,-2 4 0,0 6-279,0 6 0,0-10-323,0 4 1,-6-10-349,0 4 1,0-13-17,6 1 0,8-13-426,4-3 0,11-9-358,5-9 1,7-2 487,5-3 0,-3-5-365,3-7 1,1-6 462,-7-1 0,3-6 586,-14 1 0,0-4 0,-6-1 0,0-1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1 330 7885,'25'-18'0,"4"1"0,-3 0-157,3-1 186,0 1 39,6-8 1,-1 6 34,1-4-148,-1-4 119,-7 8 0,6-6 28,-4 7 0,-2 1 67,2 0 1,-6 5-21,5 1 1,-6 7-53,1-2 0,-4-1 124,-2 1-417,0 0 117,1 6 47,-9 0-196,7 0 3,-7 8 220,1 1 75,-2 9 120,-1-1-62,-5 0 344,6 0 19,-8 1-336,0-1 1,-2-2 210,-4-3-49,4 3-84,-5-13-85,7 14 1,0-7-41,0 9 1,-6-1-18,0 0 1,0 0-5,6 1 1,0 7-122,0 3 1,0 7 218,0 5 0,0 5-82,0 6 0,0-1 322,0-3-65,0 3-231,0-6 1,0 6 56,0-4 0,0 8-142,0-8 0,0 0-208,0-12 0,0 1 130,0 0 1,0-9-189,0-2 1,0-5-190,0-2 261,0-7-98,0 5-189,0-13 191,-7 6 33,5-8-140,-14 0 145,7 0 0,-7-8-174,5-4 1,-10-5-224,3-6 0,-3-4 27,4-7 1,-6-7-752,0 1 1329,-8-8 0,4 4 0,-7-8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1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10411,'0'12'1155,"0"-1"-729,0 1-145,0-3 1,0 7-38,0-5 0,0-1-147,0 1 1,0 1-322,0 5 123,0 1-597,0-1-432,0-8 604,0-1 296,8-8 1,-5-2-116,9-4 1,5-3-60,6-8 1,6-7-145,-6 1 1,8 0 283,-2 6 1,2 2 293,-3 3 1,3 4 45,-8 8 1,-6 0 788,-5 0 649,-8 0-744,4 8-495,-8 2 0,-2 1 546,-4 1-296,-4-1-212,-7-1 0,-6 3 156,0-7 1,6 0-75,5-6-243,0 0 1,-3-2-135,4-4 1,3 2-307,8-7 0,-6-3-1124,0-9 680,1 4 496,5-6 1,5 8-933,1 0 466,8-1 292,-5 1 410,8 0 0,8-1 0,2 1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2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7875,'-19'0'161,"-4"0"1,11 2 0,-1 4 1808,3 6-1899,8-5-81,-5 9 0,7-14 1,2 5 1333,3-7-598,-3 0-274,6 8 0,-8-4 782,0 7-961,8 1 0,-6 5-223,3 0 1,-1-5-71,2 0 1,-4-1-237,4 6 0,-4-5-508,-2-1 376,0-7-289,7 12 1,3-9-784,7 5 0,0-6-344,1-12 1285,7 4 1,2-19 518,7 4 0,-1-5 0,-4 5 0,3 7 0,-12 1 0,3 3-33,-12 4 1,-3-4 10,-8 12 0,0 4 1156,0 7 1,-8 0-500,-3 1 0,-5 1 732,-1 4-918,-8-4 0,4 12-2,-8-8 1,6 8-40,-6-2 1,6 3-133,-6 3 1,8-1-14,-2 1 1,2 1-155,-2 5-28,11-5 0,-11 8-234,12-3 1,1-5 182,-1 5 1,7-11-860,-2-1 575,4-8 0,0 4 14,-4-7 1,5-1-550,-5 0 350,4-7 136,2-2 361,0-8-10,0 0-137,8 0 1,-5-14-16,9-3 0,-1-10-46,7 4 1,7-8-3,4 2 1,-3-1 66,3 1 52,0 4 0,6 9-67,-1 5 0,-5-3 215,0 9 0,-8-1 19,2 6 0,-4 8 366,-1 3-378,-1 4-2,-8-5 1,1 11 90,-4-4 0,-4 5-352,4-5 1,-6 0-21,-6 1 267,-4-1-304,-7 0 0,0 6 82,-1 0 0,-1-6-193,-4-5 1,4-8-95,-4 2 493,4-4-44,1-2 1,3-8-85,3-4 1,5-9 62,7-2-59,7 0 0,1 6 30,4 0 0,3 1 10,-4 5 0,5-3 57,1 8 1,-5 1 196,-1 5 110,1 0-226,-3 0 1,5 2-68,-8 3 1,-1 5-2,-5 7 1,-7 2-91,-5 4 1,-5 2 69,-6 4 0,-4 4-308,-8-4 1,3 3 93,3 3 0,-2-6-368,8 0 0,0-6 227,6 6 1,5-8 138,1 2 1,7-2 361,-2 2 1,4-4-142,2 4-2,8-4 0,1-1 15,9-1 0,-1-7 112,0-5 1,-1-1-14,-5 2-83,4-4 130,-5 6 228,0-8-582,-3 0 1,-7-2 65,0-4 1,0 2-233,0-7 183,0 7 1,-2-10 52,-3 8-525,3-7 1,-6 9 240,8-7 1,0 5-57,0-6 1,0 7-196,0-7 530,0 1 0,2-7 117,4 1 0,-4 5-76,3 1 0,3 5 13,-2-5 1,0 5 30,-6-6 114,0 8-24,0-11 1,0 11-35,0-7 1,0 5-26,0-6 65,0 9-114,0-13 0,0 12 115,0-7 0,0 5-29,0-5 137,0 7 345,0-4-347,0 0 1,0 4 437,0-7-119,0 7 167,0-4-155,0 1-11,0 5-36,0-6-252,0 8 0,0 2-108,0 4 0,0 3 71,0 9 0,0 7 104,0 4 0,5 5-104,1 6 0,2 5 264,-2 7 1,-4-1-174,3 1 0,-3 0-327,-2 0 0,0-2-321,0-4 0,6-4 314,0-7 0,0-2-2244,-6-5 1702,0 5 1,0-14-995,0 4 493,0-11 291,0-4 492,0-8 0,-2 0 10,-4 0 0,2-8 61,-8-4 0,1-3 94,-6-2 0,-1-8-114,1-4 0,0 4 102,-1 2 30,1 4 0,0 1 191,0 1-41,-1 0 0,1 1 16,0 5 1,1 1 61,5 5 0,-5 1 417,5-8-391,3 8 0,1-11 637,7 3 1,-6 3-329,0-3 1,0 7 562,6-7 1,8 8-452,3-2 0,11-1-24,1 1 1,7 0-336,-1 6 1,6-6-364,5 1 1,-1-3-297,7 2 0,-6 2 337,6-7 1,0-1 111,6-5 0,-8 0 0,-1-1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9212,'5'28'884,"1"1"1,0 2 30,-6 9-448,0-3-216,0 13 1,0-8 216,0 4 1,-6-4-440,0-7 0,-5 5-543,5 1 0,0-7-851,6-5 1,0-8 312,0 2-15,0-3-565,0-3 1632,8-8 0,2-1 0,7-8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3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7781,'17'-17'-24,"8"-8"0,-5 6 20,3-4 1,4 3 157,1 3 0,-1-2 56,2-4 1,4 6-57,1-1 1,5 1-24,-10 6 1,3 1 33,3-2 1,-6 9-78,0-3 0,-6 4-7,5 2-46,-6 0 0,3 0 71,-8 0-101,-8 0 0,7 2 92,-5 4 0,-1-3 60,1 9-102,-7-8 1,10 11-107,-8-3 0,-1-3 74,-5 3 46,0-1 0,0 7 39,0-1-43,0 0 16,0-7 0,0 5 27,0-3 1,2-3-46,4 3 0,-4-1 8,4 7 1,-4-1 2,-2 0 0,5 1-7,1-1 0,0 6-105,-6 0 126,8 8-39,-7-12 1,9 14 110,-4-5-94,-4 13 40,13 3 1,-11 8 25,8 0 0,-7 0-35,7-1 0,-3 7 17,3 0 0,-2-1 26,-5-5 0,-3 0 78,4 0 1,-4 4 112,-2-4-215,0 3-14,0-10 0,-6 1 240,0 0-61,-7-8-168,11 4 0,-11-13 20,7 0 0,-2-2-85,2 2 0,3 2-167,-9-8 0,6-2 115,-5-10 1,5 3-133,-6-8-341,9-1 231,-13-5 16,14 0-1093,-13 0 660,5-7 200,-7-3 0,0-7-174,-1-1 1,1-7 18,0-3 1,-8-7-252,-4-5 0,-4-1 869,-1-11 0,-8-3 0,-3-14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7793,'0'-10'82,"0"3"498,0 7 1,-8 7-135,-4 5 0,-3 3 72,-2 2 0,5 1 135,1-1-447,-1 0-128,-5 1 1,1-1-50,5 0 0,3 1-113,8-1-218,-8-8 1,8 5 62,0-8 0,8-1-256,9-5 1,8-7 158,4-5 1,4-5-189,2-6 0,-7 4 6,1-4 322,-8 11 0,4 2 7,-7 5 366,-1 3 0,-8-4 387,-3 12 0,-4 0-314,-2 11 0,-8-4 604,-3 10-559,-4 4 0,-9-6-38,1 8 1,-7-6-112,1 6 0,2-2-34,-2 2-88,0-4 106,2 0 0,1-6-769,2 4 436,5-11 1,0 1-265,8-7 0,1 1 23,-2-1 202,5-4 0,7 4-80,0-12 1,0 2-68,0-7 207,0-1 1,7-5 201,5 0-18,3 7 1,3-3-88,-1 7 285,0 0-103,0 6 64,1 0 0,-7 0 330,1 0-331,-1 0 1,5 2 50,-5 4 0,-3-2-118,-8 7 0,0-5-12,0 5 1,0-5-250,0 6 55,-8-1 141,-1 7-654,-9-1 408,1-8 1,6 5-288,-1-8 83,8 7 452,-4-3 0,10-1-219,4-3 152,4-4 0,9-2 25,4 0 1,-4 0 39,4 0 49,4 0-56,-8 0 0,6 0 8,-7 0-44,-9 0 0,5 2 166,-9 4 1,1-3-63,-6 9 1,-2 0 93,-3 5 1,-5 0-101,-7 0 1,-6 1 210,0-1-242,-8 8 1,6-6 421,-4 4-207,-4-4-71,14-1 1,-4-1 199,12 0-182,-5-7-429,14 5 1,2-13 110,12 4 23,3-4 0,10-2-100,4 0 1,-2 0-28,2 0 1,-6 0-224,6 0 1,-8 0 30,2 0 110,-4 0 148,-9 0 0,3 2 827,-7 4-347,0-4 92,-14 13 0,4-5 440,-8 7 1,-1-6-359,-10 1 1,4-1 169,-4 7 1,5-7-144,7 1 0,-3-6 789,9 5-1404,-1-7 42,6 4 68,0-8 1,8 0-911,3 0 644,12 0 1,2-2-932,4-4 773,11-4 0,-11-7 390,12 0 0,10-8 0,3-2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398 156 7805,'10'-17'-965,"-5"0"1,3 5 1124,-2 1 1,0-1 54,-6-5 719,0 0-364,0 7 141,0-5 68,0 13-323,-8-14-334,6 14 1,-13-5 64,3 7 0,-9 2-65,-2 3 0,-8 7-161,2 11 1,-5 0 185,-7 12 0,11-5 49,-5 11 1,6 3 269,0 2-319,-3 4-27,13 2 1,-1 0 293,9 0-317,7 0 19,-4-8 1,8 4 74,0-8 1,2 0-158,4-5 1,4-8-243,7-4 1,6-4-79,0-2 0,8-7-364,-2-4 1,3-4-895,3-2 1019,-1-8 1,-5 2-162,0-11-44,0 4 262,-2-12 229,-2 0 0,-10 5 40,-3-3 0,3 4 384,-3 2-24,-5 0 157,1-1 288,-8 9 0,2 9 1089,4 11-798,-4 5-519,5 1 1,-5 6 286,4 0-298,-4 8-256,13-12 1,-11 12-189,8-8 1,-7-2-130,7-10 0,-3 5-1021,3-5 55,3-3-951,-13 7 2123,6-13 0,-8 6 0,0-8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7805,'-10'-8'742,"3"6"1,16-5-152,9 7 1,7 0 249,9 0 0,1-6-462,-1 0 0,7 0-24,-1 6 1,6-2-667,-5-3 0,1 3-778,-2-4 0,3 4 1089,3 2 0,4-8 0,-6-1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7832,'9'0'105,"-1"0"362,-8 0 624,8 0-600,1 0 1,3 0 796,-1 0-834,-7 0-15,11 0 0,-7 2 72,4 4 0,3-5-250,-3 5 0,-3-4-74,3-2 0,-7 0-186,7 0 1,-6 2-521,5 4-1057,-7-4 847,4 5-129,-8-7 1,0 2 857,0 4 0,7 4 0,3 7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7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11123,'-9'8'1440,"-7"-5"-806,5 9-264,3 0-240,-7 12-39,5-4 1,-7 7 224,0-4-375,-1-4 0,7 8 167,-1-4-115,8-4 56,-11 6 1,13-8-244,-4 1 168,4-1 0,4 0-47,4 0-301,-4-7 262,13 5 1,-3-11-35,11 8 0,-2-8-24,8 1 0,0-3-18,5-2-13,1 0 161,0 0 0,-7 0-277,1 0 0,0 0 199,-2 0 1,-2 0-231,-8 0 240,0 0 0,-1 2-4,-5 4 0,-3-2 34,-8 7 0,-8 1 130,-3 5 1,-6 6-134,-7 0 1,-2 6 5,-9-6 0,4 8 179,-3-2 61,3-4-39,-4 7 1,5-7 492,7 4-434,-1-4-61,7 0 1,0-6-51,0 4 0,5-3-65,1-3 0,7 2-1,-2 4 0,2-4 22,-2 5 1,4-5-100,-3-2 1,3 6-203,2 0 102,0 8 22,0-12 1,0 14 45,0-4 0,0-3 108,0 3 1,0-6 134,0 6 0,0-8-127,0 2 1,7-1 153,5 1 0,-2-4 27,1 4 0,1-4-51,5-2 0,6-5-249,0-1 205,8 1-121,-12-2 0,14-3-113,-5-7 1,5 0 205,2 0 0,-1 0-10,1 0 0,-1 0-19,1 0 0,0 0 98,-1 0 0,1 0 92,-1 0 9,-7 0-89,6 0 1,-12 0 62,8 0-136,-8 0-94,4 8 1,-10-4-271,-3 7 157,3-7-7,-13 4-412,14 0 374,-14-7 0,11 9-398,-7-4 115,-1-4 0,-3 5-997,4-7 1451,-4-7 0,6-3 0,-8-7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2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8024,'17'-25'2219,"0"0"-1554,0-4 1,3 4-858,3 8 1,-2-6 179,8 0 0,-8 5 31,2 7 0,2 1 90,-2-1 0,0-5-51,-6 5 0,6 3 31,0 2 0,0 5-271,-5 1 0,-7 0 0,1 0-287,-1 0 302,7 7 0,-3 3 87,-3 7 162,-5 0 1,-1 1 30,0-1 0,1-5 47,-1-1-125,-4 1 0,8 5 22,-5 0 1,-3-5-156,4-1 1,2 1 91,-2 5 0,-1-5-16,-5-1 1,0 1 30,0 5 0,0 0 101,0 0 1,0 1-19,0-1 1,0 2 148,0 4 0,0 2-114,0 4 1,0 4 71,0-4 1,-2 5-207,-3 7 0,3-3 119,-4 8 0,4 2 2,2 10 0,0 1-14,0 5 0,0 3 243,0-4 0,0 5 201,0 1 0,6-6 292,0 1 0,1-9-386,-1 3 1,-4-4-34,4-2 0,1-2-560,-1-4 1,0-4 214,-6-7 0,6-7-83,-1 1 337,1-8-915,-6 4 65,0-15 197,0-2 0,-9-10-79,-9-4 0,-1-4-136,-10-7 1,1-2-32,-7-4 1,0 2 153,1-8 1,-7-6-744,1-5 1,-8-8 539,2 2 0,2-4 476,-2-2 1,-1 0 0,-4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7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882 104 7881,'0'-17'0,"0"0"1027,0-1-404,8 1-348,-6 8 0,8-5 958,-5 8-601,5 1-146,7 5 0,1 3 208,-1 9 0,-2 1-260,-3 16 1,1 8-143,-7 9 1,5 2-152,-5-2 1,-2 10-144,-10-4 0,-5 1-695,-12-7-595,4 4 914,-14-5 1,6 5-2497,-8-4 1442,1-4 604,-1-7 1,-1-9 217,-5-3 1,3-3 609,-8-3 0,0-7 0,-6-5 0,2-5 0,4-5 0,-10-5 0,4-7 0,-4-1 300,5 1-228,6 0-69,3 0 0,7-1 1218,1 1-783,7 0 0,2-1 734,8 1-561,7 0-297,2-1 0,8 1-113,0 0 1,10 5 174,7 1-162,8-1 150,18-5-129,1 0 0,15-2-167,5-5 0,3 5 107,2-4 0,8 4-655,4 2 0,-10-1 237,-2 1 1,-11 6-106,-1-1 0,-5 6-186,-6-5 0,-11 7-1426,-12-2 1960,-4 4 0,-9 10 0,-3 2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47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70 157 7881,'-10'-18'0,"-5"1"1526,4 0-482,3-1-912,0-7 0,8 6 668,0-4 426,0 12-575,0 3 161,0 8-407,0 0 53,0 15-1,0-3 1,0 21 220,0-5-419,0 13 0,0 1 228,0 4 0,-2 4-672,-4-4 1,5 4-610,-5 2 1,4-2-3564,2-4 4357,0 4 0,0-13 0,0 5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8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7822,'-8'-10'2230,"6"-5"-1388,-13 13-237,13-6 0,-8 10-234,5 4 1,3 3-116,-4 9 1,4 7 63,2 4 1,0 5 134,0 6 1,0-1-67,0 7 1,6-8-168,-1 3 0,1-7-499,-6-5 0,6-4 131,0-8 0,5 1-258,-5-1-18,7-7-103,-3-3 0,7-11-129,1-7 0,-1-2 223,0-16 1,1 0-88,-1-6 1,2 3 131,4 3 1,-4-4 193,4 4 0,2 10-9,-2 2 1,0 5-1,-5 1 1,-3 5 133,-3 12 0,1 5 177,-7 12 0,0 4 110,-6 8 1,-2 7 295,-4 4 1,-4 4 62,-7 2 0,-6-6-232,0 0 1,-2-7-67,2 1 0,4-11-118,-4-6 0,9-4-78,3-2 1,1-5-86,-1-1-577,-5-7 111,7 4-443,-1-8 162,2 0 227,8 0 370,0 0 0,0 8 199,0 3 1,0 10 383,0 2 1,-2 8-80,-3-2 1,1-2 347,-8 2 0,3-6-183,-3 6 1,-3-2 914,3 1-432,4-3-339,-7-7-199,13-9 44,-6-1-51,8-8-343,0-8 0,8-1-116,4-9 0,3 3-323,2 3 242,1-3 67,-1 13 0,6-7-76,0 3 0,0 4 34,-6-4 0,1 4-11,-1 2 0,-5 0-148,-1 0 179,1 0 0,5 0-167,0 0 0,-5 0-274,-1 0 0,-5 0-356,6 0-305,-1 0-156,6 0 898,1-8 0,-1 5-52,0-9 1,-5 6-137,-1-5 1,-5 7-138,6-2 1,-7 2 280,7-1 1,-6 3 21,5-4 1,-5 4 418,5 2-83,1 0 0,5 8 112,1 3 0,-3 5-151,-4 1 697,5 0 0,-8 0 787,3 1 238,-3-9-667,-8-1-433,0-8 1,0-8-581,0-3 1,2-12-489,3-6 1,-1-10-452,8-1 1020,-8-8 0,19 4 0,-4-8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9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7827,'10'0'2246,"-3"0"-1550,-7 0-128,0 0 0,0 8-608,0 3 0,0-1-149,0 1 0,0 1 163,0 5 1,6 6-44,0 0 0,5 14 83,-5-3 1,6 20-21,-7 4 1,7 11 52,-6 12 0,5 9-291,-7-36 0,-2 2 0,1 1 1,0 1 298,-3 5 0,0 1 1,0-2-1,0 1-100,0 3 0,0 0 1,0 0-1,0 1-103,0 2 1,0 0-1,0 0 1,0 0-108,0 1 0,0-1 1,-3-5-1,0-1-241,0-5 1,0-1 0,0-5 0,-1-2 49,-2 30 1,4-12 33,-4-17 1,4-2 411,2-15 0,2-3 0,4-14 0,-4-7 0,-2-3 0,-10-7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9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87 7755,'-7'-18'0,"-1"1"675,-4 0 1,-3 7-569,3 4 0,-5-1 0,-4 1-333,-2 2 1,-2 2 508,2 2 1,-4 0-53,-8 0 0,1 8 109,-1 3 1,-1 12-115,-5 6 1,5 6-118,-4 5 1,9 6 18,2 12 1,8 3 0,-2 9 1,6 5-84,5 0 0,4-1 127,8-4 1,2-15-215,4-3 0,9-11-129,8-1 0,14-7-96,-2-10 1,11-8 30,0-15 1,-2 0-121,2 0 1,0-13-9,6-5 1,-6-11-130,0 1 0,-13-5 47,2-2 0,-9 3 93,-3 3 0,-1 4 884,-17 8 253,9-1-17,-12 9 1,7 3-338,-3 12 1,-4 9 238,4 8 1,-4 8-129,-2-2 1,0 3-1,0 3 1,0-2-609,0-5 1,0-3 154,0-7-1590,0-1-153,0-7-661,0-3 1666,0-7-408,0 0 1057,-8-7 0,-9-11 0,-10-9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8:5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7761,'0'-10'1665,"0"3"1,8 7-841,4 0 0,3 0-359,2 0 0,8-8-354,4-3 0,0 1-166,5-2 1,-3-5-231,10-6 0,1-2-413,-2 2 1,6 4 696,-5-4 0,7-4 0,-4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1 8443,'15'2'1314,"-4"4"0,5 9-775,-5 8 0,5 6-335,1-6 0,-5 8 7,-1-2 0,-7-4-326,2-2 0,1 2-229,-1-2 0,0 0-1057,-6-6 509,0-7 39,0 5 1,0-15 409,0 0 0,2-8-8,4-9 0,-3-8 297,9-4 1,-8 2 38,2-2 1,1 3 429,-1-3 1,2 6 47,-3 11 114,5-3 0,2 13-187,-1-4 1,-5 12 146,5 5 1,-7 12-142,2 6 0,-4 4-118,-2 1 1,-2 1-125,-4 0 0,-3-1 52,-9 1 0,7-1-281,-1 1 1,3-8-65,-3-4 0,3-6-373,3-5 214,4 3 134,-6-13 1,8-2 120,0-11 0,2-12-13,4-6 0,-2 2 141,7-2 1,1 8-101,5-2 1,0 5 246,1 7 1,-1 3 152,0 8 31,1 0 0,-9 10-63,-3 7 0,-4 8-5,-2 10 1,-10 1-145,-7 5 0,-8 3-8,-10 8 1,5 0-279,-5-1 0,8-4 76,-13-1 0,9-8-29,-4 2 0,3-3 129,9-2 0,0-9 30,5-3 0,1-5 77,0-7 267,0 5-284,7-14 1,2 3 5,8-10 0,2-1-330,4-11 0,11 3 104,12-9 0,4-2-125,1 2 1,1-4 133,-1 10 1,1-2 129,0 13 1,-8-6 150,-4 7 0,-4 1 324,-2 9 0,-5 5-245,-1 7 1,-7 1 21,2-1 0,-4 6 394,-2 0 1,0 0-203,0-6 1,0 1 40,0-1-398,0 0-281,7 1 0,5-11 3,11-7 0,-2-9-223,8-14 1,-2-4 208,2-8 1,3 6-157,-3 0 0,-4 8-386,-2-2 181,-4 4 143,-1 2 267,-9 7 0,-9 2 155,-11 8 0,-7 2-110,-5 4 1,2 0 112,-8 11 0,1-3 1,-7 9 1,-5-4 118,-1-2 1,-5 6 215,6 0 0,-6 0-167,5-5 0,-5 5 126,6 0 0,0-2 28,5-10 1,0 3 18,1-8 1,7 5-102,4-5 1,4 5 187,1-5-366,9 8 0,-5-5-240,9 9 0,6 1 19,11 4 0,5-2 102,6 8 1,0-6 222,12 6 1,-2-10 8,13-2 0,2-1 203,9-11 1,-1 1-232,8-6 1,-7-2-59,7-4 1,-3-3-69,2-8 1,3-1-249,-9 1 1,1-2-799,-6-4 1,0 3 524,0-3 1,-6 4-902,0 2 1,-6-4 645,6 3 1,2-8 748,10 8 0,-4-18 0,5-1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1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7796,'0'10'3598,"10"-1"-2691,7-3 0,10-4-648,13 4 0,10-6-284,8-6 0,-6-4-347,-6-7 0,-8 0-170,3-1 0,-13 7-1466,-5-1 2008,-3 8 0,-3-11 0,0 5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8988,'-12'2'1732,"1"4"1,7 4-1768,-2 7 0,-3 6 110,-3 0 0,-3 8-105,-3-2 1,-1 1 74,-4-1 1,4 8 143,-4-8 0,4 7-119,1-7 1,9 2-91,3-3 0,4-3-282,2-7 0,10-7 77,7 1 0,8-8 39,9 1 0,9-3 147,3-2 0,-2-5 19,2-1 1,-5-6-34,5 6 0,-10-1-25,-1 1 0,-3 4 7,-9-4 0,-5 4-949,-7 2-973,-7 0 1993,4 8 0,-16 2 0,-1 7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1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7844,'6'20'1397,"0"3"0,1 4-342,-1 7 1,-4 6-581,4 1 1,-4 7 959,-2-2 1,-8-2-1005,-4 2 0,5-5-805,1 5 0,-2-6-688,2 6 0,3-5 1062,8 5 0,5 0 0,7 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3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216 70 8079,'9'-17'1199,"7"-1"-578,-7 9 406,8-7 772,-7 14-1046,-2-5-733,-8 7-35,0 7 0,-8 3 169,-4 7 0,-3 6-547,-2 0 1,0 0 107,-1-5-554,1-1 272,0 0-135,7-7 454,2-2 1,16-8-81,4 0 1,5-2 129,6-4 0,-2 4 10,8-4 1,-2 4 211,2 2 1,1 0-119,-7 0 0,0 6 391,-5 0 1,-7 5 5,1-5 0,-8 8 155,1-3 1,-3 5-111,-2 1 1,-7 6-92,-5 0 0,-9 2 77,-2-2 0,-2-4-62,2 4 1,-2 2-303,-4-2 1,-4 0 107,5-5 1,1-1-171,-2 0 0,6-5-142,-6-1 0,8-7-101,-2 2 1,4-4-204,1-2-132,9-8-962,1-9 1154,8-10 0,2 0-1,4 4 1,3 11 81,9 7 1,-1-3 796,0 2-130,0 0 0,1 6 803,-1 0-874,-7 8 1,-3 2 106,-7 7 1,-2 2 47,-3 4 1,1-3-46,-8 3 1,1 2-356,-7-2 0,3 0 98,4-6 0,-3-5-282,8-1 1,-1-1 42,1 1 1,4-1-349,-4-4 330,4-5 1,4 7-17,4-8 0,4 0 295,7 0 1,0 0-105,0 0 0,3 0 63,3 0 1,-4 0-94,4 0 0,2 0 205,-2 0-175,0 0 12,-6 0 67,-7 8 1,-6 1 78,-16 9 1,1-1 144,-12 0 1,-4 1-83,-2-1 1,-4 0 86,-1 0 1,5 1-23,0-1 0,14-5-215,-3-1 0,11-5 38,-5 5 1,10-7-124,2 2 0,10-4 243,13-2-870,-4 0 460,22 0 1,-13 0-496,13 0 0,1 0 314,-2 0 0,1 0-32,-7 0 0,-7 0-320,-4 0 707,-4 0 0,-9 8-205,-4 3 507,-4 5-262,-18 1 0,5 2 185,-12 4 1,-4-4 387,-2 4 0,2-5 426,-2-7 1,6 5-439,-6-5 1,8-1 374,-2 1-380,4-7 58,2 11-226,7-13-258,2 6 0,10-8-174,4 0 1,6 0-44,11 0 1,6 0-329,11 0 0,4-8-861,8-3 0,2 3 1273,3 2 0,-3-3 0,6-1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 7892,'-2'-16'816,"-4"5"-90,4 3 320,-5 0-568,7 6 0,0 2 561,0 12-463,0 11-269,0 4 1,0 17 81,0 8 1,-6 0-173,0 5 0,-5 1-128,5-6 1,-6 2-39,7-14 0,-1-5-194,6-6 1,0-6-1537,0 5 1336,0-6 1,2 1-903,4-12 0,-3-3 437,9-8 1,-2-2 257,1-4 1,4-5 134,-3-12 0,9-10 415,2-7 0,0-9 0,-5 5 0,-1-8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7892,'9'-10'352,"-1"-5"1,-6 13-115,4-4 1,-3-1 165,9 1 0,-6 0 133,5 6-178,-7 0-184,12 0 0,-7 0-57,8 0 0,-5 6-60,-1 0 0,-1 7-146,2-1 0,-5 3 166,-7 2 1,0 8-78,0 4 0,-2 4 53,-3 1 0,-5 1-172,-7 0 1,-6 1-94,0 4 0,-6-5 69,6 0 0,0-7-189,5-5 326,1-11 12,7 11 0,-3-19 153,7 7-59,0-7 305,6 4-302,0-8 1,4 0 96,8 0 1,1-8 119,16-3-16,-8-5-203,12-1 1,-6-2-243,7-4 0,1 4-242,0-4 1,-9 3-348,-2 3 0,-5 2 93,-2 3 1,-7-3 635,-5 3 0,5-3 0,0-2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9700,'-12'4'307,"1"8"0,-1 3 62,-5 20 1,-6-3 155,0 14 1,-8 2 330,2 10-1442,-4-4 879,6 5 0,-5-1-264,3 0 1,-2 1 146,2-1 0,-1-6-117,7 0 1,0-2-190,5-10 0,7-2-408,-1-9 0,8-4 54,-1-8 1,3-5-1377,2 0 1271,0-9-70,0 5 317,7-16 0,-1-9-496,11-12 700,-3-3 0,11-5 0,-6-1 138,4-3 0,-4 1 0,14-2 0,-6-3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7935,'27'0'-401,"-2"0"401,-8 0 0,2 2 1024,4 4 1,-1 4-332,6 7 0,1 0-122,6 1 1,-1 5-46,1 0 0,0 0 236,-1-6 0,1 0-269,-1 1 0,7-3-79,-1-3 1,2 1-1058,-1-7 376,-5 7 277,6-11 0,-7 6-1616,0-8 906,-9 0 176,-1 8 0,-7-7-1148,-1 5 259,-7-4 675,-3-2 1,-9 0 292,-3 0 1,-5 0 95,-7 0 1,-2 6 348,-5 0 0,-10 15 0,-10-2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4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7935,'0'-9'2509,"0"1"-2408,0 8 455,8 0-38,-6 0-353,13 0 0,-11 0-84,8 0-110,-1 0-98,-1 0 0,5 0-356,-3 0 0,3 0 200,3 0 1,-7 2-99,1 4 1,-3 3 160,3 9 0,-5 1 3,-7 4 0,0 6 459,0 11-162,0-3-70,0 13 1,-7-8 208,-5 4 0,-3 2 203,-2-8 0,-1-1 221,1-10 1,5-4 79,1-8 89,7 0-674,-4 0 0,10-9-358,4-8 1,4-8-102,7-9 1,8-8 241,4-4 1,3-3-688,3-3 1,0 6 394,-1 0 1,-7 10 232,-4 2 0,-4 2-165,-1 9 1517,-9 0-527,-1 6-75,-8 8 0,0 7 612,0 8 0,-2 0 141,-4-5-706,4 6-41,-13-4-223,13 5 1,-6-8-437,8 0 0,0-5-817,0-1 5,0-7-116,8 4 1,2-8 124,7 0 0,6-2-589,0-4 1,6 2-220,-6-7 1652,8-1 0,-4-13 0,7-2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4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7928,'-10'-2'459,"4"-4"0,6 4 340,6-3 1,6 3-273,11 2 0,2 5 6,3 1 1,5 0 1,-4-6 0,2 0-246,-2 0 0,3 0-708,-3 0 0,-4 0-322,-2 0 1,-4 0 740,-1 0 0,7 8 0,1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4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 7899,'-10'-8'1302,"4"8"0,4 8-1032,2 9-270,0 8 0,0 4 360,0 12 0,0 5 559,0 11 1,-7 3 239,-5 3-616,4 5-258,-7-15 0,7 11-994,-3-12 0,3 1 165,8-12 1,2-3-135,4-9 0,2 2 416,3-8 262,12-8 0,-11 1 0,13-7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7899,'29'-34'83,"0"-1"0,-6 6 108,6 0 0,0 6 11,5-6 0,1 8 11,-1-2 1,7 0 5,-1 6 1,6-4 141,-5 9 1,1 5-340,-2 1 1,-3 4 101,3 2 0,-3 0-270,-3 0 137,-7 0-22,6 0 0,-8 0 22,4 0 0,-4 6 84,-8-1 1,6 9-48,0-3 0,-6-1 39,-5 1 0,-1 1 131,7 5 0,-9 1-4,-3-1 0,2 0-93,-3 0 0,1 1-23,-6-1 0,2 0 8,4 1 1,-4 5-112,4 0 0,-5 0 68,-1-6 1,0 2-147,0 4 0,2-3 78,4 3 0,-4-4 7,4-2 0,-4 2 147,-2 4 0,0-1-101,0 6 0,0-5 51,0 6 1,0 0 15,0 6 0,0-1 12,0 1 1,0 5 35,0 1 1,0 7 114,0-2 1,2 6-53,3 5 1,-3-1 218,4 7 0,-4 1 142,-2 5 1,0-6-203,0 1 0,-2-3-97,-4 3 0,3-5-176,-9-7 1,8 0-134,-2 0 0,-1-8 280,1-4-541,-8-3 273,13-10 0,-13 4-70,8-8 0,-7-8-121,1-9 1,3-4-110,-3-2 1,-1-2 139,-10-4 1,2-4-1623,-8-7 1172,0 0 0,-11-8-1505,-1-4 1471,-7-11 1,4 1 46,-8-7 0,0-2 1,0-10 0,6 5 330,0-5 1,8 6 294,-3 6 0,5-4 0,1 6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7833,'9'-10'2354,"7"2"-1819,-14 8-192,5 0 0,-7 2-175,0 4 0,-5 4-111,-1 7 0,-6-5-297,6-1 0,-5-5 126,5 5-485,0-7 0,14 4 220,4-8 0,5 0-37,6 0 0,-2 0 179,8 0 0,-2 0 110,2 0 0,-4 8 22,-8 3 0,0 5 160,0 1 1,-7 6 504,-4 0 1,-10 8-139,-2-3 1,-13-1 41,2 2 1,-12-2-222,0 2 1,2-2-103,-2-4 1,2-6-61,-1 0 0,3-1-201,7-10 0,1 5 158,0-5-106,7 0 1,3-8-512,7-4 1,7-4 253,5-7 0,11-6-297,6 0 0,3 2 265,3 9 0,-1-1 144,1 7 0,-2 0 38,-4 6 1,-5 0 55,-6 0 825,-1 0-576,-7 8 0,-10 2 297,-12 7 0,-5 2-155,-6 4 1,-4-4-4,-8 4 1,1-3-115,-1-3 0,2 4-175,5-4 0,-3 5 93,8-11 0,6-1 45,5 1-121,8-7 0,-3 6 42,7-5 1,7-3-237,5 4 134,3-4 0,10-2 0,4 0-224,4 0 1,1-2 61,1-4 1,-6 4-44,-1-3 0,-6 3 150,1 2 0,-10 0-86,-1 0 57,-9 0 298,5 7 0,-16 3 145,-3 7 1,-5 1-124,-1-1 1,-6 0 23,0 0 0,0 1-117,6-1 1,1 0-45,5 1 1,3-7 37,8 1-54,0-8 1,8 5-11,3-3 1,7-4-131,5 4 1,2-4-48,4-2 0,1 0 38,-7 0 0,0 0 588,-5 0-198,-9 0 0,-1 7 85,-8 5 0,-10 5 89,-7 6 0,-8-2 390,-10 8 1,1-2-122,-1 2 1,7 2 149,-1-8 1,8 0-165,-3-6 0,13 0-250,5 1 1,4-7-661,2 1 0,10-9 87,7 3 1,8-4 20,10-2 1,1-2-322,5-4 1,-5-1-719,4-5 1,3-3 96,-3 3 0,0-3-1535,-5-2 2589,-8-1 0,-2 1 0,-8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19:06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7768,'-25'0'2015,"-1"8"1,-1-4-206,4 7-1462,11 1-43,4 5-98,8 0 1,0 1-1,0-1 1,8-8 59,4-3 0,9 2 108,2-2 1,8-1-871,-3-5 0,5-1 364,2-5 0,3-4-1280,-3-7 786,3 7 91,-19-5 1,6 7 14,-7-3 1,-7-3 271,1 8 0,-9-7 188,3 1 0,-12-3 53,-5-2 0,-6 0 233,-6-1 1,1 9 150,-6 3 1,-1 4 560,-6 2 0,1 0 469,-1 0-559,0 8-267,9-6 0,-5 11 57,8-7 1,5 5-697,7-5 1,7 2-1391,-2-3 1334,4-3 113,2 14 0,8-14 0,2 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7950,'-17'-17'3762,"8"0"-3408,1 7 0,6 2-232,-4 8-33,4 0 1,-11 2 134,7 4 0,-2-2-7,3 8-157,3-1 0,-6 1-21,8-1 1,8-1 2,3 1 1,5-3-99,1-8 0,6 0 121,0 0 0,0 0-256,-6 0 0,1-2 62,-1-4 1,-6 2-167,1-7 1,-8 5 105,2-5 0,-6 1 243,-6-2 1,-10-3 36,-7 4 1,-9 1 228,-3-2 1,1 9-339,-7-3 0,11 4 17,1 2 1,8 0 0,-4 8 0,7 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7868,'0'-9'1362,"0"1"-324,0 8-474,0 0 0,2-6 56,4 0 1,-3 1-237,9 5 1,-1 0-38,7 0 1,-1 0 92,0 0-173,1 0-61,-9 0 1,7 0 173,-5 0 1,-1 2-132,1 3 0,-5-3 70,6 4 1,-7 2-25,7-2 1,-8 1 83,1-1 1,-1-4-159,2 4 0,-4-2 259,4 1-449,3-3 0,-5 6-82,8-8 0,-6 0-80,5 0 0,-5 0-493,5 0-769,-7 0 802,12 0 0,-13-6-1468,9 0 636,-8 1 770,3 5 301,-7 0 1,0 2-660,0 3 0,-1 7 463,-5 11 1,-4-4-778,-7 4 1325,0 4 0,-8 0 0,-2 8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0 7868,'-11'0'0,"-1"0"739,8 8-263,-4-6-158,1 5 0,3-5 637,-8 4-597,9-4 0,-7 12 557,4-9-249,-3 9-447,-1-12 0,-5 11-79,3-7 144,4 0-283,1 1-1114,7-5 575,0 6 370,7-8 0,9-8-1003,7-3 638,8-5 152,-5-1 0,7 6-34,-4-1 0,4 2 215,-5-1 0,-3 3 264,-2 8 1,-3 0-212,-3 0 195,-7 0 0,-3 2 575,-7 4-283,0 3-226,0 9 0,-7-1 161,-5 0-76,-11 1-206,4-1 1,-6 2-165,8 4 1,-1-2 110,1 8 1,0-8-106,-1 2 0,1-1 198,0 1 1,-1-4-21,1 4 1,6-4 219,-1-2-13,8-7-266,-3 5 283,7-13-206,0 6-206,0 0 206,7-6 0,3 3-32,7-10 0,6 1-16,0-8 0,0 8-21,-5-1 0,-1-3-112,0 2 447,1 0-147,-1 6 380,-8 0 310,-1 8-593,-8 2 47,0 7 1,-2 2 118,-4 4 0,-1-4 50,-5 4 0,-1-1 673,7 1-851,0-4 0,6 6-239,0-8 1,2-7-474,4-4 321,4-5 126,7-1 0,6 0-913,0 0 497,0-7 1,-6-3 1,6-7-268,0 0 1,-1-3-123,-11-3 326,4 4 0,-13-6 30,4 8 1,-6 5 168,-6 1 1,3 7 214,-9-2-5,0 4-29,-13 2 1,4 2 206,-7 4-114,6 4-14,-10 7 0,5 0 111,-8 0 0,6 1 45,1-1 0,-1 6 100,-6 0 1,6 0-21,1-6 0,6 1 116,-1-1 1,4-5 460,2-1-540,7-7 0,1 4 334,3-8-127,4 7-240,2-5 1,11 6 136,13-8 0,-1 0-66,11 0 1,-1-2 159,13-4 0,2 4-279,10-3 1,-5 3-48,5 2 1,-10 0 25,-2 0-113,-7 0 0,9 0-448,-8 0 1,-5 2 288,-7 3 0,-6-3-456,1 4 0,-4-4 248,-2-2 1,0 0-1292,1 0 0,-1 0 716,0 0 1,1 0 882,-1 0 0,0-15 0,0-5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1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7842,'-10'0'1005,"3"2"201,7 4 1,2 2-641,3 3 0,-1-1 498,8-4-900,-8-4-6,11 5 0,-5-7-168,7 0 1,0 0-503,1 0-8,-1 0 0,-6 0-624,1 0 0,-6-6 441,5 1 1,-7 1-1249,2 10 1951,-12 3 0,-4 9 0,-7-1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17 779 7842,'0'17'401,"-2"1"-156,-3-1 1,3-5 1072,-4-1-711,4-7-397,10 4-52,-6-8 0,13 0 543,-3 0-245,3 0-349,2-8 1,0 4-228,1-7 0,-1-1-53,0-5 1,1-1-277,-1 1 0,0 0 130,1 0 0,-7 1-732,1 5 450,-9-5 225,5 14-67,-8-5 296,0 7-199,0 0 387,-8 7 1,5-3 213,-9 8 1,2-1 66,-1 7 1,-3-1 318,9 0 0,-1 0-173,6 1 0,0-1 1033,0 0-737,0 1-490,0-1 0,2-8 119,4-3-531,-4 4 191,13-8 0,-5 5-546,7-7 421,0 0 1,0-1-162,1-5 1,-1-4-322,0-7 0,1 0 263,-1-1 1,0 1-108,0 0 1,-1-8-401,-5-4 482,5-4 1,-9-3-478,5-5 319,3 5 53,-5-14 200,7-2 1,2-2-54,4-3 1,-1 3 88,6 2 1,-4 0 184,4 0 0,1 8 0,6 4 0,-8 11 0,-4 6 0,-4 4-77,-2 1 42,-7 9 588,5 1 765,-13 8-292,13 0 666,-13 0-1081,6 0 0,-8 2 62,0 4 0,-2-3 140,-4 9-449,4-8 0,-5 5-365,7-3 53,0-4 27,0 6 0,2-8-594,3 0 397,-3 0 0,20 0-1096,-5 0 878,12 0 1,-8 0-116,8 0 0,-6-6-261,5 0 0,-1 1 320,2 5 0,2 0 71,-8 0 0,-6 0 390,-5 0-83,-8 7 0,3 3 244,-7 7 1,0 0-200,0 1 0,-7 1 12,-5 4 0,-5-2-171,-6 8 38,4-8 0,-8 6-183,4-4 0,3-4 143,-3 4 0,4-5-709,2-7 726,7 4 177,-5-13-360,13 6 701,-6 0-211,8-6 15,8 13 0,-4-11 226,7 7 1,1 1-189,5 5 0,-5 1 114,-1-1 1,-5 6 65,5 0 0,-7 6 207,2-6 1,-4 6 210,-2-6-523,0 7 0,-2-8-150,-4 6 0,2-6-256,-7 1 40,-1-4 0,-3-2 28,4 0 1,-3-5-40,8-1 0,-5-5-345,5 6 0,-2-8 148,3 1 1,3-5-117,-4-5 1,4-7-102,2-11 243,8 4 25,1-14 0,9 14-162,-1-4 182,0 4 1,0 9 252,1 4 0,-1-1-77,0 1 1,1 0 99,-1 6 1,-6 2-57,1 4 1,-6-2 375,5 7 1,-7 1-39,2 5 0,-4-6 115,-2 1 1,0 0-265,0 5 0,-6 6-45,0 0 1,-1 0 37,1-6 0,4-5 0,-4-1 0,2 1 201,-2 5 1,5-5-96,-5-1 0,6-1 149,6 1 0,-3-1 157,9-4-547,-1-4 0,7 5-376,-1-7 0,0 0 238,1 0 0,-1 0-477,0 0 0,1-7 314,-1-5 1,6-3-2913,0-3 1993,8 1 0,-12 0 1134,4 0 0,4-1 0,0 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3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7841,'0'10'4127,"0"-1"-2269,0-3-2719,0-4 451,0 6 1,2-8 102,3 0 135,-3 0 1,8 0-698,-4 0 869,-4 0 0,13 7 0,-5 3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3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7837,'-8'12'541,"-3"0"1,-3-1 1658,3 6-2237,3-7-911,8-2 474,0-16 474,0-2 0,8-7 0,1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6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7872,'-8'-10'986,"-3"5"-620,3 3-180,-7 2 1,3 0 487,-11 0-398,12 0 0,-13 5 174,13 1 0,-4 0-196,-3-6 1,7 0 214,-1 0-305,1 0 0,-7 0 13,1 0 0,6 2 3,-1 4-134,8-4 114,-11 13 1,5-9 3,-7 11 28,0-4-73,-8 20 1,5-6 17,-3 8 0,-2 1 69,2 4 1,0 3 97,6 3 1,2 8-141,3-8 1,-1 2 28,7-8 0,0-5-324,6-1 87,0 1 61,8-16 1,1 6-270,9-8 161,7-7-178,-6 5 1,14-13-202,-5 4 1,5-6 109,2-6 0,-1-3-224,1-9 0,-1-5 183,1 0 1,-6-7-102,0 1 1,-8-2 97,2 2 190,-4 4-106,-9 0 647,5 6-270,-13-6 461,6 15 95,-8 3 1,2 9-193,3 3 1,-3 5 302,4 7 1,-4 8-288,-2 4 0,0 4 75,0 1 1,0-5-183,0 0-116,8 0-54,-6-2 1,5-2-479,-7-8 266,8 0-346,-6 1 0,7-7-1492,-3 1 321,-4-9-1140,6 5 1879,-8-8 1,0-2-788,0-4 1617,0-3 0,-16-16 0,-3-2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6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9718,'10'0'2336,"0"-6"-1534,-5 0 1,5-5-328,7 5 1,2-6-146,4 7 1,1-9-389,10 3 0,-1-5-313,13-1 0,-6-6 371,6 0 0,8-8 0,8 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7793,'0'-10'1114,"0"2"-777,0 8 1,2 0 88,4 0 1,-4 8 32,4 4 0,-4 3 184,-2 2 1,0 0-231,0 1 0,0-1-60,0 0 0,0 1-420,0-1 88,0 0 56,0 1 1,0-1-731,0 0 367,0-7-98,0 5-420,0-13 432,0 6 0,0-10-188,0-4 0,5-11 115,1-12 1,8-4-42,-3-1 0,5-7 484,1 1 9,0 7 61,-7 8 0,5 8 223,-3 0-211,-5 7 29,9 2 1,-9 10 137,5 4 1,-4 4 248,-8 7 1,0 2-152,0 4 0,-2-2 81,-4 8 1,2-6-268,-7 6-8,-1-8-134,-5 12 1,1-14-338,5 4 324,-5-4-79,15-9 0,-9 3-266,4-7-43,4 0-220,-5-6 362,7-8 0,0-1-65,0-9 1,1 1 124,5 0 62,-4 0-113,14 7 339,-7-5-68,8 5 41,-7 0 1,0 3 102,-5 7-38,-3 0 1,6 2 490,-8 3-165,0-3-117,0 6 21,0 0-466,0-6 28,-8 5-62,6 1-84,-5-6 123,7 6-316,0-8-697,-8 7 603,6-5 1,-6 8-1090,8-4 841,0 3 745,0 8 0,0 8 0,0 2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8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62 292 7889,'8'-17'-74,"3"-1"1,7-5 480,5 0 1,6-7-70,11 1-306,-4-4-61,7 6 1,-9-3-252,1 6 98,-8 9 150,6 0 0,-14 13-14,4-4 0,-6 12 123,-5 5 1,-5 12 144,-7 6 1,0 6 95,0 5 0,-2-3 327,-3 3 0,1-4 429,-8-1-444,8-8-273,-3 6 1,1-14 431,0 4-340,0-4-369,14-9 0,2 3-88,7-7 0,0 0-32,1-6 0,1-2-199,4-4 0,-2-9 75,8-8 0,-2-6-258,2 6 1,1-8-982,-7 2 566,-7 4 434,-1-7 1,-13 10-81,4-6 1,-4 6 208,-2-1 1,0 10 218,0 1 1,-8 9-79,-4-3 1,-3 4 120,-2 2 0,-6 4 39,0 7-20,-8 1-2,4 20 1,-2-10 492,0 6-249,1 1-56,1 6 0,-4-8 142,8-4 1,0 2-24,6-2 0,-1 0 98,1-6 1,0 0-213,-1 1 0,-5-1-75,0 0 0,0 1 6,6-1 1,-6-2-125,0-3 1,-6 3-496,6-3 241,0-5 10,6 9 1,-1-14-659,1 3 612,0-3 0,5-2-344,1 0 494,7 0 1,4-5-33,11-1 1,10 0 182,2 6 0,8 0-54,-2 0 0,6 0 642,5 0-277,4 8-11,0 1 1,12 9 252,-4-1 0,6-7-246,-1-5 1,5 3 43,7-2 0,-6 0-69,1-6 0,-10 0 1,-3 0 1,-1 0-135,-9 0 1,3-6-128,-9 0 0,1-2-804,-13 3 471,0 3-138,-6-6 1,1 2-1060,-1 0 1100,0-7-144,-7 11 1,3-13-431,-7 3 1,6-5 279,-7-6 686,1 4 0,2-14 0,1 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7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173 311 7987,'0'-17'0,"2"0"-499,4 0 193,-4 7 0,8-4 266,-5 9 1,-1-9 286,8 3 0,-8 1 33,1-1-211,5-1 0,-2 1-44,3-1 0,5 2 109,-5-1 0,6-5-127,6 5 0,-3-2-30,3 1 0,-4-3 236,-2 3 0,-5 2 174,-1-1-96,-7 7 0,4-5 286,-8 3-243,0 4-215,0-6-340,0 8-570,0 0 769,0 8 0,-6 1-6,0 9 1,-5 1 335,5 4 0,-7 4-63,1 7 0,-5 3-35,-6 3 1,2 6 14,-8 12 0,6-2 97,-6 7 0,2-1-161,-2 1 0,-2-3 46,8-8 1,0-2 84,6-4 1,0-6-123,-1-11 1,3 2 41,3-8 0,3 0-11,3-6 14,4-7-194,-5-3-257,7-7 1,1 0-245,5 0 1,-2-2 237,8-3 1,-1-5-409,6-7 0,3-6 221,3 0 1,4-8-54,7 2 0,7-6 71,-1-5 1,8 4 8,-2-5 1,4 5 327,2 1 0,4 8 220,-5 4 1,3 0 496,-13 6 1,3-2-386,-10 13 1,5 0 371,-10 6 0,-4 0-264,-2 0 1,-4 8-10,-2 3 0,-7 7-239,-4 5 1,-6-2-131,-6 8 1,-6-1-57,-11 7 0,-4 0-379,-7-1 0,5 1-189,0-1 1,0-1 302,-5-4 1,5 0-36,0-12 1,8 2-309,-2-13 583,-4 7 1,8-13 51,-4 0 1,11-9 153,6-14 0,4 3-53,2-3 1,8 6 203,4 6 0,5-5 338,6 5 0,4 3-290,7 2 1,1-1 266,0 1 1,-1 0-172,1 6 1,-6 2-114,-1 4 0,-1-2-140,2 7 0,-4-5-94,-8 5 1,1-5-211,-1 6 0,-2-7-1137,-3 7 73,3-8 1,-7 5-37,4-3 1249,-5-4 0,1 6 0,2-8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10173,'7'10'1573,"5"-5"0,-2-1-967,1 2 1,1-4-49,5 4 0,6-4 161,0-2 1,2 0-448,-2 0-214,4 0 106,8-8 0,-5-2-1347,5-7 619,-12 7-132,17-5 1,-13 5-721,8-7 0,-6 2 522,-1 3 1,-12-1 893,1 7 0,-11-7 0,2 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8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51 7874,'9'-27'1421,"-1"10"0,-8 11-869,0 12 0,-2 3-179,-4 8 1,-3 3 151,-9 3 0,-7 4-123,-3 7 1,3 1-501,2-1 1,5-5-29,7 0 0,3-8-141,8 2 1,8-5 174,3-7 0,18-3-126,6-8 0,11 0 85,0 0 0,4-6 21,2 0 0,-6-1-99,0 1 0,-8 2 55,3-8 0,-10 9-185,-3-3 0,-7 4-780,3 2-603,-13 0 1724,-3 0 0,-8 8 0,0 1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8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7874,'0'13'1571,"0"4"1,0 3-697,0 8 1,0 5-194,0-4 1,-6 3-257,1 3 1,-9-2 609,3-4 0,-3 3-973,3-3 1,-3 4-867,9 1 0,-7-1 336,6-4 0,0 2-1073,6-8 1540,0 7 0,8-10 0,2 5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1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7898,'-9'7'0,"-5"3"677,8 7 0,1 6 0,5 2 1066,0 2 1,0-4-924,0 6 0,-6-2-251,0 2 1,-5 2 260,5-8-1047,0 0-668,6-6 54,0-7 1,2-3 250,4-7 0,3-9-559,9-9 0,7-7 137,3-9 0,-1-1 467,2 1 1,0-1 691,6 0 1,-8 10-183,-4 8 1,-4 2 190,-2 9 0,-5 2 227,-1 10 0,-7 9 617,2 8 0,1 8-376,-1-2 0,0-2 409,-6 2 0,0-8-640,0 2 1,0-4-188,0-2 1,0 1-1837,0-1 1401,8-7 1,-5-1-611,9-3 0,-6-4 144,5 4 685,-7-12 0,12-4 0,-7-7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7836,'0'-17'1021,"0"6"-699,0-1 0,2 8 0,3-2-33,7 5 0,3 1 197,3 0 1,-1 0-106,0 0 0,1 5 69,-1 1 0,-6 8-174,1-3 0,-8 10-282,1 2 1,-3 0-22,-2-5 1,0 5-185,0 0 1,-2 6-55,-3-6 1,-5 2 149,-7-2 1,5-2-467,1 8 0,-1-8-160,-5 2 379,0-4 0,-1-4-99,1-3 473,7-4-79,-5-8 1,13-2-96,-4-4 167,4 4-68,2-13 702,0 13-465,0-6 0,0 10 427,0 4 0,-1 3 25,-5 9 1,2-1 278,-8 0 0,9 0-386,-3 1 1,2 1 21,-2 4 1,4-4 581,-4 4-749,5-4 1,1-1-597,0-1 278,0-7 0,1-3-1182,5-7 552,-4 0 1,8 0-401,-4 0 1,-5-2 371,5-3 0,2-7-260,-2-11 0,1 0-182,-1-12 1,-2 3 493,8-14 1,5 0-533,6-6 1082,8-8 0,11-9 0,12-10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0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7836,'-15'25'2640,"3"2"-1642,-11 7 1,4-3-120,2 4 1,5-7-95,1 7 0,7 0-298,-2-7 0,4-3-35,2-2 1,2-3-179,4-3 1,11-7-786,12-5 0,6-3 384,5-2 1,2 0-1280,4 0 0,0-6 418,-11 1 0,2-7-134,-14 6 0,-2 3 283,-10 8 1,-3 5 838,-8 7 0,-8 16 0,-1 3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7675,'-34'29'0,"-1"-2"0,2 0 0,4-2 690,6 0 1,6-2-163,6-6 1,-3 3 85,8 3 1,-5-4 245,5 4 0,-2-10 168,3-1-838,3-1-12,-6 7-1337,8-9 878,0-1 0,2-10-58,4-4 0,3-3-844,9-9 1,-5-1 458,4-4 0,-1-4-9,13-7 1,-3 5 387,3 0 1,4 8 227,-4-2 0,-2 9 117,1 3 0,-6 7 205,1-2 1,-10 12-80,-1 6 0,-9-1 235,3 6 0,2-7 232,-2 13 1,-1-13 621,-5 7 0,0-4-142,0 5 1,0-1-512,0 0 0,0 1 39,0-1 1,0 0-222,0 0 1,0 8-107,0 4 0,0 4-122,0 1 1,-5 15-120,-1 2 0,-8 13-689,3-1 1,-4 8 481,-3-2 0,3 5-1496,3-11 0,-7-5 729,8-7 1,-1-6-1337,12-11 1290,-8 1 987,6-8 0,-5-2 0,7-8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1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156 243 7949,'10'-8'707,"-1"6"1077,-3-4-1307,-4 4 0,8 10-59,-5 4 1,-5 3 26,0 2 0,-4 6-134,-13 0 0,2 8-194,-14-2 1,0 4 103,-5 1 1,9-5-561,7 0 1,3-8-402,9 2 80,0-4 0,20-9 196,3-4 0,14-14 194,3-9 1,9-6-63,9-6 0,-6-2-68,0 8 1,-8 2 245,3 9 1,-11-1-16,-1 7 1,-13 0 138,1 6 61,-11 8 0,1 3 39,-7 13 0,-7-5-412,-5 4 1,-3-4 98,-3-2 1,7 1 71,-1-1 0,7-2-117,-7-3 997,8 3-457,-3-13 1024,7 13-785,7-13 0,3 6 88,7-8 1,-5 0 211,-1 0-555,1 0 0,3-2-167,-3-4 1,3 3 123,-3-9 0,-5 0-914,-1-5 0,4 0 385,1 0 1,-1-8-861,1-4 1,-1-4 448,1-1 1,5-9 365,-5-3 1,7-4 380,5-2 0,-2 6 0,8 0 0,-1 10 0,7 1 0,-2 8 0,-5 10 0,-3 7 308,-7 4 0,-7 5-134,1 1 1,-8 7 1113,1 5 1,-5 9-240,-5 2 0,-5 2 19,-7-2 1,-1-4-302,1 4 0,-2-4-326,-4-1 0,9-3 780,-3-3-352,11 3-1171,-1-13 1,16 6 274,9-8 1,7-6-699,9 0 0,3-7 142,3 1 0,-3-3-350,3-3 1,-4 9 397,-1 3 0,-8 4-548,-4 2 387,-4 0 460,-9 0 1,-3 8 253,-7 3 0,-7 5-110,-5 1 1,-9 0 147,-2 1 0,-2-1 56,2 0 1,4-1 98,-4-5 1,9 3 426,3-9-451,7 9 1,-4-10 331,8 7 0,8-7-191,3 2 0,5-4 470,1-2 0,0 0-149,1 0 0,-1-6-29,0 0 1,1 0-38,-1 6-463,-8-7-1609,7 5 1050,-14-6-1834,5 8 0,-14 6 2273,-5 0 0,-11 15 0,-4-2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7976,'0'-9'2108,"8"1"-1240,3 8 1,-1 0-338,2 0 0,-1 0 3,6 0 0,-5 0-168,-1 0 1,-5 0 527,6 0-904,-8 8 1,3-4-967,-7 7 389,0-7 0,0 11-767,0-3 0,-2-3-300,-3 3 0,-5 0 1654,-7 5 0,-8 0 0,-2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7972,'-17'18'717,"0"-1"1,1 6 264,5 0 1,-3 2-406,9-2 1,-1-4-174,6 4 0,0-3-187,0-3 0,0 0 455,0 0 0,0 1-451,0-1 0,2 0-534,3 1-466,-3-9-1138,6 7 158,0-7 703,-6 1-1267,5-3 2323,-7-7 0,0-15 0,0-4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7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8069,'10'0'1091,"-3"0"-654,-7 0-145,0 0-117,0 8 0,0-4 210,0 7-151,0-7-170,-7 12 1,3-13-130,-8 9 0,7-2 141,-7 1 0,2 5-72,-1-5 1,-3-1 32,9 1 0,-1-5-537,6 5 291,0-7 57,0 4-95,0-8 35,0 0 0,8 0 137,3 0 1,10-6 54,2 0 1,2-5-83,-2 5 1,-3-5-178,3 5 0,-4 0 190,-2 6 0,-5 0 70,-1 0 0,-7 2 177,2 4 55,-4 3-251,-2 9 0,-2-1 354,-4 0-151,-4 1-11,-7 7 0,0-6-65,0 4 0,-6 2-39,-1-2 1,-4 2-14,5-2 0,-6-4 75,6 4 0,-2-9 70,2-3 0,5-5-182,1 5 68,0-7-13,7 4-732,1-8 339,-7 0 87,14-8-334,-5-1 292,7-9-73,0 1-292,7 0 321,3 0 1,7 5 65,0 0 1,1 9 261,-1-3 318,8 4-167,-6 2-11,14 0 0,-18 0 419,8 0-362,-7 0 1,9 0-65,-8 0 0,-5 0 90,-1 0 19,-7 0-107,11 0-67,-13 0 0,8 0 51,-4 0-152,-5 0-52,7 8 63,-8-6 1,0 13-32,0-4 99,-8-3-67,-1 8 1,-8-7-7,-1 8 0,7 1-32,-1-1 1,1-5-11,-7-1 0,7-1 270,-1 1 2,8 5-202,-3-15 1,7 9-228,0-4 6,7-4 150,3 5 0,7-7-96,1 0 151,-1 0-74,0 0 1,2-1-16,5-5 1,-5 2 7,4-8 1,-10 9-313,-1-3 346,-8 4 0,3 4 150,-7 4 0,-2-1 371,-3 13-219,-13-5 49,-1 12 0,-6-8 244,8 1 0,-2-1-238,-4 0 1,5 1 88,1-1 1,0-2 146,5-3-101,4 3-115,1-13 77,7 13-916,0-13 287,0 6-489,7 0 416,3-6-75,7 5 91,1-7 0,-1 0 170,0 0 1,-5 0-42,-1 0 391,-7 8 764,4-6-218,-8 13 1,-2-5 148,-4 7 1,2-1-112,-7-5 0,5 3-400,-5-9 1,7 3-165,-2-2-97,4-4 0,2 7-177,0-3 1,2-4-79,4 4 1,9-4-421,8-2 1,10 0-2439,1 0 1486,1-8 1487,15-2 0,-6-15 0,8-2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8078,'17'-27'2844,"0"4"1,2 10-1820,5 1 0,2 6-508,9-5 0,-6 5-412,0-5 1,-8 7 96,2-2 0,-10 4-863,-1 2 0,-3 2-296,3 4 1,-4 3-825,-8 9 1,-8 1 919,-4 4 861,-11 4 0,-3 7 0,-9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7930,'27'-27'236,"4"2"172,-8 8 0,0 5-149,-6 1 0,1 5-12,-1-6 0,0 9 292,1-3 0,5 4-128,0 2 0,2 0-27,-2 0 1,-2 0-271,8 0 1,-8 6-157,2-1 0,-4 9 28,-2-3 0,1-1 108,-1 1 1,-6-1-48,1 2 0,-6 1 49,5-7 1,-7 7-128,2-1 1,-4-3-8,-2 3 236,0-1 1,0 7-22,0-1 1,-6 0-16,0 1 0,-5-1-22,5 0 1,0 1-8,6-1 1,-2 2-39,-3 4 0,3 2 51,-4 4 0,4 5 220,2 1 1,0 2-80,0 9 0,-6 0 313,0 6 1,-1 5-247,1 1 0,-2 0-168,-3-7 1,-3 1 159,9 0-509,-9-8 175,12-1 0,-7-9-610,3 1 0,4-8 401,-4-4 0,-2-4-559,3-2 1,-3-1-124,2-5 186,4 5 0,-13-16 71,3 0 0,3-2-16,-3-10 1,1-5 198,-7-6 1,1-8 38,0 2 1,-2-1-142,-4 1 0,3-2 147,-3 8 1,2 0-1,-2 6 0,2-1 106,-8 1 1,6 0 287,-6-1 0,0 1 0,-5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3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7881,'11'-2'1812,"1"-4"-957,-8 4-435,3-6 1,-1 10 875,0 4-822,0 4 1,-6 7-128,0 0 1,-2 0-425,-4 1 1,4-1 183,-4 0-445,-3 1 1,5-3-16,-8-3-167,8-5-49,-3-7 95,7 0 0,2-6 58,3 1 0,5-9 67,7 3 1,3-5 47,3-1 1,-2 0 36,8-1 1,-1 9 91,7 3 1,0-2 73,-1 3 0,-5-1 125,0 6 1,-10 2 486,-2 4 0,-1 3-343,-11 8 0,1-5 361,-6 0 0,-6-1-203,1 6 0,-15-5 80,3-1 0,2-7 304,3 2-2,1-4-385,-7-2 0,3-2-86,4-4 1,3-5-84,8-12 0,0 3-116,0-3 1,6 4-548,-1 2 1,9-4 327,-3 3 1,5-3-979,1 10 0,0 3 552,1 2 0,-7-1-791,1 1 1395,-9 0 0,13 6 0,-7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7997,'-9'27'4730,"1"0"-4017,8-4 0,0-4-89,0 4 1,0-4 673,0-2-479,0 1-905,0-1 182,0 0-1529,0-7 1,2-2 53,4-8 1,3 0-2243,8 0 3621,8-16 0,10-3 0,9-16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5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 7979,'-8'17'-1,"-1"-6"442,-9 1 1,3 0 632,4 5 1,-5-2-676,5-3 1,1 1 55,-2-7-188,1 7 1,-6-3-44,-1 7 1,-5-1-593,0-5 1,-7 10 288,1-3 1,-4 10-780,-2 1 1,3 4 636,3 1 0,-2 1 414,8 0 0,-4-1 428,10 1 1,-4-1-325,9 1 1,5 0 48,1-1 1,4-7-69,2-4 0,0-4 84,0-1 0,2-3 4,4-3 0,-3 1-556,9-7-316,-8 0 10,11-6 0,-5-8-89,7-4 0,-5-3 273,-1-2 0,-5-6 30,5 0 0,3-6 89,9 6 0,-2-6-151,8 6 1,0-6-5,5 6 1,1 6 373,0 5 0,1 8 107,4-2 0,-9 5 107,4 1 0,-6 1 39,-1 5 1,3 2-117,-8 3 0,-6 11 578,-5-5-413,-8 4-138,3-4 1,-7 1 263,0-1 0,0 0-101,0 0 1,-7 1-392,-5-1 1,-9-2-99,-2-3 1,-6 3-177,6-3 1,-2-3 159,2 3 0,4-8-10,-4 2 1,9-4-218,3-2 0,7-8 119,-2-4 0,4-3-150,2-2 0,0-1 111,0 1 1,8 2 173,4 3 0,3-3 15,2 3 452,1 5-76,-1-1 1,-6 8-99,1 0 1312,-8 0-1068,3 8 0,-14 1 217,-5 8 0,3 1-160,-3-1 1,1 0-612,-7 1 0,-1 5-155,-4 0 0,4 0-378,-4-6 1,4 2 262,1 4 1,7-3 167,-1 3 0,6-4-73,-5-2 0,7 6 5,-2 0 0,4 0 922,2-5 0,0-1-122,0 0 1,2-1 137,4-5 0,-2 3-286,7-9 0,-5 7 91,6-6 1,-7-1 209,7-5-221,0 0-925,5 0 305,0 0 186,-7 0 0,-1-5-1836,-3-1 1377,-4-8 0,6 11-644,-8-9 0,-2 8 342,-4-2 0,-4 4 230,-7 2 0,-6 0-203,0 0 386,-8 0 99,12 0 0,-12 8 391,8 4 1,-6-3-174,6 3 1,2-6 7,10 5 0,-5-7-191,5 2 160,-5 3 0,-1-5 65,0 8 1,0-7 2,-1 7 1,1-8 304,0 2 0,-1 1-161,1-1 0,0 2 446,-1-2 1,1-3-275,0 9 1,-2-8 376,-4 2 1,3 1-249,-3-1 0,10 5 582,1-5-37,1 8-7,1-5-424,3 1-334,7-2 0,9-8-142,8 0 1,5-2 147,12-4 0,5-4-432,12-7 0,5-2 191,8-4 0,-1 2-328,12-8 1,0 8-176,-6-2 1,2 3-388,-13 3 0,-2 0 201,-10-1 1,-6 7 222,-11-1 1,-4 9 91,-8-3 1,-5 4-152,-1 2 215,-7 0 0,4-2 104,-8-4 0,-8 4-118,-4-3 1,-3-3-86,-2 2 419,-1-7 0,1 11 0,-6-19 0,0 3 0,0-3 0,6 4 0,-6-6 0,0 0 0,0-2 0,5 2 0,7 3 499,-1-3 1,1 6-308,-7 6 0,7-3 291,-1 8 1,7-5 9,-7 5 1,8-2 829,-2 3-347,-3 3-392,7-6 40,-6 8-396,8 0 0,0 8 131,0 3 0,0 12-144,0 6 0,0 11 325,0 7 1,0 4-125,0 7 0,0 11-201,0 12 0,-4 4-32,-7 1 1,-1-1-289,-11-5 0,-2 7-1521,2-12 0,2-10 897,10-19 1,-3-7-955,8 1 1683,1-4 0,5-9 0,0-2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5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8274,'-5'23'1747,"-1"1"-876,-8 14-477,5-9 0,-5 21 308,-3-4 1,9-2-264,-9 2 1,4-7-267,-5 1 1,7-11-303,-1-6 1,8-4-347,-1-2 0,3-5 210,2-1 0,2-7-363,3 2 1,5-6-1895,7-6 2522,1-11 0,7-10 0,1-8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6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7905,'17'-18'-366,"1"1"309,-1 0 1,2-1 234,4 1 0,-2-6 1,8 0 0,2-2-98,9 2 0,-3 4 337,3-4 0,-9 9-94,-2 3 0,-6 7-110,6-2 0,-8 4-33,2 2 1,-4 0 64,-2 0 1,-1 2 179,-5 4 62,5 4-379,-7 7 0,1 0 88,-4 0 1,1-5-264,-1-1 107,0 1-145,1 5 1,-3 1 0,8-1 1,-8-6 2,1 1 0,3-1 123,-2 7 1,0-7-10,-6 1 130,0-1 0,0 7-125,0-1 1,0-6 136,0 1 1,0 0-100,0 5 0,0-6-33,0 1 0,0-1 51,0 7 0,0-7 70,0 1 0,0 5-31,0 6 0,0 2 5,0-2 0,0-2 83,0 8 1,5 0-79,1 5 1,0 3 205,-6 3 1,0 5-54,0 6 0,0 1 48,0 0 1,0 8-64,0 3 1,0 2 67,0-1 0,-6 1-69,0-7 1,1-1-18,5-5 1,-6 0-207,0 0 1,-2-8 69,3-3 0,1-7-145,-8-5 1,6 2 13,-5-8 0,5-2-204,-5-9 0,5 1 21,-6-7 1,7 0-108,-7-6 0,6-2-91,-5-4 1,-1-4-365,-5-7 1,0-8-283,-1-4 0,1-4 481,0-1 1,-2-8-384,-4-4 0,1 1 435,-6-1 1,-1 2-102,-6-2 1,1 4 191,-1 7 0,0 0 426,1 1 0,-1-1 0,1 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6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7880,'7'-17'311,"1"5"114,4 1 767,3 7-497,-5-4 1,1 8 175,1 0-520,-8 0 78,3 0-555,-7 0 201,0 8 0,-2-4-1049,-3 7 233,3 1-428,-14 5 928,14 0 1,-3-5 37,10-1 1,5-7 281,7 2 0,1 2-47,-1-3 1,0 7 18,0-6 1,1 1 98,-1-1 0,-5 4 319,-1 7-250,-7 0 0,2 6 64,-12 0 0,-4 0-226,-7-5 0,-2-1 45,-4 0 1,2 1-418,-8-1 0,6 0 166,-6 1 0,6-7-58,-6 1 0,8-9 14,-2 3 0,4-4-71,1-2 0,7 0 3,-1 0-44,8 0 266,-3 0 1,14-6-88,5 1 0,9-3 210,2 2 1,12 4-89,-6-4 0,7 5 57,-7 1 0,-2 0-90,2 0 1,-8 0 263,2 0 1,-12 1 62,-5 5 0,-4-2 65,-2 8 1,-2-1-128,-4 6 1,-3 1-104,-9-1 0,-5 6-172,0 0 1,-6 0 121,6-6 0,0 1-313,6-1 1,2-5 21,3-1 1,-1-5-410,7 5 399,0-7 0,14 6-52,3-4 0,5-4 55,1 3 0,6-3 89,0-2 0,6 0 83,-6 0 0,0 0-69,-6 0 1,1 0 309,-1 0 0,-5 0 493,-1 0 368,-7 0-673,4 8 1,-16 2 71,-4 7 0,-3-4-458,-2 5 0,-1-11 145,1 11 1,2-5-227,3 4 0,-3 1 86,3-1 1,5-6-1038,1 1 473,4-1 349,2 7 1,2-3 180,4-3 1,-3 1 155,9-7 0,-6 2 462,5-3-207,-7-3 1772,4 14-1494,-8-7 1,-8 8 675,-3 1 1,-5-3-397,-1-3 0,2 3-10,3-3 1,-1-3-479,7 3 1,0-7 75,6 7-420,0-8 1,8 4 102,3-8 1,12 0-421,6 0 0,6-2 216,5-4 0,4-6-1778,8-11 1,-6 4 66,0-4 0,-1 4-421,1 1 1,-4 7 2132,-7-1 0,-1 9 0,1-5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7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7770,'27'0'6370,"-10"10"-4777,-11 7 1,-4 2-1917,-2 10 1,-8-6 220,-3 6 1,-5-8-1288,-1 2 0,-18 4 1389,-11 2 0,-19 4 0,-14 1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8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7948,'0'-17'406,"0"0"703,0-1 227,7 9-511,-5 1-452,6 8 1,-2 2-87,-1 4 0,3 5 99,-2 12 1,-2 6-40,7 12 0,-7 3 59,2 8 1,-4 1-188,-2 5 0,0-4 14,0 3 0,-6-3-73,0-2 0,1-8 61,5-3 1,0-5-254,0-1 0,0-8 88,0-4 1,1-10-418,5-1 233,4-8 1,7 3-50,0-7 1,6-13-25,1-4 0,4-14-92,-5-4 0,6-1 22,-6-10 0,8-2 66,-2-10 1,-2 2-170,2-7 1,-3-1 50,3-5 0,2 2-131,-8 4 1,0 3-20,-6 8 0,-5 8 29,0 4 0,-9 11 47,3 6 1,-4 3-173,-2 3 1,-2 8-306,-4 3 874,-3 4 0,-16 2 0,-2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8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7948,'-17'0'0,"0"0"2437,7 0-1046,2 0-615,8 0 0,2 0-297,4 0 0,9 5-332,8 1 0,8 0-370,-2-6 1,6 0-582,5 0 0,-4 0-170,5 0 1,-5 0 973,-1 0 0,7-8 0,2-1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8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33 295 8078,'-17'0'800,"7"0"1,5 0-195,10 0 0,-1 0-24,8 0 1,-1 0 109,7 0-314,-1 0 1,0 7-162,0 5 0,-5-2 16,0 1 1,-7 1-296,7 5 1,-8 0 145,1 1 0,-3-1-314,-2 0 1,0 0 77,0 1 0,-2 5-249,-3 0 265,3 0 1,-12-6-159,9 0-34,-1-7 241,6-2 1,2-8 184,3 0 1,7-14-130,11-3 1,4-12-323,8 0 1,5-3-52,0-3 0,10-5-37,2-1 0,0-5 140,6 6 0,1 0 63,-1 5 1,-1 0 193,-5 1 0,-6 5-100,1 0 1,-11 10 542,-1 2 0,-8 1-142,-10 11 429,0-1 1,-2 8-141,-3 3 0,-4 5-17,-8 7 1,0 8-202,0 4 0,-8 6 27,-4 5 0,-1 4-149,2 8 1,-9 2 21,9 4 0,-7-5-113,13 5 1,-1-10 65,6-2 0,2-7 8,4 1 1,3-5-70,9-7 1,7-3-125,3-7 0,7-3 122,5-3 0,-3-5 7,3-7 0,-3-2-508,-3-3 0,-1-5 204,-4-7 1,-4-1-774,-8 1 0,-2-6 449,-3 0 0,-4-8-627,-8 2 1,0 2 817,0-1 1,-6 7 721,0-3 1,-7 7-65,1 6 324,-3-5 1352,5 14-1458,2-5 1,18 7 43,7 0 1,8 0-119,10 0 1,1 0-597,5 0 0,-5 0-183,5 0 1,-7 0-364,-5 0 0,2 0 186,-8 0 1,0 0-1197,-6 0 1662,0 0 0,1 0 0,-1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8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7930,'5'-8'1278,"1"8"1,8 8-558,-3 9 0,5 8 432,1 4 0,-2 10-551,-3 1 1,3 6-97,-3-6 0,-3 3-213,3-3 1,-6-9-324,5 3 0,-1-5-987,1 0 1,5-4 729,-5-8 0,-1 0-1428,1 1 0,-5-7-194,6 1-12,-9-8 1921,5 3 0,0-22 0,1-4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8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7930,'-18'11'1351,"1"1"0,-6-1-312,0 7 1,-8-1-104,2 0 0,-11 1 236,-6-1 1,-4 6-533,-2 0 0,6 0-858,0-6 0,7 6 197,-1 0 0,9 0-1615,3-5 0,8-1 455,3 0 1181,7 1 0,10-1 0,0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9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7840,'-17'-19'2268,"7"4"1,4 15-2746,12 0 334,-4 0-122,6 0 324,-8 7-2310,0-5 1715,0 6 1,2-8 535,3 0 0,5 0 0,7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2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18 7840,'-17'2'951,"-1"4"0,1-2 683,0 7-1124,-1 1 0,1 5 35,0 0 1,7 6-156,4 0 1,3 2-41,-3-2 1,4-3-141,-4 3 1,12 2-209,5-2 0,5 0-181,1-6 0,2-2-220,4-3 0,-3-4 92,3-8 0,4 0-514,1 0 0,3-8-90,-2-4 0,4-3 362,-5-2 1,-3-6 127,-2 0 0,-3-8 159,-3 2 1,-6 4 208,1 2 0,-8-2 69,2 2 127,-4-8 1,-2 12 1059,0-4-665,0 12 19,-8 3 0,4 8-218,-8 0 1,3 9 26,-3 9 1,-3 7 12,3 9 0,-1 9-213,1 3 0,-3 11-35,4 7 1,-7 5-139,-5 6 0,2 2-120,-8 3 1,6-1 266,-6-4 1,6-11-122,-6-1 1,6-9 93,-5-8 0,6 2-86,-1-8 0,4-5 60,2-6 1,0-10-118,-1-2 99,-7 0 1,6-15-9,-4 4 0,4-12 121,2-5 0,1-12-118,5-6 1,3-11-24,8-7 0,0-2 25,0-3 1,15 0 167,8 0 0,8 0-46,4 0 0,5 8-537,0 4 1,1 9-51,-7 2 1,-5 8-225,0-2 0,-6 4-231,6 1 1,-8 9-16,2 3 1,-2 4 868,2 2 0,4 0 0,8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0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500 137 7902,'0'-18'140,"0"1"1,0 5 234,0 1 0,-8 1 304,-3-1 0,1-5-237,-2 5 1,-1 1-5,-10-1 0,-4 7-149,-8-2 1,1 6-60,-1 6 1,-5 4-67,0 7 1,-3 8 65,3 4 1,9 3 148,-3 3 0,11 5-113,-1 1 0,13-1-232,5-5 0,6 5 57,6 0 0,11-5-587,12-6 0,6-2-120,5 1 0,4-3-437,8-7 1,-2-7 488,-4 1 1,0-8-203,-11 1 0,1-3 766,-13-2 0,8 8 0,-4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0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7902,'0'10'3169,"0"-2"-2774,8-16 0,-4 4-18,7-7 0,7 7-206,5-2 0,7-2-154,-1 2 0,4-1-1769,2 1 872,-1 4 610,1-6 0,-6 8-1870,-1 0 2140,-6 0 0,3 0 0,-8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0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8008,'-17'-8'1867,"5"6"-726,1-3-703,7 3 0,-6 11-163,4 9 1,4 6 60,-3 11 0,-3 7-27,2 4 0,-2 1 106,3 4 1,3-3-216,-4 10 0,4-4-174,2-2 0,0-2-322,0-4 1,0-2 299,0-4 0,0-11-298,0 0 1,8-4 177,3-8 0,-1 3-38,1-15 0,1 1 86,5-6 1,6-10 84,0-7 1,8-10-70,-2-13 1,6-4 35,5-8 0,-2-8-144,8-3 0,1-12-139,4-6 0,1 2 199,0-1 0,6 14 70,-1 3 1,-1 9 13,-10 8 0,-5 6 2,-12 11 1,1 4 78,-7 8 0,-5 5-101,-7 1 57,-7 7-996,4-4 0,-10 8 460,-4 0 0,2 0-310,-7 0 825,-1 8 0,-13 9 0,-2 10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0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68 7957,'-6'-17'1152,"0"-1"-865,-7 9 1,9-1 314,-8 4 1,7 5-164,-7-5 0,-1 8-37,-11 9 1,-2 5-56,-9 18 0,-5-1 75,-1 13 0,1 6-280,5 5 0,8 7 69,4-6 0,6-3-547,6-9 1,5 2 276,12-7 0,3-1-1064,8-5 1,8-6 109,4-1 1,4-8-1175,2-3 2187,-1-8 0,8-9 0,3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1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35 7883,'-20'-7'1124,"-3"-5"1,4 4-477,-4 3 1,2 3-594,-2 2 0,2 0-117,-8 0 1,-2 3-30,-9 9 1,-4 1 227,-8 16 1,0 8 74,0 9 0,0 6 43,0 5 1,8 5-14,4 7 0,9 0 105,2 0 1,16-1-262,1-5 0,8-5 49,4-12 0,10 2-220,7-8 1,8-7-383,10-10 1,-1-4 305,1-2 0,5-7-176,1-4 0,7-6-733,-2-6 0,-2-4 419,2-7 1,-9-6-30,-3 0 1,-1-6 254,-10 6 0,-6-6 389,-5 6 1,-8 0 664,1 6 653,-3 0-1039,-2 7 0,-5 4 278,-1 12 1,-8 9 544,3 8 0,-3 8-359,3-2 0,-5 4-311,5 1 1,1-1-142,-1-4 1,7 3-376,-2-3 0,2-4-171,-1-2 0,3-4-343,-4-1 0,2-3-44,-2-3 103,4 3 0,-7-13-340,3 4 0,2-4 341,-7-2 1,5-8 1,-6-4 1,5-3 222,-11-2 1,5-8 348,-10-4 0,2-4 28,-2-1 0,3-1-16,-3 1 0,-2 7 91,2 4 1,2 3 75,10 3 1,-5 6 2373,5-1-1117,3 8 988,-7-3-1768,13 7 0,4 0-195,15 0 1,8-2-196,10-4 0,7 4-219,4-4 1,8-2-173,-2 3 1,9-3-456,-9 2 1,-2 2-756,-4-7 1,-9 7 617,-3-2 0,1 2-1356,-6-1 2073,-4 3 0,7-14 0,-5 7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7878,'9'17'0,"1"-3"700,-4 3 0,3 6-385,8 17 0,1-1 1169,-1 7 0,0 6-677,1 6 1,-3-3 172,-4-9 1,3 4-221,-8-4 0,-1-1 76,-5 1 1,0-6-815,0 6 1,-9-5-575,-8 5 1,-8-6-1559,-10 6 0,-7-2 1189,-4 2 1,-2 1 920,1-13 0,-3 5 0,6-13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8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26 122 7880,'-10'-33'977,"-5"12"1,15-4 1127,0 19 1,13-1-1554,10 1 1,1-2-163,-7 3 1,-6 3-635,1-4 0,-6 4-202,5 2-2411,-7 0 2095,4 0 1,-8 2-117,0 4 0,-8 3 58,-4 9 820,-3-1 0,-2 0 0,0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1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7878,'-25'-8'0,"6"6"2933,-4-4 1,9 5-1484,3 1 0,5 1-1844,-6 5 0,-5 2 299,-6 3 1,-15 7 94,-3-1 0,-22 8 0,-8 10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3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432 779 8045,'0'-25'405,"0"-4"0,0 4 636,0 2 1,-5 4-526,-1 2-285,-8-1 0,5 1-160,-9 0 0,3-1 46,4 1 1,-5 0 95,5 0 1,-5 7-90,-1 4 1,0 4-340,-1 2 273,1 0 1,0 8-233,0 4 1,-3 12 60,-3 11 0,4 7 84,-4 10 1,-2 0 254,2 0 1,0 0-143,6 0 0,1-8 133,5-4 0,3-5-65,8-6 1,0-4-23,0-8 0,8-2-232,3-3 1,7-4 116,5-8 0,-2-8-241,8-4 0,-1-5 109,7-6 0,0-6-363,-1-11 1,1 1 184,-1-7 0,-1 6-223,-4-6 0,2 0 91,-8-6 0,2-6-22,-2 1 1,-4-9-67,4 3 1,-4 1 112,-2-1 1,1 5 282,-1-5 0,-5 15-75,-1 2 0,-7 9 303,2 8 0,-4 4-202,-2 8 982,0 7-620,0 3 1,-8 7 46,-4 0 1,-3 0 4,-2 0 1,5 6 178,1-1 0,-1 9-60,-5-3 1,1 12-75,5 6 0,-4 12 92,3 5 0,-3 0-147,-3 6 1,3 1 3,3 11 1,-1 3-106,7-3 0,-5-3-129,5 2 1,0-13 3,6 2 1,8-11-220,3-1 1,7-9-345,5-2 1,6-14 260,11 2 0,-2-9-456,8 3 1,-5-7 297,5 2 1,-8-4 85,3-2 1,-5 0-118,-1 0 1,-1 0-189,1 0 0,0 0 594,-1 0 0,8-8 0,3-1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3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8043,'-17'-2'343,"0"-4"-829,-1-4 1,1-7 81,0 0 0,1-1 453,5 1 0,-3 6-72,9-1 1,-7 6-112,6-5 0,-1 7-278,1-2 412,-4 4 0,-7 2 0,0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17 571 8075,'8'-10'-447,"2"-3"435,7 7 0,-3-7 339,3 1 0,-4-3 260,10-2 1,-3-1-280,-3 1 1,6 0-46,0-1 1,0 1-172,-6 0 1,1 0-136,-1-1 0,0 7 133,0-1-489,1 1 258,-9-7 0,-1 1-35,-8 0 0,0 5 113,0 1 0,-8 5 15,-3-6 1,-5 9 96,-1-3 1,-6 4-62,0 2 1,-6 0 219,6 0 1,-6 0 2,6 0 0,0 6 104,6-1 0,-2 9-83,-4-3 1,9 7-104,-3 5 0,5-4 102,1 4 1,3 2-99,8-2 1,0 0 18,0-6 0,2 1 0,4-1 0,3 0-187,9 1 0,5-7 90,0 1 0,8-7-219,-3 7 1,-1-8-35,2 2 1,0-4-35,6-2 1,-3 0-88,-3 0 1,4 0 106,-4 0 0,3-2 156,3-4 0,-1 2-76,1-8 1,7 1 172,4-6 0,-1-6-12,1 0 0,-8-2-34,2 1 0,3 5-38,-3-4 0,-1-2 15,-11 2 1,3-2-23,-8 2 1,0 4 30,-6-4 1,-5-2-32,0 2 1,-9-6-4,3 6 0,-4 0 141,-2 6 1,-2-1-81,-4 1 1,-1 5 233,-5 1 0,-3 7-13,3-2 0,-3 4-18,-2 2 0,-1 0-163,1 0 0,5 0 54,1 0 1,-1 0-150,-5 0 92,0 8 1,0 2 61,-1 7 1,1 0-62,0 1 0,5 5 112,1 0 1,5 7-231,-6-1 0,8 4 135,-1 2 0,3-1-57,2 1 0,2 1 57,3 5 1,7-3 205,11 8 1,-2 2-130,8 10 1,0 3 205,5 8 1,-5 1-16,0-1 0,-14 6-138,3 0 1,-12 0-143,-1-6 0,-5-2-158,-5-4 0,1-5 48,-8-12 1,1 2 128,-7-7 0,1-9-266,0-9 1,-2-4 80,-5-1 0,3-3-555,-8-3 1,1-5-59,-7-7 1,6 0-305,0 0 0,3-13 438,-3-4 0,-2-14 594,8-4 0,0-7 0,6-10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29 7976,'-8'-9'0,"5"-5"668,-9 8 1,0 10 292,-5 13 1,6 8-439,-1 10 1,8 2 2,-1 3 0,-3 2 58,2 4 0,0 2-515,6-7 1,8 1 39,4-2 0,5-9-1119,6 4 1,-4-7 644,4 1 0,2-6-2215,-2-11 2580,8 3 0,-4-13 0,7 6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4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7976,'17'0'-22,"1"8"-95,-1 4 0,0 3 1142,1 2 1,5 6-413,0 0 1,0 8 322,-6-2 1,0-2-390,1 2 0,5-1-352,0 7 1,0-6-99,-6 0 0,2-6-223,4 6 0,-3-8-294,3 2 1,-4 0-592,-2-6 1,-5 2-1663,-1-13 2673,-7 0 0,11 1 0,-5 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4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7899,'-18'0'1429,"1"0"1,0 2-668,-1 4 0,1 3 57,0 8 103,-8 1-539,6-1 0,-14 2 8,4 4 1,-9-2-106,-3 8 0,1-6-1182,5 6 0,3 0 595,3 6 0,4-7-1717,8 1 1,7-8 2017,4 2 0,4-3 0,2-3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7944,'17'-20'0,"0"-1"0,1 15 0,1 3 1690,4 8 0,-2 5-401,8 7 1,-2 14-55,2 4 0,-4 5-551,-8 0 1,-2-1 55,-3 7 1,-4-6-1472,-8 6 0,-2-5 512,-4 5 0,-4-6-578,-7 6 0,-8-2 343,-4 3 454,-11 3 0,-4-6 0,-8 8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5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7977,'17'-17'2412,"8"-1"-1094,2 9-901,8 1 1,1 8-204,4 0 0,3 0-36,3 0 0,4 0-134,-4 0 1,-6 0 10,-5 0 0,-3 0-229,-8 0 0,-1 6-1532,-6 0 717,-7-1 184,5-5 1,-15 6-204,0 0 576,0 0-530,-23 1 962,11-5 0,-20 14 0,5-7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5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7977,'0'-17'2383,"0"8"-1494,0 1-385,0 8 1,-6 8-103,0 3 1,1 4-35,5 3 1,-6 1-729,0 4 0,-5 2 285,5 4 1,-6 3-1319,7-3 1,-7 4 315,6 2 1077,1-1 0,5 1 0,0-1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2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85 7894,'-8'-17'3407,"6"7"-1976,-13 3-979,13 7 1,-7 2-97,3 3 1,4 5-221,-4 7 0,4 1-141,2-1 1,2 6-82,4 0 0,5 0 176,12-6 0,-1-5-95,6-1 1,-5-7-252,6 2 1,-8-4-232,2-2 0,-3 0 176,-3 0 0,0-8-85,1-3 1,-3 1 196,-4-1 0,-3-1 240,-8-5 0,-2-6-67,-4 0 0,-3 0-83,-8 5 0,-8-5 249,-4 0 1,-10 6-19,-1 5 1,-2 9-123,1-3 0,-3 12 0,-8 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433 864 7994,'0'-18'-459,"0"-7"1,0 6 53,0-4 1,0-4 574,0-2 0,0 2-174,0-1 0,-2-1 410,-4-6 1,-3 3-178,-8 3 1,-1-2 92,1 8-217,-8 8 1,4 1-27,-8 8-60,8 1 1,-12 5 14,4 0 1,-1 5 82,1 1 1,-2 13 25,8-1 0,-2 10-64,2 1 0,10 2 29,-5-2 1,12 3-19,1-3 1,3 2 130,2-2-137,0 4 39,7-14 1,9 6-18,7-8 0,8-7-228,-3-5 1,5-3 132,2-2 1,5-2-377,0-3 0,3-11 166,-3-7 0,-3-8-58,3 3 1,-5-11-32,-7-1 0,3-2 3,-8 1 1,0 1 233,-6-12 1,-1 10-77,-5-10 1,3 4 317,-8-4 1,-1 8-121,-5 3 1,-2 1 246,-3 5 0,1-1-142,-8 13 1,1 0 270,-7 6-243,1 7-12,-8-5 1,6 13 19,-4-4 1,2 6-290,-2 6 0,4 3 77,-5 9 0,5 6-102,2 5 0,5 4 99,1 2 1,7 1-25,-2 4 1,4 5 26,2 6 0,4 1 217,8 0 0,3 0-2,20 0 1,-3-8 59,14-3 0,6-5-101,6-1 1,13-8-52,-2-4 0,-1-6-453,-5-6 1,0-3 188,7-8 1,-9 6-94,-3 0 0,-10-1 71,-2-5 0,-8-5-94,3-1 0,-11-8 30,-1 3 1,-8-4 83,2-3 1,-9-5 164,-3 0 0,-7-8-81,2 3 0,-4-5 69,-2-2 0,-8 3-68,-3 3 1,-7-2 142,-5 8 0,-4 6-74,-7 5 0,-1 8 193,1-1 1,1 3 28,4 2 1,-2 7 49,8 5 1,2-3-32,10 3 1,-3 0-108,8 5 0,1 0 140,5 0 1,4 1-97,7-1 1,1-2-58,11-3 1,2 3 36,-2-3 0,7-3-235,-1 3 0,-2-8-13,2 2 0,-8 1-19,2-1 1,-4 6 208,-1-7 1,-1 9-59,0-3 1,-5 10 164,-1 2 0,-7 16-123,2 1 0,2 8 341,-3 4 0,1 2-107,-6 4 1,6 3 387,0 8 0,1-1-295,-1-5 0,-4 2-212,4-7 1,-4 0-452,-2-7 1,0-4 235,0-1 1,0-8-206,0 2 1,-8-5 167,-3-6 0,-7 2-1004,-5-8 0,2-6 430,-8-6 1,2-7-844,-2 2 0,-3-4 426,3-2 1,-2-10 1032,2-7 0,-3-16 0,5-11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7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10690,'12'-2'716,"-1"-4"1,1 2-424,5-7 1,6-1-233,0-5 0,6 0-95,-6 0 1,0-1-234,-6 1 1,1 0-177,-1-1 0,-7 1 244,-5 0 1,-3 5-134,-2 1 0,-2-1 95,-3-5 1,-5 5-3,-7 1 0,-2 7 220,-5-2 1,5 4 119,-4 2 1,-2 0 97,2 0 1,0 8 271,6 4 1,0 9 222,-1 2 1,9 6-307,3-6 0,4 7-164,2-1 0,4-2 16,7 2 1,5-8-211,18 2 1,-1-9-342,13-3 0,0-7-1285,6 2 1596,8-4 0,-7 5 0,7 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6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7991,'-12'0'1387,"1"0"0,1 13-619,-1 5 1,3 11-406,8-1 1,-6 7-278,0 5 1,1-3 106,5 3 1,0-3-237,0-3 0,0-1 99,0-4 1,0 2-1086,0-8 1,1 0 634,5-6 0,2-6 394,3 1 0,5-8 0,-7 4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8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8482,'-8'-9'968,"6"1"46,-13 8-644,13 0 0,-6 2 114,8 4 1,2 3-291,4 9 1,-2-1-1,7 0 1,1-2-640,5-3 0,0 1 283,0-7 0,7 0-563,-1-6 1,2 0 137,-2 0 1,-4-8-128,4-3 1,2 1 272,-2-1 0,-6-1 59,-5-5 1,-8 5 413,1 1-122,-3-1 0,-2 1 595,0-1-470,0 8 631,-7-3 1,-1 22-142,-4 8 0,-1 10 61,7 7 1,-5 6-243,5 12 1,-2-2 36,2 7 1,3 0-247,-9 7 1,6-1-627,-5 0 409,7-8 1,-6 5-267,5-9 0,3-7 146,-4-9 1,4-5-78,2-1 1,-2-8-82,-4-4 187,4-12 0,-7-3 34,3-8 1,2 0 211,-7 0 1,1-8 697,-2-3 1,-3-14-586,4-10 1,-3-1 434,3-10 1,-3 7-221,8-1 1,1-3 237,5 3 1,2 6-246,3 5 1,5 6-276,7-6 0,2 8-73,4-2 0,-1 3-199,6 3 0,-5 0-822,6 0 1,-2 5 521,2 1 0,4 1-859,-5-2 1,3 3 524,-2 3 0,2 2 787,-8-7 0,8-1 0,-4-5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8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7991,'9'7'1607,"1"11"-1369,-4 10 0,-2 1 1211,7 6 1,1-4-110,5 9-872,0-4 1,1 5 163,-1-1 1,-7-1 664,-5-11-865,5 5 1,-8-6-393,4 8 1,-6-3-560,-6-3 0,-4 4-1316,-7-5 0,-10 5 1071,-8 2 0,1-3 764,-6-3 0,3 4 0,2-6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9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8023,'17'0'647,"0"0"1,8 6 2048,4 0-1768,4 7 0,9-9-235,4 8 1,2-7-118,-2 7 0,2-8-175,-7 2 0,-1-3-99,-5 3 1,-9-4-342,-3 4 1,-3 2 106,-3-3 1,-7 9-386,-5-3 1,-7 7 44,-9 5 1,-8 4-204,-16 7 1,-7 1 84,-4-1 1,-4-5-254,-2 0 0,0-2-49,0 2 0,8-4 192,4-8 0,3 0-1788,2 1 2288,1-1 0,-1 0 0,1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39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7995,'17'-6'370,"0"1"0,3-1-313,3 6 1,11-8 89,12-3 0,1-5 982,4-1 0,-2-2-500,8-4 0,3 4-449,-3-4 0,1-2-1,-6 2 0,0 1-2504,0 11 2325,-8-5 0,6 7 0,-6-8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0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8042,'8'17'3383,"-5"8"-2548,9 4-196,-8 3 0,3 3-74,-7 0 1,0 5 13,0 0 0,0 1-95,0-7 0,-5 7-186,-1-1 0,-2 0-747,2-5 1,5-2 346,-5-5 1,4-1-956,2-4 1,0-9 183,0 3 152,0-11 0,8 2 3,3-8 0,4-14 75,3-3 0,1-12 3,4 0 1,2-11 199,4-6 0,2 3 438,-8 3 0,5 4-97,-5 1 0,6 8 577,-6 4 1,0 6-376,-5 5 0,-1 4 385,0 8 1,-5 8 212,-1 4 0,-5 5 497,6 6 1,-9 2-384,3 4 0,-4 4-13,-2-5 1,0-1-136,0 2-466,0 0 0,6 0-434,0 0 0,5-6-581,-5 5 0,5-6 461,-5 1 0,8-4-370,-3-2 0,5-2-2396,1-3 3119,0-4 0,16-1 0,3 3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7939,'0'-9'3947,"9"1"-3800,8 8 0,8 0 59,10 0 0,-6 0 197,0 0 1,0-6-111,5 1 1,1-3-35,-1 2 1,1 4-515,-1-4 0,1 3-594,0-3 0,-8 4-682,-4-4 1,-4 2 358,-2-2 1172,-7 5 0,5-15 0,-5 7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0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8005,'0'10'5403,"0"0"-5474,0-5 1,2 13-41,4 11 1,2 3 1959,3 3 1,-3 5-826,-8 1 0,6 7 492,0-2 1,-1 4-1051,-5 2 1,0-1-757,0 1 0,0 0-2534,0 0 1,0 0 1635,0 0 0,-7 5 1188,-5 1 0,-3 0 0,-3-6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9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68 225 7987,'0'-25'486,"0"6"0,0-6 706,0 8 1,13-1-600,5 1 0,10 0 46,1-1 0,2 3-135,-2 4 0,2-3-241,-8 8 1,5-5-250,-5 5 0,1 0 140,-7 6 0,-6 6-101,1 0 1,-3 7 12,3-1 1,-4 3-221,-8 2 0,0 3-452,0 3 1,-2 4 293,-4 7 1,-6 1 122,-11-1 1,2-1-221,-8-4 1,6 3-257,-5-3 0,1-2 366,-2 2 1,-4-6 324,4 6 0,4-8-93,2 2 1,4-6 522,2-5-192,7 3 0,-3-11-122,7 8 0,8-8-12,9 1 0,13-5-93,4-5 1,11-5-10,1-7 0,8 1-45,-2 5 1,-3-5-116,-3 5 1,-4 3-3,-1 2 0,-8 4-185,-4 2 1,-10 0 46,-1 0 1,-8 8 115,2 4 0,-12 9-52,-6 2 1,-5 8 77,-6-3 0,-4 5-15,-8 2 0,1-1 99,-1 1 0,1-1 216,-1 1 1,-5 0-45,-1-1 0,7-5 141,5 0 0,2 0 76,-2 5 1,6-7-134,12-4 0,-3-4 24,8-1 1,3-1-90,8 0 0,5-7 10,7-4 0,8 1-44,4-1 1,4-6-33,1-6 0,7-7-93,-1 1 0,-2-9-204,-9-2 1,2 0-498,-8 6 0,4-2 367,-10-4 1,4 5-82,-9 1 0,-4 0-18,-3 5 180,-3 4 259,-9 1 1,-3 9 553,-7 3 0,-1 13-125,1 11 0,0 1 502,0-1 0,5 8-1,0-9 1,9 9-395,-3-8 0,4 2-171,2-3 0,6-3-210,-1-7 0,15-3-104,-3-3 1,4-5-104,-4-7 1,8-2-317,4-3 1,4-13-62,1-11 1,1-9-648,0-2 1,-1-6 30,1 5 0,-6-7 434,-1 2 0,-6-4 619,1-2 0,4-7 0,-1-3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0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25 7916,'0'-19'5980,"0"13"-5918,0 24 1,-1 1-1067,-5 10 0,-13 5 1004,-16 7 0,-30 14 0,-16-1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2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8076,'10'-17'367,"-2"-1"1,-6 3 732,3 3-257,-3-3 364,14 13-682,-7-6 1,9 18-77,-1 7 1,-2 3-60,-3 8 0,1 1-153,-7 6 1,0-1-177,-6 1 1,0 5 129,0 1 1,0-1-388,0-5 1,0-1 177,0 1 0,-2-8-763,-4-4 1,4-4 186,-4-2 0,3-7-796,-3-4 745,4-4 1,-4-6 192,12-8 1,4-7-53,7-16 0,2-1 188,4-4 0,2 9 201,4-4 1,4 6-118,-5 1 0,-3 10 258,-2 13 0,-3 3 123,-3 2 0,-7 2 124,-5 3 1,-3 11 341,-2 7 1,-2 7-318,-3-1 0,-5 2-16,-7-2 0,-1 4 23,1-5 0,0-1-260,-1 2 0,1-2-109,0 2 1,0 2-193,-1-8 0,-5 0 90,0-6 1,0-2-376,6-3 320,0 3 1,1-11-44,5 8 161,3-9-142,8 5 859,0 0-217,0 1 1,0 9 273,0-1 0,0-5-192,0-1 1,-6 1 204,0 5 1,-5-6-134,5 1 1,0-6 208,6 5-621,-7-7 272,5 4-703,-6-8 164,8 0-16,0 0 0,8-2 55,3-4 1,5 2 76,1-7 1,2 7-63,4-2 1,-4 4 76,4 2 1,-3 0-106,-3 0 0,0 0 130,1 0 1,-1 0-214,0 0 90,0 0 1,1-2-446,-1-4 169,0 5 89,1-7 1,-7 2-349,1 0 238,-8 1 164,3 5 1,-7 1 23,0 5 1,2 4 372,4 7 0,-4 0-124,4 1-347,3-1 177,1 0 1,7-1-77,0-5 0,1-3-225,-1-8 1,2-10 134,4-7 1,-4-2-1202,5-10 1492,2 0 0,-6-13 0,5-2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8745,'17'0'1616,"1"0"1,-7 2-724,1 3 1,-9-1 156,3 8-732,4-1 1,-6 5 22,7-5-204,-7 5-2046,4-15 1080,-8 7-821,0-8 0,7-6 1650,5 1 0,3-16 0,3 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2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8049,'0'-17'2134,"0"0"-2075,0-1 1,0 7-427,0-1 0,2 8 297,4-1 219,-4 3 1,7 4 122,-3 3-166,-4 5 1,7 23 211,-3 7 1,-2 18-94,8 11 1,-7 17-41,1-35 0,0 2-318,-4 2 0,0 2 1,4 4-1,1 1 156,-3 1 1,-2 0 0,1 0 0,0 1 14,-3 5 0,0 1 1,0-3-1,0 0-57,0 5 1,0 0 0,0-2 0,0-2-112,0-1 1,0-1-1,0-1 1,0-1-693,0-3 1,0-1 546,-4-3 1,0-1 0,3-4-1,0-2-260,-5 37 1,4-16-284,2-14 1,2-11 817,4-5 0,-4-5 0,4-1 0,-4-1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3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708 122 8005,'-35'-35'284,"0"0"0,3 10 256,3 8 1,-2 8-634,8 9 0,-8 7-272,3 5 1,-7 7 491,-5 10 0,-4 2-156,-8 15 0,-4 0 390,4 6 0,-2 1-338,14 5 0,7 2 741,10 3 1,6 4-329,5-3 0,7-5-64,10-1 1,7-6-164,11-6 1,4-4-315,7-7 1,3-8-176,3-4 0,-1-10 207,7-1 0,-2-8-969,2 1 1,-2-3 415,-3-2 1,-11-5-75,5-1 0,-10-8 325,4 3 1,-14-3 332,2 3 1,-5 1 342,0 4 848,-5 4 328,1-5 0,-6 14-717,4 5 1,-5 3-166,-1 3 1,2 5-178,4 0 1,-4 6-541,4-6 1,2 0-433,-3-6-594,1 0 29,-6 1-1465,0-9 1028,0-1 1556,0-8 0,-8-15 0,-1-5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3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7954,'-2'-15'0,"-4"3"1555,4 4 1,-3 8-738,10 0 1,1 0-207,12 0 1,-5 0-141,10 0 1,4-5-110,2-1 0,3 0-619,3 6 0,0-6-654,-1 0 0,1 1-1265,-1 5 2175,-7 0 0,14 0 0,-5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8026,'0'-17'2074,"1"7"-1759,5 4 0,4 12 316,7 5 1,0-1-488,1 2 1,-7 1-280,1 10 1,-3-4-213,3 4 1,1-9 89,-7-3 1,0 1-296,-6 5 393,0-7 0,2 3-117,4-7 1,-3 0 131,9-6 0,-1-8-205,7-3 1,1-7 17,4-5 1,-2 2 89,8-8 0,0 2 1,5-1 1,7 3-11,-1 7 1,-5 7 404,-6-1 0,-6 8-173,5-1 1,-6 8 371,1 3 1,-10 8-222,-1-3 0,-9-1 99,3 1 1,-4 1 22,-2 5 1,-2 0 103,-4 1 1,-5 5-189,-12 0 0,0 8-157,-12-3 0,4-3 35,-9-2 1,4 2 38,1-2 1,2 1 509,5-7 1,-3-6-223,8 1 0,7-6-80,11 5 0,3-5-188,2 5 1,2-7-126,3 2 0,13-4 113,10-2 0,5-2-225,2-4 1,1-3-405,5-9 1,-5-1 268,4-4 0,-9 4-669,-2-4 1,-10-2 386,-2 2 0,-7-6-119,-10 6 0,0-6-9,0 6 674,-15-8 0,-4 4 0,-16-7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69 7980,'-27'-17'0,"4"2"0,4 1 896,1 3-79,9 7-307,-7-4-611,14 8 0,-3 4 683,10 7 1,5 11-141,7 18 1,3 6 13,3 12 1,-2 9-151,8 8 1,-3 13-552,3-1 1,2 5-92,-8 0 0,-2-1-617,-9 7 0,3-12 953,-3 6 0,-5-7 0,1 9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5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53 7969,'17'-18'0,"1"3"0,-1 4 0,0 3 593,0 8 1,1 2-199,-1 4 0,-2 11 147,-3 12 1,-4 11-141,-8 6 0,-8 4-143,-4 2 1,-9 6-207,-2-1 0,-11 7-240,5-7 0,-13 7-142,7-7 0,-5 1 270,-1-6 0,5-2-367,-5-4 0,3-4 196,-2-7 0,3-8-108,-3-4 0,5-12 12,6-5 1,-1-4 319,7-2 0,0-10-158,5-7 1,9-4-19,3-14 1,4 3-61,2-14 0,15 7 130,8-1 0,10-1 227,7 7 0,10-3-89,8 14 0,2 0 348,-3 6 1,-3 2-63,4 3 1,-1-1 97,-5 7 1,-4 0-214,-13 6 0,-3 0-35,-3 0 0,-4 0-308,-7 0 206,-1 0 1,-6 2-1109,1 4 531,-8-4-146,3 13 1,-9-11 246,-3 7 0,-5-5 110,-7 6 1,0-6 305,-1 5 0,-1-7 0,-4 2 0,4-4 0,-4-2 0,3 7 0,3-3 119,0 8 0,5-7 5,1 7 1,5 5 375,-5 6 1,5 8-176,-6-2 1,3 11 251,-3 6 1,-3 10-121,3 2 0,-3 9-6,-2 2 0,-1 6-381,1 6 0,0 3 181,-1-3 1,7-10-526,-1-2 0,8-11 249,-1 0 0,3-12-687,2-6 0,0-5-524,0-7 428,0-3 1,7-15 339,5-4 1,3-20 467,3-9 0,-1-15 0,0-6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5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8003,'2'-17'0,"4"-1"0,-3 7 0,9-1 836,-1 8-483,7-11 0,-1 13 286,0-4 0,8 4-196,4 2 1,-2 10 176,2 7 0,-6 8-216,6 10 1,-10-1-456,-2 1 0,-1 7-83,-11 4 0,1-1 11,-6 1 1,-2-2-188,-4 2 0,-3-4-595,-8-7 0,-1-2-168,1-5 0,0 1 400,-1-11 1,-1 1 101,-4-13 1,-2 5 570,-4-5 0,-3-2 0,3-10 0,2-9 0,-2-9 0,8-6 0,-2 1 0,6-4 207,5-1 0,4-1 350,8 0 0,2 7 374,4-1 1,4 8-306,7-2 1,0 5-75,1 7 0,-1-3-137,0 9 1,-5-1-219,-1 6 1,-5 0 29,6 0 0,-7 6-292,7-1 0,-8 9-99,1-3 1,-3 5-155,-2 1 0,0 0-576,0 1 1,0-7 449,0 1 1,2-7-306,4 7 0,0-8 260,11 2 0,-2-5 489,14-1 0,8 0 0,7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3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7959,'12'-6'0,"-1"0"0,-5 1 1930,6 5-1421,-1 7 0,5 3-292,-5 7 0,-5 2-248,-12 4 0,-5 0-353,-12 12 1,1-4 6,-6 9 1,-1-3-369,-6-3 1,-1-1 449,-5-4 1,5 1 11,-5-6 1,5-3 256,1-10 1,1 3 229,-1-9 1,8 1 17,4-6 1,4 0 119,2 0 214,7 0-436,2-8 0,18-1-102,7-8 0,8-1-15,10 1 0,7 5 62,4 1 1,-2 1 269,3-1 0,-3-3 152,2 9 0,-2-1 219,-4 6 1,-3 7-327,3 5 0,-9 5-137,-2 6 1,-8 4-75,2 8 1,-11 7-185,-7 4 1,-3 12 19,-2 5-17,-7 5 193,-11 8 0,-3-8-616,-8 7 0,2-4-100,-1 4 1,-3 0 85,8-12 0,0-3 25,5-3 0,1-11-108,0-5 0,5-13-221,1-4-60,7-5-192,-4-10 1005,8-1 0,8-23 0,2-5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6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122 848 8012,'-8'17'3537,"6"8"-3145,-6-6 0,8 12-455,0-8 0,-2 2 36,-3-2 1,1-4-345,-8 4 1,6-4 72,-5-1 0,1-1 153,-1 0 1,-3-5-282,9-1-336,-9-7 400,12 4 0,-5-16 157,7-3 1,5-5-71,1-1 0,8-4 19,-3 4 0,-1-5 640,1 11 0,-5 3-55,5 3 0,-5 3 189,6 2 1,-8 7-150,1 5 0,-3 3 255,-2 2 1,0 7-39,0-1 0,0 0-138,0-6 0,-5 0-217,-1 1 1,0-7 24,6 1 0,2-9-594,4 3 1,3-6-30,9-6 1,7-3-293,3-8 0,7-8 306,5-4 1,-3-6-183,3-5 0,2-4-403,-1-8 1,-1-2 384,-5-4 0,-1-3-72,1-8 0,5-6 378,1 0 1,1 6 233,-2 5 1,3 8 12,3-1 0,2 5 0,-8 6 0,2 4 0,-1 7 0,-7 0 0,1 1 0,-8 7 546,-10 4 0,-2 9-3,-3 3 1458,-4 7-1173,-8-4 1,0 18-17,0 7 0,-8 4-234,-4 14 1,-3 1-44,-2 11 0,-3 8-203,-3-3 0,2 10 47,-8-5 0,3 12-319,-3-5 1,-2 5-46,8-11 1,-8 5-420,2-5 1,4-3 322,2-8 0,-2 1-706,2-8 0,0-2 136,6-9 0,5-4-862,1-8 560,-1-7 463,3-2 1,1-16-126,8-3 0,0-7 174,0-5 1,2 0 440,4-11 0,11-5 0,10-13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6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8012,'17'0'0,"2"0"1024,5 0 1,-3 7-513,7 5 0,3 5 835,10 6 0,1 4-518,4 8 1,4-6-266,-4-1 1,2 1-78,-2 6 0,2-8 87,-7-4 0,5 2-790,-6-2 0,-2 6 190,-9-6 0,2-2-835,-8-10 0,0 3 596,-6-8 0,-5 5-2679,-1-5 871,-7 0 1342,4-6 1,-16 0 53,-3 0 0,-12-2 677,-6-4 0,-11-4 0,-5-7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7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8231,'17'0'336,"1"0"-19,-1 0 0,2 0 503,4 0 1,-4-2-269,4-4 0,2 4-244,-2-4 1,1-1-415,-7 1 1,6 0 50,0 6 1,-6 0-533,-5 0 298,-8 0 0,3 2-158,-7 4 1,0 3 341,0 9 0,-2-1 50,-3 0 1,1 8 331,-8 4 1,1-2-181,-7 2 1,3 0 515,4 5 0,-5-5-287,5 0 0,1-8 333,-2 2-362,9 4 1,-5-8 48,8 4-344,0-11 1,10-4-298,7-8 0,2-8-579,10-4 0,0-9 459,5-2 1,-1 0 40,-4 6 1,2-1 12,-8 1 0,-2 6 666,-10-1 0,-1 8 143,-4-1 1,-4 5 476,3 5 0,-10 7 566,-7 11 0,-3-2-665,-3 8 1,7-8-205,-1 2 1,3 2-211,-3-2 1,4-6-581,8-5 190,0-1 0,10 5-1269,7-5 0,3-3 454,8-8 793,1-8 0,13-1 0,3-9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7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7960,'7'-9'2480,"11"1"-1593,10 8 1,13-6-154,5 0 0,6 1-386,5 5 0,-3-6-288,4 0 1,-6 0-973,-6 6 0,0 0 571,-11 0 1,1 0 340,-13 0 0,8-7 0,-4-3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11840,'0'17'-1040,"0"2"573,0 4 1,0-1 1763,0 6 0,0-7-495,0 3 1,-2 1-309,-4-2 0,4 0-1369,-3-6 691,3 0 0,4-1-266,3-5 0,11 3 277,7-9 0,8-1-889,-3-10 0,5-1 402,2-5 1,-1-3-234,1 3 1,-8-1 501,-4 1 0,-4 5 251,-2 7 591,-7 0 1,-4 9-342,-12 9 0,-10 1 135,-7 10 0,-7 1-117,1 11 1,-4-7 600,-1 1 1,-1 5-242,0-5 0,9 1-82,2-7 0,5 4-309,2-4 0,7 3-239,5 3 0,3 1-154,2 5 1,0-5 183,0 5 0,7-3 85,5 2 1,3-3-46,3 3 1,1-3 369,4-3 0,-10 1-101,5-1 0,-5-5 266,4 0 1,-1-8-87,-5 2 1,-1-9 458,-4-3-85,-4-7-524,13 4 1,-11-10-207,7-4 0,-5-5 60,6-12 1,-1-4-711,6-8 1,1-7 330,-1-4 1,2-12-780,4-5 1,-2-12 102,8-6 0,0-7 199,-12 39 0,1 0 0,-1 2 1,0-1 774,0-6 0,1-1 0,2 2 0,0 0 0,1-6 0,-2-3 0,1-2 0,-1-1 0,-1-2 0,0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49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8 104 7987,'18'-32'0,"-1"3"0,-2 10 1373,-3 7-139,3 8-611,-5-3 0,5 8-199,-3 5 1,1-2-134,-7 8 1,7-1-53,-1 6 1,-2 3-15,1 3 1,6-2-279,7 8 1,-1-8 116,-6 2 1,2 2-254,4-2 1,-2 0-31,8-6 1,-6 1-149,6-1 0,-8 0 145,2 0 1,-4 1 25,-1-1 1,-3 0-79,-3 1 1,1 1 26,-7 4 0,0-4 109,-6 4 1,-6 4-168,0 2 0,-9-2-201,-3 2 0,-1-3 180,-10 3 0,6 4 52,-6-4 0,-5 2 185,-6-3 0,-1-1-156,7-4 1,-1-3 325,0 3 0,1-10-92,-1-1 1,3-7 664,3 7-500,4-8 1,13 3 205,1-7 1,9 0-180,2 0 0,7-2-84,11-3 1,9-3-222,7-4 1,3-1 142,9 7 1,-6-5-366,6 5 0,-7 0 141,1 6 0,-3 0 201,-3 0 0,-7 8 146,-4 3 0,-6 5 350,-5 1 1,-4 8-239,-8 4 1,-2 5 24,-4 7 0,-6-3 228,-11 8 0,4-1-113,-4 1 1,-2 2 27,2-8 0,0 0-153,6-5 0,7 0 83,4-1 0,-1-7-82,1-4 1,2-6-179,10-5 0,3 1 81,9-7 1,5 0-112,0-6 0,8-2-503,-3-4 0,5-3 263,2-9 0,-3 1-249,-3 0 0,-2-6 186,-4 0 0,-9-2-296,3 2 1,-11 3 167,-1-3 1,-5-2 107,-5 2 0,-7-6 402,-11 6 0,2 2-117,-8 10 0,-2-3 182,-9 9 1,2-1-115,-9 6 1,13 2-748,-6 3 0,15-1 47,-4 8 608,8-1 0,11 7 0,2-1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50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7977,'29'-31'292,"-1"-4"-292,-7-3 0,4 11 638,0 2-238,2 8 0,0 0-23,-2 7-104,-8 2 0,-1 10-90,-5 4 1,-3 9-87,-8 8 1,-4 10 268,-7 2-720,-1-1 278,-20 16 1,10-8-654,-6 5 557,-1 3 1,-6-12-259,1 8 1,1-8 206,4 3 0,4-7-95,8-5 1,1-4 52,5-7 0,3-7-42,8 1 1,2-9 100,4 3 0,5-4 134,12-2 1,-3 2 24,3 4 0,2-2 214,-2 7 0,0 1-48,-6 5 0,-5 8 209,-1 4 1,-7 3-47,2 3 0,-6 5-83,-6 1 1,-4 7-112,-7-2 0,0 2 49,0-2 0,5 2-70,1-8 0,1 1 104,-2-7 0,-1-5 141,7 0 0,0-6-78,6 6 1,0-6-116,0 6 0,0-8 45,0 2 1,6-4 174,0-2-301,0 1 206,-6-1-514,0 0 160,0-7 281,0-2-332,0-8 241,0-8 86,0-2 1,-2-5-118,-4 3 0,2 3-126,-7 3 154,7 4 1,-10-7-250,9 3 1,-3 2-111,2-8 1,4 7-132,-4-7 0,5 1-80,1-7 0,1-7-826,5-4 1319,4-3 0,15-18 0,2-4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50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7935,'6'-23'2262,"0"0"0,9 8-1477,2 9 0,8 10-1154,10 2 0,-2 5 294,-5-5 1,-3 2 71,-7-2 1,-3-3-9,-3 9 0,1-6 102,-7 5 1,0 1-264,-6 5 1,0 8 180,0 4 1,-10 3-554,-7 3 0,-1 5 72,-5 1 0,-2-1 308,2-5 0,0-3 227,6-3 1,7-4 232,5-8 0,3-5 512,2 0 1,3-9-406,9 3 1,0-4-56,11-2 0,2 0-3,-2 0 1,5-2-248,-4-4 0,-1 4 97,-6-3-158,0-5-473,0 8 336,-7-6 1,-2 10-366,-8 4 0,-10 4 189,-7 7 0,0 6-597,-7 0 0,0 2 362,0-2 0,1-4-1725,6 4 1504,0-3 0,1-3-249,5 0 981,3 1 0,1-1 0,-3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5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8859,'2'-10'860,"4"4"0,11 4 0,12 0-497,3-3 1,1 3 452,-4-4 0,4 4-800,-5 2 1,-3 0 31,-2 0 0,-3 0-1086,-3 0 783,0 0 0,-1 8-250,-5 3 1,-3 5 251,-8 1 0,-10 8 4,-7 4 1,-8 3 12,-10 3 1,1-1 200,-1 1 0,3-2 435,3-4 0,6 1-240,11-7 1,-1-5 335,7-7 1,2-1-261,10 1 1,5 3 74,12-8 1,4-1-94,8-5 0,0-2-249,-1-3 0,6 1-284,1-8 1,-1 8-416,-5-1 0,-1 1-1737,1-2 2467,-8 4 0,13-6 0,-3 8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0:51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122 208 7937,'-18'0'1450,"1"0"1,2 8-120,3 3-908,-3-3 0,11 5 710,-8-7-576,9 0-521,-5-6 1,16 0-8,3 0 0,12-8-858,6-3 1,2-5 413,-2-1 1,3 0-121,-3 0 1,-4-1 324,-2 1 0,-4 0 275,-1-1 0,-9 1 414,-3 0 1,-4 0-339,-2-1 1,-8 7 336,-3-1 1,-5 8-195,-1-1 1,-8 3 1053,-4 2-507,-3 0-467,-3 0 1,6 5-842,0 1 1,8 6 476,-2-7 0,4 17 0,2-3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7953,'10'-17'0,"-2"-1"0,-8 1 4571,0 8-2205,7 1-2732,-5 8 0,4 13 40,-12 5 326,4 10 0,-13 7 0,5 9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3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346 191 7900,'0'-11'536,"0"-1"1,0 6-34,0-5 0,-5 5-123,-1-6 1,-2 3 355,2-3 0,3-1-152,-9 7 1,6-7-27,-5 1 1,5 3 228,-5-3-433,7 8 1,-12-9 388,5 7-255,3-8-153,-7 13 98,5-7-331,-7 8-122,0 0 0,-1 2-64,1 4 0,5 1-68,1 5 0,1 3-21,-1-3 21,-5 3 0,14 2-45,-3 1 116,-5-1 1,8 0 52,-4 1 0,4-1-132,2 0 0,6 0 61,0 1 53,7-1 10,-3 0 0,7 1 115,1-1 1,-1 0-76,0 0 1,1 1 78,-1-1 0,-6 0-96,1 1 0,-3-1 154,3 0-128,-4 0 0,-3 1 231,1-1-198,0 0-43,-6 1 0,0-1-15,0 0 43,-8 1 4,6-1-162,-13 0 1,7 0 91,-3 1 1,-5-7-102,5 1 0,-4-6-81,-3 5 1,1-7-321,0 2 192,-1-4 1,9-4 38,3-4 1,-2 2-367,3-7 1,-1-1-39,6-5-158,0-1 518,7 1 1,3 0-274,7 0 472,1-1 1,1 1 0,2 0 107,2-1 0,-2 7-81,-9-1 1,3 8 436,-3-1-129,-5 3 920,1 2-610,-8 0 837,0 0-1103,-8 0 0,4 0-46,-7 0 0,5 0 119,-5 0-249,7 0-34,-12 0 105,15 0-53,-15 0 1,12 0 254,-7 0-249,7 0 0,-6 0 307,5 0 1,1 0-138,-8 0 1,1 0 173,-7 0-190,9 0 1,-7 6-80,5-1 1,3 9 21,2-3-259,-3 5 0,7 1 133,-4 0 1,4 1-42,2-1 0,2 6 0,4 0 27,5-2 1,5 4-136,1-2 0,2 2 144,4-2 0,-3-2-15,3 8 1,2-2 108,-2 2 0,0-2-85,-6-4 1,0-4-1,-1 6 167,-5 0 1,3-6-85,-9 4 0,1-4 62,-6-1 3,0-1 1,-8 0-82,-3 1 0,-4-1-291,-3 0 0,-7 1-228,-4-1 1,3-6-834,-3 1 917,8-8-86,-12 3 0,14-7-919,-4 0 854,3 0-2611,11-7 3079,-6-11 0,5-8 0,-7-9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0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7867,'-9'-10'-1306,"-7"2"1456,14 8 1,-5-1-439,7-5 130,0 4 37,0-6 1,0 6 5,0-4 98,0 5 1,0-9-42,0 4 7,0 4 89,0-13 0,-6 11-63,0-8 1,-1 7 124,1-7 1,4 6-94,-4-5 1,2 1 8,-2-1 1,5-5-288,-5 5 184,4-5 87,2-1 0,0 0 0,0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0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7867,'0'-9'-525,"0"1"0,-2 8 546,-4 0-202,4 0-137,-5-8 207,7 6 5,0-5 78,0 7 322,0 0 122,7 0-155,-5 0 141,6 0-173,-8 0 1,0-2 507,0-4 286,0 4-270,0-6 138,0 8-139,0 0 0,0 8-500,0 4 0,0 3 61,0 2 1,0 6-101,0 0 1,0 6 11,0-6 0,0 2-12,0-2 1,0-3-194,0 3 0,0-4 99,0-2 1,0 0-123,0 1 1,0-1 83,0 0-574,0 1 0,0-1-13,0 0 1,0 0-218,0 1 0,0 1-308,0 4 0,0-4 458,0 4 0,6-3-450,-1-3 1023,9-8 0,-5 7 0,9-7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1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7860,'0'-9'1473,"0"1"-602,0 8-158,0 0 396,-7 0-731,5 0 1,-6-2 478,8-4-324,0 4-321,0-5 0,-6 5 233,0-4-26,1 4 33,5-6-338,0 8 601,0 0 0,-2-5-385,-4-1 17,4 0 14,-6 6-136,8 0-64,0 0 0,0 8-122,0 3 1,0 6 255,0 7 0,0 2-69,0 9 0,0 0-82,0-1 0,0 5 88,0-5 0,0 10-60,0-9 1,6-4-225,0-8 1,5 2 145,-5-2 1,2 0-387,-2-6 1,-2-5 181,7-1 1,-7-5-674,2 6 114,-4-9 217,5 5 187,-5 0-23,6-6 45,-8 5 3,0-7-1221,0 0 506,0-7 450,-8 5 0,6-14-1782,-5 7 626,7-9 927,0 1 0,0 6-998,0-1 1732,7 8 0,3-3 0,7 7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2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7541,'9'-8'926,"-1"6"-94,-8-5 252,0-1-696,0 6 1,0-4 1366,0 12-619,0 4-672,0 7 0,0 0-354,0 1 0,0-7 99,0 1-1001,0-8 0,0 5 559,0-3 0,2-4-1261,4 4 1,-2-4 40,7-2 1453,1-8 0,5-9 0,0-10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7847,'0'-10'3595,"0"3"-2929,0 7 130,0 0-685,0 7 0,-2 3 51,-4 7 0,4 2-216,-4 5 0,-1 2 111,1 9 1,-2 0-186,2-1 1,4 1 90,-3-1 1,3-5-22,2 0 0,0-2 49,0 2 1,9-4 30,9-8 1,1 0-26,10 1 1,-1-9 44,7-3 0,5-2-257,1 2 0,5-5 95,-6 5 1,1-6-229,-7-6 0,-5 5 126,0-5 1,-8 2-1584,2-2 1102,-4 4 1,-7-5 702,-1 7 0,-7-8 0,4-2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8398,'0'-9'2107,"0"1"1,0 10-1227,0 4 0,-2 5 90,-4 12 1,3-1 421,-9 6 0,2 1-1710,-1 6 0,-3-1 200,9 1 0,-1 0-1947,6-1 1,0 1 2063,0-1 0,15 9 0,4 1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3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7809,'10'-9'1552,"5"1"-1024,-3 8 1,3-2-130,2-3 1,6 3-155,0-4 0,2-2 13,-2 2 0,-3 1-211,3 5 1,-4-6 55,-2 0 1,0 0-979,1 6 1,-1 0 172,0 0 702,-7 0 0,5 8 0,-5 2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3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87 7809,'-18'0'0,"7"6"980,-1-1 196,8 1 1,4-6-502,12 0 1,11 0-275,6 0 1,4-6-37,1 1 0,6-9-121,1 3 0,7-3-735,-2 3 1,2-3 390,-2 8 1,2-1 99,-7 1 0,7 4 0,-4-6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4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7918,'17'0'673,"-7"0"1,-1 0 499,-3 0-393,-4 0 181,6 0-513,-8 8 0,-2-1-34,-4 5 0,-4 3-473,-7-3 1,0 9 138,0 2 0,-6 6-385,-1-6 1,-6 7 255,1-1 0,-2-2-129,2 2 0,4-8 83,8 2 0,2 2-25,3-2 1,5-5-1,7-7 0,0 1 25,0 5 1,7-6-118,5 1 0,9-8 124,2 2 0,6-5-85,-6-1 0,8 0 71,-3 0 0,-1 0-68,2 0 1,-8 6-59,2 0 20,-4 0 87,-1 1 0,-9 3 24,-3 7 1,-6 1 136,-6-1 0,-3 6-77,-9 0 0,-5 0 105,0-6 1,0 1-82,6-1 1,7-6 307,5 1-189,3 0 0,4 5-54,3 0 1,11-5 59,7-1 0,2-5 96,-2 5 0,-2-5 84,8 6 0,-8-1-70,2 7 0,-4-7 12,-1 1 1,-3-1-102,-4 6 0,-3 1-249,-8-1 0,0-5 87,0-1 0,-2 1-92,-4 5 0,-9 0-205,-8 1 1,-8-1-272,2 0 0,3-2-189,-3-3 0,8-4 316,-2-8 0,3 0-764,3 0 1234,7-8 0,-5-9 0,5-10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86 7930,'25'-7'351,"-8"-5"171,1-3 0,-9 3-251,9 1 0,-1 5-33,0-5 0,-5 7 379,-1-2 266,1 4-797,-3 2 1,-1 4 64,-8 7 0,-9 3-482,-9 15 0,-7 5 190,-9 7 0,-1-1-151,1-5 1,-7 3 91,1-3 0,-6 3-185,5-9 0,1-4 103,5-2 1,1-4-3,-1-2 0,3-5 187,3-1 0,4-7-41,7 2 1,7-4-349,-1-2 329,9 0 0,4 0-110,17 0 0,1-2 166,10-4 1,7 4 104,10-3 1,10-5-13,2-2 0,7-3 211,-1-2 0,7-1 400,-2 1 1,2-6-309,-13 0 0,-3 6 115,-9 5 1,-5 6-82,-12-5 0,-4 7 173,-8-2-368,-8 4-387,-1 2 1,-8 8 138,0 4 0,-8-1-87,-3 6 1,-10-1 35,-2 13 1,-2-1 63,2 7 1,3 2 300,-3 3 0,2-2 46,-2 8 1,6 6 178,0 6 1,-1 7-171,7-1 1,-5-3-40,-1 3 1,0-1-341,0 6 0,-1-5-97,1-1 1,5-7-443,1 1 1,5-16 367,-5-7 0,7-11-136,-2 0-56,4-11 340,-6-4 1,6-10-194,-3-4 1,3-4-518,2-7 857,0-8 0,-8-2 0,-1-7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4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7976,'18'-10'1780,"-1"4"1,-5 10-864,-1 2 0,-5 0-422,5-6 1,1 2-668,5 3 0,-5-3 197,-1 4 1,1-4-629,5-2 1,2 6 602,4-1 0,-3 9 0,5-5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7877,'10'-8'172,"-2"6"0,-6-6 642,3 8-323,-3 0 0,6 2 347,-8 4 1,-2 4 317,-4 7-765,-3 0 0,-7 1 219,5-1-396,-5 0 1,14 1-763,-3-1 525,3 0 0,9-5-834,5-1 1,5-7 444,6 2 0,2-4-528,4-2 1,-2-6 336,-4 0 0,-4 0 189,4 6 0,-9 0 351,-3 0 0,-7 2-97,2 4 1,-6 4 357,-6 7 1,-3 0-214,-9 1 1,-5-1 420,0 0 1,-8 0-201,3 1 1,1-1 3,-2 0 1,6-1-116,-6-5 1,6 3-206,-6-9 0,8 7 43,-2-6 0,4 0 51,1-6 1,7 0-224,-1 0 1,8-2 37,-1-4 1,5-4-171,5-7 0,-1 0 92,8-1 0,5 1 230,6 0 0,6 1 51,-6 5 1,6 1-154,-6 4 1,0 5 444,-6-5 0,1 4-162,-1 2 0,-7 8 401,-5 3 0,-3 4-204,-2 3 0,-7 5 96,-5 0 1,-5 6-78,-6-6 0,-4 7-80,-8-1 0,1-2-86,-1 2 1,2-8 41,4 2-245,5-4 197,6-1-891,9-9 531,1-1 1,16-8-69,3 0 0,12-2 78,6-4 1,-2 2-51,2-7 0,-2 5-3,1-5 0,5 7 87,-4-2 1,-4 2 229,-2-2-204,-4 5 200,-1-7 0,-9 10-71,-3 4 1,-6-3 184,-6 9 1,-9-1-59,-8 7 1,-8-1-31,2 0 0,-4 1 111,-1-1 1,1-6-31,4 1 0,6-6 456,12 5-104,3-7-751,8 4 1,10-8 120,7 0 1,10-8-61,13-3 1,-1 1 70,7-2 1,-6 9-64,6-3 0,-7 4-26,1 2 0,-5 0 29,-7 0 0,1 2 285,-11 4 1,1 5-133,-13 12 1,-1-2 275,-5 8 1,-2 0-120,-3 6 1,-5 1 20,-7 4 0,-8 5-94,-4 6 1,2 1-129,-2 0 1,2 6-88,-2 0 1,-1 5-270,7-5 1,0-3-200,5-9 1,7 2 225,-1-7 1,8-7-286,-1-5 0,3-13-256,2 1 164,0-4 731,0-3 0,0-10 0,0-10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6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7877,'9'-7'2120,"7"5"-1488,-5-4 1,5 4-353,1 2 0,0 0-66,0 0 0,7 0 21,-1 0 0,5 0-7,-5 0 0,1 0-520,-7 0 1,6 6 164,0 0 127,0 7 0,-6-3 0,1 7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7909,'8'-10'1042,"2"2"-256,7 8 1,0 0-289,0 0 0,1 0 210,-1 0 0,0 0 265,1 0-588,-1 0-731,0 0 395,1 0 1,-3 2-2357,-4 4 1813,-3-4 1,-8 13 493,0-3 0,-15 11 0,-4 4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7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7909,'-17'15'160,"-1"-3"1,7 1 6,-1-7-78,8 0 168,-3-6 1,9 0-68,3 0 0,-1 0 122,8 0 1,-1 0-106,7 0 1,1-2-363,4-4 0,4-4 102,7-7 1,1 6-392,0-1 0,-1 1 141,1-7 0,-6 9-30,-1 3 0,-6 4 175,1 2 1,-4 0-29,-2 0 191,-7 0-283,5 0 978,-13 8-510,6 1 1,-10 9 420,-4-1 0,2 0-132,-7 0 1,-1 1 54,-5-1 0,0 6-146,-1 0 0,-5 2-139,0-2 0,0-4-167,6 4 56,-1-3 1,3-3-419,4 0 294,3-7-638,8-2 0,8-8 88,3 0 1,6-2-120,6-4 0,2-6 161,4-11 0,4 4 119,-4-4 1,2 4 137,-3 1 1,3 3 5,-8 4 0,0-3 499,-6 8 1,1 1-221,-1 5 627,0 0 1,-1 2-161,-5 3 1,-3 5 70,-8 7 0,0-5 5,0-1-331,0 1 0,0 5-534,0 0 0,-6-5 236,0-1 1,-7-1-682,1 2 0,-3 1 373,-2-7 1,-1 0-337,1-6 1,-2 5 202,-4 1 0,4 0 178,-4-6 1,3-2 266,3-4 0,0-3 34,0-9 0,-1-5-34,1 0 1,2-6 33,3 6 0,-1-6 38,7 6 1,0 0-54,6 6 0,-6 0 386,1-1-165,-1 1 1,8 2-39,3 3 0,-3-3 348,4 3-303,4 5 1,-8-3 108,3 4 1,-1 4 240,2-3-294,-4 3 0,8 2 203,-5 0-421,-3 0 0,8 0 92,-4 0 1,-3 7-2,9 5 0,-8 3-27,2 3 1,1 1 26,-1 4 1,0 4 147,-6 7 1,0 1-98,0-1 1,0 1-112,0 0 0,0-1 86,0 1 0,0-2-418,0-5 1,0 3 110,0-8 1,-2 0-27,-4-6 1,4-5-669,-4 0 588,5-9 0,2 5-72,5-8 1,-2 0 91,8 0 1,-1 0 225,6 0 0,-5-2-121,-1-4 1,-5 4 146,6-3 0,-6 5 237,5 5 0,-7-1 366,2 8 0,-4-6 726,-2 5 1,0 1 152,0 5-433,-8 0 1,4 1-517,-7-1 1,7-6-203,-2 1 0,4-6 192,2 5-660,0-7-225,0 4 1,8-8-295,3 0 0,-1 0-1181,1 0 1,1-2 908,5-4 0,0-9-2163,1-8 3064,-1-8 0,0-4 0,1-9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9042,'0'25'773,"0"-4"2,0 8 0,0 2-295,0 9 0,-6-1 343,0 7 0,-7-8-497,1 3 1,4-5-405,3-1 0,3-7-919,2 1 0,0-8 702,0 3 1,0-5-429,0-2 0,0 0-160,0 1 883,7-9 0,11-1 0,9-8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7814,'17'-18'0,"2"-1"-471,4-4 1,4 4 197,8-4 0,-6 2 549,-1-3-61,1 5-104,6-6 0,-1 8 189,1 0 0,-1-1-122,1 1 1,-6 8-136,0 3 0,-6-2 94,6 2-136,-8 1 75,4 5 1,-6 0-3,4 0 19,-4 0 0,6 0 55,-8 0-34,1 0-77,-1 0 149,0 0-91,1 7 1,-7-3 34,1 8 1,-8-7 43,1 7-105,-3-1 87,6 7-197,-6-1 75,6 0 0,-7-1-133,5-5 24,-4 5 45,6-7 75,-8 8-25,0 1 0,0-1 73,0 0 1,0-5-51,0-1 43,0 1 1,0 5-51,0 1 1,2-1 69,3 0 1,-3 0-28,4 1 1,-4-1-4,-2 0 1,2 1-22,4-1 1,-4 6 6,3 0 0,-3 2 86,-2-2 1,0 4-84,0 8 1,2 1 222,4 4 0,-4-1-70,4 7 1,-4-6 88,-2 6 0,0-5 21,0 5 0,0-2-106,0 2 1,0 4 30,0-4 0,0-4 117,0-1 0,-6 1-643,0-2 0,0 1 208,6-7 0,-5-5-52,-1 0 0,0-6 63,6 6 1,-6-8-24,1 2 1,-3-4 101,2-1 0,2-7 34,-7 1 1,5-8-62,-6 1 0,7-3 15,-7-2 0,1 0-346,-7 0 1,1-2 158,0-3 1,-2-5-869,-5-7 1,3-8 481,-7-4 1,-1-12-1717,-6-5 2276,-7-11 0,5-5 0,-5-7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9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0 7966,'17'0'671,"-7"0"-196,5 0 336,-13 0-215,6 0-323,-8 0 0,0 2-50,0 4 0,0-2-101,0 7 1,0-5-58,0 5 0,-6-5-250,0 6 1,-1-3-200,1 3 0,4-2 35,-4-5-260,4-3 380,2 6 0,2-8 141,4 0 0,4 0-45,7 0 1,6-6 65,0 0 0,6-5 15,-6 5 0,6 0 201,-6 6 259,0 0-281,-6 0 0,-7 8 266,-4 4 0,-4 3-142,-2 2 1,-8 2-16,-4 4 1,-9-1-101,-2 6 1,-8-6-136,3 1 1,-5 2-96,-2-2 1,6 0-446,1-6 444,7 0-79,-4 1 0,7-9 36,1-3 0,5-4-91,1-2 146,7 0 1,-4-2-353,8-4 116,0-3 1,2-9 63,4 1 1,4 2 42,7 3 1,0-1 287,1 7-174,7-8 0,-4 12 181,7-3 0,-6 1-69,1-2 0,-4 4 68,-2-4 0,0 5 30,1 1 167,-9 0 0,-1 1-48,-8 5 1,0-2 15,0 8 1,0-1-170,0 6 1,-13 1-48,-5-1 0,-5 0-88,0 1 0,2 1 72,-8 4 0,6-4-49,-6 4 0,10-9 61,2-3 0,2-5 268,9 5-276,0-7 0,8 4-172,4-8 1,-1 0 85,13 0 1,-5 0 50,10 0 0,4 0-128,2 0 1,-2 0 79,2 0 1,-6 0 20,6 0 0,-8 0-18,2 0 0,-10 0-68,-1 0 1,-7 0 39,7 0 32,-8 8 0,-2 1 56,-8 8 1,-13 1 117,2-1 1,-7 0-18,1 1 0,-2-1-67,-3 0 0,-3 1 105,8-1 1,5-8 15,7-3-303,7 4 162,-4-8 0,16 5-294,4-7 1,9 0-20,2 0 0,2-5-21,-2-1 1,-4-2 150,4 2 0,-4 5-148,-1-5 310,-1 4-93,-7 2 0,-3 2 557,-7 4 1,-15 3-241,-8 8 1,-8 1 729,-4-1 0,-7 6-14,-4 0 1,-2 0 277,2-6 1,9 1-562,9-1 0,8-5 685,3-1-1163,0 1 1,17 3 55,0-3 0,9-3-281,14-3 0,-1-4 119,6 4 1,9-4-846,9-2 1,4-8-286,2-4 1,0 3-962,0-3 0,3 1 2026,-3-7 0,12-7 0,-11-2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1:49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7848,'10'0'2032,"-3"0"-1851,-7 0 781,0 0 1,-2 6-328,-3 0-220,3 7-257,-6-11 1,8 14 303,0-5-54,0 5-289,0-7-200,0 7 140,8-7 0,-4 1-293,7-4 1,1-5 182,5-1 1,6 0-591,0 0 1,0-1 299,-6-5 0,-5 2-232,-1-8 401,-7 1 1,4-6 198,-8-1 450,0 1 0,-2 2-249,-4 3 0,-3-1 741,-9 7-511,1-8-222,0 13 1,-1-7-452,1 8 1,0 0-123,0 0 1,-6 0-790,-1 0 1126,1 8 0,-9 1 0,-5 8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0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8347,'0'-9'2233,"0"1"-1632,0 8 474,0 0-444,8 0-363,-6 0 1,11-2 312,-7-3-27,7 3-100,-3-6 0,7 8-65,1 0 0,-7 0 436,1 0-123,-1 0-241,7 8 1,-3-5 747,-4 9-418,5-8-403,-7 11 1,9-13-44,-1 4-179,-7 3 1,5-7 165,-4 4-498,-3-4 249,8-2-338,-15 0 33,15 0 0,-7 0-435,9 0-114,-9 0 1,5-2-243,-8-4-618,-1 4-881,-5-5 1315,0 7 725,0 0 1,-9 9 471,-9 9 0,-14 14 0,-12 13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1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7930,'18'-18'0,"-7"1"0,1 0 0,-1 5 625,7 1 1,-1 7-144,0-2 0,1 6-89,-1 6 1,6 11-11,0 12 1,-2 5 90,-9 7 0,1 3-402,-7 8 0,0 0 56,-6 0 1,-2-4-190,-4 4 86,4-12-15,-13 18 0,5-22-867,-7 4 0,5-9 180,1-2 1,1-14-1186,-1 3 685,-5-13 1177,7 3 0,-9-23 0,1-5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8964,'0'9'2731,"0"7"-1862,0-7-174,0 9-238,0-1 0,-5 0-7,-1 0-284,0-7 1,4 5-125,-4-3 1,5-2-23,-5 1 1,-2-5-43,2 5 0,1-5 329,5 6-898,0-9 263,0 5-376,0-8 1,13-2 27,4-4 0,12-11-221,0-12 0,9 2 376,3-1 0,-1 6-8,-5-1 1,-6 4 325,-1 2 0,-7 2-33,3 3 1,-11 4 482,-1 8-289,-9 0 0,5 8 474,-8 4 1,-8 5-116,-3 6 0,-10 2 112,-2 4 0,-6 3-170,6-3 1,0 4-97,5 1 1,1-1-22,0-4 0,7-4 129,4-8-393,5 0 134,1-7-108,0 5 0,1-13 19,5 4 1,2-6-88,3-6 1,5 3 307,-5-9-147,5 8 0,-1-5 319,-3 3-209,3 4 331,-5-6 1,-1 10 144,-3 4 136,-4 3 1,-2 9-261,0-1 1,0 0-71,0 1 0,0-1-308,0 0 0,0-5 84,0-1 1,2-1-393,4 1 261,-5 5-272,15-14 0,-12 5 40,7-7-77,1 0 1,5-1-62,0-5 0,-1-4-19,-5-7 1,5-2-98,-5-4 0,3 3 139,-3-3 1,-3 4-334,-8 2 1,0-1-393,0 1 613,0 0 0,-10 2 203,-7 3 0,-2 4 114,-10 8 1,0 2 82,-6 4 1,1 11 140,-1 12 0,-5-2 55,0 2 0,-1 0-109,7 5 0,-1 1 565,0-1 1,1 1-288,-1 0 1,1-3 631,-1-3 0,1 2-373,-1-8 0,8 0 10,4-6 0,10-1-291,1-5 0,8-1-343,-2-4 79,4-5 109,2 7 0,8-2-171,4 0 1,11 1 66,6-1 1,11-2 42,6 7 1,0-5-61,6 6 1,-10-6 273,10 5 1,-4-5-182,4 5 0,-6-7-33,0 2 1,-7 2-459,1-3 0,-3 1 226,-3-6 0,1 0-959,-1 0 0,-1 0 532,-4 0 1,4-8-905,-5-3 0,-3-4 152,-2-3 1309,4 1 0,0-8 0,8-2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1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7902,'-16'10'868,"5"7"1,3 0 2712,8 6-2838,0-11 1,0 3-197,0-3 0,0-3-118,0 3-503,0-1-997,0 7-357,0-1 1,2-7-935,4-5 2362,-4-3 0,13-2 0,-5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7902,'0'23'1110,"0"1"0,0-1-467,0-6 0,-2 0-19,-4 0 0,2 1-208,-7-1 1,-1 0-50,-5 1 0,2 5-147,3 0 0,-5 7-562,0-1 0,-1-2 63,-5 2 1,4-2-164,2 2 1,-6 1 3,0-6 1,-1-1 152,7-6 0,-6-7 326,0-5 0,0 3-115,6-2 1,-1-2 31,1-10 1,6 2 18,-1-8 0,8 7 93,-2-7 0,5 6-234,1-5 0,1 5 105,5-5 0,0 7 54,11-2 0,-3 2-34,9-2 1,4 4 298,2-3 1,1 3-122,-1 2 0,10-2 26,-5-4 1,5 4-79,-5-4 0,-5 4 115,0 2 1,-6 0-121,6 0 1,-8 6 44,2 0 0,-4 2-1050,-2-3 455,1-3-1645,-1 14 1194,0-14 919,-7 5 0,5 1 0,-5 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7858,'-10'2'3164,"5"3"-1459,3-3-485,2 6-828,0-8 1,-6-2 433,0-4-2012,0 4 1186,6-13 0,0 13 0,0-6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2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7927,'-10'17'6922,"2"8"-6771,8-6 1,-1-1-768,-5-13 650,4-3 0,-8-2 149,5 0-183,3 0 0,-14-15 0,7-4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7950,'0'-10'649,"2"0"-188,3 5 1,7 3 688,11-4-731,-4 4 104,14 2 1,-8 0 294,4 0 0,1 0-322,-7 0 1,0 0 347,-5 0-888,-1 0-300,0 0 1,-5 0-233,-1 0 1,-7 2-953,2 4 0,-10 5-344,-2 12 1872,-15 4 0,2 15 0,-16 3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9663,'0'9'713,"6"-3"-44,0-12 297,0 4-765,1-13-150,-5 13 0,8-6-126,-4 8 125,-4 0 0,5 2-79,-7 4 1,0 4-4,0 7 0,0 2-24,0 4 1,0 2 69,0 4 0,0 2 314,0-8 1,-6 6-55,1-6 0,-1 0 1,6-6 1,0-5-55,0-1 1,0-5 147,0 5-331,8-7 1,-5 4 109,9-8 1,-8-8-573,2-3 0,3-10 245,3-3 0,-3-8-368,3-3 1,-1-1-185,7-10 0,-7 5-469,1-5 1,-6 6 188,5-6 1,-5 7 1010,5-1 0,-7-4 0,4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4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7950,'10'0'2393,"5"8"-871,-13-6 415,13 6-876,-13-1-510,14-5 0,-13 12-715,9-8 0,-6 1 166,5-1 1,-7-2-456,2 7 0,2-5 374,-3 6 1,1-7-195,-6 7 122,0-1 0,0 7-98,0-1 1,6-5 379,0-1 1,-1-5-18,-5 5 85,0-7 1,2 10 167,4-9-184,-4 1-35,6-6 1,-8 2-476,0 4-595,0-4-734,0 6 115,0-1 0,0 3 736,0 7 0,0 0 118,0 1 0,-6 1 687,0 4 0,-5-4 0,5 4 0,-6 2 0,7-2 0,-1 6 0,6-6 0,0 6 79,0-6 0,0 0 53,0-6 1,6-5 708,-1-1 0,7-5 165,-6 6-448,7-8 0,-9 3-138,7-7 1,-5 6-129,6 0 207,-8 0-493,11-6 1,-5 5 41,7 1 1,-6 6 114,1-7 1,-6 9 56,5-3 0,-1 5 126,1 1 1,-1 2-54,-4 4 0,-4-3-104,3 3 1,-3 2-159,-2-2 1,-2 5 163,-3-5 0,1 2-484,-8-1 1,1-3 47,-7 7 0,-5-6-109,0 1 1,0-4 136,6-2 0,-6-7 102,0-4 1,0-5 207,5-1 1,1-1-124,0-5 0,0-4 355,-1-7 0,9 0-106,3-1 1,4 1 270,2 0-390,0-1 0,8 3-196,3 4 1,7 3 24,5 8 0,-2 2 87,8 4 0,-1 1-35,7 5 0,-6 3 3,0-3 0,-6-3 26,5 3 1,-6-1-30,1 7 1,-4-7-231,-2 1 0,-5-7-445,-1 7-412,1-1 0,-3 1-2014,-3 0 3116,-4-9 0,-2 13 0,0-7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4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7973,'0'-9'1848,"0"-6"-862,0 13-41,0-14-292,0 14-404,8-5 154,-6 7-245,6 0 1,-8 2 65,0 3 0,0 5 178,0 7 1,0 0-129,0 1 0,0 5 146,0 0 0,-6 2-172,0-2 0,-1-4-24,1 4 0,4-4-440,-4-1 1,4-7 280,2 1-1208,0-8 913,0 11 0,2-13-225,4 4 1,-2-6 133,7-6 1,-5-6-356,5-11 1,1 2 149,5-8 1,-1 6 163,-5-6 1,5 8 242,-5-2 1,3 4-99,-3 2 1,3 5 309,-9 1 1,3 7-130,-2-2 439,-4 4 0,7 8-203,-3 0 1,-4 7 173,4-1 1,-4 3 308,-2 2 0,5 1-251,1-1 1,2 0-118,-2 1 0,-4-7-42,3 1 0,3-7-408,-2 7 0,5-6 135,-5 5 1,2-7-830,-2 2 1,-3 1 10,9-1 73,-8 8 1,5-10-1757,-3 7 2501,-4-7 0,13 11 0,-5-5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415 156 7964,'0'-17'898,"0"-1"-700,0 1 0,-6 0 13,1-1 1,-3 7 151,2-1 42,4 1-147,-13 1 0,11 2 307,-8 8-370,9-7 1,-13 5 138,5-4-305,-5 4 41,-1 2 1,0 6 43,-1 0 1,1 7 108,0-1 1,-2-1-204,-4 7 1,3-5 104,-3 10 0,4-2 42,2 2 0,0 4-51,-1 8 0,1 1 239,0 5 0,7-5-120,4 4 0,-1 3-94,1-3 0,0 0-47,6-5 1,2-6 69,4 0 0,3-6-375,9 6 0,1-10 175,4-2 0,-2 0-467,8-5 0,0-4 51,5-3 1,1-3-151,-1-2 1,1-7 91,0-5 0,-3-3 133,-3-3 0,2-5-103,-8 0 0,6-2 193,-6 2 0,-2 4 243,-10-4 0,3 9-99,-8 3 0,-1 5 842,-5-5-589,0 7 0,0-2 532,0 12 0,0 9-146,0 8 1,0 2 91,0-2 1,0-2 5,0 8 0,2-8-159,4 2 0,-4-3-597,4-3 1,1 0 174,-1 0 1,6-5-2054,-6 0 1588,7-9 0,-9 5-2094,7-8 1638,-7 0 1,4-2-185,-8-4 1092,0-3 0,-8-9 0,-1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52 7585,'0'-17'0,"2"2"0,4 3 1521,5 7-912,-3 10 0,-1 5-140,-7 7 0,0 0-61,0 1 1,0 1-142,0 4 1,-1-4 323,-5 4-166,4-3-303,-13-3 1,13-6-31,-4 1 0,2-8 23,-2 1-322,4-3 1,-2-2 74,16 0 0,3-7-177,20-5 1,0-5-1014,16-6 0,-3-2 112,10-4 1210,4-4 0,-9-1 0,7-10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6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7964,'-10'0'1469,"3"0"-835,7 0 0,7 0 102,5 0-302,11-8 0,4 4 432,7-7 0,9-1-533,3-5 1,4-1-370,2 1 0,0 2-407,-1 3 301,-6-3-118,5 5 260,-14-7 0,14 0 0,-6-1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7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8041,'0'-17'-366,"0"7"679,0-5-82,0 13 209,8-14 144,-6 15 50,6-15-145,-8 14-142,0-5 225,0 7-172,0 0 68,7 0-176,-5 0 1,8 7 4,-4 5 0,-4 5 46,3 6 1,-3 6-135,-2 11 0,0-3 28,0 3 1,0-9-360,0-2 119,-7 0 59,5-3 0,-6 5-870,8-8 403,0 0-378,0-13-588,0 5 745,0-13 367,0 6 1,2-16-57,4-3 1,-4-12 13,3-6 0,3 2 171,-2-2 1,0 0 256,-6-5 0,0 5 122,0 0-190,0 0 23,7 2 0,-5 2-106,4 8 0,-2 7 84,1 5-18,-3-5 86,14 8 44,-7 2 0,3 10-42,-1 7 0,-7 0 136,2 1 0,-4-1 140,-2 0-123,0-7-233,0 5 0,0-5 28,0 7 0,0 6-24,0 0 0,-2 0-184,-4-5 0,-1-1 69,-5 0 1,-3-1-132,3-5 1,3 2-146,-3-7 336,8 0-33,-3-6 1,5 6-293,-4 0 290,4-1-70,-6-5 1,10-7-131,4-5 1,4-3 88,7-3 0,6 1-7,0 0 1,0 1 92,-6 5 1,4 1 91,-3 5 1,3 3 88,-10-4 479,-3 4 1,0 2 0,-8 8-281,0 3 0,-2 5-33,-4 1 1,-4 0 19,-7 0 1,-2 6-353,-4 1 0,4 4 101,-4-5 0,-2 6-445,2-6 1,0 6 226,5-6 0,1 6-400,0-6 0,-1 6 203,1-6 1,6 2 109,-1-2 0,2-4 350,-1 4 1,-5 2-222,5-2 1,-4 6 533,-3-6 1,1 2-199,0-2 0,5-4 283,1 4 1,-1-5-148,-5-7 0,5 3-22,1-8 0,5 1-153,-6-1 209,9-4-514,-5 6 0,8-16 105,0-4 0,8-3-164,3-2 1,6-3 74,7-3 1,2 2 60,9-8 0,0 8 97,-1-2 0,-5 10 22,0 1 0,-6 7 74,6-7 1,-8 8-117,2-2 1,-4 4 161,-2 2 1,-5 2-51,-1 4 1,-7-2 86,2 8 1,-4-7-70,-2 7 0,0-1 142,0 7 1,0-1-125,0 0 0,0 1-47,0-1 0,2-6-194,4 1 1,-2-8 121,7 1 0,-5 3-148,5-2 0,1 0 119,5-6 1,0-6-267,1 0 0,-1-7 96,0 1 0,1-1-211,-1 1 0,-6-1-88,1 7-154,-8-7-18,11 3 416,-13 0 0,-2 3-72,-11 7 1,-7 0 63,-5 0 1,2 2 282,-8 3 1,0 5-83,-5 7 0,-1 6 341,1 0 0,-1 0-104,1-5 0,-3-1 33,-3 0 1,3 1 36,-3-1 0,3 0-70,3 0 1,5-1-167,0-5 0,6 3 90,-6-8 0,8-1-353,-2-5 0,10 0 4,1 0-701,8 0 576,-4 0 0,10-2-11,4-3 0,4 3 336,7-4 1,2-2-104,4 3 1,4-1 496,8 6 1,-1 7-230,1 5 0,7 1 736,4-1 0,2 3-410,-1-3 1,2 1 222,-2-1 1,3 1-124,1-7 0,1 6-41,0-7 1,4 1-533,-4-6 0,4 0 31,-10 0 0,-2 0-799,2 0 0,-8-2 492,3-4 0,-5 3-1780,-1-9 0,-3 6 93,-3-5 1946,4 7 0,-14-11 0,6 5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8717,'8'9'1783,"7"-1"-453,8-8 0,8 2-164,-2 4-843,3-4 1,3 5 73,0-7 1,-1 0-413,1 0 1,-1-2-319,1-3 0,0 3-3011,-1-4 3344,-7 4 0,6 2 0,-6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8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9722,'10'0'986,"-2"7"0,-8 3-442,0 7 223,-8 0-219,-2 1-281,-7-1 1,0 8-195,-1 4 0,3-2 135,4 2-486,-5-8 269,14 4 1,-5-8-307,7 0 295,0 1 1,13-9-177,4-3 0,20-4-634,3-2 628,8-8 0,6-1-440,4-9 0,-6 3 215,-1 3 0,-6-1 3,-11 7 0,-7 0 55,-4 6 0,-4 0-355,-1 0 395,-9 0 329,-1 0 0,-23 8 0,-5 2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8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7924,'10'0'0,"0"0"1531,-5 0-1005,5 7 1,7-3 85,1 8 1,-7-1-19,1 6 1,-9 3 0,3 3 1,-4 4-123,-2 7 1,0-5-113,0 0 1,0 0-920,0 5 1,0 1 420,0-1 1,0-5-2053,0 0 1115,0-8 707,0 12 0,0-14 367,0 4 0,0-4 0,0-1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9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8057,'-17'0'3823,"6"2"-2795,-1 3 0,2 5-731,-1 7 0,-3 1 167,9-1 34,-9 0 0,10-1 208,-7-5-519,7 4 1,-2-5-1342,12 7 0,6-7 715,11-4 1,4-4-689,7-2 0,1 0 513,-1 0 1,-7 0 44,-4 0 1,-5 7 145,-7 5 0,-3 3 506,-8 3 1,-2 5 160,-4 0 0,-5 2 182,-13-2 0,-2-2 167,-9 8 0,0-6-276,1 5 0,-1-6-210,1 1 0,1-4 65,4-2 0,4-7-221,8-4 0,1-3 66,5 3 1,1-4-646,5 4 0,5-12 39,0-5 1,7-5-177,11-1 1,1 0 438,4-1 0,-4 3 70,4 3 0,-4-1 805,-1 7-525,-1 0 0,-2 8 355,-3 4 0,-4 4-227,-8 7 1,-8 0 926,-4 1 0,-5 7-275,-6 3 0,4-1-73,-4 2 0,-2-8-569,2 2 0,1-3 81,11-3 1,-2-6-179,7 1 57,0-8 1,8 3-854,4-7 1,11-2 351,12-3 0,5 1-658,7-8 0,1 1 333,4-6 0,2 1 129,-8 5 0,-5-3 600,-6 8 0,-8 1-84,2 5 0,-9 0 218,-3 0 1,-7 7-199,2 5 1,-12-1 1127,-6 7 1,-3-5-477,-2 10 0,-6-4 155,0-1 0,-2-1-382,2 0 0,3 1-359,-3-1 1,10-6-1296,1 1 875,8-8-160,-3 3 1,11-7 224,7 0 1,3-1-549,14-5 0,1 4 300,6-4 0,-6-2 278,-1 3 0,-4-1 647,4 6 0,-6 8-288,1 3 0,-12 6 400,-5 6 1,-4 4-260,-2 8 1,0 0 1197,0-1 0,-8 8-543,-3 4 0,-5-1-207,-1 1 1,0 6-249,-1 5 1,1 1-1158,0-6 1,1-2 45,5-4 0,3-4-298,8-7 0,-2-8-791,-4-4 559,5-4-43,-7-9 1282,8-3 0,-8-22 0,-1-4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19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8926,'7'9'5979,"-5"7"-4524,14-14-1054,-7 5 0,9-1-1478,-1 0 0,0 0 309,0-6 768,8 0 0,-5 7 0,5 3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0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10483,'17'10'1516,"8"5"0,-4-11-1078,8 8 0,-2-9 176,2 3-435,-4-4 1,-2-2-528,0 0 215,0 0 199,-13-8-3161,5 6 2379,-13-5 1,6 9-624,-8 3 1,-8 5 68,-4 7 1270,-3 8 0,-18 2 0,-3 8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1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7942,'0'10'1822,"8"-3"-1554,3-7 0,7-7-267,5-5 0,-2 2-58,8-1 0,-6 1 141,6-1 0,-6-3-188,6 9 0,-8-7 88,2 6 0,-4 0-261,-2 6 252,-7 0 1,-2 8-297,-8 4 1,-2 9 124,-4 2 0,-10 6 158,-7-6 1,-5 8 376,5-3 0,-6-3-167,6-2 1,0 2 519,5-2 0,3-5-321,3-7 0,5-5 45,7 6-68,0-9 1,15 5-753,8-8 1,10-8-140,7-3 1,1-6-463,10-7 0,-3 5-80,10-4 1,-6 6 648,-6 5 0,-4 5 436,-7 7 0,-8 0 0,-4 0 0,-6 2-83,-5 3 0,-5 5 362,-7 7 1,-7 6 285,-5 0 1,-9 2-90,-2-2 0,-2-3 475,2 3 0,4-4-326,-4-2 1,3 1-230,3-1 0,2-6-313,3 1 111,-3-8-979,13 3 500,-6-7 0,8-7-686,0-5 0,0-9-85,0-2 0,0-8 473,0 2 1,0-1 497,0 1 0,-5-2-135,-1 8 269,-8 0-49,5 6 0,-1-1 0,-3 7 349,7-1 1,-2 7-140,2-7 0,5 6 217,-5-5 0,4 5-6,2-6-273,0 9-54,0-13 1,0 12 22,0-7 0,0 5 120,0-5 175,0 7-338,8-4 0,-5 8 176,9 0 1,-6 0-27,5 0-239,1 8 1,5 1-58,0 9 0,-7 1 9,-4 4 160,-4 4-180,-2 0 1,0 7 126,0 1 0,-4 1-112,-8 11 0,1-3 43,-12 2 1,-4 2 994,-2-8 1,4 2 3,2-1 1,4-5 299,1 5 0,9-11-754,3-1 1,4-8-130,2 2 0,10-3-383,7-3 51,8-7 39,2-3 1,11-7-519,-3 0 1,3 0 227,-3 0 151,-8 0-1186,5-7 849,-12 5 1,5-6-302,-8 8 1036,-7 0 1104,-3 0-419,-7 0-357,-7 0-279,5 0 0,-12 2 586,8 4-1172,1-4 1,5 3-605,0-10 1,7-9-3323,5-15 2063,19-7 1795,-3-16 0,30-15 0,-4-4 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1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7943,'0'-9'2280,"0"1"-1865,0 8 1,2-6 169,4 0 1,4-1-259,7 1 1,2 2-68,4-7 0,2 5-314,4-6 0,6 7-407,-1-7 1,1 6 460,5-5 0,-3-1 0,-3-5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381 157 8064,'-17'-16'0,"5"10"1238,1-11-749,7 11 1,-4-9-276,8 4 1,0-5-517,0-1 1,0 5 336,0 1 0,0 5 310,0-6-552,-8 9 1,5-5 46,-9 8 1,1 2 191,-7 4 0,1 5 64,0 12 1,-6-2-21,0 8 0,0 0 162,5 6 0,-5-1 93,0 1 0,0 7 57,6 4 0,-1-2-100,1 2 0,6-5 164,-1 5 1,8 0-356,-3-2 1,7-7 25,0-8 0,7-8-214,5 2 0,5-10-422,6-1 0,4-8 127,8 1 0,-1-5-316,1-5 1,-1-11-540,1-7 577,0 0 326,-1 6 1,-7-6-196,-4 0 300,-4 0 124,-9 5 1,3 7-18,-7-1 351,0 8 950,-6-3-661,0 7 1,0 13 563,0 5 1,-6 10 438,0 1-745,1-4-366,-3 8 0,6-12-98,-4 8-252,4-8-153,2-4-386,0-1 110,0-7 0,2 1-460,4-4 0,-4-6 78,4-6 0,1-4-620,-1-7 1,0-6 17,-6 0 1357,0 0 0,-8-2 0,-1-2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1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7957,'17'-25'1271,"-5"0"256,-1-4 0,9 6-1517,8 12 0,5-5 41,2 5 0,-1-3 449,1 3 0,-3-3-75,-3 9 0,2-1 66,-8 6 1,0 0-308,-6 0-586,-7 7 0,-2 5-45,-8 11 1,0-4-681,0 4 1,-10 4 336,-7 2 0,-2 4 790,-10 1 0,-8-7 0,-7-2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2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 8679,'-9'-9'1711,"1"9"1,8 9-1342,0 9 0,0 7 80,0 3 1,0 5-146,0 2 1,0-1 67,0 1 1,0-1-510,0 1 1,0 0-445,0-1 0,2-1-1886,4-4 1688,-4 3 1,7-12-1025,-3 3 1802,-4-4 0,6-2 0,-8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3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7939,'17'-18'0,"6"-3"-234,0 4 0,2-4 110,-2 9 1,2-1 571,4 1 1,2-1-92,-8 7 1,6 0-138,-6 6 1,2 0-90,-2 0 0,-4 0-115,4 0 0,-4 2 87,-2 4 0,-5 2 215,0 3-327,-1 5 1,4-7 84,-3 8 1,1-5-233,-7 0 113,8-1 1,-11 6-32,9 1 1,-8-1 49,2 0 1,-3-5 40,3-1 1,-4 1 96,4 5-100,-4 0 0,0 1 129,3-1 0,-3-5-66,4-1 0,-4 1-103,-2 5 0,0-6 80,0 1 1,2-1-94,4 7 0,-4-7 94,3 1 0,-3-1 43,-2 7 14,0-1 1,0 0-79,0 1 1,0-1 140,0 0 0,0 6-125,0 0 0,0 0 273,0-5-155,0 7 0,6 1-37,0 9 269,0-8-192,1 6 0,-5-1 270,4 9-264,4 7 1,-8-4 143,3 8 0,-3 0-11,-2-1 0,0 1 50,0 0 1,0-2-67,0-4 0,-2 4-301,-3-4 1,3-3 58,-4-3 1,2-5-1,-2-7-46,4 5 0,-5-14-310,7 4 96,-8-3-343,6-3 392,-13 0 1,5-7-445,-7-4 0,0-6 232,-1-6 1,-1-6-533,-4-11 0,0 0 372,-12-11 1,5 1-660,-11-13 735,-3 0 0,7-12-1259,-3 0 1130,4 1 1,-5 5 546,1 0 0,0 8 0,5 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4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7921,'0'-10'39,"0"-5"0,1 13 38,5-4 802,-4 4-176,6 2 318,-8 0-262,0 0-679,0 8 0,0-4 106,0 7 1,0 1-20,0 5 0,-2-2 52,-4-3 0,2 3-267,-7-3 1,5 3 44,-6 3 7,9-9 0,-11 1-402,8-5 186,1-3 14,5 6 1,2-8 56,3 0 1,5-6-226,7 1 1,1-7 102,-1 6 1,0-5-89,0 5 1,1-2 125,-1 3 1,-5 3 147,-1-4 255,1 4 1,-1 2-5,1 0-4,-9 0 1,5 2-32,-8 4 0,0 3 206,0 9 0,-8-1-112,-3 0 0,-6 2-87,-6 4 1,3-3-74,-3 3 1,2 4-128,-2 1 1,4-1-117,-4 2 0,4-8 62,1 2 1,1-4 50,0-1 0,-1-9 26,1-3 0,6-2-22,-1 2 1,6-4-24,-5 3-332,7-10 1,-4-5 68,8-7 1,0-1-79,0 1 1,8 0 333,4 0 1,-3 5-33,3 1 1,-1 7 84,6-2 0,1 4-124,-1 2 0,0 0 523,1 0 0,-1 0-201,0 0 1,1 6 220,-1 0 1,0 5-174,0-5 1,-5 5-25,-1-5-281,1 8 1,0-7 109,-1 5 0,-7-3-463,2-3 1,-4-2 196,-2 8 0,0-7-461,0 7 386,0-1 1,-6 7 343,0-1 0,-7-6 138,1 1 0,2-6 150,-1 5 0,1-5 395,-1 6-507,-5-9 0,13 7 437,-9-4-80,8-4-421,-3 5-17,7-7 0,1 0-307,5 0 0,-2 0-78,8 0 1,-7 0-46,7 0 1,-6 0-256,5 0 138,1 0 348,5 0 0,-5 6-62,-1 0 1,-7 2 558,2-3-228,-4 5 79,-2 7 0,0 1-7,0-1 1,-6-6 476,0 1-428,-7-1 0,9 1-102,-8 0 0,8-7-154,-1 7 224,3-8-344,2 3 0,2-5-39,3 4-43,-3-4 1,8 11 64,-4-7 40,-4 0 595,5 2 1,-9-1-257,-3 5 0,1 3 752,-8-3 0,1-3 218,-7 3 310,1-1-1081,0 7 1,1-1-76,5 0-94,3-7-260,8 5 0,2-11-171,4 8 1,-2-9 121,7 3 0,1-4-131,5-2 0,0 0 25,1 0 1,-1 0-375,0 0 1,3 0-186,3 0 0,-4 0-400,4 0 0,4-6 343,2 1 0,3-3-221,3 2 1,-3 4-1670,-3-4 2595,4 5 0,2-7 0,9-2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4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9447,'-8'10'4690,"7"5"-4553,-15-5 1,7 7-493,-9 0 1,-1 3-1687,-4 3 2041,-4-4 0,-15 21 0,-2-3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6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7952,'17'19'1761,"1"4"-1193,-9-4 1,7 8 524,-5-4 1,-3-4 85,-2 4-539,3-3 0,-7-3-570,4 0 2,-4-7-2284,-2 5 1474,8-5 95,-7-1-564,7-1-45,-8-8 328,0 0 0,6-8 493,0-3 0,7-4 134,-1-3 1,-3 1 294,3 0-54,-1-1-28,7 1 1,5 6 565,0-1-397,0 8 1,-6-4 513,0 8-431,-7 0 1,5 6 290,-3 0 0,-4 7 249,-3-1 0,-3-2-253,-2 1 0,0 1 698,0 5-1061,0 0-29,-7 1 24,-3-1 0,-13 0-57,0 0 13,0 1-195,-2 7 0,0-6-194,-4 4 1,4-4 140,8-2 1,-1-1-229,1-5 306,8 5 0,3-9 83,12 5 0,5-2 163,12-5-39,4-3 1,13 6-119,1-8-139,-1 0 111,2-8 1,-7 6-244,0-3 179,-1 3-5,-15 2 0,-1 2 70,-13 3 1,-12 5 1,-11 7 1,-9 6 31,-13 0 1,-4 8 10,-8-2 1,0 4 9,0 1 0,0-5 154,1 0 1,-1-2 297,0 2-254,8 3 1,3-13 56,12 4 1,4-3 176,8-3 1,8 0-230,3 1 0,4-7-196,2 1 0,9-9 144,9 3-16,7 4 0,11-8-98,5 3 0,3-5 41,8-5 1,0-5-339,-1-7 0,1 0 135,0-1 0,-8 1-465,-3 0 1,1-1 253,-2 1 1,-7-4-342,-10 4 1,-4-10-273,-1 9 488,-9-3 1,-1 4 209,-8 0 1,-8 7 170,-3 4 1,-10 4 80,-3 2 1,-4 0 8,5 0 0,-2 2 103,2 4 1,5-2-113,1 7 1,0 1 684,5 5 1,4-5-182,3-1 1,-3 1-22,2 5 0,-7 6 504,1 0 0,-9 2-416,-2-2 1,-8 2 210,3 4 1,-11 4-269,-1-4 0,-3 3-210,3 3 0,-4-1-73,-8 1 0,14-6-639,3 0 1,6-8 63,0 2 0,10-4-594,8-2 780,7-7-2385,-4 5 1039,16-13 840,1 6 1,11-8-20,3 0 0,4 0 378,7 0 1,3-8 313,3-3 0,-3 1 0,3-1 0,-9 7 0,-3-2-102,-6 4 102,3 2 0,-16 0 1804,-1 0-741,-8 0 2972,0 0-3458,0 8 0,-6 1-22,0 9 1,-1-1-261,1 0 1,2-5-95,-8-1 1,9 1-728,-3 5 319,4-7 273,2 5-1554,0-13 639,0 6 480,0-8-514,8 0 0,1 0 221,9 0 0,7-8-241,3-3 448,5-5 158,2-1 1,-1 7 187,1 4 0,-6 5-140,-1 1 1010,-6 0-492,3 0-300,-8 0 54,0 7 1915,-7 3-685,-3 7 1618,-7 0-1373,-7 1-951,-3-1 1,-7 0 517,0 1-553,7-9-223,-5 7 0,11-14-88,-8 3 17,8-3-2079,-3-2 1390,22 0 1,-2-7-410,16-5 1,6-9 879,5-2 0,8-8 0,-4 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6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519 156 8049,'0'-17'-12,"0"0"180,8-1 0,-6 1 824,3 0-657,-3-1-273,-2 1 0,-7 2 495,-5 3-182,-11 4-167,4 8 0,-14 0-244,4 0 157,4 0 1,-7 8 292,3 4-291,-4-5 0,-1 9 94,-1-5 1,0 7 168,1 5 1,7-2-84,4 8 0,-2-6-40,2 5 0,6 7 92,5 5-157,1 8 0,1-9 62,4 7 1,4-6-14,2 6 0,2-7-275,4 1 1,4-3 75,7-3 1,8-1-649,4-4 1,1-4 321,-1-8 0,8-2-470,-8-3 0,7-4 161,-7-8 1,2 0-37,-3 0 1,3-8 212,-8-4 1,0-3 161,-5-2 0,-1-1 249,0 1 1,-5 0-83,-1 0 1,-5 1 493,5 5-202,-7-5-12,12 14 1,-12-11 183,7 7 1,-5 0 174,5 6-200,-7 0-53,12 0-378,-7 0 185,1 0 1,3 8-180,-7 4 0,2-3 93,-3 3 1,-3-1-219,4 7 1,-4-7 57,-2 1 1,0-1-367,0 6 1,-6-5 39,1 0 1,-9-3-90,3 3 1,1 3-1010,-2-3 1558,1-5 0,-6 1 0,-1-8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7958,'-12'-16'2147,"1"5"-1635,7-5 0,-4 12 1244,8-7-715,0 7-684,0-11 0,14 13 630,3-4-501,12 4-174,-2 2 1,7-2-960,1-4 0,5 4 472,0-3 0,7 3-1371,-7 2 1,0 0 332,-5 0 1213,-1 0 0,-7 7 0,-2 3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8010,'9'0'1119,"-1"0"0,0 0-479,3 0-381,-3 0 0,7 6 183,-3-1 0,-3 1 297,3-6 0,-3 2 199,3 4-465,3-4-555,-13 5-414,6-7 0,-2 2-593,-1 4-90,1-4 1,-6 13 548,0-3 0,-2 9 630,-4 2 0,-3 8 0,-8-4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8010,'-9'9'1578,"-7"7"-675,14-7-296,-5 9 1,7-1 250,0 0 1,-6 1-232,0-1 0,-2 0 47,3 0 1,3 6-186,-4 1 0,2-7-52,-2-6 1,4 1-346,-3 5 1,3-5-380,2-1-470,0-7 468,0 4-425,0-8 1,2 0 352,3 0 0,5-2-278,7-4 0,1-9 136,-1-8 0,8 0-508,4 5 0,3 1 433,3 0 1,-6 1 192,0 5 1,-8 3 335,2 8 1,-4 0 254,-2 0 1,1 0 1596,-1 0-1472,-7 8 0,3-4 960,-7 7-386,0-7 597,-6 11-1039,7-13 0,-3 6-729,8-8 0,1 0-268,10 0 1,4-8-504,8-3 1,7-3 324,4 3 1,-2-3 247,2 9 0,-2-1-136,3 6 300,-13 8 102,-9 1 1,-9 8 983,-5 1 0,-3-1 77,-8 0 1,0 1 625,0-1 0,-10 0-852,-7 0 1,-2 1 205,-10-1-635,8-7 1,-12-3-219,4-7 1,4 0-345,2 0 0,4-2-589,2-3 1,-1-5-53,1-7 0,7-8 995,5-4 0,-5-11 0,0-5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8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8003,'-9'-8'580,"1"6"-361,8-13 7,0 5 115,0-7 220,8 0-267,1-1 1,3 7 549,-1-1-496,1 8 1,-1-9 2,1 7 0,-6 0-31,5 6 1,1 0-98,5 0 1,-5 10-1,-1 7 1,1 10 88,5 13 0,-7 1 84,-5 11 0,3-4 351,-2 9-316,0 5-174,-6-8 0,-2 7-74,-4-3 1,2-4-150,-7 3 1,-1-11-213,-5-5 0,1-5-56,5-1 0,-5-3-318,5-3 1,1-6-294,-1-11 355,7 3 53,-4-13-504,1 6 0,-1-10-82,-4-4-227,-3-3 760,5-9 1,-7-9-94,0-7 1,-1-5-42,1-13 0,2-3 331,3-14 0,5 5 293,7 1 0,0-1 0,0-5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8465,'-25'34'0,"-2"1"0,0 1 1270,4 5-751,4-5 1,7 5-62,1-12 0,7 1 43,-2-7 1,6 6-449,6-6 1,-2-2-339,7-9 0,1 1 56,5-7 0,0 0-610,1-6-272,-1 0-677,0 0 1788,1-8 0,-9-9 0,-1-10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7999,'17'-9'571,"-6"1"153,1 8 0,-1-6-301,7 1 1,-1-1-77,0 6 1,3 0 131,3 0-252,-4 0-57,6 0 0,-2 0-136,0 0 96,0 7-171,-6 3 0,-5 7-70,-1 1 0,-7 1 177,2 4 1,-4 4-213,-2 7 0,-4 3 168,-8 3 1,1-1 14,-12 7 0,2-6 244,-2 6-43,3-7-212,-12 3 1,11-2 250,-8 1-7,8-9-214,3 1 0,3-14-74,4 4 199,3-11-180,0 3-139,8-13 1,8-2-308,3-11 0,12-12-889,6-6 674,12 4 355,-5-8 0,12 14-619,-8-4 379,1 4 380,1 1 0,-5 9 177,3 3 0,-11 4-176,-6 2 200,-4 8 0,-9 1 241,-5 9 0,-3 1 635,-2 4 1,-7-4 631,-5 4-813,-11 4-331,4-8 1,-12 12 52,8-8-170,-8 0-319,4 2 0,-5-6-201,3 4 1,-4-3 148,4-3 0,4-2-133,2-3 1,4 1-478,2-7-31,0 0 0,7-8-933,4-4 832,4 4 427,10-13 1,7 7 13,8-3 106,1 3 278,-7 8 1,0 0 295,0 0-240,1 0 112,-9 0 0,-1 8 300,-8 3 0,-8-1 695,-3 1 0,-7 1 531,-5 5-1148,-3 0 1,-3-5-95,0-1 1,8-1-60,-2 1 0,3-1-67,3-4 18,8-4-186,1 13 1,10-11-181,4 8 0,11-1 209,12 6 1,11-5 48,6-1 0,0-1-391,6 2 106,-12 3 20,18-13 0,-21 11-49,3-7-95,-11 0 146,3 1 0,-18-5-237,3 4-179,-3-4 1,-3-2-1701,1 0 1422,-8 0 726,3 0 0,-7-8 0,0-1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29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8078,'17'0'1116,"-8"0"0,7 2-38,-5 4-107,5-4 0,1 13-369,0-3 1,1 3 762,-1 2-680,-7 0-91,5 1 0,-13-1 341,4 0 1,-5 1-565,-1-1-617,0 0 1,0 1-878,0-1-1288,0-8-146,0 7 1,0-12 2556,0 7 0,0-7 0,0 4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0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8023,'0'11'1246,"0"1"-623,0-8 307,0 3 694,0 1-1067,-7-6 0,3 11-17,-8-7 1,6 0-598,-5-6 0,5 6-527,-5-1 0,-1 9-740,-5-3 743,0 5 440,-1 1 1,-7 6-1377,-4 0 0,3 8 638,-3-2 0,8-4 879,-2-2 0,5 2 0,7-2 0,-3 2 0,8-2 0,-5-4 24,5 4 0,-5-4 62,5-1 0,-2-1 472,2 0 1,5-5-159,-5-1 1,-2 1 2365,2 5-860,1 0-1092,-3 1 1,6-1-468,-4 0 1,2-7-314,-1-4-61,3 3-444,-6-7 36,8 6 326,0-8 123,8 0 1,3-10-1302,12-7 477,4-8 196,15-2 1,3-4-411,6 8 1,-1 0 555,-3 6 1,-5 5 131,-8 1 0,-1 7 141,-4-2 1,-4 6 146,-8 6 1,-7-2 455,-4 7 0,-5 1-371,-1 5 0,-9 0 773,-8 1 1,-3-1-239,-8 0 1,4 1-16,-4-1 0,5 0-270,-6 0 0,8-1-290,-2-5 1,3 3 134,3-8 1,6 5-231,-1-5-169,8 0 174,-4-6-14,8 0-69,0 0 0,8 5 128,4 1 0,-3 0 228,3-6 0,1 2-197,10 4 0,-3-4 16,3 3 0,-10-3-1,-1-2-177,-1 0-897,6 0 514,-7 0 341,-2 0 0,-10 8-816,-4 3 1,-11 5 367,-12 1 0,-4 8 669,-1 4 0,-7-2 0,1 2 0,-6-2 0,5 1 0,1 3-1,6-8 1,5 0 29,0-5 3151,8-1-1382,3 0-254,11 0 0,14-1-416,5-5 0,11-3 28,6-8 0,4 0-696,1 0 1,8-8-203,5-3 0,-3 1-349,2-1 1,-6 1-448,6-2 0,-7-1-1165,1 7 0,-9-5 944,-2 5 1,-8-6 758,2 7 0,4-1 0,0 6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1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8013,'-27'-16'833,"4"5"0,4 3-166,2 8-318,-1 0 1,-1 2-98,-4 4 1,2 0 307,-8 11-227,0-4-54,-5 12 1,7-2-26,4 0 0,3 1-314,3-7 1,8 6-333,3 0 0,4 0 140,2-6 0,2 3-145,4 3 0,1-4 122,5 4 1,3 2 35,-3-2 1,-5 8 137,-1-3 0,-4 5 213,-2 2 1,0-1 329,0 1 0,-2-1-46,-4 1 1,3-6 316,-9 0 0,8-8-348,-2 2 1,3-4-132,-3-2 0,4-5-572,-4-1 322,4-7 0,4 4-131,4-8 1,-2 0-326,7 0 41,1 0 0,5-13-38,0-5 0,-5-5-207,-1 0 1,-1 2 215,2-8 0,3 0-98,-4-5 1,-1-1-186,2 1 302,-9 7 272,13-6-1,-7 8-318,9-4 112,-1 4 376,0 0 0,3 4 0,3-8 0,-4 8 0,4-2 0,-4 4 0,-2 2 0,6 5 7,0 1 0,1 1-13,-7-2 0,0-1 294,0 7 0,1-5 207,-1 5 0,6-2 1008,0 2-919,8 5-168,-12-7 0,12 2 174,-8 0 0,2-1-349,-2 1 0,-4 2-253,4-8 1,-4 7-77,-1-7 1,-7 6-670,1-5 131,-8 7 269,3-11 105,-7 13-750,0-6 389,-7 0 75,5 6 222,-14-5 1,7 1 233,-9 0 0,7-1 203,-1 1 0,7 2 28,-7-8 0,6 9 569,-5-3-319,7-4 0,-6 6 69,5-7 745,3 7-355,-6-4-490,8 8 1,-2 8-119,-4 4 1,2 11 12,-7 5 1,7-1-108,-2 2 0,-1 0-136,1 6 1,-6-1-125,6 1 1,1-6 42,5-1 0,0-5-1182,0 6 562,0-8 229,0-3 0,0-3-262,0-3 1,2-5 427,3-1 0,-1-4 182,8-2 1,-1 0-195,7 0 303,-1 0 1,0-2 834,0-4-387,-7 4-316,-2-5 1,-6 7 1242,3 0-248,-3 0-511,6 7 1,-10 3-250,-4 7 0,3-5-177,-9-1 1,0 1-40,-5 5 1,2-5-93,3-1-660,-3 1 0,11 3 75,-7-3-251,7 3 1,-2-11 317,12 7 0,-4-5 217,3 6 1,5-9-15,2 3 316,-5 4 78,9-8-162,-14 13 1,5-11 694,-7 8-281,0-9-254,-7 13 0,-3-12 340,-7 7-182,-8 1-286,-2 5 1,-10 6-269,-3 0 1,3 6 70,-3-6 1,-2 8-128,1-3 1,1 3-84,5-2 0,-5 4-351,0-4 1,-1 1 499,7-1 299,7 4 78,-6-14 1,14 12 1072,-4-8-1024,4 0 267,1-6 0,1 0 544,0 1 0,5-7-435,1 1 1,5-8 74,-5 1 0,7-1-18,-2 2-447,4-4 0,10 6-511,3-8 212,12 0-135,12-8 0,9-2-337,8-7 1,0 0 200,0-1 0,5 1-292,1 0 0,-6 5 302,-6 1 1,-8 5 5,3-6 0,-10 7-33,-3-7 457,-7 8 373,4-3-292,-7 7-111,-9 0 86,-1 0-203,-8 0 18,0 0 0,-2-6-522,-4 0 459,4 0 1,-11 4-282,7-3 392,-7 3 200,11-6-440,-14 8 1283,15-8-563,-7 6 0,8-3 171,0 10 1,0 5-226,0 7 1,-6 6 150,0 0 1,1 8-88,5-2 1,0-2-85,0 2 0,0-6-290,0 6 1,0-6-166,0 6 0,0-8-528,0 2 0,0-4 202,0-2 1,-2-1-372,-4-5 580,-4 4 61,-7-13 0,0 8-45,-1-4 0,-1-4 214,-4 3 1,4-3 495,-4-2 1,4 0 2,1 0 1,1-5 571,0-1 1,7-2 204,4 2 1,4 3-630,2-9 0,0 6-243,0-5 0,2-1-227,4-5 1,6 0-172,11-1 1,4-1-264,7-4 1,3 2-634,3-8 1,-1 6-1354,7-6 0,-6 6 977,6-6 1,-7-1 1245,1-11 0,4-11 0,0-9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2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12246,'-10'0'1565,"2"2"-1072,8 3 0,0-1-98,0 8 0,0-1-42,0 7 0,-7 1-397,-5 4 0,-3 4-311,-3 7 1,1-5 106,0 0 0,0 0-278,-1 5 1,9-5-64,3 0 1,4-8 257,2 2 1,10-4 66,7-1 0,8-7-11,9 1 1,1-8 89,0 1 145,7 5 13,-6-8 0,12 6 139,-7-8 0,-7 0 32,-5 0 1,-8 0 314,2 0-320,-3 0-148,-11 0 1,-1 7-474,-8 5 234,-8-5 1,-9 17 247,-18-13 0,-9 22 0,-8-6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2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7885,'0'10'3951,"4"-3"-3897,8-7 1,-1 0-710,12 0 1,2 0 1295,-2 0 1,-5 0-291,-7 0 0,1 0-29,5 0 1,-2 8-176,-3 4 1,1-3-245,-7 3 1,0-1 76,-6 7 1,0 1-88,0 4 0,-8-4 153,-3 4-220,-12 4 84,3-8 0,-5 12 314,8-8 1,2 0 250,3-6 1,-1 1 285,7-1 266,0 0-281,6 1 1,8-7-210,4 1 1,5-9 94,6 3 0,-4-6-296,4-6 1,-4-3-130,-1-8 0,-1 5-22,0 0 0,-1 1-142,-5-6 1,-3-1-257,-8 1 1,-2 0-115,-4-1 0,-3 3-446,-9 4 0,-7-3 2,-4 8 0,-3 1-620,-3 5 0,-5 0 300,-1 0 1,7 0-1534,5 0 2624,8 0 0,-4 0 0,8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8921,'-2'23'1572,"-3"0"0,1 8-1152,-8-3 1,3 13 509,-3 5 1,-3-2-380,3 2 1,3-2-159,-3 3 0,8 1-290,-1-8 0,3 0-211,2-5 0,0-3 144,0-3 0,7 2-129,5-8 0,-3-6 104,3-5 0,-6-6-230,5 5 0,1-7 203,5 2 68,0-4-129,1-10 0,1-2 388,4-7 5,-4-8-320,14-2 1,-6-15-42,7-4 1,9-12 74,3-5 0,-2 1-316,2-1 1,-2 7 229,2-1 0,-5 3-239,-13 2 1,1 8 31,-11 3 0,1 7 80,-13 5 1,-1-2-61,-5 8 1,0 0-69,0 6 0,0 5-607,0 1-428,0 7 312,0-4 0,-2 8 1034,-3 0 0,-5 16 0,-7 3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9792,'17'0'0,"0"0"0,2 0 0,3 0 0,2 0 0,1 0 0,0-2 3664,-3-4-3664,-3 4 0,-8-5-150,1 7-273,-8 0-325,3 0-133,-7 0 0,-9 7 881,-9 5 0,-7 19 0,-9 5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4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8126,'-8'9'-4,"5"5"145,-9-9 0,8 9 304,-1-3 1,-5 5-87,-2 1 0,-1 2 98,1 4 0,-9-2 214,4 8 0,-2-2-204,7 2 0,-3-2-70,3-4 1,5-4-297,1 4 1,4-4-184,2-1 0,8-3 4,3-3 0,10 1-289,2-7 1,8 0 165,-2-6 1,2-6-122,-3 0 1,-1-7-364,-4 1 1,-5-3 225,-1-3 0,-7 1 401,-10 0 0,0-1 118,0 1 0,-8 0 210,-4 0 1,-3-1 34,-2 1 0,-1 7 249,1 5 1,0-3-241,0 2 0,-1 0 84,1 6 0,0 0-375,-1 0 1,7 2 353,-1 4-1743,9-4 608,-5 13 0,8-11-439,0 8 1,2-8 404,4 1 792,11-3 0,10-2 0,7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4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 8069,'2'-10'-347,"4"4"0,-2 4 472,7 2 1225,1 0-970,5 0 1,0 8 34,1 4 1,-7 11-24,1 5 0,-3 7 222,3 5 1,1 5 195,-7 6 1,0 7-280,-6 0 0,0-1 497,0-5 0,-8 6-373,-3 0 1,1-7-79,-2-4 1,1-9-447,-6 2 0,-1-5-281,1-6 0,0 1-31,-1-6 0,1-1-283,0-6 0,0-6-779,-1 1 1,-5-8 580,0 2 1,-6-6-1103,6-6 0,-7-4 652,1-7 0,-2-8-326,2-4 1438,-3-11 0,5-4 0,-8-8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2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7955,'25'-9'0,"1"-7"0,11 14 419,3-3 0,10 1-32,8-2 1,7 2-101,-1-7 1,3 1-59,2-1 1,-2-3 118,-3 8-596,3-7 309,-13 11 1,11-11-106,-7 7 1,-6-6 182,-6 7 1,-14-1-6,3 6 0,-12 2 563,0 3-464,-4 5 1,-9 13 87,-4 0 1,-4 8-1,-4-2-46,-4 3 0,-6 3 63,-11 0 1,2 1-328,-8 4 0,1-3-242,-7 3 1,0-3-562,1-3 1,5-1 416,0-4 1,2-4-992,-2-8 673,-3 0-457,13-7 711,-6 5 1,1-13-229,1 4 219,-7-4 230,3-10-55,-8 6 55,1-21 218,7 12 0,-14-30 0,5 5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8051,'11'15'594,"1"-3"1,-9 3 789,3-4 910,4 5-876,-8 1 324,5 0-1226,-7 1 1,0-7 321,0 1-1950,0-8 883,0 3-843,0-7-686,0 8-186,0-6 0,2 4 985,4-12 1,4-9-689,7-9 1647,0 1 0,8-2 0,2-1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4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9976,'-10'10'1481,"2"-2"1,8-6-358,0 3-607,0-3 0,0 8-192,0-4-611,0-4 1,0 7-936,0-3-1436,0-4 2657,0 6 0,16-8 0,3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 8086,'-12'0'3503,"0"0"-3642,9 0 0,-7 2 194,4 4 1,4-3 261,-3 9 1,3 5-85,2 6 0,-8 8 211,-4-2 0,5 9 2,1 3 0,4 7-144,2-2 1,4 2-246,7-2 1,3 4 116,15-4 0,-4-4-277,-2-1 0,0-5 46,-12-1 0,-1-3 47,1-3 1,-9-2 30,-2-4 0,-7-6-146,-11 1 0,-12-1-56,-5-5 1,-11-5-300,0-1 0,-6 2-158,-6-3 1,-3-1 92,-8-9 545,-8 3 0,6-21 0,-6 3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35 433 7924,'-10'-17'138,"1"2"207,3 3 539,4-3-367,-6 5-247,8 1 1,2-5 7,4 8 1,-2-5-7,7 5 0,3 0 118,9 6 1,4 0-118,7 0 1,1 0-14,0 0 0,7 0-250,4 0 104,-4 0-30,8 0 1,-11-2-434,7-3 202,-8 3 53,4-14 0,-7 9-109,0-5 1,-9-3-128,-3 3 1,-3-3-320,-3-3 1,-7 1 212,-5 0-302,-3 0 208,-2-1 564,-7 1 1,-3 2-200,-7 3 0,-3-3 110,-3 3 124,4 5-42,-13-9 0,12 8 460,-3-3-109,-4-4-129,0 13 0,1-6-61,3 8 0,11 8 13,6 3 0,-1 12-70,1 6-63,0 4 0,14 3 65,3 5 88,5 3-623,1 8 570,0 0 1,8-1 170,4 1 1,4-2-208,1-4 0,1-1-19,-1-5 0,1-9-255,0 3 0,-3-11-411,-3 0 0,4-3 116,-4-3 1,-4-6-386,-2 1 1,-4-8 94,-2 2 727,0-5 0,1-8 0,-1-3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 7924,'0'17'797,"0"0"1,-7 3-272,-5 3 1,-5-2 354,-6 8 0,-2-1-458,-4 7 1,-4 0-64,5-1 0,-5-5-299,-2 0 0,8-8 69,4 2 0,4-4-1183,2-1 1,5-9 35,1-3 0,7-6 1017,-2-6 0,12-11 0,4-10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7924,'9'-10'0,"1"-3"497,-4 7 157,-4 0 1,7 6 496,-3 0-376,-4 8-245,6 1 0,-6 7-326,3-5 0,-3 5-502,4-5 1,4 5-263,1 1 1,5 8-1585,1 4 2144,0 11 0,8 4 0,2 8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6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7912,'-25'10'1406,"5"-3"0,-5-5-685,8 4 1,6-2-213,-1 7 0,1-7-231,-7 2 1,7 2-435,-1-2-801,8-1 16,-3-5-670,7 0-628,7 0 2239,3-7 0,15-11 0,2-9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7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7912,'0'-27'1388,"0"2"-815,0 8-346,0 8 0,-2-1 523,-4 4 420,4 4-632,-6-5-320,8 7 0,2 7-228,4 5 169,-4 11-146,13 4 1,-7 15 6,3 4 1,5 12 162,-5 5 1,5 14-351,1 9 0,-2 3 232,-3 9 1,-2-6 209,-5 6 0,-3-2-702,4 2 0,-4-6 264,-2-11 0,0-4-1089,0-8 1,0-7 273,0-5 0,6-11-79,-1-5 1,1-12 354,-6-6 702,0-4 0,8-10 0,1-1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7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10247,'0'-17'2352,"0"7"-2321,0 2-350,8 8 443,1 0 1,1 2 245,-4 4 1,-4-2-656,-2 7 104,0 1 109,0 5 1,0 8-503,0 4 278,-8-4-23,-2 8 0,-1-8-293,-1 4 1,8 1 252,-1-7 0,-3 6 25,2-6 1,2 0 154,10-5 0,4-7 62,7 1 1,-5-3 32,-1 3 124,1 3-166,5-5 1,-6 1 77,1 1 0,-8-6-9,2 5 0,-4 1 111,-2 5 0,0-6-35,0 1 1,-2 1 200,-4 10 0,-4-3-14,-7 3 1,0 2 252,-1-2 1,7 0 285,-1-6-490,8 0 1,-1 1 242,10-1-594,5 0 350,7-7-309,16 5 0,-4-11-180,11 8 1,-1-7 126,1 7 0,-9-6-128,3 5 0,-11 1 205,0 5 1,-11 6 193,-6 0 1,-4 2 4,-2-2 0,-8 2-117,-4 4 1,-5-2-19,-6-4 0,4-4-118,-4 4 1,4-5-193,1-7 0,1-1-25,0-5 0,5-3-377,1 4 0,7-12 679,-2-5 0,-4-12 0,1-4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7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7910,'0'-11'1119,"0"-1"1599,0 9-1990,8-5 0,1 8 66,9 0 0,-7 6-302,1-1 0,-7 1-89,7-6 1,0 6-772,5 0 1,-6 1 289,1-1 0,-3-2-3567,3 8 3645,-4-1 0,-1 6 0,3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2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43 312 7913,'17'-18'515,"1"1"0,-7 7 264,1 5 0,-7-3 211,7 2 330,-8 1-892,4 5-385,-8 7 1,-2 3 203,-4 7-235,-4 0 1,-7 6-107,0 0 0,-1 2-1711,1-1 1259,0-5 1,7 6-2470,4-8 1641,-3-7 1374,15-3 0,1-7 0,16 0 0,0-5 0,-5-1 0,-1-2 0,0 4 1240,1-2-891,-9 1 1,1 5-220,-5 0 1103,-3 7 1,6 3 0,-10 7-1,-4 1 535,-5-1 1,1 0-1161,-1 0 0,-1 1-817,-5-1 116,7-7 24,3 5 1,5-13-314,-4 4 11,4-4 0,-4-2-457,12 0 1,-2-2-55,7-4 0,1-4-560,5-7 1,-1-2 367,-5-4 1,4 4 548,-3-4 0,3 3 400,3 3 1,-1 0 88,0-1 1,-5 7 153,-1-1 0,1 7 47,5-7 1,0 8 281,1-2 0,-7 5 56,1 1-163,-1 0 1,5-2-351,-5-4 88,5 4 68,-14-6-1,11 6-266,-7-3 0,1-3-22,-1-4 1,-4-3 60,4 3 0,2-3 105,-3-2 0,1-6-46,-6 0 1,2-2 41,4 2 1,-4 3 103,3-3 0,3 4 427,-2 2 1,2 0-64,-3-1-206,5 9 1,1-5-1,-1 7 1101,-2-3 88,5 6-973,-3-4 1,5 16-33,-3 4 0,-5 5 51,-7 6 0,-1 0 281,-5 12 0,-6-3-500,-11 14 0,-2-1-79,-4 1 0,-3 2-522,3-8 0,4 0-290,2-5 1,6 0-631,5-1 0,-1-7 177,7-4 0,2-11-771,10-7 0,3-3 1064,9-2 0,5-2 109,0-3 1,6-5 117,-6-7 1,5 1 526,-5 5 0,2-3 0,-1 9 0,-13-9 0,20 5 0,-12-9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8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7858,'0'-10'0,"0"1"0,0 3 954,0 4-679,7-6 1,-3 8 825,8 0 0,-1 0-487,6 0 1,-1 2 786,-5 4-960,5-4 0,-9 8-267,5-5 164,-4-3-1007,-8 14 0,0-12-170,0 7 1,2-7-2113,3 2 2951,-3-4 0,14 5 0,-7 3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8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0 7968,'-17'2'0,"0"4"0,5-2 118,1 7 0,5-1-184,-6 2 0,7 3 742,-7-4 1,2 5-22,-1 1 1,-5 2 226,5 4 0,-4 6-736,-3 12 1,1 3 8,0 8 0,-1 0-189,1-1 0,0 7 83,0 0 0,-1 1-525,1-1 1,0-6 293,-1 0 0,3-2-580,3-10 1,-3-5 243,4-7 0,1-8 51,-2-3 0,7-2 554,-7-9-121,8 0 0,-9-8 27,7-4 1,-2-3-73,3-9 0,3 1 166,-4 0 1,4-1 10,2 1 0,0 0-211,0-1 1,0 1 9,0 0 1,2 0 2,4-1 0,3 1 153,9 0 0,-1-1-88,0 1 0,2 0-54,4 0 1,4-1 22,8 1 1,0 0-146,-1-1 1,8 3 96,4 3 1,-1-1-59,1 7 123,0 0 1,-2 6 588,-4 0-285,-3 8 91,-10 2 0,-2 9 342,-8 4 0,-7-4-359,-4 4 0,-5 2 85,-1-2 1,-7 6-42,-5-6 1,-3 6-128,-2-6 1,-3-2-76,-3-9 0,4 1-13,-4-7 0,4 0 583,2-6-395,-1 0 1,1-8 113,0-3 1,7-11-178,4-1 1,-1-7-582,1 1 0,2-4 245,10-1 0,-2-1-991,7 0 0,6 8 37,6 4 0,6 4-1539,-6 2 1628,8 0 918,-4-1 0,8 1 0,-1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7921,'-2'-12'0,"-4"0"353,4 9-134,-5-5-71,7 0 0,0 4 191,0-7 210,0 7 66,0-11-287,0 13 150,7-14-149,-5 14 366,14-5-320,-7 14 1,9 3 1,-1 15 177,0 4 1,8 5-38,4 7-33,4 3 0,3 6 227,5-4-1230,-5 4 612,6-6 98,-7 0 1,-1-1-191,1-9 1,0-1 100,-1-4 1,1-4-730,-1-8 321,-7 8-41,-2-13 0,-7 11-396,-1-12 0,-2 4 240,-3 3 0,-5-7-952,-7 1 1553,0-1-835,0-1 398,0 5 1,-7-13-404,-5 4 375,-3-4 115,-2-2 0,-1-2-885,1-4 1137,0-11 0,-8-10 0,-2-8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 7964,'-18'-5'2810,"1"-1"-1294,0 0-931,7 6 1,0 8 111,5 3-302,-5-3-13,1 7 0,-9 1 338,1 7 0,-2 7-502,-10-1 0,0 12-401,-6 5 1,1 4 9,-1 2 1,1 5-210,-1 1 0,6 0-2346,0-7 987,16-6 1027,-10 5 1,15-20 713,-3 5 0,3-4 0,8 3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39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7869,'9'0'0,"1"0"0,-4 0 1212,-4 8 270,13 1 1,-7 8 482,3 1-1377,-3-9 0,-8 7-387,0-5 1,0 5 25,0 1 0,-2 0-915,-4 0 1,4-5 509,-3 0 0,1-3 178,-2 3 0,4 3 0,-6-5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0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10469,'11'0'906,"1"0"0,-6 0-187,5 0 1,-1 8-113,1 3 1,5 7 94,-5 5 0,6-4-282,6 4-157,-3 4-105,5-8 0,-8 12-154,0-8 51,8 0-246,-6-6 1,6-1-225,-7-5 0,-1 5-8,0-5 0,1-1-1649,-1 1 1361,0 1 0,-2 5-208,-3 0 0,-4-5-442,-8-1 655,0-7 381,0 12 1,0-12 324,0 7 0,-8-7 0,-2 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0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7838,'0'-9'1448,"0"1"-956,0 0-136,0 6 110,0-5 73,0 7-251,0 0-41,8 0-25,-7 0 168,7 0-100,-8 0 51,0 0-193,0 7 0,0-3 6,0 8 1,0-1 22,0 7 1,0 1 9,0 4 0,-6 2-10,1 4 0,-3 5 36,2 1 1,2 7-44,-7 10 0,-1 7 237,-5 5-188,7-5 0,-5 9 1,3-5 1,-1-1 79,1 1-369,-3-7 1,11 3-221,-7-7 1,7-8-21,-2-3 0,2-5-271,-2-1 0,5-6 111,-5-1 1,4-6-124,2 1-642,0-4 532,-8-2-399,6-7-413,-5-3 834,7-7 680,0 0 0,0-7 0,0-3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7814,'20'0'1019,"1"10"9,-16 7 1,1 3-700,-6 8 1,-9-5 385,-9 6-715,-7 0 0,-25 13 0,-3 3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2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7930,'0'-10'1056,"0"3"-406,0 7 254,0 0 183,8 0-695,1 0 1,10 13 300,5 4 1,-3 12-233,7 0 0,3 6 143,10 5 1,-5 4-180,4 8 0,-3-6-120,-2 0 0,-1-13-216,1 2 0,-6-5-198,-1 5 1,-1-8-730,2-4 1,-4-4 478,-8-2 1,1 1-1065,-1-1 0,-6-7-266,1-5-521,-8 5 1227,4-8 983,-8 6 0,-8-8 0,-2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2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 7956,'-27'0'4890,"2"0"-4295,7 0 1,1 13-346,0 4 0,-6 5 14,0-5 0,-10 8 0,-2 4 0,-9 3 550,-13 3-467,3 7 1,-6 0-786,8 5 1,2 3 322,4-4 1,4-4-1149,7-2 1,14-11 697,4-6 1,11-4-660,0-1 1,8-9 1223,10-3 0,7-12 0,16-3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3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440 0 7871,'-13'0'1696,"5"12"-1536,-26 11 1,5 10-1,-4 13-345,-1-6 0,1 2 341,-13-1 0,6 7-170,-7-2 1,11-4 537,1-2 0,8-11-258,10-6 0,9-3-96,8-3 1,10-8-112,13-3 0,12-4-25,11-2 0,4-6 139,2 1 0,0-3-44,-1 2 0,-4 4 75,-1-4 0,-10 5-150,-1 1 1,-3 0-1137,-9 0 319,1 0 1,-9 1-1542,-4 5 2304,-3 4 0,-16 7 0,-1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2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7872,'25'-10'1094,"-4"-3"1074,8 7-1850,0 0 0,7 6 829,5 0 1,-5 0-510,5 0 1,-1 0-495,-6 0 1,3-6 44,-14 1 0,0-1-1643,-6 6-556,1 0 271,-9 0 0,-3 6 1739,-12-1 0,-11 17 0,-10-3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2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7872,'0'10'5255,"3"-3"-5768,9-7 1,11 0 70,23 0 1,2-7 1075,16-5 0,-9-5-296,3-6 0,-6 4-78,-6-4 1,-4 5-157,-7 7 1,-6-3-17,-1 9-3630,-6-9 1665,3 12 566,-16-5 929,-1 7 0,-16 0 382,-3 0 0,-5 0 0,-1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7872,'-17'0'475,"0"0"0,-6 0 714,-1 0 0,0 1-274,0 5 1,5 4-404,-4 7 0,-2 0 368,2 1 0,-2 7-376,2 3 0,2 5 38,-8 2 1,8 1-140,-2 5 0,6-3-1087,5 8 0,4-7-1382,8 1 0,2-5 1228,4-7 1,6-1 837,11-4 0,4-3 0,7 4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3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122 329 7899,'-17'-5'0,"-1"-1"2778,1 0-1815,7 6 0,-3 8-373,7 3 1,-1 5-318,1 1 0,-2 8-257,-3 4 1,3-2 308,8 1 1,2-6 232,4 1 0,11-4-375,12-2 0,5-7-275,7-4 1,-3-5-233,8-1-415,-7-7 556,11-3 1,-14-13-593,4 0 359,-3-8 63,-2 4 0,-9-7-320,-3-1 0,-9 1 397,-3-1 1,-7 6 320,2 0 0,-14 1 31,-9-7 1,-2 0 279,-10 1 0,2 1 1272,-2 4-1101,-3 4 1,7 14-36,-4-1 1,-4 8 127,4-1 0,4 3-825,2 2 1,-2 7 199,2 5 0,0 3-1465,6 3 1,2-1 803,3 0 0,2 6-2264,5 0 2930,3 0 0,-6-5 0,8-1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3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7899,'0'-19'0,"0"-4"299,0 4 0,0-6 469,0 8 1,0-1-125,0 1 1,0 0 59,0-1 0,-6 7 691,0-1 527,1 9-1523,5-5 1,-6 23-103,0 8 1,-2 18 3,3 11 0,1 9-88,-8 14 1,1 4-1,-7 7 1,1 6-398,0 1 0,8-44 0,1 2-150,-10 47 0,7-4-254,-1-2 1,3-11-790,-3-6 0,4-12-584,8-5 1299,0-12 1,0-6-142,0-11 1,8-4-268,4-8 1,3-7 1069,2-4 0,-7-4 0,-2-2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3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7905,'-40'2'4133,"-1"4"0,5 4-4837,13 7 177,0 0 0,13-1-668,-7-5 0,-2 5 1195,-5-5 0,-2 5 0,-9 1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7943,'-2'-16'0,"-3"5"0,3 3 2717,-6 8-1824,8 0 0,8 8-20,3 3 0,5 6 255,1 7 0,0-5 502,1 4-1108,-1-4 1,0-2-300,0 1 1,1-1-491,-1 0 1,0-5-889,1-1 1048,-1-7 1,0 6-3450,0-5 1418,-7-3-997,5 6 3135,-13-8 0,-2 8 0,-9 1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7943,'-18'-10'3248,"1"3"-2862,0 7 1,0 0 174,-1 0 1,7 7-66,-1 5 0,6 11 166,-5 6 1,-1 13 646,-5 10-841,0 7 1,0 14-230,-1 8 1,1 0-311,0 11 1,-6-4-694,0-1 1,0-8 521,5-4 1,1-6-3363,0-6 1814,-1-3 1790,9-16 0,-7-2 0,7-7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7815,'0'-10'888,"0"-5"1,5 11 47,1-8-472,15 1-176,-9 1 0,18 2 481,-7 8-273,8 0-56,-4 0-230,8 0 1,-1 0 55,1 0 0,-1 2-299,1 4 44,-8-4 50,-2 6 1,-8-3-1580,1 1 622,-1 0-2200,-8-6 1768,-1 0 1328,-8 0 0,-15-8 0,-4-1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0 7966,'-9'10'1089,"-7"-3"141,14-7-792,2 0 0,4 0 222,8 0 1,7 0-315,8 0 0,2 6 71,-1 0 0,1 5-194,6-5 0,5 6-156,1-6 0,-1-1 46,-6-5 0,-1 6-846,-4 0 1,2 0-134,-8-6 1,6-2-671,-6-4 0,-6-4 576,-6-7 960,-7 0 0,4-1 0,-8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10688,'-15'19'0,"3"4"3273,7 6-2933,3-4 1,2 8 42,0-4 1,0 3 83,0 3 1,0 5-91,0 1 0,5-1-150,1-6 0,8 3-1693,-3 3 0,-1-1 433,1 7 1033,1-8 0,5 12 0,0-6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7954,'-17'0'982,"7"0"1,1 8-49,3 3 1,-2 12 7,-3 6-593,-5 4 1,9 9 5,-5 4 1,-3 4-73,3 2 0,-1 0 94,1 0 1,-1 0-468,7 0 0,0-1-376,6 1 0,0-6-2451,0 1 1468,0-9 1449,8 4 0,1-15 0,9-2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5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103 277 7979,'1'-25'548,"5"-4"1,6 2 93,11-1-552,-4 7 1,8-6-277,-4 4 1,-6 3 329,1-3 1,-3 4 704,-9 2 640,-1 7-688,-12 2-453,-3 16 1,-17 9 378,-7 12-240,-1 12-269,-7 3 0,9 13 156,4 1 0,4 0-87,8-6 0,7 0-35,5-1 1,14-6-297,14-5 1,8-11-296,21-6 0,-2-6-320,13-5 257,1-5 286,5-14 0,-2-9-969,-3-7 0,-1-8 324,-11 3 0,2-5 101,-14-2 1,-2 1 332,-9-1 0,-11 1 308,-13-1 0,-3 0-83,-2 1 1,-9-6 150,-9-1 1,-7 1 55,-9 5-64,-1 8 174,-7-5 1,5 14 512,-3 1-571,4 7 0,1 10-103,0 0-14,1 0 1,-1 8-313,1 4 1,7 3-488,4 2 1,3 1-219,3-1-554,8 0 1531,1 1 0,8-1 0,0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6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7940,'-17'0'0,"0"0"541,7 0 1,-3-2 2089,7-4-2228,0 4 0,0-4-399,1 12 1,-1 6 772,6 11-439,0 4 0,0 15 161,0 4 0,0 19 169,0 10 0,0 10-256,0 7 1,0-2-372,0 8 1,-2-2-986,-4 2 0,-1 0 640,-5-11 1,-1-3-761,7-9 1,-2-11 35,2-1-1904,4-15 1360,-5 2 1572,7-21 0,6 5 0,-1-10 0,1 2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46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18 7853,'-27'-10'5028,"2"3"-3550,15 14 1,-3 3-88,7 7-1159,-8 8 0,-3-4-588,-12 8 0,-5 0-1649,-7 6 2005,-11 7 0,-9 2 0,-8 8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295 139 7935,'9'-18'0,"5"1"56,-8 0 0,1 0 51,-1-1 0,-4 7 825,4-1-189,-4 8 347,-2-11-371,0 13 246,0-6-597,-8 8 0,-7 2 146,-8 4-271,0 4 0,-2 13-78,-4 0 1,2 0 26,-2-6 1,6 6-80,-6 0 1,4 0-161,2-5 1,0-1-306,12 0 285,-5 1 0,7-1-232,3 0 0,4 0 164,2 1 0,2-1-430,4 0 1,3-1 219,8-5 1,3 6 220,3 1 1,-4-1-45,4 6 0,-6 2 786,-5-2 0,-5 8 76,-7-2 1,0 3 408,0 3 0,-1-6-375,-5 0 0,2-2-224,-8 1 0,7 3-150,-7-8 1,8 0-135,-1-5 0,3-1-493,2 0 329,0-7-1165,0-3-44,0-7 197,0 0 0,0-7 27,0-5 1,5-3 315,1-2 0,6-3-283,-7-3 1,7-2 361,-6-4 1,7-1-368,-1 7 0,3-8 385,2 2 1,1-4 515,-1-1 0,8-1 0,2 1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4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241 277 7935,'10'-17'540,"5"-1"0,-5 3 145,7 3-24,0-3-331,1 5 1,-1-1 110,0-1 47,8 1-161,-6-6 0,12-1-330,-8 1 0,2 5 89,-2 1 1,-4 7-261,4-2 0,-9 4 168,-3 2 1,-7 2-133,2 4 0,-4 6 130,-2 11 0,-13 4-2,-5 7 0,-5 1 168,0-1 0,-2 1-100,-4-1 0,4 1 514,8 0-352,0-8 0,1-2 154,5-8-286,3 0-160,8 0 1,2-7-325,4-4 0,3-4-161,9-2 275,-1 0 179,8 0 0,-6-2-937,4-4 636,4 4 1,-8-6 8,4 8 1,-9 0-259,-3 0 922,-7 0-191,12 0-23,-14 0 0,5 2 87,-7 4 0,-6-2 589,1 7-314,-9-7-253,5 12 0,-3-9 322,1 5-270,-1 3 1,-5-11 347,-1 8-346,1-1 0,6 1 41,-1-1 0,1-5 55,-7 6 1,9-7-169,3 7 1,4-6 29,2 5 0,0-5-478,0 5 181,8-7-136,1 4 0,9-8-475,-1 0 547,8 0-206,-6-8 0,12-1-333,-8-9 0,0 1 237,-6 0 1,1-1-112,-1 1 0,-8 0-71,-3 0 490,-4-1 0,-2 1-179,0 0 177,0-1 16,-8-7 0,1 4 137,-5-8-51,-3 1 0,5-7 8,-7 0 1,2 1 137,3-1 1,-1 6-87,7 1 0,-6 1 106,7-2 0,-7-2-118,6 8 272,0 0 265,6 6-311,-7 7 74,5 3 480,-6-1-316,8 6 266,-7-6 478,5 8-806,-6 0 1,2 8-29,0 3 1,1 5-177,5 1 0,-2 8 27,-4 4 1,4 13 333,-4 10-363,4 0 0,2 21 152,0-4 1,0 10-84,0-4 0,-4 2-871,-7-2 880,-1-4 1,-14 4-62,2-12 1,-1 2-188,-3-7 0,1-2-96,4-10 0,3-6-472,-3-11 1,10 0-1000,1-12 1079,1 4 0,-1-19-986,1 4 1535,-1-4 1,-3-4-504,3-4 1,-3-9 69,4-8 0,-3-8 174,3 2 1,-3-9 13,8-3 0,-5-1 203,5 2-78,0 3 1,1 1 58,-1 7 0,2 8-164,10-2 198,3 4 1,9 9-12,-1 4 1,0-1 79,0 1 1,1 0-39,-1 6 1,0 6 439,1 0 0,5 13 78,0-2 1,2 6 321,-2 0 1,-2 4-217,8 8 1,-8-1 273,2 1 0,2-1-328,-2 1 1,8-6-231,-2 0 1,-3-6-362,3 5 0,0-6 100,6 1 0,-1-6-1066,1-5 1,-1 1 630,1-7 1,0-1-2820,-1-5 3115,-7-7 0,6-3 0,-6-7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7944,'11'6'329,"1"0"1,-1 7 509,6-1 0,1 1-123,-1-1 0,0 3 660,1-3 25,-9-5-867,7 9 1,-9-12-178,5 7 1,-3-7-150,-3 2-512,-4 3-876,13-7-9,-13 6-116,6 0 1,-8-5-1730,0 9 3034,0 0 0,0 13 0,0 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7944,'-8'10'262,"-1"5"0,-3-7 184,1 3 1,7 5 2014,-2-5-1738,-3 5 1,5 3 136,-8 4 0,8-4-542,-1 4-97,3-3-56,2-11 1,0 6-91,0-3-110,0 3-141,0-5-648,0 5 326,0-13 0,0 8-1955,0-4 950,0-4 573,0 5 1,0-9-165,0-3 583,0-5 145,0-7 366,0-1 0,7-7 0,3-1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5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7975,'11'-10'-103,"1"4"0,-1 4 785,6 2-33,1 0-249,7 0 0,-2 8 164,0 3 1,0 5-211,-12 1 1,3 6 78,-3 0 0,3 2-162,-8-2 0,1 2-47,-1 4 0,-4 4 136,4-4 1,-4-3-84,-2 3 0,0 0 69,0 6 0,-2-6-166,-4-1 0,2-1 0,-7 2 0,-1 2-11,-5-8 0,-1 6-83,1-6 0,0 0-407,0-6 0,-1 0 215,1 1 0,0-9-382,-1-3 1,1 2 183,0-2 0,5-3-122,1-8 203,7-5 127,-4-7 0,8-6 17,0 0 0,0 0 21,0 5 1,8 1 142,3 0 0,5 7 2,1 4 0,0-1 269,1 1 0,-1 0 135,0 6-205,8 0-177,-6 0-279,6 0 1,-7 0 244,-1 0-1322,0 0 459,-7 0-242,5 8-477,-13 1 1507,6 9 0,-16 7 0,-1 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6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8067,'0'-17'138,"0"0"84,0 0 0,0 5 582,0 0 1046,8 1-739,2-6-517,7 7 1,0 2 222,1 8-388,-1 8-142,0 2 0,2 15 167,4 3 1,2 13-26,4 5 0,4-2 135,-4 2 0,3-2-303,3 3 1,0 1-178,-1-8 1,-1 0-53,-4-5 0,1-6-284,-7 0 1,6-8-1282,-6 2 1061,0-4 0,-7-2 11,-5 1 0,-1-7-729,-4 1 586,-4-9 0,5 7-421,-7-4 0,-2-4-276,-3 3 549,-5-3 1,-13-7 4,0-1 747,0-8 0,-2-3 0,-2-10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250 381 7960,'-17'-16'1691,"7"5"1,12-7 0,17 11-2687,14-1 0,9-2 1316,10-7 0,-4-2-213,4-4 1,-10 4-419,10-4 0,-11 3-197,-1 3 0,-9 2-217,-3 3 0,-12-3 188,1 3 0,-9 3-608,3-3 832,-7 1 1,-2-7 311,-8 1 0,-7 5-46,1 1 0,3 1 46,-3-1 66,1 3 1,-7 8 85,1 0 0,0 16 469,-1 7 0,1 9-244,0 9 1,-6 3 259,0 8 1,-2 0-101,2-1 0,5-3-67,1 4 1,2-9-281,9 8 0,-6-10 60,7-1 1,1-9-179,10-2 0,3-8-83,9 2 1,-1-6-234,0-5 1,8-5-74,4-7 0,4-1-358,1-5 0,1-4 292,-1-7 0,-5-6-143,0 0 0,-14 2 534,3 9 0,-7-3-89,1 3 1,-3 4 248,-3 3 122,-4 3 1,6 11 286,-8 9 0,0 7-122,0 9 0,0 3 328,0 3 0,0-3-296,0 3 1,0-3-145,0-3 0,-2 1-718,-4-1 0,4-7 302,-4-4 1,-3 2-243,-3-2 1,3-5 30,-3-7 0,1-7-268,-7 2 0,1-4 421,0-2 0,1-2 264,5-4 0,-3-9 103,9-9 1,-1-4 455,6 5 1,2-8-183,3 2 0,11 2-157,7-2 0,8 8 146,-3-2 1,3 4-129,-2 2 1,2-1-294,-8 1 0,0 6-134,-6-1 0,-5 8-782,-1-2-299,-7 4 1,2 2 561,-12 0 1,-4 2-256,-7 4 0,-8 2 279,-4 3 0,-5 5-138,-7-5 0,3 3 355,-8-3 0,2 3 163,-2-9 1,-10 7 70,4-6 1,2 5 168,4-5 0,2 2 131,-2-3 0,-2 5 485,7 7 1,1 1 152,5-1 0,1 6-327,-1 0 1,8 6 475,4-6 1,10 6-390,1-6 0,10 6-151,2-6 0,10 6 5,13-6 1,0 0 207,12-6 0,1-2 23,10-3 0,10-3 226,-4-3 0,13-4-19,4 4-726,0-4 1,8-4-517,-8-4 1,1 2-419,-1-7 1,0 5-1947,0-6 2145,0 1-590,1-6 1,-1 5-2938,0 1 4098,-8-9 0,12 5 0,-3-8 0,1 0 0,0 4 0,-2 3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6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70 7997,'-9'-8'0,"-5"5"-34,9-9 1,-1 6-117,6-5 994,-8 7-105,6-11 51,-5 13-101,7-6 418,0 8-399,0 0 0,-8 15-28,-4 8 1,-13 12-215,-9 11 1,-10-4-180,-14 16 1,-3-6-366,-9 11 0,-3-5-231,4 5 0,4-5-754,13 5 1,8-9 174,3-2 1,14-8-2096,10-9 2983,8-8 0,9-10 0,0-9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7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9850,'0'10'1954,"0"5"-1443,0-5 1,-6 7 206,0 0-547,-7 1 0,11 1 263,-4 4 1,-1-2 238,1 8 1,0-8-371,6 2 1,0 2-130,0-2 0,0 0 13,0-5 1,0-1-167,0 0 0,0 0 96,0 1 0,0-1 150,0 0-352,0 1 1,0-1 83,0 0 1,0 1-58,0-1 1,0-6-71,0 1-386,-8-1 246,6 7 0,-5-7-480,7 1-209,0-8 298,0 3-291,0-7 0,0-7 389,0-5 0,2-5-136,3-6 1,-1-4 260,8-8 0,-6 1-499,5-1 1,-1-1 489,1-5 1,5 5 444,-5-5 0,5-3 0,1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7991,'27'-17'0,"-2"-1"187,-8 1 0,1 0 53,-1 0 0,8-1 198,4 1 0,-2 0-47,1-1 0,1 3-151,6 3 0,-1-3-139,1 4 1,-2 1 138,-4-2 0,1 7-201,-7-7 1,2 8 0,-4-1 53,3 3 1,-7 2-172,-6 0 1,1 0 106,5 0 1,-5 0-151,-1 0 0,-5 0 28,6 0 163,-9 0-15,5 7-13,0 3 33,1 7-181,1 0 141,5 1 0,-11-3-30,8-3-8,-8 3 47,11-5-30,-13 7 1,11 0 167,-7 1 1,0-7-101,-6 1 1,0-1 167,0 6 7,0 1-112,0 7 0,0-4 187,0 8 1,0-1-59,0 7 0,0 7 169,0 4 0,0 4-180,0 2 1,0 2-5,0 4 1,0-10 483,0 4-369,-8-4-195,6-4 0,-11-4-135,7-11 0,0 2-50,6-8 1,-6 2-321,1-2 1,-3-10 7,2 5 1,2-13-277,-7 1 1,5-4 103,-5-2 1,-1-2-333,-5-4 1,-1-3 71,1-9 0,-8-1 292,-4-4 0,2-4-1002,-1-7 667,-1-9 292,-6-1 0,1-13-22,-1-1 1,6-13 236,0 2 0,1-4 0,-7 4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7944,'8'-17'-14,"-6"-1"0,7 3 196,-3 3 1,-2 3 604,7 3 59,-7 4 303,12-6-329,-7 8-332,9 0 1,-3 2-246,-4 4 0,3-2-53,-8 7 0,5 7-14,-5 5 0,0 8-76,-6-3 0,0 5-248,0 2 123,0 7 0,0-4-537,0 8 434,0-7 1,0 7-35,0-11 0,0 7-37,0-13 0,0 7 279,0-7 1,7-4 252,5-2 0,-2-2-94,1 2 1,1-9 428,5 3 714,-7-4-589,5 5-88,-13-9-419,6 7 1,-16-9-488,-4 5 0,-11 3-565,-6-3 1,-11 3 731,-6 2 1,-4 1 27,-2-1 1,2 0 5,4 1 0,-12-1 0,5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8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85 8031,'0'-18'6,"0"1"30,8 0 763,-6 7 155,5-5 0,-8 13 128,-5-4-729,4 12 0,-19 5 284,3 12-383,-10 4 0,1 8-69,-8 0 1,1-1-74,-1 1 1,6-3 17,0-3 1,10 2-185,2-8 0,1 0-62,11-6 1,1 1-426,10-1 0,3-6-81,8 1 0,8-6 298,4 5 1,4-7 4,2 2 1,-3 2 188,-3-3 0,-4 9 521,-8-3-170,1 5 0,-9 1 455,-3 0 1,-6 1-176,-6-1 1,2 4 407,-7-4 1,1 4-172,-1-9-362,-5 3-35,14-5-301,-13 5-488,5-13-968,1 6 675,1-8 1,8-2-811,0-4 1,0-3 115,0-9 1,6-7 253,0-3 1181,7-5 0,-11-9 0,6-3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9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10460,'7'10'1516,"-5"-3"0,14-1-1014,-5 0 0,3 1-330,-3-1 0,3-2-293,-9 8 1,9-9-573,-3 3-103,-3 4 1,5-1 71,-7 9 0,-2 1-1890,-10 4 2614,-3-4 0,-24 14 0,-4-6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2:59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8105,'-9'17'0,"3"0"0,4 1 456,2-1 1,8-6-65,3 1 1,5-3 307,1 3 0,0 1-91,1-7 0,-1 0-201,0-6 1,0 0-46,1 0 1,-1 0-198,0 0 0,1-6-466,-1 0 1,-6-7-3,1 1 0,-8 3-298,2-3 0,-4 1 198,-2-6 1,0 5-332,0 0 1,-2 3 6,-4-3 252,4 5-178,-13 7 762,5 0 0,-5 9 179,3 9 0,-1 5 449,7 5 0,0 3-266,6-8 1,-2 6 341,-4-6 0,4 6-323,-3-6 0,3 0 74,2-6 1,0-5-405,0-1 0,0-5 182,0 6-854,0-8 253,0 3-179,0-7 419,0 0 1,7 0 220,5 0 63,3 0-203,10 0 1,2 0-588,8 0 0,-1 0-139,1 0 0,1-2-415,5-3 1,-5 1 229,5-8 0,-5 1 848,-1-7 0,-1 1 0,1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0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8077,'2'-11'767,"4"-1"403,3 8-672,8-3 1,1 7 247,-1 0 0,0 6-246,1-1 1,-1 7-49,0-6 0,-5 5-44,-1-5-51,-7 7-923,4-3 0,-10 7 433,-4 1 1,-9-1-1243,-8 0 1,-8 0 242,2 1 0,-4 5-77,-1 0 0,5 6 1209,0-6 0,8 0 0,-2-6 0,6 0 0,5 1 0,4-1 0,8 0-2,0 1 0,8-3-14,4-4 0,3 3 1166,2-8-534,1-1-115,-1-5 0,0 6 161,1 0 0,-7 0 248,1-6-349,-1 0-131,6 0 59,-7 0-753,-2 0 299,-24 0 1,5 7-621,-12 5 1,-2 3 234,2 3 0,-2-7 53,2 1 1,9-3-171,-3 3 39,11 3 251,-2-5 0,10-1 42,4-3 0,6 2 124,11-2 0,-4-1-88,4-5 0,-10 2 321,-1 4-139,0-4 1,-3 8 67,-3-5 1,-6-1-36,-6 8 0,-5-7 228,-12 7 0,-1-1-97,-10 7 0,3-1-3,-9 0 0,3-5-10,3-1-126,7 1 2,2-2 0,8 3 419,-1-7-242,9 7-63,1-11-283,8 6 0,10-6 20,7 4 0,2-5-195,10 5 0,5-4 58,7-2 0,-3-2-206,-9-4 0,2 5-96,-8-5 256,8 4 35,-20 2 1,12 0 398,-11 0-120,-5 0 18,1 0 87,-8 0-148,0 8 0,-8-1 202,-3 5 0,-4 3-201,-3-3 0,1-3 19,0 3 0,5-6-510,1 5 219,7-7 1,-4 11-43,8-13 3,0 14 165,8-15 1,1 9-84,9-4 86,-1-4 0,0 11 216,1-7 0,-7 0 67,1-6 195,-9 7 0,5-3 644,-8 8-479,0-8-316,0 11 1,-8-7 316,-3 3-195,-4 5-183,-3-7 1,-1 14-107,-4 0 1,4 0 11,-4-5 1,-2 5-245,2 0 1,0 2 111,5-2 1,3-4-70,3 4 1,-1 2 218,7-2-94,0 0 9,6-5 1,0-1 100,0 0-121,0 0 73,0 1 1,6-1 118,0 0 0,7-5-78,-1-1 1,3-5 18,3 6 1,-1-9-112,0 3 0,0-4-159,1-2 1,5 0-355,0 0 325,0-8 1,0 1 3,0-5-888,0-3 426,-6 5 256,1-15 0,-1 4-184,0-8 0,-7 6 270,-4-6 0,-4 8 325,-2-2 1,0 10 208,0 1 729,0 8-904,0-3 1,7 7 627,5 0 0,5 0 831,6 0 1,-2 6-807,8-1 1,0 3-129,6-2 0,-7-4-286,1 3 1,-2-3-229,2-2 0,-2 0-442,-4 0-343,-4 8 1,6-6-957,-8 4 769,-7-4 219,-2-2-2548,-8 0 3221,0 0 0,-16 0 0,-3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8008,'0'-9'2925,"2"1"-2278,4 8 0,10 0 677,7 0 0,2 0-686,-2 0 1,-2 6-65,8-1 0,-6 1-147,5-6 1,-4 6-129,4 0 0,-6-1-864,1-5 0,-4 6-183,-2 0 0,-5 0-1936,-1-6 1739,-7 7 1,-4 5-565,-12 11 0,-13 4 1509,-9 8 0,-16 7 0,-12 2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1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8008,'-23'29'0,"0"0"0,-2 0 540,2 6 0,9-7 774,-3 1 1,9-6-680,-3 6 0,7-8-209,-2 2 1,2-2-400,-2 2 1,5-9-518,-5 3-47,4-3 1,2-3 181,0 1 36,8-8 1,-5 3-922,9-7 414,-8 0 1,9-7 125,-7-5 0,0 2 243,-6-1 1,2-1 456,3-5 0,-1 0 0,8-1 0,-6 1 0,5 0 0,1 0-65,5-1 0,6 1-13,0 0 1,0-1 395,-6 1 0,6 0 471,1 0 1,0 1 271,0 5 0,2-5-403,9 5 0,7-5-208,4-1 0,6 0-268,6-1 1,2 7-228,3-1 1,4 7 151,-3-7 0,-3 8-51,2-1 0,-9 3 42,-2 2 1,-2 2-282,-10 3 0,1 3-19,-7 3 0,-5 5 85,0-5 0,-8 5 260,2 1 0,-4 0-49,-1 1 1,-1 5-31,0 0 1,-5 2 35,-1-2 0,-7-2 9,2 8 1,-4-8-76,-2 2 0,-10 2-71,-7-2 0,-4 0-338,-14-6 0,3 1 171,-14-1 1,-1 0-347,-4 1 1,-1-7 138,0 1 0,0-7-49,0 7 1,6-8 8,0 1 1,9-3-59,3-2 1,1 0 157,10 0 0,0-7 351,6-5 0,-1-11 0,1-4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5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52 7890,'9'-8'1129,"-1"-9"1,0 5-730,3 1 1,4 7-334,3 4 1,-1 0 596,0 0 0,-5 0-299,-1 0 1,-7 2-618,2 4 1,-4 3 58,-2 9 1,0 7-133,0 3 1,-8 5 98,-3 2 0,-7 9 188,-5 8 1,2 7-13,-8 11 0,6 4-125,-5 1 0,6 0 13,-1-5 1,6-3-14,5-4 0,-1-3 221,7-8 1,1-8-55,5-4 0,0-9 83,0-2 1,0-14-4,0 2 233,0-11-195,0 2 0,1-18 418,5-7 0,4-10-555,7-13 0,2-4 56,4-8 1,4-6-678,8 0 0,5 1 249,1 5 0,5 10 37,-6 7 1,6 2 160,-6 10 1,-1 6 172,-10 5 0,-4 9 806,-8-3 0,0 12-471,1 5 1,-9 4 1067,-3 3 0,-6 7-573,-6 4 1,-3 3-387,-9 3 0,-1-6-478,-4-1 1,-2 1-467,-4 6 1,-2-2 393,8-5 0,-2-3-310,2-7-1606,4-1 753,-6-7 884,8-3 0,7-20 148,5-5 0,5-8 287,5 3 0,5-1-10,7 7 1,6-6 15,0 0 1,2 2 264,-2 9 0,-9 3 1027,3 3-68,-3 4 0,-5-4-527,-3 12 1,-4 4 159,-2 7 0,-2 0-468,-4 1 1,-3-1-227,-9 0 0,7-1-82,-1-5 0,8 4-194,-1-3 0,-3-2-468,2 1-1193,0-7 1034,6 4 1,-2-8-469,-3 0 1,1 0 169,-8 0 1,1-2 458,-7-4 0,-1-2 58,-4-3 0,-4-3 203,-7 9 0,-1-1 245,1 6 0,-7 0 108,1 0 1,-8 2 366,2 3 0,2 5 318,-3 7 0,3 1-387,-2-1 0,4 0-34,7 1 1,3-1-7,3 0 0,6-5-36,11-1 0,-1-5-28,7 5 1,2-5 37,10 6 0,3-7 266,9 7 0,7 0 560,4 5 1,9 0-161,2 0 1,6 6 506,-5 1 0,7-1-331,-2-6 0,10 0-568,1 0 0,3 1-457,-2-1 1,1-2-546,5-3 0,3 1-684,-4-7 1,-1 0-86,1-6 0,-5-2-3622,5-4 4824,1-3 0,5-16 0,0-2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7965,'-18'9'0,"1"-1"759,0-8 82,-1 0 0,1 6-267,0 0 0,5 7 448,1-1 1,-1-3-551,-5 3 0,-6-1-68,0 6 1,0 1-1486,5-1 1,1 0 634,0 1 0,7-1-597,5 0 1,3-5 136,2-1 0,7-7 906,5 2 0,11-4 0,4-2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1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9170,'0'17'0,"0"0"0,-2 3 0,-4 1 0,-5 2 3077,-4-2-2611,-3-2 0,1-3 906,0-5-925,-1 4 1,7-7 93,-1 4-644,1 3-434,1-13-957,2 6 312,8-8 1,8-2 544,4-4 1,3-4-814,2-7 1450,8-8 0,2-10 0,8-9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7965,'-17'18'1177,"-1"-1"1,7 0-606,-1 0 0,7 1-2,-7-1 1,6 0-88,-5 1 1,5-1 85,-6 0 0,3 0-168,-3 1 0,-3-1-178,3 0 1,-1 1-743,1-1 0,-1 0-64,7 1 0,-5-1-504,5 0 0,0 0-83,6 1 449,0-1 1,0 0 528,0 1 1,2-1 745,4 0-277,3 0 0,7 1-237,-5-1 0,-1-7 1900,-4-5-520,-4 5-91,5-8-1245,-7 13-722,8-13 0,0 4 577,3-12 61,5-3 0,1-9 0,10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7964,'-35'0'0,"3"-5"1035,3-1 32,4 0 1,13 8-684,1 4 1,7-2 735,-2 7 695,-3 1-1202,-1 5 0,1 0-336,3 0 1,4 1-354,2-1 1,9 0 76,9 1 1,9-3-141,13-3 1,2 3-469,4-4 1,4-3 373,-4-2 0,-3 2-333,-3-3 1,-5 7-175,-7-6 406,5 7 1,-14-9-167,4 7 294,-11-7 0,-4 6-79,-8-4 1,-2-4-125,-4 3 1,-6 3-755,-11-2 1,2 5 113,-8-5 1049,1 0 0,-7 2 0,0 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2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8386,'-2'17'0,"-2"0"0,-1 3 2851,1 3-2389,2-4 0,2 12 864,0-8 0,-6 7-89,0-1 1,-1-2 352,1 2 0,-2 0-866,-3 5 0,-5-5-121,5 0 0,-5-2-690,-1 2 1,6 3-646,-1-3 1,0 4-1934,-5 1 0,0 1 1535,0 0 0,-6-3 1130,-1-3 0,-6-4 0,3-8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3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398 139 7871,'-44'0'253,"4"0"1,5-6-833,6 1 0,-1-1 111,6 6 0,1 0 295,6 0 0,-6 0 194,0 0 1,0-2-40,6-4 0,5 4 175,1-3 1,5-3 919,-6 2-733,8 0 0,-5 6 8,3 0 702,4 0-414,-6 0 0,16 0 168,4 0 1,3 0-225,2 0 1,3 0 38,3 0 0,-2-7-251,8-5 0,-1 3-128,7-3 1,-2 2-55,-5-1 1,3-3-27,-8 9 0,6-1 50,-6 6 1,0 0-149,-5 0 0,-1 2-502,0 4 0,-2 5 223,-3 12 1,1-2-31,-7 8 0,0-6 165,-6 6 0,0 0 182,0 5 0,0 1 4,0 0 0,0 1-107,0 4 0,0 5 215,0 7 1,2 1 82,4 5 1,-2 3 71,7 9 1,-7-3-247,2-4 0,1-3-126,-1-8 1,0-2 18,-6-4 1,0-4-208,0-7 1,0-8-531,0-4 555,0-12 0,-2 3-397,-4-9 1,-3 1-16,-9-6 1,1-2-141,0-4 0,-3 3 178,-3-9 1,4 1-121,-4-7 1,4-9 157,2-7 1,7-9-45,4-8 1,4-17-909,2-7 1122,8 0 0,9-17 0,10 4 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4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7879,'17'-10'469,"1"-5"0,-7 13-77,1-4-36,-8 4-103,11 2 0,-5 0 265,7 0 1,-6 0-97,1 0 1,-6 0 102,5 0 0,1 0-621,5 0 1,0 0 118,1 0 0,-3 8-441,-4 3 1,3 5 218,-8 1 1,-1 8-29,-5 4 0,0 11 132,0 6 0,-7 10-10,-5 2 0,-3 7 53,-2-2 0,-1 3 279,1-3 1,0-9 437,-1-8 0,7-9-301,-1-3 0,7-1-220,-7-10 1,8 0-151,-2-6 0,5-5-624,1-1 332,0-7 77,0 4 1,1-10-76,5-4 0,12-11-323,10-12 0,7-4-672,5-1 634,4-1 315,8 1 1,-6 7 99,1 4 0,-9 5 221,2 7 0,-11 3 271,-6 8 1,-5 8-107,-7 3 0,-3 7 178,-8 5 0,-2-2 97,-4 8 0,-4-1 496,-7 7 1,-2 0 54,-4-1-509,-4 1-184,0-1 0,-6-1-362,5-4 0,-5 2 88,-2-8 0,3 0 5,3-6-137,-4-7 0,14-3-337,-4-7 1,11-2-74,7-3 0,10-5-411,7-7 1,5-1 382,6 1 0,4 0 238,8 0 1,-6 1 536,-1 5-211,-6 3 114,3 8 1,-8 0-10,0 0 1,-5 0 212,-1 0 1,-7 8 515,2 3 1,-10 5-326,-2 1 1,-7-2 116,1-3 0,-5 3-494,-6-3 0,4 3 42,-4 2 0,3-5 434,3-1-344,0-7 1,7 6 451,4-4-479,4-5 1,10 13 158,4-8 0,9 1-216,2-1 1,8-4 29,-3 4 1,-1-4-237,2-2 1,0 0 96,6 0 1,-9 0-260,-2 0 0,0 0 10,0 0 1,-7-2-137,-6-4 0,-1 2-824,2-7-1041,3 7 403,-13-4-476,13 8 2255,-13 0 0,6-8 0,-8-1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5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0 7874,'10'0'790,"5"0"0,-5 8 1,7 4 1,-1 3 1278,-5 2-1471,4 0 1,-7 1 47,4-1 1,-5 0-309,-7 1 1,0-7 50,0 1-1105,0-1 411,0 7 263,0-9-1783,0-1 840,8-8-537,-6 7 194,6-5 1,-6 4 662,3-12 1,-1 3 90,8-9 0,-7 1 573,7-7 0,-6-3 0,5 4 0,3-4 0,9 9 0,-4-3 0,6 5 0,-8 2-205,1 8-9,-1 0 735,0 0 660,0 0-670,1 0 0,-9 2 300,-3 4 1,-4-2 203,-2 8-140,0-1-372,0 6-289,-8 1-27,6-1 0,-13-6-244,3 1 1,-3 0-171,-2 5 0,-2-4-197,-4 5 1,3-5 177,-3 10 0,-2-2-234,2 2 1,0-4-48,6 5 0,5-5-327,1-2 1,7 0 362,-2 1 277,4-1 27,2 0 0,0 0 417,0 1 0,2-1 96,4 0 0,-4 1 340,4-1 0,-4 0-310,-2 1 1,5-1 166,1 0 1,0-5 25,-6-1 1,0 1 109,0 5 0,-6-5-323,0-1-122,-7-7-210,3 11 1,-1-11-414,-1 8 441,8-8-276,-11 3-276,5-7 286,-7 0-216,8 0 115,1-7 0,17-3-52,9-7 1,1-1 283,10 1 1,0 5-62,5 1 0,1 5 456,-1-5-164,1 7 12,-8-4 0,-2 8 114,-8 0-134,0 0 0,-7 2 139,-4 4 0,-6-2-39,-6 7 0,-4 3 16,-7 9 1,0-4-322,0 4 0,-7-4 86,1-2 1,0 1 117,6-1 1,6 0-26,-1 1 0,8-7 98,-2 1 0,4-7-125,2 7 1,2-8 24,4 2 0,4-4-49,7-2 0,2 0-95,4 0 1,-3 0-306,3 0 1,-4-6 11,-2 0-1073,0 0 368,1 6 522,-9 0 0,-3 0 70,-12 0 1,-3 8-62,-9 3 1,-5 11 187,0 1 0,-7 5 331,1-4 0,-4 6 0,-2-1 0,1 4 0,-1 1 0,1-5 0,-1 0 0,1-8 34,7 4 0,4-8 221,11 1 658,-3-1 128,13 0 0,2-7-246,11-4 1,12-4 138,6-2 0,12 0-139,5 0 0,4-8-324,1-4 0,1-3-56,0-2-201,0-1-138,-8 1 1,4 6-93,-7-1 1,-7 8-298,-5-2 1,-8-1-593,2 1 0,-3 0-1115,-3 6 2020,0 0 0,0 0 0,1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7873,'-18'9'0,"1"-1"0,0-8 460,0 0-139,7 8-278,2-6 1,6 7-412,-3-3 534,3-4 140,-6 6 0,10-8-52,4 0 1,-3 0 27,9 0 249,0 0-10,5 0 148,0 0-132,0 0 215,-7 0-197,-2 0 0,-8 0-514,0 0-562,7 0 282,3 0-46,7 0 218,1 0-45,-1 0 217,-7 0 45,-3 0 195,-7 0 495,0 0-1093,0 7 112,0-5 102,0 14 1,-2-7 68,-3 8 1,3 3 71,-4 3 0,-2-2 175,2 8 0,-7 5-159,1 7 1,-3-1 59,-2-5 1,-1 5-139,1 0 0,-2 3-49,-4-3 0,2-4-1013,-8 5 459,8-12 221,-4 3 1,2-7-1229,0 4 792,0-4-123,5-15 298,1 5 0,0-7-226,-1 3 259,9-3-2,1-8-36,0-8 384,7-1 224,-7-9 0,8 9 0,0-7 0,0 7 0,8-9 0,3 1 0,-1-2 0,1-4 0,8 4 0,8-6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7873,'17'-25'-535,"-6"5"-668,1-3 1919,-8 4 1,5 4 334,-3 3 48,-4 4-590,13 8 0,-5 2 20,7 4 0,-5 4 37,-1 7 0,-1 6 282,2 0 0,3 0-226,-4-5 0,-1-1-225,2 0 0,-7 0-945,7 1 281,-1-1 246,-1 0 1,5-7-1141,-3-4 0,1-2 321,-1 1 1,9-3-211,-4 4 0,4-12 124,-3-5 0,1-10 51,4-3 1,-2 1 874,8 6 0,-2 2 0,2 3 0,1 5-44,-6 7-8,6 0 458,-11 0 1,6 1 516,-7 5 0,-1 2-337,0 3 1,1 5 385,-1-5 1,-6 5-188,1 1 1,-8-5 749,2-1-943,3-7-622,-7 11-2102,6-13 1171,-8 6 961,0-8 0,0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6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7919,'0'12'700,"0"-1"0,0 3 985,0 9 0,0 3-966,0 9 0,6 0-132,0-1 0,1 1-429,-1-1 0,-4-1 36,4-4 0,-4 9-359,-2-3 0,0 3 205,0-3 0,0-8-2445,0-4 444,0 4-759,0-8 2178,0-2 0,0-11 168,0-12 1,2-11-33,3-12 0,11-11 406,7-6 0,15-4 0,3-2 0,14 6 0,9 0 0,1 15 0,-2 2 0,3 8 106,-9 4 1,-3 7 136,-13 4 0,-3 4 210,-15 2 0,-2 8 414,-9 4 0,-7 3-110,-10 2 1,-5 8-242,-7 4 1,-10-2-424,-8 2 0,1-6 30,-7 6 0,5-2-221,1 1 0,1 3-8,-1-8 0,8-6-82,4-5 177,4 0 47,9 5 0,12-6 85,16 1 0,14-8-90,14 1 0,12-3 21,5-2 1,-1-5 57,1-1 1,-5-10-235,5-1 1,-9 0-198,-2-6 1,-8 4-246,-9 1 1,-3-1 206,-3-4 1,-4 4-181,-7-4 0,-9-2 87,-3 2 1,-4-8 75,-2 2 0,0-3 7,0-3 0,-2-7 132,-4-4 0,-3 1 237,-9-1 0,1 2 39,0-2 1,-6 6-46,0 11 1,-6 4 39,6 7 1,0 3 35,5 4 1,1 3 523,0 8 1,-1 0-251,1 0 0,0 0 284,0 0 1,-1 8-182,1 3 0,2 4 51,3 3 0,-1 7-6,7 4 0,-6 5 93,7 7 0,-1-1-165,6 12 1,0 3 133,0 15 0,6-1 399,-1 0 1,3 0-415,-2 0 0,3 1-467,9-1 1,7-2 172,3-4 1,7-3-1476,5-8 0,5-8-46,6-4 0,1-3-2337,0-3 3613,-8-14 0,4 7 0,-3-12 0,1 0 0,2 1 0,-2-5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6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9545,'18'9'813,"1"5"242,4-8-666,4-1-85,7-5 1,1-2-185,0-3 0,-1 1-178,1-8 0,-3-5-221,-3-6 1,-4 0-550,-7 6 1,-7-6 303,1 0 0,-9-1-335,3 7 1,-6 2 421,-6 3 1,-3-9 48,-8 4 1,-8-4 387,-4 3 0,4 1 36,0 0 0,8 1-47,-1 5 1,1 3 326,0 8 46,7 0 0,-3 10-73,7 7 1,0 8 202,6 10 0,0 5 231,0 0-296,0 16-166,0-10 1,0 16 209,0-5-920,0 5 650,0-1 1,6 5 54,0-9 1,-1 1-135,-5-6 1,0-2-126,0-4 0,0-4-141,0-7 1,2-8-967,4-4 819,-4-4 1,8-4 155,-5-3 0,-3-6-1214,4-12 570,-4-4 299,-2-15 480,0-2 0,8-15 0,1-2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7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191 174 7949,'-23'13'558,"0"4"-280,0 12 200,-2-10 1,6 12 520,-4-8 0,5 6-485,7-6 1,-3 0 29,9-6 1,-1-5-350,6-1 1,0-5-229,0 6 1,2-8-282,4 1 318,3-10 26,16-5 0,4-9-1374,11-4 671,5-4 78,6-15 1,7-1-518,0-3 0,7-2 410,-2 8 1,3 1 274,-3 11 0,1 3 240,-12 7 0,3 3 182,-9 3 0,-9 5 175,-3 7-156,-18 0-63,7 0 1,-21 2 1012,4 3-361,-5 5-53,-1 7 1,-5 1 149,-1-1 0,-8-2-434,3-3 1,-2 3-93,1-3-8,-3-5-296,13 9 0,4-14-987,15 3 487,0-3 405,16-2 1,-8 2-439,4 4 371,-4-4 167,0 13 1,-6-5 205,4 7 1,-12 6 146,-5 0 1,-4 8 539,-2-2 1,-2-2-341,-4 2 1,-3-1 238,-8 7 1,-1-8 1248,1-4-970,0-4-161,7-2-131,-5 1-294,13-1-1486,2-7 828,17-3 0,8-14-418,4-5 1,9-11-2124,-3-6 2839,3-3 0,5-11 0,1-1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7889,'0'12'710,"0"-1"0,0 3-142,0 9-91,0-4 1,0 14 515,0-5 0,-8 3-319,-3-2 1,-5 4 204,-1-4 0,-6-3-229,0 3 0,-6-2-260,6 2 0,0 4-703,6-5 0,-6 3 120,-1-2 0,3 2-22,10-8 0,-5 6-89,5-6 0,1-2-526,-1-10 0,7 5 98,-2-5 0,4-1-1317,2 1 1178,0-7 1,8 4 380,3-8 1,7 0-861,5 0 1350,4-8 0,7-1 0,1-9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8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7889,'12'0'470,"-1"0"0,7 0 681,5 0 1,0 0-513,-6 0 0,2 0 45,4 0 0,-3 5-123,3 1 1,-10 0 118,-1-6 1,-1 6-866,6-1 1,-5 1 166,-1-6-291,1 0 1,-1 0-279,1 0 0,-8 2-1905,2 4 1585,-4-4 1,-4 13-1465,-4-3 2371,-4 3 0,-15 2 0,-2 1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8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7889,'-9'0'3176,"1"-1"-1717,8-5-874,0 4 1,0-8 619,0 4-696,0 5-492,0-7 0,2 8-659,4 0 611,-4 0 1,11 2-1061,-7 4 1,0-3 309,-6 9 0,0-1-159,0 7 1,0-1 580,0 0 1,-6 1 433,0-1 1,-2 6 70,3 0 0,3 0 304,-4-6 0,4 1 385,2-1-340,0 0-298,0 1 1,0-7 698,0 1 0,0-7 292,0 7-385,0-8-535,0 3-493,0-7-13,0 0-76,8 0 0,-5-5-196,9-1 221,-8-8 178,11 5 0,-11-3-676,8 1 314,-1-1 171,6-13 0,3 4-156,3-8 0,2 0-74,3-5 1,11-6-150,-5-1 1,7 1 206,-1 5 0,-3 1 21,3-1 0,4 0 453,2 1 0,-3-1 0,14-7 0,-3-2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9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7889,'35'-11'0,"-2"1"0,-3 2 397,-1 5-45,-8 1 311,4 9 0,-7 3-213,-1 7 0,-6 6 107,1 0 1,-6 2-249,5-2 1,1-3-274,5 3 1,-5-4 19,-1-2 1,-7 0-178,2 1 1,-4 1 158,-2 4 1,-8-4-138,-4 4 0,-3-4-570,-2-1 1,-6-3 290,0-3 0,-6 1-54,6-7 1,0 2 114,5-3 1,1-3 127,0 4 1,0-4 33,-1-2 1,1-6 89,0 0 1,5-7-204,1 1 233,-1-3 0,-5 5 0,5-3 19,1 7 72,7-7-119,-4 11 1,6-6 71,-4 8-10,5 0 0,-7-2 238,8-3-157,0 3 203,-8-6 34,6 8 441,-5 0-93,-1 0-335,6 0 91,-6 0-68,1 0-85,5 0-29,-14 0 44,14 0-57,-5 0-141,7 0-256,0 0 76,0 8 241,0-6 133,0 13-206,7-6 28,-5 9 1,8-1 29,-4 0 1,-4 1-44,3-1 1,-1 2 19,2 4 1,-4 4 69,4 8 1,-2 1-16,1 5 0,3 5 17,3 11 0,3-1-42,-8 7 1,5 3-208,-5 9 0,0 4-240,-6 7 0,0 0 161,0 1 0,0-6 33,0-1 0,0-7-183,0 2 0,0-11 74,0-7 1,0-9-74,0-2 1,0-15-639,0-2 0,0-8-220,0-4 485,0-7 1,0-4 16,0-12 779,0-4 1,0-15 0,0-1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09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7995,'-10'12'317,"-7"-1"1,-2 3 301,-10 9 0,0 2-554,-5 3 0,5 3 10,0-8 0,8 6-777,-2-6 1,4-2 701,1-9 0,1-4 0,0-8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7906,'0'-9'-1518,"0"-7"1716,0 15 1,7-9-33,5 4 1,3 4 171,2-3 1,1 3 23,-1 2 0,6 7 298,0 5 1,8 11 730,-2 6-717,-4 3-307,15 3 1,-11 5 75,11 1 1,-1-1-359,1-5 0,-3-9-328,3-2 0,-4-5 128,-1-2 0,-2-2-44,-5-3 1,-3 1-1634,-7-7-166,-1 0-278,-7-6 1849,-3 0 0,-9 0 387,-3 0 0,-5 0 0,-7-8 0,-8-1 0,-2-9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7906,'0'-17'0,"0"5"0,0 1-75,0 7 322,-8-4 309,7 8 1,-7 10 16,8 7 0,-2 10 512,-4 14 1,2 5-399,-7 11 0,1 12-36,-1 12 1,-10 6-395,3 5 1,-9 4 39,16-44 1,-1 0-1,-3-1 1,0 0-253,0-2 0,1 0 0,-2 1 0,-1-1-375,-18 44 1,3-3-1260,3-9 0,4-8 332,8-16 1,1-3-2045,5-19 1906,-5 3 1395,14-19 0,-13-1 0,6-11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0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7906,'0'-10'-175,"0"1"175,0 3 1386,0 4-871,0-6 1,2 10-58,4 4 1,-4-2 63,4 8 1,-4 5 211,-2 6 0,-2 8-146,-4-3 0,2 11-135,-7 1 0,1 1-369,-2-7 1,3-1-257,3-4 1,4 1-329,-4-7 1,4 0 57,2-5 0,2-3-557,4-3 1,-2-3-432,8-3 343,-1-4 0,6 4 493,1-12 1,-7 2 182,1-7 0,-8 5 411,1-6 0,-3 7 0,-2-7 0,0 0 0,8-5 0,2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6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 7797,'10'-7'9830,"-10"7"-7191,-12 0 1,5 9-3201,1 14 0,-4 0 318,-1 12 0,-12-4 243,-6 9 0,-19 4 0,-6 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7906,'16'-17'379,"-5"0"0,5 5-243,-5 1 1,6 1 132,6-1 0,-1-5-261,6 5 0,-1-5 88,2-1 0,8 2 89,-9 3-93,9-3-80,-10 5 0,5-5 4,-3 3 46,4 5 1,-14 1-141,4 0 39,-4 0 0,-1 6 98,-1 0-59,0 0 184,1 0-140,-9 0-25,7 0 1,-14 2 163,3 4-87,-3-4 1,-2 8-43,0-5-3,8-3 25,-6 6-67,5-8 43,-7 8-14,8-7 0,-4 13 3,8-8-103,-9-1 84,5 3-7,-8-6 1,0 8 272,0-5-253,0 5 42,0 0 0,0 5 25,0-3 1,0 3 1,0 2 1,0 1 20,0-1 0,0 8 19,0 4 1,0 5 1,0 7 1,0 3 513,0 8-237,0 7-195,8 3 0,-6 7 424,3 0-1098,-3-7 675,-2 5 1,0-15-182,0 0 0,0-3 58,0-8 1,-2-9-194,-3-8 0,3-5 222,-4-2-188,-4 0-963,1-7 1377,-9-2-557,1-8 1,0-8-1654,0-4 894,-1-11 270,1 4 1,-2-14-140,-4 5 1,2-11 280,-8-1 1,6-10 542,-6-2 0,0-8 0,-5-9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7906,'0'-9'1224,"0"-7"-835,0 14 0,2-5 354,4 7 1,-2 7-329,7 5 1,1 5-92,5 6 0,-7 4-191,-4 8-163,3-1 193,-7 1 0,6 5-444,-8 1 169,0 7 59,0-12 1,0 8-115,0-3 1,0-5 62,0 5 0,2-11-172,3-1 1,-3-6 297,4 6 0,2-6 293,-2 6 1,1-8 855,-1 2-616,-4 4-319,6-8 0,-8 12 1048,0-8-596,0 0-326,0-6 1,0 1 323,0-1-693,-8 0 0,-4-1-254,-11-5 1,4 3-389,-4-9 0,-4 1-855,-2-6 0,2 0 1504,-1 0 0,-1 0 0,-6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8006,'-10'0'1696,"1"0"-813,3 0-480,4 8 0,-15 2 31,-1 7 0,-1 6-266,-10 0 0,6 6-91,-6-6 1,1 6 23,-7-6-50,8 8 0,2-12 289,8 4-1033,0-4 366,7-9-819,2 5 786,16-13 0,3 6 34,13-8 0,-3 0-61,7 0 1,1 0 174,6 0 1,-6 6 207,0-1 0,-8 9 234,2-3-131,-4 12-69,-9-3 1,-3 12 1292,-7-3-562,0 4-181,0 1 1,-7-5 400,-5 0 0,2-6-546,-1 6 1,1-8-54,-1 2-261,-5-4 1,13-3-108,-9-5-1147,8-3 581,-4-8 409,8-8 1,8-2-1977,4-7 1338,3-8 0,2-2-1560,1-7 2341,7-9 0,-6-1 0,6-8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2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7967,'11'0'1596,"1"0"-686,-8 0-528,11 0 0,-11 6 592,8 0-501,-9-1-113,13 3 0,-12-4 67,7 7 1,-5-7-36,5 2-334,1 4 1,5-8-155,1 3 0,-7-3-928,1-2-1070,-9 8 1404,5 2 0,-8 7-161,0 0-752,0 8 690,-8-6 629,-9 14 0,-2-6 284,-4 8 0,-2-7 0,2 1 0,-2 0 0,2 6 0,4-9-58,-5-2 1,11 1-22,2-2 0,7 0 1249,-2-6-596,4-7-1,2 5 1,2-11 992,4 7-1060,3-7-134,9 11 1,1-13 62,4 4 0,-2-4-260,8-2 0,-6 0-140,6 0 0,-8-8-10,2-3 1,-4-3-267,-2 3 1,1-4-1038,-1 3 684,-7-3 118,-3-3-492,-7 1 250,0 0 373,0 7 0,-2 2-85,-3 8 367,3 8 1,-14 4 225,5 11 1,-5 6 162,-1 11 0,6-4 431,-1 5 1,2 1 853,-1-2-836,3-7-221,1 0 1,5-12 773,-4 8-1029,4-8 0,4 2-248,4-12 0,3-3 37,9-8 0,-1 0-220,0 0 1,8-10-44,4-7 0,-2 0-446,2-6 1,-6-2-717,5 2 710,-6 0 298,3 5 0,-14 3-1085,1 4 926,-8 3 0,5 2-619,-3 0 1107,-4 1 0,5 5 0,-7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8625,'17'0'765,"1"0"0,-1 2-106,0 4 0,1-4-280,-1 4 1,-6-2-130,1 1 1,-6-3 316,5 4-27,-7-4-1102,4 6 378,-8-6-806,0 5 0,-2-5 247,-4 4 290,-3 4 0,-5 7-508,-3 0 1,3 6 143,-9 0 817,4 8 0,2-4 0,-1 8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4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7902,'17'0'-351,"-5"-6"234,-1 0 1140,-7 0-273,11 6-170,-5 0-336,0 0 0,-1 0 99,-3 0-197,-4 8 0,6 2-63,-8 7 1,-2 0-133,-4 1 1,-4-1 16,-7 0 1,6 1-409,-1-1-7,8 0 223,-4 0-57,8-7 0,2 3 72,4-7 1,10-2 44,7-10 1,5 2 56,-5-7 0,6 7-63,-6-2-19,0-3 208,-5 7 408,-9-6 169,-1 8-431,-8 8 0,-10-4 292,-7 7-221,0 1 0,-16 5-102,6 0 1,-9 3 33,-5 3 1,5-4-47,-4 4 0,9-4-15,2-2 1,8-5-67,-2-1 0,4-5 59,1 6 1,9-7-213,3 7 1,4-6-21,2 5 0,2-7-110,4 2 178,3 3 0,9-7 8,-1 4 0,0-4-30,0-2 1,3 0-133,3 0 1,-4 0 106,4 0 1,2-8 26,-2-3 0,6 1-32,-6-1 49,0-1 53,-6 3 1,6-5-22,0 8 0,-5-5 46,-7 5 258,1 0-112,-3 6-45,-1 0 30,-8 0-131,0 8 0,-2 2 21,-4 7 134,-3 0-1,-1 1-89,-5-1 1,7 0 95,-3 0 0,3-5-68,8-1 1,0 1 104,0 5 1,0-5-178,0-1 1,2-7-73,4 2 0,-3 2-257,9-3 153,-8 1 24,3-6-94,1 0-19,-6 8 264,13-6 1,-15 13-123,0-3 0,-2 3 374,-9 2 1,-6 1-98,-6-1 0,-2 6 141,2 0 1,1 6 26,-6-6-260,6 8 0,-4-6-8,3 3 0,5 3 359,1-8-342,0 8 0,15-6 201,-4 4-201,4 3 0,2-10 18,0 6 1,2-6-16,4 1 1,5 2-51,12-2 0,-2-2-129,8-10 1,-6 3-216,6-8 1,-6 5 166,6-5 1,-6 0-197,6-6 1,-6-2-46,6-4 1,-8-4-220,2-7 1,-2 0 181,2-1 1,-9 1 125,3 0 0,-6 0 68,1-1 1,-4-5 29,-8 0 585,0 0-337,0 6 545,0-1-356,0 9 0,0 3 577,0 12 0,2-4 15,3 4 1,11-3 382,7 3 1,8-4-690,-3 4 1,-1-6-138,2-6 1,0-4-684,5-7 152,-7 0 183,6 7 0,-12-11-462,8 4 1,-8-4 328,2 3 0,-4 3-3127,-1 4 3197,-9-5 0,7 7 0,-7-9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7949,'2'-9'1912,"3"3"-1482,5 4 1,7 2 138,1 0 0,1 0-24,4 0 179,4 0-252,0 0-233,5 8 1,-7-6-203,4 3 1,2-3-133,-8-2 1,0 0-383,-6 0 1,-5 0 112,-1 0-193,-7 0 0,2 6-1611,-12 0 1399,-3 7 0,-16-1 769,-4 11 0,-12-4 0,-3 6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5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8353,'-17'27'0,"2"-4"0,3-2 0,4 1 0,3 1 2001,-1-2-1535,0 6 1,8-8-31,4 4 1,-2 2-167,7-2 0,-5 0-77,5-6 0,-5-1-99,6-5 1,-6 3-677,5-9 362,-7 1 151,11-6-1235,-13 0 771,14 0 1,-9-2-149,5-3 1,-5 1 265,-7-8 1,0 1-602,0-7 322,0 1 694,0 0 0,-1 1 0,-5 5 0,4-5 0,-6 15 0,8-9-173,0 4 62,0 4 1,2-11 331,4 7 0,5-7-107,12 1 1,4-3 366,8-3 1,5 1-11,1 0-218,7-8 1,2 6 80,7-4 1,9-2-176,-3 2 0,-2 1 22,3 11 0,-3-3-205,3 9-694,-5-1 776,-7 6 0,0 0-83,0 0 0,-10 6 115,-7-1 1,-2 9 19,-10-3 0,-2 5 64,-10 1 1,-3 0 198,-8 1 0,0 1 394,0 4 201,0-4-723,0 14 0,-8-12-179,-3 8-87,-5-8 156,-9 12 0,4-12-110,-8 7 1,6-4 24,-5 4 0,6-6-232,-1 1 1,4-4-57,2-2 1,1 0-209,5 1 1,-4-9-565,3-3 540,-3-4 266,5-2 1,-5 0-452,3 0 0,-3-8 97,-3-3 1,1-7-206,0-5 763,0-4 0,-8-22 0,-2-5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9085,'-9'10'1995,"-6"5"-1586,5-5-191,-7 7 62,7 1 0,-5 5 160,3 0 0,-9 2-369,-2-2 0,0-2-257,6 8 1,-1-8-175,1 2 1,2-4-488,3-2 0,4-5-350,8-1 1,2-7 572,4 2 1,9-4 231,9-2 0,6 0 340,-1 0 1,-4 0-39,-2 0 1,-4 2 321,-1 4 1,-3 3 151,-3 9 0,-5-1 94,-7 0 0,0 0 573,0 1 0,-6-1-186,1 0 0,-9-1-333,3-5 0,1 3-136,-1-9 1,5 3-640,-6-2-334,8-4 0,-3 4-38,7-12 1,2-4-1775,3-7 2389,5-8 0,7-2 0,1-8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7919,'0'18'501,"0"-1"1,-8 6-341,-3 0 1,1 8-147,-2-2 1,-1-4 821,-10-2 0,8 2-289,-9-2 0,9 0-169,-8-6 0,10 0-269,1 1-454,1-1 93,1 0-28,2 1 1,16-9 413,3-3 0,13 2-161,4-3 0,-1 3 380,2-2-112,0-4-61,-2 5 0,4-1 43,-8 0 1,0 2-205,-6-3 1,-6-3-153,1 4-161,-8-4-536,4-2 829,-8 8 0,0-6 0,0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8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8064,'18'0'179,"-7"-6"86,1 0 0,-3-7 58,3 1 0,-3 3 622,-3-3-419,-4 0 0,11 1 991,-7-1-813,8 9-413,-5-5-116,9 8 0,-1 0-214,0 0 0,0 0-393,1 0 1,5 2-511,0 4 1,8-5 646,-3 5 295,5-4 0,9-2 0,3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7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9312,'17'0'3593,"0"0"-2745,1 0 1,-9 0-1291,7 0 1,-15 2 326,5 4 1,-2-2-327,2 8 0,-4-1-241,4 6 1,-5 6-1654,-1 0 2335,0 16 0,-15-10 0,-4 13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6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16 7938,'-2'-10'1742,"-3"5"1,1 10-455,-8 7-866,1 3 0,-9 8-41,-3 0 1,2 6-138,-8-6 1,8 2-60,-2-2 0,10-3-155,1 3 1,8-2-2,-1 2 0,10-4-211,7 4 0,13-9-719,10-3 631,7-7 0,4 9-327,0-7 0,-2 0 270,2-6 1,2 0-17,-7 0 1,-9-2-18,-9-4 1,-3 4-362,-3-3 107,-7 3-129,-3 2 224,-22 0 0,1 2 119,-14 3 1,5-1 161,-6 8 1,2-3 237,-2 3 0,-2 3 0,8-3 0,0-5 0,8 3 0,3-4 0,-3-4 0,13 7 259,-4-3 37,12-4 1,4 13 1294,7-3-1042,0 3 1,-5 10 702,-1 4 0,-5 4-621,6 1 1,-9 9-23,3 3 1,-4 4-156,-2 2 0,0-6-8,0 0 0,-6-6-91,1 6 1,-7-7-976,6 1 1,0-9 0,6-4-1384,0-2 0,0-2 2003,0-6 0,0 0 0,0 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7988,'-9'-8'0,"1"6"244,0-13 1,6 5 847,-3-7-673,3 7 0,4-5 186,3 3 0,-1 3-222,8-3 0,-3 6-35,3-5 0,3 7-149,-3-2 1,3 4-28,3 2 0,-1 0-108,0 0-113,0 8 183,1 2 0,-1 9 77,0 4-16,-7 12 26,-2 9 0,-8 8 173,0 0 1,0 7-188,0 4 0,0-1 24,0 1 1,0-7-42,0 2 1,-2-6-115,-4-6 0,4 0-607,-4-12 399,4 5 0,2-20-528,0 4 1,0-4 179,0-1-318,0-9-701,0-1 969,-7-8 0,-3-2-127,-7-4 1,-1-3 226,1-9 0,-2-5 50,-4 0 1,2-7-399,-8 1 417,8-12 0,-4 3 37,8-8 0,1 2 324,5-3 0,-5-2 0,7 4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8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9343,'11'0'1283,"1"0"-766,-8 0-218,11 0 1,-11 0 79,7 0 1,-5 8-135,6 4 1,-9-3 14,3 3 0,-4 1-236,-2 10 16,0-3 1,0 12-51,0-3 1,-2 4-400,-4 1 207,-3 9 0,-10-5-570,-4 8 661,3 0 0,-5-2-223,8-3 118,0-5 32,0-9 0,5 2 141,0-12-206,9 4-170,-5-19 331,8 6 0,8-8-92,3 0-207,5 0 289,1-8 0,2 3-256,4-13 0,-2 5 72,8-10 1,-6 4-255,6 1 381,0 1 0,0 2-234,-1 3 452,-6-3 1,3 13-236,-8-4 1,0 4 642,0 2 1,-7 2 52,-4 4 0,-4 3 909,-2 9-960,0-1 0,-2 2 177,-4 4 1,-4-4-280,-7 4 0,6 2-170,-1-1 1,-1-1-129,-10-6 0,3 6-160,-3 0 0,2 0-93,-2-6 1,4 1-341,-4-1 0,9-7-454,3-5 530,-1 5-377,3-8-404,1 5 819,8-7 0,2-5-7,4-1 1,3 0 237,9 6 1,-7 0-29,1 0 0,-7 0 618,7 0-280,-8 8-152,11-6 0,-13 13 1127,4-3-586,-4-5-179,-2 9 0,-6-12 179,0 7 1,-7-1 36,1 1 1,-9 3 231,-2-9 0,-2 3-56,2-2-344,4-4 56,-6 6-115,15-8-21,-5 0-91,13 0 1,-6 0-583,8 0 263,0 0 116,0 7 0,8-3 180,3 8-72,5-1-136,9 6 0,-6-1-151,4-5 185,4 5 0,-8-7-114,4 9-104,4-9 207,-8-1 1,6-2-76,-7-1 1,-1 1 0,2-6-983,4 0 493,-4 0 85,6 0 0,-2-7-330,1-5 1,-1 2 794,-6-1 0,0-1 0,0-5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8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8010,'0'-9'4988,"8"9"-4329,1 9 1,3 9 27,-1-1 0,-5 0 116,6 1 1,-9 5-423,3 0 1,2 0-18,-2-6-682,-1 0 202,-5 1 200,0-1-2317,0 0 124,0 0-1100,0 1 2256,0-9 0,8-1 15,4-8 1,5 0 184,6 0 753,-4-8 0,22-1 0,-5-9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1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8008,'6'12'363,"-1"-1"1,-1 3 0,-4-1 0,-4 1 0,-3-3 0,-3 3 3272,-3 1-3335,-3 2 1,-3-1 300,-4-5 1,2 4-487,-8-3 1,8 3-558,-2 3 0,-2-1 71,2 0 0,-6 6-479,6 0 0,-6 6 406,6-6 1,0 6-265,6-6 1,7 8 372,4-2 0,-1-4 132,1-2 0,0 2 611,6-2-261,0 0 34,8-6 1,-6 0 238,3 1 1,-1-7-16,2 1-167,-4-8 0,6 5-79,-8-3 0,7-4-238,5 4 1,-1-6-577,7-6 0,-3-4 294,14-7 0,-6 0-511,6-1 1,-2 9-41,1 3 681,5-4 1,-14 8 330,4-3 1,-11 5 918,-6 5-791,-4 5 1,-2 7 785,0 1-398,-8-1 0,-2 0 598,-7 1 0,2-7-84,3 1-624,-3-9-336,13 13-358,-6-14-17,8 5 1,2-7-275,4 0 1,5 0 226,12 0 1,-3 0-333,3 0 0,-4 0-354,-2 0 1,0 0 278,1 0 1,-7 0 428,1 0 221,-8 0 38,3 0 1,-9 8 164,-3 4 1,-7 3-146,-11 2 1,-4 1 88,-7-1 0,-1 6 209,0 0 1,1 8 468,-1-2 1,6-3-152,1 3 1,3-2 241,2 2 1,1-2 143,17-4 0,-1-4-468,6 4 0,2-4-146,4-1 0,3-1-275,9 0 1,6-7-103,5-4 1,-2 1-12,2-1 1,-2 0-264,2-6 1,1-2-1091,-6-4 720,6 4 349,-10-13 1,4 11-1986,-6-7 1079,-9 7 74,7-12 1,-14 13-1649,3-9 2714,-3 8 0,-2-11 0,0 5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0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7921,'-9'-7'319,"-7"-3"-268,15 0-110,-7 3 1362,8 7-325,0 0-502,0-8 0,8 6 173,3-4 1,10 4-438,2 2 1,6 0 6,-6 0 0,0 0-196,-5 0 1,-1 0-92,0 0-122,-7 8 0,-3 7 233,-7 9 0,-2 4-1,-3-5 0,-5 10 64,-7 2 1,-6 1 0,0 10 1,-6-5-177,6 5 0,-6-8 141,6 3 0,-6 1-207,6-2 1,0 0-210,6-5 1,-1 0-321,1-1 1,0-1 209,0-4 0,1 1-273,5-6 1,-5-7 317,5-6 1,1-1 38,-1 2 0,5-5-68,-6-7 1,1 0 325,-7 0 1,9-2-89,3-3 0,4 1 82,2-8 1,0 1 117,0-7 0,8 1 0,3 0 0,-1-1 0,2 1 0,-1-6 0,6 0 0,1 0 0,-1 6 0,-7-8 0,5 5 0,-11-3 254,7 12-60,-7-4 422,4 13 433,-8-14-197,8 14-332,-7-5 1,9 9-54,-4 3 0,-2 5 64,7 7 1,-5 2 278,5 4-440,1-3-131,5 12 1,-5-12 167,-1 3-230,1 4 1,3-8-829,-3 4 500,3 4 1,-5-14-236,7 4 0,-2-9-423,-3 4 0,3-8 370,-3 1 0,5-5-222,6-5 0,-4-5-687,4-7 721,4-8 309,-7 5 1,5-10-56,-8 7 373,0 0 79,0 5 0,5 7-23,-5-1 0,4 8 92,-9-1 1,3 5 399,2 5 1,0 5-218,1 7 0,-3 1 240,-3-1 1,1 0 804,-7 0-599,0 1-100,-6-1-504,0 0 100,0-7-613,0 5-725,0-13 1056,0 6 9,0-16 0,0-1 0,0-9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52 416 7988,'0'9'2819,"0"-1"-2410,8-8 1,9 0-40,12 0 0,4 0 12,1 0 0,7 0 178,-1 0 0,6 0-411,-5 0 0,1-8-323,-2-3 1,-11 1-710,0-1 1,-2-1 558,-4-5 0,-6 0-536,-5-1 1,-9 1 197,3 0 1,-4-3 101,-2-3 1,-2 2 242,-4-8 1,-3 6 149,-8-5 0,-1 5 93,1-6 0,5 6 161,1-6 1,7 13 882,-2-1-533,4 11-122,-5-1 155,5 7-256,-6 0-18,8 15 0,-6-1 111,1 14 1,-7 9-8,6 9 0,-5 6-10,5 6 0,-7 3-66,1 8 1,-3 6 5,-3 0 0,-1 0 167,-4-6-964,4 0 707,2-7 1,1 1-346,5-11-187,3 4 217,0-20 0,8 5-402,0-12-266,0 3-754,0-13 1098,8-1 0,0-18 276,3-12 0,3-11-524,-9-6 707,1-3 40,-6-3 0,0-5-122,0-1 0,0 1 122,0 5 0,-2 3 0,-3 3 0,1 6 147,-8 11 1,1 5 176,-7 7 0,-1 7 286,-4 5 0,2 5 717,-8 6 0,8-2-125,-2 8 0,4-8-590,1 2 0,1-3-184,0-3-176,7 0-290,3 0-126,7-7 0,9-2-437,8-8 1,8-14 99,10-3 0,7-12-769,4 0 1,6-9-324,6-2 850,3-8 160,1 3 1,5-7 338,-3 1 0,-3 6 153,2 5 0,-1 11 181,1 6 1,-5 4-64,-12 2 0,-4 7 249,-7 4 1,-2 4 51,-5 2 0,-3 0 353,-7 0 1,-9 2-332,-3 4 0,2-2 716,-2 7-1090,-1-7-270,-5 12-646,0-7 241,0 1-323,0 5 767,0-5 0,0 7 119,0 0 1,0 1 857,0-1-353,0 0-273,0 1 0,0 7 386,0 3 0,-7 3 98,-5-2 0,-3 4 398,-3-5 0,1 5-349,0 2 0,0-7 6,-1 1 1,9-8-311,3 3 1,4-5-236,2-2 0,2-7-128,4-5 75,3 5-228,9-8 0,5 0-553,0-8 585,0-7-147,2 3 0,-6-9-436,4-4 1,-4 9 332,-2-3 0,-5 5-44,-1 1 1,-5-3-451,6 9 478,-8-1 0,5 0-208,-3 0 187,-4 1 266,13-3 0,-11 4-607,8-7 787,-1-1 0,14-13 0,2-2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1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7915,'-17'0'1123,"0"0"0,5 0-778,0 0-69,9 0-133,-13 8 1,11 1 625,-13 9 0,5 5-241,-10 0 1,2 6 188,-2-6 0,1 7-372,-6-1 1,6 4-229,-1 1 1,-2 1-301,2 0 0,0 1-508,6 4 0,0-3 362,-1 3 1,1-3-399,0-3 1,7-5-836,4 0 0,5-14 714,1 3 0,9-13-189,8 1 1037,8-4 0,18-17 0,1-4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7915,'40'6'0,"1"2"0,-5-1 559,-5 1 0,0 5-117,-8-1 1,6 3 289,-6 3 1,-6-7-327,-6 1 1,-5-9 79,6 3-617,-8 4-711,3-8 705,-7 5 0,-7-5-193,-5 4 0,-11-2-1050,-6 8 1,-5-7-55,-7 7 1434,5-1 0,-22 7 0,4-1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1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7915,'-8'17'110,"6"0"0,-5 1 135,7-1 1,1-7 81,5-5 1,-2 3-55,8-2 0,-7 0 136,7-6 1,-6 0-235,5 0 1,-5 0 6,5 0-95,1 0 1,-1 0-237,1 0 1,-8 2-355,2 3 307,-4 5 133,-2 7 1,-8 6-51,-4 0 1,-11 8 145,-6-2 0,3 2 179,-3-3 1,0 5-105,-6-4 1,8-2 119,4 2 1,6-8-26,6 2 1,3-4 75,8-2 1,0 1-312,0-1-25,0-7 172,0 5 0,0-11-262,0 7 63,0-7 151,8 4 255,-7-8 518,7 0-607,-16 0 1,5 0 116,-9 0 0,6-6 110,-5 0 0,1-1-72,-1 1 1,1 4-139,4-4-60,4-3 0,-5 5-85,7-8 0,0 6-121,0-5 0,2 5-342,3-5 0,7-1-11,11-5 1,6-6-440,11 0 1,6-10-675,12-2 0,3-1 684,9-10 0,12-8 16,-39 23 0,1-1 1,0 0-1,0 0-182,37-25 964,-39 27 0,0 2 0,35-20 0,4-4 0,-6 8 0,-4 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7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7870,'-18'9'205,"1"-1"0,6-8 958,-1 0-791,8-8 0,-4 4 135,8-7 180,0-1-588,0 3 0,8 1-170,4 8 1,3 0 95,2 0 1,-5 8-159,-1 3 0,1 5 218,5 1 1,-7 6 20,-4 0 0,-4 6 77,-2-6 1,0 6-87,0-6 0,-6 5 115,0-4 0,-2-3-85,3-10-28,3 5 0,-6-13 111,8 9-201,0-8 0,0 2 24,0-12 0,2-4-163,4-7 1,-3 0-127,9-1 1,0-5 96,5 0 0,-6-6-419,1 6 0,-3-2-48,3 2 0,1 4-281,-7-4 0,8-2 907,-3 2 0,5-15 0,1 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2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8827,'33'0'0,"-4"0"0,-6 2 0,-4 4 0,-2 5 0,0 7 0,1 3 0,-3 4 2254,-3 2-1862,3-6-193,-13 4-35,13 0 0,-13-4 45,4 8 1,-4-8 13,-2 2 0,0 2-59,0-2 1,-8 2-150,-3-2 1,-11-4-548,-1 4 1,-13 2 312,1-2 0,-9 8-277,4-2 1,-8-2-111,2 1 1,-2-6-482,1 1 1,7 0 547,11-6 0,-1 2 539,7-13 0,-1 7 0,7-11 0,0-9 0,0-13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2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242 226 7915,'0'-18'0,"0"1"0,0 0-433,0 0 389,0 7 1,0-5 614,0 3-368,0-3 0,0-3 274,0 1 1,0 6-118,0-1 0,0 6 294,0-5-175,0 7-267,0-11 0,2 13 225,4-4 54,-4 4-684,6 2 237,-8 0 32,0 0 0,-2 8 57,-4 3 1,4 4-134,-4 3 0,4 5 143,2 0 1,0 8 147,0-3 1,0 13-49,0 5 1,-5-2 248,-1 2 1,0 2-118,6 10 35,0-4-243,0 13 0,-6-4 170,0 12 0,-5-6-119,5 12 0,-7-10-26,1 16 1,-3-12-63,-2 0 0,-1-4-199,1-2 0,0-6 30,-1 1 1,7-9-186,-1 3 0,8-12-340,-1-5 1,-3-5 44,2-1 134,0-8 0,1-8 115,-1-8 0,0-9-1845,6-2 1017,0-7 594,0-11 504,0-7 0,8-9 0,1-11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8340,'0'-10'-236,"0"3"202,7 7 20,3 0 1,7 0-29,1 0 130,-1 0 0,2 0 163,4 0 1,-2 1 207,8 5-426,-8-4 0,12 12 110,-4-9 0,11 3-53,6-2 0,12-4 251,5 3 1,12-3-127,6-2 1,5 0-303,7 0 0,-7 0 327,1 0-310,7 0 1,-19 0-207,11 0 1,-17 0-107,0 0 248,-3 0 0,-5-5-326,-3-1 1,-12 0-78,-6 6 145,-3 0 1,-10 0 391,-4 0 0,-4 0 0,-2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4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8320,'11'0'304,"1"0"-304,-1 0 1,9 0 568,3 0 1,2 0-274,4 0 0,3 0-223,-3 0 1,-2 0-60,2 0 1,-6 0 20,6 0 0,-8 0-187,2 0 0,-4 0-241,-2 0 1,1 1-387,-1 5 1,-7 4 318,-5 7 1,-3 0 33,-2 1 1,0 1 425,0 4 0,-15-4 0,-4 6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4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8273,'-17'10'394,"7"-2"75,3-1 0,9-5-108,3 4 609,13 4-581,9-8 0,9 5 18,4-7-234,5-7 1,12 3-559,1-8 0,1 7 263,-1-7 1,-4 8-458,4-2 0,-5 4 579,-1 2 0,0 8 0,0 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4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86 8223,'2'-26'233,"3"3"-233,-3 11 680,6-3 0,-6 13-65,4-4-776,-4 4 1,11 10 283,-7 3 1,0 12 17,-6 6 1,-2 4 142,-4 1 1,-11 7-129,-12-1 0,-4 8-463,-1-2 0,-1 4 197,0 2 1,1-2-481,-1-4 0,8-6 67,4-11 1,-2 2 249,2-8 0,6-6-123,5-5-625,9-8 1021,-5 3 0,8-22 0,0-4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5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8276,'18'0'1181,"-1"0"0,2 14-715,4 3 0,4 10-752,8-4 0,-1 6 118,1-6 1,5 6-200,0-6 0,-1 5 183,-10-5 1,-2 1 47,-4-7 0,-10 0-13,4 0 1,-11 6-161,0 1 1,-4-1-257,-2-6 275,-8 8 1,-1-4 289,-9 8 0,-7-8 0,-2 4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5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8276,'9'-8'1010,"7"-1"0,-5-3-693,12 1 1,4 1-342,8-2 0,1 5-514,4 7 360,-3 0 0,13 0 389,-4 0 0,-2 7 43,2 5-151,-7 11 1,1-2 43,-11 8 1,-4 2-211,-8 9 1,-1-2-233,-5 9 1,-3-7 74,-8 6 1,-2-6-74,-4 7 0,-9-9-436,-8 2 502,0-3 0,-2-3-264,-4 1 1,2-8-86,-2-4 299,8-4 0,-10-9 277,8-4 0,0-5 0,-2-8 0,-2-3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5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8213,'-17'7'2072,"0"5"1,-2 5-2042,-4 6 1,1 6 16,-6 11 1,5-3-1334,-6 3 1,2 2 135,-2-1 1149,-4 7 0,6-12 0,-7 7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5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8679,'0'-26'1791,"0"8"-988,0 11-558,0 7 1,8 15 154,3 8 0,3 10-205,-3 7 1,3 4-83,-8 8 1,-1 0-756,-5 0 1,0-2 398,0-4 0,-2 2-1019,-3-8 631,3 8 322,-14-19 1,14 10-142,-3-16 0,1-2 79,-2-10 1,4-1-632,-4-4 791,4-4 1,2 3 210,0-10 0,0-5 0,0-15 0,0-2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7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7932,'0'-17'1283,"0"0"1,0 5 139,0 1 433,0 7-1433,0-4 0,0 10-203,0 4 0,0-1-144,0 13 0,0-5-153,0 10 0,0-3-478,0-3 1,0 2-1,2 0 346,3-1 1,-1 3-1580,8-10 1024,-1-3 0,7 0 106,-1-8 0,2 0 260,4 0 1,-4-2 354,4-4 1,-3 4-96,-3-4 119,0 4 0,-1 4 223,-5 4 0,-3 0 1138,-8 11-1121,0-4 1,-2 14 1083,-4-4 1,-3-1-443,-9 6 1,1-6-205,0 1 1,-1 2-647,1-2 0,6 0-1061,-1-6 909,8 0 0,-5 6 0,5 2-978,-2 2 1117,-8-6 0,5 12 0,-8-6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6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8157,'17'-35'47,"0"0"1,0 8 738,1 4-407,7 4 1,0 4-282,3 3 1,5 3 54,-4 3 1,2 4-271,-2-4 1,1 4 81,-7 2 0,6 0 96,-6 0 0,0 6 37,-5 0 0,-7 7-36,1-1 0,-1-3 42,6 3 1,-5-1-142,-1 7 0,-5-1-8,6 0 1,-3 6 118,3 0 0,3 1-85,-3-7 1,-3-6 57,3 1 1,-6-1-56,5 7 0,-5-3 35,6-3 0,-7 3-164,7-4 102,-8 5 1,9 1-176,-7 0 202,0 1 0,-6-1-10,0 0 0,5-5 6,1-1 0,0-5-11,-6 6 0,0-7 136,0 7 0,0-6-125,0 5 1,0-5 173,0 6 1,0-1-84,0 6 0,0 1 29,0-1 1,6 0-8,-1 1 58,1 7-108,2-6 1,-4 13 95,7-3-97,1 4 1,5 7 109,0 1 0,1 9 121,-1 1 1,0 3 60,1 10 1,-3-1 282,-4 6 0,5 0-230,-5 1 1,-3-3 16,-2-4 0,-4 3-352,-2-9-432,0-7 338,0 0 1,-8-8-45,-3 5 0,1-5 173,-2-8 1,3-7-149,-3-4 0,-3-3-46,3-3 1,-9-2-211,-2-3 0,-8-5-284,3-7 0,-5-2 510,-2-3 1,-5-5-1348,0-7 0,-6-10 1430,5-8 0,-15-15 0,3-11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7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8195,'10'-17'995,"-3"7"-486,1-5-114,-6 13 1,7-6-263,-3 8-287,-4 8 1,6 1-128,-8 9 183,0 7 1,-6-6 9,0 4 0,-7-2 80,1 2 0,3-4-231,-3 4 1,8-3-94,-1-3-123,-5 0 308,8-7 0,-4-3-13,12-7 1,4 0 69,7 0 0,6-5 100,0-1 1,6 0 159,-6 6 0,6 0-76,-6 0 1,6 0 133,-6 0 1,-2 8-58,-10 3 0,3 5 41,-8 1 1,-1 6-67,-5 0 1,0 0 126,0-6 1,-2 1-173,-3-1 0,-5 2-45,-7 4 1,-1-3-214,1 3 1,0-4 71,0-2 1,-6-5-36,-1-1 0,1-1 55,6 1 0,-6-1 0,0-6-232,2 2 1,2-1-159,1-5 158,1 0-100,0 0-5,7-7 29,-5 5-15,13-14 181,-6 7 1,10-3-194,4 1 400,3 7 0,9-10 15,-1 9 1,0-3-16,1 2 266,-1 4 0,0-11 74,1 7 1,-1 0 240,0 6 1,6 0-120,0 0 0,0 0 68,-5 0 1,-1 0-131,0 0 1,6 0 372,0 0-813,0 0 0,-5 6 232,-1 0-518,-7 7 0,-3-3-60,-7 7 0,0-5-967,0-1 296,0 1 707,0 5 1,-6 0-55,1 1 1,-7-7 403,6 1 0,-15-1 0,2 6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27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87 8195,'18'0'1506,"-1"0"0,2-2-1251,4-4 1,2 3-135,4-9 1,2 6-172,-8-5 0,6 5 10,-6-6 1,0 9 120,-6-3 1,-5-2-1383,-1 2 1001,-7 1 0,4 7-600,-8 3 0,-10 7 323,-7 11 0,-2-2 126,-10 8 1,6-8 229,-6 2 0,0 2 221,-6-2 0,3 6 0,3-6 0,4 0 0,8-6 306,-1 1-294,9-1 1,3-7 760,12-5 1,5-3-313,12-2 0,4-2 170,8-3 1,5-5-234,1-7 0,5-1-114,-6 1 1,0 2-529,-5 3 0,-2-1 241,-5 7 1,-3 0-1424,-7 6 1094,-9 0 1,-3 8-278,-12 3 1,-5 11 155,-12 1 0,2 5 200,-8-5 1,-6 2 248,-5-2 1,-1-1 3,7 6 0,-1-1 181,1 2 1,1 2-55,4-8 1584,4 0-1248,16-6 0,5-1 473,15-5 0,10-5-305,20-12 0,3-3-568,8-9 1,13-1-208,4-4 0,6 4-1120,0-4 1264,-11-4 0,11 6 0,-12-4 0,4 6 0,2 5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8088,'0'-17'-94,"0"0"0,0-1-50,0 1 1,0 0 399,0-1 0,2 1-37,4 0 1,-4 5 145,4 1 0,1-1-115,-1-5 1,6 5 35,-7 1 1,9 5 126,-3-5-206,5 7 0,1-4 87,0 8 1,6 4 15,0 7 0,0 9 51,-5 14 1,-1 10-90,0 8 1,6 0 13,0 6 0,2 1-250,-2-1 1,4 0-291,8-6 0,1-2-51,5-4 1,-3-4-366,8-8 0,0-7 291,6-4 1,-6-3-228,1-3 1,-9-6 231,2 1 1,-5-8-425,-6 2 598,3-4 0,-12-2-191,3 0 438,-12 0-35,-3 0 0,-8-8 58,0-4 1,0 3-236,0-3 0,0-7-3,0-10 0,0-4-426,0-1 594,0-1 0,0-15 0,0-3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1142 68 8138,'-23'-14'1669,"0"-3"0,-6-2-1181,6 7 1,-6 7-241,6 10 0,-6 5-4,6 7 1,-8 10 29,2 8 1,-3 1-254,-3 10 0,-7 6 88,-4 6 0,-6 7-504,-6-1 0,3 9 414,-9 2 0,8 0-663,-1-6 1,-1-6-94,6 0 1,-2-7-131,14 2 0,2-6 324,9-6 1,0-4 542,12-7 0,-6-1 0,9 1 0,-1-1 0,1 1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7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8168,'0'-18'-160,"0"1"-239,0 0 1442,0 7-216,0-5-782,0 13 0,2-6 62,3 8 0,5 2-195,7 4 1,1 4 129,-1 7 0,6 8 61,0 4 1,6 5 27,-6 7 0,0 1-4,-6 4 1,2 10-83,4-4 0,-3 9-14,3-3 0,2-3-131,-2-8 0,6 3 124,-6-4 0,5-2-373,-4 2 0,4-8 34,-5 3 1,6-7-92,-6-5 1,0 2 97,-5-8 0,-1 0-71,0-6 1,1-1 112,-1-5 0,-6 3 266,1-9 0,-8 1 0,11-6 0,-5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1748 70 8047,'0'-18'63,"0"-7"223,0 14 38,0-5-357,0 16 1,1 4 100,5 8 0,-4 1-230,4 16 1,-4 0 119,-2 5 0,0 1-190,0 0 0,-2 7 125,-4 4 1,-3 4 223,-9 2 0,-7 7-44,-4 5 1,-11 13-260,-6 9 0,20-38 0,-2 2 396,-3 7 0,-1 1 1,-2 0-1,-1 0-69,-5 5 1,-1 1 0,-1-5 0,-1 1-115,3 0 1,0 1-1,-2 0 1,-1 1-222,0 4 0,0 0 0,0-6 0,1-3 55,2-1 1,-1-2-1,3-9 1,0-2 43,3 4 1,0-1 0,2-5 0,-1-2-314,-29 36 0,3-2 346,8-15 1,0-8-26,0-10 0,8-3 122,4-3 1,3-5 317,3 0 1,1-8-540,4 2 1,-1-9 702,7-3 0,5-5-1552,7 5 1139,7-7 0,-11 4 1,5-8-1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917 450 8370,'0'-26'0,"-2"2"78,-4 13 153,4-4 1,-7 7-109,3-4-95,4 5 0,-6 5 121,8-4-574,0 4 93,0-6 240,-7 8 69,5 0 1,-8 0-15,4 0 0,3 8 52,-9 4 0,0 3-161,-5 2 0,0 2 135,0 5 0,-6-3-5,-1 7 0,1-4 19,6 4 0,-6-1 5,0 2 0,0 4 29,6-4 1,-1-3-31,1 3 1,-2 0 153,-4 6 1,4 1-43,-4 5 0,3-3 66,3 8 0,0-6-149,-1 7 1,1-1 3,0 6 0,5-1-34,1 1 1,1-2-1,-1-4 0,-3 4-26,8-4 1,-5 4 51,5 2 1,-2 0-76,3 0 0,3-4 36,-4 4 1,4-4-7,2 10 1,-2-5 43,-4-1 0,4 0 4,-3 0 1,3 6 44,2-1 1,-6 3 14,0-2 0,-5-3-1,5 9 0,-2-7-53,3 7 1,1-3-17,-8 3 1,6-3-8,-5-3 1,5-4 0,-5 3 1,5 3 43,-6-3 1,8 3-25,-1-2 1,1-5 36,-2 5 1,-4 2 7,-7-3 1,2 7 146,3-7 1,3 9-62,3-3 1,-2-1 27,-3 1 1,-3 0-89,8 7 0,-5-1-139,5 0 0,0-6 53,6 1 0,0-3-100,0 3 0,8 1 116,4-7 1,3 7-21,2-2 0,6 3-101,0-3 1,2 4 97,-2-3 0,-3-3-130,3 3 1,4-7 33,1 7 1,-1-7 46,2 7 0,0-9-2,6 3 1,-1-4-8,1-2 1,-1 2 55,1 3 0,-1-9 75,1 4 0,5-4 36,1 4 0,1 0-71,-2 0 0,-3-6-61,3 0 0,4-6-5,3 6 1,-3-7-101,2 1 0,0-3 96,6-3 1,0 1-17,0 0 1,5-3-37,1-3 0,0 2-21,-7-8 0,7 2 62,0-2 0,-1-4-22,-5 4 0,0-4 8,0-1 16,0-9 1,6 7 48,-1-5 1,3-1-49,-3 1 0,-3-7-23,4 2 0,1 2 26,-1-3 1,2 1-95,-3-6 0,-7 0 87,8 0 0,-2-2-5,7-4 0,-2-1-29,-3-5 0,-4-3 1,4 3 1,1-9-103,-1-2 0,1-6 101,-1 6 1,-6-9-128,0-3 1,0 0 73,-6-5 1,4-4 147,2-2 1,-6-4-29,0-2 0,-8 6 132,3 0 0,-3 0-91,2-6 1,-3 0 127,3 0 1,-3 0-210,-3 0 1,-5-2 63,0-3 1,2 1-123,9-7 1,-3-1-111,3-5 0,-4 0 28,-1 0 0,1-2-25,5-4 0,-7-2 72,1-4 1,-2 4 110,-10 8 0,0 0 13,-6 0 1,0 1 68,1 5 0,-7-2-79,1 7 0,-8-7 154,1 1 1,3 3-60,-2-3 1,0 3-35,-6-2 1,0-5-33,0 5 1,5-4 0,1-3 0,0 1 52,-6 0 1,0 0-7,0 0 1,0 0-30,0-1 1,0 3-9,0 4 1,-6-3 132,0 9 1,-1-7-66,1 7 0,4-1-44,-4 6 1,-3-5-20,-3-1 1,2-5 1,-1 5 1,5 0-39,-5 6 0,5-5-18,-6-1 1,3-5-35,-3 5 0,-1-2 72,7 3 0,-6 1-211,7-7 0,-7 7 111,6-2 0,-7-1 14,1 1 1,3 0 75,-3 7 0,1-1 82,-7 0 1,-1 6-74,-4 0 0,2 5 9,-8-5 1,6 6 84,-6-6 1,2 7 103,-1-1 1,-3-2-214,8 1 0,-8 1 50,2 5 1,-3 1-84,-3-1 1,6 1 24,0-1 1,1 0-12,-7 1 0,0-1 7,1 1 1,-1 1-9,1 4 0,-1-4-14,0 5 1,1-3 27,-1 2 1,1-2 131,-1 8 0,0-6-80,1 6 0,-1-2 111,1 2 1,-1 4-103,1-4 1,-5 6-42,5 5 0,-5-3-8,10 3 1,-3-1-4,-3 1 0,2-3-161,5 4 1,-5 1 109,4-2 0,-2 3-67,3-3 1,-5-3 30,4 3 1,-4 3 156,-1-3 1,-1 6-39,1-5 0,5 7 131,0-2 1,0-1-62,-5 1 1,-1 0-8,0 6 0,7-6-74,-1 1 0,0-1 44,-6 6 1,7 0-20,-1 0 1,2 2 15,-2 3 0,-2-3-94,8 4 1,-6 2 6,6-2 0,-6 5-14,6-5 1,-2 5 8,2-5 0,4 6 1,-4-7 0,2 7 164,-2-6 0,4 5-82,-4-5 0,-2 8 101,2-3 1,-2-1-75,2 1 1,1 1-40,-6 5 0,1 0-8,-2 1 0,-4-1 12,4 0 0,2 0-83,-1 1 1,1-1-193,-2 0 1,-2-1-11,8-5 1,-6 3 80,6-9 0,-2 7-12,2-6 0,4 5 30,-4-5 0,4 6-455,1-7 1,7 7 58,-1-6 0,7 5 535,-7-5 0,1 7 0,-7-3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848 502 8484,'-27'-6'-665,"4"1"316,4-1 1,2 14 195,0 3 1,1 5-156,5 1 1,-5 6 449,5 0 0,-3 13-23,3-1 0,-5 5-56,5 1 0,-6 3-56,-6 8 1,3 0 116,-3 0 0,-2 5-108,2 1 1,-6 7 169,6-1 1,-2 9-111,2 2 1,4 13-10,-4-2 0,10-34 0,1 2-162,1 1 0,-1 0 0,-2 0 0,-1 1 144,4 2 0,-1-1 1,-2 0-1,-1 0-25,4 0 1,-1 1 0,-2 4 0,-1 1 49,4-3 0,-1 1 0,0 1 0,-1 1 7,2-3 0,-1 1 1,3-1-1,-1 1-19,-1-1 1,-1 1 0,2 2-1,1 1 0,0-1 1,1 1 0,0-1-1,0 0 63,2-2 0,1-1 1,0-3-1,2 0-40,3-3 1,0 1-1,0 4 1,0 0-107,0-2 1,0 1 0,1 0 0,0-1 15,1-5 1,2 0-1,0 0 1,3 0-53,4 0 0,1-1 0,0 1 0,1 0 63,1 0 0,1 0 0,1-1 0,1 0-70,-3-2 1,1 0 0,1-2 0,2 0-152,22 39 0,-3 1 192,3-1 0,3-1 111,-3-4 0,6-7-88,-6-10 0,7-5-117,-7-7 1,8-2 41,-2-4 1,4-3-145,2-9 1,0-7 94,0-4 1,5-11-138,1-6 0,7-6 151,-1-6 1,3-12-36,2-10 1,6-9 92,0-9 0,0 0-73,-6-12 0,0-3 154,0-3 0,-34 28 0,0-1 78,-1 0 0,1-1 0,1-2 0,1 0-7,-3 2 1,1 1-1,2-4 1,-1-1-59,-4 2 1,-1-1 0,3-1-1,0 0 3,0-1 1,1-1 0,-1 1 0,-1 0-71,-1 0 0,-1 0 1,2-1-1,0 1 59,-4 0 1,-1 0-1,2-1 1,0 1-163,-1 0 1,0 0 0,-2-1 0,-1 1 47,3 0 1,0 0 0,-2-3 0,-2-1-36,-1 1 0,-2 0 0,0 0 0,-2 0-33,15-40 1,3-7 105,-3 1 0,-15 42 0,-2 0 12,-2 1 1,-3 0 0,0-1 0,-1 0-7,0 1 0,-1 0 0,8-49 27,-1 12 0,-9-10 169,-3 9 1,-4-1 258,-2 7 0,-2-3-279,-4 3 1,-5 2 64,-12-2 0,4 3-102,-5-3 0,3 2-69,-2 4 1,-2-4-21,-4-7 1,3 5-1,3 1 0,1 3-129,-6-10 0,5 10-66,-6-9 0,0 5 69,-6 1 0,5-5 77,-5 4 1,2 4 167,-13 3 0,6-3-68,-6 2 1,0 6 66,-6 5 0,0 7-3,0-7 1,-6 14 204,1-2 1,-3 12-76,2 0 1,5 3 37,-5 2 1,-2 9-295,3 3 1,-1 5 84,6 7 0,-5-3-453,-1 8 1,0 1 468,6 5 1,6 0-370,0 0 0,2 0 226,-2 0 0,4 0-121,7 0 0,-5 0 140,-1 0 0,3 7-243,9 5 1,-4 3-111,5 3 1,3 7 372,2 3 0,3 5 0,3 2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4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87 8536,'-1'-16'-15,"-5"5"0,4 1 100,-4 4-38,4 4 1,-4-7-446,1 3 330,-1 4 0,4-6 158,-4 8 1,4-1-220,-3-5 175,3 4 1,0-6 39,-4 8 1,2 0 47,-7 0 1,5 2 76,-6 4 0,1 3-79,-7 9 0,-1-1 151,-4 0 1,4 6 149,-4 0 0,4 8-69,1-2 0,3-4 27,3-2 0,3 2-123,3-2 1,4 0-249,-4-6 0,6-5 15,6-1 0,4-1-149,7 2 0,0-5 125,1-7 1,5 0-164,0 0 1,2 0-198,-2 0 1,-4-7 73,4-5 0,-4 2-98,-1-1 0,-7 5-241,1-5 366,-8-1 0,3-5-14,-7 0 0,-2 1-175,-3 5 1,1-3 174,-8 8 1,6 1 261,-5 5 0,-1 0 0,-5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8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7932,'0'12'977,"0"-1"483,0 3-729,0-7 1,2 1-319,4-8-379,4 0 97,7 0 0,0 0 1,0 2 76,1 4-3,-9 3 0,5 9 54,-8-1 1,5 2-77,-5 4-145,0-4 170,-14 14-450,-2-6 0,-9 6 1,-2-3-67,-2-1 0,-8-2-532,2 2 641,4-4 85,0-8 1,8-1-130,0-5 0,-6 3-88,0-9 209,0-7 1,7-7 355,5-9 1,-3-5-72,9 0 1,-1 0 218,6 6-319,0 0 1,4 5 0,5 3 304,9 1-270,3 2-73,4 6 0,2 2 44,7 4 0,1 2-337,-1 3 0,-1 4 0,-2-5-638,-2 0 657,-8 5 1,9-7 21,-7 3 1,-5 3-1730,-7-9 1956,1 9 0,5-5 0,0 9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5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8556,'0'-10'-642,"1"1"0,5 5 660,6-2 0,3-2 322,2 3 1,1 1-35,-1-8 1,0 8-133,1-1 1,1-3-25,4 2 0,2-2-7,4 3 1,3 3-95,-3-4 1,4 4 10,1 2 0,1 0-257,0 0 1,-1 0 100,1 0 1,-1 0-187,1 0 0,5 0 57,1 0 1,1 6 66,-2 0 0,-3-1-80,3-5 1,2 2 47,-1 4 1,5-4 160,-6 4 1,1 1-106,-7-1 1,6 0 215,1-6 1,-1 6-98,-5-1 1,1 1 121,5-6 1,-5 0-37,5 0 0,1 6-42,-2 0 1,8 0 3,-2-6 0,4-2-3,2-4 0,2 4 26,4-4 1,3-3-9,8-3 0,8 2 241,4-1 0,-2 7-81,1-2 1,-3-1-207,-2 1 1,6 0-124,-12 6 0,-2 0 105,-3 0 0,-3 0 20,2 0 1,9 2-30,-9 4 0,6-4 103,-11 3 1,7-1-13,-1 2 1,7-4 142,-2 4 0,4-4-84,-10-2 1,4 0-41,3 0 1,-3 0-34,-4 0 0,5 0-112,-5 0 0,-3 0 95,-3 0 1,3 0-174,-3 0 1,3-2 144,-2-4 1,-5 4-52,5-4 0,-2 4 12,1 2 0,-3 0 24,4 0 0,-4 0 2,-2 0 0,5 0-45,1 0 1,5 0 1,-5 0 1,5 0-12,-5 0 1,-2 0-132,-10 0 1,2 0 197,-8 0 0,0 0-136,-5 0 1,0 0 205,-1 0 1,-1 0-101,-4 0 1,3 2 87,-3 4 1,4-4-61,1 4 0,-5-4 132,0-2 1,6 0-81,5 0 0,0 0 146,-5 0 1,0 0-120,-1 0 0,1 0 10,-1 0 1,7 0-92,-1 0 0,-5 0 58,-7 0 1,-1 0-162,2 0 0,2 0 94,-8 0 1,6 0-103,-6 0 1,8 0 131,-3 0 1,5 0-14,2 0 1,-1 0 51,1 0 0,-1 0 14,1 0 0,0 0-66,-1 0 1,1 0 17,-1 0 0,1 0-39,0 0 1,-3 0 11,-3 0 0,4 0-3,-5 0 1,5 0 61,2 0 0,-6 0-8,-1 0 1,1 0 108,6 0 1,-6 0-86,-1 0 1,-5 0 46,6 0 0,-6 0-55,6 0 1,-8 0-125,2 0 0,2-6 24,-2 0 1,6 0-64,-6 6 1,6-2 81,-6-3 0,0 1-23,-5-8 1,-1 8 54,0-1 1,0-3-15,1 2-112,-1 0 1,0 5 96,1-5 0,-7 4-50,1-4 0,-1 4 46,6 2-16,1-7 86,-1 5 1,-2-8 364,-3 4-308,-4 4 292,-8-5 3,0 7-475,0 0 0,-6 2-66,0 3 1,-2-1 138,3 8 1,3-1 102,-4 6 1,4 1 144,2-1 0,0 0-187,0 1 1,6-1 105,0 0 0,7 1 103,-1-1 0,3-6 10,2 1 0,-5-8 162,-1 1-361,1 5 0,5-8-149,0 4 0,-5-4 86,-1-2 0,-5-6-190,6 0 1,-7-7 112,7 1 1,-6-3 39,5-2 1,-5-8 435,6-4 1,-7 2-166,7-2 0,-8 8 372,2-2-605,3-4 1,-7 8-934,4-4 514,-4 11 1,-12 4-286,-7 8 0,-16 2 678,-13 4 0,-12 11 0,-3 10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52.11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52 277 9570,'-2'-17'-414,"-3"0"1,1-1-357,-8 1 663,8 0 220,-11-8 1,13 6-214,-4-4 1,4 3 101,2 3 1,0 5 339,0 1 0,2 1 50,4-1 208,-4-5-500,6 15 0,-3-9 10,1 4 1,8 4 76,-3-4-77,5 5 1,7 6-94,0 1 0,7 2 98,-1-2 1,6-3-190,5 9 0,2-3 54,5 3 0,1 3-59,-8-3 0,14 3 61,-2 3 0,3-1-11,-3 0 0,6 2-67,0 4 0,1-1 82,-1 6 0,3-5-123,8 6 0,1 0-95,-1 6 0,2-1 164,4 1 0,-4-2-11,4-5 1,7 11-8,-1-5 1,8-1 32,-9-4 1,-1 0-2,2 5 1,1-5 63,11 0 0,-5-2-59,4 2 1,-3-2 147,-3-4 0,0-4-132,1 4 1,1-2 211,5 2 1,-3-4-94,-41-7 0,0-1 1,43 10-186,-43-9 0,0 0 0,43 7 152,-43-8 0,0 1 0,44 9-12,-44-9 1,0-1 0,43 8 129,-43-7 1,0-1 0,47 8-51,2-1 1,-48-9 0,0 1 107,42 13 1,6-4-111,-6 4 1,6-3-85,-6-3 0,3 2 48,-3 4 0,-6-4-8,1 4 0,-1 2-12,-5-2 1,-4 2-217,-2-2 1,-2 2 61,2 4 1,-4 2 87,4-8 1,-4 6-105,-2-6 0,2 6 125,4-6 1,-10 6-75,4-6 1,-3 2-44,3-2 0,-2-4 85,-3 4 1,1-4 4,-7-2 0,5 3 8,-5 3 0,5-10-17,-5 4 1,-6-3 198,-6 3 0,-2-1-185,2-5 0,-2 3 344,-3-9 0,-5 7-338,4-6 1,-9 5 216,-2-5 0,0 0-205,5-6 1,-7 2 127,-4 3 1,2-3-102,-2 4 1,0-4-309,-5-2 1,-1 0 91,0 0 0,6 0-329,0 0 0,0 0 177,-5 0 0,5 0-369,0 0 491,0 0 1,-6 0 49,1 0 188,-9 0 0,1 0 1079,-5 0 231,-3 0-940,6 0 1,-8 2 19,0 4 0,-6 3-105,1 9 0,-1 1 48,6 4 1,0-2-85,0 8 1,0-6-56,0 6 1,2-2-62,3 1 0,5 5-30,7-4 0,6-4-249,1-2 0,0 2 126,0-2 0,-5-6-118,4-5 0,-4-3 50,-2 3 0,1 1 212,-1-7 1,0 0 40,0-6 0,1 0 315,-1 0 0,0-8-185,1-3 0,-3-7 164,-3-5 1,3 2 59,-4-8 1,-3-5-152,-2-7 1,-4 1 5,-2 6 1,-2 7-120,-4 4 1,-3-1-417,-9 7 1,7-2-703,-1 13 1,-7 0-990,-10 6 1,-4 0 785,-1 0 1033,-16 8 0,4 9 0,-14 10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53.20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6918 277 9865,'5'-34'-234,"1"-1"0,2 8-198,-3 4 1,5-2 301,7 2 0,1 0 842,-1 6-297,-7 0 350,-3-1-551,-7 1 0,-2 7-120,-3 5 1,-13 3-27,-11 2 0,-5 7 149,-6 5 1,-5 5-232,-7 6 1,-9 6-29,-8 12 1,-2-5-426,-10 4 0,-2 5 415,37-23 1,0 2-1,2 0 1,0 0-90,-2-1 1,0 0 0,-1-1 0,-1-2 61,-44 15 1,42-15 0,0 0 40,1 0 0,0 0 0,-1 1 0,0-1 45,1-3 1,0 0 0,-2 3-1,1 1-63,0-1 0,2 0 0,0 0 0,1 0 143,-45 15 0,45-17 1,0 0-33,1 3 0,0-1 1,-46 16 81,5 5 1,40-23 0,0 0-120,-2-1 0,0 1 0,-1 2 1,0 0 8,1 0 1,0 0-1,-1 0 1,0-1 19,-42 10 0,43-13 1,0 0-32,-43 13 1,43-15 0,0-1 31,-44 16 0,1-2-79,6 2 1,-1 3-8,1-3 0,-1-2 26,1 2 1,5-2-163,0 2 1,7 3 145,-7-3 1,8-2-17,-2 2 0,-2-2 13,2 2 0,-8 1-4,3-7 1,1 6 145,-2-6 1,2 0-127,-1-5 1,1 5 441,4 0 0,2 0-34,-8-6 1,10 6-188,2 0 0,2 0-171,9-6 0,-5 1 80,5-1 0,2 0-31,10 1 1,-4-3 56,4-3 1,2 3 62,-2-4 1,6 5-102,-7 1 1,7 0 123,-6 1 0,8-1-235,-3 0 0,5 1-107,1-1 1,1 0 51,-1 0 0,8 1 21,4-1 0,-2-5-168,2-1 1,0-1-163,6 1 227,-1 5 0,1-14 141,0 3 1,-1 3 169,1-2 1,6 0-225,-1-6 44,1 0-100,-7 7-182,1-5-836,7 6 417,3-8-820,7 0 689,0 0 375,0-8 160,0 6 437,0-5-280,0-1 221,-8 6 1,4-6 519,-7 8-448,-1 0 1,-5 0 316,0 0 0,-1 0-188,1 0 0,0 0 304,-1 0 1,1 0-128,0 0 1,-6 6 12,0 0 1,-6 9-57,6 2 1,-6 1 108,6 5 0,-6 2-256,6-2 1,2 6 9,9-6 1,-1 2-232,7-2 0,0-4-87,6 4 1,0-4-148,0-2 0,8-5 146,4 0 1,5-9 6,6 3 1,-2 2-52,8-2 0,0-1-69,5-5 0,1-7-73,-1-5 1,1-3 106,0-3 1,-8 1 28,-4 0 1,-4-6 49,-2 0 1,-2-6-253,-3 6 0,-4-8 103,-8 2 1,-8 4 64,-4 2 0,-9-2 100,-2 2 0,-15 6 154,-3 5 0,-3 9 57,-8-3 0,4 10-151,-9 1 0,11 9-658,5-3 1,5 7 83,1 5 1,14-4-615,4 4 1166,11 4 0,-2-8 0,8 6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54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69 295 8162,'-11'-17'0,"-1"-1"0,6 7-107,-5-1 1,7 1 253,-2-7 1,-1 1-124,1 0 0,0 5 145,6 1 1,0 5 14,0-6 1,0 7-196,0-7 1,8 8 113,3-1 0,1 1-79,5-2 0,-1 4-21,12-4 1,1 4-116,6 2 0,9 6 67,8 0 0,4 7-56,13-1 1,-2 3-118,14 3 1,1-3 74,11-4 1,-43-3-1,1-2-130,4-3 1,0 0 0,1 1 0,-1-1 227,0 1 1,0-2-1,-2-1 1,0 0-14,1 2 1,1 0-1,3-2 1,1 0 52,-1-1 0,0 0 1,3 0-1,1 0-4,-4 0 0,-1 0 0,-1 0 0,-1 0 7,0 0 1,0 0 0,4 0 0,1 0 7,0 0 0,1 0 1,1 0-1,1 0 64,-2 0 0,-1 0 0,0 0 0,-1 0-49,-1 0 0,-1 0 0,2 0 0,0 0 9,-5 0 1,1 0 0,2 0 0,-1 0-19,-3-1 1,-2 2 0,0 1 0,-2 1-189,38 3 0,5 6 259,0-6 0,0 5 118,-5-5 1,5 0-94,0-6 1,6 0 53,-6 0 0,-41 0 0,0 0-98,1 0 0,0 0 0,-1 0 0,0 0 49,1 0 0,0 0 1,2 0-1,-1 0 7,45 0 1,2 0 25,-8 0 1,-3 0-131,3 0 0,-6 0-32,-5 0 0,2 0-120,-8 0 1,3 2 92,-8 3 1,8-3-130,-8 4 0,8 2 139,-3-3 0,6 1-119,-6-6 0,0 0 125,-6 0 0,0 0-24,0 0 1,-7 6-26,-5 0 1,-5-1 128,-6-5 1,3 0-286,-9 0 1,-6 0 457,-5 0 1,-8 0-377,2 0 1,-3 0 378,-3 0 0,-5 0 4,-1 0 257,-7 0-371,4 0 0,-7 0 568,5 0-487,-4 0 1,14 0-292,-5 0 1,-1 0 54,1 0 1,1 0-255,5 0 0,-5 0 138,-1 0-20,-7 0 428,4 0 0,-10 6-149,-4 0 0,-4 2 522,-7-3 0,6 3-180,-1 4 0,2 3-16,-1-3 1,-3-3 238,9 3-415,-1-1 1,8 7-37,4-1 1,3-8-47,8-3 1,7 2-151,-1-2 1,5-1 19,-5-5 1,6 0-147,-6 0 1,6 0 157,-6 0 0,-2-2 271,-9-3 0,3 1-80,-3-8 0,-5 7 120,-1-7 0,-4 1-98,-2-7 0,0-1 60,0-4 0,-13-2 3,-5-4 1,-10-7-29,-1 7 0,-4-8-1180,-2 9 1,1 1-280,-1-2 0,1 2-876,-1-2 0,8 4 2030,4 8 0,4-8 0,2-2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3:54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8395,'8'-17'0,"-6"-1"0,7 7 152,-3-1 1,4 3 344,7-3 0,0-3-286,0 3 0,6 5-248,1 1 0,4-2-30,-5 2 1,8-1 174,-2 1 1,-4 2 60,-2-7 0,2 7-43,-2-2 0,0-2-7,-6 2 1,1 1 25,-1 5 0,-5 0 24,-1 0 0,1 0-14,5 0 0,-6 2 4,1 3 0,-1 5 135,7 7 0,-7 8-135,1 4 0,-6 4-48,5 1 0,-7 1 8,2 0 0,-4-1-174,-2 1 1,-8-3 111,-4-3 1,-3 2-156,-2-8 1,-8 0-33,-4-6 0,-4-1 27,-1-5 1,-7 3-69,1-9 0,0 1 99,5-6 0,0-2-103,1-3 0,7-5 210,4-7 0,4-6 9,1 0 0,9-8-451,3 2 1,4-6-1175,2-5 1581,8 4 0,9-14 0,10 5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6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70 7898,'0'-17'1157,"0"0"-253,0-1 251,8 9 303,-6 1 474,5 8-1431,-7 0 0,-2 0 25,-3 0 1,1 8-371,-8 3 0,1 5 10,-7 1 1,1 2-264,-1 4 1,-1 4 151,-4 8 1,4-6-26,-4 0 1,5-2-90,7 2 0,-3-4-204,8-8 1,-1 1-173,1-1 0,4-5-64,-4-1-335,4-7 324,10 4-29,2-1 316,7-5 1,0 6 172,1-8 1,-7 0 166,1 0 133,-8 0 1,5 6 97,-3 0 0,-4 7 270,4-1 1,-4 3 265,-2 2 0,-2 3-360,-4 3 0,4-4 71,-4 4 1,-1-3-181,1-3 1,0 0-65,6 1 0,0-1-197,0 0 1,0-5 208,0-1-121,0 1-288,0 5-698,0 1 508,0-1 86,0 0-170,0 1-561,0-9 396,0-1 252,0-8-1257,0 0 518,-8 0 353,6 0 1,-5-2-301,7-4 1,0 3 360,0-9 1,0 6-870,0-5 1001,0-1 1,5-5-195,1-1 0,8 7 216,-3-1 0,-1 1-124,2-7 1,-1 7 198,6-1 1,1-1 328,-1-10 0,1 3 0,-1-5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7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7898,'15'-8'280,"-3"-3"1,3-3 55,-3 2 329,3-3 0,3 7-191,-1-3 0,-6-3 148,1 9 0,0-1-304,5 6 1,-6 0-144,1 0 1,-6 0-139,5 0-466,-7 0 223,12 0 0,-14 7 196,3 5 1,-3 3-316,-2 3 0,-7-1 94,-5 0 1,2 3 204,-1 3 1,1-4 56,-1 4 1,3-3 236,8-3 0,0 0-173,0 1 0,8-1 0,3 0 0,5 1 117,1-1 0,0 0-66,1 1 0,-3-1 388,-3 0-351,3 1 1,-13-1-51,4 1 1,-4-1-96,-2 0 0,-2 1-128,-4-1 1,-6 0-35,-11 1 0,4-1 93,-4 0 1,-2-5-168,2-1 0,-6-1 59,6 2 1,0-5 160,5-7 1,7 0-93,-1 0 1,8-2-344,-2-3 257,4-5 1,4-5-21,4 3 0,4-1 159,7 7 0,6 0-57,0 6 0,6 0 195,-6 0 0,1 0-125,-7 0 0,0 2 185,1 4-79,-1-4 1,-5 7-329,-1-3 225,-7-4 0,4 8-345,-8-5-575,0-3 492,0 6 1,2-8 140,3 0 1,-3-10-749,4-7 0,4-2 64,1-10 972,5 0 0,1-6 0,0 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7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7898,'27'0'221,"-4"0"1,-4 6 21,-1 0 1,-3 7 375,-3-1 0,-3 3-201,-3 2 0,-4-5 362,4 0 1,-4-1-316,-2 7 0,0-7-334,0 1-262,0-8-284,0 3-1815,0-7 2230,0 0 0,0-7 0,0-3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7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7898,'-10'-8'652,"3"6"-652,-1-6 841,6 8-155,-6 0-118,8 0-816,0 0 211,8 8 89,-6-6 0,8 13-60,-5-3 1,-3 3 159,4 3-79,4-1 0,-8 2 150,4 4 0,1-1-120,-1 7 1,0-6 174,-6 6 1,6 1-99,-1 11 1,1 3 88,-6 8 1,0 2-96,0 4 1,6-2 32,0 8 1,0 5-70,-6 6 1,5 14-400,1-2 1,-3-36 0,0 2 246,-3-1 0,0 0 0,0 2 0,0 0-138,0-2 0,0 0 1,0-1-1,0 0-95,0 48 1,0-13 48,0-10 1,0-7 360,0-5 0,0-5-161,0-7 1,0-7 59,0-5 0,0-9-70,0-2 1,0-8 55,0 2 0,0-9-770,0-3 897,0-7 1,0 6-998,0-4 393,0-4-357,0 5 369,0-14 0,6-9-123,-1-7 1,1-8 125,-6 2 1,2-5-10,4-7 0,-2-5 423,7-12 0,1-4 0,5-7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8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13408,'0'-9'1295,"0"1"1,1 8-1296,5 0 0,4 0 0,7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8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13490,'17'0'4268,"-7"0"-4255,-2 0-1344,-8 0-651,0 8 0,2-4 208,3 7 1365,-3 1 409,6 5 0,-8 0 0,0 1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8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7830,'0'17'0,"0"-5"1828,0 0 2519,0-9-3599,-8 5 0,-1-16-268,-9-3 0,9-5-480,3-1 0,4-8 0,2-2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0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8375,'0'-10'1530,"0"2"1,2 3-401,4-1-810,4-8 0,9 7-141,4-5 1,-3-1-214,3 7 1,2 0 132,-2 6 1,0-6-507,-6 0 0,1 1 198,-1 5 150,0 7-475,-7-5 0,4 14 164,-9-5 1,1 5 54,-6 1 0,-2 6 43,-4 0 0,-3 8 107,-9-2 0,1 2 275,0-2 1,-4 2-53,3-8 0,-3 6 482,9-6 0,5 0-238,1-6 0,4-5 291,2 0 1,0-7-234,0 7 1,2-8-46,4 2 1,3-4-93,9-2 0,-1 0-89,0 0 1,7-2-451,-1-4 1,2-4 230,-2-7 1,-2 5-1264,8 1 1,-8 1 126,2-2 1221,-3-3 0,-3 13 0,0-6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174 485 7902,'0'-18'-144,"0"9"1220,0-7-375,0 14-377,0-6 0,0 7 411,0-5-367,-7 4-116,5-6 0,-14 14-206,5 0 18,-5 15-54,-9-10 0,6 16 13,-4-3 96,3-5 98,11 14-977,-7-14 452,15 6 226,-7-8-454,8 1 0,0-7 224,0 1 1,6-6-21,-1 5 1,9-7-219,-3 2 477,5 3 1,1 1 93,1 7 1,-7-5 301,1 0 1,-8-1-220,1 7 744,-3 7-538,-2-6 1,0 6 296,0-8 1,0-5-193,0-1 1,-2-5-176,-3 6 184,3-8-382,-6 3 0,8-9-308,0-3 1,2-11-528,4-7 1,3-8 220,9 2 1,-1-11-380,0-6 0,1 1 169,-1-1 1,2-6 781,4-6 0,-3-6 0,3 7-800,4-9 800,-8 12 0,12 2-318,-8 11 318,0 5 0,0 1-53,1 0 53,-1 8 144,-6 2 1,-2 14 228,-3-1 781,3 8 1,-13-1-726,4 10 1,-4 5 355,-2 7 0,0 1-326,0-1 0,-6 2 102,0 5 0,-5-5-224,5 4 1,0-4-222,6-1 1,0-1-216,0 0-284,0-7 0,8 3-527,4-7 1,5-2 509,6-10 1,4-3-253,8-9 1,0 1 149,-1 0 0,-7-1 0,-4 1 0,-3 7 332,-3 4 0,-5 5 254,-1 1-404,-7 0-7,4 0 1898,-8 0-1188,-8 7 0,4 1-140,-7 3 1,5 3 260,-6-8-497,8 0 1,-3-5-120,7 5-289,0-4 279,0 6-174,0-8 455,0 0 69,0 8-134,0-6 67,0 13 0,0-5-77,0 7 0,0 8 10,0 4 0,0 0-5,0 6 0,0 3-21,0 14 0,0 10-2,0 7 1,0 10-269,0 14 0,-2 5 141,-1-43 1,0 0 0,1 2 0,0 0-270,-4 3 1,0 1 0,4-1 0,-1 0 119,-3-2 1,0 0-1,3-6 1,0 0 53,-8 40 0,5-11 46,-6-6 1,7-13 402,-7-10 1,8-8-195,-2-9 1,5-8 67,1-4 329,0-11-312,0 3 1,0-15 251,0 0 0,1-7-740,5-11 1,-4-5-187,4 0 0,2-8 202,-3 2 1,1-4-99,-6-1 1,0-1 385,0 0 0,0 1 0,0-1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1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7911,'12'0'179,"-1"0"1,-5 0 363,6 0 1,-3 8 233,3 3 0,1 7-318,-7 5 0,2-2 593,-2 8 1,-4-6-475,3 6 1,-3-6-520,-2 6 1,0-6-392,0 6 1,-5-8-557,-1 2 1,-6 4-11,6 2 0,-7 4 898,1 2 0,-11 0 0,-4-1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1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 7958,'7'-16'148,"5"5"0,-4-5 0,7 12 1,-4-5 217,5 1 0,1 0-33,1 2 0,-1 5 97,0-5 0,-5 4 230,-1 2-410,-7 0 0,4 8-321,-8 3 1,0 6 116,0 7 0,-13-3-349,-5 8 0,-5-2 173,0 2 0,4 1-101,-5-6 0,5-1 32,2-6 1,7 0-64,4 1 1,5-7-217,1 1 316,0-8 0,7 3 4,5-7 1,3 6 55,3 0 1,5 2-121,0-2 1,0-5 90,-6 5 0,1 4-22,-1 1 1,-5-1-6,-1 2 0,-7-1 6,2 7 1,-4-1 211,-2 0 1,0 1-126,0-1 1,-6 0 624,0 1-441,-7-1 0,11 0 101,-4 1 0,4-1-78,2 0 0,8-5 258,3 0 0,5 1-14,1 10 0,0-3-22,1 3 1,-1-4 469,0-2-470,1 1 1,-3-1-438,-3 0 0,-4 1 119,-8-1 1,-2 0-124,-4 1 0,-4-7 55,-7 1 1,-6-2-729,0 1 1,-2 3-398,1-9 0,3 1 567,-8-6 0,8-2 580,-2-4 0,-4-19 0,0-11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2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7958,'17'-10'1882,"-7"-6"-498,5 15 233,-13-7-945,6 8-358,0 0-3504,-6 8 3190,13-7 0,2 15 0,10-6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3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7985,'12'-18'-141,"-1"1"1,1 0 196,5-1 1,7 3-38,-1 3 0,6-3 418,-6 3 0,6 5-78,-6 1 0,0-2 362,-6 2-218,1 0-807,-1 6 82,-7 0 0,-3 8-44,-7 4 0,0-3-31,0 3 1,-2 1 78,-3 11 0,-5 3-181,-7 7 0,-1 1 83,1 0 1,0 7 295,-1 4 1,1 5 123,-1 1 0,7 0 303,-1 0 1,8 0-106,-1 0 0,-3-6 135,2 0 0,0-7-115,6 1 1,0-5-51,0-6 0,0-2-256,0-4 346,0-4-513,0 6 0,0-13-121,0 0 284,0-9 1,0 3-30,0-12 0,0-3-14,0-9 0,0 1-236,0 0 1,8-10 74,4-8 1,5 0-248,6-5 0,-2 3 156,8 3 1,6 1 8,6 4 1,-3 0 190,-9 12 0,2-3 250,-8 15 1,0 1 71,-6 9 1,-5 5-167,0 7 0,-7 1 716,7-1 0,-8 6-327,2 0 0,-4 6 22,-2-6 0,0 6-63,0-5 0,0-1-471,0-6 0,-2-2-314,-4-3-254,-4 3 514,-15-13 1,6 6-112,-4-8 0,3-8-176,3-3 1,0-7 91,-1-5 1,1-4 225,0-7 0,5-1-73,1 0 1,7 8 252,-2 4 1,4 4-70,2 1 1,0 7-37,0-1-12,0 8 0,0 4 28,0 12 0,0 3 738,0 3 0,0 1-339,0 4 1,0-2-89,0 8 0,-2-7 157,-4 1-448,4 4 1,-11-8 78,7 4-284,0-4-231,6-1-833,0-9 842,0-1 0,6-10 116,0-4 1,5-3-36,-5-9 0,8-5 63,-3 0 1,-1 2 572,1 9-53,-7-3 0,12 13 518,-14-6 18,5 16 1,-7 2 117,0 7 1,0 0-367,0 1 1,0-7-338,0 1 1,-2-6 223,-3 5-443,3-7-406,-6 11-153,8-13 1,2 0 37,4-8 0,3-9-487,9-2 1,-1-8 106,0-10 1,3-2 370,3-3 0,4-3 318,8-3 0,1-4 15,5 4 1,3 5 130,8 7 1,-2 3 3,-4 13 1,-1-1 157,-5 13 0,-9 1 100,4 5 0,-12 0 347,0 0 0,-4 7 42,-1 5 1,-7 3 12,1 3-376,-8-1 0,5 0-54,-3 1 1,-4-1-148,4 0 1,-6 1-47,-6-1 0,2 0-272,-7 1 1,-7 1 80,-5 4 0,-2-4-167,2 5 1,-2-5 265,-4-2 0,-2-1 19,8-5 0,0 3 354,6-9 0,5 1 53,0-6 84,9 0-29,-5 8 0,10 0 201,4 3 1,3 5 46,9-5 1,-3 5 247,-3 1 1,3 0-175,-4 1 0,5-1-269,1 0 1,1-5 58,-1 0 0,-5-1-195,-1 6 0,-5-5-240,5 0 1,1-9-321,5 3 0,1 2-551,-1-2 1,8-2-56,4-10 0,4-4-1070,2-7 0,-1-2 179,1-5 0,0 5 381,-1-4 1388,9 4 0,-7-6 0,7-2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3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7981,'17'2'-5,"1"4"0,-9-2 1546,-3 7 1,4-7-705,1 2 1,-1 2-145,2-2 1,-7-1-579,7-5-644,-1 0 1,1 0 528,0 0 0,-1 8 0,6 2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3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11028,'-18'0'7158,"3"10"-8231,4 7-74,3 1-156,8 7 1,8-15 623,3-5 1,-1-9 678,1-1 0,-7-9 0,4 5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7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1042 295 8420,'0'-27'-924,"0"2"635,-8 15 1,6-5 285,-3 3 1,3 3-1,0-3 485,-4-1-605,4 5 240,-13-7-210,5 13 211,-7-6 0,1 6 131,5-4-81,-5 4-9,7-5-148,-9 7 1,1 2 65,-1 3 0,7-1-159,-1 8 0,1-1 78,-7 7 1,1 5-17,0 0 1,-1 2 29,1-2 1,-4-2-24,3 8 1,-7 0 76,14 6 1,-8 0-62,7-1 1,-3 1 66,-3 0 1,1 1-46,-1 5 1,1-3-17,0 9 1,-1 1 6,1 10 0,-2-4-26,-4 3 1,3 5 20,-3 2 0,4-2-7,2 1 0,-1-5 49,1 6 1,-2-7-45,-5 7 0,5 5-158,-4 7 1,-2 7 168,2-2 0,-2 5 36,2 7 0,3-1-60,9-40 0,-1 1 0,2-4 0,1 2-2,0 3 1,1 2 0,-1-2-1,0 0 9,0 1 0,1 0 0,2-5 1,0 0-4,0 2 0,1 0 0,-1 46 139,-6 1 0,10-48 0,1 0-59,-5 47 0,4-2 183,2 3 0,0-7-66,0 7 1,0-1-433,0-46 1,0 0 0,0 0 0,0 0 320,0 0 1,0 0 0,0 0 0,0 0-1,0 0 0,0 1 1,2-1-1,2 2-55,-2 1 0,1-1 0,3 0 0,0-1-4,-3 1 0,0 1 0,3-1 1,1-2-240,-1 1 1,0-1-1,9 46 215,3 0 1,5-13-93,0 2 1,6-14 63,-6-4 0,8-1-131,-2-10 1,3 0 158,3-6 1,6-2-37,-1-4 1,8 2 40,-1-7 1,3-1 4,2-5 0,6-6 5,0 0 1,7-8-12,-1 2 0,9-5-128,2-7 0,0-1 78,-5-4 1,-3-5-104,-3 5 1,3-10 93,-3-1 0,3-11-12,3-1 0,-1-8 40,1-10 1,-1 0 5,0 1 1,7-9 28,-1-3 0,8-6-84,-2-6 0,-40 28 0,1-2-6,-2-2 1,1-1 0,1 1 0,0 0 45,-1 3 1,-1-1-1,3-7 1,-1-1-91,2 3 1,-1-1 0,1-8 0,-1-1 22,0 4 0,1-1 1,-1-4-1,0-2 22,1 1 0,-1 0 0,1-2 0,-1-1-60,1 1 1,-1-2 0,-3 1-1,1 0 49,0 0 1,-1 0 0,-4 1 0,-1 0 37,0 2 1,-1 0-1,1-2 1,-2-1 52,-4 3 0,0 0 0,0 1 0,-1 0 45,-1-2 1,-2 1-1,1 4 1,-1 0-51,-2-1 0,0-1 0,1 0 0,-2 0 38,13-46 0,-15 43 0,-2 0 3,-2 1 0,-3 0 0,0-4 1,-1 0 21,0 1 0,0-1 0,-2-4 0,-1-1-46,0 3 1,-1 0 0,-2-1 0,-2 0-6,-1-2 0,0 0 0,-3 5 0,0 0-41,-3 1 1,0 0 0,-2 1-1,-2 0-94,-16-42 0,-4 1-16,-8 5 1,1 8 127,-1 4 1,-5 6-20,-1 5 0,-7 6 304,2 12 1,1-2-289,-1 7 0,2-1 16,-3 1 1,3 5 6,4-5 1,3 4 454,-4 3 1,7-7-479,5 1 0,-4-6 441,4 5 0,2-1-429,-2 1 1,0 3 389,-5-9 0,-1 9-308,0-3 0,0 5 173,1 1 1,-7 0-178,1 0 0,-8 3 18,1 3 0,3-4-110,-2 4 0,-1 2 87,-5-2 0,6 6-67,0-6 0,5 6 59,-5-6 0,2 8-154,-3-2 0,5-2 145,7 2 0,-5-6-7,-1 5 0,1-1 32,5 2 1,0 4 14,1-4 0,-7 6-189,1 5 0,-8-3 135,1 3 0,-3 2-12,-2-1 0,4 5 13,-4-6 0,9 9-88,-9-3 0,10 2 37,-4-2 0,5 4-14,-5-4 1,7-1 81,-1 1 0,3 0 120,3 6 1,5 0-128,0 0 0,2 6-12,-2 0 1,-4 7-77,4-1 1,2 9 81,-2 2 0,6 10-203,-6 2 0,8 1-78,-2 10 0,3-3-217,3 9 0,6-10 27,-1 10 1,10-9 428,2 3 0,15-7 0,12 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9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9127,'-8'10'278,"-1"5"542,-9-3 0,1 3-157,0 3 1,-1 7-53,1 3 0,0 7-468,0 5 1,-6 5 0,-1 6-527,3 1 300,2 0 0,-4 8 167,0 3 0,-6-3-538,6-3 1,-2-3-755,2-2 238,4-8 780,-6 6 0,2-15-235,0-1 0,0-1 3,5-10 0,1-6 26,0-5 443,0-8 1,1 2 91,5-12 0,3-4-236,8-7 1,0 0 391,0-1 1,0 1 0,0 0 19,0-1-232,0 1 0,8 6 65,3-1 0,-1 6-31,1-5-125,9-1 0,1 3 0,6 1-21,-2 0 0,5 1 0,-1-7-237,4 3 1,1-1 126,1-5 0,0 1-100,-1 5 1,1-5 66,-1 5 355,1 3-247,-8-7 0,5 13 103,-3-4 0,-2 4 442,2 2 1,-2 2 177,2 4 1,-4 5-237,-8 13 1,-2-5 196,-3 4 0,-4 2 80,-8-2-254,0 8-282,0-12 0,-10 12-566,-7-8 365,-1 0 1,-9-6-164,4 0 211,4 1 0,-12-9 0,8-3 36,2-4 1,2-2-11,2 0 1,7-8 861,4-3 1,-1-5-293,1-1 0,0-8 1,8-2 144,4 0 0,-2-4-1233,7 8 292,1 0 176,5 6-213,0 0 1,8-1-543,4 1-962,-4 8 861,8-7-1528,-14 14 2397,14-5 0,-14 7 0,6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19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8341,'0'-27'-114,"0"2"-348,0 16 849,0 1 1,5 10-117,1 4 1,6 11 35,-7 12 1,1 4 143,-6 1 1,0 1-187,0 0 1,-2 0 19,-3-1 1,-3-1-119,-4-4 0,-3 4-79,3-4 0,3-4 108,-3-2 0,6 0-272,-5-6 1,7 5-196,-2-11-202,4-3 235,2 0-302,0-8 128,0 0 313,8-8 1,2 0-216,7-3 0,-2-5 58,-3 5 0,9-5-110,-4-1 0,5-1 97,-5 1 1,2 0 30,4-1 1,-3 3 211,3 3 0,-4-3 56,-2 3 1,-1 3-37,-5-3 1,5 3-62,-5-3 1,-3 2 705,-2 5-266,4 3 337,-9-6-291,7 8-291,-8 0-178,0 0 0,0 8 78,0 3 0,-8 7-132,-3 5 1,-6 2 72,-7 4 0,5 3-153,-4-3 0,4 4 18,1 2 0,1-6 285,0 0 1,-1-8 129,1 2 241,7-4-445,-5-1 41,13-1-204,-6-7 184,8 5-303,0-13 192,8 6 0,2-10-98,7-4 0,2 2 101,4-7 1,-3 5-59,3-6 81,-4 8 0,-2-3 10,1 7 264,-9 0 0,-1 7-75,-8 5 0,-2 11 331,-4 6 0,-3 4-155,-9 1 0,-1 3 40,-4 4 1,4 1-208,-4 4 1,-2 4-126,1-3 1,1-1 83,6 6 0,0-12-136,-1 7 0,1-9-59,0-3 1,5-6-17,0 0 0,9-8-35,-3 2 0,2-4 117,-2-1-391,4-9 48,-6 7 154,8-14 1,2 6-13,4-8 1,-2 0 139,8 0 0,-7 0-455,7 0 350,0 0 0,5-6-166,0 0 1,1-2 115,-1 2 0,0-3-178,1-9 0,1 1 3,4 0 1,-2-6 41,8 0 1,0-6 225,6 5 0,0 1-138,-1 6 1,1 0 432,0-1 0,-6 9-151,-1 3 781,-6 4-624,3 2 0,-16 8 409,-3 3 1,-4 5-178,-2 1 1,-2 2 19,-4 4 1,-3-1-99,-9 7 0,-5-2-84,0 1 1,-8 5-275,2-4 1,2-4 80,-2-2 0,1 2-137,-7-1 0,6-7 52,0-6 1,2-1-81,-2 2 0,-2-3-47,8-3 1,0-4-16,6 4 1,-1-4-348,1-2 0,5 0-107,1 0-898,7 0 1023,-4 0 0,16 0 79,3 0 1,5 0 87,1 0 0,6 0 675,0 0 0,1 0-200,-7 0 0,-5 5 64,-1 1 1,-1 8 1208,1-3-1035,5 5 0,-14 1 262,3 0 0,-3-5-157,-2 0 0,2-7 16,4 7 1,-4-6 150,4 5-328,3-7 0,1 4-134,7-8 1,1 2-1,-1 4 0,1-4-175,-1 3 0,6-1 86,0 2 1,0-4-615,-5 4 1,5-4 259,0-2 1,0 2-732,-6 3 0,1-3 459,-1 4 1,0-4-341,1-2 0,-7 0-152,1 0 999,-8 0 0,3 0 0,-7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8193,'18'0'188,"-1"0"-94,8 0 0,-4 2 314,8 4 1,0-4 633,6 4 0,-3 1-98,-3-1-621,4 8 0,-12-10-542,8 7 0,-13-1 240,1 1 1,-11 5-670,0-5 0,-4 1 387,-2 5 0,-10-1-16,-7 13 0,-3-6 103,-9 6 0,0-6-280,-5 6 0,7-8 265,4 2 0,3-4 633,3-1 1,2-1 1271,3 0-788,4 1 271,8-1-348,0 0-537,8 1 1,2-9-255,7-3 0,8-4-266,4-2 0,6 0-447,5 0 0,4-8 653,9-3 0,6-5 0,3-1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1337 8271,'27'-52'-375,"4"8"312,-8 3 1,8 5-300,-2 1 1,5 2 120,7 4 1,9-9 149,8 3 1,0-6 39,-6 1 1,6 3-129,-1-3 1,1-3 340,-6 3 1,-2-1-79,-3 7 1,3-3 233,-4-3 1,6 3-124,6-4 0,-4 5 180,4 1 0,-2-5-85,2-1 0,-3 1 13,9 5 0,-6 2-136,6 4 1,-1-4-102,7 5 0,-3 1-134,-3-2 1,3 7 60,-3-1 0,-3 4-68,3 2 0,-10 7 112,-2 4 1,0-1-77,-6 1 1,-1 0 70,1 6 1,-7 0-31,1 0 1,3 2-13,-3 4 0,2-1 10,-1 13 0,-3-5 69,9 10 0,-7-1-50,7 1 1,-7-2-86,6 8 0,-1-2 68,1 2 0,4 9-16,-4-3 0,-1 4 5,1-5 1,-8 7-20,3-1 1,1 3-5,-1-3 1,1 5-6,-1 7 1,-5 0-3,5 0 0,-10 0 22,-2 0 1,0 0-3,5 0 1,-1 0-4,-4 0 1,2 2 20,-8 4 1,0-2 1,-6 7 1,1-5 5,-1 6 1,-1 5-180,-5 6 1,3 3 176,-9-3 1,3-10-5,-2 5 0,-4-5-8,4 5 0,1 1-23,-1 4 0,2-3 19,-2 3 0,-4 10 108,3 1 0,-4-34 0,-2 0-184,-1 0 1,-1 1-1,-4 4 1,-2 1 201,-2 0 0,-1 0 0,-3 2 1,-1-1-335,2 2 1,-1 0 0,-1-1 0,-1-1 217,0-1 1,0 0-1,0 0 1,-1 0-22,1-6 0,-1 0 1,1-1-1,0 0-170,-18 42 0,0-5 191,1 5 1,-1-4 30,0-3 1,-5 1 24,-1 0 1,-1 0-103,1-1 1,3-1 1,-9-4 1,7 2 112,-6-8 1,-6 0 132,-6-5 1,-8-1-32,3 1 0,3-7-63,2 1 1,-2-8 46,2 2 1,-1-4-60,1-2 1,4 0-117,-4 0 0,4-8 206,2-3 0,0-5-150,0-1 0,0 0-9,0-1 1,5-1-117,1-4 0,0-2 232,-6-4 0,0-3-163,0 3 1,0-6 366,0-5 0,0 1-391,-1-7 0,1 0 179,0-6 0,0-2-270,0-4 0,6-9-81,0-9 1,-1-6 137,-5 1 0,2-10-18,4-1 0,-2-7 100,7 7 0,1-8-88,5 1 1,-2 3 193,-3-2 0,9-1-44,-4-5 1,5 6 11,-5 0 0,0-6-167,0-6 0,1-2-113,-1 2 1,6-5-218,0-12 0,2-1 53,-2-10 1,-2-1 200,19 35 0,1 0 1,-14-43-99,13 43 0,1 0 0,1 3 0,-1 0 217,-3 0 0,-1-1 0,3-1 1,1 0-73,-3 2 1,-1 0 0,-16-46 167,11 49 0,0 0 1,-19-43 8,-7 3 1,1-1 5,-1 0 1,22 43 0,0-1-78,3-1 0,1 0 0,-18-43-121,9-3 0,-2 7 160,8-2 1,2 10-33,9-10 0,-1 12 116,7 0 0,0 1-114,6-1 0,0 4 59,0-4 1,2 3-3,4 3 0,-2 1 179,7 5 0,7-5-90,5 5 1,2 1 192,-2-2 1,-2 7-21,8-7 1,0 14-143,6-2 0,5 4 160,1-4 0,5 5-69,-6 1 1,9 7-91,-3-1 0,2 3 9,-2 3 0,3 7 50,-9 3 0,2 7-120,-1 6 0,-4-3 205,3 8 0,-3 0-857,-3 6 0,1 0 510,0 0 0,5 0-897,1 0 0,1 8 435,-1 4 0,-3 9 491,9 2 0,-1 8 0,6-4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8188,'0'-10'-670,"7"-5"0,-3 13 1129,8-4 1,-6 4-64,5 2 1,1 0 75,5 0 1,8 2 0,4 4 1,-2-2 139,2 8 1,6-1-253,5 6 1,7 1-155,-7-1 1,8 6-843,-1 0 0,-7 8 515,-5-2 0,-8 4-933,-10 2 1,-9 5 515,-8 1 1,-18 7 51,-16-2 1,-5 6 182,-13 6 1,4-10 217,-10 4 1,4-11 256,2-1 1,8-3 567,3-2 1,6-3 38,7-3 1,4-4-306,13-7 0,3-1-327,8 0 0,14-7 86,3-4 1,18-4-70,-1-2 0,15-2-175,3-4 0,4-11-244,13-12 1,-3-4-55,9-2 1,-4 1-229,-2-1 1,-5 0 106,0 0 0,-8-5-249,1-1 0,-10 7 39,-7 5 0,-3 0 639,-2-6 0,-8 8 0,-4 4 0,-4 4 0,6 1 0,2 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3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407 521 8188,'18'-7'0,"-9"3"76,-3-8 146,-4 9 0,-4-5-119,-4 8 0,-3 0 105,-9 0 0,-7 2-198,-4 4 0,-3 3 91,-3 8 0,-2 7-491,-3-1 0,3 6 142,-3-6 1,3 6-12,2-6 0,10 0 155,8-6 1,5 1-15,7-1 0,5-5 62,0-1 0,7-5 8,11 6 0,1-1 94,4 6 1,-4-5-64,4 0 0,-3 5 205,-3 6 0,-1 8 46,-5-2 1,-3 4 175,-8 1 0,0 1-132,0 0 1,-2-1 73,-4 1 1,2-2-181,-7-4 36,7 4 0,-4-14-324,8 4 169,0-11-338,0-5 0,8-16-51,3-9 1,7-3-188,5-14 1,4 3 80,8-15 0,7-7-95,4-9 0,4-7 274,2-5 0,6-4 263,-29 36 0,0-1 0,29-37 0,-6 0 0,-2 2 0,-4-2 0,-3 12 0,-8 11 0,-1 6-44,1 6 0,-8 3 81,-4 9 1,-4 7 382,-1 4 0,-9 9 1297,-3 3-438,-4 7-828,-2-4 0,0 16-75,0 3 0,-2 5-176,-4 1 1,4 0-191,-3 1 0,5-1-124,5 0 1,5 5-145,7-5 1,8 4-3,4-9 0,10-5-209,1-1 0,7-4 121,-7-2 1,5 2 67,-11 4 0,3-4-19,-14 4 0,0-4 45,-5-2 0,-3 1 224,-4 5 34,-3-4 249,-8 14-249,-8-7 0,-1 7 64,-8-5 0,-1 5 23,1-5 0,5 3-109,1-3 0,1 5 30,-2-5 0,-1 5 0,7 1 0,0 0-7,6 1 0,-5 7 62,-1 4 1,0 5 160,6 7 1,0 3-169,0 8 1,0 10 129,0 7 1,0 9-121,0 8 0,0 7 32,0-1 1,0-38 0,0 0-173,0 1 1,0 0 0,-2 1-1,-2 0 171,2 2 1,-2 0 0,-2-4-1,-1 0-174,1 1 1,0 0 0,-3 43-168,-3-6 1,8-7 131,-1-9 0,3-3 116,2-15 1,0-6-24,0-6 0,0-13 134,0 1 0,2-10-111,3-1 340,-3-4-823,6-2 460,-8-7 0,0-4-146,0-12 1,0 0-183,0-11 1,0 1-1,0-13 343,0-7 0,8-8 0,1-9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3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590 1 10268,'0'25'1641,"2"2"-1046,4 7 0,3 9-30,9 3 0,-9 4-139,-3 2 1,-4 4 127,-2-4 1,0 4-136,0-10 0,-10-3-179,-7-3 1,-6 3-511,-6-3 0,-8 1 259,8-7 1,-13-5-916,7 0 1,-5-9 281,-1-3 0,3-2-51,-8-9 1,-1 0 15,-5-6 679,0 0 0,0-8 0,0-1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5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52 7436,'0'-9'-297,"0"1"0,-2 2 654,-4 0-66,4 1 353,-6 5-378,1-8 0,3 6-20,-8-4-160,8 4 74,-11 2 0,7 2-51,-3 4 1,-3 4 75,8 7 0,-5 2 10,5 4 0,-6-3-81,7 3 1,-1 4-11,6 2 0,0-4 88,0-2 0,6 2-50,-1-2 1,9 0-163,-3-5 1,7-9 116,5-3 1,-2 2-179,8-2 1,-2-1 43,2-5 1,2-2-64,-8-3 1,0-5-25,-6-7 0,1-1-231,-1 1 0,-5-2-40,-1-5 0,-7 5 126,2-4 1,-6-2 81,-6 2 0,2-6 16,-7 6 0,-3 0-83,-9 5 0,4 3-41,-4 3 1,3-1 294,3 7 0,-8 8 0,-2 8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6.3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0 122 9841,'0'-11'-460,"0"-1"-846,8 8 1089,-6-11 0,14 11 299,-5-7 0,-1 5-16,1-6 1,1 8 22,5-1 0,1-3 75,-1 2 1,2-2-111,4 3 1,-1 3 149,6-4 1,-4 4-88,5 2 1,-1 0-71,7 0 0,0 0-35,0 0 0,-1 6-12,1 0 1,7-1-3,5-5 0,5 6-10,6 0 0,-3 0-134,9-6 0,-6 2 90,6 3 1,1-1-113,10 8 1,-1-8 85,7 1 0,-6-1-316,6 2 1,0-4 359,5 4 0,-5-2 1,0 1 1,-2-3 9,2 4 0,-5 2-9,-13-2 1,5 1 75,-5-1 0,3-2-69,-2 8 0,1-7 146,-7 7 0,7-6-67,-1 5 0,9-7 14,3 2 1,1 2-53,-2-3 0,4 1-247,8-6 0,-4 2 253,3 4 0,-5-4-4,6 4 1,6 1-69,-7-1-1097,5 0 1160,-12 2 1,4-6 90,-8 3 1,-2 3 12,-9-2 1,3 5-116,-3-5 1,-2 6-5,1-6 0,-1 5-1,2-5 1,9 0 2,-4-6 0,10 2-10,-3 3 0,1-3-10,-2 4 1,-2-4 26,8-2 0,-9 2-9,-3 4 1,0-4-2,-5 3 0,-2-3 20,1-2 0,-9 0 68,-2 0 0,6 0-65,-6 0 1,-2 6 240,-3 0 0,-1 0-214,6-6 1,-6 0 551,1 0 0,-7 0-598,6 0 1,-7 5 56,1 1 0,3 0-65,-3-6 0,1 0 115,-7 0 1,-1 0-68,-4 0 1,8 0 10,-8 0 1,7 0 5,-7 0 1,-2 0 21,2 0 0,-8 0-3,2 0 1,-9 0 60,-2 0-54,-9 0-20,13 0 0,-14 2-132,4 4 0,-5-2 62,-1 7 0,0 1-6,0 5 1,2 2 53,4 5 1,-4-3 135,4 8 1,2-6-149,-3 6 1,9-6-13,-3 6 1,5-8-38,1 2 0,6-4 75,0-1 1,1-7 15,-7 1 0,6-8-38,0 2 0,0-5-128,-5-1 1,-1-1 71,0-5 0,-5-4-119,0-7 1,-3-1 43,3 1 0,-4-6 95,-8 0 0,0-2-8,0 2 1,-2-2-10,-4-4 0,-4 4 114,-7 7 0,-1-3-110,1 4 0,-8-3 15,-4 15 0,-6-1 4,-5 6 0,-12 0 0,-10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7.6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1 140 15560,'2'-12'-2912,"4"1"1455,-5-1 1325,15-5 0,-12 1 441,7 5 1,-5-3-311,6 8 173,-1 1 0,7-1 131,-1 0 1,0-6-342,1 7 1,-1-1 307,0 6 0,1 0-73,-1 0 1,6 0-148,0 0 1,8 2 124,-2 4 0,4 3-199,2 9 0,7 5-157,4 0 1,4 2 19,2-2 0,2-4 52,4 4 1,4 4-51,7 2 0,7-2-201,-1 2 1,0-6 219,-6 6 1,12-2-344,0 2 0,14 2 424,-8-8 1,5 6 79,1-6 0,-3 8-42,-41-17 0,1 1 0,42 18-18,-43-16 0,0 1 0,44 10-14,-44-13 1,0-1 0,44 15-6,-44-12 1,0 1-1,44 17 12,-44-18 0,0 0 0,42 18-23,1 0 0,-45-18 0,1 0-4,44 18 1,-43-21-1,1-1 11,42 10 0,-40-10 1,0-1 53,-3 0 1,1 0 0,5 2-1,1 0-6,-3-2 0,-2 0 0,4 3 0,-2 0 52,0 0 0,-1-1 0,0 1 0,2-1-70,1 4 0,0-1 0,-2-2 1,1 1 2,4 4 0,0 0 0,-3-1 0,0-1 29,3-1 1,0 1 0,-3-1-1,0 0-15,3 1 0,-1-1 0,-3 0 0,-2-1 58,1-2 1,-2 1 0,-2 1-1,-1 1-31,39 11 0,-6 5-57,0 2 0,-16-8 144,-1-4 1,-3 2 33,-3-2 1,0 2-50,-6-2 0,6-3 47,0 3 1,7-2-227,-1 2 1,-2 2 112,1 4 0,-1 4-361,2-4 0,1 4 126,-7 1 0,-6-5 37,-6 0 0,-1-2-51,1 2 0,-2-4 413,-3-7 0,-5-1-285,5 0 0,-2-5 332,1-1 1,-1-1-176,7 2 1,-6-3-21,7-3 0,-7-4-252,6 4 1,-7 1 129,1-1 0,-3 0-207,-2-6 0,-2 0 28,-5 0 1,3 0 90,-8 0 0,1-2 1,-7-4 31,0 4 430,1-13 0,-3 11-171,-3-7 0,-3 7 1036,-3-2-266,-4 4 162,6 2-464,-8 0-67,0 0-274,0 8 0,-8 1-50,-4 9 1,-3-1-170,-2 0 0,5 1 88,0-1 1,7 0-196,-7 1 1,8-1 60,-2 0 1,12 1-17,6-1 0,9 1-10,2-1 0,8-6-96,-2 1 0,4-8 72,1 2 1,-5-4-149,0-2 0,-6 0 361,6 0 1,-7 0-113,1 0 0,-4-6 227,-2 0 1,-1-7 104,-5 1-152,-3-3 0,-10-5-99,-4-3 0,-13 4-163,-16-4 1,-9-4 60,-14-2 0,-4 2-260,-7-2 0,-4 8-719,3-2 0,-7 3-887,14 3 1859,-9 0 0,16 3 0,-7 1 0,-3-1 0,-1 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8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2256 8360,'-8'-18'140,"5"7"139,-9-1 22,8 8 1,-3-5 34,7 3-241,0 4 0,1-11-128,5 7 1,4-6 156,7 6 1,2-7-282,5 1 1,-3 3 152,8-3 1,5 1-189,7-7 0,7 7-27,-2-1 1,5 1 120,1-7 1,5 1 0,1 0 0,10-1-6,1 1 0,1-6-85,5 0 0,-4-1 152,-1 7 1,-3-2 155,-3-4 0,1 3-148,-7-3 1,8 4 138,-3 2 0,-1-1-109,2 1 1,-1-6 10,7 0 0,1-2-31,4 1 1,-7 5-2,7-4 0,-6-2-35,12 2 1,-6-6 45,6 6 0,-6-2-148,6 2 0,-1 3 121,0-3 0,5-2-12,-4 2 0,4-2-30,2 2 1,0 3-8,-1-3 1,1 2 21,0-2 0,0 2-295,-1-8 0,1 6 359,0-6 1,6 6-55,-1-6 0,1 6 230,-7-6 1,1 6-131,0-6 0,0 7 162,-1-1 0,1-2-62,0 2 1,-6 0-88,0 6 0,-8-1-60,2 1 0,4 0-11,2-1 1,-2-5-53,2 0 1,-2 0-249,2 5 0,4-5 77,-4 0 0,-4-6 76,-1 6 0,-7 0 82,-5 6 0,3-7 67,-3 1 0,-3-2 194,3 2 0,-10 4-177,-2-4 1,6 3 51,-6 3 1,4 0 51,-4-1 1,-6 1 79,0 0 0,1-1-278,5 1 0,-6 0 417,0-1 0,-5 7-484,5-1 0,-7 2 249,1-1 0,-3-5-74,-3 5 1,1 3 15,0 2 0,0-1-3,-1 1 0,-1-2 193,-4 2 0,4 5-126,-4-5 1,3 4 64,3 2 1,0 0-86,0 0 1,-3-6-63,-3 0 1,2 0 22,-8 6 0,6 0-11,-6 0 1,0-1-59,-5-5 0,-7 4-24,1-4 1,-6 4-16,5 2 86,-7-8-51,4 6 37,-16-13 0,-2 11-171,-7-7 1,6 7 39,-1-2 1,6 4-75,-5 2 0,5 0 122,-6 0 75,1 0 0,1 0 0,2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4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536 329 7929,'12'-33'0,"-1"4"0,-1-2-360,2 8 259,3-7 364,-6 3 0,7-2 561,-5 0 0,-3 8-485,-8-2 1,0 4-331,0 1 147,0 9 0,-8 1-136,-3 8 1,-12 10 355,-6 7-257,-4 8 1,-1 10 249,-1-1 0,1 8-130,-1 5 0,-5 1-144,-1-2 1,1 4 88,5-4 0,1 4-46,-1 2 1,2 5 69,5 1 1,-3-2-109,8-10 0,0 2-61,6-8 1,7 1-157,4-7 0,4-5 39,2 0 1,0-8 108,0 2 0,8-10-149,3-1 0,7-6 54,5 5 1,-2-7-651,8 2 1,0-6 337,5-6 0,1 2-175,-1-7 1,1-3-187,-1-9 1,1 2 263,0-8 0,-7 2 375,1-2 0,-8-3-61,3 3 1,-5 4 698,-2 2 0,-7 10-426,-5 1 1,3 6 1084,-2-5-865,0 7 0,-6-2 720,0 12 1,0 3-243,0 9 1,-2 5-97,-4 0 0,4 8-467,-4-3 0,2-1-30,-1 2 1,3-2-622,-4 2 1,4-2 317,2-4 1,-6-4-401,0 4 0,1-4 262,5-1 0,0-7-3110,0 1 858,0-8 2474,0 3 0,0-7 0,0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29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8356,'0'-18'-447,"-5"7"298,-1-1 288,-8 8-64,5-4 1,-9 10 132,1 4 0,0 10 130,-1 7 0,1 6-151,-1-6 0,3 8 45,3-2 0,5 1-101,7-1 1,0 4 148,0-4 0,2-4-109,3-2 1,7-4 24,11-1 0,4-9-95,8-3 1,2 2-157,3-2 0,4-2-6,8-10 1,-1-4 92,-5-7 1,2 0-328,-7-1 1,-9 1 82,-9-1 0,-5 1-15,-7 0 1,-3-6-23,-8-1 0,-8-1 96,-3 2 0,-14 4 110,-10-4 1,-7 4 1,-10 1 1,-1 9 56,1 3 1,-3 4-79,2 2 0,-1 2-254,14 4 1,3 9 90,14 8 0,2 2 225,15-2 0,-7 4 0,3 8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30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8426,'0'-17'-294,"0"0"1,0 5 116,0 0-117,0 9 0,0-7 551,0 4-103,7 4 1,3-5-75,7 7 0,1 0 188,-1 0 1,8 0 78,4 0 1,6 0-92,5 0 1,14 0-220,16 0 1,1 0 71,10 0 1,8 5-514,9 1 1,-46 0-1,0 0 332,3-3 1,0-1 0,0 2-1,0 0 0,5-1 1,1 0 0,2-1 0,0 0 62,6 3 0,1 1 1,-4-1-1,1 0-21,-1 0 1,1 2-1,-1 0 1,1 1-67,2-2 0,1 0 1,-2 1-1,0 1-227,-1 1 0,-1-1 0,3 1 0,-1 0 215,-1 0 0,-1-1 0,3-2 0,-1 0 48,2-1 0,-1 1 1,0 0-1,-1 0 82,-1 2 1,-1 1 0,-1-1 0,-1 0-43,-3-3 1,0 1 0,-3 2 0,-1 0-157,1-3 0,0 1 0,-2 1 1,0 2 164,-1-1 0,0 1 1,0 0-1,0-1 137,43 10 0,-2 1-70,-47-8 1,1 1-1,-1-2 1,0-1-53,3 3 0,0-1 0,-3-1 1,0 0 127,50 7 0,-3 0-116,2 1 0,-47-10 0,-1 1-1,42 8 1,-5 1-49,-6-1 0,-8-5 91,2-1 1,-9 1 22,-2 5 1,-1-7 107,7-4 0,-7 1 77,1-1 0,-8 2-107,2-2 0,0-4 218,-6 3 0,9-3-263,-9-2 1,6 2-253,0 4 0,-4-4 554,4 4 0,-4 1-499,-2-1 0,0 2 91,0-2 36,-8-4-63,6 13 1,-7-11 639,3 7 0,-2-7-538,-3 2 1,-6 2 480,-1-2 1,1-1-269,-6-5 0,2 6 29,-2 0 1,4 0-187,-5-6 1,3 6-230,-2-1 1,4 7 64,-4-6 1,-2 1-360,2-1 1,-6-4 58,6 4 0,-6 2 134,6-3 0,-8 1 94,2-6 0,-3 0-12,-3 0 0,0 6 57,1 0 1,-7 0-258,1-6-223,-8 7 286,3-5 1,-7 8-845,0-4 488,0-4 1,0 7 601,0-3 0,0-4 0,0 6 0,0-8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3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243 279 7195,'0'-10'2207,"0"2"1,-7 8-1742,-5 0 1,2 0-156,-1 0 0,7 2-53,-2 4 1,2-2-111,-1 7 0,3 1-26,-4 5 0,12-5-140,5-1 0,10-1 43,3 2 1,6-3-291,-1-3 0,4-4-233,2 4 1,0-4 207,-1-2 0,-1-2-35,-4-4-28,4 4 281,-14-13 1,4 11 72,-11-8 41,3 1 1,-13-7-40,4 1 0,-14-6-134,-9 0 1,-4-6 29,-14 6 0,-4-8-297,-13 2 1,-8-2 114,-3 2 0,-7 4 283,-5 8 0,-4-1 0,-8 1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32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8342,'-8'-17'-1467,"6"-1"1798,-3 1-46,3 7 1,2-5-156,0 3 1,0 3 199,0-3-319,7 1 0,-3-1 257,8 1-132,-1-1 0,7 0 12,-1 1 0,1 7-93,-1-2 0,0 4 20,1 2 1,-1 0-4,0 0 1,3 8-100,3 4 1,-4 9 75,4 2 0,4 8-115,2-2 1,4 5 122,2 7 0,-1 1-212,1 5 0,7-3 111,5-4 0,5-3-45,6 4 1,-3-5-117,9-1 0,5 0 176,7-1 1,1 1 63,-2 0 1,2-1-57,4 1 0,4 6 2,-4-1 0,-2 1 9,2-7 0,-6 7-34,6-1 1,-8 1 40,3-7 0,-5 1-36,-2 0 1,1 1 23,-1 5 0,0-4-4,1 3 1,-1-3 16,1-3 0,-3 3-16,-3 4 1,3-5-93,-3 5 0,0-9 91,5 3 0,-4-4-1,11 9 0,-5-9 2,-2-2 1,1 0 4,-1 6 0,6 0 40,1-1 1,-1 1 109,-6 0 1,1-4-36,-1 3 1,-7-7-91,-4 14 0,1-14-2,-1 7 0,0-3-46,-6 4 1,6-6 32,0 0 1,0-6 38,-6 6 1,2-6-91,3 6 0,-3-8 61,4 2 1,-6 2-15,-5-2 0,3 1 86,-4-7 1,2 0 156,-1 1 0,-3-1 30,-4 0 1,-3 1 49,3-1 1,-3 0-217,-2 1 0,0-3 26,-1-3 0,1 3-162,0-3 0,-1 1 79,1-1 0,0 3-140,-1-3 0,1-3 206,0 3 0,-2-6 93,-4 5 1,1-1 23,-6 2 1,6 3-105,-1-3 1,-2-3-39,2 3 1,-8-1 37,3 7 0,1-7-111,-2 1 1,2-1 61,-2 7 1,-2-7-109,8 1 1,0-2 62,6 1 1,-1 3-144,1-9 1,2 7 180,3-6 0,-3 7-41,3-1 0,-9 1 70,-2-1 0,-8 3 10,2-3 0,-3 3 152,-3 3 0,6-7-234,0 1 0,0-1-76,-5 7 1,1-1-71,4 0 1,-2-1 113,8-5 1,-2 3-26,2-8 1,2 7 40,-8-1 0,2-3 19,-2 3 0,-3-6 31,3 5 1,-4-5 134,-1 6 0,-7-3-205,1 3 1,-8 3 37,1-3-58,5 3 0,-6 3-164,7-1 0,-5 0 154,6 1 0,-1-1 34,7 0 1,-1 1-207,0-1 1,3 0 19,3 1 0,-4-1 5,4 0 0,-4 1 176,-1-1 0,-1-1 13,1-5 1,-1 5 109,0-5 1,1 3 252,-1-3 0,-6 5-84,1-5 1,-8-1-70,2 1 1,1-5 387,-1 6-330,0-8 1,0 5-191,0-3 0,1-4 49,-1 4 1,-2-4-148,7-2 1,-5 0 107,6 0 98,-8 0-340,11 0 207,-13 0 0,4-6-2068,-12 0 2016,-11 0 0,-33 6 0,-14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47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8799,'-10'-18'943,"2"9"-1653,8 1 505,0 8-1730,0 0 1935,8 0 0,-6 8 0,6 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4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0 261 9833,'0'9'2696,"2"-1"-2132,4-8 0,9 6 95,8 0 0,14-2-257,-2-10 0,11-4-143,0-7 0,4-1-339,2 1 0,-1 0 116,-5-1 1,-6 3-856,-11 3 1,2-1 12,-8 7 1,0-2-1710,-5 3 1240,-9 3 589,-1-6 0,-8 6 235,0-4 0,-8 2 192,-3-7 1,-5 5 111,-1-5 0,-6 5 147,0-6 0,0 8-4,5-1 172,-7-5 0,6 2 926,-4-3-793,4 3 0,3 6 613,5-4-80,-5 4 1,12-5-292,-7 7 0,7 1 66,-2 5 0,-2-2-177,3 8 0,-3 1 48,2 10 0,2-1-103,-7 6 0,5 1-165,-6 6 1,6 0-52,-5-1 0,5 1-114,-5 0 0,7 0-1222,-2-1 0,4-1 669,2-4 1,0 2-1333,0-8 1,0 6 1837,0-6 0,-8 0 0,-1-5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4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70 695 8317,'-18'9'943,"1"-1"-586,0-8-296,7 0 761,2 0-513,24-8 0,5-3 50,20-12 1,3 1-180,8-7 0,8 0-233,3-5 1,-1-1-53,2 0 1,-8 8-386,1 4 0,-10 4-464,-7 2 1,-3-1-49,-3 1-518,-7 0 1520,-1 7 0,-17 2 0,-3 8 0,-12 0 0,-9 10 0,-8 7 0,-6 2 35,6 10 0,-3 2 226,3 10 1,6-3 535,0 9 0,1-9-304,10 3 1,-5-5-28,5-1 1,0 0-56,6-1 1,8-7-570,4-4 0,-3 3 45,3-3 0,-6 0-125,5-6 0,-5-1-379,5-5 1,-7 5 286,2-5 0,-6-3 106,-6-2 1,2-4 61,-7-2 1,-6 0 491,-7 0 1,-4-2-215,4-4 0,-1-4 304,2-7 0,10 0 76,-5-1 1,13-1 275,-1-4 0,4 2-614,2-8 0,9 0 98,9-6 0,13-2-448,9-3 0,10-4 209,2-9 0,2 0-727,10-5 0,-8 6 429,2 0 0,-4 1-295,-2 11 0,-6-6-41,0 5 1,-13 1-193,2 5 1,-12 8 613,0 4 1,-6 4-315,-5 1 1376,-4 1-769,-8 7 977,0 3 0,-8 7-640,-4 0 1,-1 7 323,1 5 0,-1-3 824,7 3 98,-7-8-1166,11 11 1,-4-13-207,12 4 0,3-4-620,9-2 1,5 0 313,0 0 1,8 0-1182,-2 0 0,2-2 702,-3-4 0,3 4-1463,-8-3 1939,1 3 0,-7 2 0,0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4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0 8275,'0'18'718,"0"1"155,0 4 1,0-4 170,0 5-761,0-5 0,0-2-157,0 0 1,0 1 296,0-1-525,0 1 1,-2 5-325,-4 0 1,2 0-429,-7-6 1,-1-1 516,-5-5 1,-1 3-58,1-8 1,0-1 142,-1-5 0,1 0 22,0 0 0,-1-5 333,1-1 1,5-8-137,1 3 0,7 1 113,-2-1 0,6-1 38,6-5 0,4 7 373,7 4 0,2-2 8,4 3 1,4-1 198,8 6 0,0 0 76,-1 0 1,1 0-256,0 0 1,-2 2-138,-4 4 0,1-3-121,-6 9 0,-1-2-1067,-6 1 0,0 5 567,1-5 1,-7 5-2464,1 1 2701,-8-7 0,11 5 0,-5-5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49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8291,'17'-13'0,"1"-5"1865,-1 5 1,1 5-80,-1 8-1008,8 0-391,-6 0 1,6 0-132,-7 0 1,-1-2-164,0-4 1,1 4-199,-1-3 0,-5 3-436,-1 2 0,-7 7-217,2 5 0,-4 5-2375,-2 7 3133,-8 3 0,-9 7 0,-10 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4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9451,'9'0'1123,"-1"-2"-881,-8-3 1639,0 3-575,0-6-1312,0 8 0,0 2-90,0 4 1,-2 3-13,-4 9 1,-3-1-521,-9 0 1,1 6 145,0 1 94,-1-1 0,7-8-154,-1-3 180,8 3 0,-3-11 18,7 8 0,2-9 186,3 3 1,5-4-58,7-2 1,1 0-17,-1 0 0,6 0 7,0 0 1,8-6 50,-2 1 1,-2-7 343,2 6 1,-6-7-114,6 1 0,0-1 768,6 1 0,-1-3-429,1 3 0,0-3 674,0-3 0,-8 7-348,-4-1 0,-4 8 471,-2-1-1102,1 3 0,-7 2 142,1 0-271,-8 7 0,1 5 97,-10 11 1,-5-2-482,-7 8 0,-3-6 127,-3 6 1,-4-6-64,-7 6 0,5-6-645,0 6 0,0-7 399,-6 1 1,6-4-701,0-2 0,6 1 1303,-6-1 0,0 0 0,-5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5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7929,'0'-17'1667,"7"2"-943,5 3 0,-3-3 291,3 3 1,1 4-457,10 3 1,-1-3-107,6 2 0,-1 0-168,2 6 1,2 0-182,-8 0 0,6 0 68,-6 0 0,6 2-1002,-6 4 0,0-2 605,-6 8 0,0-7 225,1 7 0,7-1 0,2 7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0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8422,'-9'-7'2088,"1"3"-1642,8-8 1,8 6-54,3-5 1,7-1-128,5-5 0,4 0 366,7-1 1,7 1-262,-1 0 0,1 1-418,-6 5 1,-1-5-596,1 5 1,-6 1 502,0-2 1,-10 7-682,-1-7 382,-1 8-1035,-15-4 404,6 8 727,-8 0 0,-10 0 233,-7 0 0,-3 8 351,-9 4 0,6 3 403,-6 2 0,8 1-372,-2-1 1,4 1 147,1-1 0,3 0-133,3 1 0,-1-7 416,7 1-489,0-1 0,8 5-262,4-5 0,4-3 114,7-8 0,2 0-268,4 0 0,4-2-237,8-4 1,0-3 198,-1-9 0,-5 7 79,0-1 1,-7 2-53,1-1 217,-12 3 85,5 8 69,-14 0 0,-4 2-237,-16 4 1,-1 9-9,-10 8 0,0 6-392,-6-5 1,-1 6 192,-5-1 1,7-2-101,-1 2 0,0-2 64,6 2 1,4-4 25,2-7 1,4-1 15,1 0 1,7-5 956,-1-1 25,9-7-42,-5 12 1,16-14-140,3 3 1,4-3-180,3-2 0,1 0 95,4 0 0,-2 0 9,8 0 0,-5-2-500,4-3 1,-6-3 64,1-4 1,-4-1-625,-2 7 0,-5-6-866,0 7 809,-9-1 138,5-2 301,-8 6 0,-8-5 531,-3 7 1,1 1-203,-1 5 0,5-2 782,-6 8 1,7-1-170,-7 7 0,8 5 108,-2 0 1,4 0-308,2-6 0,0 1-69,0-1 1,6-5-176,0-1 0,7-7-5,-1 2 1,9 2-444,2-3 0,6-1 230,-6-10 0,6 3-924,-6-9 1,8-2 68,-2-9 0,-4 4-282,-2-4 1,2-2 372,-1 2 1,-1-8-141,-6 2 1,4-4 77,-3-2 775,3-7 0,-4-2 0,10-8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1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87 209 8130,'0'-10'2616,"0"3"-2096,0 7 1,-2 2 171,-3 3 1,3 5-233,-4 7 0,-2-5-21,2 0 0,-1-1-374,1 6 0,2-5 120,-7 0-620,7-1 1,-4 1 257,8-1-588,-8-7-50,6 4 118,-5-8 1,14-8 284,5-3 0,3-7-15,3-5 0,7-2 133,4-4 0,5-4 49,7 4 0,1 4 182,5 2 0,-3 4-83,-4 2 0,-3 7 538,3 4 0,-9 4-15,-2 2 0,-9 8 174,-3 4 0,-2 3-114,-9 2 1,0 8 132,-6 4 0,-2-2-488,-4 2 0,-5-2 81,-13 2 0,5 2-286,-4-8 1,4 0 103,1-5 1,1-3-1132,0-3 636,-1-5 1,7-7-145,-1 0 1,8-2 129,-1-3 0,-3-7-204,2-11 1,-2-4 293,3-8 0,3-1 438,-4-5 0,2-3 0,-2-8 0,4 7 0,-13-5 0,5 6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1 8130,'-10'0'668,"1"0"-343,3 0 0,4 2-104,-4 3 1,4 7-45,2 11 0,0 6 188,0 11 1,0 5 245,0 7 1,0 8-221,0 3 0,-2 12-42,-4 6 0,3 0-137,-9-5 1,6 3 26,-5-16 1,7 7-290,-2-12 0,2-8 122,-2-10 0,4-3-512,-3-3 1,3-7-78,2-3 1,2-7-1196,3-5 700,-3-5 347,14-7 1,-7-15 132,9-8 0,-1-14 100,1-3 1,-1-7 141,0 7 0,1-6 290,-1 5 0,0 2 0,1 11 0,-1 3 83,0 7 0,1 9 84,-1 3 1,-2 6 345,-3 6 1,2 3 610,-9 9 0,1 5-161,-6 0 0,0 8-364,0-2 1,0 3-62,0 3 1,-8 0-171,-3-1 1,-5 1-779,-1 0 0,0-6 82,-1 0 0,-1-2-232,-4 2 1,2-4 96,-8-8 1,6-5 116,-6-1 0,6-7-233,-6 2 0,2-12 105,-2-6 0,4-11 472,7-6 0,3-3 183,3-3 0,9-6 486,14 1-580,8-1 611,16 7 1,13 5-444,4 0 1,10 8 0,-2-1 0,0 9 243,-1 7 1,-3 4-226,-9 2-91,3 0 132,-21 8-427,3 2 0,-16 15 155,-5 4 1,-3 3-944,-8 3 0,0 6 488,0-1 0,-8 6-758,-3-5 1,1-1 80,-1-5 1089,-1-8 0,-5 6 0,-1-6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1007 8475,'17'7'497,"6"-5"-720,0 4 1,6-4 179,-6-2 0,6 0-422,-6 0 1,0-2 110,-5-4 0,-3 2-62,-3-7 0,1 5 416,-7-6 0,0 1 0,-6-7 0,0 1 0,-8 0 0,-3-1 0,1 9 0,-2 3 0,1 4 0,-7 2 0,7 2 0,-1 4 0,6 11 0,-5 12 0,7 6 0,-2 5 0,4 3 266,2 3 1,-5 4-41,-1-4 1,-2 4-298,2 3 0,4-9 99,-3-4 0,3-3-343,2-2 0,0-6 126,0 0 1,-2-10 84,-4-2 104,4 1 0,-13-17 0,5 7 0,-7-8 0,5-13 0,0-5 0,7-5 0,-7 0 0,8 2 0,-2-8 0,5 6 237,1-6 0,1 6-58,5-6 0,6 8-4,11-3 1,-2 3-222,8-2 0,2 2 85,9-8 1,-3 2-374,4-2 0,-3-2 77,3 8-14,-5-8 272,7 12 0,-9-8-1,1 4 0,-2 5 0,-4 1 0,2 0 0,-8 5 0,-6 4 0,-5 3 0,-7-3 0,7 2 0,-8 0 0,4 8 55,-8 4 1,0-2 127,0 8 1,-2 1-311,-4 10 0,-2-4 97,-3 5 1,-5-5-29,5-2 1,-5 1 85,-1-1-66,7 0 0,-3 1 34,7-1 4,0-7 0,6-1 0,0-3 0,2-4 0,4 4 0,-2-4 0,7-2 0,1 0 0,5 0 0,-5 0 0,-1 0 0,1 0 0,5 7 71,-7 3 0,-2 7 5,-8 1 1,-8-1 346,-4 0 0,-3-5-169,-3 0 0,1-1 49,0 7 1,1-1 110,5 0 245,-5-7-222,14 5-365,-5-13 0,14 6-1,5-8 0,9-8-106,2-3 0,6-5-420,-6-1 0,2 0 252,-1-1 1,-5 1-86,4-1 0,-4-5 50,-1 0 0,-7 0-235,1 6 0,-8-6 227,1-1 1,-3-6 245,-2 1 0,0 2 0,0-2 0,0 6 0,0-6 0,0 7 0,0-1 0,0 10 0,0 1 0,0 1 0,-7 1 330,5 2 0,-6 10-67,8 4 0,-2 6 557,-4 11 0,4-2-318,-3 8 0,-3 0-91,2 6 0,-2-1-388,3 1 0,3 0 61,-4-1 1,4 1-238,2 0 1,-2-2 164,-4-5 1,4 3-1919,-3-8 885,3 1 360,2-7 0,2-7 661,3-5 0,-1-5 0,8-5 0,-6-11 0,5-7 0,-1-8 0,1 2 0,3-11 0,-8-7 0,7 3 0,-1-2 0,3-6 0,2-6 0,3 0 0,3 6 0,-4 0 0,4 0 0,4 6 0,2-1 0,-4 3 0,-2-2 0,-3 3 0,-3 9 0,0-3 0,1-3 0,-7 5 0,1 0 0,-8 0 0,1 7 0,-3 1-114,-2-2 0,0 5 124,0-4 1,0 4 363,0-5 0,-2 8-56,-3-2 0,3 4-51,-4 2 0,-2-1-31,2 1 1,1 5-94,5 1 0,-2 7 462,-4-2-104,4 4-686,-6 2 1,8 2 69,0 4 37,8 3 1,-4 15 31,7-1 0,-5 0 101,6-6 0,-8 6 25,1 0 1,3 10-57,-2 2 0,0 2 238,-6 9 1,2 2-124,3 10 0,-3 9 67,4 9 0,-2 6-265,2-1 1,-4 12 45,4 5 1,-5-44 0,-1 0-148,1 1 1,-2 0 0,1 4 0,0 0 223,1-2 0,-2 1 1,1 4-1,-1 0-103,-2-2 1,0 1 0,1 4 0,0 0 42,-4-7 1,0-1 0,4 1 0,0-2-124,-3 42 0,-3-5-91,2-12 0,-5-4 38,5-8 0,2-9 121,10-8 1,-2-9-55,7-15 0,-7-2 440,2-9-427,-4-7 248,5-3 1,-3-16-611,8-9 0,-1-9-372,7-13 0,-7-5 447,1-7 0,0-5 379,5-1 0,-6-6 0,1 6 0,-8 0 0,2 6 0,-4 0 0,-2 0 0,0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8045,'0'-10'-680,"2"3"1135,4 7 0,11-2-58,12-4 1,-2 4-201,2-4 1,0 4 99,6 2 0,-7 0 187,1 0 0,-7 6-746,1 0 1,-4 2 137,-2-3-886,1 5 0,-9 7 581,-3 1 0,-4-1-171,-2 0 1,-8 6 599,-3 1 0,-5-1 0,-1-6 0,0 6 0,-1 0 0,1 1 0,0-7 0,7-6 0,4 1 0,4 0 0,4-1 0,4 1 0,4-8 0,7 1 0,0-1 0,1 2 0,-1-4 0,0 6 0,1-8 0,-9 7 0,-3 3 0,-12 7 0,-3 6 24,-9 1 0,-7 6 226,-4-1 0,-2 4 1056,3 2 1,-3-6-591,8 0 0,1-8 89,11 2 0,3-4-190,8-1 0,4-7-8,8 1 1,9-8-355,19 1 1,-1-3-301,7-2 0,0-2-1440,6-3 0,0-3 986,0-4 0,-7-3 501,-5 3 0,5-3 0,-1-2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3193 8082,'0'-17'-204,"0"-8"0,0 6 149,0-4 0,-6 1-104,1-1 0,-1-2 228,6-4 1,0 2 61,0 4 1,0 2-134,0-8 0,0 0 68,0-6 0,2 1-114,4-1 0,-3 0 142,9 0 1,0-5-149,5 0 0,2-9-21,4 3 1,-1 0-91,6-6 1,9 4 129,9-10 1,-1-2-171,1 2 1,0-9 164,6-3 0,0-1-281,0-10 1,-1 8 495,-5-3 0,10 3-127,-4-2 1,10 6 154,-5-1 1,3 1-103,-2 5 1,-4 2-57,4-1 1,2 7-2,-3-2 0,3 4 5,-2 2 0,-2 6-58,8-1 1,-1 1-163,7-6 1,-1 2 14,0 4 1,7-4 83,-1 3 0,6 3 59,-6-2 0,8 1 8,-2-1 0,4 2 11,1 3 1,-5 5 8,0-5 0,0 6 102,6 7 0,-6-3 23,0 8 0,-2-6-107,2 5 0,2 1-23,-8 6 1,0 2-98,-5 3 1,3-1 55,-4 7 1,5-6 48,-11 6 0,5 1-13,1 5 1,1 0-19,-1 0 1,0 0-6,1 0 1,-1 2-4,1 3 0,-1 3 21,0 4 0,1 3-5,-1-3 0,1 5 6,-1 6 1,-5-2 23,-1 8 1,-5 2-25,6 10 1,-6-3 0,5 8 0,-7 1-35,2 5 0,-4 0-5,-2 0 1,0 2-26,0 4 0,0 3-12,0 9 1,-2-1 70,-3 1 1,1-5-24,-8 4 1,7-3 22,-7 9 1,6 2 5,-5-1 0,1 1 15,-1-2 0,-5 2-288,5 4 0,-3 6 307,3-1 0,-4 1-31,-17-41 1,0 1 0,-4 1 0,-1 0-2,0 1 0,-1 1 1,-1 0-1,1 2-23,0 0 1,1 0-1,-1-2 1,-1 0 19,-1 2 1,-1 0 0,6 43-6,-8-43 1,0 0 0,0-2-1,-1 0 25,-2 2 0,0 0 0,-2 0 0,-1 0 47,0 0 1,0 0 0,-1 1 0,0 0-64,1 2 0,0 0 0,-2-2 0,0-2 5,1 1 0,1 1 0,-1 2 0,-2 1 10,0-1 1,0 0 0,0 0 0,0 0 0,1 0 0,-2 0 1,-1 1-1,-1 0-21,0-1 1,0 0-1,-1 3 1,0-1 13,1-2 0,0 0 1,-1 1-1,-1 0-2,-4-1 1,0 0-1,1-2 1,-1 0-20,1 2 0,-1 0 0,-3 0 0,-2 0 2,0-3 1,0 0 0,0 2 0,1 0 0,-2-5 0,1 0 0,-1 2 0,1 0-2,-3 2 0,-1-1 0,0 0 0,-1 0-1,-1 0 0,0 0 0,1-3 1,-1 0-1,-2 1 0,-2-2 0,2-2 0,0-1-3,-1 1 1,-1 1 0,-3 0 0,0 0 8,4-1 1,0 1 0,-4-1 0,0 0 15,-19 41 0,-10-8 15,-2-4 0,-5 2-6,5-2 1,25-34-1,0-1-22,-30 36 1,29-38 0,0-1 1,-35 32 1,34-32 0,0 0-63,-34 32 1,31-32 0,-1-1 60,-1-4 1,-1 0 0,-1 1 0,1-1-45,1 0 0,-1 0 1,-1-1-1,-1 0 34,-38 27 1,-4-6-28,42-26 0,-1 0 0,1-1 1,0 0 2,-44 15 1,0 1-5,0-7 1,1 1 4,-1 0 1,-6-6 2,1 0 0,-1-8-6,7 2 0,-1-9 6,0-3 1,0-7 33,0 2 0,-5 1-28,-1-1 0,1 0 115,5-6 1,0-6-77,1 0 0,-1-7 11,0 1 0,0-3-16,1-2 1,1-7 6,4 1 1,-4-7 1,4 1 1,2-4 0,-2-2 1,10-5-109,1-1 1,1-7 91,5 2 0,2-4-58,-1-3 0,7 3 47,-2 4 1,2-8-4,-2 8 1,4-8-22,-4 8 0,4-5-5,2-1 1,0-5-4,0-1 0,0-2 20,0 2 0,0 2-32,0-7 0,2 5 29,4-6 0,-4 6-64,3-5 0,3 5 82,-2-6 1,7 1-2,-1-7 0,-3 3 2,3 3 0,3-3 11,2 3 0,10-4-2,-9-1 1,5 0-23,0-1 1,-2 1-44,8-1 1,0-5 51,5 0 0,1-6-3,0 6 1,1-2-42,5 2 1,-3-3-14,8-3 0,1-3 43,5 3 1,0 0 5,0-6 1,1 10 16,5-10 1,-2 10-25,8-4 0,-3 6 72,3-6 0,1 6-57,-7-6 1,6 7 26,-6-1 1,5 2 86,-5-2 0,5 9-143,-5-3 0,8 1-14,-3-7 1,-1 4-8,1-4 1,-1 3 35,2 3 0,1-1-8,-7 1 0,7 1 46,-1 5 1,-2-3-47,1 8 0,-5-5 180,6 5 1,-7 0 63,7 6 1,-2 0-71,1 0 0,5 2 247,-5 4 0,5-3-301,1 9 0,2-6 310,4 5 0,-1 1-304,6 5 1,1 0-74,6 1 1,0 7-67,0 3 1,5 5-628,0 2 666,1 7 0,1 2 0,3 8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8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8126,'8'-17'2525,"1"7"-1812,9 5 1,1-3-206,4 2 1,-3-2-110,3 3 0,-4 3-549,-2-4 1,1 4-87,-1 2 50,0 0 1,-1 2-546,-5 4 0,3 3 466,-8 9 1,-1 7-732,-5 4 1,-2 3 347,-3 3 0,-3 0 47,-4-1 0,-3 1 601,3 0 0,-3-6 0,-2 0 0,-1 0 0,-7 5 0,-2 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0 8126,'-26'25'-170,"0"-5"65,9 3 0,0 2 275,-1-2 269,1 0-130,7-6-341,-5 1 0,15-3 97,0-3 53,0-5 1,15-7 67,-3 0 0,3 0 11,3 0 1,5 0 15,0 0 0,0 0-64,-6 0 0,-1 8-94,-5 4 0,3 5 155,-8 6 0,5 4-3,-5 8 0,0 7 58,-6 5 0,0-3 139,0 2 0,0 0-132,0 7 1,0-9-49,0-4 0,0-5-46,0-6 0,0 2 62,0-8 1,0-6-207,0-5-90,0-8-60,8 3 0,-5-8 51,9-5 0,-2-10-160,1-7 0,5-10-210,-5-1 0,7-11-412,5-12 1,-2-3-18,8-4 1,-6-3 44,6 3 559,-8-3 0,12-3 0,-6 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8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8136,'2'-10'739,"4"4"1,-2 6-192,7 6 0,-5-2 29,6 7 1,-3 1-155,3 5 1,1 1 95,-7-1 1,6 6-122,-7 0 1,1 8-399,-6-2 0,6-2-278,0 2 1,0-6-306,-6 6 1,0-8 213,0 2 0,2-9-1316,3-3 382,-3-7 333,6 4 365,-8-8 0,0-10-162,0-7 767,0 0 0,8-24 0,1 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175 104 8136,'17'-9'0,"-6"-7"575,1 5 1,1 1-72,11-2 0,3 7 81,7-7 0,1 6-222,0-5 1,-6 7-100,0-2 0,-6 4-57,6 2 0,-10 8 63,-2 3 0,-1 7-241,-11 5 1,3-2 140,-2 8 0,-4 0-287,4 6 0,-6-6-5,-6-1 0,2-1-106,-8 2 0,1-2 100,-6-4 1,-3-3-7,-3 3 1,2-4-167,-8-1 0,6-1 53,-6 0 1,6-5-172,-6-1 0,6-1 120,-6 2 0,8-5-264,-3-7 1,5 0 151,2 0 1,0-2-7,-1-3 1,9-5 21,3-7 1,4-1 85,2 1 1,8 0 345,3-1 1,5 1-135,1-1 0,-6 3 445,1 3 1,0-1-289,5 7 0,-2-1 1415,-3 1-557,3 4-531,-13-6 1,6 16-28,-8 3 1,0 5-45,0 1 1,-8 6-606,-3 0 0,-5 6 242,-1-6 1,0 1-348,-1-7 1,3 0 194,3 1 0,5-7-213,7 1 332,0-8 1,1 3 44,5-7 0,4 0 24,7 0 0,6-2 259,0-3 1,6 3 17,-5-4 0,-1 4-131,-6 2 0,-5 0-214,-1 0 0,-7 2 112,2 4 0,-4-2-174,-2 7 1,-2 8-45,-4 10 1,-4-2-150,-7 2 1,-8 4 92,-4 2 0,-4 9 121,-1-9 1,-1 3 415,0-3 0,0 0-161,1-1 1,7-1 362,4-4 0,5-4-240,7-7 0,3-1 46,8 0 0,2-5-27,4-1 0,5-7 95,12 2 0,4-4-143,8-2 1,8-8-91,3-3 0,-2-11-328,2-1 1,-7 0 147,1 6 0,1-6-645,-6 0 1,1-1 373,-13 7 0,1 6-601,-7-1 477,-7 0 0,-3-5-161,-7 0 1,-7 5 120,-5 1 0,-5-1 185,-7-5 0,3 7 384,-8 4 0,8 4-187,-2 2 1,2 0 417,-2 0 1,9 2-266,-3 4 0,5-2 206,1 7 1,-3 1 87,8 5 0,1 6 242,5 1 1,0 6-94,0-1 0,5 4 246,1 2 1,2 5-43,-2 1 1,-4 5-265,3-5 1,3 5-280,-2-6 0,0 7 95,-6-7 1,5 1-532,1-7 0,2-1-3,-2-4 0,-4-4-210,3-8 1,-3 1-83,-2-1-400,0-7 329,0-3 197,0-7-646,0 0 770,0-7 1,-2 5-509,-3-4 825,3-4 0,-14 1 0,7-9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50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 8791,'7'-2'4918,"-5"4"-4166,4 15 1,-4-5 1389,-2-1-1425,0 9 1,-2-5-490,-4 8 0,-2-8-16,-3 8 0,-4-3-479,3-3 0,2 0 213,-1 0 0,7 1-2686,-2-1 1674,4 0 1066,2 1 0,8-1 0,2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8029,'-17'0'0,"0"0"1355,-1 0 0,3 2-631,3 4 1,3-4 625,3 3-438,4 5-856,-6 0 1,8 7-577,0 0 0,2-7-742,4-4 0,6 1 1262,11-1 0,11 0 0,11-6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4:59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8986,'18'0'3231,"-1"0"-1682,-7 0-1338,-2 0 0,-10 2-18,-4 4 1,-4 1-2192,-7 5 905,-1 11 1093,-7-11 0,-2 13 0,-7-8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0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8109,'14'0'1206,"3"0"-870,-4 0 1,14 0 927,-4 0 0,3 0-566,2 0 1,-1 0-1146,-3 0 0,-11 2 249,4 4 1,-5-2-1203,0 8 1,-5 5 171,-7 6 1228,-7 8 0,-11 4 0,-9 9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0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0 972 8109,'0'17'378,"2"-1"213,4-5 0,11-3-255,12-8 1,4-8-100,2-3 1,1-11-229,5-1 1,-5-2 73,5 2 0,-5 4-263,-1-4 0,-8 3-141,-4 3 0,-3 0-398,-3-1 0,-5 1 376,-1 0 0,-7 5-223,2 0 1,-6 9 487,-6-3 0,2 6-121,-7 6 0,-1 9 489,-5 8 0,-1 8-172,1-2 1,5 9 224,1 3 0,1 7 126,-1-2 1,1 5 169,4 1 1,4 0-244,-4 0 1,4-6 122,2 0 1,-5-7-590,-1 1 0,0-5 107,6-6 0,0-4-272,0-8 197,8 1 1,-6-7-1560,4 1 1001,-5-8 1,-1-4-63,0-12 0,0-5 230,0-6 0,0-4 428,0-8 0,-7 0 0,-5 1 0,-3-7 0,-3 1 0,7 5 0,-1 6 0,8 8 0,-1-2 0,-3 9 513,2 3 71,0 7 0,6-2 325,0 12 0,0-1-306,0 13 1,-5-5 85,-1 10 0,-2-3-277,2-3 1,4 0-120,-3 1 1,3-7-535,2 1 291,0-8 1,7 2-559,5-12 1,11-6-28,6-11 1,6-10-332,5-7 0,-3-8 255,3 1 0,-3-5-248,-2-6 0,5-5 201,1-12 0,-7-4 658,-5-8 0,0 2 0,6 4 0,-6 4 0,0 7 0,-2 9 0,2 3 0,1 6 0,-6 6 0,3 3 0,-6 9 0,0-1 0,2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1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8091,'9'-17'0,"-3"0"0,-4-1 697,-2 1 3,0 7-266,0-5 1,2 13 801,4-4-141,-5 4-731,7 2 0,-6 2 312,4 4 0,-4 4-232,4 7 1,1 2-248,-1 4 0,0-3 53,-6 3 1,2 2-546,4-2 0,-4 0 258,3-6 0,3 1-868,-2-1 0,7-1 163,-1-5 0,5-3-225,6-8 1,4-2 426,8-4 1,0-3 52,-1-9 1,1 1 203,0-1 0,-2 9 32,-4 3 1,-4-2 481,-8 3-247,0-1 0,-7 8 40,-4 3 0,-4 7-80,-2 11 1,-8-2-276,-4 8 1,-9 0 88,-2 6 0,-8 0-73,2-1 1,-2-1 314,3-4 0,2 2 0,9-8 0,0 6 0,-1-6 0,9 2 0,3-2 0,-2-3 315,3 3 1,1-4 68,9-2 0,5 1 278,7-1 0,1 0-238,-1 1 0,0-1 43,1 0 0,5-5 18,0 0 1,0-1-152,-5 6 0,3 1-125,-4-1 0,4 1 26,-9-1 1,-4 8-375,-3 4 1,-3 0-53,-2 5 0,-7-3-222,-5 10 0,-5-6 129,-6-7 0,1 5 120,-7-4 1,2-4-160,-1-2 0,1-9 63,3-3 1,11-7 380,-4 2 0,3-6-94,-3-6 1,7-9 101,4-8 0,4 0-3,2 5 1,2 1 65,4 0 0,4-1-49,7 1 0,6 7 74,0 4 0,6 4 137,-6 2 0,1 0-56,-7 0 1,-6 14 175,1 3 0,-8 12-129,2 0 1,-10 4 248,-2 2 1,-7-6-107,1-1 0,2-1-188,-1 2 0,5-4 335,-6-7-240,9-1 1,3-1-520,11-5 0,6-3 173,7-8 0,5 0-508,11 0 0,4-2 290,8-4 1,8 2-1550,4-7 1,3 5 104,3-6 1374,7 9 0,-14-5 0,5 8 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7636 8229,'-17'-27'0,"-1"-8"0,1 0-548,0-5 315,-1 3 1,3 8 235,3 0 1,-3-2 304,3-9 1,3 1-245,-3-7-130,8 0 0,-4-6 24,8 0 1,2-2-139,4-4 1,-4 2 118,4-8 1,2-1-11,-3-10 1,7 3-60,-6-3 0,0-2-155,-6 2 1,0-10 209,0-2 0,0-1 28,0-11 0,0 48 0,0-2 88,0-1 1,0-2 0,0-2-1,0 1-20,0 2 1,0 0 0,0-3 0,0 0 76,0 3 0,0 0 1,-1-6-1,0-1-267,-2 1 0,0 0 0,2-1 0,0-1 212,-2 2 1,0 0 0,2 1-1,0 1 41,1 1 0,0 0 0,0-2 0,0 1-51,0 1 0,0 0 0,3-2 0,0 0-52,-1-1 1,2 1 0,5 3 0,1 0 20,-1 2 1,-1 0 0,4-4 0,0-1-11,-1-1 0,1 0 0,-2-1 0,1 1 15,3 3 1,1 0 0,-1-2-1,1 1-11,1 1 1,2 0-1,3-2 0,1 0-23,1 0 1,0-1-1,-1 0 1,0 1 1,1-1 0,1 0 0,-2 1 0,2 1 41,1 0 1,2 2 0,1-1 0,2 0-20,-1 6 0,0 0 0,0-4 0,0 0 31,-3 7 0,0 0 1,-1-3-1,2 2-159,-1 6 1,0 1-1,0-3 1,0 1-13,26-36 1,0-1 17,0 1 1,0 3 34,0 9 0,6-6 20,0 0 1,7-1-122,-1 7 0,-4 2 168,-2 3 0,3-2-62,3 9 0,1-7 238,-1 6 0,2 0-189,-9 6 1,1 8 224,-6 3 0,6-7-139,0 2 0,2 0 22,-2 11 0,9 0-32,8 0 1,2 1 21,-1-1 1,3 0-71,7 1 0,1 1-31,0 4 0,5-4 2,1 4 0,-44 16 0,0 1 37,44-11 0,5 11-5,-5 7 0,-3 3 22,-9 2 0,2 0 282,-8 0 1,3 2-303,-15 3 1,7 1-2,-18 12 0,6-3-11,-1 14 1,-3 0 21,4 6 0,2-1-161,-2 1 0,5 2 144,-5 3 0,6-1-8,-6 7 1,1 0 4,-1 6 0,-4-4 7,4 5 0,-4 1 4,-2 9 1,-2 5 5,-3-5 0,-3 7 22,-4 5 1,-3-2 13,4 8 0,-7-6 21,-5 6 1,2-4-23,-8 10 1,6-4-1,-6 10 1,0-5-1,-5-1 0,-1 2 5,0 3 0,7-3-40,-1 4 0,-11-43 1,-1 2-1,-2 0 0,-1 0 0,1 0 0,-1 0 12,1 0 0,0 0 0,-1-1 0,-1 0-4,-1 7 1,0 0-1,1 0 1,-1 0-72,-2 2 0,-2 1 0,1-2 1,0 0 69,-3 1 0,0 1 0,-1-1 0,0 0-67,-2 6 0,0 1 0,2-4 1,-2-1 46,-2 2 1,-1-1 0,0-1-1,0 0-5,-2-2 0,-1 1 0,0 0 1,-1 0-16,-2-1 1,0 1-1,3 0 1,-1-1-7,-1 2 0,-1-2 0,2-5 0,1 0-67,0 0 0,0 0 1,-2-4-1,-1 0 96,1 4 1,-1 0-1,-3-2 1,-1 0-4,2-1 0,-1 0 0,-1 1 0,0 0 21,-2 2 1,1 0 0,-1-3 0,-1 0 58,-1 0 0,0 0 0,1 0 0,-1 0-35,-2-2 0,-2-1 0,1 0 0,0 0 78,-3 3 0,0 0 1,-1-2-1,0 0-64,-2 5 1,0 0 0,-1-4 0,0-2 23,-2 1 0,0-1 0,1-3 1,1 0-116,0 3 1,2 1 0,0-4-1,0 0 79,-4 4 0,0-1 1,4-7-1,0 0-78,0 2 0,-1-1 0,-31 32-39,2 0 0,0-3-130,6-3 0,-6-1 129,0-5 0,-5 3 22,5-8 1,-8-2 57,3-10 0,-5 2 97,-1-7 1,-3 1-24,-3-2 1,4-5-78,-4 0 0,-2-2-10,1-10 0,-1 6 22,2-6 1,2 0-2,-8-6 0,8-5 14,-3-1 0,-3-5-8,-2 6 1,2-8 69,-2 1 0,2-3-76,-2-2 0,-3 0 31,3 0 0,2-2-16,-2-3 0,7 1-17,-1-8 1,-4 1 12,-2-7 0,4 1-2,2 0 1,3 1 10,3 5 1,-6-11-6,0 5 1,-1-6 59,7 0 1,5 4 191,1-5 0,-1-1-185,-5 2 1,5-8-44,0 2 0,9 2 101,-3-1 1,4 1-39,2-2 1,0-4 119,0 4 1,5-2 316,1 2 1,2-2-424,-3 8 1,5-8 293,7 2 1,3 2-342,3-2 0,-2 3 111,8-3 1,-1-4-153,7 4 0,0 2-43,-1-2 1,1 2-146,0-2 0,5-2-165,1 8 1,7-6-52,-2 6 1,4-2-828,2 2 1195,0 4 0,8-14 0,1 6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8083,'-17'-8'912,"7"6"-207,3-6 1,8 8-243,5 0 1,6 0-254,11 0 0,-2 0 69,8 0 0,-2-6-247,2 1 1,2-1-85,-8 6 0,2-6-537,-2 0 234,-4 1 0,7-1-1118,-9 0-235,-7 0 672,5-2 733,-13-1 1,6-9 302,-8 1 0,0 6 0,0-1 0,0 6 0,0-5 0,0 7-5,-8-4 104,-2 8 1,-5 8 606,3 3 1,-1 13-362,7 4 0,-8-1 368,3 2 1,1 0-226,-1 6 0,1-6-88,-2 0 1,-3-6-274,4 6 1,-3-8-260,2 2 1,-1-2-161,7 3 1,-5-5-573,5 4 1,-6-4-1027,6-1 1890,-7-9 0,-4 7 0,-10-7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5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207 677 8083,'-34'29'-115,"-1"0"0,2-2 76,4 2 0,4 2 484,8-8 1,5-2 217,1-9-367,7 3 0,-2-13-12,12 4 1,7-6 33,16-6 1,2-11-290,15-12 1,8-2-206,10 2 0,1-4-473,-1 4 1,7-3 287,-7-3 1,0 2-61,-12 4 1,-2 4 146,-4 8 0,-11 0-759,-12-1 393,-4 9 635,-9 1 0,-4 10 68,-12 4 1,-6 3 5,-11 9 1,2 5 582,-8 0 1,-4 6-397,-1-6 0,-11 8 100,11-2 0,-5 3-17,4 3 0,8-6 32,4 0 0,4-8-89,2 2 0,7 2-222,4-2 0,4-5-145,2-7-688,0 1 410,8 5-12,2-7-511,-1-2 595,-1-1 0,-14-3 197,0 8 0,-13-6 72,2 5 1,-6-5 245,-1 6 0,-3-3 8,-7 3 0,5 1 309,0-7 0,8 0 361,-2-6-299,-4 0 24,7 0 1,3-14-159,11-3 1,20-6-605,9 0 1,11-10-62,13-8 1,7-13-232,15 2 0,8-9 18,4 3 0,-36 26 1,1 0 209,0 3 1,0 0 0,4-3 0,-1-1 16,-3 0 1,0 2-1,0 4 1,-1 0-186,36-25 0,0 6-410,-12 0 1,3 3 352,-15 8 0,-6 3 88,-11 3 0,-11 4 288,-6 7-4,-4 1 1,-3 0 127,-5-1 0,-3 7 777,-8-1-535,0 8 1,-2-3 329,-4 7 212,-3 0 0,-9 0-326,1 0 0,5 5 1301,1 1-722,7 8-300,-4-5-565,8 9 0,10-9 0,7-3 1,8-4-462,10-2 1,6 0 238,-1 0 0,6 0-1059,-5 0 0,-1-6 46,-5 0 987,-8 1 0,-2 12 0,-8 3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5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1 8078,'-23'23'1072,"0"0"1,6 6-426,5-6 0,8 6-368,-2-6 0,5 6-70,1-6 1,-2 2-1,-4-2 1,4-3 160,-4 3 0,-3-2-61,-3 2 0,-3-2-791,-3 8 1,1-8 357,-1 3 1,-1-5-742,-4-2 1,2-7 215,-8-4 1,6 1 149,-6-1 1,6 0 182,-6-6 0,8-8 55,-3-3 0,1 1 956,6-2-583,-4 9 225,19-5 1,-4 8-56,12 0 0,3 0 79,9 0 1,7 0-187,4 0 1,4 0-82,1 0 1,1 0-39,0 0 1,-1 0-174,1 0 1,0 0-617,0 0 0,-3 0 367,-3 0 0,2 0-1236,-8 0 1602,0 0 0,2-8 0,2-1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5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8082,'17'0'0,"-1"2"200,-5 4 1,9 3 370,-9 9 0,8 1 545,-7 4 0,-4-3-483,-3 3 0,3-4-10,-2-2 0,0 1-645,-6-1 1,-6 0 105,0 1 0,-2-1-1260,3 0 1,-3 1 719,-4-1 1,-3 6 455,3 0 0,-3 1 0,-2-7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50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7858,'-10'-7'8844,"2"5"-9011,8-6 170,0 8-655,0 0 576,8 0 76,-6 0 0,13 8 0,-5 1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8082,'0'11'366,"0"1"1,0-6 1516,0 5-1367,0-7 0,-2 10 515,-4-8-401,-3 7 1,-9-9-187,1 7 1,-2-5-389,-4 6 0,3-3 133,-3 3 1,-2 3-424,2-3 0,0-2 13,6 1 0,-1-5-658,1 6 36,7-9 19,2 13 1,10-14-2,4 4 1,6-5 266,11-1 0,6 0 70,11 0 1,-1 0 166,7 0 1,-2 0 92,3 0 0,3 0 174,-4 0 1,-3 0 200,-3 0 1,-3 0 151,-3 0 1,-7 6 489,-3 0 0,-7 2 376,-6-2 0,3-3-529,-8 9 1,-1-6 428,-5 5-839,-7 1 1,-3 3-423,-7-3 1,-1 3-167,1-3 1,0-4-452,-1-3 0,-1 5 197,-4 2 0,2-3-570,-8 3 0,2-3 608,-2 3 0,-2 3 578,8-3 0,-8 3 0,2 3 0,2-3 0,-2-3 0,8 3-183,-2-3 0,4 1 402,1-1 0,7 1 771,-1-7-571,1 8 0,-1-7 991,0 5-218,9-4-307,-5-8-650,8 0 1,8 0-54,3 0 1,7-8-154,5-4 1,4 3 62,7-3 0,3 6-118,3-5 0,-3 5 25,4-6 0,-5 9-135,-1-3 0,-6 4 25,0 2 0,-2 0 81,2 0 0,-4 0-64,-8 0 0,0 2 113,1 4 1,-7-5 131,1 5 1,-6-2 26,5 2-53,-7-4-62,4 13-22,-8-13 1,6 8-153,-1-4 134,1-4-213,-6 5 113,0-7-1795,0 0 194,0 8 1093,0-6 585,-8 6 0,-1-1 0,-9 3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6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52 137 8083,'2'-17'310,"4"0"0,-4 5 504,4 0 0,-2 7-79,1-7-265,-3 0 158,14-5 0,-14 6 105,4-1-533,-5 8 1,-1-2 21,0 12 1,0-2 0,0 8 0,-7-1-29,-5 6 1,-1 7-67,1-1 0,-3 0-404,3-6 1,3 1 42,-3-1-908,8 0 1,-4 1-526,8-1 821,0-7 0,2 3 109,4-7 0,-4 2 736,4-3 0,3-3 0,1 6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7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27 172 8083,'-11'0'465,"-1"0"70,8 0 1,4-6-35,12 1 0,5-1 329,6 6 0,4 0-321,8 0 0,2-6-147,3 0 0,3-5-313,3 5 1,4-2-196,-4 2 1,-1 3-343,1-9 0,-8 6-71,3-5 0,-10 5-608,-2-6 1,-8 6 2,2-5 1,-11 5 96,-7-5 1067,-3 7 0,-9-6 0,-5 4 0,-5 4 0,-6-3 0,1 5 167,-7 5 1,6-1 132,-6 8 0,6 1 423,-6 10 1,0 1 820,-5 10 1,-1-3-550,0 10 0,3-3 172,3 3 0,4-5-599,7 5 0,9-1-194,3-5 1,15 3-394,15-9 0,6-5-422,22-7 0,1-2-441,16-9 1,-2-2-194,14-10 0,2-11 1075,10-12 0,-1 2 0,-43 13 0,-1-1 0,44-16 0,1-2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207 243 8179,'0'-17'-18,"0"0"53,0-1 0,0 1 60,0 0 1,0-6 143,0-1 1,6 1 599,-1 6-459,1 0 1,-6-1 558,0 1-289,0 7 88,0 2-388,-8 32 1,-3-3 84,-12 19 0,2-3-167,-8-2 1,2 5 0,-2 1 1,6-7-646,11-5 1,-2-2-174,9 2 0,-7-4-508,6-7 0,3-3 516,8-3 0,-1-5-205,8-7 0,-1 0-146,7 0 0,-1-7 367,0-5 1,1-3 524,-1-3 0,0 1 0,1 0 0,-1-1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8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8068,'8'-17'0,"2"5"147,7 1 0,2-7 143,5-5 0,4 0 393,13 6 1,-2-1-209,7 1 0,-6 8 24,7 3 1,-9-2 40,3 2 0,-11 2-172,-1 10 0,0 4-167,6 7 0,-8 0 61,-4 1 1,-4 1-511,-1 4 0,-1-3 83,0 3 0,-1 2-105,-5-2 0,-3 2-304,-8-2 0,-2 4-1704,-4 8 2278,-3-8 0,-16 6 0,-2-6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08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8166,'10'0'-565,"0"0"541,-5 0-119,-3-8 231,6 6-88,-8-5 0,0-1 0,0-2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3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192 139 8274,'0'-17'-471,"0"5"0,2 3 82,3 1 39,-3 2 249,6-2 0,-8 4 471,0-7 0,0 5 166,0-5 91,0 7-263,0-12-116,0 14 96,0-13-228,0 13 229,0-6 16,0 8-243,-8 0 1,-1 0-27,-9 0 1,-1 8 160,-4 4 1,4 3-113,-5 2 0,5 8 167,2 4 0,-1 2-71,1-2 1,7 2-10,5-8 1,3 6-103,2-6 1,0 0-104,0-5 1,7-1 58,5 0 1,11-1-200,6-5 0,2-3-226,-2-8 1,9 0 189,-3 0 1,4 0-101,-5 0 1,-1 0-177,-4 0 0,-2-6-255,-4 0 0,-9-7 194,3 1 1,-11 3-124,0-3 1,-4 1 213,-2-7 0,-2-1 176,-4-4 0,-2 4 198,-3-5 1,-5 5 24,5 2 0,-5 5 0,-1 1 0,-1 7 0,1-4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3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8274,'-11'-5'-481,"-1"-1"0,8-2 31,-2 2 662,-3 4 127,7-13 395,-6 13-492,8-13-96,0 13-76,8-6 0,1 6-1,9-4 1,-1 4 4,1-3 1,-1 3-13,0 2 1,1 0-142,-1 0 0,2-2 73,4-4 0,4 4 73,8-4 1,0 4-46,-1 2 1,9 0 5,3 0 0,4 0-36,2 0 0,6 0-5,0 0 0,8 0 4,-3 0 1,10 0 39,3 0 1,1 0-194,-2 0 0,-4 0 31,4 0 0,8 0-359,-2 0 1,8 0 421,-8 0 0,4 0-14,2 0 0,-1 0 79,1 0 0,2 0-1,3 0 0,5 0 8,-46 0 1,2 0 0,2 0-1,2 0-225,0 0 0,1 0 1,-1 0-1,0 0 299,1 0 1,0 0 0,-2 0-1,0 0-11,4 0 1,1 0 0,0 0 0,1-2 63,5 0 1,0-1-1,-3 2 1,1 0-72,-4-2 1,-1 0 0,-2 2-1,0 0 9,0 1 0,0 0 0,-2 0 0,-1 0-34,0 0 0,0 0 0,1 0 1,-2 0 57,44 0 1,-1 2-81,1 4 0,-5-4 58,5 3 1,-5-3 121,5-2 1,-11 0-125,5 0 0,-1 6-151,7 0 0,-1 0 84,-5-6 1,-5 5-150,11 1 0,-7 2 125,-36-5 1,0 0 0,35-1-23,9 3 0,-11 3-391,11-2 0,-14 2 332,1-3 0,-5-3 167,0 4 1,-2 2-205,-4-2 0,-3-1 319,3-5 1,-4 2-111,-1 4 1,-3-4-120,-3 4 0,3 2 27,-3-3 1,-4 3 215,-2-2 0,-4-4-238,-2 4 1,0 1 348,0-1 0,-4 6-313,4-7 1,-10 3 239,10-2 1,-3-2-384,3 7 0,-6-7 195,0 2 0,-5 2-160,5-2 0,-7 5 61,1-5 1,-1 0-19,1-6 0,-7 0 57,7 0 0,-13 5-56,8 1 0,-10 0 98,4-6 1,-8 0-44,2 0 1,-3 0 113,-3 0 0,0 0-60,1 0 85,-1 0 1,-5 0-49,-1 0 0,-5 0 118,6 0 0,-7 0-167,7 0 0,-8-2 84,2-4-15,3 4 0,-5-5 22,8 7 68,-9-8-109,5 6 1,-8-8 54,0 5-82,0 3 17,0-6-258,-8 8 185,-1 0 62,-9 0 0,3 2-36,3 4 0,-1-2 286,7 7 0,0 1-36,6 5 0,0 0-20,0 1 0,8 5-26,4 0 0,9 0 173,2-6 0,8 1-301,-2-1 1,-2 1 127,2-1 0,-6-2-268,6-3 0,-8 1-29,2-7 1,-4 0-28,-1-6 1,-7 0-44,1 0 0,-6 0-170,5 0 0,-7-8 110,2-3 1,-4-5-69,-2-1 1,-6-8 261,0-4 0,-7 2-91,1-2 0,-5 0 571,-6-6 0,5 3-307,1 3 0,0 2-160,5 4 0,-3 9-345,-3-3 0,1 9-1384,0-4 1728,-1 9 0,-7 3 0,-2 9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35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3139 8133,'0'-9'916,"2"-1"-802,4 4 1,3-2 59,9-3 1,5-3 51,0 9 1,6-9-10,-6 2 0,2 3-20,-2-3 0,-2 1-204,8-7 1,-6 7 141,6-1 0,0 1-296,6-7 0,2 1 2,3 0 1,-3-3-35,3-3 0,5 2 113,1-8 0,4 2 15,2-2 1,6-4-15,0 4 1,13-3 12,-2-3 1,5 0-60,-5 1 1,6 5 87,1 0 1,6-6-228,-1-5 1,4-1 271,2 6 0,2 1 5,3-1 0,-3-2-10,-43 17 1,0 0 0,45-17-2,-45 17 1,1 0-1,41-17-7,5 2 0,-4 6-2,-3 0 0,1 1-79,0-7 0,0 6 75,-1 0 1,7 0-24,-1-6 1,3 3 8,-3 3 1,-1-4 6,-42 18 1,0 1 0,46-19 31,-43 16 1,0 0 0,-5-1-1,0 1 4,6-1 0,-1 1 0,-5 0 1,0-1 5,2 1 0,0 0 0,44-12 76,-44 14 1,0 1 0,44-15-27,-44 12 0,0-1 0,42-11-39,1 0 1,-1 2-19,1-1 1,-5 1 10,0 3 0,-4 5-7,-2-4 0,-6-2-31,12 2 1,-6 0-14,0 5 0,-2 1-140,-4 0 0,-9-1 136,3 1 1,-3 0 112,3-1 1,-2 1-86,-3-1 1,4 1 108,-5 0 0,-1-1-94,1 1 0,1 0 4,5-1 0,1 1-28,-1 0 1,1-1-97,-1 1 0,1 0 46,-1-1 1,2 1-147,4 0 0,-3-1 102,3 1 0,-4-1 45,-1 1 0,-3 2-30,-3 3 0,3-3 37,-3 3 0,-4-3-19,-2-3 1,1 7 81,-1-1 0,0 1 12,-6-7 0,2 7-2,4-1 1,-2 1 1,7-7 0,-5 7-139,6-1 1,-2 2 97,1-1 1,3-5-162,-8 5 0,5 1 74,-5-1 1,-6 1 157,-6-2 0,-1-1-48,1 7 0,-2-7 397,-3 1 0,-3 4-409,9 3 0,-9-3 286,3 2 0,-3-7-129,3 1 1,-5 2-48,5-1 0,-4 5 25,-3-5 0,1 5-46,0-6 0,-1 6-37,1-5 1,0 5 14,-1-6 0,-5 9-9,0-3 1,-8-2 45,3 2 0,-5-1 106,-2 1 1,-1 2 66,-5-8 1,3 7-62,-8-7 0,-1 6 236,-5-5-214,0 7-104,0-12 0,0 13-233,0-9 1,-7 8-371,-5-2 1,-13 6 202,-10 6 271,-7 4 0,-26 23 0,-3 3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36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242 311 8136,'-10'-17'-580,"-5"0"119,13-1 1,-6 1 0,8 0 443,0-1 1,0 1 249,0 0 1,0-1 66,0 1 0,0-2-37,0-5 1,0 5 626,0-4-362,0 4-159,0 1 0,-2 9-200,-4 3 0,-3 8 55,-9 9 0,1 11-28,0 18 1,-7-3-45,1 3 0,0 3-170,6-3 1,1-1 150,5-10 0,-3 1-144,8-6 1,3-1-27,8-6 0,7-1-173,11-5 1,4-3-125,8-8 1,0-2 148,-1-4 1,7-9-177,-1-8 1,1-8 80,-7 2 0,-7-4 107,-3-2 1,-7 6 60,-6 0 1,-3 2 17,-8-1 1,-2-3-3,-4 8 0,-5-1 131,-12 7 0,2 7-68,-8 5 1,5 3-29,-4 2 0,-1 7-76,-6 5 1,8 3 145,4 3 1,4 5-7,1 0 0,3 0-32,3-5 0,3-7 16,3 1 0,4-1 229,-4 7 1,12-9-78,5-3 1,7 2 236,5-3 1,4 7-116,8-6 1,1 0-18,5-6 0,5 0-159,12 0 0,0 2-121,11 3 1,2-3 130,10 4 0,4-2-432,-4 2 1,12-4 287,5 3 0,-47-1 0,0 0-108,1-1 0,0 0 0,4 3 0,0-1-76,2-2 1,0 0 0,1 3 0,1 0 85,1-3 0,0 0 0,0 2 0,1 1 5,2-3 1,-1 0 0,3 1 0,0 0-239,3-1 0,0-1 0,2-1 1,-1 0 298,2 2 1,1 0 0,-3-2 0,0 0 22,3-1 0,-1 0 0,1 1 0,1 0 98,-2 2 1,0 0 0,3-2 0,-1 0-48,-5 2 0,0 0 0,3-2 0,-1-1 85,-4 0 1,-1 0-1,2 1 1,1 0 24,1 2 0,-1 0 1,-2-2-1,-1 0-42,0 2 0,1 0 1,-1 1-1,1 0 5,2-2 0,1 1 1,-3 3-1,-1 0-6,0-3 0,1 0 0,-1 1 0,1-1-15,2 1 0,1-2 0,-2 0 0,1 0-10,-3 4 1,1 0 0,1-3 0,1-1-4,-3 4 0,1 0 0,0-3 0,1 0-29,-2 2 1,1 1 0,0 0 0,1 0-10,-5 3 1,1-1-1,3-2 1,1 0 1,-2 0 1,1-1 0,-2 0-1,-1 0-125,0 0 0,-1 2 1,-2 0-1,0 1 116,-4-2 0,1 0 0,5 1 0,0 1 9,-2 1 1,-1-1 0,0-2-1,0 0-4,-2 0 1,-1 0 0,-2-1 0,-2 1-12,2 2 1,0 1-1,-2-1 1,0 0-7,0-2 1,-2-1 0,48 11 18,-1-5 1,-2-1-3,3 2 1,-49-8 0,0 1 6,43 7 1,1 1-11,-1-7 0,-7 8 11,1-3 1,6-1 3,-7 1 0,5-5 4,-4 6 0,0-8-27,-1 1 1,1 3-9,0-2 1,-2 2-8,-4-3 1,-4-3 85,-8 4 0,-5-4 35,-1-2 1,-13 0 178,3 0 1,-15 0-175,-3 0 1,-2 0 1186,-10 0-1089,-8 0 766,-7 0-688,-8 0 1,0-2 229,0-4-3,0 4-695,0-5 256,0 14 1,0 5 66,0 11 0,0-2-84,0 8 0,0 0-130,0 6 0,6-6 43,-1 0 0,11-2-215,1 2 0,1-4-120,5-8 0,-2 0 151,2 1 1,-4-9 50,4-3 0,-3-6 23,-3-6 0,-1-5 289,-5-12 0,3-4 81,-9-8 0,1 0 154,-6 1 0,-4-3-161,-7-4 1,-3 3 45,-15-8 0,0 5-339,-5-5 0,-1 5 62,0-5 0,-5 7-153,-1-1 1,1 3 71,5 3 0,0 9 107,1 7 0,-9-7 0,-1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08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7992,'0'10'2376,"0"-2"6,8-8-211,-7 0-1027,7-8 283,-8 6-694,0-6-254,-8 8-479,-1 0 0,-16 0 0,-2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50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87 7834,'-17'-15'0,"-4"4"911,3-13 1,-3 13-372,10 5 563,-5-3-745,-1 7 1,-2-6-88,-4 8 1,-2 0-168,-4 0 1,-4 2 154,4 4-121,4 3 1,-11 16-73,7 4 1,-9 6 4,3 5 1,1 4 299,-7 8 0,3 6 544,-3-1 0,11 1 228,-5-6-835,12 0 0,-2-6-85,8 0 1,7-8 12,4 3 1,4-11-471,2-1 0,2-8 222,4 3 1,6-7-772,11-6 0,-2 3 446,8-8 0,-6-1-726,6-5 1,-1 0 184,7 0 0,0-7 429,-1-5 0,1-3 71,-1-3 1,-5-5 101,0 0 0,-8 0 403,2 6 0,-6 0-169,-5-1 1,1 1 239,-7 0-246,8 7 230,-12-5 1,5 15 426,-7 0 0,0 9-284,0 14 0,0-1 62,0 6 1,0 1-88,0 6 0,0-2-217,0-5 1,0 5 83,0-4 0,0-2-474,0 2 0,0-8 92,0 2-702,0-4-2158,0-2 1651,0 1 1424,0-9 0,0-1 0,0-8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37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140 244 7888,'-8'-17'-1109,"-4"-1"930,5 1 1,-9 0 243,5-1 1,1 1 0,0-1 41,3 1 1,-5 6 298,6-1-460,0 0 191,-1-5-77,5 0 1,-12 5 99,9 1 5,-1 7-114,6-4-32,0 8 1,2 0-186,3 0 1,5 8 71,7 3 0,7 5-97,-1 1 1,10 0 35,1 1 1,7 7 40,5 4 0,4 2 21,-4-2 0,10 3 14,2-3 1,0 4 29,-6 2 1,8 1 10,3 5 1,-3-5 112,-2 5 0,10 3-358,1 3 0,0 1 359,1-2 0,-5 4-96,10-4 1,5 5 109,1 1 1,-37-24 0,2 1-36,0 0 1,1 0 0,1 1 0,0-2-20,1-2 1,0 0-1,1 1 1,1 0-243,6 2 1,1 0 0,-3-2-1,0 0 241,3 2 0,0 0 0,-1-2 1,2 0 6,1-1 1,1 0-1,1 3 1,-1 0-16,3 0 0,0 0 0,-3 0 0,1-1 24,1-2 1,1 0-1,2 4 1,-1 0-23,2 2 0,-1 0 0,3-1 0,-1 0-286,2 1 0,-1-1 1,1-3-1,-1 0 275,1 1 0,-1 0 0,-2-1 1,1 0-5,1 1 0,1 0 1,-4-2-1,1 2-13,2 2 1,0 1-1,1-3 1,-1 0-4,-2 3 0,-1 0 1,3-3-1,1-1-22,2 4 1,1 0 0,-3-3-1,0 0 37,3 3 1,-1 0-1,1-3 1,1-1-13,-2 4 1,0 0 0,1-4-1,1 0-6,-2 1 0,0 0 0,-1 1 0,-1 0 0,2-1 1,1-1 0,0 2-1,0-2 7,-1-1 0,1-2 0,0 1 0,0 0-1,0 0 1,-1 0 0,-2 0 0,1 0-2,1 0 1,0 1 0,-2 0-1,-1 1 0,-2-2 1,-1 0-1,0 3 1,-1 0-186,-1-2 0,-1-2 0,-1-1 0,0-1 188,2 2 1,-1 2-1,-4-1 1,0 2-9,-1 1 1,-1 0 0,-2-2 0,0 0-68,3-1 1,0 0 0,-4-3 0,0 2 76,1 3 0,0 2 1,-3-1-1,0 1 3,-3-1 0,0 0 0,2 0 0,0 0-1,-1-3 1,-1 0 0,-1 0 0,0 0 45,1 0 0,0 0 1,0 0-1,-1 0-52,1 1 1,0-2-1,0-1 1,-1-1 50,-2 0 1,0 0 0,43 21-45,-43-21 0,0 1 0,2 0 0,-1 0-5,-1-4 1,0 0 0,1 3 0,-1 0 5,41 18 0,-6 5 68,0-5 0,-8 5-22,2-6 0,-11 3 558,-6-3 0,-4-3-513,-2 4 0,-8-11 493,-4-1 0,-5-2-538,-6 2 1,2-4 449,-8-7 1,-6-1-1078,-5 0 577,-8 1 1,4-7-6,-8 1 0,-16-8 0,-3 3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5:39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8199,'0'-18'0,"-2"1"-199,-3 0 0,3 5 281,-4 0 1,4 7 735,2-7-709,0 8 1,10-3-215,7 7 0,2 0-49,10 0 0,2 0 151,9 0 0,-1 7-136,7 5 0,-1 5 66,1 6 1,2-1-32,-7 6 1,11-4-3,-6 5 1,10-8-123,-4 2 1,2-4 66,10-2 0,-1 1 50,7-1 1,5-5 44,0-1 1,6-5-24,-6 6 1,8-7-49,-2 7 0,6-8 225,5 2 0,-1 1 29,7-1 0,-46 0 0,0 0-95,3-3 1,0 0-1,0 3 1,0 1 4,-3-1 1,0 0-1,2 1 1,0 1-22,4 1 1,0-1-1,-3-2 1,0 0-223,5 0 1,1-1 0,-2 2-1,0 0 170,2 5 1,-1-1 0,-2-4-1,0 0 54,0 1 0,0 1 1,-1-2-1,1-1-29,3 3 0,0 0 0,-3-1 0,-1 1 14,1 0 0,0 0 0,-2-1 0,0 1-5,5 0 1,-1-1-1,-1-2 1,0 0-1,4 0 0,1-1 1,-2-2-1,0 0 0,-2 3 1,1 0-1,3-1 1,-1-1 6,1 2 1,0 0 0,0-1 0,1 0 0,-1-2 1,-1-1 0,-1 0-1,-1 0 51,3 4 1,0 0 0,-4-3 0,-1 0-50,2 2 0,0 1 0,-3-3 0,1 0 48,5 3 0,0-1 0,-3-2 1,1 0-7,-1 3 1,-1 0 0,-1-1 0,0-1 8,2 2 1,0 0 0,-6 2-1,1-1-37,5-1 0,0 0 1,-6 1-1,0 1 0,0 1 1,0 0 0,-1-1 0,0 1-7,1 0 1,-1 0-1,-1-1 1,1 1-53,0 0 1,1-1-1,1 1 1,0 0-28,-1-1 1,0 1-1,1-1 1,0-1 39,-1-1 1,0 0 0,-1 2-1,0-1-35,3-1 0,1 0 0,-1 1 1,0-1 1,1 0 0,0 0 1,-1 2-1,0-1-1,-2 0 0,0-2 0,0 0 0,1 0 37,2 0 1,0 1-1,-2-1 1,0 0-2,-4 1 0,0-1 0,-1 1 0,0-2-142,48 2 1,-49-5 0,0 2 275,42 8 0,7-5 138,-7 6 0,-3-7-75,-2 7 1,-10-6 8,10 5 0,-12-5 13,0 6 1,-6-7-42,-5 7 1,3 0-73,-3 5 0,-2-2-116,1-3 1,-7 3 71,2-3 1,2 3-157,-2 3 0,1-7 38,-1 1 0,-4-3 266,4 3 1,-4 3-400,-2-3 1,0-2 424,0 1 0,-5-5-265,-1 6 1,-10-9 328,-1 3 1,-2 2-146,-10-2 1,0 1-2,-5-1 0,-7-4 239,1 4-198,-8 4-97,3-9 156,-7 7 0,-2-8 185,-3 0-162,3 0 1,-14 0-71,5 0-81,-5 0 0,-1 6-50,0 0 1,-1 0-113,1-6 1,-1 5 9,1 1 1,0 2 70,-1-2 0,1 1-166,0 5 0,-1 3 164,1-3 0,0 3 171,-1 3 0,1-1-133,0 0 1,7 1 94,4-1-173,-3 0 0,9-1-6,0-5-39,7 5 0,16-14 74,1 4 1,4-5-118,-4-1 1,5-7 46,-6-5 0,7-3 22,-1-3 0,4-5 76,2 0 0,-2-8 10,-4 2 1,3-3-13,-3-3 0,-2 0 24,2 0 1,-10 1-41,-1-1 1,-1 0 14,-5 1 1,-5-7-90,-1 1 0,-4-1 52,-2 6 0,-8 7-7,-3-1 0,-6 7-127,-7-1 0,3 10-200,-8 1 0,8 8 52,-2-1 293,-4 3 0,8 17 0,-6 4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28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8041,'9'-7'2120,"-1"5"-1239,-8-6-162,0 8 2213,0 0-2726,-8 0 1,0 8-33,-3 3 1,-10 6-142,4 7 0,-10-3 76,4 7 0,-8-4-181,2 4 0,-4-1 287,-1 2-270,7 4 1,-4-14-60,8 4-158,0-4 69,13-1-101,-5-9 178,13 6-32,-6-13-489,8 6 434,0-8 0,2 0 89,4 0 0,-2 0-85,7 0 227,1 0 1,5 0 144,1 0 1,-7 0-177,1 0 1,-7 0 370,7 0 1,-8 2-151,2 4 1,-5-2 461,-1 7 1,0 1-295,0 5 0,0 0 133,0 1 0,0 1-25,0 4 1,0-4-44,0 4 0,-1 2 15,-5-2-470,4 0 216,-6-6 0,8 1-263,0-1 1,0 0 158,0 1-409,0-1 0,0 0 194,0 1 1,0-7-548,0 1 472,0-1 0,0 1-1502,0-1 408,0-7-32,0 4 514,0-8 0,0-8 299,0-4 0,0-9-70,0-2 1,6-13 178,0 1 1,7-3-705,-1 3 663,3 1 1,2-1-190,1 0 257,-1 1 1,6-1 265,0 1 0,2 5-52,-2 0 155,-4 8 177,6-12 1,-2 14-261,0-4 1,0 4 153,-5 1 0,-3 7-11,-3-1 1,1 7 1226,-7-7-677,7 8 127,-3-3 635,-1 7-753,7 0 0,-14 1-1,4 5-313,-5 4-78,-1 7-42,0 0 0,0 1-123,0-1 0,0 0 105,0 1 1,0 5-325,0 0 0,0-6 140,0-5 0,2-1-476,4 6 0,4-5 220,7-1 0,0-7 46,1 2 0,-3-2 372,-3 2 0,1-3-5,-7 9 16,7-8 1,-11 11-85,4-3 1,-4-3 216,-2 3 0,-8-1-18,-3 7 1,-11 5-219,-1 0 1,-2 2 54,2-2 0,-2-4-17,-3 4 0,3-9 27,7-3 1,1-7-29,0 2 0,5-4-474,1-2 269,7 0 0,-4-8-519,8-4 1,2-3 291,4-2 0,-2 1 36,7 5 1,1-3-123,5 9 605,0-1-169,1 6 0,-7 0-57,1 0 239,-1 0 69,6 0 1,-5 0 283,0 0 1,-9 2-162,3 4-116,4-4-135,-8 5 1,7-7-343,-3 0 0,-2 0-414,7 0 1,1-2-1499,5-3 1066,1-13 643,-1-1 1,0-14-619,0 5 456,1 3 546,-1 0 1,-2 7 29,-3 1 0,3 7 0,-5 3 491,-1 7-351,-1 0-182,0 0 0,-6 7 1151,5 3 1,-1 7-85,0 1 607,0-1-582,-6 0-620,0-7 0,0 5 234,0-3-173,0-5-636,0 9-173,0-14 0,7 11-145,5-7 0,-2-2-528,1-10 0,1-4 554,5-7 437,0-8 0,1-2 0,-1-7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2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7974,'0'-10'69,"0"3"-36,-8-1 0,6 4 738,-3-8-441,3 9 1,2-7 301,0 4-189,0 4-417,0-5-328,0 7 231,0 0 115,7 0-148,-5 0 1,8 0 141,-4 0 0,-4 2 17,3 3 1,-3-1 223,-2 8-9,0-1 1,0 8-60,0 5 1,0-5-91,0 4 105,0 4 1,2-2 151,4 3-319,-4 5 1,5 0-45,-7 7 1,6 8 36,0-2 1,2 6-234,-3 6 1,-1 3 153,8 9 0,-6 6-269,5 5 1,-7 0 82,2 5-1539,-4 5 1708,5 5 0,-5 4-145,4-8 1,-2 0-147,2-6 1,-4-7 46,3-4 0,-1-6 185,2-5 0,-4-7 124,4-10 1,-3 1-69,3-8 1,-4 0 195,4-5 0,-4-6-111,-2-1 0,0-1 684,0 2 1,0-4-1219,0-8 524,0 1-611,0-1 131,0 0-250,0-7 442,0-2 0,2-10-16,4-4 1,-5-4-206,5-7 481,-4 0 0,6-8 0,1-2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2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7826,'0'10'3770,"0"-3"-3340,0-7-1562,0 8 955,0-6 177,8 6 0,2-1 0,7 3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2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 7812,'-8'17'0,"6"-5"3043,-4-1-1975,4-7 0,0 4 812,-3-8-823,3 0 1,-8-2-2422,4-4 1,4 2 1363,-3-7 0,18-9 0,6-6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2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18 502 8033,'0'-17'176,"0"-1"0,-2 7 342,-4-1-275,4 9 1,-6-7 50,8 4 262,0 4-292,0-5 1,0 5-81,0-4 119,0 4-159,0-6-6,8 8 0,-6-2 27,4-3 22,3 3 1,-5-6 84,8 8 354,-8 0-335,3 0 50,-7 0 0,6 2 162,0 4-65,0 3-271,-6 9 1,0-1 57,0 0-49,0 0 0,5 1-121,1-1-141,0 8 283,-6-6-102,0 14 0,6-4-38,-1 11 1,7 4 36,-6 8 0,5 0-174,-5 0 209,7 0-111,-11 0 1,12-2 2,-8-4 1,5 2 69,-5-8-208,7-7 197,-11-1-98,14-12 65,-7 5 0,3-8 36,-1 0 0,-1 1 8,1-1 0,3-6-42,-8 1-27,7-8 0,-9 9-154,7-7 176,-7 0 0,6-6 101,-4 0-111,-4-8 1,11-9-139,-7-12 1,7-6-211,-1-5 0,-3-6-810,3-12 741,-1-11 0,9-10 87,3-7 1,-13 36 0,1 0 0,3 0 0,1 0-407,15-44 454,3 0 1,0 19 64,-4 0 0,3 2 113,-3 15 1,-6 8 0,-4 10-415,-5 3 653,-3 10-167,7 2 11,-9 8 70,7 0-379,-15 7 188,7 3-13,-8 7-559,0 0 0,0 7 231,0 5 1,0 3-1081,0 2 1529,0 8 0,-8 2 0,-1 8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8215,'-2'-9'350,"-4"3"0,2 4-139,-7 2 1,5 0 328,-5 0-175,-1 0 1,-5 2-99,0 4 1,-1 5-29,1 12 0,2-2 43,3 8-102,-3 0 1,5 8-95,-7 3 1,1 4 85,5 8 1,3 0-228,8 0 1,0-6 58,0 0 0,2-2-187,4 2 0,5-5 139,12-13 0,4-3-892,8-7 1,1-3 33,5-3 1,3-5 901,8-7 0,0 0 0,0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3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226 104 7957,'9'-19'0,"-3"-4"0,-4 11 890,-2-11-139,0 14 127,-8-1-370,-1 2-187,-9 8 1,1 2 18,0 4 0,-1 6-206,1 11 1,-2 5-154,-4 13 1,4-3 129,-4 8 1,5 0-55,7 6 1,-3 0 53,9 0 0,-1 0-273,6 0 1,0-6 21,0 0 108,0-7 0,7-3-187,5-7 1,3-8 83,3 2 0,-1-4-72,0-1 1,1-9-139,-1-3 0,0-4-183,0-2 1,1 0 211,-1 0 1,0-2-102,1-4 0,-3 2 20,-4-7 0,3-1 320,-8-5 1,5 0 376,-5-1 0,2 7-230,-3-1 166,-3 8 1,6-1-141,-8 10 0,0-1 863,0 8 0,0 1-14,0 10-481,0-3 1,6 5 135,0-8 0,-1 0-342,-5 0 1,0 1-342,0-1 1,6 0-627,0 1 1,0-7 284,-6 1-887,0-9-110,0 5 1421,0-8 0,0-8 0,0-1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3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7936,'-9'0'2597,"1"0"-1443,8-8-586,0 6 246,0-5-183,0-1-410,8 6-364,1-6 0,8 8 104,1 0 314,-1 0-771,0 0 1,6 0-1,2 0-980,2 0 1476,-6 0 0,4 0 0,-7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51.14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87 8736,'-18'0'713,"1"0"0,7-2-274,5-4 0,3 2 92,2-7 0,7 5 1251,5-6-1218,3 9 1,5-11 157,3 8 1,-2-5 0,8 5-126,1 2 1,3 2-1256,2 2 1,-1 0 151,1 0 0,-6 6-194,-1 0 1,-7 7 699,3-1 0,2 11 0,1 4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11387,'18'18'1454,"5"7"-670,0 3 1,2 7 228,-2 5 0,-4-3-563,4 3 1,-4 4 113,-1 3-791,-9-5 0,-1 8-424,-8-4 0,0 4 39,0 2 0,-10 0 1,-5-1 422,-6 1 0,-10 0-1885,2 0 1,-4-6 2073,-1 0 0,-1-7 0,1 3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4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8503,'9'0'571,"8"0"-229,1 0 0,1-2 1147,10-4-993,0 4 0,5-11-42,1 7 1,-1-7 41,1 1 0,-2 3-506,-5-3 0,3 6-429,-8-5 1,6 7-41,-6-2 0,0 4-1696,-6 2 642,-7 0 1533,-2 0 0,-8 16 0,0 3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4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9383,'25'0'3665,"2"0"-3357,8 0 1,-1-7-286,1-5 0,1-3-341,5-3 0,-5 1 71,5 0 0,-5 1-735,-1 5 1,5-3 49,0 9 932,9-1 0,-5-2 0,8-1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5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7999,'0'-18'-8,"7"1"0,-5 0 66,4-1 196,4 1 0,-9 6 553,5-1-333,-4 8-276,-2-3 1,-2 1-26,-4 0 0,3 0-108,-9 6 0,6 0-24,-5 0 0,-1 0 97,-5 0 0,0 2-280,-1 4 1,-7 4 136,-3 7 1,-3 2-187,2 4 1,-4 2 97,5 4 1,-5 4-81,-2-5 0,6 5 107,1 2 0,8-3 70,3-3 1,2-2-10,9-4 1,0-4-9,6 4 0,2-3-117,4-3 1,5-2 70,13-3 0,-5 3 36,4-3 1,-2 3 0,2 2 1,-4-5-1,4-1 0,-4 1-79,-1 5 1,-9 1 62,-3-1 1,-4 0-40,-2 0 0,0 3 37,0 3 1,-8-2-20,-3 8 0,-10-8 16,-2 2 1,0 2 35,5-2 0,3 0-100,3-6 277,-3 1-58,13-1-129,-6 0 0,10 0 18,4 1 1,4-1-1,7 0 1,0 2 150,1 5 1,5-5-87,0 4 1,-2 4 381,-10 2 0,3 3-169,-8 3 1,-1-4 400,-5 3 0,0-3-192,0 9 0,-7-3 26,-5-3 0,-3 1-400,-3-1 1,3-5 49,4 0 0,-3-8-176,8 2 1,1-9 100,5-3 1,-6-5-699,0 6 355,0-9-673,6 5 1,2-8 69,4 0 1,-2 0 387,7 0 1,9-8-1046,8-3 1514,5-12 0,9-4 0,3-8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5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 9883,'6'-8'1001,"0"8"1,0 2-325,-6 10 0,0 5-257,0 6 0,0 14 168,0-3 1,-6 7-185,0-1 1,-5-2-337,5 8 1,-6-7 134,6 1 1,-1-3-195,1-3 0,4-5-524,-4 0-621,4-8-385,2 4 0,8-15 726,4-5 0,3-3-1571,2-2 2366,1-7 0,7-11 0,1-9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5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7908,'10'0'0,"-2"2"1587,-8 4-351,0-4 1256,0 13-1851,7-5 1,-5 7 256,4 1 1,-4-1-378,-2 0 0,-6 0-815,0 1 0,-1 1 252,1 4 1,2-2 41,-8 8 0,1-8 0,-6 4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6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7356,'-10'-8'287,"3"6"24,7-5 0,7 1 60,5 0 1,3 0-73,3 6 1,-1 0 151,0 0 1,2 0-394,4 0 0,-9 0-292,3 0 0,-3 8-1138,3 3 977,-7 5 0,-3 3-211,-7 4 0,-2 4 252,-3 8 1,-5 5 353,-7 0 0,-6 1 0,0-7 0,-6 5-89,6-5 1,5 3 88,7-14 0,7 0 1038,-2-6 1,4 0-96,2 1 0,8-7 124,4 1 1,5-8-551,6 1 1,-2-3-164,8-2 0,0-2-309,5-3 1,1-5 59,-1-7 0,7-1-935,-1 1 1,2 0 582,-1 0 0,-3-3-2871,8-3 3118,0 4 0,-1-6 0,-3 8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6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10281,'-18'29'1254,"1"0"0,-2-6-1291,-4 6 1,2-6-296,-8 6 1,-6 2-576,-5 9 0,-8 4 907,2 8 0,-12 8 0,-3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6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8608,'8'-15'612,"3"3"0,12 2-999,6 5 331,12 3 0,3-14 103,8 5 1,0-3-291,-1 3 1,-1 1-184,-3 4 0,-5 5 85,-8-5 341,-7 4 0,6 10 0,-6 1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7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7866,'10'0'2709,"-2"7"-2607,-8-5 1,1 6-739,5-8 333,4 0 1,7-2-780,0-4 1082,1 4 0,-1-13 0,0 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8:51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8015,'19'0'2356,"4"0"-1538,12 0 0,1 0-116,5 0 1,-5 6 53,-1 0-450,-8-1 1,3-3 188,-7 4 0,-5-2 145,-7 7-345,-7 1 1,4 5-208,-8 0 1,-10 7 139,-7-1 0,-8 0-501,-10-6 1,1 6 235,-1 0 1,2 0 181,5-6 1,-1 1-51,12-1 268,3 0-233,14 1 1,0-1-247,0 0 1,14 0-178,3 1 1,12-7-336,-1 1 1,13-8 311,5 1 1,4 3 315,2-2 0,0 0 0,0-6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7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7836,'-10'0'5044,"2"0"-5463,8 0 310,0 0 0,6-2 32,0-4-440,7 4-889,-11-6 1406,6 8 0,0-7 0,1-3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7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7878,'-10'0'4160,"3"8"-3584,-1 2 1,0 9-297,-3 4 1,-5-4-67,5 4 1,-4-2-384,-3 3 0,1-3-533,0 7 1,5-4-2089,1 4 2790,7-7 0,-4 4 0,8-7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7884,'-17'0'412,"-1"0"0,1 13 609,0 5 0,5 3-131,1-4-570,-1 0 1,-3 3 457,3 3 1,-7-2-314,8 8 1,-9-6-314,9 5 1,-3-6 220,3 1-1257,3 4 1,8-8-48,0 4 1,8-12-1882,3-5 2812,12-4 0,4-2 0,8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8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7886,'-17'0'2852,"2"2"-2211,3 4 1,-1-2-444,7 7 0,0 1-74,6 5 0,0 6 231,0 0 1,0 2 19,0-2 0,0 4 313,0 8 0,2-7-756,4 1 0,-2-8 74,7 2 0,8-5-202,10-7 1,4-3 106,1-8-130,1 0 0,5-8-254,1-3 0,1-11-236,-2-1 289,-3-7 214,-3 10 0,-3-10-269,-8 7-13,-7-8 561,-9 12 1,-7-14 228,0 4 0,-7 4 8,-5 2 1,-11 4 292,-6 2 1,-9 7-254,-3 4 0,-7 4 195,2 2 0,2 0-72,-2 0-241,8 8 0,-3 0-512,12 3 0,-1 5-679,7-5 0,5-1-2454,7 1 3413,7 1 0,-4-3 0,8-1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38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7936,'17'0'2669,"0"0"-2214,1 0 0,-1 2-43,0 4 0,0 2-92,1 3 1,-1 5 3,0-5 0,-1 7-35,-5 5 0,3-2 27,-9 8 0,1-6-566,-6 5 233,0 1 1,0 0 129,0 0-653,0 7 401,-7 1 1,3 5-325,-8-7 1,3-1 145,-3 1 156,4 0 1,8-1-93,0 1 0,2-1-55,4 1 0,4-6-1,7 0 1,0-3 289,1 3 47,-1 4 0,0-6-224,0 7 899,1-7-380,-9 6 41,7-6 0,-9 13 306,5 1 1,-4 7-249,-8-2 0,0-2 152,0 2 0,0 6 27,0 6 0,-6 1 184,0-1 0,0 1-737,6 5-37,0-5 44,0-7 0,0-6 947,0 0 0,6-7-625,0 1 1,0-9-502,-6-2 1,0-8 54,0 2 1,0 2-240,0-2 0,-10-2-530,-7-9 0,-10 3 838,-14-3 0,-10 3 0,-11 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9539,'-10'0'1287,"-5"0"1,13 2-892,-4 4 0,3-2-282,-3 7 1,4 1 162,-4 5 0,4 6-15,2 0 1,0 8-25,0-2 1,-6 1-1,1-1 1,-1 4-76,6-4 0,-6 1 14,0-1 0,1 2-330,5-8 1,0 0 126,0-6 0,0 1-4,0-1 0,0-5-80,0-1-329,0-7-4,0 11 21,0-13 1,7 4-379,5-12 1,-3-9 799,3-8 0,0-16 0,5 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7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9837,'11'0'1207,"1"0"1,-1 0 328,7 0-756,7 0-403,2 0 0,1 0 352,1 0-503,-8-7-98,12 5 0,-6-8-27,7 4 1,-1 4-35,-4-3 1,2-3-458,-8 2 50,0 0 0,-6 6-1424,0 0 449,-7 0 1,-2 8 532,-8 4 1,0 3-655,0 2 760,-8 1 225,-2 7 451,-15 1 0,-2 9 0,-7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7993,'-10'0'168,"-5"8"1,11-4-43,-8 7 617,1-7-263,1 12 0,-5-15-241,13 15 0,-8-7 15,4 9 1,3 1-234,-9 4 1,8 2 70,-2 4 0,4 3 522,2-3-464,0 4 0,0 7 414,0 1-279,0-1 1,0-7 104,0-5-423,8 5 216,-6-14-131,13 6 1,-3-7-85,11-1 0,-2-6 253,8 1-465,-8-8 208,12 4 0,-6-16 34,7-4 0,-1-3-129,-4-2 1,2-1-107,-8 1 127,0 0 40,2-1 0,-12 1-184,4 0-9,-3 7-220,-5-5-680,-1 13 68,-8-6-420,0 8 924,-8 0 1,-1 6 590,-9 0 0,-6 7 0,-3-3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7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7953,'0'-11'0,"0"-1"1163,0 8 270,0-11 0,0 11-631,0-8 0,0 7 133,0-7 0,8 8-542,4-1 1,5-3-187,6 2 0,-2-5-491,8 5 272,-8 0 0,10 0-1310,-8 0 1,8 1 847,-3 5 1,-1 0 473,2 0 0,-8 0 0,4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62 7933,'-18'-7'0,"1"-3"625,0 0 1002,-1-5-509,1 13-365,0-13-555,7 13 1,-5 4 34,3 15 1,3 10-101,-3 13 1,1 4 100,-7 8 0,9 4-178,3-4 1,-2 9-315,2-9 1,3 4-402,8-4 0,5-10-961,7-7 0,8-4 1620,4-14 0,11 4 0,5-11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0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8004,'0'-9'895,"8"1"704,-6 8 224,6 0-401,-8 0 2614,0 0-3319,0 8-432,7 1 0,1 8-160,3 1 0,-1-7-54,-4 1 0,3-3-181,9 3 1,-1 1-179,0-7 1,3 0-498,3-6 1,-4 0 344,4 0 1,-4 6-182,-2-1 0,1 7 3,-1-6 1,-7 7 162,-5-1 1,-3 3 539,-2 2 0,0 6 175,0 0 1,-7 8 308,-5-2 1,-3 0-330,-3 5 0,-5-1 147,0 13 0,-8-2-111,3 3 0,1 8-86,-2-3 0,-6 12-590,-5-1 0,5-2 262,7 3 0,3-10-970,2-3 0,-1-1 164,13-9 0,1-7-1244,-1-5 1004,7-8 1184,-4-3 0,16-11 0,2-7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70 7933,'10'-12'0,"-5"1"0,-10 1 323,-7-1 0,-3 1 501,-3 4 0,-7 4 325,-3-3-743,-5 3 1,-2 4-3,1 3 0,-1 7-137,1 11 0,-1 4-187,0 8 0,1 3 84,-1 8 1,8 0-148,4 12 0,6-4 108,5-2 1,5-1-231,7 1 1,0-2-112,0-4 0,7-3-71,5-9 0,9-7-282,2-4 1,8-6 250,-2-5 1,2-4-53,-3-8 0,5-2 80,-4-4 0,-4-4-176,-2-7 0,-4 0 55,-2-1 1,1 1 367,-1 0 1,-7 0 102,-5-1 153,-3 1 0,-2 5 1146,0 1-1056,0 7 0,0 4 265,0 12 0,0 9-191,0 2 1,2 6 239,4-6 0,-4 6-167,4-6 0,1 5-637,-1-5 0,2-5-226,-2-7 0,-5-5-1282,5 6 446,4-9 0,-8 3 585,3-12 1,-3-3-59,-2-8 0,0-1 722,0 1 0,-7 0 0,-5-1 0,-3 1 0,-18-8 0,-3-2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8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7933,'-17'-17'-353,"7"7"325,2 2 198,1 8-3,5 0 43,-6 0 0,10 0 366,4 0 0,3 0-170,9 0 0,-1 6 305,0 0 1,0 0-121,1-6 1,5-2 35,0-4 0,0 2-168,-6-7 0,1 5-161,-1-6 1,0 7-562,0-7 0,1 8 234,-1-2 1,0-1-2619,1 1 2647,-1 0 0,0 6 0,0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8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7851,'-18'0'0,"7"0"812,-1 0-82,9 0-19,-5 0-245,8 0 243,0 0-363,8 8 0,-3 9 397,13 12 0,-5 6-270,10 5 0,2 0 57,-2 12 1,6-10-156,-6 10 0,-2-6-286,-9 1 1,1 2 72,-7-2 0,0-3-690,-6 2 0,-2 0 166,-4 6 0,-9-6-250,-8 0 1,-8 0-833,2 6 0,4-8 555,2-3 1,-2-13 361,2-4 1,6-7-176,5-6 183,8-3 0,-3-12 519,7-7 0,7-9 0,11-14 0,8-1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7909,'17'0'2231,"-7"0"-1170,5 8 78,-13-6-236,14 5-604,-14-7-88,5 0-764,-7 0 1,0 2-2767,0 4 3319,0-4 0,8 21 0,2-4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7909,'0'20'871,"0"3"0,0-10-165,0 4-278,0-11 31,0 2-125,8-8 1,2-6-335,7 0 0,0-15 0,1 2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7825,'-9'-8'1395,"1"6"-228,8-5-547,0 7 1,8 0 417,3 0 0,5 0-515,1 0 0,0 0-9,1 0 0,-1 0-335,0 0 1,1 5-325,-1 1 1,0 0-2049,0-6 1604,1 0 0,-3 2-2737,-3 4 3326,-5-5 0,-7 23 0,0-5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49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7825,'0'9'3874,"0"-1"-4179,0 0 0,7-7-67,5 5 0,3-4 361,3-2 0,5-8-141,0-3 0,-6 1 332,-5-1 1,-1 5 49,6-5-230,1 7 0,-1-12 0,0 7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0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537 208 7958,'-25'-25'0,"6"6"0,-12-6 232,8 8 0,2 5 284,9 1 1,-3-1-335,3-5 1,-3-1-171,-2 1 0,-1 2 393,1 3-234,0 5 0,-1 7-118,1 0 1,0 0-4,0 0 1,-1 7-320,1 5 0,0 9 117,-1 2 0,1 2 48,0-2 0,-1 4 113,1 8 1,6-1 31,-1 1 1,8-1 12,-1 1 1,5-1-114,5 1 1,5-6 147,7 0 1,0-2-83,1 1 0,-1 3-71,0-8 0,-1 6 99,-5-6 0,-1 6-309,-4-6 1,-4 8-72,3-2 1,-10-3-52,-7 3 1,-5 6 78,-6 5 1,-2 6 79,-4-5 0,-2 5 434,8-6 0,2 0-161,9-5 1,5 0 959,7-1 1,4 1-509,7-1 0,1-1 544,11-4 1,-4 4-115,-2-5 1,-1 11-10,-5 1 0,4 1-343,-3-7 0,-4-1-177,-3-4 1,-3 3-489,-2-3 1,0 2 110,0-2 0,6-2-1019,0-4 0,0-4 345,-6 4-1235,0-4 0,2-9 25,3-5 1872,-3-3 0,21-9 0,-3-3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1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7979,'7'-9'1800,"5"3"0,-3 4-1090,3 2 0,0 0-274,5 0 0,2 0 561,4 0 0,-4 0-435,4 0 0,-1 0-5,1 0-606,-4 8 0,12-5-427,-8 9 481,0-8 1,-6 5-428,0-3 0,1-4 364,-1 4 0,0 2-1524,0-3 0,-7 3-396,-4-2 713,-4 3 1,-2 9 1264,0-1 0,-16 8 0,-3 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1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7979,'-17'17'0,"-1"1"1962,1-1-869,8 0-595,1 8 0,6-6 16,-4 4 1,4-3-28,-4-3 0,5 0 189,1 1 0,1-1-486,5 0 1,-2-5-387,8-1 0,-1-1-1315,6 1 847,1 5 554,-1-14 0,0 5-1309,1-7 547,-1 0 0,0 0-416,1 0 0,-9-2 1288,-3-3 0,-4-5 0,-2-7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0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7974,'0'18'1835,"0"-1"-1413,0 0 1,2-5 1716,4-1-296,-4-7 237,5 12-1688,1-7 0,-4 7-192,7-5 0,-5 3-288,6-9 1,-1 9-454,6-3 1,-5-1-1259,-1 1 0,3-1 368,9 2 1431,-4 3 0,14-13 0,-6 6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1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7934,'17'-23'0,"1"0"0,7-2 0,3 2 0,5 2-76,2-8 1,1 8-127,4-2 0,-1-2 1549,7 2-863,0 7 0,4 1-319,-4 3 1,4 5-339,-4 1 0,4 4-131,2 2 188,0 0 1,-8 2 82,-3 4 0,-5-2-105,-1 7 0,-7 1 152,1 5 0,-10 0-30,-1 1 1,-1-1 88,-5 0 0,-5 6-66,-1 0 1,-4 6 787,-2-6-335,0 8-122,-8-4 1,-1 7 222,-9 1 0,1-6-296,0 0 0,-8-2-255,-4 1 1,2 3-25,-2-8 1,6 0-338,-6-6 1,8 1-324,-2-1 482,4-7 0,2-3-287,-1-7 1,1-2-476,0-3 0,1-5-376,5-7 1330,-4-8 0,5-10 0,-7-9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7881,'-17'7'0,"1"3"976,5 7 0,-5 1-368,5-1 1,1 0-91,-1 0 1,5 6-65,-6 1 1,1 4-9,-6-5 0,5 8-503,1-2 1,-1 2-432,-5-2 1,5 1 282,1-7 0,7 0-273,-2-5 0,4-7-1302,2 1 906,0-8 358,8 3 1,7-7-220,8 0 335,0-7 460,2 5 0,-5-6 195,3 8 1,-10 2 96,-1 4 1,-3-3 412,3 9 1,-5 0 181,-7 5-287,0 0 1,0 0 787,0 1-703,0-9 29,-7-1-1209,5-8 205,-6 0-724,0 0-34,6 0 0,-3-8 492,10-3 1,5-6-297,7-7 0,1 3-82,-1-8 874,0-7 0,8-8 0,2-8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2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7881,'10'-18'470,"5"9"0,-11 1 132,8 8 286,-8 0-373,3 0 0,-7 2 248,0 4 1,0-2 568,0 7-619,0 1-402,0 5 0,-2 0 21,-3 1 1,1-1-373,-8 0 1,1 0-335,-7 1 1,3 5 241,4 0 1,-3 0 30,8-6 1,1 0-312,5 1 0,2-7-735,3 1 0,13-8 503,10 1 1,5-3 245,2-2 0,1-2 746,4-3 1,-3 1 77,3-8 1,-9 7 351,-2-7 0,-10 6-37,-2-5 281,1 7-639,-16-4-556,5 8 0,-14 0 173,-5 0 0,-19 16 0,-5 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7822,'0'-18'2358,"0"9"-1590,0 1-355,7 8 64,-5 0 1,19 6 334,-3 0 0,5-1-339,0-5 1,-2 0 55,8 0 0,-6 0-1168,6 0 339,-8 0 266,4 0 0,-8 0-759,0 0 487,-7 0 256,-2-7-1551,-1 5 0,-7-6 385,0 8 0,-2 0 230,-9 0 0,-3 0 986,-9 0 0,4-2 0,-4-4 0,10 3-86,1-9-9,0 1 0,3-1 536,3 0-342,4 9 743,-5-5 1300,5 8-706,-6 0-586,8 8 1,0 1-328,0 9 0,2 5 56,4 0 0,-3 0-216,9-6 1,-8 0-107,2 1 1,-5 5-359,-1 0 90,8 0-437,-6-6 0,6 0-485,-8 1 0,0 5 18,0 0 0,-8 8-2143,-3-3 3058,-5-3 0,-1 8 0,0-6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3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60 278 7822,'-26'0'1036,"8"7"205,3-5 0,21 6-746,-1-8 0,11 0-216,7 0 1,4-8 125,7-3 0,9-3-297,3 3 1,2-5-447,-2 5 429,4-4-426,-14-3 1,12 1-435,-7 0 1,-1-1 499,-5 1-1261,-8 0 983,5 7 0,-13-3-200,5 7 1,-11-6-160,-2 7 906,-7-9 0,4 5 0,-8-1 0,0 2-68,0 8 1,-2-2-112,-4-3 672,4 3 670,-5-6 167,7 8-873,-8 0 0,0 2 953,-3 4-725,-5 3-219,-1 9 1,-4 1 610,-8 4-625,0 4-75,-5 7 0,-7 9 144,1 3 0,-6 4-308,6 2 0,-6-1-169,5 1 1,8-2-721,10-4 179,4-3 494,2-9 1,2-5-1452,3 0 777,4-8-594,8 4 185,0-8 1,2-5 530,4-1 0,4-7 109,7 2 1,0-6 243,1-6 0,-1-3-136,0-9 1,6 1-2,0 0 130,8-1 26,-12 1 0,6 0 471,-8 0-280,1 7 651,-9-5 36,7 13 0,-9-4 95,5 12 0,-4 5 740,-8 12 1,0-2-666,0 8 1,0-6-48,0 6 0,-6-6 802,0 6-826,0-8-63,-1 4-539,5-8 17,-6 1 104,8-9-1201,0-1 417,0-8 40,0 0 1,2-8 30,4-3 0,-2-5-679,7-1 0,1-2-745,5-4 956,0 4 479,0-14 0,7 14-843,-1-4 605,7 3 269,-3 3 0,8 0-119,-1 0 0,-5 1 275,0 5 0,-8 3 158,2 8 0,-4 0 76,-1 0 1,-7 8 359,1 3 1,-8-1 742,1 1 1,-3 1-553,-2 5 0,0-5 1436,0-1-1063,0 1-702,0 5-46,0-7-107,-7-3 1,3-7-58,-8 0 0,7 0 78,-7 0 1,2-2-195,-1-3 1,-5-5-237,5-7 1,1-2 144,-1-5 0,5 3-378,-5-8 0,7 6 3,-2-5 0,4 6-207,2-1 0,0 10 248,0 1 1,8 7-120,3-7 0,-1 8 616,1-1 0,9-5 0,6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11730,'0'17'-872,"8"-7"688,3-5 0,7-3 580,5-2 0,-4 0-355,4 0 1,-4-2-287,-2-3 0,1 1-165,-1-8 1,-2 1-486,-3-6 1,1 5-335,-7 0 578,8 1 244,-13-6 407,7-1 0,-8 1 0,-8 0 0,5 1 0,-9 5 120,1-4 1,-7 13 65,1-4 1,5 4 156,1 2 0,5 2 475,-5 4 0,5 11 320,-6 12-480,8 3-366,-3 3 0,1 13 269,0 4-180,0 4-241,6 3 1,-5 3 26,-1 7 1,0-6-47,6 1 0,0-5-118,0-1 0,0-2-147,0-16 1,0-2-404,0-9 1,6-4-1079,0-8 799,7-7 513,-11 5 0,8-13-640,-5 4 353,-3-12 236,6-3 0,-2-16 364,0-4 0,-1-4 0,-5-1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4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7872,'-17'-15'0,"0"3"0,0 7 1566,-1 10-676,-7 13-124,6 1 1,-6 8 369,8-4 1,0 2-585,-1 4 0,1 1 596,0-7-1027,7 0 1,2-5-267,8-1 1,2-7-297,4-5 371,11-3 1,10-15-481,8-4 1,7-12-1921,4 0 1492,12-4 1,-2-3-1762,7-5 2439,0 5 1,7-14 0,-1 6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7872,'9'0'1390,"-1"8"-589,-16 1-267,6 9 1,-13-1 129,4 0 0,-5-5-245,-1-1 0,5-1 171,1 1-765,7 5-754,-11-7 279,13 9 532,-6-1 0,14-5-10,0-1 1,7-5-557,-2 5 741,-3 1 1,6-1 302,-9 1 0,1-1 132,-6 7 1,0 1 580,0 4 1,0-4-466,0 4 0,-2-4 900,-4-1-1484,5-1-33,-7 0 220,8-7-2051,8-2 1080,1-8 461,8 0 299,8-8 0,2-9 0,8-10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5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7889,'17'0'2344,"0"2"-924,1 4-692,-9-4-375,7 13 1,-9-6 1009,5 9-638,-5-9 60,1 7 230,-6-7-909,6 9 1,-8-7-548,0 1 473,0-8-2502,7 3 1777,-5-7 1,14-2-2323,-5-3 1555,12-5 833,4-7 1,2-1 125,0 1 1,-2 6 444,2-1 0,-4 8-108,-8-2 0,-6 4 453,1 2 1,-8 8 206,1 4 0,-5 3 53,-5 2 0,-5 6 923,-7 0 0,5 6 247,1-6-939,-1 0-442,-5 2 0,-6-5-274,0 3-40,0-4-85,5-2 0,1 0-41,0 1 1,2-1-37,3 0 1,-1-5-488,7-1 0,0-5 59,6 6 1,8-7-335,3 7 1,5-8 227,1 2 579,8-4 0,-4-2 1,6 0 140,-2 0-35,-2 0-146,-13 0 205,5 7 1,-13-3 118,4 8 1,-4-7 262,-2 7 1,-10-1-106,-7 7 126,-1 7-210,-22-6 0,9 14-62,-15-5-92,8-3 5,-5 8 0,11-8-34,3 4-94,4 3 70,8-12 1,7 5 3,4-8 0,4 0 20,2 1-243,8-1 101,2-8 1,9-1 32,4-8 0,4 0 20,7 0 0,1 0-338,0 0 0,-1-8 150,1-3 1,-8 1-423,-4-1 334,4-1-99,-8-5 0,4-6-243,-12 0 1,3 6 163,-8 5 0,-1 1 54,-5-7 1,0 7 92,0-1 404,0 8 1053,-7-3-633,-3 7-413,-7 7 1,0 3 953,-1 7-419,1 8 140,-8 2 1,4 8 724,-8-1 1,0 1-747,-5-1 0,1 1 5,4 0 1,4-7-483,8 1 0,0-8-425,-1 2-1366,1-3 839,0-3 266,7-7 0,2-1-908,8-3 467,0-4 0,2 4-748,4-12 1,4 2 643,7-8 957,0 9 0,8-20 0,2 3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5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7844,'9'-17'1428,"8"0"0,3-1-822,8 1 1,-1 5 100,2 1 1,-4 5-228,-8-5 1,1 7 327,-1-2-1203,0 4 211,-7 2-230,5 0 1,-11 0-527,8 0 0,-8 2-679,1 4 1619,5-4 0,0 13 0,7-5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0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9805,'10'18'4372,"-1"-7"-3939,-3 1 1,-4-7-706,4 7 0,-4-6 82,-2 5 1,2 1-210,3 5 1,-3-5 398,4-1 0,4 1 0,-1 5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6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7838,'9'0'2382,"1"-2"-1604,-4-4 1,-2 4 194,7-4 0,-5 4 1139,5 2-1282,1 0 1,5 0-880,1 0 61,-1 0-925,0 0 23,0 0 1,1 0 496,-1 0 1,-7 2-262,-5 4 1,-3 4 64,-2 7 0,-2 0-353,-3 0 1,-7 3 1426,-11 3 0,-4-2-338,-7 8 1,1-8 3179,4 2-1714,4-4-667,8-2 1,7 1 1093,4-1-1366,-3-7-264,7 5 1,-4-13 120,12 4 1,9-4-608,8-2 0,8-2-478,-2-4 1,9-4-365,3-7 0,7 0-2900,-2-1 3818,-4-7 0,0-2 0,-7-7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7914,'10'-7'0,"5"-1"1028,-4-4 0,5 5-701,1 7 1,-5 6 1131,-1-1-452,-7 9-839,4-5 1,-8 9-373,0-1 1,-2-6-394,-4 1 321,-4-8-1464,-7 4 170,8-8 587,1-8 1,10-2 982,4-7 0,11-8 0,10-2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7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33 7914,'0'-17'748,"0"7"1,-6 5-381,1 10 1,-9 3-111,3 4 1,1 9 35,-1-4 103,-1 4-130,-5 4 0,5 4 246,1 11 1,-1 4-167,-5 8 0,0 8-156,-1 3 1,1 5-90,0 1 0,-1 6-352,1 0 0,-2-6 307,-4-6 1,4-3-103,-4-3 1,3-1-406,3-16 0,2 1 232,3-7 1,-3-7-175,3-4 0,-3-9-239,-2-3 325,-1-7 0,1-2 61,0-8 1,1-15 203,5-2 1,1-2-89,4-4 1,4 1 115,-3-7 0,12 0-97,11 1 1,3 5-4,13 0 0,-1 8 133,13-2 0,0 4-12,6 1 0,6 9 92,-1 3 1,-5-2-88,-6 3 1,-7-1 110,1 6 0,-5 6-111,-6-1 1,-1 9-31,-10-3 0,1 5 810,-13 1 0,-1 0-305,-5 1 0,-1-7-82,-5 1 0,-4-7 16,-7 7 0,-6-8 16,0 2 1,-6-5-102,6-1 0,0-1 76,6-5 1,5-4-114,1-7 0,7 0-67,-2-1 1,6 1-572,6 0 223,-4-1 180,21 1 0,-12 0-1602,12 0 814,4-1-94,0 1 1,2 2-709,0 3 1,-1-3 729,7 3 0,-2 3 795,-4-3 0,3 1 0,-5-7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8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7880,'9'-17'274,"-1"7"1,-2 1 1149,0 3-102,-1 4-538,3-6 1,4 8 380,11 0-538,-4 0-332,13 0 1,-5 0-974,8 0 348,0-7 334,7-3 0,-6-1 122,5-1 0,-7 1-776,-5-7 1,2 7-2770,-8-1 3419,-8 1 0,1-7 0,-7 1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8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7880,'-2'23'451,"-4"0"1,-4 10 671,-7 2 0,-2 5-376,-4 6 245,4 4-588,-14-6 0,14 2 413,-4 0-349,-4-7-208,8 3 1,-12-7 1,8-1-101,-8 1 0,12-8-1178,-4-4 468,3-4-624,11-2-1091,1-7 1755,16-2 0,5-24-660,16-7 1,8-4 675,15-7 0,5 3 459,1-9 1,5 5 1,-5 6 0,-2 6 134,-10 12 0,-10 3 475,-7 8 1,-8 0-25,2 0 1,-11 2 499,-6 4 0,-5-2-556,-1 7 0,0-5-137,0 5 0,-9-1-1107,-8 2 1,-3 3 521,-8-4 1,-3 7-815,-10 5 464,-3-4 392,-8 14 0,-7-6 1,-3 7-1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8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7880,'9'10'760,"7"-3"172,-5-7 0,14 0-654,10 0 1,3-7-312,14-5 0,-4-9 14,10-2 1,-3-8-157,3 2 1,-6 3 40,0-3-272,0 8 441,-16-4 1,6 7-296,-7 1 129,-8 7-109,6 3 1,-14 1-188,4 0 1,-10 0-282,-1 6-161,-8 0 737,3 0 1,-16 8-469,-8 4 600,-8 3 0,-18 10 0,-1 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8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8010,'-34'34'0,"-1"1"216,0-1 255,9 1 0,3-1 710,11 1 0,4-4-649,8 3 0,0-9-46,0 10 1,0-12-104,0 0-222,8-4 0,2-7-27,7-1 1,0-7-110,0 2 1,1-6-280,-1-6 0,0-3 246,1-9 1,-3 1-540,-3 0 1,1-2 251,-7-5 0,0 5 13,-6-4 1,-2 4 23,-4 2 1,-4-1-27,-7 1 1,0 2 207,-1 3 1,1-1 334,0 7-192,-1 0 1,1 6-82,0 0-472,7 0 0,1 2 204,3 4 1,4-2-690,-4 7 971,12-7 0,11 11 0,10-5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9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18 8986,'-8'-10'1841,"-2"3"-2697,1 7 597,1 0 59,8 0 3337,0 0-1440,0 7-746,0 3-443,0 15 0,6 2 518,0 7-636,-1 1-44,-5 7 0,0 0 92,0 5 0,0 3-222,0-4 1,-7-4-29,-5-2 0,1-3-414,-7-3 1,5 1 203,-10 0 0,2-9-420,-2-3 370,4 4 1,-6-13-1164,7 3 822,1-3 0,-6-5 8,0-3 1,0-4-91,5-2 1,1-2 11,0-4 1,0-3-83,-1-9 0,1-7-1622,0-4 1091,-8-3 660,13-3 1,-11 1 435,12-1 0,-5 0 0,-1 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7860,'-7'17'1459,"-3"8"275,-7 4 1,5 4-918,1 1 1,-1 3-66,-5 3 0,5-9-454,1 4 0,5-7-294,-5 1 0,5-4-583,-6-8 389,9 1 199,-5-1 0,2-5-1300,0-1 667,1-7-8,5 4-405,-8-8 559,6 0 1,-6-14-15,8-3 1,6-4 320,0 3 0,5-5 184,-5 0 1,8-2 100,-3 2-161,4 4 5,3-14 0,1 14-28,4-4 136,-4 4-10,14-6 0,-6 6-74,7-4 1,7 3 62,-1 3 0,2 0-34,-1 0 0,-5 1-8,5 5 0,-7 3 107,-5 8 1,2 0 390,-8 0-263,0 0 0,-8 8 10,-3 3 1,-7 7-186,-10 5 0,-1-2 0,-11 8 1,1-6-166,-13 5 0,1-5-425,-7 6 1,2-8 311,5 2 0,-3-5 8,8-7 0,0 3 525,5-8-174,9-1-125,-7-5 211,14 0-119,-5-7 212,7 5 1,7-12 298,5 8 0,9-7-106,2 1 0,8 3 126,-2-3 0,3 1-426,3-6 1,0-1-310,-1 1 0,-5 0-645,0-1 1,-8 7 248,2-1-503,-4 1 407,-9 1 300,-2-5-1042,-8 13 1,-8-6-8,-4 8 873,-11 0 461,-4 0 0,-15-8 0,-2-1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6:59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7860,'10'0'1397,"-2"0"0,-8 10-774,0 7 1,-8 2 105,-4 10 1,-3 0 510,-2 5-623,-8 9-92,5 1 0,-10 6 266,7-4 0,-6 4-526,6-4 0,6-4-345,5-1 0,8-5-546,-2-1-144,4-8 0,4-4 104,4-12 1,4-3-780,7-8 1,8-8-528,4-3 1405,4-12 1,1-4 566,1-8 0,7-7 0,2-2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 7872,'10'-8'0,"-3"4"1259,-7-7 250,0 7 1,6-2-959,0 12-364,-1-4 0,-5 21 148,0 0 1,0 10 181,0 7 1,-1 0-277,-5 12 1,-2-2-89,-3 14 1,-5-7-159,5 7 0,1-3 93,-1 3 0,7-5-64,-2-7 1,4-6-98,2 0 1,8-13-322,3 1 1,5-11 160,1 1 0,2-11-36,4-1 1,-2-9-30,8 3 1,-2-4 131,2-2 0,2-2-347,-8-4 1,5 3-209,-4-9-666,-1 8 720,-6-11 667,-8 5 0,-1-7 0,-8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0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 7860,'-2'-9'3979,"-4"3"-3504,5 4 0,-7 10 160,8 3 0,0 10 776,0 2-676,0 8-367,0-12 1,-6 12 330,0-8 0,1 2-433,5-2 0,-6-9-315,0 3 0,2-6-200,10 1 1,5-4-502,13-8 1,-3 0 327,7 0 1,1-2-453,6-4 0,-6-2-2265,0-3 1760,-8-5 915,4 14 464,-16-5 0,-1 14 0,-8 3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0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7860,'0'26'1079,"-2"1"1185,-4-4-1776,4 4 0,-6 6 228,8-4-471,0 3 0,-2-10-171,-3 6-37,3-6 0,-12 3 284,9-8 1,-9 0 96,3 0 0,-7 1-561,-5-1 0,4 0-141,-4 1 0,4-1-331,1 0 1,3-5 158,4-1 1,-5-7-676,5 2 539,3-4 144,-7-2 77,5 0 97,0 0 165,-5 0 1,13-8-117,-4-3 16,-3-5 18,7-1-55,-6 0 1,10-8-186,4-4 1,3 2 240,9-2 6,-1 8 1,2-4 25,4 8 1,-2 1 128,8 5 0,-8-3 857,2 9-581,4-1 0,-11 8-152,7 3 2287,-16 13-1565,17 1 0,-15 14 529,8-5 1,3 5-694,3 2 1,-2-1 110,8 1 0,1-2-27,11-5-792,3 5 1,0-14-434,-4 4 0,3-9 40,-3-3 0,0-7-527,-5 2 0,0-4-2561,-1-2 3536,-7 0 0,6 0 0,-6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0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7819,'0'-10'571,"0"-5"0,8 13-103,3-4 1,12 4 82,6 2 1,-2 6-41,2 0 0,-2 7 127,1-1 1,5 3-273,-4 3 1,-4 5-127,-2 0 0,-4 7-171,-1-1 1,-7 4-205,1 2 0,-9-7-572,3 1 1,-6 6 293,-6 5 0,-3 8-27,-8-2 0,-7 4 93,1 2 0,-5 2-86,5 4 1,-1-3 286,7 9 0,2-9 412,3 3 0,5-10-42,7-2 0,0-2 285,0 2 0,7 3 368,5-9 1,9 0-318,2-5 0,2 1 81,-2 5 0,-2-5 119,8 5 0,-8-5 316,2-1 0,2-1-717,-2 1 0,0-1-254,-5 1 0,-3 0-126,-4-1 1,-3 1-315,-8-1 0,-8 1-235,-3-1 371,-12 1 136,-4 7 0,-15-5-575,-4 3 166,-4 4-552,-2-7 0,-4 5-719,-7-7 0,-1 5 1376,-11 0 1,-11 8 0,-3-3-1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5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1350 1505 8227,'0'-35'-476,"0"6"-474,0 0 771,0 8 1,0-6 454,0 4 0,0 4-55,0-4 1,0-4-166,0-2 1,6 2-18,-1-1 1,9-1-7,-3-6 0,3 2 10,-3 5 0,5-5-12,-5 4 1,6-2-98,7 3 1,-5-5 66,4 4 1,2-4-150,-2-1 1,8 5 97,-3 0 1,3 2-58,-2-2 0,13 3 76,-7 3 1,7-2-9,-13-4 1,4-2 20,1 8 1,1-8 1,-1 2 0,7 4 47,-1 2 1,6-7-51,-6 1 1,7-6 109,-7 12 1,2-6-87,-1 6 0,1-6 23,4 6 1,14 0-26,-9 6 0,5 0 1,-10-1 1,-7 3-1,7 4 1,0 1-16,0 4 1,2 2-18,-2-7 1,2 1-3,-7-1 1,16-3 12,-5 8 1,11-1-7,-16 1 1,22 4 12,-12-4 1,13 4 5,-24 2 0,8-5 4,-8-1 1,2 0-2,-2 6 1,2 2 0,-8 4 0,27-4-15,3 3 1,1-3 13,-8-2 1,-5 0-16,5 0 1,-7 8 22,1 4 0,3 1-22,-2-1 0,-1 3 10,-5-4 0,2 7-7,4 5 1,-5-4 13,5 4 0,-2-4-3,1-1 1,-3 5-5,4 0 0,1 6-4,-1-6 1,2 2 21,-3-2 1,-3-2-20,4 8 1,-2-6 48,1 5 1,-3-4-42,4 4 1,1 1 2,-1 6 0,-1-1-2,-5 1 1,0 1-1,0 5 1,0-5-3,0 5 1,0 1 2,0-2 1,-1 8-11,1-2 0,-6 2 5,1-1 1,-1 3-2,6-4 0,-6 4-132,0 1 1,-6 7 133,6 0 0,-5 3-34,5 3 0,-8-7-5,3 12 0,-5-5 17,-1-1 0,-1 5 10,1-5 0,-6 4 21,-1 2 1,1 1-25,6-1 1,-6 2 16,-1 4 1,-1-4-1,2 4 1,4 2 4,-4-2 1,-2-4 0,1-2 0,-5 2-1,6 10 1,-8 3-6,2-3 1,-1 0-3,1 5 0,-4-9 0,4 9 0,-4 3 0,-2 3 0,-1 2-336,-5-2 0,5-1 336,-5 7 0,-1-8 0,1 2 0,-5 2 0,6-1 0,-8 5 0,1-6 0,3 6 0,-2-6 0,1 6 0,-1-6 0,-4 8-10,4-2 0,-2-48 0,0 0 9,1 48 0,-1-47 1,-2 0-2,-2 47 1,2 2 8,4-2 0,-5-47 1,0 0 4,4 47 0,-3-2 54,-2 2 0,2-6 11,4 6 0,-4-6-79,4 6 1,-4-8 22,-2 3 0,5-5-31,1-1 1,0-1 20,-6 0 1,2 1-5,4-1 0,-4 3-35,3 3 1,-1-11-300,2-1 0,-4 1 327,4 0 1,-4-4 2,-2-2 1,5 1 21,1-1 0,0 6-36,-6-6 1,0 0 12,0-6 1,0 0-99,0 0 0,0 1 105,0-1 1,0 0-1,0 0 0,-6 0 0,0 1 1,-7-1-3,1 0 1,3-6-2,-3 1 1,1-3-8,-7 3 1,1 1 4,0-7 1,0 5-5,-1-5 0,-5 5-11,0-5 0,-6 5-4,6-5 1,-8-1-17,3-5 1,-5 0-9,-2 0 1,1 0 59,-1 0 0,-5 5 3,0 1 0,-12 0 116,6-6 0,-14 5-135,8 1 0,-4-1 39,4-5 0,-5 0-17,-1 0 0,-7 0-6,1 0 1,3 0-40,-2 0 1,1-2-107,-1-4 1,-10 4-22,3-4 0,-3-2 74,4 2 0,4-7 57,-4 1 0,2-4-23,-14-1 0,6 0 127,-6-1 0,6 1-20,-5-1 0,1-1 65,-2-4 0,-2 3-103,9-3 0,-3-2-17,2 2 1,-4-6-19,-7 6 0,5-8-83,0 2 1,6-4 41,-6-1 1,7 5 44,-7 0 1,0-2-59,-5-10 0,3 3 76,-3-8 1,9 5 3,-10-5 0,7 0 43,-1-6 1,0 5 145,0 1 0,3 0-107,-9-6 0,3 0 73,9 0 1,-2-2-121,2-4 0,-2 2 31,-4-7 0,-1 1-128,7-1 0,-2-5-14,2 5 1,4-10-98,-4-2 0,2-8 94,-2 2 1,8-4-87,-8-1 1,8-3 171,-8-3 0,-2-2-5,2-4 1,4-4 66,2 3 1,3-2-67,-9-3 1,4 0 170,2 0 0,4 0-27,-4 0 0,9-2-85,-9-3 0,5 1-48,1-7 0,3 5-99,9-5 1,1-3-20,3-9 0,-1 2 72,8-7 0,-6-3-118,25 37 0,2 0 0,-22-45-10,24 43 1,0-2-1,-18-42 82,18 43 0,0 0 0,-1 0 0,1 0 47,0-3 1,-1 0 0,2 1 0,0 1 43,1 1 0,1 0 0,-2-4 1,-1 0-38,3 4 1,-1 0 0,0-4 0,0 0 64,0 4 1,1 0 0,-2-1 0,1-2-17,3 1 1,1-1-1,-3 0 1,-1 0-37,3 0 1,1 0 0,-1-1 0,1 0 80,2-1 0,1-1 1,0 1-1,0 0-65,3-3 1,-1-1 0,-1 1 0,0-1-59,4-3 0,1 1 0,-2-2 0,2 1 0,2-3 1,0 1-1,0 1 1,0-1 12,0-3 0,0-1 0,0 6 0,0-1 7,0 2 0,0-1 0,0-1 0,0 0-9,0 4 1,0 0 0,0-3 0,0-1 17,0 4 1,0 1-1,0-1 1,0 1-6,0 2 0,0 0 0,0-3 1,0-1 69,0 4 1,0 0-1,0 0 1,0-1-63,0-2 0,0 1 0,1 1 0,0 0 22,2 2 1,0-1-1,-2-6 1,1 1-23,4 5 1,0 0-1,-1-5 1,2-1 0,1 3 0,1 1 0,0-2 1,1 1-24,1 0 1,1 0 0,-2-4 0,1-1-6,3 3 0,1-1 0,-2-1 0,1-1 23,0 3 0,1-1 0,1 1 0,0-1-7,-1 1 0,-1-1 0,0-2 0,-1 0 54,2-1 0,-1 1 0,-1-1 0,1 1-50,0 2 1,1 1 0,0 3 0,0 0 103,-3 3 0,-1-1 1,4 0-1,-1 0-59,-2 4 0,-1-1 0,1-2 0,-1 0-7,7-44 1,5 2-13,-12 47 0,1 0 0,11-41 8,-6-3 0,2 7 40,4 5 1,-5-1-95,-1 7 0,4 0-37,-9 6 0,7-1 54,-8 1 1,-1 10 183,2 7 0,-7 2-123,7 10 1,-8 1 247,1 10 0,-3 4-286,-2 8 0,0 0 802,0-1-1354,0 9 522,0 1 0,0 10-661,0 4 0,0 3 242,0 9 0,-2 9 85,-3 7 0,-7 5 349,-11 13 0,-4 3 0,-7 14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5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35 347 8264,'0'-43'0,"-8"7"0,7-6-85,-5 7 0,2 2-183,-2 5 1,4-3 605,-3 8 1,3 0-82,2 5 0,0 7-188,0-1-4,0 8-117,0-3 1,7 7 19,5 0 0,3 2-155,2 3 1,8 13 151,4 11 0,4 13 13,2 10 0,5 9 260,0 14 0,6 12-347,-25-39 1,-1 2 0,3-2 0,2 2 200,-2 2 0,0-1 1,-1-4-1,0-1-82,1 3 1,0 0-1,-1-4 1,0 0-214,24 41 0,-1-7-71,-5-4 0,2-4 233,4-2 1,2-3-32,-7-9 0,5 5-226,-6-16 1,2 6 4,-1-12 0,-10 1 124,3-7 1,-9-1-38,4-4 0,-14-4 561,3-8-898,-5 0 666,-3-7 0,5-18 0,-5-11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5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1297 208 8219,'-17'-40'0,"0"-1"0,-1 3 631,1 9 0,0 4-89,-1 8 0,-5 7-27,0 5 0,-2 3-306,2 2 1,-4 17-170,-7 12 1,-3 19-352,-3 15 1,-4 18 280,18-39 0,0 2 1,-3 8-1,0 2-312,1 0 0,-2 2 0,-2 2 0,-1 1 301,2 1 0,-1 1 1,-4 3-1,-1 1-559,-1 1 0,1 0 1,2-4-1,1-1 277,1 0 1,2-1-1,3-5 1,0 0-72,-1 0 0,1-1 1,4-2-1,2 0 394,1-3 0,1 0 0,2 0 0,0 0 0,-17 41 0,5-3 0,6-3 0,9-3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8073,'0'-27'0,"-6"-4"249,0 8 0,-5 0 571,5 6 556,0 7-1223,-2 2 0,1 24-512,-5 7 1,-5 23 173,0 11 0,-1 11 170,-5 7 1,-4-2-380,-2 7 0,3-5 351,-3 6 1,2-10-172,-2-2 1,2-1-211,4-11 0,6-1-724,-1-10 1148,1 4 0,8-14 0,-9 7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8033,'17'-7'1050,"1"-5"0,7 5 0,4 1-754,3 4 1,5 4-254,3 4 1,-1 3-441,7 8 0,-8 1 186,2-1 1,-5 0-746,-6 1 1,-6-1 435,-12 0 1,-3 8 189,-8 4 1,-8-2 233,-3 2 0,-12 5 153,-6 7 0,-4 5 8,-1-6 0,5 2-95,0-1 1,14-5 534,-3 5 1,13-3-205,-1 2 0,12-5 39,5 0 1,12-3 6,6-9 1,4 2 19,1-2 0,7-9-71,-1 3 0,0-5 88,-5-1 1,-8 5-134,-4-5 1,-6 4-46,-5 3 0,-5-1-965,-7 0 1,-9 8 448,-8 4 1,-10 4-749,-14 1 0,-5 9 112,-11 3 669,3-4 0,-14 8 1,7-6-1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226 139 7934,'0'-23'0,"0"0"0,0 0 1378,0 6-791,0-1 1,0 7 530,0-1-544,0 8-355,0-3-159,0 7 0,0 15 102,0 8 1,0 10-41,0 7 1,-6 4 70,0 8 1,0 6-341,6 0 0,0 5 101,0-5 1,2-6-3,4-6 0,4-2 93,7 2 1,0-4 15,0-7 0,-1-6-30,-5-1 0,3-6-14,-8 1 1,-1 2-93,-5-2 0,-2 0 83,-3-6 0,-5 0-206,-7 1 0,-3-1-125,-3 0 1,4-7-148,-4-4 0,-2 1 0,2-1 1,-2 0-213,2-6 0,4-10-464,-4-7 1146,4-8 0,-6-17 0,-2-3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7976,'19'-33'0,"4"5"0,-2 8 1613,8 9 0,6 7-876,5-2 1,10-1-745,2 1 0,-2 0-80,2 6 0,-2 0-258,-10 0 1,-7 4-2185,-10 7 2529,-4 1 0,-2 21 0,0-7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1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485 690 13686,'8'18'410,"-5"-5"49,9 4 1,-8-3 95,2 9 1,-5 4-205,-1 2 1,0 3-81,0 3 1,-7-1-683,-5 1 1,-9 2-857,-2 3 1,-8-4 443,2 5 1,-3-5-478,-3-1 1,3-2 685,3-5 1,-8-5 238,8-11 1,-7-4 327,7-8 0,-2-2-72,3-4 0,3-4 550,7-7 1,3 0-196,3-1 1,5-1 71,7-4 1,2 4-147,3-4 1,11-2 74,7 2 0,8-8-187,-3 2 1,5-3-159,2-3 0,5-1-42,0-5 0,3 3 60,-3-8 1,-2 5-463,8-5 0,-1 0 59,1-6 0,4 2-65,-4 4 1,-2-4 272,2 4 1,-7-6 284,1-5 0,-4 5 301,-1 0 1,-2 2-285,-4 9 1,1 7 543,-7 5 1,0 14-298,-5-3 0,-7 11 3144,1-5-2077,-1 8 0,5-1-153,-5 10 0,3-1-557,-9 8 1,9-3 54,-3 3 0,-1 3-511,1-3 1,1 1 48,5-1 0,-5 3-710,-1-3 0,1 1 379,5-1 0,-5 3-1181,-1-3 1,-5-3-99,6 3 1,-9-1-533,3 6 1,-4 7 1927,-2-1 0,-15 7 0,-5-3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7859,'-18'-27'1084,"9"2"212,1 16 0,18-5-1009,7 9 0,10-1-134,13 6 1,4 0-83,8 0 0,4 0 79,-4 0 0,2 0-351,-14 0 1,-2 2 48,-9 4 1,2 3 46,-8 8 1,-8 3 105,-9 3 1,-4 4-159,-2 7 1,-8 8 35,-3 5 1,-12 3 47,-6 1 1,-2 7-175,2 0 0,-3-1 60,3-5 0,4-2-137,2-4 0,9 2-109,3-7 433,7 7 0,-11-4 0,5 8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2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294 519 7890,'0'-17'1248,"0"-1"-983,0 1 1,0 0 77,0 0 0,8-6-310,4-1 0,-3 1 21,3 6 0,-1-6-349,7 0 1,-7-2-22,1 2 0,-3 2-27,3-8 1,-5 8 209,-7-2 1,0-2 20,0 2 0,0 0 50,0 5 0,-7 1 74,-5 0 1,-5 1 47,-6 5 1,2 3-74,-8 8 0,6 0 261,-6 0 1,2 2-9,-2 4 1,-1 4-10,7 7 0,-6 0-91,6 0 1,0 6 129,5 1 1,3-1 94,3-6-133,-3 0 0,13 0-121,-4 1 1,4-7 35,2 1 0,0-6-207,0 5 0,8-7-11,4 2 1,3-4-129,2-2 1,1 0 32,-1 0 1,2 0-107,4 0 1,-4 0 99,4 0 1,-3-6 56,-3 0 0,0 0 246,1 6 0,-7 10-82,1 7 1,-9 10 488,3 14 0,-4 5-235,-2 11 1,-2 12-81,-4 12 1,-11 11-650,3-43 1,-1 0-1,2 6 1,-1 0-540,0 2 1,0 1 964,0 2 0,-1-1 0,-5 3 0,-1-1 0,1 2 0,0 1 0,1 2 0,0 1 0,0 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8169,'34'-44'2280,"-5"11"-1767,0 16 0,-6 7-196,6 10 1,-6 8-310,6 3 1,-8 5-291,2 1 0,-6 6-109,-5 0 0,-4 8-410,-8-2 0,-2 5 619,-4 6 0,-9 3-43,-9 3 0,-4 4 520,5-4 1,-4 2-229,9-2 0,-3 2 335,10-8 0,3 1-150,2-7 1,6-5 84,6 0 0,6-8-36,11 2 0,4-4 106,7-1 0,3-7-585,3 1 0,6-6 101,12 5 0,-4-5-2074,3 5 2151,-3 1 0,6 5 0,1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5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79 8710,'-14'-33'2256,"-3"5"-1954,-4 10 0,3 18-875,1 12 1,2 11-1,1 6 130,3 3 0,-1 5 209,-5 3 1,2 2 207,3 5 1,4 2-56,8-2 0,2-5 394,4-2 1,11-3-97,12-3 1,12-1 83,5-4 0,11-4-197,7-8 1,-3 0 38,3 1 1,-11-9-397,-1-3 0,-2-2 137,-9 2 0,-9-4-474,-9 3 1,-3-3 16,-3-2 0,-8 2 573,-3 4 0,-12-4 0,-3 6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5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8071,'-17'-17'1868,"-1"7"1,7 3-1250,-1 7 1,9 7 1,-3 5 0,4 13-604,2 9 0,0 9 43,0 9 1,-6 9-1298,0 8 1,-5 10 956,5 13 0,-4-41 0,-1 2 0,1 4 0,1-1 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7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33 8061,'-17'-17'0,"-8"7"318,-4 4 0,2 27-818,-2 14 0,8 13 559,-2 10 0,2-3 144,-2 9 0,4 5 138,-4 6 1,3 8-476,3-3 1,0-3 252,-1-2 1,9-8-81,3-9 1,4 0 171,2-12 1,10-4-313,7-2 0,0-11 210,6-6 1,-1-9-368,1-3 1,-4-7 47,4 2 1,-4-6 152,-2-6 1,-5 0 276,-1-11 1,-7 4-64,2-10 0,-6-2-52,-6 1 0,-1-4 210,-5 5 1,-9 0-118,4 5 1,-12 9-101,0 3 1,-6 6-1502,-5 6 1403,4 11 0,-30 18 0,3 9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220 915 7910,'25'-15'628,"1"4"1,3-20-165,0 8 0,-6 0-439,6 5 0,6-5-5,5 0 1,-2-6 75,-9 6 0,2-7 150,-8 1 0,0-10-14,-6-1 1,-5-8 14,-1 2 0,-7-4-1,2-2 1,-4 0-262,-2 0 1,-8 0 20,-3 1 0,1 8-468,-1 9 1,-3 1 170,-9 10 1,2 8-13,-8 9 0,-6 6-12,-5 6 1,-6 11-262,6 12 0,-6 11 581,5 6 1,9 4-97,8 2 1,13 8 525,5 3 0,6-1-241,6 1 1,4-7 183,7 1 1,2-5-127,4-6 1,-4 2 7,4-7 1,0-3-44,-5-9 0,1 4-271,-13-5 1,-1 3-189,-5-2 0,-1 4 124,-5-5 1,-12-3-321,-10-2 0,-5 1 181,-2-7 1,-5 2 113,0-13 1,-1 0 166,7-6 1,5-2 270,0-4 0,10-4-18,2-7 0,1 0 254,10-1 0,8-5-197,10 0 0,13-6 102,10 6 1,7-7-449,10 1 0,7 2 151,5-2 1,-3 6-295,3-6 0,-9 8-172,3-2 1,-6 4-286,-6 2 1,2-1 78,-8 1 1,-1 7-263,-10 5 0,-4 3 795,-8 2 0,-8 7 0,-1 3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9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7936,'0'-25'607,"0"13"-48,0-3 0,0 17-19,0 4 0,-6 11-335,0 12 1,-7 0-295,1 5 1,3-3 11,-3 9 1,1-1-207,-7 1 0,1-3-49,0 3 0,5-2-41,1 3 0,7-10-16,-2 3 0,4-11-283,2 0 0,2-4-35,4-1 707,11-9 0,2-1 0,6-8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20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225 398 7936,'17'-34'862,"-5"7"-431,-1 4-201,-7 4 362,4 1 132,-8 9 0,0 9-394,0 11 1,-2 7-316,-4 5 1,-1 5 108,-5 13 1,4-5 62,8 5 0,0 1-252,0-2 1,10-1 74,7-10 1,8 1 20,10-7 0,-1-5-129,1-7 1,0-7-40,-1 2 1,1-4 83,-1-2 1,-7-8 0,-4-4 1,-5-9 412,-7-2 0,-3-7-126,-8 1 0,-2-4-377,-4-2 0,-9-5 63,-8 0 1,-8-8-85,2 2 1,-5 1-10,-7-1 1,-1 6-289,-4-6 1,-10 13-242,4-1 0,-5 11 701,-1-1 0,-4-2 0,-7-1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121 206 8024,'0'-19'735,"0"-4"-505,0 4 0,0-6-441,0 7 1,0 7 952,0-1-767,0 1 119,0-6 0,0 5 123,0 1-80,0 7 1,0-6 164,0 4 0,-2 4-190,-3-3 0,-3 10-47,-4 7 1,-3 5 30,4 6 1,1 6 4,-2 11 1,3 3-36,-3 3 0,-1 2 65,7-8 0,0 1-7,6-7 1,6-5-120,0 0 0,9-8 14,2 2 0,1-12 89,5-5 0,2-4-2,-2-2 0,6 0 45,-6 0 0,0-8-62,-6-3 1,0-10-25,1-2 0,-3-6-25,-3 6 1,1-8-107,-7 2 1,0-3 70,-6-3 0,-2 6-10,-4 0 0,2 6-49,-7-5 1,-1 12-196,-5-1 1,-1 5-757,1 1 1,-2 3 480,-4 8 0,4 2-185,-4 4 0,-2 3 709,2 9 0,-8 14 0,4 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1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9178,'6'11'0,"1"-1"0,3-2 0,3-5 0,3-3 0,1-3 3160,0-3-2831,1-8 0,5 11 132,0-9 0,6 1-192,-6-7 0,2 1-1097,-2 0 1,-4 5-1190,4 1 2017,-4 7 0,-2-4 0,1 8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45 7926,'0'-12'293,"0"1"630,0 7-729,0-4 135,0 8-94,0-8-247,0 6 0,-6 2 129,0 12 1,-7 11-43,1 6 1,-1 5-59,1 7 1,-1 1 77,7 4 0,0 2-338,6-7 1,8-1 98,3-5 0,5-3-14,1-3 0,2-6 118,4-11 1,-2 1 21,8-7 0,-8-2 44,2-10 0,2-4 129,-1-7 1,-1-2 53,-6-4 0,0 2-111,0-8 0,-5 8 43,0-2 0,-3-4-163,3-2 1,-5 2-221,-7-2 0,0 2 183,0-2 1,-5 3-69,-1 2 1,-13 13-71,1-1 0,-5 9-550,0 3 747,-4 0 0,-7 15 0,-1 4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7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53 120 7932,'-10'-10'205,"2"2"-951,8 8 345,0 0 111,8 0 0,-4 0 567,7 0-150,-7 0 1,6 0 346,-4 0-224,-4 0 0,5 2 282,-7 4-313,0 4 1,0 7-75,0 0 0,0 1 26,0-1 1,0 6-24,0 0 1,-5 2-38,-1-2 1,0-2 22,6 8 1,0-8-124,0 2 1,0-4 37,0-1 1,2-1-152,4 0 0,-2-7 141,7-4 0,-5-4-242,5-2 215,1 0 0,3-8-103,-3-4 1,1-5 90,-7-6 0,6-2-10,-7-4 1,1-5 135,-6-1 0,0 1-121,0-7 1,-6 3-142,1-3 1,-9 11 74,3-5 1,1 12-137,-2 0 0,1 11-172,-6 7 1,3 5-982,-3 5 1350,3 13 0,-18 16 0,5 10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7839,'17'0'0,"0"0"0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8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50 7839,'-12'-2'-255,"1"-4"1,-1 4-194,-5-3 208,0 3 0,-1 2 293,1 0 0,6 2 216,-1 3 1,6 5-43,-5 7 1,5 2 182,-5 5 0,1-3-43,-2 8 0,-1-3-91,7 3 0,0 2-163,6-8 0,2 6 85,4-6 0,4-2-115,7-9 0,0-5-40,1-7 0,1 0-101,4 0 1,2-2-5,4-3 1,1-11-201,-7-7 0,6-6-36,-6 6 1,-2-6 104,-9 6 0,1-5 144,-7 5 0,0-2-25,-6 1 0,0 5 89,0-4 1,-6 4-369,0 2 28,-7-1 0,3 9 325,-7 3 0,-8 12 0,-2 3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08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156 206 7867,'-7'16'151,"-5"-5"1,3 5 0,-1-5 265,2 5 1,1 7-148,1 0 0,4 0-49,-4-6 0,4 6 0,2 0 0,0 2-1,0-2 0,0-4-7,0 4 1,0 2-175,0-1 0,6 4 162,0-5-207,-1 0 0,1-5 97,0-1 1,2-7 158,-3-5 51,-3-3-142,14-2 0,-9-7-39,5-5 1,1-3 23,-7-3 1,6-7-304,-7-3 0,7-7 125,-6-5 0,0 1-537,-6-7 1,0 0 178,0-6 0,-2 2 41,-4 4 0,2-2 103,-8 8 1,-5 1 96,-6 10 1,-2 4-365,2 8 0,2 8 515,-8 3 0,0 12 0,-5 3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4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7974,'0'-18'-378,"0"1"0,0 5 749,0 1 76,-8 7-433,6-4 1,-6 6 152,8-3-210,-7 3 188,-3-6 0,-7 10 168,-1 4 1,3-1-114,3 13 1,-1 5 140,7 17 1,-5 4-31,5 8 1,0 6-114,6 0 0,2 1-285,4-1 0,9-6 115,8 0 0,0-8-237,-5-10 0,5-7 59,0-4 1,2-5-52,-2-7 1,-4-3 214,4-8 1,-6-2 18,-5-4 0,3-11-39,-3-12 0,-5-4-17,-1-1 0,-4-1 68,-2 1 0,0-1-27,0 0 0,-6-5-179,1 0 1,-9-3-3,3 3 0,-10 2-132,-3-8 1,1 9 64,6 2 1,-2 9-128,-4 8 0,4 9-65,-4 3 1,0 6 421,5 6 0,-11 19 0,10 11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5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8032,'8'-32'0,"3"3"181,5 4 1,1 15 289,0 5 1,6 3 277,0 2-463,8 0 0,-10 9-141,8 9 0,-8 7-214,2 9 0,-6 1-68,-5-1 0,-4 7 114,-8-1 0,-2 6 17,-4-5 0,2-9 67,-7-9 1,-1 0-127,-5-5 0,-2 1 113,-5-13 0,5 5 31,-4-5 0,-2-2 33,2-10 1,2-4 172,10-7 1,-3-2-81,8-4 0,1-4-88,5-8 0,7-1-322,5-5 0,9-1 121,2-4 1,2 6-787,-2 11 0,-4 4 92,4 8 778,-4 7 0,6 2 0,2 8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6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8052,'-11'0'-213,"-1"0"-164,1 0 1,-4 8 582,3 3 0,2 12-115,5 6 0,1-2 67,-8 2 1,6 0-67,-5 5 1,7-1 447,-2-4 1,4 2-216,2-8 0,0 0-76,0-6 0,2-2-178,4-3 0,-2-4-99,7-8 0,-5 5-50,6 1 1,-1-2 59,7-10 1,-1-3-84,0-9 0,-5-1-70,-1-4 1,-5 2-91,6-8 1,-9 6 172,3-6 0,-6 0 39,-6-5 1,-3-1 21,-9 1 1,1 7 102,0 4 0,-6 3-72,0 3 1,5 8-54,7 3 1,-4 6 48,-3 6 0,-11 11 0,10 10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191 156 7964,'-17'-2'821,"-1"-4"1,1 4-555,0-4 0,5 6-269,1 6 1,1-2 39,-2 8 1,-1-1 34,7 6 0,0 6-30,6 0 1,0 1 241,0-7-229,8 0 1,4-1-23,11-5 0,-4-3-165,4-8 0,-2 0 8,2 0 0,-4-8 61,4-3 0,-9-7 56,-3-5 1,-5 2-102,6-8 1,-8 8-88,1-2 1,-10-2 53,-7 2 1,-3-6-15,-3 6 0,-1 0-19,-4 6 0,4 1-115,-4 5 0,-2 3-75,2 8 1,0 8 362,5 3 0,-7 20 0,-1 6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19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7995,'0'-17'691,"-7"-1"-1217,5 9 221,-6 1 133,8 8 933,0 0 108,-8 0-609,-1 0 0,-8 0 63,-1 0 1,1 10-3,0 7 1,-3 2 67,-3 10 1,4 0-227,-4 5 0,4 7-139,2-1 0,1 0-57,5-5 0,-3-8 49,9-4 0,-1-4-228,6-1 0,2-3 76,3-4 0,-1-3-19,8-8 0,-1 0 36,7 0 1,1-2 27,4-4 1,-4-9 38,4-8 0,-4 0-4,-1 6 1,-3-6-61,-3 0 0,1-2 79,-7 2 1,0 1-204,-6-6 0,-2 6 103,-4-1 1,2 6 61,-7 6 1,5-3-742,-6 8 53,1 1 1,1 12 762,4 5 0,-3 11 0,-1 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8473,'0'17'0,"0"2"0,0 3 1056,0 1 0,9 2-275,9-2 0,-1-4-306,6 4 1,-4-4-55,-2-2 1,-1 1 405,-5-1 1,3 0-312,-8 1 0,5 1-615,-5 4 0,0-2 121,-6 8 0,-8 0-895,-4 5 0,-9 1 1,-2-1 0,-8-7-542,3-4 1,1-3 664,-2-3 0,6-7 68,-6-5 0,8-3 681,-2-2 0,-4-7 0,0-3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22.04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0 104 8555,'17'-8'7,"-5"4"-87,0-7 46,-1 7 37,6-11-2,1 13-1,-1-14 1,-6 14-43,1-3-27,-8 3 33,4 2-61,-1 0 128,-5 0-23,6 0 51,-1 0 1,3 0-4,7 0 1,1 0-30,-1 0 1,6 0-27,0 0 0,8 0-53,-2 0 1,3 0 81,3 0 1,5 0-45,1 0 0,-1 0 9,-5 0 0,5 0-21,0 0 0,3 0 18,-3 0 0,2 0-7,4 0 1,4 5-22,-4 1 0,10 0 6,2-6 1,-1 2 51,-5 4 0,6-4-30,0 3 0,7-3-5,-2-2 0,-1 0 4,1 0 0,-1 0-11,1 0 0,2 0-23,-7 0 1,5 0 1,-5 0 0,5 0 28,-5 0 0,7 0-1,-1 0 1,7 0-97,-2 0 1,6 0 86,-6 0 1,2 0-230,10 0 1,0 0 224,5 0 0,1 0-2,-1 0 1,6 0 22,1 0 0,-3 0 9,-9 0 1,1 0 62,-7 0 1,4 0 6,-10 0 0,10 0 60,-10 0 0,4 0-102,-4 0 0,-5 0 49,-1 0 1,0 0-16,7 0 1,-7 0 6,0 0 1,-7 0-89,2 0 0,-4 0-9,-3 0 1,1 0-1,0 0 0,0 0-160,0 0 0,-2 0 183,-4 0 1,4 0 173,-4 0 1,2 0-222,-2 0 1,2-6 79,-7 1 0,5-1-10,-6 6 0,0-6 42,-5 0 1,0 1 21,-1 5 1,1 0-51,-1 0 1,1 0 13,0 0 0,-3 0-41,-3 0 1,10 0 24,-5 0 0,6 0-68,1 0 0,1-2 36,4-4 0,4 4-12,-4-4 1,-2 4 56,3 2 1,-9-5 1,2-1 1,3 0-25,-3 6 0,0 0 7,-5 0 1,-6 0 153,0 0 0,-3 0-141,3 0 0,6 0 114,-1 0 0,3 0-69,9 0 1,6 0 6,6 0 0,-1 0-150,-5 0 1,6 2-215,-1 4 0,3-4 182,-2 3 1,-5-3 28,5-2 1,-10 0 31,-2 0 1,-2 2-28,3 4 0,-5-4 264,-8 4 0,1-4 18,0-2 1,-3 0 37,-3 0 0,-2 0-163,-4 0 1,-2 0-17,8 0 0,-6 2-84,6 3 1,-8-3 107,2 4 1,2-4-220,-2-2 0,0 0 86,-6 0 0,1 0-225,-1 0 264,0 0-13,1 0 31,-9 0 20,-1 0-300,-8 0 1,-4 0 88,-8 0 0,-14 8 154,-21 3 0,-26 5 0,-7 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23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8503,'7'-17'0,"3"7"-807,7 4 1,1-1 357,-1 1 0,2-6 486,4 7 1,-4-3-74,4 2 0,-3 4 158,-3-3 0,2 3-37,4 2 1,-4-2-38,4-4 1,2 4 36,-1-4 0,6 4 13,-1 2 0,-2-5-79,2-1 1,0 0 31,5 6 1,1 0-49,-1 0 1,1 0 41,0 0 1,-1 6 83,1 0 0,5-1-51,0-5 0,8 2 9,-1 4 0,3-4-13,1 4 1,7 3 12,0 3 0,7-3-112,-2 3 1,-1-1 59,1 7 1,7 5-278,4 0 0,-1 6 229,-9-6 1,3 6-54,-3-6 1,9 7-22,1-1 1,7-2-10,-6 2 1,0-6 49,-6 6 0,0-2 6,1 2 1,-1 3 70,0-3 1,0-2-63,0 2 1,6 0 120,0 5 1,0 1-104,-6-1 1,0-1 48,1-4 0,6 3 41,5-3 0,4-2 136,1 2 0,1-2-177,-1 2 0,2 3-315,5-3 1,-11-2 239,5 2 1,-5 0 84,5 5 1,-1-5-191,1 0 0,-1-2 105,1 2 1,-8 1 245,-5-6 0,3 6-171,-2-1 1,0-2-246,-6 2 1,-3-8 279,3 2 1,-4-2 123,10 2 0,0-4-284,-6 4 0,4-3 116,-9-3 1,-3 0-33,3 1 1,-9-7 37,3 1 0,-10-3 23,-2 3 0,-8 3 23,3-3 1,1-3 307,-2 3 0,1-6-310,-7 5 0,1 1 314,0 5 1,-1-6-445,1 1 0,5-2 211,0 1 0,7 4-174,-7-3 0,8-2 81,-2 1 0,-4-1-42,-1 1 1,-3 3 26,2-9 0,-9 9 1,4-3 1,-6-1-38,-1 2 1,3-1 10,-8 6 0,6-5-74,-6-1 1,2 1 86,-2 5 0,-2 1-159,8-1 1,-2 0 87,2 0 0,3-1-145,-3-5 0,4 3 136,2-8 0,5 5-25,0-5 1,3 5 46,-3-5 1,-2 0 11,8-6 0,-7 6 596,1-1 0,-3 7-236,-3-6 1,1 0-51,-1-6 0,-1 1-93,-4 5 0,2-4 252,-8 4 1,2 2-146,-2-3 0,-10 3-240,5-2 1,-5-2-31,4 7-290,-7-7 0,3 6-616,-7-5 679,0-3 0,-14 12-1703,-3-8 1884,-20 7 0,-6-3 0,-14 7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24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8192,'0'-19'0,"0"-4"-168,7 4 240,3-6 1,7 9 12,0 5 0,6 3-49,1 8 1,6 8-24,-1 3 0,6 6-39,5 7 1,-2 8-152,9 9 0,-7 5-42,6-6 1,2 8 158,10-2 0,-5 4-224,5 2 0,4 0 217,1 0 0,-1-6-62,1 0 0,-2 0 81,3 6 0,3-6 19,-4 0 0,-1-5 23,1 5 1,1 0 116,5 6 0,-6-6 125,1 0 1,-1-6-73,6 6 1,-1-1 68,-5 1 0,-2 4-36,-3-4 1,-2 4-90,7 2 0,-5-1-37,5 1 0,1 0-35,5 0 0,2-2-266,4-4 0,-2 2 133,8-7 1,-6 5-12,5-6 1,1 2 67,5-1 0,-1-5-20,-4 4 1,3 3 55,-3-3 0,3 0 15,3-5 1,-6 5-4,-1 1 0,-5 1 5,6-2 0,-8-1-9,2 7 0,-4-6 3,-2 6 1,0-5-96,1 5 1,-1-8 87,0 3 0,-6-5-250,1-1 0,-1 5 235,6 0 1,-1 1-28,-5-7 1,2 1 31,-7 0 1,1-1 5,-1 1 0,-4-1 44,4 1 1,-5-2 105,-1-5 0,0 5-39,0-4 1,-6 3-85,0 3 1,-7 0 121,1-1 0,-3 1-133,-3-1 1,6 1 254,1 0 1,-1-1-288,-5 1 0,-1-6 152,1-1 0,0 1-126,-1 6 0,1-6 16,-1-1 1,7-4 33,-1 4 1,0-5-55,-5 6 0,-1-8 56,1 2 0,-2 2-45,-4-2 0,3 1 23,-3-7 1,2 6-1,-2 0 0,1 0 1,-7-6 1,6 1-26,-6-1 1,6 6-4,-6 0 0,6 0 45,-6-6 1,0 1-33,-6-1 0,3 0 66,3 0 1,-4 1-26,4-1 1,-4 0 12,-2 1 1,1-3-52,-1-3 1,0 3-1,1-4 0,-1-3-66,0-2-119,1 4 1,-3-7-735,-4 9 625,5-8 0,-16 3-28,0-7 0,-10-1-42,-13-5 1,-6-4 338,-11-7 0,-4 0 0,-8-1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2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8356,'-7'-10'-1613,"5"2"1799,-14 1 0,12 5 134,-7-4-47,7-4-27,-4 8-267,8-5 1,8 7 140,4 0 1,3 2-195,2 3 1,1 7 52,-1 11 0,6 4-53,0 8 1,6 9 76,-6 8 1,8 3-35,-3 14 0,-1-9-25,2 9 0,-2 2-139,2 4 0,3 0 45,-3-6 1,4-1 137,2-5 1,-1 4-52,1-3 1,5-5 100,0-1 1,8 1 8,-1-1 0,3 6-36,1-7 0,-4 3 6,-1-3 1,0-1 46,6 7 0,1 1 153,5 5 1,-4-2-56,4-3 0,-3 3-93,3-4 1,3 5-106,9 1 1,-1-2 102,0-4 0,0 5-146,0-5 1,0-1-232,1 1 0,-1-5 298,0 5 1,6-7-42,0 1 1,2-3-5,-2-2 1,-4 6 15,4-1 1,-4 1 21,-2-6 1,0 7 35,0 5 1,0-3-11,1 3 0,-3-8 4,-4 1 1,4 3 28,-3-3 0,3 7 10,2-7 0,-7 1-12,-5-6 1,5 6-22,1-1 1,5 7 0,1-7 1,0-1 3,0-10 0,0 4-41,0-4 1,1-2 31,-1 2 0,-2-7-171,-4 1 0,9 3 162,-9-3 0,8 6 2,-8-6 0,3 6 69,-3-5 0,-3 1 9,-8-2 0,3 3-54,-3 3 0,4 2-1,-10-8 1,4 8-83,2-2 1,-6-3 24,0-3 1,0 2-8,6-1 0,0 5-23,0-6 1,-6 0-23,0-5 0,-6 0 235,7-1 0,-3 1-191,2-1 1,-4 1 402,-7 0 0,-1-1-393,1 1 1,-6-1 266,0 1 0,-1-1-236,7 1 1,0 0 10,-1-1 1,-1 1-6,-4-1 0,3 1-5,-3 0 0,2-1 4,-2 1 0,3-1-5,-3 1 0,-2 0 18,2-1 0,-2 1-24,2-1 0,1-5 42,-7 0 0,6 0 13,-6 5 0,6 1 7,-6-1 0,6 1-33,-6 0 1,2-1 6,-2 1 0,-2-6-34,8-1 0,-2 1-6,2 6 0,2-2-5,-8-5 1,7 3 24,-1-8 0,-2 6-1,2-6 1,-8 6 9,2-6 0,-4 0 5,-1-6 1,-3 1 0,-4-1 0,3-6 51,-8 1-103,7-1 1,-9 5 43,7-5 0,-7-1-187,2-4 192,-4-4-75,-2 5 0,0-5-11,0 4 1,-2-4-2,-4 4 0,2-4-135,-7-2 1,5 0-571,-5 0 765,-1-8 0,-5-2 0,0-7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26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 8214,'0'-17'0,"-6"-6"213,1 0 433,-1 7-1011,-2 1 301,6 13 0,-5-4 19,7 12 1,2 4-142,3 7 1,3 0-184,4 0 1,5 1 182,0-1 1,0 0-14,6 1 1,-3 5 117,-3 0 1,0 0-52,1-6 1,5 2 100,0 4 0,0-3 155,-6 3 1,0 2-111,1-2 1,1 5 117,4-4 1,-4 6 97,4-1 0,-4 10-102,-1 1 1,7 2 8,3-1 0,3 1-60,-2 4 0,9 4-120,-3-4 1,5 4 36,1 2 1,-3 0-20,8 0 1,-7-1 36,1 1 0,4 0-25,2 0 0,4 6-222,2-1 0,-6 3 233,0-2 1,1-3-19,4 9 0,-4-1 14,-1 6 1,0 0 53,6 1 0,-6-1-26,0 0 1,-6 6 3,6 0 1,-5 7-18,5-1 1,-6-4-1,6-2 1,0 2-271,6-2 0,0 5 280,0-5 1,0 2-34,0-2 1,0-4 28,0 4 1,-1 2-5,1-2 1,2-4 1,4-2 0,1-3 1,5 9 0,-3 1 54,-3-1 1,-2 8-20,-25-43 1,1 1-1,24 41-14,1-1 0,-29-39 1,0 1-2,30 37 0,-3 1-47,-23-38 0,0 0 0,26 34 29,-27-34 1,1 1 0,-1-4 0,-1 0-37,2 1 1,0-1 0,1 0-1,1-1 24,29 36 0,-27-37 0,1 1-5,1 1 0,-1 0 0,1 3 0,-1-1-7,-2-2 1,0 1 0,-3-2-1,1 0 1,1 2 1,1-1 0,30 33 0,-27-35 0,-1-1 0,-1 0 0,-1-1 5,0 2 1,0-1 0,0-1 0,1 1 85,1 3 0,1 1 1,27 34-80,-31-35 0,1 0 1,30 33 65,-30-35 0,0-1 0,-1 2 0,-1-1-61,30 37 0,-29-36 0,0-1 13,29 37 0,-2-4 55,3 4-234,-8 4 181,11-8 0,-13 6-76,3-8 1,-3-2 73,-2-3 1,6 3-70,-1-4 0,1-1 42,-6 1 1,3-7 164,-3 1-156,12 5 31,-18-1 0,13 1 12,-7-4 0,-2 1-131,-4-1 1,8-1 150,-8-5 0,8 6-110,-8 0 1,2 5 79,-2-5 1,4-1-116,-4-5 1,-1 6 100,1-1 1,-6 1-117,6-6 0,-5-6 35,5 0 1,-6-2-8,6 2 0,-7 3 2,1-9 1,-2 2 20,3-2 1,-5-3 313,5 3 0,-5-3-246,-1-3 1,-7 1 428,1 0 1,-2-3-385,2-3 0,2 4 218,-8-4 1,6-3-181,-6 3 1,0-8 33,-6 2 1,0 2-89,1-1 0,-1-1 16,0-6-157,0 0 0,1 0 134,-1 1 0,-7-7-212,-5 1 195,5-8 0,-6 9-95,7-7 28,-7 0-28,4-6 62,-8 0 0,0-16 0,0-3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3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3079 8227,'-17'0'-1152,"7"0"893,2 0 0,10-2 224,4-4 0,-2 4 225,8-3 0,-7 1-80,7-2 0,-3 2 33,3-7 0,5 5-147,1-6 1,1 1 15,10-7 1,1 1 14,11 0 1,3-2-21,8-4 0,7 1-145,5-6 0,3-1-46,2-6 1,2 1 25,4-1 1,-4 0 117,4 1 0,4-1-44,2 1 0,1-9 57,-1-3 1,5 0-198,-42 20 1,-1 0 0,1 2 0,0-2 215,5-5 1,0-1 0,-3 3 0,1 0 59,1-2 1,2-1 0,-2 0-1,2 0-29,1-2 1,1-1 0,0 4 0,0 1 74,0 1 0,0 0 1,0 1-1,1 0-33,2 0 1,0-1 0,-1 2-1,0 0-45,3-2 1,1 0 0,-4 2 0,0 1-7,0-1 1,1 2 0,-1 1-1,0 0 13,0-2 1,1 0-1,-1 2 1,0 0-48,3-5 1,1 0-1,-3 3 1,0 0 50,2 3 1,1 0 0,-6-1-1,0 0-6,3 4 0,-1 0 0,-6-1 0,0 1 19,4 3 1,0 0 0,40-22-217,0 5 0,-5-5 178,-6 11 0,-5 3 33,-6 1 0,-3 0 2,-4 0 0,3-1-73,-9 2 1,12-2 91,-5-3 1,7 1-44,-8 4 1,7 2-10,4-8 0,-2 8 0,2-2 0,3-2 2,-2 1 0,8 1-46,-2 6 0,-5 0 60,-1 0 1,-4-1-36,-1 1 1,-3 0 1,-4-1 1,3 1-8,-9 0 0,7 5 15,-7 1 1,7 1 1,-7-1 0,7 1-2,-7 4 0,7 2 101,-7-7 0,1 5-101,-6-5 0,0 5 412,0-6 1,0 3-414,0-3 0,-1-3 266,1 3 0,-2-1-222,-4 1 0,2-3 147,-7 3 0,5-1 44,-6 1 0,1-3-117,-7 3 1,-1-1 150,-4 1 1,1-1-81,-7 7 1,6-5-63,-6 5 0,-5-2 124,-7 3-120,1 3 0,-3-8 135,-3 4-213,-4 4 1,-2-7 8,0 3 38,8 4-180,-6-13 0,5 11-55,-7-8 142,0 8-940,0-3 309,0 7 0,-4 4 626,-7 7 0,-24 8 0,-19 16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3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8238,'17'-17'-578,"0"7"0,0-3 688,1 7 1,1-7 0,4 3-31,6 0 1,3 1-27,3 3 1,0 4 21,-1-4 0,1-1-7,-1 1 0,9-2-157,3 2 1,6-1 110,5-5 0,-1-3-10,7 3 1,7-1-38,5 1 0,3-3-191,-8 3 1,14-1 180,-9 1 0,11-3-299,-5 3 1,9-1 374,3 1 1,-1-1-52,-6 7 1,7-7-29,-1 1 0,6 5 27,-6 1 1,6-2 0,-6 2 1,4 1 8,-9 5 0,-36-3 0,0 0-3,41-3 0,-39 2 1,1 0-3,44-1 0,-43 1 0,0 0-4,43-8 1,-42 5 0,-1 1-4,-3 3 0,0 0 1,13-3-1,3-1 3,-2 1 1,0 0 0,6-1 0,0-1-254,-5-1 1,-1 1 0,1 1 0,1 2 249,-2-1 0,0 1 0,7 0 0,0 0-3,-4-1 1,1 0-1,3 2 1,0 1 8,-7 2 0,0 2 1,-1-1-1,1 0 0,1 0 0,-2 0 0,-6 0 0,0 0-162,-2-1 1,1 2 0,-1 1 0,-1 1 160,-1 0 0,0 0 0,-1 1 0,-1 0-24,45 2 0,2-2 20,-8 7 1,6-5-8,-5 5 0,-1-1 10,-6 1 1,5 3 0,-5-8 1,-35-3 0,0-1 6,41-2 1,4 0-37,-9 0 1,-3 0 85,-3 0 1,-4 2 9,-8 4 0,-2-4 80,-3 4 0,1 2 114,-7-3 1,-1 1-150,-5-6 0,-8 0 501,-3 0 1,-5 2-473,-1 4 0,-2-4 265,-5 3 0,3-3-359,-8-2 1,6 0 120,-6 0 0,0 0-180,-6 0 0,-5 0 154,-1 0-63,-7 0 126,12 0-88,-14 0 6,5 0-51,-7 0-65,0 0 0,0-7 0,0-3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8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1280 11483 8073,'-34'-35'-83,"-6"1"96,-1-1 1,-1 6 149,2 0 12,3 1 1,-11-5-39,8 4 1,-1-2-174,7 8 0,-7-6-136,1 6 1,-2-7 147,1 1 0,7-4-54,-1-1 0,1-1 55,5 0 1,-2-5-12,2 0 1,-1-6-67,6 5 0,-4-7 55,5 2 1,-2-6 29,2-5 0,3 1 4,-3-8 0,4 1-62,2-6 0,-1-8-98,1-4 1,6-3 124,-1-3 0,3-1-316,-3-4 0,-1-4 359,9 44 0,2 0 0,-4-3 0,0 0 1,3 1 1,0-1-1,0-3 1,-1 1 1,1 2 1,0 0 0,1-3 0,0 1-3,-3 2 1,-1 0 0,1-2 0,0-1 2,0 3 1,-1 0 0,-2-6-1,0-1 8,2 2 0,1-1 0,-3-1 0,0-1-10,-1 3 1,1-1 0,2 0 0,0-1 3,0-1 1,1 0-1,2-2 1,0-1-279,-3-3 1,1 0-1,2-3 1,0 0 273,-3 0 1,0-1 0,4 0 0,0 0-23,-1 1 0,1 0 0,0-1 0,2-2-3,0-2 0,0-1 0,0 0 0,2 0 21,0 0 0,1 0 0,-1 3 0,0-1-1,4-2 0,0 0 0,-3 5 0,0 0 96,2-5 1,1 0 0,-1 8 0,0 0-60,0-2 1,1 0 0,1 6 0,0 1 38,-4-4 0,0 0 0,3 2 0,1-1-53,-1-1 0,-1 0 1,0 3-1,0 1 8,1 2 0,0 0 0,-1 0 0,1 1-17,2-2 0,1 1 0,0 1 0,0-1-11,-1-3 0,1-1 0,0 5 1,-1 0-140,1-2 1,0 1 0,2 3 0,1 1 90,-1-2 0,1 1 0,0 1 0,1 0-4,-2-4 1,1 0-1,-2 4 1,1 0 21,3 1 1,1 1 0,-4 1 0,1 1 20,2-6 1,1 1 0,-4 2 0,1 0-6,2-2 1,0-1 0,0 1 0,1 1-17,2 4 0,1 1 1,-1-2-1,0 0 18,1 1 0,-1 1 0,1-2 1,1 0-1,1-2 0,0 1 0,-1 1 0,0 0 24,4 4 1,0 1 0,0 1-1,1 2 61,1-2 1,1 2 0,-2 2 0,-1 1 35,0-1 1,0 0 0,23-42-61,-21 44 0,2 1 0,25-32 33,-1 0 0,7 2-30,0-7 1,-1 3-22,-5 8 1,2 5-98,4 1 1,1 7 42,5-2 1,3 7 0,-4 4 1,5 3-169,1 4 0,6-2 58,0-4 0,5 3 59,-5 9 1,8-7 49,-2 1 1,-3-6 32,3 6 0,-2 5-1,2 6 1,-3 2-8,-3-2 1,-4 1 96,4 10 1,-6-3 195,-5 10 1,-3 3-260,-3 2 0,2 4-17,3 2 0,10 0 5,-4 0 1,6 2-106,0 4 1,4-4 398,7 4 0,1-3-334,-1 3 1,3-2 13,3 8 1,0-1-3,0 6 1,-9 1 8,-20-1 0,10 0 4,-4 1 1,14 7 8,-8 3 1,8 5-14,-20 2 0,12 7 7,-12 4 0,9 16-7,-9 1 0,-2-5-2,3-12 0,-7 6-25,7 5 0,-1 9-4,6-3 1,4-2 5,-3 3 0,3-3-6,-10 3 0,4 3 24,2-4 0,-5 5-11,-1 1 1,-7 2 30,2 4 1,1-4-31,-1 4 1,0 2 157,-7-2 0,-4 5-72,-1-5 0,-2 8 16,2-2 1,4 3-41,-4 3 1,-4-1 11,-1 1 1,1-1-66,-2 0 0,-19-40 0,-1 1 38,14 45 1,-16-40-1,-1 2-62,0-2 1,0-1 0,1 1 0,-1-2 25,1-1 1,-1 0 0,-3 0 0,0 0-7,1 3 0,-1 0 0,0 3 0,-1-1 5,1 1 1,1 0-1,1 0 1,-1 0-4,-3-3 0,-1-1 1,1 1-1,-1 0 6,-3 0 0,1 0 0,2 0 0,1 1-1,0 2 1,-1 0-1,1 1 1,-1-1 1,-1 3 0,-2 0 1,-2 1-1,-1-1 1,1-3 0,0-1 0,-2 5 0,1 0-28,1-2 1,0 1 0,-2 1 0,-1 1 27,-2 1 0,-2-1 0,1 0 0,0-1 0,0-1 0,0 0 0,0 1 0,0 1-1,1-3 1,-2 1 0,-1 3 0,-1 1 0,0-1 0,0-1 0,-3 1 0,0-1-5,4-8 0,-1 0 1,-4 5-1,0 1 0,1-3 0,1 0 0,0-1 0,0 1-49,-1 0 0,0 0 0,2-3 0,-1-1 6,-7 47 1,5-47 0,1 0-5,0 47 1,-7-2 22,1 2 0,-3 0 42,6-46 0,0 0 1,-8 46 36,0 0 0,-2 0-21,7-46 1,1 0 0,0 0-1,0 0-23,-3-1 0,0 1 1,0 3-1,-1 0 7,-2 0 1,-1-1 0,0 1 0,0 0 24,-2-3 0,-1 0 0,1 0 0,-2-1-28,0 1 0,-2 0 0,-3 3 0,0 0-16,4 0 0,0-1 0,-4 1 1,-2-2 3,3-4 0,0 0 0,4-2 1,-2 0-49,-1-4 0,-2 0 0,3 3 0,0 1 48,-2-1 1,1 0-1,1-1 1,1 0-14,-23 36 1,0-2-17,-6-4 0,2-4 1,4 4 0,-4-4 40,4-2 0,0 0-29,-6 0 0,4 0 160,-9 1 0,1-3-93,-2-4 0,-3 5 14,-8-5 0,-1-2-33,1 3 0,0-7 6,0 7 0,-6-6-25,0 5 0,-2-9-8,2-2 0,2-1-38,-8-4 0,8-3 56,-2 2 1,-1-8-61,1 3 1,-8 1 38,2-2 1,3 3-16,-3-3 0,0-4 14,-5 5 1,1-5-1,4-1 0,-3-6 7,3 0 1,-3-3 0,-3 3 0,1-4 86,-1-7 1,5-1-83,-5 0 0,10 0-6,-9 1 1,3-3 5,-3-3 1,-1 1-13,1-7 0,-6 5 16,-1-5 0,1 0 0,6-6 0,-1 0 14,1 0 1,-3 0-2,-3 0 1,4-2 143,-4-4 0,3-3-146,3-9 1,-1 1 209,1 0 1,7-8 18,4-4 0,10 2-199,1-2 0,7 0 99,-7-5 1,14-1 22,-2 1 1,12 1 122,0 4 0,5-4-369,6 5 1,-1 1 352,7-2 0,1 8-357,11-2 1,-3-2 56,9 2-480,-9 0 308,12 5 0,-4 3-189,12 3 0,4-1-217,7 7 1,2 0 209,4 6 1,4 0 383,8 0 0,0-7 0,-1-3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8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87 235 8271,'-17'-52'443,"6"8"-296,-1 4-154,8 3 5,-11 10 435,5 2-305,1 16 1,1 16-216,8 17 1,0 8 37,0 9 1,2 10 30,4 13 0,-3 5-7,9 6 0,-6-4-118,5 4 1,-1 2-60,1-2 1,5-6-74,-5-6 1,5-7 82,1 2 1,0-6 108,1-6 0,5 2-4,0-8 1,-6-5-24,-5-6 1,-1-8-8,6 2 0,-1-4-226,-5-2 37,5 1 146,-14-9 160,5 6 0,-7-15 0,0 0 0,8-15 0,2-12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1703 208 8271,'17'-32'-589,"0"3"0,-5-2 590,-1 8 1,-7 0 794,2 6-448,4-1-78,-8 1-430,5 7 234,-7 3-224,0 14 0,0 9 24,0 7 0,-7 8 33,-5-3 1,-3 13 72,-3 5 0,-7 4-37,-3 2 1,-5 7 44,-2 5 0,-7 3-250,-4 2 1,-6 10 376,23-36 1,0 0-1,-1 4 1,-1 0-267,-4 5 0,1 0 0,-1 3 0,1 0 300,-1-1 0,0 1 1,-3 4-1,-1-1-29,0 0 1,-2 0 0,-1 1 0,-1 1-58,0 1 1,0-1 0,0-2 0,-1-1-50,1 1 1,0 0 0,5-7-1,1-1-88,-1 2 0,1 0 1,7-6-1,0 0 59,-1 1 1,-1-1 0,-24 34-106,4-5 1,8-11-25,4-7 1,5-11 124,6-5 0,-1-7-158,7-5 0,0 2 195,5-8 1,9-6-443,3-5 1,2-8 537,-2 1 1,6-3-115,0-2 0,8-23 0,9-6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6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7871,'10'-8'830,"-2"6"-416,-8-13-201,7 13 112,-5-14 1,6 13 726,-8-9-259,0 8 84,8-3-623,-6 7 1,7 5 68,-3 1-209,-4 15 1,6-3-65,-8 10 0,-6 5 270,0-4-288,-7 3 1,11 3 16,-6 0 1,2-8-184,0-4 1,1-4 51,5-2 55,0-7 1,2-3 134,3-7 0,-1-3 325,8-9-387,-8-7 0,11-16-117,-4 1 38,5-1 0,-1-7-21,-3-4 144,3 3-101,-13-7 0,13 14-112,-3-4 0,-2 5 125,1 6-174,1 4 1,-1 4-7,1 4 178,-1-4-523,6 19 124,1-14 47,-1 14 10,0-5 63,1 7-865,-1 7 432,0 3 75,-7 7 1,3 1 636,-7-1 0,0 0 0,-6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0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8036,'0'9'971,"-8"-1"-591,6-8-218,-6 0 414,8 0-231,0 0 58,-7 0-462,5 0 145,-6 0-41,8 0 39,0 0 147,0 8-292,0-7 1,0 9-176,0-4 0,-6-2 236,1 7 0,-9 1 0,5 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1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36 7872,'0'-18'2543,"-7"9"1,-3 1-1380,-7 8 1,0 2-477,-1 4 0,-7 11-224,-4 12 0,-5 5-742,-6 7 0,-5 3-1646,-7 8 1924,1 0 0,-9 7 0,-1 3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49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8189,'-59'-27'0,"-3"2"0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8060,'0'-11'92,"0"-1"0,6 6 110,0-5 0,1 1 494,-1-1-37,4-5 1,7 14-193,0-3 1,0 3-28,1 2 1,1 7-1,4 5 0,-6 3-109,1 2 0,-1 7-106,-6-1 1,5 0 7,1-6 0,-5 0-204,-1 1 1,-5-1-231,5 0 1,-1-5-266,2-1 0,-3-5 101,-3 5 0,-4-5-1232,4 6 296,-4-8 833,-2 11 1,-2-5-379,-4 7 0,-4 0 846,-7 0 0,-8 8 0,-2 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3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105 105 8147,'0'-18'2204,"0"9"-1240,0 1-393,0 8-142,0 0-541,0 8 1,0 1-45,0 9 0,-2 7-33,-4 4 0,-4-4 110,-7-2 1,6 2-189,-1-2 0,2 0 97,-1-6 0,1-6-4,5 1-301,3-8 228,-6 4-344,8-8 341,0 0 1,8-2 111,3-4 1,10-6-16,2-11 1,8 4 5,-2-4 1,4 2 118,1-2 1,1 2-93,-1-8 1,1 8 352,0-2 1,-3-2-93,-3 2 1,2 5 726,-8 7-525,8-1 1,-12 3 467,4 3-510,-12 4 1,-3 4-21,-8 4 0,0-2 50,0 7 1,-8 6-62,-3 6 0,-6 2-340,-7-2 0,5-3 86,-4 3 0,4-4-153,2-2 1,-1 1-150,1-1 0,2 0-566,3 0 527,-3 1 1,11-3-109,-8-3 1,9 3-1349,-3-4 1781,4-3 0,-6 15 0,-1-4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3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43 154 8147,'-17'0'723,"7"0"-156,-5 0 1,15-2-171,0-3 1,7 1 113,11-8 0,5 7-444,0-7 0,5 1 43,-4-7 0,6 3-499,-1 3 0,2-1 267,-2 7 0,-2-5-1228,-4 5 433,-4-8 412,6 12 1,-16-3-12,-3 10 1,-6 5 515,-6 7 0,-11 8 0,-10 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8147,'0'10'-68,"7"-2"142,3-8 0,7-8 357,1-4 0,-1 3-93,0-3 0,0 1-145,1-7 0,-7 7 137,1-1-295,-8 9 0,5-5 270,-3 8-290,-4 0 254,6 0-185,-8 0 1,-2 8-148,-4 3 1,4 4 61,-4 3 1,2-5-81,-1 5 1,3-5 6,-4 10 1,-4-4-98,-1-1 0,-5 1 101,-1 4 0,0-2-122,0 8 1,-6-8 114,-1 2 1,-1 2 31,2-2 1,4 0 7,-4-6 0,4-1-12,2-5 1,-1-1 54,1-4 0,6-4-5,-1 3 1,6-3 12,-5-2-16,7 0 14,-4 0-266,8 0 214,0 0 125,8 0 1,1 0-108,9 0 0,-1-6 201,0 1 0,1-1 60,-1 6 0,2 0 200,4 0 1,-4 0-14,4 0 1,-1 0 191,1 0 0,-4 0 83,4 0 1,2 0-255,-2 0 0,8 0-24,-2 0 0,3-2-151,3-4 0,5-3-225,1-9 0,5 1-249,-6 0 0,6-2-408,-6-5 0,1 5-23,-7-4 0,1 4-698,0 2 1,-9-1-1525,-2 1 2855,-5 0 0,6-8 0,2-2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4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8104,'-9'-10'48,"1"2"820,8 8 0,0 2-490,0 4 1,0 10-32,0 7 1,0 7-293,0-1 0,0-2-215,0 2 1,0-2 93,0 2 0,6-4 140,0-8 0,1-2-157,-1-3 1,4-5 14,7-7 0,0 0 33,1 0 0,5-1 18,0-5 1,6-2 6,-6-3 0,5-5-40,-5 5 1,1 3-39,-7 2-161,0 4 198,0 2 1,-1 2-545,-5 4 0,-5 4 240,-12 7 0,2 6-821,-7 0 1176,-8 8 0,0-4 0,-6 7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8104,'0'9'233,"2"5"524,4-9-418,4 1 0,7-4 183,0 4 0,0-2 68,1 7 0,-3-5-172,-3 6 0,1-1-212,-7 6 1,0 8 30,-6 4 0,0-2-382,0 2 1,0 0 220,0 5 0,-8 1 123,-4-1 0,-3-1-844,-2-4 1,-1 2 47,1-8 0,0-2 113,0-10 1,-1 3 163,1-8 1,0-1 22,-1-5 1,9-7 114,3-5 0,4-5-51,2-6 1,0 2 114,0-8 1,8 8 144,3-2 1,5 3-93,1 3 0,6 6 124,0-1 1,-6 8 382,-5-1 1,-1 5-209,7 5 0,-9 7 490,-3 11 0,-4 2-86,-2 4 0,0 3 151,0-3 1,-2 4-283,-4 1 0,4-5-41,-3 0 0,3-8-253,2 2 0,2-9-16,3-3 0,-1-7-225,8 2 0,-1-4 106,7-2 0,5 0-159,0 0 0,0 0 62,-6 0 1,2-6-729,4 0 0,-3-1 141,3 1 1,2 2-134,-2-8 0,6 7-117,-6-7 1,7 1 855,-1-7 0,4-7 0,1-2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4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8137,'0'-10'4192,"2"2"-3961,4 8 1,-2-2 129,7-3 1,-5 3 159,5-4 0,-5 4-780,6 2 0,-3 2 238,3 4 0,3-2-1394,-3 7 1,1 1 769,-1 5 0,-5 2-205,-7 4 0,0-2 850,0 8 0,-7 0 0,-3 6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4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47 157 8709,'-16'17'0,"3"-2"0,3-1 1326,3-3 0,14-7-609,11 2 1,12-6-116,5-6 0,7-9 40,10-8 0,0 0-592,0 5 0,0-5-558,0 0 0,-6 2-2728,0 9 3236,-15-3 0,9-2 0,-13-10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5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8111,'-8'-17'1593,"6"7"-2062,-6 3 1,6 7 1746,-3 0 1,-5 9-383,-7 9 0,0 5-221,-1 5 0,-1 5-394,-4-4 1,4 9-321,-4 3 1,-2-1-815,2-5 0,0-1 564,5 1 1,1-1-368,0 1 0,1-2 292,5-5 1,-3-3-1876,9-7 2239,-9-1 0,5-7 0,-9-3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2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7924,'9'-29'0,"-3"0"2352,4 15 0,-7-7-1513,9 16 1,-1-3-1,7 4-404,-1-2 0,0-5 197,1 5 0,-7 0-1137,1 6-892,-1 0 1,1 2 367,-1 4 1,-7 5-1872,2 12 2900,-12 12 0,-4 17 0,-7 9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5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8111,'17'10'3715,"1"-3"-4131,-1-7 0,6 6-42,0 0 1,8 0 2445,-2-6 0,3 0-892,3 0 0,0 5-392,-1 1 0,1 2-474,-1-2 1,-1-3-470,-4 9 0,3-6-69,-3 5 1,-2-7-1149,2 2-45,-8 4 616,4-9-619,-15 15 0,-3-12 209,-7 7 1295,-7 1 0,-11 5 0,-8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8527,'25'0'939,"-4"0"427,8 0 0,-6 0-583,6 0 0,-1 0-306,7 0 1,0 2-1,-1 4 0,1-2-299,-1 8 0,-1-1-225,-4 6 0,-4 1 73,-8-1 0,-2 6-109,-3 0 1,-4 2 65,-8-2 1,-2 4-175,-4 8 1,-6-1-686,-11 1 1,-4-1 367,-7 1 0,5-2-420,0-5 0,0 3 340,-5-8 0,7-2-137,4-9 1,4 1 149,1-7 1,1-2 574,0-10 0,-1-11 0,1-10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5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9057,'-15'23'1049,"-8"0"1,-8 6-1723,-4-6 1,-5 2 2321,0-2 1,-3 4-694,3 7 0,3 1-497,-3-1 1,4 1-104,1-1-2768,8-7 1689,10 6 0,3-14-1135,9 4-953,-1-11 2811,13-4 0,11-16 0,9-2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8111,'17'-18'2256,"-7"9"-635,5 1-970,-13 8 0,6 2-3,-8 4 0,0 9 12,0 8 1,0 8 197,0-2 1,-2 3-734,-4 3 1,2-1 41,-7 1 0,7 0-1355,-2-1 0,4-1 85,2-4 0,0 1-632,0-7 1,0 1 540,0-7 1194,0-8 0,8 7 0,2-7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8111,'18'-25'0,"1"0"-309,4-4 1,-2-3 259,8 3 1,2 2 476,9-2 0,-2 2-58,9-2 1,-7 4 280,6 8 1,-6 0-288,6-1 1,1 9-143,4 3 0,-1-2-110,-3 3 0,1-1 58,-8 6 1,6 0-229,-6 0 0,-1 0 96,-10 0 1,1 6-72,-7-1 1,1 1 32,-7-6 0,-6 6 5,1 0 0,-6 5 83,5-5 0,-7 2 154,2-3-110,3-3 0,-5 12-57,8-8 1,-8 7-151,1-1 1,3-3 134,-2 3 0,0-1-18,-6 7 1,1-3 19,5-4 0,-4 5-4,4-5 0,2 7 7,-3 5 1,1-4 12,-6 4 0,2-2 216,4 2 1,-4-2-73,4 8 0,-5 0 12,-1 5 0,0 1 14,0 0 1,0 1 91,0 5 1,-1 3-49,-5 8 1,-2-2 132,-3-4 0,-5 9-72,5-3 1,-3 6 47,3 0 0,-5-1-92,5 1 0,1-1-72,-1-10 1,7 1 295,-2-2 1,4 0-391,2-12 0,-2 5-537,-4-10 1,4-2 257,-3 1 1,3-6-233,2 1-292,-8-4 0,4-8 336,-7 1 0,5-8-673,-6 1 0,1-3 415,-6-2 1,-1-7-350,1-5 0,-8-3 5,-4-2 0,-3-8-267,-3-4 1,-9-4 1192,-8-2 0,-15-7 0,-12-2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7.3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154 136 16517,'10'-1'-1926,"-5"-5"0,-3 2 838,-2-8 1,6 7 423,0-7 1,7 1 1443,-1-7 1,3 3 216,2 3-634,1-3 0,-1 11-62,0-7-595,-7 7 1,-2-2 300,-8 12 0,0 3 146,0 9 1,-8 1-555,-4 4 0,-9 2 260,-2 4 1,-2 2-413,2-8 1,10-6-60,-5-6 176,5 1 228,3-2 1,12-3-124,16-7 1,7-7 189,9-5 0,1 4 4,-1 3 0,1 3 243,-1 2 1,-7 0-52,-4 0 1,-3 2 415,-3 3 0,-7 5-18,-5 7 0,-5 6 187,-5 0 0,-13 8-375,-11-2 0,-3 2-298,-3-3 1,-1 5-43,-5-4 1,5-2 126,-5 2 1,5-8-573,1 2 0,8-12-28,4-5-333,-3-4 543,6-2 1,3-13-37,11-5 1,6-5 209,6 0 1,9 4 130,8-4 1,8 4-82,-2 1 0,2 7 93,-2-1 1,1 9 209,-7-3 0,6 4-81,-6 2 1,0 0 266,-5 0 1,-9 8-117,-3 3 0,-4 6 24,-2 6 1,-2-1-209,-4 6 1,-9-5-49,-8 6 1,-6-8-81,6 2 0,-8 2 101,2-1 1,2-7-516,-1-6 156,6 1 301,-3-3 1,10 1-4,4-4 0,5-4 6,12 4 1,3-5-23,8-1 0,3 0 18,3 0 0,2 0 7,4 0 0,1 0 8,-7 0 1,6 0 317,-6 0-250,0 0 0,-7 2-38,-5 4 1,-3 4 11,-8 7 0,-2-5 13,-4-1 0,-5 1-33,-12 5 1,3-2 0,-3-3 1,-2 3-133,2-3 0,-4-3 162,10 3 844,-4-8-646,11 11 1,3-13 423,7 4 0,7-4-63,11-2 0,5 0 162,0 0 0,6 0-278,-6 0 0,0 0-68,-6 0 1,-5 0 414,-1 0-220,-7 0-985,4 0 453,-8 0-577,-8 7 1,-2-5 173,-7 4 1,-6 2-53,0-3 0,0 7-499,6-6-547,-1 7-964,1-3 1713,7 7 1,12-1-257,16-5 1,5 2 912,5-7 0,13 8 0,-5-5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8377,'0'-17'1697,"2"2"-1322,4 3 0,5 4-940,12 8 0,4-1-87,8-5 1,1 4 651,5-4 0,3-4 0,8 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8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8169,'0'-17'1098,"0"0"-975,0 7-219,0 3 0,-5 22 989,-1 8 1,-8 17-302,3 12 1,-6 8-46,-6 9 1,3 4-408,-3 8 0,4-6-134,2 11 0,1-17 26,5 0 0,-3-9-37,9 3 1,-1-13-221,6 2 0,0-11-588,0-1 0,0-5-468,0-7 0,2-8 551,4-9 0,-3-7-629,9 2 1472,-1-12 0,7-11 1,-1-10-1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9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691 1 8270,'-18'7'-77,"1"5"1,-6 3-97,0 2 0,-8 1 296,3-1 1,-7 6-123,-5 0 0,3 8 2,-3-2 0,-3-2-24,3 1 1,-6-4-6,6 4 0,-3-7 80,3 3 0,5 0 88,1 0 1,7-7 722,10-6-353,-1-7-167,9 12 1,3-14-143,12 3 1,5 3 170,12-2 0,4 1 141,8-1 1,1-2 113,5 8 1,-5-3-183,5 3 1,-5 3-4,-1-3 1,-1 3-438,1 2 0,-8 1 108,-4-1 0,2-6-295,-2 1 1,0-1 202,-6 7 0,0-3-1396,1-3 1,-7 1-1239,1-7 2611,-1 7 0,7-3 0,-1 7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9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8033,'-10'-17'0,"3"5"2181,7 1-1005,0 7-254,0-4-537,-8 8 1,4 0-269,-7 0 1,5 8 65,-6 4 0,7 5-157,-7 6 0,8-2 110,-2 8 1,-1 0-242,1 5 0,2-1 59,10-4 1,-2 1-12,7-6 0,1 4-70,5-5 0,-2 2 107,-3-2 0,3-3 20,-3 3 1,-4-4 29,-3-2 1,-3 6 140,-2 0 1,0 6-87,0-6 0,-7 6-214,-5-6 1,-9 8-100,-2-2 0,-8-4-109,2-2 1,-1-4-50,1-2 0,-2-1-244,8-5 0,0-3 12,6-8-1121,-1 0 1739,1 0 0,-8-16 0,-2-3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8332,'-6'17'0,"1"0"1509,1 1-1005,2-9-43,9-1 1,3-8-1,7 0 1,1 2 8,-1 4 0,0 3-265,1 8 0,-3 8-151,-4 4 0,3 12 107,-8 5 0,-1-2-115,-5 2 0,0-6 40,0 6 0,-2-13 125,-3 2 1,3-5 185,-4 5 1,-2-8-180,3-4 0,-1-4-204,6-1 245,0-9-51,0 6 8,0-13 0,7-2-318,5-11 0,3-12-682,3-6 1,1-11 519,4-6 0,-2-8 0,6-8-1195,-2-7 1,4-4 250,-6 4 0,8-8-2402,-3-4 3610,5-3 0,-4 1 0,0 1 0,1-5 0,3-1 0,2-5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9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8033,'23'-2'0,"0"-4"0,8 2 138,-2-7 0,4 5 559,1-6 0,1 1 969,-1-6 0,1 7-1180,0 4 1,-3-2-314,-3 3 1,2-1-101,-8 6 1,6 6-262,-6-1 1,6 9-1377,-6-3 1,-2 5 1563,-10 1 0,5 8 0,-7 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7:59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8033,'12'0'3121,"-1"0"-2537,-7 0 0,10 2 634,-9 4-277,1-5 39,-6 7-121,0 0-571,-8 1 1,1 9-1410,-5-1 0,3-5 65,3-1 0,4-5-1983,-4 5 1943,4-7 1096,2 4 0,8-16 0,2-1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0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8033,'9'-8'0,"1"6"314,-4-3-390,-4 3 928,5 2 1,-7 3-255,0 9 1,-2 1-78,-3 16 1,1 0-283,-8 6 1,7-1-107,-7 1 1,8 5 228,-2 1 1,4-1-126,2-6 1,2 1 185,4 0 0,-4-1-73,4 1 0,2-3-261,-3-3 1,1 2 16,-6-8 0,-2 8-232,-4-2 0,3-4 111,-9-2 0,0-4-127,-5-2 1,0 1 103,0-1 1,-1-8 31,1-3 1,0-4-2068,-1-2 0,1 0 169,0 0 1904,-8-15 0,-2-4 0,-8-16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00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8033,'58'-25'0,"0"-3"0,9 3 266,2 1 0,10 5-414,13 2 1,-11 7 781,0 5 1,-16 3-635,-7 2 0,-5 0 0,-1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14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2421 8105,'8'-17'0,"4"0"0,3-1 0,2 1-1129,1 0 725,7 7 1,1-9 351,9 7 0,0-12-48,-1 6 0,1-3 182,-1 4 1,3-2-79,3-4 0,-3 3 166,3-3 1,-1-2-119,1 2 0,2-6 82,4 6 0,10-5-29,-4 4 0,11-6-7,1 1 1,11-4-399,5-1 1,7-1 298,5 0 0,-42 15 0,2 0-70,2 0 1,1 0-1,5-1 1,-1-1 53,2 2 1,0 0-1,3-2 1,2 0-346,6-4 1,0 0 0,-1 0-1,0 0 355,4 0 1,0 0-1,-1 1 1,0 0-7,1 2 0,0 0 0,8-4 0,1-1 8,0 2 0,0 0 0,-1-2 0,1 0 6,-4 1 0,1 2 0,0 2 0,-1 2 9,-2 1 1,0-1 0,5 0 0,-1 0 5,-3 1 1,-2 0 0,0-3-1,0 0 28,-2 2 1,0 1 0,-1 0 0,0 0-37,0 2 0,1 1 1,6 0-1,0 0-4,-1 0 0,1-1 0,1 1 1,0 0 3,1-1 1,1 1 0,-2 0 0,-1 0 2,-1-1 1,1 1 0,7 0 0,-1-1-15,-3 1 1,-1 0-1,4-1 1,-1 1-1,-2 0 0,0 0 1,0-1-1,-1 1-28,-5 0 0,-1-1 1,5-1-1,0-2-6,-7 1 1,0 0-1,-4 2 1,-2 1 43,-8 3 1,-1-1 0,-4 2 0,-3-1-172,40-14 1,-5 3 311,-19 7 0,-3 1-103,-15 0 1,-6-1 257,-5 1 0,-5 6-30,-7-1 1,-3 6 245,-7-5 0,-7 7-422,1-2 1111,-8 4-2089,3 2 831,-7 0 1,0 2 49,0 4 0,-15 4 0,-4 7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15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2075 8067,'0'-17'0,"0"0"135,0 0 1,8 5-26,3 0 1,4 7-218,3-7 1,9 1 170,7-7 1,8 1-73,10 0 0,0-4 14,0 3 0,2-3 64,4 10 1,-3-5-94,9-1 0,-1 0 24,6-1 1,10-1-476,8-4 1,7 2 461,-43 7 1,1-1 0,5 1-1,0-1 4,3-1 0,1-2 0,6-2 0,2-1-358,6 2 0,0-2 1,3-3-1,0 0 283,2 1 1,1 0-1,2-2 1,1 0 118,5-1 0,1 0 1,0 1-1,1 0-49,1 2 1,0 0-1,2-1 1,0 0-319,-1 4 1,-1 0 0,3-4 0,0 2 326,-30 8 0,0 1 1,1-1-1,2-1 0,1-2 1,0 1-232,1 1 1,2 0 0,-1-1 0,2-1 0,0 0 0,0-1 236,-2-1 0,0 0 0,0-1 0,3 0 0,1 0 0,-1-1 3,-3-2 0,0 0 0,0 0 1,6 0-1,0 0 0,0 0-14,-3-1 1,-1 1 0,-1 0-1,-2 2 1,0 1 0,0 0-51,-4 1 1,-1-1 0,0 1 0,26-8 0,-2 1-56,-7-1 0,-2 2 1,-7 2-1,-2 1 98,-10 2 0,-1 0 0,-7 2 0,-1 2 379,41-13 0,-20-2-400,-10 8 1,-15 0 153,-8 6 0,-5-1 502,-6 1 0,2 5-606,-8 1 1,5 1 965,-4-1 1,0 1-951,0 4 0,-5 4 615,4-3 0,-4-3-596,-2 2-2,1 1 1,-9 3-205,-3-4-65,-4 4 0,-6-6 223,-7 8 0,-16 0 0,-18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1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8189,'0'-18'-417,"8"1"0,7 0 370,8 0 1,8 7 57,-2 4 0,5 4 110,7 2 0,3 2-71,8 4 1,7 9-42,5 8 0,5 8 17,6-2 1,-2 4-174,8 1 0,-3 1 144,3-1 1,8 1-271,-9 0 0,7-3 298,-12-3 0,0 4-8,-6-5 0,8 5-30,3 2 1,5-1 21,1 1 0,-39-18 0,1 0-22,0 1 0,1-1 0,2 0 0,0 1 9,1-1 1,0 0 0,0 1 0,0-1-3,0 0 0,0 0 1,1 0-1,1-1-7,-2-1 0,0-1 0,7 2 0,1 1-3,-5-3 1,0 0 0,8 2-1,0 1-180,-2 1 0,-1-1 0,6-2 1,1-2 199,-1 2 1,1-1 0,1 0-1,2 1-249,2 2 0,0 1 1,1-1-1,0 0 245,2 1 0,0-1 1,1 0-1,0 0 74,-4 0 0,0 1 1,4 2-1,0 0-19,-1 0 0,0 1 0,-5 2 0,0 0 28,0-3 0,-2 0 0,-5 3 0,-1 0-177,-1-3 1,-1 1 0,-1 2 0,-1 0 105,-5-3 0,-2 0 0,0 3 1,-2 0 98,37 18 0,-1-1-91,-4-5 0,-6-1-85,-12 1 0,2-1 86,-7 1 1,2-6 311,-3 0 0,-3-8-334,4 2 1,-5-4-2,-1-2 1,0 4 550,0-3 0,0 3-588,0-10 1,0-1 479,0 1 1,-6-7-434,0 2 0,-8 2 167,3-2 0,-5-1-178,-1-5 0,-8 0 211,-4 0 0,-4 0-50,-2 0-62,-7 0-96,-2 0 0,-32 0 0,-4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25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53 7928,'0'-17'545,"0"5"313,0 1 1090,0 7 221,0-4-1052,0 8-658,-8 0 1,1 2-92,-5 4 1,-9 3-413,4 9 0,-6 7 47,0 3 1,1-1 69,-6 2 1,-1 0 1,-6 5 1,6-1-216,0-4 0,8 2-137,-2-8 1,4 0 75,2-6 1,0 0 39,-1 1 1,9-7 96,3 1 0,2-8-625,-2 1 329,4-3 1,-3 4-5,10 0 1,-1 0 132,8-6 0,-1 0-353,7 0 870,-1 0-286,0 0 489,0 0 1,-5 2-261,-1 3 0,-7 5 672,2 7 1,-4 2-247,-2 4 0,-2 2-11,-4 4 0,2 4-168,-7-4 0,7-2-11,-2 1 1,-1-4-358,1 4 0,0-7 124,6 3-615,0-5 0,0-2 233,0 0-725,0-7-114,0 5-489,0-13 682,0 6 208,0-8 50,0 0 375,0-8 1,2-1-426,4-9 1,1-1-141,5-4 1,9-6-354,-4-11 1,6 1 500,1-7 1,2 2-40,9-2 0,0-2 390,-1 8 1,1-1 228,-1 7 0,1-1 41,0 1 1,-3 7-42,-3 4 0,2 0 12,-8 5 0,0-1 569,-6 13 223,0-7 1,-5 11 429,0-4 473,-9 4-394,5 2-918,-8 8 0,0 1-229,0 9 0,0-1 67,0 0 0,0 6-187,0 0 0,0 1-1,0-7 0,0 2-160,0 4 1,6-4 35,0 4 0,5-3-145,-5-3 0,7-2 204,-1-3 0,-4 3 10,-3-3 0,-3 3 183,-2 2 0,0 1-93,0-1 0,-2 2 170,-3 4 0,-7-4-64,-11 4 1,-4 4-104,-8 2 1,1-4 60,-1-2 0,3 2-8,3-2 1,-2-5 4,8-7 0,-6-7-41,6 2 1,6-4-141,5-2 119,8 0 1,-3-8-760,7-4 1,9-3 80,9-2 0,9-2-200,13-5 1,-2 11 538,8-4 1,-7 11-6,1 0 1,-9 4 727,-2 2 0,-8 8-328,2 3 1,-6 5 247,-5 1 0,-4 2-200,-8 4 0,0-3 620,0 3 0,0-4-364,0-2 0,-2 1-99,-4-1-1857,4 0 949,-6-7-9,8-3 0,8-14 218,3-5 1,11-17-920,1-5 0,2-12 588,-2 0 1,-4-3 117,4 3 0,2 6 267,-2 11 0,0 4 477,-6 8 286,1 7-85,-1 3 111,0 14 0,-7 3-211,-4 7 1,-5 1 976,-1-1 0,0-6-480,0 1 0,0-1 692,0 7-963,0-9-801,0 7-1691,0-14 1666,8 5 0,2-14-634,7-5 0,-5-3 961,-1-3 0,1-14 0,5-5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25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7928,'0'-17'0,"0"0"0,0-1 204,0 1 0,0 5 778,0 1-613,0 7 8,0-11-133,0 13 0,0-8 184,0 4 1,0 4-466,0-5 218,0 7-542,0 0 100,0 7 254,0-5 0,2 12 205,4-8 1,-4 1-105,3-1 1,-3-2 332,-2 7 277,0-7-383,0 12 1,0-7-104,0 9 0,0-1-117,0 0 1,0 0-129,0 1 0,0 5 73,0 0 1,0 8-129,0-3 1,0 5 0,0 2 1,2 1 98,4 4 1,-4 5-227,4 7 0,1 1 42,-1 5 1,2 3 3,-2 9 0,-4 1 24,3 4 0,3 3-98,-2 9 0,0-3 146,-6-3 0,0 9-251,0-3 0,1 1 153,5-7 0,-4-4-146,4-8 1,-4-6 386,-2 1 1,0-14-44,0 2 0,0-12 6,0 0 1,0-3-63,0-2 1,0-3-28,0-3 1,0 2-144,0-8 408,0 0 1,0-6-471,0 0 0,0-5-108,0-1-382,0-7 130,0 4-113,0-8 116,0 0 413,0-8 1,0-1 221,0-9 0,0-7 0,0-3 0,0-20 0,0-6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26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7811,'10'0'3173,"-2"0"-1493,-8 0-2142,0 0 1,7 0-280,5 0 741,-4 0 0,15 0 0,-4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3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9729,'17'0'4512,"1"0"-4159,-1-8 1,-5 6 342,-1-3 1536,-7 3-1005,4 2-935,-8 0-100,0 7 0,0 3 136,0 7-1699,0 1 777,0-1 1,0 6-27,0 0 1,-6 0-284,0-6 1,0 1 122,6-1 542,0 0 0,8-1 0,4-5-49,3-5 0,2 2-41,1-3 441,-1 1-181,8 2 1,-6-6-106,4 3 0,-4 3-133,-1-2 1,-9 7-120,-3-1 1,-4 11-324,-2 6 439,0 3 1,-8 5 148,-3 3 0,-7-1 0,-3 5-123,-2-2 0,0 4-46,6-5 618,0 7 0,5-12-169,0 5 0,9-5 90,-3-1 0,12-1 25,5 1 1,6-3 285,6-3 0,2 2-129,4-8 0,4 6 108,-4-6 1,2 0 92,-3-6 1,-3 3-181,-7 3 0,-1-4-307,0 4 1,-7-2-7,-4 2 1,-5-2-56,-1 8 1,-7-6-18,-5 6 0,-5-8-349,-6 2 1,-4-4 203,-8-1 0,1-3-108,-1-4 0,1-3 597,-1-8 1,6 0-145,0 0 0,8-8 403,-2-3 1,12 1 465,5-1-468,4-1 1,4-3-335,4 3 1,11 3-316,12 3 0,4 4 127,1-4 1,6 4-53,1 2 1,-1 0-730,-5 0 0,-1 2 346,1 4 0,-2-2-398,-5 7 1,3 1-434,-8 5 0,2 3 1159,-2 3 0,-4-4 0,6 6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2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7811,'-18'18'1043,"7"-1"130,-1 0 0,9-5 202,-3-1 727,-4-7-2772,1 4 0,-1-16 670,4-3 0,12-12 0,4-4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7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7066,'0'-9'925,"0"1"-597,0 8-295,0-8 1,0 4 277,0-7-130,8 7 0,-6-6 189,4 5 211,-4 3-187,-2-6 142,0 8 418,0 0-580,0 8 1,2-6-39,3 3 0,-3 5-100,4 1 1,-4-1-128,-2 2 1,0-7 9,0 7 0,0-6-55,0 5 0,0 1 180,0 5 1,0 0-47,0 1 0,0-1 147,0 0 0,0 6-144,0 0 1,0 8 157,0-2 1,-2-2-63,-4 2 0,4-8-177,-3 2 1,1-4 56,-2-2 0,4 1-41,-4-1 1,4-6-324,2 1 226,0-8-637,0 11 305,0-13-62,0 6 88,0-8-93,0 0 10,0-8 99,0-2 0,6-13-140,0 0 1,5 0 116,-5 6 1,8-2-177,-3-4 1,-1 2 95,1-8 0,1 8 182,5-2 1,-5 3 16,-1 3 1,-1 0 147,1-1 1,3 1-100,-9 0 0,7 5 64,-6 1 0,1 7 660,-1-2-339,-4 4 169,14 2 0,-13 0-187,9 0 1,-6 8 427,5 4 0,-7 3-261,2 2 0,1 6 83,-1 0 0,0 2-114,-6-2 1,6-3 30,0 3 0,-1 2-738,-5-2 0,6-6 211,0-6-2092,7 1 1683,-3 5 0,5-5-2991,-3-1 2382,3-7 0,-5 4-313,7-8 1430,-7 0 0,5 0 0,-5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7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7949,'0'-10'2570,"0"3"-1774,0 7-352,-7 0 1,-3 7-387,-7 5 0,3 5 57,-3 6 1,4-1-138,-10 6 0,-2 1 107,1 6 1,1-3-289,6-3 1,0-2 100,0-4 0,7-9-290,4 3-107,4-4-91,2 5-318,0-9 633,8 7 1,2-14-19,7 3 1,0-3 93,0-2 0,-5 0 85,-1 0 1,-5 0 31,6 0 1,-8 2 174,1 4 1,-3 4-50,-2 7 1,-2 0 232,-3 0 0,-5 6 89,-7 1 1,5-1-150,1-6 1,5 0 34,-6 0 0,9 1-129,-3-1 1,4-5-163,2-1 13,0 1 1,2 5-82,4 0 0,-3-5 110,9-1 0,-6 1 1,5 5 337,-7 0 0,4 1-108,-8-1 0,0 6 32,0 0 1,0 0-30,0-6 1,-2 1 242,-4-1 0,4-5 153,-4-1-222,4-7-219,2 4-401,0-8-79,0 0 1,0-8 212,0-4 0,2-3-617,4-2 1,-2-1 288,7 1 0,-5 0-511,6 0 1,-6-3 144,5-3 1,-1 2-603,1-8 1372,5 1 0,1-7 0,10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8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7793,'10'-17'159,"-3"0"1,-7 5-23,0 1 1076,0 7-344,0-4-535,0 8-711,0 0 1,0 8-76,0 4 0,0 3 256,0 2 1,0 6-47,0 0 1,-1 6 13,-5-6 1,4 6 64,-4-6 0,2 0-39,-1-6 0,3 1 238,-4-1 1,4 0 64,2 1 1,0-1 65,0 0 0,0 0-23,0 1 0,0 1-121,0 4 0,0-2 200,0 8 0,0 0-25,0 5 0,0 1 14,0 0 0,0 7-62,0 4 1,0 2 37,0-2 1,0 2-91,0-8 0,0 7 4,0-7 1,0-2-8,0-9 1,0 4 13,0-4 1,0-2-111,0 1 1,0-6 62,0 1 0,6 2-18,-1-2 1,3 0 28,-2-6 1,-4 6 124,4 0 1,-5 0-179,-1-6 0,0 1 34,0-1-41,8 0-266,-6 1-420,6-9 1,-6-1 339,3-8 1,-3-4-309,4-7 0,-2-9 212,2-14 1,-4-7-446,3 1 874,5-16 0,0 10 0,7-13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8025,'12'0'856,"-1"0"1,1 0-550,5 0 0,0 0-102,1 0 1,-1 0-76,0 0 0,3 0-121,3 0 1,-4-7-263,4-5 1,-4 3-331,-2-3 1,-5 1 330,-1-7 0,-1 7-151,2-1 1,-5 1 90,-7-7 0,0 7 267,0-1 0,0 7-68,0-7 1,-7 8 148,-5-2 1,2 3 630,-1-3-292,-1 4 507,-5-6-598,0 16 1,5 0 123,1 3 1,7 4-96,-2-3 1,4 3-36,2 3 0,0-1-98,0 0 1,0 2-4,0 5 0,0-3-204,0 7 0,0-4 64,0 4 1,0-1-495,0 2 1,2 4 256,4-4 1,-4-4-687,4-2 0,1 2 382,-1-2 1,8-6 27,-3-6 1,-1 1 178,1 5 1,-5-5 242,5-1 1,-5-5-17,6 6 247,-8-1 1,3 6 410,-7 1 1,0-7-303,0 1 0,0-1 395,0 7 0,0 5-237,0 0 1,-2 2 51,-3-2 0,3-4-69,-4 4 1,2 2 8,-2-2 0,4 0-94,-3-6 1,3 1 109,2-1 1,0 0-62,0 1-185,7-1 0,-3 0-87,8 1 51,-8-9 72,11 6-248,-5-5 1,7 0-1417,0-5 736,-7-3 435,5-2 0,-5-3-2351,7-9 1265,0 0 1337,-7-20 0,13-3 0,-4-9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8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13595,'0'9'2168,"0"1"-930,0-4 1,0-2-1001,0 7 0,0-5-872,0 6 1,2-7-2072,4 7 0,-2-6 2705,7 5 0,1 1 0,5 5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7784,'9'0'891,"1"2"-513,-4 4 0,-3-2 1029,9 7-753,-1-7 0,5 11 412,-5-3 1,5-2-486,-5 1 0,-1-5 58,1 5 0,-5-7-606,6 2-27,-1 4 0,1-9-182,-1 5 1,-5-2 239,6 2 1,-7-4-1575,7 4 1198,-8 3 0,9-5-846,-7 8 0,0-1 438,-6 6 1,-6 1-1127,0-1 1846,-7 0 0,3 1 0,-7-1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3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8647,'18'-7'268,"-7"5"-204,1-4 589,-1 4 1,6 2-256,1 0 1,-7 0-164,1 0 0,-6 6 64,5 0-169,-7 7 1,4-3 169,-8 7-92,0 0 0,0 0-210,0 1 1,0-1 49,0 0 1,-2-5-147,-4-1 1,4-5-39,-4 6-165,4-8-87,2 3 145,0-7 1,2 0-230,4 0 1,4-2 168,7-3 0,0-3 87,1-4 0,-1-3-1,0 3 0,0 5 236,1 1 0,-1-2-144,0 3 0,-5-1 676,-1 6 1,-7 2-175,2 3 1,-4 5 28,-2 7 0,-8 1-12,-3-1 1,-7 6-70,-5 0 0,2 8-572,-8-2 1,1-2 217,-7 1 1,6-1-501,0 2 0,2-4 277,-1-8 1,-3 1-76,8-1 1,0-2-142,5-3 89,1 3 713,0-5-235,7-1 174,3-1 0,14-8-97,5 0 1,3 0 341,2 0 1,1 0-194,-1 0 0,6 0 17,0 0 0,6 0 5,-6 0 1,6 0 26,-6 0 1,2 0-121,-2 0 0,-4 0-36,4 0 0,2 0-460,-2 0 0,6 0 211,-6 0 1,2-2-785,-2-4 1,-4 3 427,4-9 0,-1 8-380,1-2 0,-10-1-1051,4 1 1818,-3-7 0,-5 3 0,-1-7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0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9037,'10'0'1655,"5"0"-1308,-3 0 0,-3 0 382,3 0 1,-3 2-212,3 4 1,3-4-84,-3 4 0,3-4-332,2-2 0,1 0 82,-1 0 1,0 0-565,1 0 0,-7 0 211,1 0-859,-1 7 1,-1-3 507,-4 8 1,-5-6-938,-1 5 0,0 1 88,0 5 1368,0 0 0,0 8 0,0 2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1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7846,'0'10'393,"0"0"729,0-5-569,0-3-130,0 6 52,0-8 1,1 0-122,5 0 0,6 0-122,11 0 0,4-6 5,7 1 1,3-7-368,3 6 1,-3-7 54,3 1 0,-5 5-80,-7 1 0,3-2-2391,-8 2 1393,0 1 1153,-5 5 0,-9 0 0,-1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4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102 120 7914,'0'-18'876,"-6"1"350,0 0 0,1 0-18,5-1-639,-8 1-343,6 7 0,-6 5-47,8 10 1,0 15-105,0 14 1,-2 16 202,-3 13 1,3 12-48,-4 6 1,-4-2-702,-1 2 1,3-3 5,2 3 1,2-4-385,-1-8 0,3-13 276,-4-4 1,10-14-281,2-3 1,7-8 367,-1-10 1,-1-7-259,6-5 742,-3-3 0,19-9 0,-7-3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7846,'7'11'791,"5"1"0,3-2-879,2 1 0,1 5 41,-1-5 1,0 4 357,1 3 1,-3-1 176,-4 0 1,3 3 251,-8 3 1,-1-2-652,-5 8 1,0-3 75,0 3 1,-7 4-853,-5-4 0,-3 1 423,-2-1 0,-1 2-521,1-8 0,0-2-309,-1-9 558,-7 3 1,6-13 92,-4 4 0,6-12 443,5-5 0,-3-13 0,5-2 0,-7-9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1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7846,'17'0'1286,"-5"0"-820,-1 0 1,-7 8 1049,2 3-1062,-4 5 0,-4 3 79,-4 4 1,-6-4-196,-11 4 0,2 4-170,-8 2 1,1 4-1144,-7 1 0,2-1 659,4-4 1,-1 2-2444,7-8 2759,0 0 0,-2-6 0,-2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1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 8709,'-17'8'2120,"5"-5"-1817,1 9 1,-1-2-312,-5 1 1,-6 10-105,0-4 134,-8 5 1,10 1-409,-8 0 1,2 6 311,-1-6 0,8 5-194,9-4 0,7-1 201,-2-6 0,6 0-594,6 0 1,-2-5 201,7-1 0,1-5 280,5 6 0,4-1 221,-3 7 1,3 1 391,-10 4 1,-3-2 498,-2 8 0,-4 0-466,-2 5 1,0 1 161,0-1 0,-2 1-178,-4 0 0,4-7-33,-4 1 1,-1-6-379,1 6 0,0-8-310,6 2 0,0-9-520,0-3 0,0-5 150,0 6 172,0-9 0,0-3 113,0-11 0,8-12-634,3-6 0,5-11 989,1-6 0,0-12 0,1-4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2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7834,'9'2'2130,"-3"3"-2064,-4-3-22,-2 14 1406,0-14-959,8 5 0,1-1-244,9 0 1,-1 0-241,0-6 1,0 0-245,1 0 1,-1-6 150,0 0 1,6-5-232,0 5-449,1-8 0,-9 5-124,-4-9 158,5 9 385,-14-7 0,4 15 330,-12-5 1,-4 4 186,-7 2 1,0 0 203,-1 0 0,-1 0 74,-4 0 1,4 8-217,-4 3 0,3 4 337,3 3 0,2-1-180,3 0 1,-1 1 23,7-1 0,-5 0-67,5 0 0,0-5-403,6 0 0,8-3-149,3 3 0,5 1-173,1-7 1,6 0 49,0-6 1,6 2 138,-6 3 1,0-3-270,-6 4 1,1-2 119,-1 2 1,-2-3 88,-3 9 0,1 0 22,-7 5 0,0 0 286,-6 0 1,0 1 69,0-1 0,-8 6 55,-3 0 0,-5 2-50,-1-2 0,-6-2-80,0 8 1,-6-6 217,6 6 1,-6-6-83,6 6 1,0-6 240,6 6 1,-1-6-143,1 6 1,6-8 199,-1 2 0,8-4-160,-2-2 0,4 1 186,2-1-379,0 0 0,2-1-178,4-5 1,-2 3-122,8-9 1,1 1 149,10-6 0,-2 0-471,8 0 0,-6 0 227,6 0 0,-2-8-274,2-3 1,1 1 189,-7-1 1,2-1 30,-2-5 0,-5 0 38,-1-1 0,-2 7-186,-9-1 354,8 1 0,-13-7-63,5 1 0,-4 6 288,-2-1-129,-8 1 1,-1-5 208,-8 5 1,5-3-57,1 8 1,5 1 38,-6 5 0,6 0 653,-5 0-340,7 0 307,-11 0-523,13 0 0,-8 0-224,4 0 1,5 2 356,-5 3-379,4 5 0,2 7 62,0 1 0,0-1 42,0 0 0,0 8-26,0 4 0,0-2-15,0 2 1,0 5-17,0 7 1,-6 1 26,0-2 1,1-1 43,5 7 0,0-8-11,0 3 0,0-5-195,0-1 0,0-1-102,0 1 0,1-3-223,5-3 1,-4 2 65,4-8 1,-4 2-237,-2-2 1,0-4-550,0 4 330,0-3-65,0-3 161,0-7 295,0-3-306,0-7 150,8-7 0,-7-3 533,5-7 0,4-8 0,-1-2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8028,'-12'-9'-468,"1"3"0,5-2 872,-6 2 0,7-5 369,-7 5 105,8-7-174,-11 3 71,13-7-391,-6-1 0,8 7 536,0-1-53,0 9 336,0-13-194,0 14-278,0-5-351,0 7 1,2 0-50,4 0 0,-2 7-31,7 5 1,-5 11 1,6 6 0,-1 3 102,6 3 1,-5 7-122,-1 4 1,1 4 79,5 2 0,-5 6-276,-1-1 1,-1 1 108,1-6 1,3-6-135,-8 0 0,7-7-14,-1 1 1,1-4-108,-1-1 1,3-2 50,-3-4 1,1-5-107,-2-6 0,3-1-22,-8 0 140,7 1-191,-3-1 173,-1-7 152,7-3 0,-14-9-114,3-3 1,3-7 151,-2-11 1,7 2-172,-1-8 0,-3-6-173,3-5 1,5-8 15,6 2 1,0-10-178,-5-1 1,5-7-179,0 7 1,8-1 176,-3 6 1,-1 0-9,2 0 1,-8 8 96,2 4 1,2 3-5,-2 3 0,-5 5 113,-7 0 1,-1 8 168,1-2 0,5 4 91,-5 1 0,-3 7-88,-2-1 1,-3 6 114,3-5-172,-4 7-79,6-11 1,-6 11-16,4-8 1,-5 7-140,5-7 0,-4 6 31,-2-5 0,6 5-186,0-6 1,-1 7-554,-5-7-100,8 8-361,-6-3 464,6 7-1267,-1 0 1208,-5 0 1014,14 7 0,-7 3 0,9 7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8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7967,'-7'-10'1596,"5"3"-1074,-6 7-279,8 0 1472,0 0-383,8 0-737,1 0 1,9 0-356,-1 0 0,6 5-261,0 1 1,6 0-152,-6-6 1,6-2 216,-6-4 0,6 2-930,-6-7 1,-6 7 139,-5-2-1751,-1 4 862,-1 2 836,-3 0 1,-10 8 797,-9 3 0,1 13 0,-14 2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7967,'2'16'1400,"4"-5"0,-2 3-1183,7-8 1,-5 1-35,5-1 1,1-4 148,5 4 1,1-4-227,-1-2 0,0 5-259,0 1 1,1 0 36,-1-6 0,2 0-243,4 0 0,-3 0 211,3 0 148,4 0 0,-8-16 0,6-3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9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53 7884,'-18'-16'-41,"1"5"0,5 3 164,1 8 0,5-6 259,-5 1 0,5-1 206,-6 6-93,8 0-307,-11 0 0,6 0 9,-9 0 1,7 0-283,-1 0 272,1 7-244,-7 3 0,1 7 114,0 1 0,1-7-64,5 1 1,-5 5-32,5 6 0,1 2-76,-1-2 1,5-4 91,-5 4 1,7 2-134,-2-2 0,2 0-30,-2-5 0,4-7 43,-3 1 122,3-1 1,2 7-22,0-1 1,0-6 67,0 1 17,7 0 0,-5 5 155,4 0 0,-4-5 25,-2-1-10,0 1 0,0 5-60,0 0 1,0 1-71,0-1 1,-8 0-51,-3 0 1,1 1 83,-1-1-24,-1 0-106,-5 1 0,0-3 32,-1-3 1,1 3-133,0-4 1,5 3 63,1-3 0,1 5-144,-2-5 0,3-3-34,3-2 1,4 3 81,-4 3 0,4-3-38,2 3 1,2-2 87,4 1 1,4 5 94,7-5 1,-5 2-12,-1-1 0,1 3 149,5-3 0,-6 5 30,1 6 0,-2-2 230,1 8 0,-3 0 320,-8 6 1,0-1-307,0 1 0,-2-1 202,-4 1 0,4 0-172,-4-1 1,-1-5 426,1 0 0,0-8-191,6 2 1,0-4 715,0-2-698,0 1-509,0-1 1,2-2-672,4-3 0,2-2 397,3-5 1,5-3-312,-5 4 0,4-4 265,3-2 0,-1 0-1499,0 0 0,2 0 186,5 0 0,-3-2-1305,8-4 2750,-1 4 0,7-13 0,0 5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1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7967,'15'-17'0,"-3"0"0,-3 5 958,-3 1 143,-4 7 34,6-4-208,-8 0 222,0 6-980,0-5 1,1 7 186,5 0-338,-4 0 1,8 6 86,-4-1 1,-5 3-1671,5-2 733,-4 3 832,-2 9 0,0-1 0,0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1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7871,'0'-17'1291,"0"-1"-799,-7 1-96,5 0 0,-6-1 496,8 1 0,2 8-467,4 3 1,-2-2-45,7 2 0,2 1-290,11 5-53,-5 0 34,6 0 1,-8 0 16,0 0 125,1 7-79,-9 3 0,5 9 82,-9 4-3,9-4 23,-12 14 1,6-12 173,-8 8 0,0-2-155,0 2 1,0-4 171,0-8 0,0 0-320,0 1 1,0-7 116,0 1-252,0-9-547,7 5-110,-5-8 1,12-2 51,-9-4 1,7 3-562,-6-9 0,7-5 223,-1-6 1,3-6-1346,2 6 2315,1 0 0,-9-2 0,-1-2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9393,'12'10'444,"-1"7"0,-7 4-392,2 14 0,-4 3 441,-2 14 0,0 10-186,0 7 1,0 0-300,0 6 1,0-4 72,0-2 0,0-7 30,0-5 0,0-11 87,0-5 0,2-7-14,4-5 0,-2-4-15,7-8-46,-7-7 0,11-2 144,-3-8 0,-3-8-103,3-4 0,-1-11 3,7-5 0,-1-9-34,0-9 0,3-2-104,3-16 1,-2 1 122,8-6 1,-4-2-255,9-4 0,-3 4 319,9-4 0,-3 6 26,-3 5-421,1 5 0,-1 3 0,-1 4-620,-4 8 1,-4 5-263,-8 5 0,1 7-91,-1 4-365,-8 4 1516,-1 9 0,-16 2 0,-1 8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7870,'-8'-10'1293,"6"-5"-299,-6 13 15,8-6 62,0 8 300,0 0-696,0 8-315,0 2 0,0 7 184,0 0 1,2 1-88,4-1-553,-4 0 1,8 0-205,-5 1 0,-3-7-1082,4 1 677,-4-1-1030,6 7-340,-7-9 2075,15-1 0,-7 0 0,9 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7953,'-23'-4'1354,"0"-8"-486,8 8-559,-1-19 0,14 19 47,-3-7 0,3 5-153,2-5-306,7 7 0,3-4 450,7 8-12,1 0-255,-9 0 1,7 0-181,-5 0 172,4 16 1,1-3 282,-5 16 0,-1-6 93,-4 6-293,-4-8 0,11 10 162,-7-8 1,0 5-58,-6-5 1,5 1 97,1-7 0,2-2-190,-2-3 1,-3 1-186,9-7 1,-6 0-1201,5-6 661,-7 0 296,12 0-716,-7 0 614,1 0 1,3-8-365,-7-4 0,5-5-502,-5-6 1,0 4 591,-6-4 1,0-4 635,0-2 0,-8-4 0,-1-1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7953,'9'-11'681,"-3"-1"-230,-4 8 291,-2-3-459,0-1 1,2 6 571,4-4 569,-4 4-603,13 2-308,-5 0-1690,7 8 616,0-6 483,0 13 0,-5-7-1124,-1 3 1202,1 13 0,5-13 0,1 14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8057,'8'-9'945,"2"1"1,7 2-453,0 0-260,0 1 1,1 5-155,-1 0 1,0 0-170,1 0 1,-7 2 37,1 3 1,-7-1-200,7 8 1,-8-1-82,2 7 207,-4-1 1,-2 0-92,0 0 322,-8 1 1,4 5 130,-8 0 1,7 0 291,-7-6 1,8 0-99,-1 1 0,3-7 174,2 1 0,0-6-281,0 5 1,2-5-186,3 5-232,5-7 87,7 4 1,6-10-784,0-4 0,8-3 789,-2-9 0,11-7 0,4-2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8879,'17'0'-14,"1"0"1,-1 0 119,0 0 1,-5 0-1,-1 0 109,3 0 0,1 0-772,2 0 261,-7 0-515,5 0-443,-5 0 1254,7 0 0,1 7 0,-1 3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3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8013,'10'10'-492,"5"-3"1,-11-7-52,7 0 262,1 0 1,5 0 94,1 0 186,-1 0 0,0 0 0,0-7 0,1 5 0,-1-6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3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7998,'27'8'593,"-2"-5"927,-8 9-775,-7-8-412,5 11-48,-13-13-309,6 6-546,-8-8 1,2 0 40,3 0 529,-3 0 0,14-8 0,-7-2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9812,'9'-7'628,"7"5"-237,-5-4 0,10 4 458,2 2-405,0 0-144,-5 0 0,-1 0-793,0 0 276,8 0-340,-6 8 0,6 3-1644,-7 12 2201,-1-3 0,0 20 0,1-4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7865,'-18'0'1121,"9"-8"1,1 4-463,8-7 1,4 5-517,7-6-80,9 9 80,14-13 1,1 9 140,-1-5 1,-1 4-131,-4 8 0,2 0-122,-8 0 0,0 0 30,-6 0 0,-5 8-161,-1 4 1,-7 9 340,2 2-329,-4 8 169,-2-5 90,0 9 155,-8-8 1,6 6 103,-4-5 0,4-3 649,2-2-847,0 4 1,0-7-253,0 3 1,2-12-126,4-5 0,4-4-396,7-2 0,2-2-725,4-4 0,-4-3 620,4-9 0,2-5-962,-2 0 714,1-8 893,-7 4 0,0-15 0,0-2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9759,'0'17'2197,"2"-1"-1187,4-5 0,-3 4-429,9-3 0,-6 3 69,5 3 1,-7-1-353,2 0 1,1-5-323,-1-1-264,0 1 345,-6 5 1,6-5-1722,0-1 783,-1-7 0,1 2-493,0-12 1,7-4 609,-1-7 1,3-2 89,2-4 0,1 4 319,-1-4 1,0 5 267,1 7 0,-1 3 657,0 8-341,-7 0-253,5 0 0,-11 2 1051,8 4 1,-9 5 5,3 12 1,-4-3 460,-2 3 1,0-4-835,0-2 1,0 6-149,0 0 1,0-5-17,0-7-404,0 1-1779,0 5 1185,8-8-2916,-6-1 1801,13-8 1617,-13-8 0,13-1 0,-5-8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330 208 7801,'7'-17'222,"3"0"55,7-1 0,0 1-568,1 0 1,-1-2-577,0-5 1,-7 5 1480,-4-4-309,-4 4 1,-10 9 94,-4 5 1,-11 3-185,-6 2 1,-3 9-12,-3 9 1,1 7-22,-1 9 1,0 1 192,1-1 1,1 7 264,4-1 1,-1 6-237,7-5 1,5 7 9,7-2 0,5-4-144,-6-2 0,9-3-664,-3-3 1,4 1 57,2 0 1,8-7-204,3 1 1,6-8 536,7 2 0,2-11 0,9-4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5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7953,'-10'0'-43,"3"0"105,7 0 695,0 0-553,7 0-95,-5 0 0,8 1 172,-4 5-16,-4-4-71,5 6 50,-7-1-163,0 3 1,0 7 22,0 1 0,0-7-12,0 1 0,0 1 20,0 10 1,0-4 7,0 5 0,0 0-73,0 0 1,0 6-11,0-1 0,0 4-44,0 1 0,0 7 33,0-1 0,0 8 48,0-2-3,0 4-3,0 2 0,0 8 6,0 3 0,0 10 33,0 2 1,0 8-113,0-3 1,0-1 137,0 2 0,0-1 125,0 7 1,6-1-259,0 1 1,0 7 145,-6 4 1,0-2-347,0 2 1,0-8-49,0 3 1,-2-11-83,-4-1 0,-4-8-264,-7 2 0,6-12 594,-1-5 0,2-6 0,-1-6 0,5-6 0,4-3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8001,'8'-10'842,"2"-5"1,5 11 673,-3-8-791,3 9-61,-5-5-893,7 8 1,0 0-627,0 0 0,-5 8-710,-1 3 1565,1 4 0,-2 10 0,-3 2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8004,'6'-17'0,"-1"0"295,9-1 1,-10 7 496,7-1 1,-7 6 212,2-5-506,3 7 223,-7-4-111,14 1-384,-7 5 0,1-6-93,5 8 0,-11 8 121,8 3 1,-3 5 2,3 1 1,1 6-84,-7 0 1,2 8 28,-3-2 0,-3-2-17,4 1 1,-4-5-98,-2 6 0,6-8-119,0 2 1,1-5 79,-1-7-167,-4 5 85,13-14 1,-11 5-261,8-7 0,-7 0-424,7 0 1,-2-9 269,1-9-934,4 1 0,-7-16 9,4 5 1370,3-13 0,-5-3 0,7-8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7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7876,'0'-17'350,"0"0"0,0 5-17,0 1 0,0 5 111,0-6-284,0 9 1,2-11 544,4 8-325,-4 1-1,13 5-231,-13 0 1,13 1 66,-3 5 1,3 6 458,2 11-296,-7 4-136,5 15 0,-13 0 258,4 4 0,-4 4-109,-2-4 0,-2-3-217,-4-3 41,-3 4-204,-9-7 257,1 5-954,0-7 565,0-1 0,-1-7-639,1-4 402,-8 4 296,6-8-1963,-6-1 1324,8-3 0,5-11-118,0 7 0,1-7-837,-6 2 1656,7-4 0,-13-18 0,4-3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7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7876,'17'0'690,"-5"0"1050,-1 0-1295,-7 0 1,6 0 463,-5 0-1049,-3 8 0,8-4-577,-4 7 1,-3-7 716,9 2 0,-8 4 0,4-1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7928,'-18'0'407,"1"0"174,0 0 1,-6 0-334,0 0-162,0 0 1,3 0 123,-3 0 1,2 5-1,-8 1 1,6 8 3,-5-3 0,6 5 13,-1 1 0,4 2-55,2 4-137,0-4 129,7 14 1,-3-6-53,7 7-57,0 1-71,6 0 0,8-1 147,3 1 1,5-3-134,1-3 1,6 2-201,0-8 1,8 0 28,-2-6 0,3-5-89,3-1 0,-6-7-1417,-1 2 822,-6-4 857,3-2 0,-8 0 0,0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7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10284,'17'0'-976,"1"0"1,-1-6 778,0 1 0,0-7 501,1 6 0,1-1-10,4 1-191,-4 4-67,14-13 1,-8 13-37,4-4 0,3-4 0,-5 1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416 156 7967,'0'-27'923,"0"4"-350,-8 4-333,6 1 0,-8 3-161,5 3 144,3-3-13,-14 13 1,13-7 40,-9 3 1,1 4-138,-7-4 1,-1 4 108,-4 2 1,4 0-466,-4 0 210,3 8 1,9-4-556,-1 7 456,9 1 0,-11-1-39,8 1-138,1-1 133,5 7-11,0-1 0,2 0-105,3 1 1,-1 5 103,8 0 0,-7 0 32,7-6 1,-8 0 71,2 1 1,-5-1 111,-1 0 94,0 0-180,0 1 1,-9-1-54,-8 0 429,-1 1-153,-7-1 0,0 0 306,6 1-231,-6-9-69,0 6-6,14-13 135,-12 14 0,15-12-33,-4 7 1,5-5-317,7 5 95,0 1 0,7 7-95,5 4 78,3-4 1,3 6-142,-1-7 1,0 5 211,0 0 93,-7 0 0,3 2-113,-7 4 1,0-2 516,-6 1 1,0-5-221,0 6 1,-8-2 304,-3 2 1,-3-2 33,3-4-393,-5-4-101,7 6 56,-1-8-263,3 1 0,7-7-133,0 1 0,0-6-1386,0 5 1082,0-7 0,1 4-877,5-8 92,4 0 0,7-6 301,0 0-597,1-7 1502,-1 3 0,8-15 0,2-2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9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52 9195,'-2'-9'1238,"-4"3"-834,-4 4 0,-7 10 549,0 3-455,0 12-132,7-4 1,0 12-108,5-8 0,3 6-123,-4-6 0,10 0-105,1-6 1,15-1 70,-3-5 0,10 3-57,-4-8 0,8-1-167,-3-5 1,5-5-497,2-1 0,-6-8-928,-1 3 1034,-6-5 0,1-1 104,-12 0 0,-3 0 123,-8-1 0,0 1 482,0 0 0,-10-1-179,-7 1 1,-6 0 109,-6 0 1,-4-1-70,5 1 0,-3 5 421,2 1 1,-2 7-188,8-2 0,6 4 212,5 2-886,9 0-274,-13 0 0,16 8-1301,0 4 1956,0-5 0,23 16 0,-4-3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14087,'-10'0'1184,"-3"1"-740,7 5 1,-6-2-604,7 8 1,-7-7-595,6 7 0,-5-1 753,5 7 0,-7-1 0,3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5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467 208 7801,'10'-25'2096,"0"6"-1625,-5-4 1,-3 4-1423,4 1 0,2 1 446,-3 0 0,1 0 340,-6-1 0,-7 7 137,-5-1 1,-5 8 236,-6-1 1,-4 3 129,-8 2 0,-1 9-209,-5 9 0,5 1 223,-5 10 0,11-1-192,1 7 1,6 1 179,-6 5 1,8-3 37,-2 8 1,4 1 91,1 4 1,1 1-114,0 0 0,7-6 51,4 0 1,4-7-393,2 1 0,8-5-357,4-6 0,5-4-502,6-8 0,-2-2 488,8-3 1,-6-5-189,6-7 0,0 0-14,5 0 0,1-2-160,-1-3 0,-1-5 373,-4-7 1,2 0 231,-8-1 1,0-5 586,-6 0 1,0 2-275,1 9 2062,-9-3-1096,7 13-434,-14-6 0,5 16-137,-7 4 0,0 5-92,0 6 0,0-4-331,0 4 0,0-3-173,0-3 0,0 6-723,0 0 0,-6 0 530,1-6 0,-7-5-517,6-1 0,-5-5 245,5 6 1,-2-9-1829,3 3 2292,3-4 0,-14-10 0,7-1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59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7922,'-17'-8'2664,"-1"6"-1633,9-5-730,1 7 0,8 7 364,0 5 0,-2 3 449,-4 3 1,5 6-521,-5 5 0,-2 4 49,2 2 1,1-7-440,5 1 1,-6-6-316,0 6 0,0-8-1521,6 2 1189,0-4 0,0 1-1052,0 3 1070,-7-4 1,5 6-568,-4-8 0,4-5-1836,2-1 2828,0 1 0,8 5 0,1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8003,'7'11'2150,"5"1"1,3-7-1424,3 7-557,7-8 0,-6 5 420,4-3-57,-12-4-497,5 13-152,-7-13 1,9 14-128,-1-5 1,-7-1-363,-5 1 0,-3 1 153,-2 5 0,0 8-537,0 4 1,-6 4-53,1 1 424,-9 1 305,5 7 0,-7-5-74,5 3 0,-3-4 248,9-1 1,-1 5 210,6 1-93,0-1-205,0-5 508,0-8 0,0 5-199,0-3 1,6-2 280,-1 2 0,7-2-4,-6 2 770,-1 3-413,3-13-411,-6 14 0,6-12 429,-8 8 0,0-6 24,0 6-150,0-8-300,0 4 0,0-8-74,0 1 1,-2-1-133,-4 0 0,2 0 20,-7 1 0,5-1-121,-6 0-796,8 1 0,-11-3 58,4-3 0,1 1-310,-2-7 1,7 5 323,-7-5 0,6 2 721,-5-3 0,-1-3 0,-5 6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0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7887,'17'-7'125,"0"5"0,-5-6 712,0 8-314,-1 0-194,6 0 1,-1 2 70,-5 4-46,5-4-515,-7 13 0,7-5 135,-5 7 0,-1 0-121,-5 1 1,-1 1-30,8 4 0,-8 2-57,1 4 1,-3 3 126,-2-3 0,2 4 28,4 1 0,-4 3 19,4 3 0,-4-3 131,-2 3 1,5 2 338,1-1-199,0 7-93,2-4 1,-4 4 248,7 4-163,-7-4-9,11 11 1,-13-1 23,4 0 1,-2 1-54,2-1 1,-3-4 6,9 3 1,-6 3 13,5-2 0,-5-1-31,5-5 1,-7 0 122,2 0 1,2-2-119,-2-4 0,-1 4 240,-5-4 1,0 4 13,0 2 1,-5-6-122,-1 0 0,-8-7-79,3 1 0,-5 2 13,-1-1 1,6-1 14,-1-6 1,1-1-15,-7-4 1,1 4-306,0-5 1,5-3 104,1-2 0,1 2-2029,-2-2 976,-3 1 208,6 1 1,-5-6 814,-3 4 0,-4-4 0,-14-2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8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7926,'-17'0'0,"-1"6"728,1 0 838,0-1-982,0-5 147,7 8 327,-5-6-517,13 6-332,-6-1 0,8-3-36,0 8 60,0-1 0,0 7 610,0-1-433,0 0 0,0 1 16,0-1 1,0 0-87,0 0 0,0 6 84,0 1 0,-6 4-177,0-5 1,-5 8 0,5-2 0,-7 4-29,1 1 0,3-5 13,-3 0 1,6 0-36,-5 5 1,7-5-70,-2 0 1,4-8-163,2 2 100,0-4-68,0-1 0,8-1-196,3 0 1,5-1 122,1-5 1,2 3 26,4-9 1,-1 7-64,6-6-44,-7-1 134,12-5 0,-14 0-105,4 0 112,4 0-79,-7 0 0,6 0-102,-2 0 0,-5 0 108,4 0 0,-4-5-105,-2-1 1,1-6 117,-1 7-817,0-9 546,-7 5 1,3-3-838,-7 0 575,7 9 239,-11-13 0,8 14-1039,-4-3 202,-4 3-254,5-6 280,-7 6 1179,0-6 0,-7 1 0,-3-3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8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7889,'-10'0'3641,"2"0"-1961,8 0-179,0 0-1196,8 0 0,7 0-152,8 0 0,8-6-98,-2 0 0,-2-2-87,2 3 0,0 3-310,5-4 1,-7 4-166,-4 2 1,-4 0-743,-1 0 1,-1 0-1163,0 0 1247,-7 0 421,5 0 743,-13 0 0,6 0 0,-8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9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10686,'0'-9'2061,"2"1"-1222,4 8-353,3 0-216,8 0 0,3 0 15,3 0 0,-2 0-162,8 0 0,5-2-158,7-4 0,-1 2-189,-5-7 1,5 1-458,0-1 1,1-5-142,-7 5 0,-1 3 822,-4 2 0,-4-3 0,-8-1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9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8359,'15'-1'1320,"-3"-5"1,3 4-914,-3-4 1,3 2-39,2-1 0,3 3-254,3-4 1,-4-2-214,4 2 0,-4 1 143,-2 5 0,-5 0-71,-1 0 1,-5 0-509,6 0-901,-8 0 499,3 7 1,-7 3-204,0 7 488,0 0 1,-5 1 650,-1-1 0,-8 0 0,5 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09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7869,'0'10'1211,"0"5"0,2-13-795,4 4 0,3-4-6,9-2 0,5 0 1,0 0 0,8 0-88,-3 0 1,5-8-670,2-3 1,-1 1 65,1-1 1,-1 5-512,1-6 791,-8 9 0,-2-13 0,-8 7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1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450 191 7941,'0'-10'-123,"0"-5"1,-6 11 727,1-8-332,-1 9 1,6-7 84,0 4 0,-2 2-180,-4-7 1,4 5-30,-4-5 1,4 5 15,2-6 0,-1 8 205,-5-1-231,4-5 1,-8 2-101,4-3 0,3-3-58,-9 9 0,1-3 81,-7 2 0,1 4-215,0-3 1,-1 3 77,1 2 0,-6 2-69,0 3 1,0 3 31,6 4 0,-4 3-29,3-4 0,-3 5 108,10 1 1,1-5 13,-2-1 1,9 1 68,-3 5 0,4 0-82,2 1 1,0-1 82,0 0 0,0 0-47,0 1 0,8-1 38,3 0-40,4 1-34,3-1 0,-1 0-2,0 0 1,-5 1 41,-1-1 1,-1 2-2,2 4 0,-5-3 85,-7 3 0,-2 2-92,-3-2 0,-5 7-104,-7-1 1,-1-2 106,1 2 0,-8 0-143,-4 5 0,4-1 175,2-4 0,6 2 79,5-8 1,-1 0-166,7-6 1,0-5-5,6-1 0,0 1-45,0 5 0,8 0 76,4 0 1,9 6 82,2 1 0,0 6-15,-6-1 1,0 4 137,1 1 0,-3 3 84,-3 3 1,-5-1 355,-7 7 1,0-6-16,0 6 1,-7-2 317,-5 3 0,3 1 117,-3-8 1,2 0-499,-1-5 1,1-2-122,4-5 1,5 3-139,-5-8 1,4 0-192,2-5-121,0-1 0,2 0-421,4 0 44,-5-7 1,15 3-529,-5-7 1,-1 0-1024,2-6 0,-1-2 942,6-4 0,8-5 1013,4-12 0,4-12 0,1-9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3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8044,'0'-10'-818,"0"3"1064,0 7 0,0-2 287,0-4-119,0 4 1,0-7 169,0 3 187,-8 4-285,6-6-55,-6 1-80,8 5 169,0-6-148,-7 8-194,5 0 0,-8 0 8,5 0 1,3 13 85,-4 5 0,-2 12 148,2 5 1,-5 7-106,5 10 0,-2-6 116,3 0 1,3-7-220,-4 1 0,4-5 48,2-6 0,2 1-144,4-7-115,-4 0-73,13-5 1,-11-3-652,7-3 227,-7 3 0,12-7-480,-5 3 0,-1-3 114,1-8 1,1 0-541,5 0 0,-3 0 1402,3 0 0,-4-8 0,12-1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5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7801,'-17'0'0,"0"0"952,7 0-125,3 0-190,7 0 0,1 0-238,5 0 0,6 0 211,11 0 0,2 0-73,4 0 1,7 0 108,-7 0 0,13 0-632,-7 0 1,3 0-629,-3 0 0,-1 0 559,1 0 55,0 0 0,-1 8 0,1 2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8044,'0'-18'0,"0"7"243,0-1 0,2 3 133,4-3 1,-3-1 253,9 7 0,-6-5 187,5 5-30,1 0-581,5 6 0,0 2-93,1 4 0,-9-2-38,-3 7 1,-4 6 113,-2 6 0,0 0-7,0-5 0,0 5 94,0 0 1,0 0 89,0-6 0,0 0 45,0 1-165,0-1 0,2-2 126,4-3-249,-5-4-702,15-1 0,-7-7 378,9 0 1,-1-2-1720,0-9 951,-7-1 100,5-5 1,-7 0-1404,4-1 2272,3 1 0,-13-8 0,6-2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3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8035,'0'-9'2763,"0"1"-1718,0 8-508,0 0 1,1 6-636,5 0 1,-4 7-411,4-1 0,-2 1 508,1-1 0,-3 11 0,6-4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3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8331,'9'-9'1258,"-1"1"1,-6 10-718,4 4 0,-4-2 36,3 7 0,-3-5-193,-2 5 0,0 1 91,0 5 1,0 0-44,0 1 1,0-1-154,0 0 0,0-5-122,0-1 1,0-5-107,0 6-392,0-8-288,0 11 0,2-13-1008,4 4 1,-4-6 116,4-6 1520,3-4 0,1-15 0,7-2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4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7875,'0'-11'49,"0"-1"0,2 7 569,3-7 0,-3 6 610,4-5-374,4 7-366,-1-4-202,9 8-124,-9 0 0,1 2 57,-5 4 0,-3 4-42,4 7 0,-4 6-131,-2 0 0,0 2 137,0-2 0,0-4 24,0 4 0,0-4-154,0-1 1,2-3 34,4-3 1,-2 1-243,7-7 1,-5 0-200,5-6 1,1 0-223,5 0 0,1-8-9,-1-4 0,-2-3-520,-3-2 1,3-6 353,-3 0 750,-5-8 0,1 4 0,-8-8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4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8017,'18'-9'600,"-1"3"0,-5 4-69,-1 2 0,-5 0 1252,5 0-1300,1 0 1,-1 0 567,1 0-1036,-8 8 1,9-4-781,-7 7-670,0-7 1181,-6 11 221,7-5 33,-5 7 0,6 1 0,-8-1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4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8017,'17'-6'819,"0"0"0,1 1-19,-1 5 0,0-6-410,1 0 0,-1 0-160,0 6-80,0 0 1,-1 2-143,-5 4 0,3-2-451,-8 7 0,-1 1 196,-5 5 0,-2 3-40,-3 3 0,1-2 281,-8 8 0,3-8 179,-3 2 1,-1-2 175,7 2 696,0-4-528,6 6-203,0-8 1,8-7-389,3-4 1,5-4 201,1-2 1,0-2-1261,1-4 1,-1-4 1131,0-7 0,8 0 0,2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5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8854,'17'0'520,"0"0"-765,1 0 0,-1 0-37,0 0 0,-5 0-839,-1 0 1121,1 0 0,5 0 0,0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7955,'10'7'328,"-3"-5"-674,1 6 361,2-8 1,7 0 183,0 0 1,-5-6-196,-1 0 1,1 1 17,5 5-208,0-8 1,1 6-279,-1-4 1,0 4-11,1 2 1,-7 2 473,1 4 0,-7-4 0,7 4 0,0 3 0,-3 1 0,-1 7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6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8378,'0'-10'2767,"0"2"-2228,0 8 258,0 0-696,8 8 0,-6 2 118,4 7 0,1 0-1271,-1 1 0,8-1 1052,-3 0 0,4 8 0,3 2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8098,'2'-10'447,"3"5"0,-1 3 482,8 2-463,-1 0 251,6 0-69,1 0 0,-9 2 40,-3 3-514,-4 5 0,-2 9 59,0 4 1,0-3 27,0 3 1,0-10-30,0-1 0,0-1 233,0 6-498,0-7 1,8 0-256,3-5 0,7-3-256,5 4 1,-2-12 10,8-5 1,-6-5-551,5-1 0,-6 0 443,1-1 1,-4-1-727,-2-4 1366,-7 4 0,-3-14 0,-7 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7767,'-17'0'3779,"7"2"-2492,5 4 0,3-2-36,2 8 1,0-1-702,0 6 0,0 1-88,0-1 1,5 0-724,1 1 0,2-3-716,-2-4 1,-2 5-456,7-5 0,-5-1 1432,5 1 0,-7-7 0,4 4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8070,'0'-10'1205,"0"-5"0,2 13-554,4-4 1,-4 6-161,4 6 0,-2-2 20,1 8 1,-3 5-150,4 6 0,-4 0 66,-2-6 0,0 1-402,0-1 0,0 0 96,0 0 0,0-5-1125,0-1 752,0-7-1441,8 12 1134,-6-14 1,13 3 187,-4-10 0,5-5 12,1-7 1,2-3-516,4-3 1,-3 2 149,3-8 0,2 8 551,-2-2 1,0 6-35,-6 5 0,0 5 630,1 7 0,-7 0-106,1 0 0,-8 2 190,1 3 0,-3 7 154,-2 11 0,0-4 647,0 4 0,0-3-619,0-3 1,0-6 396,0 1-1609,0-1 1,0 1 271,0-1-2391,8-7 1344,-6 4 1297,13 0 0,-5-6 0,7 5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6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8981,'0'18'2588,"0"-5"-1258,0 4-675,-8-3-246,-2 11-482,-7 0 1,0 2-927,0 7 999,-8 1 0,-10-1 0,-9 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8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271 139 8060,'0'-11'152,"0"-1"-300,0 8-100,0-3 275,0-1-283,0 6 277,0-6-55,0 8 3395,0 0-2817,0-7-251,0 5-285,8-14 0,-6 12 230,4-7-75,3 7 1,-5-5-126,8 3 196,-1 4-95,7-6 1,-1 2-23,0 1 0,-5-1-4,-1 6 1,-5 0 5,6 0 27,-9 0-166,5 0 122,-8 0 0,0 2 18,0 4-49,0-5 37,0 15 0,0-12 99,0 7 1,-2 1-63,-4 5 1,3 0 114,-9 1 0,8-1 32,-2 0 89,-3 0-374,7 1 165,-6-1 58,8-7-293,0-3-3,0 1 1,0-4-52,0 7 0,0 1 288,0 5 1,0 2 148,0 5 0,-6 0-125,1 5 1,-7 4 129,6-4 0,-7 3 124,1 3 0,3-2-49,-3-4 0,3 1-192,-3-7 0,-1 0 52,7-5-280,-8-1 0,7-5-169,-5-1-294,-3-7 1,5 4 9,-7-8 27,0 0 1,-1-8-472,1-4 0,0 3 101,-1-3 0,1-1-123,0-10 0,0 2 134,-1-8 0,9 0-385,3-6 1,-2-1 1189,2-5 0,8 5 0,8-6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7953,'10'0'2782,"-2"0"-2491,-1 0 1,-3 0 1091,8 0-411,-8 0 219,3 0 127,1 0-1091,-6-8-555,13-1 0,-7-3-1582,4 1 1526,3 7 0,-11-4 0,7 8-1457,3 0 1841,1 0 0,2 0 0,1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19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8248,'0'11'2090,"0"1"-1527,0-1 1235,0 7-1127,0-1 0,0 0-64,0 1 1,0-7-392,0 1 0,0-7-309,0 7 0,-2-6-193,-4 5 0,4-5-372,-4 5 0,4-5-135,2 6-1026,0-8 1819,0 3 0,8-7 0,2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0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7926,'-17'0'2312,"7"-8"-1576,-5 6-740,13-6 84,-6 1 0,8 3 32,0-8 270,8 8-137,-6-3 1,13 7 190,-3 0 1,1 2-122,-1 3 0,3 7-114,-4 11 0,3-2 81,-3 8 0,3 6 43,-8 5 1,-1 2-105,-5-1 1,-5-5 27,-1 4 0,-6-3-515,7-3 1,-7-5 199,6 0 0,-5-8-1408,5 2 109,-7-3 416,3-3 0,-7-2 362,-1-3 0,7-5-12,-1-7 0,1 0 114,-7 0 1,3-7-100,4-5 0,-5-11 584,5-6 0,-12-11 0,-4-4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0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7926,'17'0'443,"-5"2"103,-1 4 1,-5-2 656,5 7 1,-7-5-536,2 5 1,-4-5 721,-2 6-702,8-8-267,-6 3-366,5 1 0,-1-4-340,0 7 1,2-7-581,-3 2 0,-1 2 712,8-3 153,-9 9 0,13-5 0,-7 9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0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7978,'0'10'335,"1"-2"146,5-8 1,2 2 140,3 3-209,5-3-52,-7 6 216,9-8-140,-1 0-215,-7 0-264,5 0 403,-13 0-387,6 8-323,-8 1 1,0 9 126,0-1 0,-2 2-193,-4 4 0,2-4 330,-7 4 16,-1-3 13,-5 5 1,7-6 587,4 4-302,-3-4 204,7-2 0,-4-1 342,12-5 1,3 3-404,9-8 1,-1-1 28,0-5 1,2 0-534,5 0 1,-3-2-489,7-3 1,-4 1-2211,4-8 1382,-6 1 1447,2-7 0,1 1 0,2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1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7926,'12'0'-399,"-1"0"15,-7 0 1673,11 0-863,-5 0 0,1 0 318,1 0-894,-8 0 0,11 0-478,-3 0 1,-3 0 167,3 0 0,-6 0-991,5 0 1451,1 0 0,5 2 0,0 4 0,-5-4 0,-1 4 0,-1 3 0,1 3 0,5-4 0,-12-1 90,7-7 1,-5 6 202,6 0 1,-7 0-33,7-6 1,-1-2 0,7-4 0,-1 2-161,0-8-66,1 9 99,-9-13 1,6 14-644,-3-3 240,-4 3-225,7-6-307,-13 6 801,6-6 0,-8 8 0,0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1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7674,'0'-12'966,"0"1"1,0 5-97,0-6-149,7 9 82,-5-5-517,14 8 1,-9 9 104,5 9 0,1 9 4,-7 13 0,6 2 17,-6 4 1,-1 10-72,-5-4 1,0 4 201,0-4 1,-2-1-289,-3 1 1,1-2-77,-8-4 0,6-1-505,-5-5 0,-1-4-21,-5 5 1,6-12-256,-1-6 1,1-4 269,-7-2 1,1-1-243,0-5 0,-1-3-210,1-8 0,0 0-437,-1 0 1,1-8 564,0-3 0,0-12 656,-1-6 0,1-12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0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0 240 8143,'10'-7'1189,"-3"5"-487,-7-6-395,0 8-219,0 0 1,0 10 50,0 7 1,0 8 190,0 9 0,0 1-73,0 0 1,2 7 326,4 4-387,-4-4 8,6 8 1,-6-11 85,3 7 0,-3-14-70,4 3 0,-2-6-5,2 0 1,-3-4-77,9-8 1,-6-2-277,5-3 0,-5 1-190,6-7 266,-1 0 1,1-6-204,-1 0 172,1-8 2,5-1 50,8-16 1,-6 0 1,4-4 1,-4-4-48,-1 4 0,-1-9 21,0-3 0,1-1-22,-1 2 0,0-4-127,1-8 1,-1 0-426,0 0 328,0 0 100,1 0 0,-1 2-95,0 4 0,-1 6-25,-5 11 1,-3 4-38,-8 8 1,6 5-329,-1 1 205,1 7 0,-12-2 26,1 12 1,-9 3 462,3 9 0,-5 7 0,-1 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6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7835,'0'10'0,"10"13"1164,7 0 0,0 8-627,7 3 0,0-1 1,0-2 1235,-3-2 1,-4-1-1303,-5 7 0,-5-2-198,-7-4 1,0 9-1068,0-3 0,-13 3 493,-5-3 0,-5 1-1460,0 4 0,-4-3 672,-7 3 0,-1-9 1089,1-2 0,-9 0 0,-1 5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7888,'18'0'0,"-1"0"1359,0 0-814,-7 0 1,5 0 63,-3 0-73,-5 0-254,9 0 0,-12 0 98,7 0 51,-7 0-415,11 0 45,-13 8-465,6 1 0,-8 5-614,0 3 1,0-2 616,0 14 401,0-8 0,0 20 0,0-5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7888,'0'10'204,"0"5"283,0-3-113,0 3 1,0 3 472,0-1 1,0 0-224,0 1 1,0-7 216,0 1 0,0-1-402,0 6 1,0-5 86,0-1-873,0-7 1,1 4-63,5-8 0,-2 0-326,8 0 1,-7-2 524,7-4-1901,7-3 1366,0-9 0,8 1 78,-4 0 0,-3 0 169,3-1 1,-4 9 289,-2 3 1,-5 4 207,-1 2 0,-7 2 881,2 4-665,-4 3 406,-2 16 0,0-6 781,0 4 1,0-3-519,0-3 0,0 0 1425,0 1-1575,0-1-549,0 0-11,0-7 0,0-1-812,0-3 578,0-4 1,5 4-3010,1-12 3068,8 4 0,-5-21 0,9 4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3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7835,'17'0'1391,"1"8"-408,-1 3-420,8 12-293,-6 4 1,12 10 486,-8 3 0,0-4-279,-6 5 0,-5-5-287,-1-1 1,-7-1-130,2 1 1,-6-6-171,-6 0 0,-2-6-272,-3 6 1,-10-8-1432,3 2 1811,-3-4 0,-4 6 0,-2 2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2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7943,'-10'0'298,"3"0"26,-1 0 12,6 0-131,-6 0 0,8 2-7,0 4-24,0-4-342,0 6 224,0-8-219,0 0 150,8 0 1,-6 1-103,4 5 1,-2-4 240,1 4-125,-3 3 80,6 1 0,-8 2 88,0-1 1,0 1-55,0 5 0,0 6 30,0 0 1,0 2-108,0-2 0,0-2 5,0 8 1,0 0-154,0 5 188,0-7-22,0 6 0,0-6-84,0 8 1,0 1 17,0 4 0,6-3-164,0 3 1,1-3 124,-1-3 1,-4 7-134,4-1 0,1 6 134,-1-5 1,0 5-14,-6-6 1,0 6 46,0-6 0,0 8 76,0-1 1,0 1 133,0-2-222,0 4 75,-8-6 1,6 2 134,-3 0 0,3-6-28,2 7 0,-6-7 146,0 6 0,-2-6-124,3 7 1,3-9 70,-4 2 0,2 3 25,-2-3 0,3 6-120,-9-6 0,8 7 129,-2-7 1,-1 10-210,1 2 1,-6 0-266,7 5 0,-1 3 76,6-3 0,-6 1-103,0-6 1,-1-6 103,1 0 0,4-7-23,-4 1 1,-3 2 443,-3-1 1,4-1-168,3-5 0,-3-7-1019,2 1 1,0-8 410,6 2 1,-5 2 467,-1-2 0,-8 0 0,5-5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7887,'0'-9'890,"0"1"-602,0 0-63,0 6 1,0-7 135,0 3-145,0 4-21,0-6-100,0 8 298,8 0-25,-6 0 114,5 0-52,-7 0 1157,0 0 0,0 8-1297,0 4 0,0 11 111,0 5 0,-2 5-3,-3 2 0,1 1 114,-8 5 0,3-5 132,-3 4-227,-3 5-229,5-9 1,-1 1-27,-1-9 0,8-4-161,-1 4-243,-5-7 0,8 4-651,-4-7-1109,4-9 1134,10-1 0,-4-8-624,7 0 0,1 0-212,5 0 941,0-8 219,1-1 544,-1-9 0,8 1 0,2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5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7887,'9'-10'-16,"5"0"356,-8 5 0,1 3 694,-1-4 1,2 2-593,3-2 0,5 4-71,-5-3 1,-1 5 34,1 5-217,-7 5 1,10 7 21,-9 1 0,1 5 18,-6 0 0,-2 0 141,-4-6-240,4 0 0,-7 1 0,5-1 94,-2 0 0,1-5-79,5-1-418,0-7 250,0 4 0,7-8-166,5 0 0,-3 0-578,3 0 1,-1-6 395,7 0 0,-1-5-659,0 5 1,1-2 91,-1 3 0,-2 1-736,-3-8 1674,3 8 0,-5-11 0,7 5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 7887,'0'-9'1660,"-6"3"-620,0 12-826,0-4 1,8 7-243,4-3 1,-2-4-157,7 4 1,1-4-447,5-2 0,0 6-986,1-1 1616,-1 9 0,0-5 0,1 9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6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7887,'-10'-12'110,"4"1"1,4 5 567,2-6 938,0 9-573,0-5-530,0 8 0,2 0-177,4 0 0,-4 8 80,4 3 0,1 4 563,-1 3-462,0-1-295,-6 0 1,0 1 70,0-1-77,0 0-132,0-7 0,0 5-129,0-3 1,0-3-261,0 3 0,0-6-1514,0 5 870,0-7 1,2 4-2161,4-8 3109,3-8 0,9-2 0,-1-7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6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7887,'0'-10'0,"2"3"909,4 7-346,-4 0 20,6 0 127,-1 0-291,3 0-102,7 0 0,1 0 98,-1 0 1,6 0-231,0 0 0,0 0-165,-6 0 0,1 0-86,-1 0 1,0 0-557,1 0-1848,-1 0 1431,0 0 1039,-7 0 0,5-8 0,-5-2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6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7885,'-10'0'-151,"-5"0"-64,13 0 459,-6-8 794,8 6-288,0-13-243,8 5 1,0-2 23,3 1-362,4 7 0,-11-4 221,8 8-231,-8 8-40,11 2 1,-13 9 583,4 4-246,-4-4 0,-2 14 232,0 1-350,0 3 0,0 13 155,0-4-368,0 4 35,-8 2 1,4-6-39,-7 0 0,5-8-112,-6 3 1,3-12-894,-3-6 465,-3-4 357,13-2 0,-14 1-1830,5-1 797,-4-8 515,-3 7-1752,1-14 1059,0 5 1271,-1-7 0,1-15 0,0-4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6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7815,'-7'-10'2943,"5"2"-3314,-6 8 938,16 0-336,-6 0 1,7 8-86,-3 4 1,-4 3 79,4 2 0,-4 2 4,-2 4 0,0 6 113,0 12 0,0 3 233,0 8 0,-6 13-85,0 4 1,-13 18-126,2-1 1,4-37-1,-1 0-417,2 0 1,1 0 0,-4 1 0,-1 0 138,1-1 0,1 0 0,1 2 0,1 0-345,0-2 1,1 0 0,-6 37-378,5-5 0,-1-10-677,7-7 0,0-7 462,6-11 1,0-5 848,0-13 0,0 5 0,0-4 0,0 4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7866,'9'18'2597,"1"-3"-1634,-5-3-505,-3 3 133,6-13-1022,0 13 255,1-13-285,1 13 1,5-11-580,-3 8 1,-2-6 1039,1 5 0,1 8 0,5 8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7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7794,'-8'-17'3353,"6"7"-2367,-6 2-321,8 8-278,0 0 0,6 8-112,0 4-69,0 3-39,1 2 1,-5-3 65,4 3 1,-4-9-71,-2 9 0,0-4-72,0 5 0,0-7-186,0 1-846,-8-1-313,6-1-1335,-5-2-7,7-8 2596,0 0 0,7-8 0,3-2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7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7872,'0'-10'1010,"0"3"-56,0 7 670,0 0-1498,0 7 0,6 5 147,-1 11 0,1 0 0,-6 12 0,0 3 271,0 14 1,-2 2-149,-4 3 1,3-1 161,-9 7-1015,1 1 644,-7 5 0,7-2-492,-1-3 1,8 1-588,-1-7 0,3-1 892,2-5 0,-8-8 0,-2-1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8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7677,'-9'0'-1080,"-7"-8"1843,15 6-291,-7-13-78,8 13 0,2-6 278,4 8 0,-3 0-155,9 0 0,-1 6 20,7 0 0,1 2-187,4-3 0,4-3-22,7 4 1,1-2-114,0 2 0,-1-4-13,1 3 1,-1-3-538,1-2 273,0-7-303,-9 5 0,-1-6-1278,-7 8 253,-1-8-985,-7 6 2375,-3-5 0,-22 7 0,-4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8926,'-9'8'1626,"-1"-4"-1207,4 7 0,5-3-14,-5 9 1,-2-2-101,2 14 1,-5 0 168,5 6 1,-2-5-305,3 5 1,1-6-180,-8 5 1,8 1-1058,-1-6 0,3-4 56,2-2 1,0-4 1009,0-2 0,0 1 0,0-1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7904,'10'-12'258,"-4"0"526,-4 9 42,-2-5-140,7 8 1,-5 8 16,4 3 0,-4 8-291,-2 10 1,0 2-93,0 15 0,-2-6-193,-4 6 1,4-5-188,-3 5 0,1-8-155,-2 3 1,4-5-438,-4-1 0,4-1-1018,2 1 0,0-8 1670,0-4 0,0 4 0,0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9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7781,'-16'-2'1081,"5"-4"1,1-1-749,4-5-250,4 4 1,-5 7-373,7-5 429,7 4 0,-5-8 261,4 4 0,-2 5 1367,2-5-1295,-4 4-597,5 2 0,-7 13 183,0 5 1,0 8-72,0-2 1,-7 6 113,-5-1 0,-3 4 50,-3 1 0,1-1-63,0-4-38,7 4-64,2-14 1,8 0-149,0-8 0,2-5-6,4 6 0,4-8-180,7 1 0,6-5-124,0-5 1,8-5-427,-2-7 0,2-6-484,-3 0 691,5-8 191,-14 4 499,6-8 0,-8 1 0,1-1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9458,'10'0'2670,"0"0"-1992,-5 0-474,-3 0-25,6 0 1,0 2-1414,3 4 637,-3-5 370,7 7 227,-5 0 0,0 1 0,-3 9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3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7823,'10'7'739,"5"-5"0,-13 8-278,4-4 1,-2-2-254,2 7 1,-4-5-112,3 5 0,-3-5-210,-2 6 1,0-1 170,0 7 0,-2-7 166,-3 1 0,3-1 1,-8 4 112,4-3 0,4 3 88,-3-3-239,3-4-78,2-1 1,2-1-378,3 0 0,-1 0-276,8-6 1,-1 0-569,7 0 0,5-2 1113,0-4 0,7-4 0,-3-7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0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7920,'2'-10'854,"4"5"1,4 1 263,7-2 0,2 2-516,4-7 0,4 5-170,8-6 1,-3 7 61,-3-7-926,4 8 392,-14-4 0,6 8-877,-8 0-1271,1 0 1756,-9 0 432,-1 0 0,-23 8 0,-5 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7798,'-17'0'0,"-1"0"0,1 2-15,0 4 0,-1 1-76,1 5 125,0 3 1,-8-5 286,-4 7 0,-2-5-41,3-1 1,-11 1 226,5 5 0,1 0-235,4 1 0,8-1-9,-2 0 1,6 0 124,5 1 1,-1-1 241,7 0-347,0 1 0,14-1 34,3 0 0,12-7 90,6-4 0,6 1-189,5-1 1,4 0-123,8-6 0,4 0-5,-4 0 1,-2 0-171,-10 0 1,-9 0-1154,3 0 0,-11 6 645,0-1 0,-11 9-2082,-6-3 2669,-4 12 0,-10-3 0,-2 5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7901,'0'-9'781,"0"1"24,0 8 146,8-8-450,2 6-224,-1-5 1,1 7 156,-5 0-243,-3 0 1,8 2-78,-4 3 0,-4 1 162,3 11 0,-3-1 13,-2 13 0,0 1 58,0 11 0,0 5-92,0 12 1,-5-5 82,-1 5 1,-8-12-308,3-6 0,1 3-263,-1-3 1,-1-5-85,-5-7 0,5-6-407,1 1 1,-1-10 104,-5-1 0,6-9-516,-1 3 0,0-4 284,-5-2 1,0 0 128,0 0 721,-8-8 0,5-9 0,-5-10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7866,'10'0'3496,"-2"7"-3262,-8 3 1,0 2-395,0-1 0,0-5-164,0 5-141,0-7 1,5 12-1753,1-5 2217,8-3 0,-12 15 0,5-4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8065,'0'11'471,"0"1"-677,0-8 0,0 5 1545,0-3-393,0-4-894,7 6 109,-5-1-414,6 3 1,-10 7 204,-4 0 1,-2-5 127,-3-1 0,-3 1 191,9 5-9,-1 1 1,6-1-146,0 0 0,0-5 742,0-1-749,8-7 1,1 4 70,9-8 0,-1 0-707,0 0 1,0 0 127,1 0 1,1-8-116,4-3 0,-10-5 513,5-1 0,3-8 0,6-2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1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7866,'0'-18'534,"0"1"854,0 0-423,0 7-32,0 2-496,0 8 1,1 4-153,5 8 1,-4 7 107,4 16 1,-2 9-105,2 8 1,-5 1-88,5 11 1,-4-1-196,-2 6 0,0 1-288,0-1 0,-6-6 272,1 1-100,-9-9 1,5 12 0,-9-5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7891,'0'-10'786,"0"3"1,0 5 503,0-4-888,0 4 0,6-8 346,0 5-455,7 3 0,-3-6 113,7 8 1,-6 0-11,1 0-126,-1 0-172,7 0 0,-1 0 54,0 0 0,6 0-47,0 0 1,6 0-187,-6 0 0,6 0 92,-6 0 1,6 0-128,-6 0 0,0 0-453,-6 0-114,1 0 1,-7 0-1101,1 0 865,-8 8 60,3-6-375,-7 5 612,0-7 227,-7 0 0,3 0 394,-8 0 0,1 0 0,-7 0 0,1-7 0,0-3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2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6689,'-7'-17'1332,"5"7"-413,-6 2-85,8 8 100,-8 0-464,7 8-181,-7 2 0,8 7 161,0 0 1,-6 0-132,0 1 0,1-1-234,5 0 1,0 1 41,0-1 1,0 0-153,0 0 1,0 1-242,0-1 1,0-5-1440,0-1 956,0 1 1,0-1-570,0 1 1,1-8 242,5 1 1075,-4-3 0,14-2 0,-7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10201,'-10'0'-315,"-5"0"-361,13 0-205,-6 8 881,8-6 0,16 6 0,3-8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7891,'9'0'173,"-1"0"144,-8 7-175,0-5-799,0 6 320,-8-8 215,6 0 122,-5-8 0,-1 6 0,-2-5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7891,'12'9'-224,"-1"-3"0,1 2 510,5-2 1,6 5 452,0-5 0,2 0-241,-2-6 0,-2 0-33,8 0 1,-6 0-331,6 0 1,-2 0 51,2 0 0,1 0-253,-6 0 1,4-2-248,-5-4 0,0 4-295,-5-4 1,-1 4 175,0 2 1,-5 0-1366,-1 0 1139,-7 8 658,4-6 0,-16 13 0,-1-5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3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7891,'-17'0'1662,"-1"0"-1194,1 0 0,6 1 29,-1 5 0,6 4-154,-5 7 0,1 2-56,-1 4 0,3-3-114,8 3 0,0 2-71,0-2 1,0 6-673,0-6 0,0 2-204,0-2 0,8-4 774,3 4 0,12-4 0,4-2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7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7798,'0'17'1798,"7"-7"-1276,5-5 1,9-3 88,2-2 1,8 0 222,-2 0 1,9 0-343,2 0 1,6-2-396,-5-3 0,5 3-498,-6-4 0,6 2-653,-5-2 0,5 4 803,-6-3 251,1 3 0,-7 2 0,1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3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7905,'-2'-10'429,"-4"4"0,4 3 352,-3-3-72,3 4-412,2-6 0,0 16 19,0 3 0,-6 12-72,0 6 1,0 8-87,6 9 0,-5 2-15,-1 15 1,-2-5-84,2 5 0,2-7-209,-7 2 0,7-4-463,-2-3 1,4-6 297,2-5 1,0-5-266,0-7 0,0-3-1223,0-7 1802,8-9 0,2 7 0,7-7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7905,'11'-9'783,"1"3"0,-7 4-407,7 2 0,-6 0-8,5 0 1,-5 0 364,6 0-465,-9 0 1,5 2-24,-8 4 1,0 3-89,0 9 1,0-1-1,0 0 1,-6 3 141,1 3 1,-9-4 244,3 4-359,3 4 1,0-8 302,8 4-652,0-4 0,2-3-191,4-5 0,-2-3-384,7-8 1,1 0 337,5 0 0,2-8-222,4-3 0,-9-5-121,3-1 1,-3 0-1194,3-1 1937,-8-7 0,-1-2 0,-8-7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7905,'0'-9'3166,"0"-7"-1769,0 14-249,0-5-688,0 7-317,8 0-624,-6 7-388,13 3 0,-5 7 869,7 0 0,0 8 0,0 2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7917,'0'-17'1713,"0"7"-591,0 2-537,0 8 0,-2 2 850,-4 4-464,4 4-476,-5 15 1,5-6-187,-4 4 1,4-4-67,-4-1 0,4-7-736,2 1 478,0-1-516,0-1 102,0 5 0,2-13-617,4 4 0,-4-6 349,4-6 0,3 2-244,3-7 1,-3-3 454,3-9 0,-1 4-16,7-4 0,-1 11 400,0 7 1,1 3 3,-1 2 0,-6 0 242,1 0 1,-8 13 260,2 4 1,-4 6 596,-2 1 0,0-5-248,0 4 0,-6 2 524,0-2 0,-2-6-301,3-5-567,3-1-1035,-6 6 564,8-7 1,2-2-2481,4-8 2541,3 0 0,16-8 0,2-2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4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7912,'-8'10'1632,"6"-2"-1265,-13-8 0,13-2 916,-4-4 60,4 4-540,2-6-1,2 8-429,4 0 0,-2 0 37,7 0-379,1 0 1,5 0-220,0 0 1,1 0-1134,-1 0 1,-5 0 343,-1 0 977,-7 0 0,4-7 0,-8-3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4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7922,'12'-9'923,"-1"3"0,-5-2 16,5 3 6,-7-1-428,12 6 0,-14 2-183,3 4 1,-3 5 23,-2 12 1,0 4-46,0 8 1,0 1 154,0 5 1,0 1 166,0 4 1,-6 4-240,1-4 1,-3-4-59,2-1 0,2-5-320,-7-1 0,5-3-294,-5-3 0,5-4 145,-6-8 0,7 1-318,-7-1-68,0-7 0,-5-3-702,0-7 1,0 0-256,-1 0 0,1-7 739,0-5 0,-2-5-383,-5-6 1,5-4 1117,-4-8 0,-4-15 0,0-3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5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7890,'10'7'765,"0"1"-280,-5 3 0,-3 5 417,4-5 1,-4-1-246,-2 1 0,0-5 146,0 6 1,0-6-498,0 5 0,0-5-327,0 5 0,0-5-1102,0 6 1,0-7 730,0 7 0,0-6 392,0 5 0,8 8 0,1 8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7857,'-10'9'2989,"2"7"-1702,8-7-329,0 9-412,0-1 0,-2-2-891,-3-3 323,3-5-316,-6 1 11,8-6 0,2 4-425,4-12 1,3 2-33,9-7 1,-1-1-364,0-5 1,0 0 579,1-1 0,-1 9 567,0 3 176,-7 4 0,-2 10-139,-8 3 1,0 10 547,0 2 1,0 6 322,0-6 0,-2 2 2783,-4-2-2706,4-3 0,-6 5-81,8-8 1,-2-8-967,-3-3 0,3-2 149,-4 2-487,4-4 1,4 5 337,4-7 0,-2-7-3245,7-5 3307,-7-3 0,11-10 0,-5-2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5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7857,'0'-11'-86,"0"-1"0,0 6-373,0-5 1053,8 7 1,-6-6 162,4 5 270,3 3-649,-7-6 1,8 8-62,-4 0-89,-4 0 0,11 8 15,-7 3 1,0 5-30,-6 1 1,0 2-3,0 4 0,0 4-32,0 8 1,0 7-18,0 4 1,0 12-17,0 5 1,-8 6 54,-4 6 0,3 6-424,-3 11 0,-1-3 301,-10 3 0,4 2-156,-5-2 1,5-5 12,2-7 1,2-7-299,3 2 0,-1-4 60,7-1 0,-6-7-295,7 0 1,-3-13-2091,2 2 2687,4-11 0,-5 1 0,3-8 0,-8 1 0,-7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6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9529,'12'0'1826,"-1"0"-1288,1 0 1,5 0 417,0 0 0,1 0-339,-1 0 0,0 0-224,0 0 1,1 0-715,-1 0 1,6 0 267,0 0 1,0 0-787,-5 0 0,-7 0 261,1 0 1,-9 2-187,3 4 1,-4-2-175,-2 7 0,-2 1-328,-4 5 0,-9-5 425,-8-1 841,-8 1 0,-3 13 0,-11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7780,'0'-10'2040,"0"3"-1993,0 7 0,0 3 876,0 9 1,0 3-277,0 20 0,-6 3-115,1 14 1,-3 2-171,2 4 1,-1 5-136,-5 12 1,-3-10-372,3 4 0,-3-5-411,-3-1 1,3-3-852,4-8 1,-5-8 716,5-4 1,3-5 688,2-6 0,-3 3 0,-1-5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6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8212,'-5'17'1612,"-1"0"-977,0-7-267,6-2 1,2-3 512,4 1 0,3 0-348,9-6 0,1 0-156,4 0 0,-2-2-284,8-4 1,-6 4-238,6-3 1,-6-3-105,6 2 0,-8 0-813,2 6-320,-4 0 1,-7 0 601,-1 0 0,-7 2 779,2 4 0,-4 4 0,-2 7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6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7846,'10'-2'671,"-4"-3"0,-3 1 277,3-8-456,4 8 1,7-9 757,0 7 376,-7 0-929,5 6 0,-13 10 193,4 7 0,-4 8 5,-2 10 0,-8 1-378,-3 5 0,1-3-148,-1 8 0,5-7-158,-6 1 1,3 2-730,-3-1 0,2-1-390,5-5 1,3-6-905,-4-1 0,2-1 317,-2 2 1,3-4 1494,-9-8 0,-7 1 0,-8-1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47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588 104 7846,'0'-17'498,"0"-1"1,2 3-173,4 3 1,3-3 114,9 3 1,1 5 62,4 1 0,-8 4-128,8 2 0,-13 0 333,7 0 0,-3 0-233,3 0 0,-5 8-75,-1 3 1,-7 5-203,2 1 1,-4 2-49,-2 4 0,0-2-88,0 8 1,0 0-202,0 6 0,-8-1-104,-4 1 0,-1-6 167,1-1 1,-3 1-754,4 6 1,-5 5 342,-1 1 0,5-1-295,1-6 1,7 3 328,-2 3 1,6-3 255,6 3 0,4 2-2,7-1 1,0 5-1,1-6 0,5 8 191,0-2 1,-6-1-77,-6 1 0,-7-6 626,2 6 1,-4-5-281,-2 5 0,0-6 687,0 6 1,-8-2-167,-3 2 1,-5 10 96,-1-4 0,0 4-418,0-4 1,-1 1-14,1 5 0,2-2 122,3 7 0,-3-5-159,3 5 0,-3-7-370,-3 2 1,-1-5-72,-4-1 0,2-2-150,-8-4 1,0-3-372,-5-9 1,-8 1-747,-5-1 1,-3 1 348,-1 0 0,-9-1 945,-3 1 0,-5-8 0,-1-2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9:58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8213,'0'-9'-828,"1"-1"712,5 4 257,-4 4 7,6-5 66,-8-1-136,8 6 0,-5-11-129,9 7 1,-8-2 143,1 2 104,-3 4-107,6-5-51,-6 7 209,6 0 35,-8 0 1402,0 0-1680,-8 0 84,6 0-337,-6 0 259,8 0 1,-2 0-220,-3 0 266,3 0-33,-14 0 0,13 5 90,-9 1 1,6 0-71,-5-6 127,7 8-89,-11-6 1,11 11 9,-8-7 0,8 1-17,-1-1 1,1-4 103,-2 4-96,4 4 0,-8-7-2,5 9 1,3-6 36,-4 5 0,4-5-47,2 6 1,-6-1 88,1 6-75,-1 1 1,0-1 44,0 0 0,0 1 78,6-1-88,-7 0 1,5 0-60,-4 1 1,4-1-4,2 0 1,0-5 41,0-1-18,0 1 0,0 5-159,0 0 0,2-1 21,4-5 1,-2 5 19,7-5 0,-5-1 75,6 1 0,-7-1-3,7 2 1,-3-3-47,3-3 1,3-2-3,-3 7 0,3-7-16,3 2 41,-9-4 1,7-2 0,-7 0-73,8 0 72,1 0-19,-1 0 0,0 0-5,1 0 0,-1-8 13,0-3 0,0 1-2,1-2 1,-7 7-3,1-7 1,-6 1 1,5-7 1,-5 1-160,5 0 156,-7-1 0,4 1 0,-2-2-298,-1-4 274,1 4 35,-6-6 1,0 5-10,0-3 0,-2 4 49,-3-4 1,-3 2 166,-4-2 0,-3 4-158,3-4 1,3 3 155,-3 3 1,1 2 17,-7 3-162,1-3 0,0 13 124,0-4-919,-1 4 521,1 2 1,0 0-1272,-1 0 992,1 0 1,-6 8-203,0 3 1,0 5-369,6 1 0,1 2 1053,5 4 0,-5-3 0,7 5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8191,'0'-10'-471,"0"1"284,0 3-248,0 4 471,0-14 0,2 9 62,3-5 1,-3 3 22,4 3 1,-2 4 95,2-4 197,-4 4-296,5 2-105,1 0 91,-6 0-48,13 0 1,-11 0 53,8 0 0,-7 0-44,7 0 0,-1 0-11,7 0 0,1 0-9,4 0 0,-2 0-94,8 0 0,0 0 52,5 0 1,7 0-150,-1 0 1,2 0 15,-1 0 1,-3 0 9,8 0 1,0 0 44,6 0 1,-6 0 12,0 0 1,-5 0-8,5 0 1,-8 0 3,3 0 0,1-2 10,-2-3 1,3 3 150,-3-4 1,-4 4-42,5 2 0,1-2 55,-2-4 1,8 4-135,-1-3 1,2-3 5,3 2 1,-4-2-6,4 3 0,-4 1-1,10-8 0,-6 8 24,-6-1 1,4 3-26,-4 2 1,2 0 9,-2 0 0,-2 0-11,-3 0 1,-5-2 234,5-4-213,3 4 1,-8-5 0,5 7 14,-5 0 1,-1 0 6,-1 0 0,7 0-5,-1 0 0,0-6 19,-5 0 0,0 0-3,-1 6 1,1-2 4,-1-3 1,1 3-17,-1-4 1,1 4-44,0 2 1,-1 0 28,1 0 1,-1 0 2,1 0 1,0-2-71,-1-4 0,7 4-15,-1-3 1,0 3 60,-5 2 1,-1 0-8,1 0 1,0-6 148,-1 0 1,1 0-87,-1 6 0,1 0 49,-1 0 0,1 0-69,0 0 0,-3 0 10,-3 0 1,4-2-15,-4-3 0,1 3-12,-1-4 1,4 4-18,-4 2 0,3 0-17,3 0 0,0 0-8,-1 0 49,-7 0-17,6 0 0,-6-6 36,7 1-32,1-1 0,-6 6 0,-1 0-3,3 0 0,-4 0-31,2 0 0,-6 0-7,6 0 1,-8 0 40,2 0 0,2 0-6,-2 0 1,6 0 38,-6 0 0,6 0-41,-6 0 0,6 0-6,-6 0 0,5-6-5,-5 0 0,6 0 0,-6 6 1,6 0 80,-6 0 0,0 0-1,-5 0 1,-1-1-1,0-5 0,0 4 127,1-4 0,-1 4-18,0 2 0,1 0 54,-1 0-126,0-8 25,1 7-247,-1-7 143,0 8-144,-7 0 0,-1 0 62,-3 0 7,-4 0-150,6 0 181,-8 0-36,0 0 86,0 8 1,0 1 95,0 8 1,0 1-42,0-1 0,0 0 146,0 1 0,0-1-94,0 0 1,5-5 97,1-1 0,8-1-44,-3 1 1,5 3-39,1-8 0,0-1 108,0-5 1,3 0-61,3 0 0,-4 0-12,4 0 0,2 0-96,-2 0 0,0 0-92,-6 0 1,1-2 107,-1-3-193,0 3 0,-1-14-33,-5 5 167,-3 3-7,-8-7 1,0 3-147,0-11 1,-2 2 187,-4-8 1,-3 6 87,-9-6 0,1 8-145,0-2 1,-6 6 20,0 5 0,-2-1-483,2 7 1,1 0 226,-6 6 0,6 0-308,-1 0 1,4 0 240,2 0 1,0 2 280,-1 4 0,1 4 0,0 7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3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8109,'0'-19'0,"0"-4"631,0 11 20,0 4-137,-8 1-778,6-1 190,-13 6 373,13-6 147,-13 8-266,5 0 1,-2 0-16,1 0 1,7 8 53,-2 4 0,-1 3 42,1 2 0,-6 8 151,7 4 1,-3 4-77,2 1 1,2 1-36,-7-1 0,7 1-129,-2 0 0,4-3-136,2-3 0,0 2-3,0-8-43,8 0 174,1-13 1,9 3-254,-1-7 1,2 0-73,4-6 0,4-8-29,8-4 1,-1-5-4,1-6 1,0-2-106,-1-4 1,-1-3 142,-4 3 1,-4-4 76,-8-2 0,-7 1-135,-5-1 0,-3 1 101,-2-1 1,-2 2-116,-3 5 1,-7 3 30,-11 7 0,4 9-133,-4 3 0,-2 4-230,2 2 1,-8 8 558,2 3 0,-4 20 0,-1 6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8188,'0'-18'642,"0"9"0,2-5-420,4 9 0,-4-3-19,3 2 1,-3 4 483,-2-5 211,0 7-381,0 0 1,0 7-51,0 5 1,0 5 111,0 6 1,0 4 281,0 8 1,-2-1-215,-3 1 1,1-1 64,-8 1 0,7-1-344,-7 1 0,6-6-318,-5 0 0,5-6-413,-6 6 0,9-8 304,-3 2 0,4-10-720,2-1 502,0-8-1363,0 3-394,0 1 1,8-6 2033,3 4 0,12-12 0,4-4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35 200 8112,'-9'-7'-718,"3"-5"64,4-3 600,-6-3 0,6 1 436,-3 0 1,9-1-230,1 1 1,3 2-52,-2 3 0,-4-3 1166,3 3-462,5 5 46,-8-9-593,13 14 0,-11 2 111,8 12 0,-8 11 37,1 6 0,-3 5-16,-2 7 0,-6 3-201,1 8 1,-9 0-65,3 0 0,1-6-120,-1 0 0,5-8-67,-6 3 1,8-7-507,-1-5 341,3-4-135,2-8-260,0-7 467,7 5 1,-3-15 48,8 0 0,-3-2-27,3-9 1,3-6 0,-3-7 1,-3-6-91,3 1 1,0 2-219,5-2 1,0 0-499,0-5 487,1-1 171,-1 1 0,0 7-17,1 4 1,-1 3 58,0 3 498,0 0-252,1 7 1,-7 3 257,1 7 455,-8 0 0,3 1-347,-7 5 0,0 4 474,0 7 0,0 2-177,0 4 1,0-3-55,0 3 0,0 2-283,0-2 1,0 7-216,0-1 1,2-2-162,4 2 0,4-6-367,7 6 1,2-8-1006,4 2 0,-2-4 711,8-1 1,0-3 701,6-4 0,-1 5 0,1-7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5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8693,'17'-9'981,"1"3"0,5 2-220,0-2 1,6 4-770,-6-3 1,7-3 52,-1 2 0,-4 0-1104,-2 6 478,4-7 230,-8 5 0,1-6-154,-9 8 1,1 0-524,5 0-335,-7 0 1363,-3 8 0,1 1 0,2 9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5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10333,'17'0'291,"2"0"-115,4 0 0,-1-2-68,6-4-41,1 4-18,-2-5 1,4 1-143,-8 0 0,6 0-198,-6 6 0,0 0-559,-6 0 0,6 0 850,0 0 0,0 0 0,-5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8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7779,'0'-10'2832,"0"4"-2195,0 12 1,8 4-1841,3 7 693,5 8 1,-5 0 460,1 4 1,-8 9 571,1-3 1,-3 11 201,-2 0 1,0-4-321,0-1 1,0 1-227,0-2 1,0-5-51,0-6 0,0-8 129,0 2 4,8-4 0,2-9-407,7-5 0,0-3 254,1-2 0,7-9-7,3-9 0,5-7-180,2-9 0,-1-8 63,1-5 1,5-8-79,0-3 1,1-7-43,-7 1 1,1 3 341,0-3 0,-3 11-238,-3 1 1,2 2 18,-8 9 1,0 3-268,-6 9 1,-1 4-469,-5 8 0,-1 2-2070,-5 3 2817,-3 4 0,-2 8 0,-9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0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8172,'0'-17'596,"0"-1"0,0 7-1272,0-1 235,0 8 444,0-11 0,6 11 521,0-7 1,5 5 421,-5-6 498,7 9-964,-3-5 0,2 16-14,-1 3 1,-7 12-97,2 6 1,-4 11-55,-2 6 1,0 8-296,0 10 1,-2 1-583,-4 16 1,2-1 192,-7 7 1,7 7 0,-4 2-1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15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69 8160,'-7'-9'89,"5"-1"438,-4 4-658,4 4 123,2-5-74,0-1 0,0 4 127,0-7 403,0 7-41,0-4-27,0 8-394,0 0 1,-6 2 87,0 4 0,1 3 176,5 9 0,0 1-150,0 4 1,-2 4 104,-4 8 0,4 7-34,-4 4 0,2 4 28,-1 2 0,3 5-123,-4 1 0,2 2-92,-2-3 1,4-3 23,-3 4 0,1-10-201,-2-2 1,4-10 63,-4-1 1,4-2 151,2-10 1,0 0-197,0-6 151,0 0 1,-1-7-26,-5-4 15,4 3 26,-6-7-344,8 6 0,0-10-184,0-4 1,0 2-30,0-7 0,0-3 29,0-9 534,8 4 0,1-21 0,9 3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15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35 8103,'-8'-10'-1441,"7"-5"1065,-15 13-4,14-6 611,-5 8 223,7 0-26,-8 0 1,4 8-175,-8 3 1,9 5 64,-3 1 1,4 6-165,2 0 1,-6 10 28,0 1 1,1 9 172,5 8 1,0 9-113,0 3 1,-2 10-215,-4 2 0,2 6-10,-7-6 1,5 6-234,-6-6 0,8-6 102,-1-6 0,-3-15-70,2-2 0,0-7 112,6-5 1,0-5-2,0 0 0,0-14-234,0 3 210,8-5-681,-6-3 44,6-3 730,-8-7 0,-8 0 0,-2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15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7970,'2'-10'-406,"4"5"290,-4 3 618,13-6-95,-5 6-82,7-6-211,0 8 1,1 0-81,-1 0 1,-6 8 22,1 4 0,-6 5-110,5 6 0,-1-4 10,1 4 98,5 4 1,-12-2 0,5 6 215,-1-2 1,0 0-98,-3 5 0,-3 1-33,4-1 0,2 3-50,-3 3 1,3-3-2,-2 3 1,-2-3 0,7-3 0,-7-7-136,2-4 1,2 2 214,-3-2 1,3 0-5,-2-6 104,-4 1 1,7-1 53,-3 0-68,-4-7-12,6 5-62,-8-13-62,0 6 0,2-8-3,3 0 0,-1-4-7,8-7 0,-5-3-242,11-15 1,-3-7 68,14-10 1,6-12-291,5-5 0,10-12-184,2-6 1,-26 36-1,1 0 239,4-2 0,2 1 0,1 0 1,1 0 70,2 2 1,1 2 226,-1 2 0,1 1 0,-2 0 0,1 1 0,1 4 0,1 3 0,42-27 0,-1 8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5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69 208 8089,'0'-17'-1534,"0"-1"1484,8 1 0,-6 5 448,4 1-164,3 7-31,-7-11 0,8 7 191,-4-4-58,-4 5 0,5 5 43,-7-4-50,0 4-155,0-6-17,-7 8 0,-1 2-186,-4 4 1,-3-2 101,4 8 1,1-1-172,-2 6 204,1 1 0,-1 1-10,1 4 1,7-4 11,-2 4 1,4-2 16,2 2 0,0-1-25,0 6 1,2-5 0,4 6 1,4-8-136,7 2 1,-6-3 22,1-3 1,-1-6-94,7 1 1,-1-8 161,0 2 1,1-5-17,-1-1 1,0-5-28,1-1 1,-1-13-6,0 1 0,4-3-117,-3 4 0,3-6 81,-10 0 0,-1-6-129,1 6 0,-7-8 16,2 2 1,-6-3-79,-6-3 1,2 6 156,-7 1 0,-1 1 43,-5-2 1,0 6-39,-1 11 1,1-1 84,0 7 0,0 0-589,-1 6 0,1 10 559,0 7 0,-1 0 0,1 8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7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105 208 7998,'0'-18'-245,"0"1"0,0 5 345,0 1 0,0 5-1,0-5 19,0-1 136,0-5 296,0-1-262,0 9-73,0 1-88,0 8 1,-8 2 58,-4 4 0,3 3 15,-3 9 0,6-1 8,-5 0 0,1 6 169,-1 0 0,1 6-95,4-6 1,5 8-22,-5-2 0,4-4-179,2-2 0,0-2 130,0 2 1,2-9-298,4 3 1,3-6 52,8 1 1,-5-4 4,-1-8 0,3 0 17,9 0 1,-4-2 1,4-4 0,-4 2-36,-1-7 1,-1-1-112,0-5 1,1-1-31,-1 1 1,-7-2 105,-5-4 1,-3 4-261,-2-4 0,0 1-1,0-1 0,-7-2 39,-5-3 0,-3-5 10,-3 4 0,-1-2 16,-4 3 0,4 3-35,-4 7 0,4 9-109,1 3 1,1 4 417,0 2 0,-1 15 0,1 5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3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139 137 8174,'0'-10'-1616,"0"2"1823,0 1-62,0 5-56,8-14-14,-6 14 1,7-11 20,-3 7 231,-4 1-50,5 5 294,-7 0 242,0 0-506,-7 0 25,5 0-248,-13 0 77,5 0 0,-2 1-269,1 5 42,7-4 0,-6 12-13,5-9 1,3 3 334,-4-2-133,-4 3 0,3 9 70,-5-1 0,3 0-80,3 1 0,2 5 190,-8 0 0,9 5 22,-3-4 1,2 6-94,-2-1 1,4-2-107,-4 2 0,5-8-31,1 2 8,0 4 0,5-8 32,1 4-91,8-4 1,-5-7 59,8-1 1,3-7-67,3 2 0,-2-4 47,8-2 1,-6-8-77,6-3 1,-6-5-4,5-1 0,-1-6-156,2 0 1,-2-2 158,-4 2 1,-4-4-132,4-8 0,-9 7-163,-3-1 0,-7 0 63,2-6 0,-4 1-18,-2-1 1,0 3 38,0 3 0,-8-2 478,-3 8 0,-10 2-184,-3 9 0,-6-1-314,1 7 1,-4 2-38,-1 10 0,5 4-670,0 7 928,-7 8 0,-1 9 0,-5 11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4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8129,'0'-10'-599,"0"-5"0,0 5 819,0-7 1,6 6 101,0-1 1,-1 6 79,-5-5 1,2 7 81,4-2 153,-4-3-161,6 7-237,-8-6 1,0 10 125,0 4 0,0 3-57,0 8 0,0 10 248,0 8 1,-2 7-126,-4 10 0,2 0-182,-7 0 1,-1 6-227,-5-1 1,0 1-256,-1-6 1,9-2-157,3-4 1,-2-4 274,2-7 1,1-3-1071,5-3 0,2-4 81,3-8 1102,5-7 0,23 5 0,3-5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8089,'8'-17'389,"-6"0"-324,6 7 0,-7-3 1039,5 7-179,-4 0-261,6 6 1,-8 2-131,0 4 0,0 9-77,0 8 0,0 8-86,0-2 1,0 9 64,0 2 0,0 8-398,0-1 1,-6 1-354,0-2 0,1 9-2887,5-3 3202,0 4 0,-8 4 0,-2 1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7916,'-2'-9'-492,"-3"3"-772,3 4 1787,-6 2-94,8 0 4437,0 0-4287,0 8 0,0 9 38,0 12 1,-2 0 49,-4 5 0,4-3-283,-3 9 1,-3-1-177,2 1 0,-5-2-922,5 9 0,0-7 351,6 6 363,0 0 0,0 6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8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7831,'-17'-6'1458,"0"1"0,-1-1-996,1 6 0,6 0-81,-1 0 0,-1 0-155,-10 0 1,3 13-1,-3 5 0,-2 10 175,2 1 0,0 4-115,6 2 1,0 1 35,-1 4 0,9-3-346,3 3 0,-2 4-353,3 3 1,-1-7-78,6-5 0,2 3-667,3-9 0,-1 5 311,8-11 1,-1 0-1297,7-5 2106,-1-1 0,8 0 0,2 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0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8200,'9'-8'-1775,"-1"6"2120,-8-5 1,0 5 429,0-4-539,0 4 0,2-6-112,4 8 1,-4-2 95,3-3-211,-3 3 116,6-6 0,-6 6 113,4-4-7,-4 4 221,-2-5-195,0 7 108,0 0-398,-8 0 53,6 0 1,-8 2 110,5 3-115,3-3 0,-8 8-19,4-4 0,4-2 91,-3 7 0,1-5 3,-2 5 0,4 1 129,-4 5 1,4 0-77,2 1 0,0-1 141,0 0 0,0 1-94,0-1 1,6 0-31,0 1 1,5-1 55,-5 0-245,8 0 0,-5-1 114,9-5 0,-1-3-166,0-8 1,0 0 86,1 0 0,-1 0 7,0 0 1,-5-2-15,-1-4 0,1-3 12,5-9 0,-1 1 7,-5 0 0,-1 0-36,-5-1 1,-3 1-11,4 0 1,-4-1 5,-2 1 0,0 0-116,0-1 0,0 1 195,0 0 0,-8 5-72,-3 1 0,-1 5 27,-5-5 0,4 7-118,-10-2 0,3 4-162,3 2 0,4 0-256,-5 0 0,11 2-1416,-11 4 1939,13-4 0,-11 13 0,7-5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2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6877,'0'-10'442,"0"2"0,0 6-99,0-3 162,0 3-240,0-6-166,0 8 263,0 0-147,0-8-249,0 6 161,0-5-52,0 7 0,-6 2 191,0 3 0,1-1-54,5 8 0,-2-7 92,-4 7 0,4 0-123,-4 5 1,4 0 12,2 0 1,0 1-44,0-1 1,0 6-12,0 0 0,2 0-177,4-6 1,2-5 73,3 0 0,5-3-75,-5 3 0,-1-3 6,1-3 1,1-4 52,5 4 1,0-4 10,1-2 1,-1 0-11,0 0 0,-5-8-22,-1-4 1,-1 3 8,1-3 1,3 1-39,-8-7 0,-1 1 65,-5 0 1,0 0-154,0-1 0,0 1 115,0 0 0,0-1-7,0 1 0,-5 0 20,-1 0 1,-8-1 4,3 1 1,1 2-159,-1 3 0,1 2-208,-1 5 0,-5 3-1906,5-4 2256,-5 4 0,-1 10 0,0 1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31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8284,'0'-10'-1196,"0"2"1196,0 8 0,0 0 0,0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32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8277,'-18'10'-699,"1"-3"529,8-7 0,1-2 183,8-3 0,0 1-80,0-8 210,0 9 0,0-7-55,0 4 0,2 4 407,4-4-46,-4-3-270,5 7 1,-1-8-87,0 5 0,1 3 128,-1-4-118,4 4 1,7 2 1,0 0 1,1 0-162,-1 0 0,0 0 82,1 0 1,1 0-120,4 0 1,-2 0 18,8 0 1,0 0 27,5 0 0,1 0 24,-1 0 1,1-6-10,0 0 0,5 1-45,0 5 0,6 0 67,-5 0 0,5 0-91,-6 0 1,6 0 77,-5 0 0,-1 2 4,-5 3 1,-1-3 15,1 4 1,-3-2 3,-3 2 0,4-4-12,-4 3 1,1-1 5,-1 2 1,4-4-51,-4 4 1,3-4 49,3-2 0,2 0-25,3 0 0,-4 0 15,5 0 1,3-2 25,2-4 1,4 2-13,2-8 0,0 7 3,0-7 1,5 6-30,1-5 1,0 7 4,-7-2 0,-4-1 31,-1 1 0,-10 0 1,-1 6 0,-1 0 124,-5 0 1,-2 0-83,2 0 0,-6 6 107,6 0 0,-6-1-128,6-5 0,-1 0 4,7 0 0,0 0-3,-1 0 0,1 0-4,-1 0 1,7 0-55,-1 0 1,6-5-19,-5-1 1,5-2-26,-6 2 0,6 3 67,-6-9 0,7 8-19,-7-2 1,0 3 60,-5-3 0,-6 4 6,0-4 1,-8 4 24,2 2 1,2 0 16,-2 0 1,2 0-13,-2 0 1,-2 2-29,8 4 1,0-4-158,5 4 1,1-5 145,-1-1 0,1 0-146,0 0 0,5 0 93,0 0 0,2 0-18,-1 0 1,-5 0-7,5 0 0,-5 0 2,-1 0 1,-3 0 52,-3 0 1,4 0-40,-4 0 1,2 0 131,-3 0 1,-1 0-108,-4 0 0,-2 0 139,8 0 1,-8 0-78,2 0 1,-1 0-35,1 0 0,-4 6-28,4 0 1,2 0-113,-2-6 1,0 6-92,-6-1 1,6 1 121,0-6 0,2 2 43,-2 4 1,-3-4-14,3 3 1,2-3 207,-2-2 1,6 0-64,-6 0 1,2 0-40,-2 0 1,-2 0-26,8 0 1,-8 0 22,2 0 0,-4 0-106,-2 0 0,1 0 96,-1 0 1,0 0-54,0 0 1,1 0 26,-1 0 1,0 0 245,1 0-185,-1 0 0,0 0 166,1 0 1,-7 0 109,1 0-48,-9 0-222,13 0 1,-12 0-14,7 0 0,-5 0-101,5 0 0,-5 0 78,6 0 0,-6 0 80,5 0 30,-7 0 28,11 0-60,-13 0 0,8 0 165,-4 0-680,-5 0 215,7 0-1549,-8 0 992,0 0 729,-8 8 0,-16 9 0,-13 10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3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6877,'0'-9'-189,"0"1"798,0 8 296,0 0 1,-2 8-590,-4 3 1,4-1-28,-3 1 0,3 1-70,2 5 1,-2-2 49,-4-3 1,4 3 43,-4-3 0,4 3-73,2 2 1,6 1-14,0-1 1,2-2-189,-3-3 0,-1 3 98,8-3 1,-6-4-204,5-3 49,1 5 1,5-8-16,0 4 0,0-4 55,1-2 0,-7 0-98,1 0 0,-1-2 130,7-4 0,-7 4 19,1-4 0,-7-2-47,7 3 1,-6-3 75,5 2-455,-7 4 31,4-5 144,-8-1 1,0 4-20,0-7 0,-8 7-260,-3-2 1,-5-2 174,-1 3 0,0-7-80,-1 6 1,1-7 53,0 1 1,-1 3-206,1-3-530,0 8 527,0-11 1,5 13 514,1-4 0,-1 4 0,-5 2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2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68 7654,'-9'0'-883,"1"0"1361,0 0-123,6 0 203,-5 0-77,7 0-334,-8 0 1,6 2 37,-4 3 0,2-1 132,-1 8 1,3-1-37,-4 6 0,4 1-89,2-1 1,0 0 49,0 1 1,0-1 162,0 0-393,0 1 1,0-1 2,0 0 0,8-5-105,3-1 0,5-5 130,1 5 0,0-7-80,0 2 0,3-4-11,3-2 0,-2-2 75,8-4 0,-8-1 32,2-5 0,-4-3-32,-2 3 0,1-3 11,-1-2 1,-2-1 20,-3 1 1,-4 0 8,-8-1 1,0-5-40,0 0 1,0-2-5,0 2 0,-2 4-90,-4-4 0,-6 9-173,-11 3 0,-4 7-363,-7-2 0,-3 6 258,-3 6 1,2 4 345,-9 7 0,-6 8 0,-9 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34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8276,'10'-17'0,"5"7"-1089,-3 4 695,-4 4 0,7-4 194,-4 1 0,5-1 553,1 6-171,0-8 0,1 6-109,-1-3 123,0 3 0,1-4-70,-1 0 1,0 0 35,0 6 1,-5 0-76,0 0 0,-1 0 45,6 0 1,-5 0 30,-1 0 78,1 0-71,5 0-86,0 0 0,1 0 16,-1 0 0,0 0-127,1 0 1,1 0 118,4 0 0,-2-5-71,8-1 1,-6 0 2,6 6 0,-6 0-104,6 0 1,-2 0 49,1 0 1,5 0-5,-4 0 0,-2 0-40,2 0 0,-1 0 78,7 0 0,-6 0-56,0 0 0,5 0 44,7 0 1,-1 0-2,-5 0 1,1 0-9,4 0 133,-3 0-121,5 0 1,-7 0 23,-1 0 0,7 0 7,-1 0 1,0-2-3,-5-4 1,0 4-13,-1-3 1,1 3-20,-1 2 0,1 0 13,-1 0 1,3 0-3,3 0 0,-1 0-8,7 0 1,-8-2-7,3-4 1,1 4 36,-2-4 1,6 4 0,-5 2 1,5-1-6,-6-5 1,2 4-15,-1-4 1,-5 4-17,5 2 0,-5 0 19,-1 0 1,-1 0-15,1 0 0,1 0 2,5 0 0,-5 0-6,5 0 0,1-6 8,-2 1 1,3-1-5,-3 6 1,-2-2 137,8-4 0,-5 4-124,5-3 0,-8-3 58,3 2 1,-3-2 19,2 3 0,-3 3 13,3-4 0,-9 4-19,-2 2 0,-6-6 6,6 0 1,-6 1-65,6 5 0,-6 0 6,6 0 0,-6 0-126,5 0 1,-5 0 135,6 0 1,-6-2-60,6-4 1,0 4 36,6-4 0,-7 4-2,1 2 1,-2 0-27,2 0 1,2 0-6,-8 0 1,7 0 1,-1 0 0,-4 0 3,-2 0 1,2 0-3,-2 0 0,2 0 16,-2 0 0,-3 0 18,3 0-24,-4 0 0,0 0-11,4 0 0,-4 0 9,4 0 1,-1 0-33,1 0 0,-2 0 33,8 0 1,-8 0-112,2 0 1,2 0 64,-2 0 1,6 0-9,-6 0 1,6 0 21,-6 0 1,5 0-2,-5 0 1,1 0 32,-7 0 1,6 0 5,0 0 1,0 0 141,-6 0 1,1 0-96,-1 0 1,-6 0 75,1 0 1,-1 0-91,7 0 1,-7 0 8,1 0 0,-1 0-36,7 0 1,-1 0-16,0 0 0,-5 0-67,-1 0 0,1 0 93,5 0 0,0 0-65,1 0 1,-1 0 41,0 0 1,1 0 118,-1 0 0,-6 0-17,1 0-41,-1 0 1,7 0 17,-1 0 1,0 0 11,1 0 0,-1 0 36,0 0 0,0 0-56,1 0 0,-5 0 184,5 0 0,-11 6 44,11 0 128,-5 0-65,-3-6 162,-3 0 539,1 0-111,-6 0-11,6-8-2436,-8 6 1270,-8-6 0,-9 8 226,-12 0 0,-12 8 0,-3 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4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8274,'0'-10'-1790,"0"2"2273,0 8 22,0-7-108,0 5-274,0-6 33,0 0 70,0 7-117,0-7 289,0 8 565,0 0-708,0 8-178,0-7 1,0 9 142,0-4 1,-6-2-73,1 7 1,-1 1 34,6 5 1,0-5-8,0-1 1,0 1 79,0 5 0,0 0 59,0 0-117,0 1 1,2-1-35,4 0 1,1-5-7,5-1 1,3-7-73,-3 2 1,5 2 87,6-3 1,-4 1-2,4-6 1,4-2-50,2-3 0,-2 1-22,2-8 0,-2 1-7,1-7 1,-1 1-75,-4 0 1,-9-1-139,3 1 1,-5 0 126,-1 0 1,-3-1-182,-8 1 1,-2 0-131,-4-1 1,-3-5-125,-9 0 1,-5-6 171,0 6 0,-8 0 11,3 6 0,-5 2-49,-2 3 1,1 4 78,-1 8 0,1 8-1634,-1 4 1846,-7 11 0,-2 11 0,-8 11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4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8041,'9'-8'-322,"1"6"-40,-4-4 0,-3 3 287,9-3 1,-6 4 133,5-4 1,-5-2 100,6 3 0,-1-1-117,6 6 0,-5-6 301,-1 0-288,-7 1 0,6 5 329,-4 0-74,-4 0 118,5 0-90,-7 0 1,0 2 283,0 3 0,0 5-85,0 7 1,0 2 210,0 4 0,-6 4 24,1 8 1,-1-2-307,6-5 1,-6 3-93,0-8 1,1 6 28,5-6-200,0 8-154,-8-12 1,6 0-437,-4-7-1011,4-8 1076,2 11 1,0-11-1364,0 7 635,0-7 4,0 4 12,0 0 514,8 1 0,-6 9 57,4-1 462,-4 0 0,5 0 0,3 1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46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8111,'0'-9'-842,"0"-7"0,0 13 843,0-9 231,0 8 0,0-5 104,0 3-184,7 4 49,-5-6 10,6 8-55,-8 0 34,0 0-148,8 0 101,-6 0-276,5 0 158,1 0-108,-6 8 1,8 0 103,-5 3 0,-3 5-13,4-5 1,-4 6-11,-2 6 0,6-1-1,-1 6 1,1-5 18,-6 6 0,0-6-1,0 6 0,0-2-18,0 2 1,0 2 16,0-8 1,0 7 126,0-1 0,0-4-75,0-2 1,0 2 96,0-2 1,6 6-129,0-6 0,-1 2 26,-5-2 1,0-4-116,0 5 1,6-3 106,0 2 1,0-2-140,-6 8 0,0-2 81,0 1 0,6 5-107,-1-4 1,1-2 60,-6 2 0,0-3 49,0 3 1,0 2 1,0-8 0,0 6 5,0-6 0,0 8 14,0-2 0,0-3-28,0 3 1,0-6 48,0 6 1,0-2-33,0 2 0,-6 2 24,1-8 1,-7 7-32,6-1 1,0-2-7,6 2 1,-5-6 31,-1 6 0,0-6 0,6 6 1,-2-2-9,-3 1 1,3-1-7,-4-4 1,4-1 85,2 6 0,0-1-76,0 2 0,0 4 21,0-4 0,0-3 14,0 3 1,2 0 0,4 6 0,-4-6-28,3-1 0,-3-1-1,-2 2 1,0 4-75,0-4 0,0-3 73,0 3 0,0 0-141,0 6 0,0-3 127,0-3 1,0 4 17,0-4 1,0-4 0,0-2 0,0 2-1,0-2 1,0 6 4,0-6 1,0 0 11,0-6 0,0 6-162,0 0 1,2 2 131,4-2 0,-4-4-97,4 4 0,-3-3 84,3-3 0,-2 0-46,8 0 0,-9 1 58,3-1 0,-2 0-1,2 1 1,-4-1 75,3 0 1,-3 1 219,-2-1 0,6 0-15,0 0 1,0 1-141,-6-1 1,5 0-178,1 1 1,2-1 136,-2 0 0,-3 0-212,9 1 0,-8 1 20,2 4 1,1-4 65,-1 4 1,2-3 28,-2-3 0,-5 0 6,5 0 1,-4 6 177,-2 1 1,0-1-77,0-6 1,0 0 69,0 0 0,-2 1-64,-4-1 0,5 0-33,-5 1 0,2-1 119,-2 0-217,4 0 0,-7 1 122,3-1-174,4 0 0,-8 1 89,5-1 0,3 0-8,-4 1 0,2-7 61,-2 1 1,4-1-42,-3 6 1,1 1-10,-2-1 0,4-5 38,-4-1 1,2 1-9,-1 5 0,3 0-5,-4 0 0,2-1-2,-2-5 0,3 5 142,-9-5 1,8 5-136,-2 1 0,-1 0 223,1 1-204,-7-1 0,9 0 41,-8 0-42,8 1-71,-3-1 1,5-2 106,-4-3-31,4 3-315,-6-5 206,8 7 0,0-5-288,0-1 208,0-7-494,0 11-121,0-13-95,0 6 214,0-8 0,2-4-1021,4-7 1608,4-9 0,15-30 0,1-3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8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553 171 7794,'0'-27'0,"0"0"493,0 4 1,0 10 707,0-5 0,0 5-1111,0-4 0,-7 5 6,-5 1 0,-5 7-96,-6-2 0,2 6 11,-8 6 1,0 9-59,-5 8 1,-1 8 130,0-2 1,1 5 25,-1 7 1,3-3 54,3 8 0,-4-3 115,4 8 1,4-3 284,2 10 0,4-4-135,2-2 1,5-2-375,1-4 1,7 2-268,-2-8 0,4 1-394,2-7 1,8-5 149,3 0 0,7-10-447,5-2 1,-2-1 106,8-11 1,-1 1 299,7-6 1,5-2-250,1-3 1,-1-5 743,-5-7 0,-3-6 0,-3 0 0,2-6-56,-8 6 0,-2 0-39,-9 5 897,3 1 1340,-5 0-1253,7 7 1,-8 10-312,-3 12 1,-4 3 1,-2 2 0,0 1-167,0-1 1,0 6-542,0 0 0,0 0-261,0-6 0,-6 1-432,1-1 0,-9 0 594,3 1 227,3-1 0,-15-8 0,4-1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47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7925,'0'-17'-394,"6"5"-96,0 1 0,1 5 366,-1-6 871,-4 1-514,13-7-172,-13 1 59,6 8-62,0-7 1,-6 12-49,3-7 41,-3 7 0,0-4-199,4 8 159,-4 0 174,6 0-39,-8 0 237,0 0-225,0 8 1,0 2 221,0 7 0,0 0-94,0 0 0,-6 6-118,0 1 0,0 6-245,6-1 1,2 4 111,4 1 0,-4 1-150,4 0 1,1-1-5,-1 1 1,2 5 105,-2 0 1,-5 3 36,5-3 1,-4 2 132,-2 4 1,0 2 88,0-7 1,0 7-58,0-2 0,0-2-158,0 2 1,0-7 83,0 1 0,2-2-104,4 3 1,-4-5 59,4 5 1,-5-3-11,-1 2 0,0-3-26,0 3 0,0-3-14,0-3 0,0 1 152,0 0 0,0-3-112,0-3 1,0 4 12,0-4 0,0 3 6,0 3 0,0-6-30,0-1 1,0 1 2,0 6 0,0-2 0,0-5 1,0 5-24,0-4 0,0 2-107,0-3 1,0 5 49,0-4 0,0 2 51,0-3 1,0 3-12,0-8 0,0 6 9,0-6 0,0 6-32,0-6 1,0 2-1,0-2 1,0-4 4,0 4 1,-5-3-15,-1-3 1,0 0-11,6 0 1,0-5 9,0-1 1,0 1 11,0 5 0,0 1 88,0-1 1,0-6 38,0 1-50,0-1 0,0 7 3,0-1 0,0 0 106,0 1-179,0-1 1,0 0-12,0 0 1,-2 1-48,-4-1 1,5-5 89,-5-1-1,4 1 30,2 5 0,0 0-49,0 1 0,-2-7 132,-4 1 1,4-1-64,-3 6 1,3 1 413,2-1-438,0 0 0,-6 1 3,0-1 1,0 0-99,6 0 0,0-5 75,0 0 0,0-1-65,0 6 1,0-5 64,0-1 0,0 1-90,0 5 1,0-5 93,0-1 0,0 1 118,0 5 1,0-5-83,0-1 0,0-5 288,0 5 171,0 1-375,0 5 1,0 1 25,0-1-32,0 0 1,0 0-219,0 1 0,0-1 79,0 0-39,0 1 0,-2-1 140,-3 0 1,3 1-14,-4-1 1,4-6 100,2 1 0,-2-1-92,-4 7 1,4-7-127,-3 1 0,3-1 61,2 7 1,0-7-152,0 1 0,-6-1 77,0 6 1,0-5-259,6-1 332,0 1-46,-7 5 237,5 1-194,-6-1 1,2-6 53,1 1 0,-1-6-71,6 5 21,0-7 135,-8 11-86,6-5 1,-7 5 1,3-3 1,4 3 94,-4-3 0,4-3-101,2 3 1,-2-6 54,-3 5-209,3-7 181,-6 12-1174,8-15 373,0 7 1,0-16-442,0-3 1,2-12 1120,4-6 0,3-19 0,9-6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4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7991,'9'-17'0,"-1"0"528,-8 0 235,0 7-564,8-5 3,1 13 0,1-4-36,-4 12 1,2-3-34,-3 9 0,1 0 75,-6 5 0,0 6-226,0 0 1,0 2 58,0-2 1,0 2 33,0 4 0,-2 2 133,-4-8 0,4 7-35,-3-1 0,3-2-203,2 2 0,0-6 86,0 6 1,0-8-318,0 2 0,2-6 153,3-5 1,-1 1-170,8-7 0,-6 0 10,5-6 0,-5 0 21,5 0 1,-1-8 32,2-3 0,3-11 12,-4-1 1,5-7-159,1 1 0,6-10 60,0-1 0,0 2 270,-5 9 1,-1 4-100,0 7 0,0 3 176,1 4 1,-1-3 41,0 8-27,1 1 1,-3 7 305,-3 3 533,3 5-282,-5 7 0,5 0-221,-4 1 1,3-7 454,-8 1-543,7-1 0,-5 7-288,3-1 11,5 0 1,-9 1-59,5-1 0,3 0-206,-3 0 1,-3-5-422,3-1 1,5-5-448,6 6 1,8-8 1097,-2 1 0,3-3 0,3-2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50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7934,'2'-20'172,"3"9"1,5 1-1,7 4 832,1 3 1,5-5-502,0 2 0,5 0 311,-4 6 1,4-5-912,-5-1 1,0 0 51,-5 6 1,-1 0-255,0 0 1,-5 0 60,-1 0-820,1 8 0,3-4 168,-3 7 0,-4-5-775,-8 5 1665,0-7 0,7 12 0,3-7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5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7934,'18'0'1281,"-1"0"1,0 0-1009,1 0 0,-1-6-226,0 1 1,0-3-261,1 2 1,-1 4-729,0-4 1,6-1 185,0 1 755,1 0 0,1 6 0,1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5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7981,'18'-9'604,"-1"3"0,2 4 428,4 2-641,4 0 0,8 0-32,-1 0 1,-5 0-134,0 0 0,-8 6-99,2 0 0,-4 7 112,-1-1 0,-9 5-338,-3 6 1,-6 4 100,-6 7 0,-5 1-453,-12 0 1,1-1 202,-6 1 0,-1-1 4,-6 1 0,8-6 175,4 0 0,6-14 240,5 2 1,5-3 375,7 3 0,15-6-260,8 1 0,16-8-58,7 2 1,17-4-36,6-2 1,12-6-3556,0 0 3361,-4-7 0,7 3 0,-5-7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54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1 190 7928,'15'-11'0,"-3"-1"-68,3 9 1,-5-7-38,7 4 1,0 4-92,0-4 0,7-1 129,-1 1 0,5 0 79,-5 6 1,8-6 58,-2 1 0,-2-1 0,2 6 0,0-6 17,5 0 1,-5 1 6,0 5 1,5 0-112,7 0 1,1 0 37,-2 0 1,-1 0-92,7 0 1,0 0 115,6 0 1,2 0-111,3 0 1,-1-6 10,7 0 1,1-5-17,5 5 1,-2-6 42,-3 7 1,3-7 8,-4 6 0,-1-5 49,1 5 1,-7 0-46,2 6 0,-1 0 67,-5 0 1,2 0-54,-14 0 1,1 2 8,-7 4 1,7-2-28,-1 7 1,-5-7-9,-7 2 0,-5 2-58,6-3 0,-8 3-148,2-2 1,-5-2-359,-7 7 588,5-7 0,-14 11 0,5-5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54.5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7043,'2'-11'-347,"4"-1"0,3 8 398,9-1 1,5-5 163,0-1 1,7 1-131,-1-2 1,4 7 149,1-7 0,3 8-51,3-2 0,5 5-115,6 1 1,11 0-22,7 0 0,2 0 63,10 0 0,0 0-458,5 0 0,2 5 268,5 1 1,5 0-43,-44-6 1,1 0-1,1 0 1,0 0 72,1 0 0,1 0 1,-2-3-1,-1 0-45,-2 1 0,-2-2 0,0-1 0,0-1 64,47 0 0,-48 0 1,0 1-38,42-1 1,-2-6 206,-9 6 0,-10 1-58,-7 5 1,-11 0 11,-1 0 1,-4 0-99,-13 0 0,1 5-109,-13 1 1,6 2 86,-6-2 0,-5-4-233,-7 3 585,1-3-382,5-2 0,-7-7 57,-5-5 0,-10-3 0,-5-3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0:54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7915,'0'-17'-18,"0"0"1,8 1 0,4 5 0,3-5 17,2 5 0,8 3 0,4 2 0,11 4 389,7 2 0,3 0-95,1 0 0,-4 8 21,-1 4 1,-2 11-118,2 5 1,2 5 91,-8 2 0,6 5-199,-5 0 0,5 8-131,-6-1 0,1 1 134,-7-2 1,1 2-81,-1-8 0,-7 0-168,-4-5 1,-5 5 58,-7 1 1,-3 1-52,-8-2 1,-10-1 66,-7 7 0,-16-4-270,-13 10 1,-4-6-71,-2 6 0,-11 6-459,0-6 1,-9 5 877,9 1 0,-4-8 0,-2 7 0,-1 5 0,1 3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8094,'-6'-11'248,"1"-1"534,-9 8 0,7-1-242,-5 10 0,-3 7-98,3 11 0,-1 6-100,1 11 1,-3 4 118,3 8 0,-1 2-500,1 4 1,-1-3 109,7 9 1,0-1-2357,6 6 2020,0 0 1,0 8 0,0 2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8220,'17'-18'-7,"-5"1"-25,-1 0 1,-5 5-115,6 1 249,-8 7 229,11-12 14,-13 15 309,6-7-201,-8 8 102,0 0-174,0 8 1,-2 3 234,-4 12 1,-4-2-98,-7 8 1,2 0-18,3 5 0,-3 1-478,3 0 0,-3-1 38,-3 1 0,3-1-766,4 1 1,3 0 476,8-1 1,0-7-445,0-4 0,0 2-168,0-2 0,8-6 838,3-5 0,12-8 0,4 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9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7794,'-17'-2'0,"-1"-4"993,9 4-833,1-6 284,8 1 1,2 3 283,4-8 1,-2 9 637,7-3 1,1-2-760,5 2 1,0-1-60,1 1 0,5 4-528,0-4 1,6 4 44,-6 2 0,5 0-1380,-4 0 0,4 2 852,-5 4 1,0-2 462,-5 7 0,-9 1 0,-1 5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0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8185,'-8'-10'361,"-1"2"1,-3 10-174,1 4 1,5 4 12,-6 7 1,1 8 182,-6 4 1,5 3-106,0 3 0,3 0 11,-3-1 0,5-1-37,7-4 1,0 1-118,0-7 1,7 0-25,5-5 1,9-7-206,2 1 1,0-8 24,-6 1 0,1-3-260,-1-2 1,6-2 77,0-3 0,0-5 50,-6-7 0,-5-1-99,0 1 1,-9-2 18,3-4 1,-6-4 24,-6-8 1,-3 1 53,-9-1 0,-1 1-4,-4-1 0,4 8-68,-4 4 1,2 6 272,-2 5 0,4 5 0,-6 7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37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69 8233,'1'-9'-574,"5"3"0,-4 2 995,4-2-157,-4 4-15,-2-5-45,0 7 9,0-8-15,0 6 11,0-13 251,0 13-235,0-6-302,0 8 0,-2 0 117,-4 0 0,2 8-66,-7 3 0,-1-1 108,-5 1 1,0 1-17,-1 5 1,1 6 31,0 0 0,1 2-32,5-2 1,-5-3 309,5 3 1,3 2-83,3-2 0,-3 6-307,2-6 0,2 0 117,10-6 0,-2-2-132,7-3 0,1 1 79,5-7 1,2 0-154,4-6 1,-3 0 81,3 0 1,-2-2-94,2-4 0,-4 2 54,4-7 0,-4-1 55,-1-5 0,-7 0-6,1-1 0,-6 1 9,5 0 0,-7 0-223,2-1 1,-4-7-86,-2-4 0,-8 3-95,-4-3 1,-3 8 117,-2-3 0,-3 1-88,-3 6 0,4 4-560,-4 13 934,-4 0 0,0 0 0,-7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0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102 104 8229,'0'-9'-38,"-7"-7"1,5 12 116,-4-7 1,4 5-17,2-5-63,0 7 0,0-6 193,0 4-92,0 4 1,0-7 100,0 3-241,0 4 640,0-6-318,0 8 146,0 0-225,-8 8 1,5-4-6,-9 8 1,2-1 47,-1 6 1,1 1 40,5-1 1,3 6-91,-4 0 1,2 2-1,-2-2 1,4-4-227,-3 4 0,5-3 122,5-3 0,5 0-169,7 0 1,1-5 66,-1-1 0,0-7 38,0 2 0,8-4-27,4-2 1,-2-2-100,2-4 1,-6 2 39,6-7 1,-8-1-120,2-5 1,-4 0 77,-1 0 1,-7-1 80,1 1 0,-9-2-164,3-4 0,-6 3 39,-6-3 0,3-2-44,-9 2 1,1 0 34,-7 6 0,1 6-133,0-1 1,-6 8-323,0-2 1,-2 4 178,2 2 0,3 8-935,-3 4 1361,4 3 0,-6 10 0,-2 2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1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1989 18 6977,'-2'-10'-390,"-4"4"392,4 5 10,-6 1 2,1 0 1,3 0-23,-8 0 17,9 0 0,-7 0-24,4 0 0,2 1 21,-7 5 1,7-2-1,-2 8 0,-3-7 56,-3 7 1,3-1 105,-3 7 1,0-7-97,-5 1 0,-6 5-30,0 6 1,-2 0-61,2-6 0,2 7 68,-8-1 1,6 5-100,-6-5 0,6 2 42,-6-1 1,6-3-15,-6 7 1,6-4 39,-5 4 1,4-5-13,-4 6 0,5-2 150,-6 2 1,6 4-137,-6-5 0,6-1 4,-6 2 0,2 0 11,-2 6 1,-1-1-60,6 1 0,-6-1 22,1 1 0,2-1-6,-2 1 1,2 0 2,-2-1 1,-3 1-17,3-1 1,2-1 98,-2-4 1,2 4-79,-1-5 0,-3 3 189,8-2 1,-8 4-96,2-5 1,2 5 92,-2 2 0,3-1-117,-3 1 1,-4-1 10,4 1 0,-3 5-55,-3 1 0,6-1-17,0-5 0,6-3 46,-6-3 0,6 4 2,-5-4 0,6 1-56,-1-1 1,-2 4 37,2-4 0,0-4-218,6-2 0,0 2-2,-1-2 0,1 0-26,0-6 0,0 0 76,-1 1 0,7-1-179,-1 0 0,6-5-105,-5-1-300,7-7 714,-4 12 0,1-15 0,-3 7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7020,'-10'-2'-798,"5"-4"828,3 4-117,2-6 329,0 8 168,0 0 42,-8 0-212,-1 0 0,-9 6-103,1 0 0,5 5 156,1-5 0,1 8-96,-1-3 1,-5-1 63,5 1 0,1 1-64,-1 5 0,5 0-26,-6 1 1,7 5 52,-7 0 1,8 2 86,-2-2 1,5-2-42,1 8 1,0-8-71,0 2 1,7-6-218,5-5 1,3 1 146,2-7 0,7 6-211,-1-7 1,2 1 70,-2-6 0,2-2-48,3-4 0,3 3-94,-8-9 0,6 1-144,-6-7 0,0 1 13,-6 0 0,-5-1 32,-1 1 1,-7-2-31,2-4 0,-4 4 92,-2-4 1,-8-2 181,-3 2 1,-10 1-55,-2 11 1,-8-3 1,2 9 0,2-1-88,-2 6 1,2 0-88,-1 0 1,1 8-92,4 3 0,5 4 325,1 3 0,0-1 0,7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2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8300,'0'-9'-865,"0"-1"1483,0 4-324,0 4 0,2-11-166,4 7 0,-2 0 180,7 6 1,-5-5-148,5-1 0,1-2-19,5 2 1,1 4 21,-1-3 1,0 3 5,0 2 0,6 0-85,1 0 0,6 0-1,-1 0 0,4 0-83,1 0 1,7 0 115,-1 0 1,8 0-205,-2 0 1,-2 0 48,3 0 0,-1 0-12,6 0 1,-6 0 38,0 0 1,-6 0-16,6 0 0,-7 2 22,1 3 1,4-3 1,2 4 0,2-4-1,-2-2 1,8 2 21,-8 4 0,14-4-133,-8 3 1,5-3 68,1-2 1,-2 0-44,7 0 1,-7 0 78,2 0 1,-7 0 1,-4 0 1,1 0-7,-8 0 0,2 0-4,-1 0 0,-9 0 124,9 0 0,-14 0-109,7 0 1,-1 0-4,7 0 1,-3 0 17,3 0 0,-2 0-165,3 0 1,-3 0 110,8 0 1,-5 0-7,5 0 1,-8 0 29,3 0 0,1 0-18,-2 0 1,1 0 149,-7 0 1,-5 0-93,0 0 1,-2 0 109,1 0 0,5 0-76,-4 0 0,2 0-215,-2 0 0,3 0 58,-3 0 1,-2 6-95,2 0 0,-8 0 164,2-6 1,2 0-22,-2 0 0,2 0 62,-2 0 1,-4 0-81,4 0 0,-2 0-21,2 0 0,-3 0 37,3 0 1,2 5-288,-2 1 0,0 0-100,-6-6 1,-5 0-125,-1 0 1,1 6 563,5-1 0,0 9 0,1-4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311 120 8255,'-9'-8'379,"1"6"89,8-13-178,0 5 192,0-7-322,0 7 79,0 3-187,0-1 169,0 6-92,0-6 0,-2 8-28,-4 0 1,-1 2-16,-5 4 1,-3 6-60,3 11 0,-3-4 87,-2 4 1,5-2-29,1 2 1,7-4 9,-2 4 0,4 2 131,2-2 0,8-1-61,3-11 1,12 4 95,6-3 0,4-4-90,1-3 1,3-3 14,3-2 1,-3 0-381,3 0 1,-3-5 135,-3-1 1,-7-8-262,-4 3 1,-4-5 149,-1-1 0,-9-2 5,-3-4 0,-4 4-35,-2-4 1,-13-2 42,-5 2 0,-12-8 40,-5 2 1,-5 10 133,-7 2 0,-8 5-768,3 0 0,-13 7 52,-5 10 533,1 5 0,-8 15 1,8 2-1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7605,'0'-10'32,"0"2"0,1 8 97,5 0 0,-4-2-7,4-3 1,-2 3-11,2-4 1,-3 4-104,9 2 1,-6 0 205,5 0-254,1 0 0,5 0 23,0 0 0,6 2 20,0 4 1,8-4-6,-2 3 0,9-3-12,3-2 0,1 0 20,-2 0 0,3-2-13,3-3 1,4 3-44,-4-4 0,4 4 65,2 2 0,5 0-93,1 0 0,2-6 76,-3 1 0,-3-1-71,4 6 1,1 0 46,-1 0 0,0 0-5,-7 0 1,1 0 18,0 0 1,0 0 0,0 0 1,0 0 29,0 0 1,0 0-34,-1 0 0,-4 0 34,-1 0 1,-2 0-18,2 0 1,4 0 0,-4 0 0,-4 0-2,-1 0 1,1 0-1,-2 0 1,3 0-4,-3 0 0,-4 0 0,5 0 0,1 0-91,-2 0 1,8 0 84,-1 0 1,8-6 85,3 0 1,5 0-107,-5 6 1,3 0 0,-9 0 1,8 0 33,-14 0 0,6 0 2,-12 0 0,6 0 55,-5 0 0,-1 0 153,-5 0 0,-1 0-67,1 0 1,5 6-48,0 0 0,7 0-153,-7-6 1,8 2 110,-2 3 1,2-3-137,-2 4 0,4-4 92,-4-2 1,-3 2-18,-3 4 0,0-4-18,-5 3 1,3 3-2,-9-2 0,4 0 67,1-6 1,-1 2-43,-4 3 0,4-3 37,-5 4 0,5-4 63,2-2 1,-1 0 136,1 0 1,-1 0-105,1 0 1,0 0-19,-1 0 1,1 0-100,-1 0 0,-5 0-8,0 0 0,-6-6-160,6 0 217,-8 1 1,4 5-812,-8 0 68,-7 0 211,-2 0 0,-8 2-466,0 3 925,0 5 0,0 7 0,0 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4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492 87 8121,'0'-10'-499,"-8"-5"1,4 13 612,-7-4 1,7 2 2,-2-2 1,2 3 277,-1-9 354,3 8-387,-14-11 1,13 13-143,-9-4 1,0 4-146,-5 2 1,0 0 25,0 0 1,-1 0-136,1 0 1,0 2 124,-1 4 1,1-2-73,0 7 0,0-1 46,-1 1 0,7 5-22,-1-5 0,3 5 91,-3 1 1,-1 0-9,7 1 385,0-1-258,-2 0-105,6 0-71,2-7 1,10-2-13,7-8 0,1 0 1,-1 0 0,0-2-90,1-4 1,-1 2-10,0-7 0,-2 5 76,-3-6 1,1 7-507,-7-7 35,8 1 198,-12-7 0,-2 1 127,-12 0 0,-3 5-29,-3 1 1,-7 5 350,-3-6 0,-3 3-108,2-3 0,-4 3 35,5 3 1,3 4-80,2-4 0,3 4-497,3 2 1,5 0-287,1 0 1,9 0 715,2 0 0,15 8 0,12 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5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1972 190 8119,'7'-17'-599,"-3"5"-128,8 1 1,-3-1 671,3-5 0,3 2-45,-3 3 1,1-3 281,-1 3 1,-3 3-79,-3-3 1,-4 6 870,4-5-371,-4 7 90,-2-4-360,0 1-97,0 5-38,0-6 1,-6 10-118,0 4-150,-7-4 0,5 13 118,-4-3 0,-3 1-146,3-1 1,-3 9 80,-2-4 0,0 4 90,-1-4 0,-1 6-20,-4 1 0,2 6 7,-8-1 1,2 4-25,-2 1 0,-3 3 4,3 3 0,-4-1-114,-1 7 1,-1-2 124,0 2 1,3 2-179,3-8 1,-4 1 89,4-7 1,2 1 79,-1 0 0,1-1-13,-2 1 0,-2-1 3,8 1 1,-6-1 14,6 1 0,-6-6 21,6 0 1,-5 0-6,4 5 0,-4 1-20,5-1 0,-6 7-217,6-1-17,-8 0 216,12-5 0,-12-6-138,8 0 1,-2-3 94,2 3 1,4-2-11,-4-4 1,3-4 32,3 5 0,-2-3 10,-4 2 1,4-4 7,-4 4 0,1-2-35,-1 2 0,2-4 131,-8 4 1,8 2-59,-2-2 1,-2 1-9,2-7 0,0 0 18,6 0 1,0 1 95,-1-1 1,1 0-101,0 1 0,-1-1 3,1 0 1,2-5-12,3-1 1,-3 1 10,3 5 1,3-2 51,-3-3 1,3 3-54,-3-3 0,-3 3-75,3 3 1,-3-1 16,-3 0 1,1-2-10,0-3 0,0 3 64,-1-3 1,1 3 1,0 3 1,-1-3 96,1-4 0,0 5-114,0-5 0,1-1-80,5 2 0,-3-7 91,8 7 0,-1-8-69,1 1 1,2-1 189,-7 2 3,7-4-170,-4 6-190,8-8-180,0 0 1,8-2-549,3-4 0,7 2 899,5-7 0,4-1 0,7-5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9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7794,'17'0'0,"0"5"591,1 1 1,-1 0 842,0-6 0,0 2-244,1 4-247,-1-5-636,0 15-128,-7-7 1,-2 9-713,-8-1 0,-2-5 227,-4-1 1,-9 1-15,-8 5 0,-1 2-88,7 4 77,0-4 81,7 6 1,3-11 864,7 3 1,0-9-353,0 9 0,7-5 184,5-1 0,5 3-134,6-9 1,-4 3-442,4-2 1,2-4-61,-2 4 0,6-5-189,-6-1 1,6-5-201,-6-1 1,0-8-813,-5 3 0,-3-4 1389,-4-3 0,5-14 0,-7-5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5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8306,'8'-17'-1013,"-6"7"1322,13-5-110,-13 13 0,8-12-145,-5 8 0,-3-1-78,4 1 460,-4 4-272,-2-6-172,0 8 426,0 0-255,-8 0 0,-1 2 16,-9 4 1,1 4-46,0 7 0,-6 0 9,0 1 1,0 1-62,5 4 0,1 2 36,0 4 0,-1 1-73,1-7 1,6 2 69,-1-2 0,8-1-164,-1 6 1,3-6 118,2 1 0,0-4-14,0-2 1,2 0 62,3 1 0,11-3 6,7-3 1,7 1-89,-1-7 0,4 0 44,2-6 1,-3 0-53,-3 0 0,2-8 58,-8-4 1,4 1-44,-10-6 0,4 1-58,-9-13 0,-5 1-141,-1-7 1,-4 0-100,-2 1 0,-8-1 86,-3 1 0,-5-1-66,-1 0 1,-6 9 42,0 2 1,-2 5-165,2 2 0,-4 7-139,-7 5 494,-9 18 0,-1 6 0,-8 16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7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8241,'-8'-10'45,"6"-5"1,-5 11 164,7-8-65,0 9 1,0-13 459,0 5-234,0 3 13,7 0-158,-5 1-192,6 5-245,-8-6 196,0 8 0,0 8 216,0 3 1,-2 5-118,-4 1 0,2 8 83,-7 4 0,7 1-56,-2-1 1,4 8 159,2-8 0,0 7-174,0-7 1,2-4 3,4-2 0,4 2-104,7-2 0,0-6 149,1-5 1,1-8-196,4 1 0,-2-3 70,8-2 1,-2-7-22,2-5 1,-3-3-41,-2-3 1,-5-5-145,4 0 0,-4-7 125,-2 1 1,-7 2-169,-4-2 0,-4 0 6,-2-5 0,-2-1 84,-4 1 1,-9-1 114,-9 0 1,-1 8-72,2 4 1,2 6 144,-8 6 0,3 3-253,-3 8 1,-2 2-192,8 4 0,-6 3 10,6 8 1,2 1-265,9-1 1,5 2-403,7 4 1048,0-3 0,7 5 0,3-8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7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8268,'0'-17'-423,"-6"5"-201,1 1 0,-1 5 837,6-6 1,-2 6-97,-4-5 1,4 5 307,-3-5-334,-5 7 408,8-4-304,-13 8 0,11 8-125,-8 3 0,8 10 71,-1 3 0,-3 6 159,2-1 0,0-2 11,6 2 1,-5 0-168,-1 5 1,0-5 213,6 0 0,2-8-48,4 2 1,-2-4-139,7-1 1,1-7-45,5 1 0,0-9-149,1 3 0,1-4 117,4-2 0,-4 0-181,4 0 0,-4-2 2,-1-4 0,-1-3 141,0-8 0,1 5-183,-1 0 1,-8 1 91,-3-6 0,2-1-119,-2 1 0,-1 0 55,-5 0 1,-1-7-176,-5 1 1,-10-7 163,-7 1 1,-2 2 26,2-2 1,-2 8 159,-3-2 0,-3 0-162,8 6 1,-6-5-202,6 11 1,-6 3 73,6 2 0,0 5-1185,6 1 1395,-1 0 0,1 7 0,0 3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9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190 208 8109,'-11'-5'0,"-1"-1"0,6-6-249,-5 7 1,5-1 123,-5 6 0,5 0 212,-6 0 1,1 8-71,-6 3 1,1 4 423,5 3 0,-5-3-72,5-3 0,3 3 63,2-3 1,4 3-166,2 2 0,2 0 120,4 1 0,4-1-378,7 0 0,2-5 130,4-1 0,-2-7-96,8 2 1,-6-4 82,6-2 0,-6 0-410,6 0 1,-8-6 58,2 0 1,-4-7-68,-1 1 1,-3-9 139,-3-2 0,1-2 76,-7 2 0,-2-4 156,-10-7 1,0-1-124,-11 1 0,3 1 179,-9 4 1,2 2-80,-2 4 1,-2 6 332,-4 0 0,-1 7-388,6 10 0,-4 0-424,5 0 1,-6 8-85,6 3 0,2 4-1108,9 3 1614,-3 7 0,13-6 0,-6 6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1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33 8130,'0'-12'629,"0"1"155,0 7 1,0-2-404,0 12 0,0 3-177,0 9 1,0 1 217,0 4 0,-5 2-25,-1 4 0,-8 4-124,3-5 1,-1-1-136,-5 2 1,9-8-175,-9 2 1,6 2-64,-1-2 1,-3-2-305,3-9 0,4 3-788,3-3 0,3-3-51,2 3-608,0-8 1850,7 4 0,3-8 0,7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1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8111,'-8'-17'0,"4"7"1158,-7 5 0,5 3-680,-6 2 1,8 2 466,-1 3 1,3 5-346,2 7 1,0 6-174,0 0 0,0 8-328,0-2 1,0 5-258,0 7 0,-6 3-510,0 8 1,-1 7 667,1 5 0,-4 11 0,-7 4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35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35 309 8468,'0'-9'-921,"0"-1"472,0 4 701,0 4 64,0-5 227,0 7-222,0-8-123,0 6 106,0-5-97,0 7 430,0 0 1,-5 1-430,-1 5 0,0-2 249,6 8-312,-8-1 0,6 6 53,-3 1 1,3-1-42,2 0 1,2-5-18,3-1 1,-1-1-38,8 1 1,-1 5-28,7-5 1,-7-1-3,1 1 1,5-7-157,6 2 0,0-2 111,-6 2 0,1-4-28,-1 3 0,6-3-55,0-2 0,0-2 85,-6-3 1,1 1-108,-1-8 0,-5 6 65,-1-5 0,-5 5-7,5-5 0,-7-1-30,2-5 1,2 0-134,-3-1 1,1 1 20,-6 0 1,-2-3 87,-3-3 0,1 4-149,-8-4 1,6-2 75,-5 2 0,-1-6 279,-5 6 1,0-6 17,-1 6 1,1 0 224,0 6 1,0 2-389,-1 3 1,1-1-204,0 7 1,-1 2-353,1 10 1,0 5 310,0 12 1,-7 10 254,1 7 0,-7 8 0,3-3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36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7955,'10'-8'-1479,"-2"6"1458,-1-6 252,3 1 91,0 5 28,-3-6-128,-7 1 334,8 5 34,-6-14-428,6 14 1,-10-5 99,-4 7-94,4 0 0,-13 2-84,3 3 0,-1 5 67,1 7 1,-3 0-3,3 1 0,-1 5 12,1 0 1,-1 6-12,7-6 1,0 6-32,6-6 1,0 0 16,0-6 0,0 0-65,0 1 0,8-3 76,3-4 1,5 3-180,1-8 1,8-1 17,4-5 1,-2 0-102,2 0 0,-1-5 89,7-1 1,-6-8-178,0 3 0,-10-4 128,-2-3 0,-1 1-65,-11 0 1,1-6-194,-6 0 1,0-8 67,0 2 0,-8 2-5,-3-2 1,-12 8 0,-6-2 0,-4 6-129,-1 5 1,-9 5 397,-3 7 0,-4 0 0,-1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38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190 133 6564,'0'-11'1043,"0"-1"-881,0 8-56,0-11 1,0 11 122,0-7-41,0 7-194,0-12 135,8 15-89,-6-7 1,6 6 8,-8-4 102,0 4 17,0-5-26,-8 7-86,-2 0 0,-7 1 60,0 5-60,-1-4 1,1 14-5,0-5 1,5 4-7,1 3 0,1-1 154,-1 0 1,-5 1-84,5-1 1,1 0 43,-1 0 1,7 1-47,-2-1 0,4 0 15,2 1 1,0-1-66,0 0 0,2-5-77,4-1 0,3-7 76,9 2 1,-1-4-109,0-2 0,6 0-28,0 0 1,6 0 115,-6 0 1,2-2-77,-2-4 0,-3-3 15,3-9 0,-4 7-7,-2-1 0,-5-5-40,-1-6 1,-5 0-7,5 5 0,-7-5-155,2 0 1,-6-5 62,-6 4 0,2-4 14,-7 5 1,-6 1 64,-6 11 0,-8-3-861,2 9 944,-11 7 0,-5 7 0,-6 9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7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87 6910,'12'-6'-244,"0"0"1,-9-2 423,3 3 149,-4 3-237,-2-14 1,0 12 18,0-7 0,2 7-48,4-2 1,-4 2 205,3-1-41,-3 3 19,-2-6-80,0 8-75,0 0 1,-2 6 81,-3 0 1,1 7-78,-8-1 0,1 3 86,-7 2 1,7 1-74,-1-1 1,-1 8 51,-10 4 0,4-2-86,-4 1 0,2 3-16,-3 9 0,-1-1 7,-3 7 1,-3-8-118,8 3 1,-8-5 64,2-1 0,2-2 48,-1-5 1,1 5 94,-2-4 1,-4-2-108,4 2 1,2-6 2,-1 5 0,6-5-15,-1 6 1,4-8-4,2 2 0,2-3-68,3-3 1,2 0-193,5 1 0,3-7-688,-4 1 400,4-1-432,2 6 299,0 1 241,0-9 1,8-1 34,3-8 0,5-13 369,1-5 0,8-18 0,2-1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0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86 190 8114,'-17'8'293,"0"-6"149,0 6 1,1-6 488,5 3-385,3-3-244,8 6 0,4-8 246,7 0-310,9-8-93,14-1 0,14-9-39,4 1 1,15-6-124,-3 0 1,5 0-324,-11 6 0,-3-1-96,-9 1 0,1 2-1185,-13 3 1621,5 4 0,-13 1 0,9-3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09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7794,'17'7'792,"2"3"190,4 7 0,-2 0-382,8 1 0,0-1 130,6 0 1,-3 1 301,-3-1 0,2 2-479,-8 4 0,-2-4-276,-10 5 0,3 0-71,-8 0 0,-1 6-189,-5-1 0,-3-2-347,-9 2 0,-3 2-473,-20 9 1,2-4-117,-13 5 1,8-5-1123,-2-1 0,11-2 2041,6-5 0,3 5 0,3-6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6533,'0'0'0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8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1487 52 5907,'0'-9'530,"8"-7"1,-6 12-251,4-7-240,3 7 11,-7-4 47,13 8-4,-13 0 150,6 0-29,-8 0 316,0 0-249,-8 0-175,6 0 1,-7 0 19,3 0 0,2 6-1,-7 0 1,5 2 0,-6-3 0,7-1-7,-7 8 0,1-1-21,-7 7 0,1 1-125,0 4 1,5-2 133,1 8 0,-3-2-237,-9 2 1,4 3 58,-4-3 1,4 2-79,1-2 0,3 1 159,4-7 1,-5 6-19,5-6 1,-5 2 66,-1-2 1,-6-2 174,0 8 0,-6-6-62,6 6 0,-2 0-117,2 6 0,-2-7-128,-4 1 1,-2 0 96,8 6 1,-2-3-126,2-3 0,4 4 135,-4-4 0,-2-3-23,2 3 1,-2-2 22,2 2 0,4 4 153,-4-4 0,2-3-189,-3 3 1,9-2 39,-8 2 0,8 4-62,-8-5 0,3-1 28,3 2 1,0-6-14,0 6 1,-1-2 30,1 2 1,0-4-17,-1-8 1,1 6 41,0 0 1,-1 0 25,1-5 0,0-3 144,0-4 0,1 5-104,5-5 1,-5-1 62,5 1 0,1-5-22,-1 6 1,5-6-25,-6 5 1,7-5-5,-7 5 1,6-1-2,-5 1 1,1 5-51,-1-5 1,-5 5-130,5 1 0,1-2 23,-1-3 0,-1 3 57,-5-3 1,-1 3-19,1 2 0,6-5 31,-1 0 0,6-9 28,-5 3-54,7 4 34,-11-8-167,13 5 0,-6-9-238,8-3 1,8-7-682,3-11 1,18-4 461,6-7 1,18-11 574,5-6 0,15-1 0,6-8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225 240 8056,'-10'-9'-730,"3"-7"708,-1 7 0,4-7 71,-7 5 1,5 1-104,-6 4 0,7 4 456,-7-3-203,1 3 0,-1 2-67,1 0 1,5 0 20,-6 0 1,6 0 39,-5 0 1,5 7-59,-5 5 1,1 5 78,-2 6 0,-3-3-51,4 3 0,3 2-34,2-2 1,4 0 4,2-6 1,0 0 98,0 1-39,0-1-220,8-8 1,2-1 95,7-8 1,0 0-119,0 0 1,6-8 128,1-3 1,-1-4-53,-6-3 1,4 1-287,-4 0 0,4-6 40,-9 0 1,-4-1-15,-3 7 1,-3-6 107,-2 0 1,0-8-158,0 3 0,0 3 133,0 1 1,-5 0 15,-1 0 1,-13 7 16,1 6 0,-3 7 0,4-2 1,0 6-922,-1 6 1035,1 3 0,-8 16 0,-2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09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8044,'10'-9'213,"5"1"1,-5 2-194,7 0 1,-5 1 104,-1 5 1,-5-2 0,5-4 1,1 4-121,5-4 0,1 4 89,-1 2 1,2 0-151,4 0 0,4 0-80,8 0 1,-1 0-13,1 0 0,5 0 154,0 0 0,9 0-112,-3 0 0,5 6 24,7 0 0,-4 0-3,4-6 0,-5 0 84,-1 0 0,6-2-36,0-4 0,-1 4 71,-5-4 0,2 2-43,4-1 1,1 3 8,4-4 1,3-2-33,-9 2 1,9 1-7,-3 5 0,4-6 40,3 0 0,-7 0-13,0 6 0,-7-5 112,2-1 1,-4 0-110,-3 6 1,3-6 109,4 1 0,-8-1-93,8 6 0,-14-6 7,8 0 1,1 1-3,5 5 1,-4-6-13,-2 0 1,-4 0 18,9 6 0,-3 0-6,-2 0 0,-4 0 62,4 0 1,-4 0-61,10 0 0,-10-6-17,-2 1 1,0-1 48,6 6 0,-6 0 8,0 0 0,-6-6 22,7 0 0,-9 1 2,2 5 0,3 0-74,-3 0 1,2-6 34,-1 0 0,-5 0 41,4 6 0,3 0-35,-3 0 0,-5 0 4,-7 0 0,-1 0-6,2 0 0,2 0-4,-8 0 1,6 0-21,-6 0 1,6 0-3,-6 0 1,2 0-22,-2 0 1,-2 0-108,8 0 0,-6 0-32,6 0 0,-6 0 86,5 0 0,-6 0-13,1 0 1,2 0 45,-2 0 0,0 0-20,-6 0 0,0 0 8,1 0 1,-1 0 28,0 0 0,1 2-248,-1 4 1,0-4 138,0 4 0,-5-4-1021,-1-2 1133,1 7 0,5 3 0,1 7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0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226 154 8113,'-8'-10'-469,"0"1"240,-3 3-101,3 4 1,8-8 314,0 5-31,0 3 0,0-8 583,0 4-374,0 4 1,-2-5 796,-4 7-635,-3 0 1,-14 0-2,0 0 1,0 7-116,5 5 0,-1 3 169,-4 3 0,9-1 277,-3 0-412,11 8-81,-1-6 0,7 6-62,0-7 1,9-1 123,9 0 1,1-5-147,10-1 0,1-7 0,11 2 0,-5-4-109,5-2 0,1 0-33,-2 0 0,1-2-322,-7-4 1,-1-4 132,-4-7 0,-4 0 64,-8 0 1,-2-1 17,-3 1 0,-4-2 61,-8-4 0,-2 2-167,-4-8 0,-4 6-28,-7-6 1,-6 8-54,0-2 0,-10 9-56,-1 3 1,-3 7-740,-9-2 1153,8 12 0,-12 3 0,5 9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0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8124,'9'-7'0,"1"5"-481,-4-4-600,3 4 836,9 2 615,-1-8 51,0 7-169,1-15-10,-1 14 0,-6-5 87,1 7-89,-8-8-148,4 6-204,-8-6-97,0 8 101,0 0-295,0 8 90,0-6 79,0 6 0,1-3-337,5 1 252,4 0 319,7-6 0,8 0 0,2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1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1523 1 8355,'-18'0'337,"1"0"1,0 0-483,0 0 0,1 2 138,5 4 0,-5-3-7,5 9 1,1-2 123,-1 1 0,-1 6-72,-5 1 0,-2 1 4,-4 10 201,3-1-111,-5-1 1,6 6 6,-4-4 0,2 4 118,-8 1 1,6 1-169,-6-1 1,2 1 42,-1-1 0,-5 1-119,4 0 1,2 5 61,-2 0 1,0 3-46,-5-3 1,1-2 2,4 9 0,-3-9-153,3 2 0,2-3 85,-2-3 0,6 1-136,-6 0 0,2-7 337,-1 1 0,-3-2-152,8 2 1,-8 4 132,2-5 0,4-1-123,2 2 1,-2-6 95,2 6 0,0-8-17,6 2 1,1-4-9,5-1 0,-4-1-24,3 0 1,2 1 8,-1-1 0,-1 6-174,-5 0 0,-2 2 96,-4-2 0,4-4-131,-4 4 0,1-2 91,-1 3 0,4-5-205,-4 4 1,6-4-46,5-2 1,-1-5-65,7-1 0,-6-5-219,7 6 81,-1-9 0,8 11 490,4-8 0,3-1 0,9-5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2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294 139 8152,'-8'-9'0,"6"-7"-428,-3 5 0,1 1 375,-2-1 0,4 5 393,-4-6 0,4 6-231,2-5 0,-2 7-33,-3-2 26,3-3 0,-12 5 129,9-8-149,-9 9 114,5-5-117,-9 8 0,1 0 17,0 0 0,5 0-19,1 0 1,-1 8 60,-5 3 0,1 4-14,5 3 0,-4 1 95,3 4 1,-1 2-100,1 4 1,-1 3-94,7-3 1,0-2 38,6 2 1,0-8 1,0 2 1,0-4 180,0-1-133,8-1 1,1-2 39,9-3 1,-1-4 126,0-8 0,0 0-149,1 0 0,-1 0 11,0 0 0,1-6-241,-1 0 1,0-7-14,1 1 0,-3-3-160,-4-3 1,5 1 97,-5 0 0,-3 0-57,-2-1 1,-4 1-47,-2 0 0,-2 5-144,-4 1 0,-4 1 255,-7-2 0,0-1-26,0 7 1,-1-1 99,1 1 1,0 4-122,-1-4 0,7 4-173,-1 2 63,8 8 1,1 0-721,14 3 1040,8-3 0,16-8 0,0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2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347 104 8089,'-10'-7'-1134,"0"5"1631,5-4-304,3-4 1,-12 6 141,9-7 1,-3 7 201,2-2-346,4-3 1,-7 5 166,3-8 47,4 8-127,-14-11-10,15 13-223,-15-5 0,7 7 106,-9 0 1,1 0-22,0 0 1,-2 7 82,-5 5 0,3 3-17,-8 2 0,8 3-58,-2 3 0,6-4 25,5 4 1,5 2-65,7-2 0,2 0 1,3-6 0,5 1-164,7-1 1,8-6 37,4 1 0,4-8-76,1 2 1,1-5-15,0-1 0,-7 0-177,1 0 1,-6-1 92,6-5 1,-8 2-138,2-8 0,-5 1 15,-7-6 0,-3 3 51,-8-3 0,-2 3-369,-4-9 1,-9-2 200,-8 2 1,-10-5-534,-2 4 972,-7 1 0,-10 6 0,0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14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8089,'0'-17'-755,"0"7"744,-7 3 150,5 7 276,-6 0-262,8 0-86,0 0-13,0-8-16,8 6 45,1-6 1,9 6-12,-1-3 1,0 3-38,0-4 1,1 4 34,-1 2 0,2 0-104,4 0 0,4 0 81,8 0 1,-1 0-90,1 0 1,7 6 5,4 0 0,4-1-147,2-5 0,0 2 74,0 4 1,0-4 28,0 4 0,1-4 33,5-2 1,-4 5-7,4 1 0,1 0 79,-1-6 1,5 0-66,-5 0 0,-1 0 44,-5 0 1,6 2-42,0 4 0,-1-5-13,-5 5 0,2-4 51,4-2 1,-3 0-2,9 0 1,-9-2 93,3-4 0,2 5-108,-3-5 1,1 4 26,-6 2 1,-2-2-18,-4-4 1,2 4 65,-8-3 0,6 3-8,-5 2 0,-1 0-10,-5 0 0,-1-2-19,1-4 1,5 4-4,1-4 0,1 2-37,-2-1 1,-1 3 34,7-4 0,0 2-25,6-2 0,-6 4 23,0-3 1,-2 3-81,2 2 0,-3 0 63,-9 0 0,-1 0-8,-4 0 0,3 0 64,-3 0 0,-4 0 8,-2 0 0,2 2 5,-2 3 0,6-3-49,-6 4 1,8-4 3,-2-2 0,1 0 14,-1 0 1,4 0-145,-4 0 1,1 0 125,-1 0 1,2 0-9,-8 0 0,6 0 62,-6 0 1,0 0 1,-6 0 1,2-6-77,5 0 0,-5 1 23,4 5 1,-2 0-43,2 0 0,-2-6 55,8 0 0,-2-2-9,2 3 1,3 3 65,-3-4 0,2-2 136,-2 3 0,1-1-98,-6 6 0,1 0 153,-2 0 1,-4 0-143,4 0 1,-2-6-11,2 0 1,-2 1-180,8 5 1,-8 0 122,2 0 1,4 0-166,2 0 0,-2 0 110,2 0 0,-6 0 46,6 0 1,-8 0 29,2 0 0,-2 0 6,2 0 0,-4 0 92,4 0 0,-9 0-66,-3 0 0,1 0 96,5 0 0,6 0-84,0 0 1,0 0-204,-6 0 0,1 0 50,-1 0 1,0 0-64,1 0 0,-7 0 357,1 0-154,-1 0 1,1 0 128,-1 0-156,-7 0 134,4 0-28,-8 0-1015,0 0 226,-8 0 0,4 0-444,-7 0 1,-7 0 1023,-5 0 0,-7 7 0,3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1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35 7536,'0'-10'-403,"2"-3"1441,4 7-774,-4 0 1,8 6 78,-5 0 761,-3 0-293,6 0 202,-8 0 42,8 0-370,-6 0 1,5 8-244,-7 3 0,0 7-13,0 5 1,0 6-124,0 11 0,-2 6 638,-3 12 0,-5-1-216,-7 13 1,-1-3-30,1 13 1,-8 3-1055,-4 9 0,-3 3-65,14-47 0,1 1 0,2 0 0,1-1-2163,-15 44 0,3-4 1361,-3 4 0,9-5-1133,9-6 2355,7-5 0,-4-6 0,12-5 0,4-7 0,3-12 0,1-8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2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7925,'-7'-10'28,"5"2"186,-6 8 0,6-5 115,-4-1 1,2 0-103,-7 6 0,5 0-20,-5 0 0,1 2 175,-2 4-218,-3 3 1,7 15 89,-3-1 0,-3 7-9,9-1 0,-7 2-77,6-2 1,1 1 66,5-6 0,0 4-271,0-5 0,2 0 91,3-5 0,-1-7-168,8 1 0,-1-8 10,6 1 1,1-3 45,-1-2 0,0-2-36,1-3 1,-3-5-186,-3-7 1,3-1-46,-4 1 1,-1 0 103,2 0 0,-9-6 137,3-1 1,-4-4-26,-2 5 1,0 0 158,0 5 0,-8 1-100,-3 0 1,1 5 4,-1 1 1,-1 7-78,-5-2 0,0 6-141,-1 6 0,1 9-385,0 8 0,1 2 15,5-2 631,3-4 0,8 14 0,0-6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2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7925,'10'0'-676,"-3"0"554,-7 0 781,0 0 1,-7 0-433,-5 0 0,3 2-101,-3 4 1,1-2-74,-7 7 0,3 1 118,3 5 0,-3 0-6,3 1 0,5-1 232,1 0 1,4-5-123,2-1 0,0-5-78,0 6 1,0-7-197,0 7 0,2-8 95,4 1 1,3-3-174,9-2 0,-1-2 84,0-3 0,6-5-103,0-7 0,0-1-168,-5 1 0,-7 0-103,1 0 0,-8-3 102,1-3 0,-3 2-124,-2-8 1,-5 6 33,-1-5 0,-8 6 128,3-1 0,-3 4-62,3 2 1,-5 7-55,5 4 343,3 5 0,1 1 0,7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8015,'-25'-8'-581,"6"4"-70,-4-7 0,-2 7 651,2-2 0,0-3 0,5-1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3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7332,'15'11'0,"-1"-1"0,-3-2 0,1 5 0,5-3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85 8035,'-12'-10'-210,"1"4"0,5 4 606,-6 2 0,7 0-29,-7 0 0,1 8-175,-7 4 0,1-3 36,0 3 0,-1-1 154,1 6 0,0 1 80,-1-1 1,3 6-89,4 0 0,-3 0-241,8-5 1,1 1-76,5 4 1,2-10-217,3 5 0,5-7 151,7 1 0,0-5-65,1-7 0,1 0-42,4 0 1,-4-7-160,4-5 1,2-3 42,-2-3 0,-2 1 50,-9 0 0,1-2 0,-7-4 0,0 3 69,-6-3 1,0 2-77,0-2 0,0 4 140,0-4 0,-8 4-5,-3 1 1,-7 1 87,-5 0 0,-2 5-122,-3 1 1,-5 7-6,4-2 0,4 6 16,2 6 1,4-2-558,2 7 1,7 1 631,4 5 0,12 0 0,4 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3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8089,'-5'-27'305,"-1"4"212,-8 11 739,12 4-936,-5 8 1,7 2-395,0 4 1,0 4 177,0 7 1,-8 10 233,-3 8 1,-5 3-30,-1 14 1,0 4 260,-1 13 1,-5 6-920,0 0 1,0 5-1464,6-5 1497,0 16 0,-1-18 0,1 11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8079,'0'-17'0,"0"-1"555,8 9-200,-6 1-325,6 8 233,-8 0 1690,0 0-1511,0 16 0,-8-3 3,-3 16 0,-11 0-179,-1 5 1,-5 7-242,4-1 0,-1 2 113,2-1 0,10-5-730,-4 4 1,5-5 379,1-6 0,1 2-440,4-8 0,4 0-376,-3-6 448,3-7 0,9-3 106,5-7 0,5 0 192,6 0 1,0-7-284,12-5 565,-4-3 0,11-10 0,-8-2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8079,'0'-27'0,"-2"8"2576,-3 8-1009,3 7-968,-6-4 1,8 18-142,0 7 0,0 8-5,0 10 1,-8 7-639,-3 4 0,-5 17 229,-1 7 0,-2 6-388,-4 5 0,4 0 0,-6 13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41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8077,'10'-7'-215,"-3"5"-27,-7-14 0,0 13 232,0-9 1,2 8 154,4-2-119,-4-3 0,6 5 50,-8-8 0,2 7-54,3-7 0,-3 6 66,4-5 1,-4 5 6,-2-5 0,2 7 173,4-2 296,-4-4-295,5 8 1,-9-5-89,-3 7 0,3 2 170,-4 3 0,-2 7-97,2 11 1,-7 4 78,1 8 1,-3-1-11,-2 1 1,0 1-52,-1 5 1,3-5-131,3 4 0,-9-1-166,4 1 1,-4-3-366,3 3 1,1-5 261,0-7 1,5 3-604,1-8 1,7 0-48,-2-5-165,4-1 942,10 0 0,9 0 0,10 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42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8129,'10'-10'751,"-2"-5"-623,-8 13 62,7-14 1,-5 14 94,6-5 1,-6 7 276,3 0-250,-3-8 173,6 6-470,-8-6-7,0 8 0,0 2 303,0 4 0,0 4-52,0 7 0,-4 2-45,-7 4 1,-8 4-268,-16 8 1,0 7-280,1 4 1,-9 10-1804,-3 1 1818,4 9 0,-8 3 0,6 10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10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79 7793,'-25'-29'0,"-4"0"1748,4 8 1,10 21 2094,15 12 0,0 9-4230,6 2 1,-6 8 386,-6-3 0,-27 5 0,-13 2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8124,'0'-18'256,"0"1"165,0 7 755,0 3-701,0 22 0,0-1 119,0 14 1,-2 1 198,-3 6-498,-5 7 1,-7-4-107,-1 9 1,1-9-85,0 2 0,2 3-55,3-3 0,-1-2-271,7-9 1,0 2-709,6-8 1,0 0-3,0-6-1233,0 1 1324,0-1 0,8-7-233,3-5 1073,5-3 0,9-9 0,1-3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2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8124,'9'-8'1751,"-3"-1"-1357,-12-9 0,2 9-481,-7 3 1,5 6 27,-5 6 1,5 5-20,-6 12 1,8 2 94,-1 4 0,-3 2 175,2-8 0,0 6-48,6-6 0,0 6 280,0-6 0,8 0-373,4-6 1,9-7 14,2-5 0,8-3-192,-3-2 0,-1-2 126,2-3 1,-2-5-162,2-7 0,2-6 35,-8 0 1,0-6 76,-6 6 0,-7-6 2,-5 6 0,-3-8 39,-2 2 0,0 2-229,0-1 0,-2 5 120,-3-6 0,-5 9 197,-7 3 0,-1 8-68,1 9 1,-2 2-922,-4 3 1,2 13 908,-8 10 0,0 13 0,-6 3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4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311 206 8175,'0'-10'-1251,"0"-5"971,0 13 149,8-14 1,-6 13 107,4-9 1,-3 2 94,3-1-24,-4-4 1,8 5 61,-4-7 1,-5 5 128,5 1-1,-4-1 349,-2-5-291,0-1 11,0 9 0,-2 3-68,-4 12 1,-5 5-58,-12 12 0,2 4 159,-8 8 1,0 1-221,-5 5 1,1 1-1,4 4 0,-2 2-190,8-7 1,-6-1-350,6-5 0,6-3 116,6-3 0,7 2 302,-2-8 0,4 0 0,2-6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4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7129,'12'0'-334,"-1"0"0,-5 0 412,6 0 0,-7 0-11,7 0-46,0 0 1,-1 0 117,1 0 1,-7 0 61,7 0-160,-8 0-5,11 0 31,-13 0 365,6 0 134,-8 0 1530,0 0 1,-8 8-1523,-4 3 1,3 5-65,-3 1 0,-3 6-182,-2 0 1,-6 14-357,5-3 1,5 12-617,-10 0 0,7 14 644,-7 9 0,4-7 0,2 5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48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1280 87 8151,'10'-10'-846,"-2"-5"1,-3 11 490,1-8 640,0 9 59,-6-13 106,0 14-147,0-5-120,0-1-52,0 6-197,0-6 182,0 8-210,0 0 93,0 8 1,0 2-2,0 7 1,-6 0-7,0 0 1,-1 7-1,1-1 1,-2 5 11,-3-5 0,-5 6 2,5-6 0,1 8-7,-1-2 1,1 4 61,-2 1 0,-3-5-31,4 0 0,1 2 8,-2 9 1,7-4-35,-7 5 0,6-3 0,-5 3 0,5 3-29,-5 8 1,5-1-4,-6 1 1,6-4-100,-5 4 1,5-4 115,-5 10 0,5-4-11,-6-2 0,7-2 66,-7-4 0,6 2 5,-5-8 0,5 6-24,-6-5 1,7 5 15,-7-6 0,6 0 62,-5-5 1,7 5-68,-2 1 0,-1-1-52,1-5 1,-2 5 42,2 0 1,3 1-70,-9-7 0,6 7 47,-5-1 1,5 0-9,-6-5 1,3-2 39,-3-5 0,-1 5 5,7-4 1,-5-2 102,5 2 0,-2-8-111,2 2 1,2 2 121,-7-2 1,5 6-103,-5-6 1,7 5-74,-2-4 1,-2 4 28,3-5 0,-7 2-98,6-2 0,-1-3 74,1 3 1,4-4-25,-4-2 0,-2 1-19,3-1 1,-7 0-18,6 0 1,-5 6 115,5 1 1,-7-1-69,1-6 0,-1 0 211,1 0 1,-3 1-16,3-1 0,3 0-8,-3 1 0,3-1-81,-3 0 1,-1 1 2,7-1 0,-8 0-152,3 0 1,3 6 146,2 1 1,-1 0-141,1 0 1,-6-5 60,7 4 1,-7 2-85,6-2 0,-5 6 106,5-6 1,-7 2-3,1-2 1,2-2 43,-1 8 1,-1-6 155,-5 6 0,2-6-197,3 5 0,-3-4 31,3 4 1,3-5-104,-3 6 0,3-6 102,-3 6 1,-1-8-118,7 2 1,-6-2 120,7 3 0,-9-5-11,3 4 0,-3-2 36,3 2 0,-5 2 160,5 4 1,-5 3-27,-1-3 0,0 2-85,-1-2 0,7 3-140,-1-3 1,7-2 119,-7 2 0,8-6-535,-2 6 230,5-8 0,1 4 30,0-8 0,0-5-157,0-1 93,7-7 0,-3 10-420,8-9 447,-9 1 1,7-6-691,-4 0 554,3 0 1,14-2 336,1-3 0,6-13 0,-3-9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4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952 87 8103,'2'-17'0,"4"-1"-978,3 1 697,9 7 478,-9-5 1,1 13 128,-4-4 331,-4 4-474,5 2-63,-7 0-141,0 0 0,-2 6 130,-3 0 0,3 15-198,-4 2 0,-2 4 111,2 8 0,-5-3-143,5 14 1,-5 1-35,5 4 0,-6 1 76,6 0 0,-5 6 60,5-1 1,-5 7 2,5-7 1,-6 9 127,7-3 1,-7 4-74,6 3 1,-5 1-22,5 4 1,0-10-49,6 4 1,-5-3 1,-1 3 1,0-6 13,6 0 1,-2-9-10,-4-2 0,2 6 60,-7-6 1,-1 3 75,-5-3 1,0 0 116,0 0 0,-1 0-57,1 0 1,0 0-49,-1 0 1,3-6-34,3 0 1,-3-2-138,4 2 1,-5 4-14,-1-4 1,5 6-120,1 6 1,-6-5 214,-7 5 0,1-4 117,6-2 1,2-2 10,3-4 1,-3 2-92,3-8 0,-3 1 164,-2-7 1,-1 7-56,1-1 1,6 0-152,-1-5 0,0 1 59,-5 5 0,6-5-31,-1 5 1,1-3 17,-7 2 0,3-3-144,3 3 0,-3-3 138,4-3 1,1 1-44,-2-1 1,7 1 133,-7 0 0,6-7-140,-5 1 1,5 0 4,-6 6 1,7-1 58,-7 1 1,6 5-6,-5 1 1,-1 1-8,-5-2 1,6-3 2,-1 3 1,6-3 15,-5-3 0,7-1-33,-2-4 0,-2 1-89,3-7 1,-1 2 31,6-2 1,0-9-242,0 3 237,0-3-241,0 3 59,0-7-291,0-3-257,0-7 199,0 0-130,8-7 1,3-11-30,12-11 689,-4-11 0,22-12 0,-5-9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50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8158,'-9'-8'96,"1"6"-539,8-6 231,0 8 158,8 0 0,-4 0-292,7 0 342,-7 0-248,4 0 148,-8 0-4,7 0 253,-5 0-164,6 0 0,-8 8 213,0 3 0,0 5-56,0 1 1,0 2 80,0 4 0,-6 6-140,0 12 1,-5-3 12,5 8 1,-5 2-134,5 10 0,-6-3 129,7 9 1,-7-6-207,6 5 0,-5 4 23,5 2 0,-6 8-66,7-13 1,-9 14 193,3-3 0,-5 2-211,-1 4 1,0-6 204,-1 6 1,1-7 8,0 7 0,0-2 107,-1 2 0,1 1-101,0-7 1,5 2-19,1-2 0,-1 2-23,-5 4 0,5-5-2,1-6 0,5-1 76,-6 0 1,7 0 74,-7 0 1,3-1-46,-3-5 1,2 2 5,5-7 0,3 5 114,-4-5 1,2 0-68,-2-6 0,4-6-104,-3 0 1,3-6-4,2 6 0,0-2-6,0 3 1,0-3-5,0-4 0,0-3 93,0 3 1,0 2-109,0-1 1,-6-7-37,0-5 1,-5-6 313,5 6 1,-6-8-70,7 2 1,-7-4-3,6-1 0,-1-1-84,1 0 0,2 0-15,-8 1 1,9-7 1,-3 1-266,-4-1 265,8 7-115,-5-1 0,1-6-304,0 1 92,0-8-316,6 3-101,0-7 267,0 0 1,2-7 12,4-5 1,4-11 328,7-6 0,0-19 0,1-5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5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1817 139 7751,'0'-18'0,"0"1"0,0 0 0,0 0 0,0-1 0,2 1 984,3 0-1123,-3 7 116,6 2 0,-2 16-77,0 4 0,-1 3 129,-5 2 0,0 3-187,0 3 1,0-2 45,0 8 0,0-6-5,0 5 1,0-6 28,0 1 34,-7 4 16,5-8 1,-12 13 45,8-3 1,-1 4-11,1 1 0,-2 1 74,-3 0 0,-5 5-87,5 0 1,1 8 57,-1-2 0,-1 4-34,-5 2 0,5 0 30,1 0 1,-1 0-16,-5 0 1,0 0-16,-1 7 1,1-5-14,0 4 0,5-3-2,1 3 0,1-4 35,-1 4 1,-5-3 0,5 3 1,1-4 0,-1 3 0,5-1-23,-6 2 1,3-3-23,-3 9 1,-3-7-3,3 7 1,3-3-5,-3 3 0,3-5 8,-3-7 0,-3 0-5,3 0 1,-1-2 88,1-4-76,-3 4 0,5-13 1,-1 7 51,-1-4 0,6-3-44,-5 3 1,1-4 122,-1-1 1,-3-2-61,8-4 0,-5 3 9,5-3 1,-7 4-16,1 1 1,3-5 6,-3 0 1,1 0 119,-7 5 0,-1 1-123,-4-1 0,4-1 47,-4-4 1,5 4-38,7-5 0,-4-3 21,3-2 0,2 2-49,-1-1 1,5 0-88,-5 0 0,7-5 71,-2 4 0,-4-2-105,-1 2 1,1-4 42,-1 4 1,-1-3 46,-5-3 0,1 6-26,5 0 1,-4 2 6,3-2 1,-3 2 135,-3 4 0,1 1-130,0-6 0,0 4 8,-1-5 1,1 6-20,0-6 0,-1 0-2,1-5 0,6-1 88,-1 0 0,2 1-54,-1-1 1,-5 0 138,5 0 1,-4-1-89,-3-5 0,1 7 0,0-1 1,-1 0-72,1 6 0,0-4 0,0-1 0,-1-1-9,1 0 1,0 1-14,-1-1 0,1 0 19,0 1 0,-1 1 6,1 4 0,0-4 255,0 4 0,-1-4-81,1-1 1,2 1 83,3 4 0,-1-8-175,7 8 0,-6-7-189,7 7 0,-1-10 148,6-1 0,0-1-147,0 6 0,0-5-38,0 0 0,-6-1 72,0 6 0,-1 1 171,1-1 0,-2 0-97,-3 1 0,-3-1-51,8 0 0,-7-5 179,1-1 1,3-1 254,-3 1 0,7 5 95,-7-5-349,8-3 1,-9 2-77,7-5 178,0-3-219,6 6 1,-2-8 146,-3 0-365,3 0-139,-6 0 1,16-8-396,3-3 0,12-5 324,6-1 406,11-8 0,20-17 0,11-12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58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7919,'0'-17'-162,"0"7"0,0 0-127,0 5 135,0 3 1,0-8 831,0 4 1,0 3 217,0-9-146,0 8-562,0-11 0,0 11-176,0-8 0,2 9 111,4-3 40,-4-4 146,6 8-175,-8-5 1,0 14 287,0 5 0,-2 11-94,-4 6 0,-4 3 190,-7 3 1,0 5-41,0 1 1,-1 5-180,1-6 0,0 0-167,-1-5 1,9-6-176,3 0 1,2-6 252,-2 6-192,4-8 1,-5 4-434,7-8 1,2-7 49,3-5-71,-3-3 1,8-2 80,-4 0 0,-2-2-46,7-3 0,1-13-76,5-11 0,2-5-208,4-6 1,2-5 136,4-7 0,4 2 157,-5 4 1,-1-2 344,2 8 0,-13 7-134,1 10 1,-6 10 500,1 1 275,3 8 44,-13-3 1,6 14-289,-8 5 1,0 3 215,0 3 0,0-1 224,0 0 1,0 6-268,0 0 0,0 0-169,0-5 0,6-1-103,-1 0 0,3 1-83,-2-1 0,-4 0-60,4 0 0,1 1-145,-1-1 1,6 0 57,-7 1 1,7-1-180,-6 0 1,5 6-603,-5 0 1,5 0 403,-5-5 0,2 5-974,-2 0 1,-4 0-51,3-6 1378,-3-7 0,6 5 0,2-5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5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69 7971,'-8'-17'450,"6"7"0,-1 1 661,14 3 0,1 4-11,11-4 1,-4 2-540,-2-1 1,8 3-172,4-4 1,-2 4-96,2 2 0,-2 0-784,2 0 1,1 0 171,-7 0 1,0 0-6,-5 0 0,-3 2-473,-3 4 0,1 3-1761,-7 9 2556,0-1 0,-14 8 0,-2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0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8638,'-8'-9'1398,"6"1"-1416,-6 0 0,10 4-26,4-7-57,-4 7 242,13-11 0,-11 13 171,8-4 0,-6-2-242,5 2 1,1 1-41,5 5 1,6 0 8,0 0 0,6 0-36,-6 0 0,8 0-155,-3 0 0,-1 0-601,2 0 753,-8-8 0,12-2 0,-6-7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59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7971,'-15'11'212,"3"1"1,5-6-247,7 5 1,7-7 1211,5 2 1,5-4-485,6-2 1,-1-6-241,6 0 0,1-5-355,6 5 0,-3-8-323,-3 3 1,4 1-303,-4-1 0,-2 7-1573,1-2 2099,-6-3 0,10-1 0,-5-7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1:5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7977,'0'-17'2586,"0"-1"-1172,8 9-937,2 1 1,7 8 129,0 0 0,1 0 88,-1 0 0,0 0-304,0 0 0,1 2-148,-1 4 1,-2-2-725,-3 7 376,3 1 0,-13 11-299,4 0 1,-4 7-447,-2-1 0,-8 4-165,-3 2 1,-5-1 439,-1 1 1,0-3 129,-1-3 0,7 2 85,-1-8 0,8 6 783,-1-6 1,5 2 86,5-2 1,5-4 483,7 4 0,-1-4-207,-5-1 0,3 5 569,-8 0 0,5 0-56,-5-6 0,0 0-658,-6 1 0,-2-1-101,-4 0 1,-4 3-173,-7 3 1,-6-2-787,0 8 0,-10-8-412,-1 2 0,-1 2-856,-5-2 1,3 0 1684,3-6 0,-1 0 0,0 1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2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10019,'8'12'2396,"4"-1"0,3-5-2510,2 6 0,2-9-406,4 3 1,-3-4 298,3-2 1,-4 0-1475,-2 0 1695,1 0 0,-1-8 0,0-1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28:43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7837,'-8'9'3565,"-7"3"521,-8-1 1,6 7-5578,5 10 698,8-3-584,-4-15-1872,8 5 2305,0-13 944,0 6 0,-7-16 0,-3-1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1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398 465 7936,'-11'-17'57,"-1"0"0,2-1 0,-1 1 1488,5 0-1020,-4-1 1,9 1 156,-5 0 0,-2 5 338,2 1 32,1 7 90,-3-4-332,6 8-530,-13 0 0,7 2-63,-4 4 1,-3 4 58,4 7 1,-5 10-49,-1 7 1,-6 3 30,0 9 0,-6 6-17,6 6 0,0 5-1,5-5 1,1 13 140,0-2 1,5 2-55,1-8 0,7 1-79,-2-12 1,4 3-38,2-9 0,8-5-308,4-7 1,3-1 128,2-10 1,8 0-112,4-6 1,6-7 25,5-4 0,2-4 110,4-2 0,4-4-355,-4-8 1,4-1 116,2-16 0,-8 6-130,-3-6 0,-5 0 100,-1-5 1,-6-1 220,0 1 0,-8-3-94,2-3 0,-10-4 68,-1-8 1,-8-2-58,1-4 1,-3 3 156,-2-9 0,0 1-147,0-6 1,0 1 45,0 5 0,-6 1-29,1 5 1,-3 9 14,2-4 1,2 12-104,-7-1 0,7 5 83,-2 1 0,-1 8-89,1 4 1,-6 10-77,7 1 0,-9 6-179,3-5 1,1 7-576,-2-2 1,1 6 358,-6 6 0,5 4-643,1 7 0,-1 8 592,-5 4 1,1 5-1516,5 7 2176,-5 3 0,7 8 0,-8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18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7477,'-9'-17'-228,"-5"-1"883,8 1 0,-1 0-195,1-1 1,2 7 51,-8-1 1,9 1-167,-3-6 1,2 5 1212,-2 1-214,4 7-668,-5-4 0,7 10-139,0 4 1,9 5-136,9 12 1,1 6-32,10 11 0,-6 3-106,5 3 0,1 2-192,6-8 0,-6 1 83,0-7 0,-3-1-574,3-4 0,2 1-194,-8-7 0,2 1-644,-2-7 1,-4 0-849,4 0 0,-5-5 315,-7-1 1788,-3 1 0,0 5 0,1 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18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0 206 7884,'0'-17'2092,"0"0"-1791,8-1 1,-1 7 90,5-1 0,-2 9 38,-5-3 1,-1 4 344,8 2 1,-7 0 403,7 0-787,-8 0 0,9 9 241,-7 9 1,0-1-226,-6 6 0,6 2-194,-1-2 0,1 6 14,-6-6 1,0 0-717,0-6 446,0 1-656,0-1 107,0-7 140,0 5 1,6-15-293,0 0 476,-1-8 0,-3-11-114,4-4 1,-2 2-37,7-8 0,3-4-24,9-1 0,-4-5-136,4 11 1,2-5 198,-2-2 0,2 8 9,-2 4 0,-4 10 754,5 1-232,-5 9 1,-2-3 350,0 12-520,1 3 609,-1 16 0,-7-4 837,-5 8 0,3-2-320,-2 2 1,0 2 138,-6-8 1,0 2-211,0-2-183,7-4-2220,-5 6 699,6-8 464,-1-7-1183,-5-3 787,14-7-588,-14 0 1,7-5 1184,-3-1 0,4-15 0,7 2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19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8614,'0'-10'2766,"2"3"-1783,4 7 0,-2-2 824,7-4 919,-7 4-1094,11-6-887,-13 8-320,6 0 1,-6 0-20,4 0-190,-4 0-1028,5 0-1287,-7 0-710,0 0 1,6 2 1454,0 4 1,0-2 1353,-6 7 0,0 9 0,0 6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1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11674,'-6'23'0,"0"0"0,2-2 0,3-2 0,2-3 0,5-5 0,4-3 0,1-2 3911,1 0-3611,-8-1 1,5-7 340,-3-3-182,-4-5-1048,13-15 1,-11 4-2146,8-8 2734,-8 8 0,19-19 0,-4 3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692 208 7917,'-18'-27'0,"1"-4"1418,0 8-879,0 0 0,-3 11-28,-3 1 1,2-1 280,-8-5-340,8 7 1,-10-3 166,8 7 1,-2 0 320,2 6-473,4 0-179,-6 0 1,2 8-197,0 4 0,-6 5 93,6 6 1,-8 10-100,3 7 0,1 10 242,-2 2-56,8 7-458,-4 3 0,7 11 241,1-4-1079,0 12 1212,0-2-129,-1 7 1,9 0 584,3 1-280,4-8-190,2-2 1,0-10-107,0-4 0,10-5 49,7-12 1,2-4-155,10-7 0,0-6-570,5-1 345,1-14 185,0 1 1,7-9-167,4 0 1,-2-8 13,2-10 1,0-5-85,6-6 1,-6-6 19,0-11 0,-5 1 121,5-7 1,-10-6 67,-1-5 1,-2-9 97,-10 3 0,0-6 569,-6-6 1,-5-4-532,-1-7 1,-5-1-1009,5 1 1112,-7 7 1,4 10 0,-8 7-91,0 5 1,-6 9 6,0-4 0,-7 13 13,1 5 1,-3 5-6,-2 6 0,0 4 109,-1-4 1,-5 11-168,0 6 0,0-1 677,6 1 0,-2 0-1479,-5 6 530,5 0 1,-6 8-1505,8 3 849,-8 5 391,6 9 48,-6-6 1,6 14-257,-4-5 0,3 13 83,-3 5 658,12 4 0,-12 9 0,3 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0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13472,'17'0'815,"6"0"-329,0 0 1,14 0-236,-3 0 1,6 8-25,1 4 1,3-3-240,8 3 63,0-1-151,-8 7 0,0-7-115,-3 1 0,-5-7-117,4 7 0,-3-8-381,-3 2 0,-1-4 280,-4-2 0,2 0-175,-8 0 0,0 0-1069,-6 0 792,-7 0 169,-3 0-390,-7 0 535,0 7 171,-15 3 400,3 7 0,-28 0 0,4 1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3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7917,'7'-17'-135,"-5"-1"135,6 1 0,-6 2 0,4 3 2029,-4-3-966,13 13-625,-5-6 1,7 8 647,0 0 98,0 8-705,1 2 1,-1 7 12,0 0 1,1 6 152,-1 0-268,0 8-236,-7-12 1,3 12-17,-7-8 0,7 6-140,-1-6 0,-2 0-277,1-6 0,-1-5-925,1-1 671,5-7 237,-14 11-925,13-13 503,-13 6-136,6-8 23,-1 0 259,-5 0 1,6-2-727,-8-4 1311,0 4 0,7-21 0,3 4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4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7862,'-9'0'363,"-1"0"344,4 0-68,4 0-8,-5 0 1,7 2 487,0 4-537,0 4-284,0 7 0,0 0 509,0 1-423,0-1-255,7 0 0,-5 6-282,4 0 117,-4 0 0,4-5-533,0-1 338,-1-7 0,-5-1-255,0-3 0,2-4 197,4 4 1,-4-6 0,4-6 1,-2 0 132,1-11-58,-3 3 43,14-11 0,-7 0-145,9-3 0,-1 1 66,0-2 1,2 6-51,4-6 0,-3 14 217,3-3 1,2 12 94,-2 1 0,0 3 354,-6 2-323,0 0 0,-1 7 0,-3 7 1303,-1 7-577,-1-2-190,-1 6 0,3-7 1050,-7-1-1191,0 0 1,-4-1-145,3-5-214,-3 4 0,8-11-549,-4 8-341,-4-8 0,7 3-953,-3-7 1762,-4 0 0,13-7 0,-5-3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6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70 7844,'0'-18'432,"8"1"0,-4 6-216,8-1 0,-1 8 234,6-2 0,1 4-114,-1 2 1,0 0 699,1 0-458,-1 0-164,0 16 1,0-3 179,1 16 0,-9-2-4,-3 2-350,-4 11 0,-2-17-106,0 12 0,0-4-90,0 3 0,-2 1-85,-4-1 0,2-7-228,-7-4 0,7-3 80,-2-3 0,2-6-862,-1 1 484,3-8 112,-6 3 150,8-7 0,0-7-132,0-5 251,0-3 0,0-8-164,0 0 0,0-8 14,0 2 86,8-4 1,1 1 4,9 3 1,-7-2 129,1 8 1,-1-4 50,7 10 1,-1-2 292,0 13 139,0-7-290,1 11 128,-1-6 0,-7 10 236,-5 4 1,-3 3-61,-2 9 1,0 1 419,0 4-410,0-4-147,0 6 0,0-2-19,0 0 0,-7 8-516,-5-2 256,4-4 0,-5 2-423,7-4 325,-7-4-861,3 6 448,1-8-307,1-7 504,8-3 0,0-9-99,0-3 118,0 3 178,0-6 353,0 8-157,0 0 0,0 8 182,0 3 0,0 7-98,0 5 1,0-2-138,0 8 0,-8-6 28,-3 5 1,1 1-304,-1 6 1,-1-1 45,-5 1 0,-1 0-176,1-1 400,0 1 1,0-1-54,-1 1 1,1-6 138,0 0 0,-4-2 263,3 1 0,-9-3-97,10-7 0,-2-1 497,7 0-381,-3 1-32,13-1-76,-13-8-197,13-1 0,2-12-340,11-7 0,7-1 161,5-11 0,-2 2-86,8-2 1,-6 4 41,5-4 0,-5 5 252,6 7 1,-8 3-151,2 8 360,-3 0 0,-5 2-63,-3 4 0,-5 9 73,-7 8 1,0 2 149,0-2 0,6-2-122,0 8 0,0-8-146,-6 2 21,7-3 1,3-9-204,7 1 1,-5-8 64,-1 1 0,7-5-83,5-5 0,5-5-99,-5-7 1,2-3-150,-2-3 0,-3 4-33,3-4 0,-6 4-62,-5 2-166,-5-1 111,-7 1 145,0 7 1,-2 3-168,-3 7 0,-7 0 174,-11 0 1,2 7 98,-8 5 0,2 11 281,-2 6-93,-3-4 1,5 7 436,-8-3 0,6-2-289,1 2 1,4-8 675,-4 2-456,7-4-171,-12-1 1,14-1-79,-4 0 17,3-7 0,3 3-59,0-7 0,-1 0-192,1-6 234,8 0-652,-7 0 237,14 0-516,-5 0 467,-1 0 248,6 0 34,-6 0-9,8 0 0,2 0 143,4 0 0,0 6 65,11-1 1,-2 7 339,14-6 0,0 5 696,6-5-792,7 7 1,2-11 281,8 4 0,8-4-247,3-2 1,2-2-480,-1-4 0,3-3 1,-6-8 52,1-1 1,-3 3-87,-7 3 1,-6-3-393,1 3 1,-11 5-869,-1 1 1,-3 4 1334,-9 2 0,0-8 0,-5-1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6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7939,'11'0'990,"1"0"-805,7 7 1,2-5 767,8 4-671,0-4 0,5-2-33,1 0 0,0 0 3,-1 0 0,-7 0-500,-4 0 0,-4 0-1143,-1 0 1391,-9 0 0,-1 0 0,-8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7939,'0'10'2786,"8"-3"-1227,1-7-697,9 0-1369,7 0 1,2-5 0,7-3 268,1-2 0,-6 1 549,-1-3 1,1-1-607,6 7 1,-6-5-1373,0 5 1667,-1-8 0,7 12 0,0-5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6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10984,'-10'8'1978,"5"4"-1781,3 3 0,2 2 396,0 1-297,-8 7 0,-2 2 220,-7 7 0,0 1-111,0-1 1,-6 7-1013,-1-1 0,1 0 464,6-5 1,2-8-1072,3-4 0,5-4-1184,7-2-384,0-7 2226,0-2 1,7-16 555,5-4 0,3-11 0,2-3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7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7965,'18'-9'0,"-7"1"1066,1 8-653,-1 0 1,9 0 216,3 0 463,3 0-640,1 0 0,4 0 167,-8 0 0,6 8 98,-6 3 0,2-1 10,-2 1-308,-4 1-182,6-2 0,-13 5-513,-1-4 189,-7 5-330,12 1 1,-15 0-527,5 1 1,-4-1 702,-2 0 239,-8 8 0,-9 2 0,-10 8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7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7916,'-10'10'2881,"3"-3"-3112,7-7 124,7 0 1,-3-1 244,8-5 1,1 4 333,10-4 0,-4 4 118,4 2 1,-1 2-177,1 4 0,2 3-451,3 9 0,3-1 129,-8 0 1,0 6-275,-5 0 1,-7 6 147,1-6 1,-9 2-121,3-2 0,-4-1 9,-2 6-919,0-7 649,-8 4 1,-1-1-807,-8-1 819,-1 0 1,1-12-107,0 1 0,-1-7-19,1 7 1,6-8 185,-1 2 1,6-12 340,-5-6 0,7-5 0,-2-6 0,4-4 0,2-13 0,0-1 0,2-3 0,4 10 0,-2-5 154,7 10 1,-7 10-67,2 2 3059,-4 3-2212,-2 5 1,-2 1 104,-4 8 0,-9 8-129,-8 3 1,-6 10 179,6 2 1,-8 8-774,2-2 1,-2-2-313,3 2 1,3-6-1759,7 6 1,9-8 526,3 2 1225,4-4 0,2 6 0,0 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7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7858,'10'9'2731,"-3"12"-1448,-7-3-880,0 11 0,-2-3 143,-3 9 0,1 0-160,-8-1 0,8 1 107,-1-1 0,-3 1-1346,2 0 594,-7-9 1,11 7 242,-4-4-2667,4-4 1381,2 0-281,0-15-439,8 5 2022,-6-13 0,13-2 0,-5-10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7858,'0'-35'0,"0"0"0,16-7 0,3-2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0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8001,'-18'10'-12,"9"-2"912,-7-8-338,14 0-92,-5 0-289,7 0 1,7-2 89,5-4 1,9 2 147,2-7 1,14 7-64,-3-2 0,12 4 78,0 2 0,10 0-158,2 0-139,7 0-123,-3 0 0,14 0-570,5 0-757,-4 0 1005,0 0 1,-8 0-359,0 0 0,-2-6 359,-3 1 1,-12-7-120,-12 6 1,-5 1-113,-6 5 1,-5-6-767,-6 0 1304,-9 0 0,-1 6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8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7858,'35'-25'0,"-6"0"0,-1-4 0,1 4 361,6 0 1,-1 6 68,1-4 1,0-2-44,-1 2 1,1 0 51,-1 5 0,1 3-136,0 4 0,-1-3-122,1 8 0,-3 1 31,-3 5 0,4 0-103,-4 0 0,-4 0 60,-2 0 0,-4 7-152,-2 5 1,-1-3-18,-5 3 0,3-1-113,-9 7 1,7-1 32,-6 0 0,-1 1 91,-5-1 0,6 0-113,0 0 1,0-5 67,-6 0 1,2-1-119,3 6 156,-3 1 0,6-1 30,-8 0 1,2-1-32,4-5 0,-4 4 70,3-3 1,-3-2-20,-2 1 0,6-5-28,0 5 0,0-5 149,-6 6 1,2-6 12,3 5-22,-3 1 1,6 5-96,-8 0 0,0-5 31,0-1 1,6 1-16,-1 5 0,1 0-12,-6 1 0,0-1 15,0 0 1,0 0 2,0 1 0,0 7 6,0 4 1,6-3-26,0 3 0,-1 6 68,-5 5 0,0 3-57,0-3 0,0 4 195,0 8 1,0 0 39,0 0 0,0 5 40,0 1 0,0 0-46,0-6 1,-5-1-109,-1 1 0,-2 0-35,2 0 1,3-6 66,-9 0 0,6-7-109,-5 1 0,5-5 73,-5-7 0,5 3-210,-6-8 0,6 0-63,-5-5-46,7-1-809,-11 0 696,5-7 0,-1-3-431,-1-7 1,6 0 293,-5 0 0,5 0-533,-6 0 1,3-7 370,-3-5 1,-5-3-504,0-2 0,-1-8 72,-5-4-1,-3-4 49,6-9 613,-12 5 0,-1-13-1053,-7 4 1029,-1-4 0,1 0 323,0 4 0,-8-4 0,5 14 0,-3-5 0,6 5 0,3 1 0,3 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52 7839,'10'-9'-532,"5"-7"1511,-5 15-384,7-7 264,-7 8 379,5-8-388,-13 6-81,13-5-558,-13 14 0,6-3-49,-8 8-493,0-1 243,0 6 214,0 1-1099,0-1 671,0-7 1,2-3-315,4-7 1,3 6-90,9 0 502,-1 0 1,2-6-122,4 0 0,-2 0 118,8 0 1,-8 2 146,2 3 1,-5 5 787,-7 7-380,-3 0-269,-8 8 1,-2 2 1025,-4 8-729,-11 0 0,-8-1-8,-4 1 1,-9-1-52,3 1 0,-3-1-225,3 1 0,0-6 105,1 0 0,1-10-264,4-2 0,10-1-110,8-11 0,5 1-75,-6-6 1,9-2-398,-3-4 1,12-3 311,5-8 0,4-7-2,3 1 0,7 0 20,3 6 1,-1 2 247,2 3 1,-2 3-104,2 3 0,-4 4 351,-8-4 1,1 4 261,-1 2-43,-8 8 1,-1 1-28,-8 9 0,-2-7-157,-4 1 0,-9 5-177,-8 6 1,-6 0 89,6-5 0,-2-1-120,2 0 0,4-2 91,-4-3 0,9 1-91,3-7 1,7 2-49,-2-2-123,4-4 1,4 5-9,4-7 1,4 0 121,7 0 0,0 0-127,0 0 0,7 0 83,-1 0 1,0 2-174,-6 4 0,0-4 21,1 4 1,-7-3 225,1 3 0,-9-2 66,3 8 1,-4-1 152,-2 6 1,-13 1 172,-5-1 0,-5 6-184,0 0 1,4 0 242,-4-5 0,6-1-155,5 0 1,-1-5 271,7-1 0,0-5 259,6 5-737,0-7 0,8 10-83,3-9 0,5 1-68,1-6 1,0 6-58,1 0 183,-1 0 1,-2-5 145,-3 5 0,-4-2-167,-8 8 1,0-1 671,0 6 0,-8 1-251,-4-1 1,-3 6 522,-2 0 1,-6 2-251,0-2 0,-1-4-1,7 4 1,2-3-445,3-3-109,5 0 0,7 1-275,0-1 0,1-8 168,5-3 0,4 2-1157,7-2 1,6-1 549,0-5 0,8 0-1691,-2 0 0,4 0 652,1 0 0,6-5 43,1-1 1,-3-6 1546,-9 7 0,4-17 0,-6 3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29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9393,'-11'6'2220,"-1"-1"0,8 9-2203,-1-3-686,3-3 390,9 0 1,3-2-57,7-1 0,1 7-239,-1-6 0,2 7-351,4-1 1,-4 3 300,4 2-628,4 1 523,-7-1 291,5 0 430,-8 0 1,-2 1 7,-3-1 0,-3 0 546,-3 1-449,-4 7-119,6-14 0,-8 12 1166,0-11 0,0 3 1314,0 2 1116,0-7-2217,0 5-298,0-13-1188,0 6 0,2-10-585,3-4 0,-1 2 714,8-7 0,-1-8 0,7-8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5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8046,'-10'-8'-1114,"3"7"1259,7-15 0,-2 12 231,-4-7 1,4-1 992,-4-5-911,4 7 0,8-5 135,0 3 0,5 3 22,-5-3 0,8 8 31,-3-1 1,-1 3-211,1 2 0,1 0 486,5 0-598,0 0 1,1 0 103,-1 0 0,-5 6-204,-1-1 0,-7 9-162,2-3 1,1 7-72,-1 5 1,0 4 93,-6 7 0,0-1 134,0-4 0,0 7-46,0-7 0,2 6 73,4-12 1,-3 3-124,9-8 0,-6 3 51,5-10 1,1-3-183,5-2 0,8-4-302,4-2 1,0-10-1030,5-7 0,-3-8 675,9-10 1,1-5-1120,-7 0 1,3-6 660,-14 5 1,0-5-350,-6 6 1471,-7-8 0,-10 3 0,-10-6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8046,'17'-15'1009,"0"3"139,-7 5-13,5 7-376,-5 0 1,1 5-311,1 1 1,-6 8-64,5-3 1,-5 5-529,6 1 1,-9 0-531,3 0 0,4 8-2505,1 4 3177,-3 4 0,15 9 0,-4 2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6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7855,'0'-17'1637,"0"8"153,0 1-677,0 8-726,8 0 0,1 4 129,9 7 0,-7 3 108,1 15 1,-6-1-135,5 7 0,-7 1 6,2 5 0,-4-3-474,-2 8 1,0-9-367,0-3 1,0-1-423,0-10 1,0-6-87,0-5 1,1-8-2370,5 2 3221,-4-5 0,14-8 0,-7-3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6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7896,'0'-17'-82,"0"0"41,0-1 1,0 7 273,0-1 1,8 1 413,3-7 1,5 7 60,1-1-435,0 1 0,1 1 74,-1 4 1,0 4 84,1 2 1,-1 0-137,0 0 1,-5 10 50,-1 7 1,-7 3-147,2 8 0,-2-5 15,1 6 1,-3-2-195,4 2 1,-4 2-54,-2-8 0,6 0-200,0-6-64,7 0-29,-3 1 1,1-9-48,1-3 0,-3-6-826,3-6 588,3-3 0,-7-9 218,3 1 0,-3 0-1051,-8 0 1442,0-8 0,0-2 0,0-8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6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7896,'16'-11'2375,"-5"-1"-1899,5 9 0,-13-5 509,9 8-166,-8 0-261,11 0 1,-5 6-185,7-1 1,-5 3-118,-1-2 0,1-2-1281,5 7 1,-5-5 335,-1 5 688,1 1 0,5 13 0,0 2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6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7929,'9'0'954,"1"2"215,-4 4 0,3-4-151,9 4-575,-1 3 0,6-7-170,0 4 0,0-4-54,-6-2 1,1 2-378,-1 4 1,-6-4-86,1 3-126,0 5 203,5 0 0,-8 7-521,-3 0 1,-6 6 468,-6 0 1,-9 6 192,-8-6 0,0 6 763,6-6 0,5 6-411,1-6 0,1 0 1429,-2-6-1321,5 1 0,9-3-407,3-3 1,5-5 3,7-7 0,3-2-218,3-3 1,4-5-412,7-7 0,6-6-2043,1 0 2640,7-8 0,-4 4 0,8-8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6416,'0'10'721,"2"-3"-419,4-7 0,-3 0 1,9 0 0,0 0 125,5 0 0,0 0-225,0 0 1,1 0-37,-1 0 1,0 0-70,1 0 0,-1 2-370,0 4-8,0-4 0,1 6 192,-1-8 88,0 0 0,1 0 0,-1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1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69 7958,'-10'-17'936,"4"0"1337,-3 7-1709,7 2 0,0 6-212,8-3 0,7 3 371,-1-4-306,3 4-65,10 2 1,2 2 51,7 4 1,9 3-242,3 9 1,6-1-90,5 0 1,-1 6-91,7 0 1,-1 6-301,1-6 0,-3 8-634,-8-2 50,-8-4 736,-2 7 0,-7-10-229,-1 6 376,-7 1-69,-2 6 0,-9-1 108,-5 1 1,-5 7 82,-12 4 0,-5 6 406,-12 6 1,-6-2-141,-12 7 1,-3 0-39,-8 7 0,1-7-945,-1 0-381,0-7 943,0 4 1,8-16-3148,3-4 3197,13-11 0,6 4 0,5-4 0,-4 3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7947,'17'0'-87,"1"0"1,-7 0-134,1 0 0,-7 0 193,7 0 1,-6 0 51,5 0 1,1-1-164,5-5 1,0 4 72,1-4 0,-1 4-213,0 2 1,0 0 92,1 0 0,5 0 185,0 0 0,8 8 0,-4 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7947,'17'0'-67,"1"-6"-26,-1 0 1,-6 1 457,1 5 474,-8-8-681,11 6 0,-5-6-71,7 8 0,0-6-386,1 1 1,-1-3 103,0 2 195,8 4 0,-6-13 0,6 5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7991,'17'0'1216,"1"0"0,-7 2-716,1 4 0,-1-1-216,7 13 0,5-5-44,0 10 1,0-4-247,-6-1 0,6 5-337,0 0 0,0 0-141,-5-6 0,-1 6-526,0 0 1,0 0-700,1-5 1709,-1 7 0,0 2 0,1 7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8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7991,'0'-18'313,"0"1"0,2 8 305,3 3 1,11-2 0,9 2-147,2 3 1,1 1-316,7 2 1,0 2-117,-1 3 1,-1 5 98,-4 7 1,1 2-139,-7 4 1,-5-1 106,-7 6 1,-7 3 43,2 10 0,-6-5 152,-6 4 0,2-5-19,-7-6 1,7 3 16,-2-3 0,4-4-147,2-2 0,0-3-44,0-3 0,8-6-441,3 1 1,5-8 226,1 1 0,0-3-591,1-2 1,1-7 355,4-5 1,-4-11-344,4-6 1,2-5-110,-2-7 0,0-9-144,-5-7 0,-7-16 933,1-2 0,-8-8 0,3-3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8159,'15'23'1174,"-4"0"1,-1 0-209,-4-6 1,-4 6-508,4 0 0,-5 0-305,-1-5 1,6-1-118,0 0-301,0 0 1,-4-7 127,3-4 1,-1-4-91,8-2 1,-1-14-724,7-3 1,1-18 347,4 1 1,4-10-133,7 3 0,1 1 402,0 5 1,-1 6 338,1 1 1,-6 14 43,-1 3 0,-1 9 279,2 8 0,2 5-86,-8 12 0,0 2 166,-6 4 0,-5 4 574,-1-5 0,-7 3-362,2-2 0,2-2 6,-3-4 0,1-4-376,-6 4 0,0-9-569,0-3-260,0-7-839,0 11 742,0-13-392,0 6-143,0-8 0,2 2 1208,4 4 0,-4 3 0,5 9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3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7969,'19'-17'0,"4"7"2126,-13 3 1,-1 11-1022,-3 7 0,2 3-1014,-3 14 0,-1 3-91,-9 9 0,-13 5 0,-9 7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4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35 8487,'0'-9'-18,"0"-1"165,0 4 0,1 4 816,5-3-998,-4 3 0,8 2 110,-4 0 1,-5 7 166,5 5 1,-4 3 1,-2 3 1,0 1 0,0 4 1,-2-2-68,-4 8 0,3-6 10,-9 6 0,1-2 57,-7 1 1,1 5-7,0-4 1,-3 4-98,-3 1-50,-4 1 141,-7 7-949,-1-5 707,-7 13 0,4-8-5,-8 4 0,7-4-265,-1-7 1,-3 3 100,3-3 0,0 1-158,5-13 1,3-2-323,3-9 378,-4 3 103,14-13 1,-6 6-56,8-8-569,-1 0 458,1-8 0,2-7 123,3-8 1,4 0-18,8 6 1,6-1 71,0 1 0,7 0 167,-1-1 0,9 1 132,2 0-87,0 7-37,2-5 1,0 11 504,4-8-284,4 9-72,-7-13 1,17 7 102,3-9 1,4 1 13,2 0 358,7-1-449,3-7 1,7 4 137,0-8 1,-6 8 65,1-2 0,-3 4-355,3 2 1,-7-1 123,-10 1 0,1 2-692,-8 3 324,0-3 127,-13 13-454,6-6 198,-14 1-323,6 5 151,-8-6 0,-7 10 100,-4 4 1,-6-2-79,-6 7 1,-9 1-201,-8 5 689,-8 0 0,12 0 0,-14 1 0,4-1 0,-4 0 0,-1 8 0,-1 2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8340,'-18'0'-674,"3"7"472,4 5 0,-5 3 764,5 2-226,3 1-131,-7 7 1,11 2-58,-8 7 1,6 1 114,-5-1 1,5 9 142,-5 3 1,5 6-231,-6 5 0,1-1-16,-7 7 0,1 1-438,0 5-694,7-7 956,-5 5 1,7-19-47,-3 4-325,-5-12 282,14 2 1,-5-9-167,7-4 1,-2-6-156,-4-12-144,4 5 402,-6-14 1,8 3 421,0-10 1,2-7-886,4-11 1,4-6 630,7-11 0,0 3 0,1-5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8291,'0'-18'76,"2"-5"154,3 0 0,-1 0-70,8 6 1,-1 0-222,7-1 0,-1 1 165,0 0 0,0 1-105,1 5 0,-1-3 163,0 9 18,-7-9-35,5 12 1,-5-5-260,7 7 75,-7 0-20,5 0 0,-11 0-184,8 0 424,-9 0-73,13 7 1,-14 5 37,3 11 1,3-2 144,-2 8 1,0 0-45,-6 5 0,0 8-113,0 5 1,5 1 222,1-2 0,0 9 27,-6-3-224,0 12-3,0-10 0,0 5-74,0-7 0,0-2-230,0-4 0,0 2 29,0-8 1,0-1-238,0-10 0,0 1-144,0-7-12,0 1-481,0-7 210,-8 0 114,6-7 332,-13-3 0,5-12-192,-7-1 0,0-9 528,0-3 0,-8-7 0,-2-9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5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8246,'0'-18'0,"6"1"0,0 0 1503,7 0-633,-3-1-589,7 9 1,-1-1-211,-5 4 0,5 4-4,-5-3-546,-3 3 428,7 2 0,-13 7-89,4 5 0,-4 3-295,-2 3 252,0 7 56,0-6 0,-6 8 254,0-4-261,-7-12 329,11 12 381,-13-13-328,13 7-53,-6-7-299,8-3 54,0-7-378,0 0 233,8 0 1,1 0-802,8 0 480,8-7 101,-5-3 0,12-7-685,-3 0 1100,4-1 0,17-7 0,4-2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7939,'-8'-27'2162,"6"9"-1530,-13 11 1,13 9-259,-4 3-99,4 13-25,2 9 0,0 24 181,0 13 0,-1 5 82,-5 12 0,2-2 21,-8 1 1,3 5-413,-3-5 1,5-3-508,7-2 1,0-11-1914,0-7 1532,0-3 0,7-10-175,5-3 0,3-13 443,2-4 1,-3-7 497,3-6 0,-3-3 0,11-8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6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295 139 8383,'0'-35'522,"-6"8"-559,0 4 0,-1 6-258,1 5 1,4 3 254,-4 3 1,-3 4 186,-3-4 1,-3 4-99,-3 2 0,1 8-88,0 4 1,-6 3-31,0 2 38,0 8-37,5 2 0,1 8-106,0-1 0,1 9 57,5 3 1,1 2-24,4-2 0,5 4 112,-5-4 1,4 4 167,2 2 1,6-6 297,-1 0 0,7-2-101,-6 2 0,5-1 86,-5-5 0,5-4-185,-5 5 1,2-5-62,-2-1 1,-4-6-68,3 0 1,3-3-281,-2 3 1,1-4 128,-1-8 0,-4 1-468,4-1 94,-4-7 75,6-3 281,-7-7 0,7-7-53,-8-5 0,0-5-87,0-6 0,-6 2 17,1-8 1,-1 0-230,6-6 1,0 3 99,0 3 311,0-4 0,0-1 0,0-10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8129,'6'-18'-119,"0"1"0,1 0-180,-1 0 1,4 5 319,7 1 1,2-1 409,4-5 1,-3 1-85,3 5 1,2-5-150,-2 5 0,5 3-249,-5 2 0,6 5 82,-6 1 1,0 0-146,-5 0 132,7 0 1,-6 0-99,4 0 107,-4 7 0,-3-3 58,-5 8 0,4-7-19,-3 7 1,-2-6 16,1 5 1,-7 1 135,2 5 0,-4 6 338,-2 0-212,0 8-144,0-4 0,0 9 188,0 5 8,-8-5-253,6 6 0,-8-7 76,5 0 1,3-1 78,-4 1-490,4-8 197,-6 5 1,6-12-5,-3 3 0,3-10-346,2-1-5,0-9 119,0 5 239,0-8-153,0 0 0,0-8-140,0-3 0,0-4 72,0-3 0,0-5-151,0 0 1,2-8 100,3 3 0,3 1-145,4-2 0,3 2-157,-3-2 328,3-4 158,2 14 0,1-6-82,-1 8 1,0 2 28,0 3 1,1-1 260,-1 7 0,6-6 4,0 7 0,0-1 267,-6 6 1,3 0 196,3 0-420,-4 0 0,0 0 0,-7 0 75,1 0-84,3 0-115,-7 0 15,6 7 0,-13 3-22,4 7 1,-4 1-194,-2-1 1,-2 0 245,-4 1-540,-3-1 265,-16 0 0,6 0 37,-4 1 0,-2-7-87,2 1 1,-1-8 30,7 1-2,0-3 214,0-2 51,-1 0-63,9 0 15,1 0-98,8 0-114,8 0 154,-6 0 0,13-5 31,-4-1 0,5-2-8,1 2 131,0 4 28,1-5-43,-1 7 291,-7 0-271,-3 0 75,-7 0 0,-2 9-189,-3 9 1,-7 1-79,-11 10 1,-4 1 67,-7 11 0,-1-5-136,0 5 0,1-11-83,-1-1-55,1-8 322,-1 12 0,0-8 83,1 4 1,5 2-38,0-8 1,8 7 218,-2-1 0,4-2-52,2 2 1,1-6 250,5 6 1,-3-2-115,8 1 1,-1-1-109,1-4 1,4-3-100,-4 3 86,4-4-158,2-9 0,0 5-178,0-4-236,0-3-441,0 0 483,0-8-546,0 0 624,0-16 0,6 3-347,0-16 263,7 0 38,-11-5 0,16-7 55,-1 1 0,2 0 89,10 5 0,2 1 174,9-1 0,-2 6-173,9 0 1,-3 8-2,2-2 1,4 6 241,-4 5 0,4-1-60,2 7 1,0-2 435,0 3-366,7 3 0,-5-6 0,4 8 131,-5 0 0,-7 0-275,1 0 0,-3 2-167,2 4 1,-4 1 188,-7 5 1,-3 3-110,-3-3 1,2 3-37,-8 2 0,-6 1 93,-5-1 1,-8 8 422,1 4 1,-3-2-169,-2 2 1,-2 1 92,-3 11 0,-13-5-128,-10 5 0,-5 3-295,-2 2 1,-5-2 125,0 2 0,-1-7-136,7 1 1,1-11-44,4-6 1,-2 0-314,8-6 1,0 2-326,6-13 1,-6 0 171,0-6 0,0-8-7,6-3 0,-3-10 135,-3-3 0,4-6 179,-4 1 1,-2-6 107,2-5 1,-2-2 179,2-4 0,-4-12 0,-8 4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7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8129,'15'-17'-515,"-3"0"0,3 5 869,-3 0 1,3 7 2,2-7 0,1 8 263,-1-1-77,0 3-101,0 2 0,-1 9-167,-5 9 1,-3 1-1,-8 10 0,-6-1-59,1 7 1,-9 5-136,3 1 0,-7-1-208,-5-5 1,10-1 177,-5 1 0,11-8-449,-5-4 0,8-10 144,-1-1 1,3-6-27,2 5 1,2-7 41,3 2 0,-1-4-125,8-2 1,-6-6-10,5 0 537,1 0 613,5-1-414,0 5 16,-7 2 1,-3 9-148,-7 9 1,0-1-58,0 0 1,-1-1-251,-5-5 1,-2 4-919,-3-3 992,3 3 0,8 3 0,0-1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8330,'17'-35'680,"-5"8"-259,-1 4 1,-7 10 210,2 1 0,1 6-392,-1-5 0,2 7-205,-2-2 225,-4 4 1,7 10 10,-3 4 1,-4 11 109,4 5 1,-4 5-108,-2 2 0,-2 1-438,-4 5 0,4-5-11,-4 4 1,4-3-88,2-2 1,0-7 76,0 1 1,0-8-176,0 2 0,0-9-174,0-3 251,0-7 0,2 4 192,4-8 0,-2-8-65,7-3 0,-1-7-22,1-5 58,5 4-40,-7-14 1,9 7-109,-1-9 0,0 2 195,1 4 0,1-3-18,4 3 1,4 4 42,7 2 0,1 4-5,0 1 1,-1 3 536,1 4-243,-1 3-173,1 0 1,5 6 429,1-4 1,-1 5-145,-6 1 1,-5 0 17,0 0 0,-8 1 54,2 5-572,-3-4 328,-11 14 1,-1-7-172,-8 8 0,0 1-340,0-1 1,-2 0-138,-4 1 1,-5 5 198,-12 0 0,3 0-71,-3-6 0,-2-5 140,2-1 1,-6-7 101,6 2 1,0 1-56,6-1 0,0 0-148,-1-6 201,1 0 231,0-8 63,0 6-172,7-5-290,2 7 32,8 0 334,0 0-82,8-8 1,2 4 138,7-7 1,2 5-102,4-6 0,-4 1 154,4-7 0,2 1 92,-2 0-274,0 0 22,-5 7 1,-7-3-903,1 7 546,-1-8-201,-1 12 287,5-13 0,-13 11-409,4-7 257,-4 7 0,-2-12 372,0 5 0,-8-4 0,-1-3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8294,'-8'-10'521,"6"-5"748,-13 13-968,13-6-302,-6 8 164,1 0 1,3 10 21,-8 7 0,6 8-12,-5 10 0,1-1-18,-1 1 1,-3 1-87,9 5 1,-7-5-233,6 5 0,0 1-104,6-2 0,0-5-321,0-6 1,6-8-200,0 2 0,7-12 312,-1-5 1,3-4-468,3-2 942,-1-8 0,8-9 0,2-10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9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8291,'10'0'1377,"-2"0"1,-14 8-1369,0 3 0,0 4 184,6 3 0,-5-1 103,-1 0 0,-2 1-165,2-1 1,4 0-201,-3 0 1,5 1 167,5-1-274,5 0 0,9-1-18,4-5 1,-3-3 70,3-8 1,2 0-390,-2 0 1,5 0 242,-4 0 0,-7 0-898,-6 0 589,1 8 577,-3 1 0,-9 16 0,-9 2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4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8290,'1'11'406,"5"1"1,-2 5-269,8 6 0,-3 2 122,3-2 1,3-4-26,-3 4 1,-5 2 292,-1-2 0,-4 8-119,-2-2 1,-2 4-143,-4 1 0,-3 3-506,-9 3 1,-5-2-124,0 9 0,-6-9-336,6 2 1,-7-5 356,1-6 1,2-6-215,-2-12 1,8-3 154,-2-8 0,4 0-81,1 0 0,1-13 178,0-5 1,5-16 302,1-1 0,7-5-45,-2-1 0,18 5 167,5-5 1,12 13 129,0 5 1,3 5 34,3 7 0,-1 3 236,1 8 0,0 10-3,-1 7 1,1 2 256,-1 10 0,-5-6-142,0 6 0,-8-6-180,2 6 0,-2 0-463,2 5 0,-1-5-383,6 0 1,-5-8-380,6 2 0,0-4 585,6-1 185,-1-1 0,9-8 0,1-1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8294,'9'-17'0,"-1"7"1580,-8 3-1049,0 7 0,0 7-54,0 5 1,-9 11 99,-9 6 1,-7 3-389,-9 3-185,7 0 3,-6-1 1,8 1-227,-4-1 1,-1-1 184,7-4 0,5 2-70,7-8 1,7 0 22,-2-6 0,4 0-158,2 1 1,8-9 157,3-3 0,12 2 296,6-3 1,12 1 42,5-6 0,0 0-72,6 0 1,-10-2-446,10-3 300,-12 3-49,3-6 0,-11 8-164,-3 0 0,-4 0-371,-8 0-253,1 0 1,-9 2 219,-3 4 576,-4 3 0,-18 8 0,-3 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8262,'10'8'0,"-1"4"1245,-3 11 1,-2-4-487,7 4 1,-7 2-144,2-2 1,-4 0 15,-2-6 0,0 6 85,0 1 0,0 0-619,0 0 1,0 1-503,0 3 0,0 7-369,0 0 1,0-1 772,0 6 0,0-11 0,0-4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8505,'10'1'919,"-5"5"0,-3 6 288,-2 11-546,8 4-169,-6 15 1,6 2 209,-8 8 1,0-6-278,0 0 1,0-2-182,0 3 0,0 1-109,0-8 0,0-2-142,0-9 1,2 2-521,3-8-1135,-3 0-1690,6-6 1847,-8-7 1505,0-2 0,-8-16 0,-1-2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1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52 157 7939,'-17'0'1779,"7"7"1,-3 11-657,7 10-736,0 13 0,6 3 23,0 8 0,0 5 33,0 1-222,0 7-153,0-11 1,0 6-78,0-8 1,6 0-322,0-1 250,7-6 129,-11-3 1,14-9-1158,-5-5 449,-3-3 86,7-15 217,-5 5 1,7-17 145,0-3 0,1-15 117,-1-20 0,0 0-4,1-12 1,5 0 168,0-17 1,2 2 22,-2-14-1282,-4 8 1378,6-12 0,0 16 147,4 0 0,-2 7-79,1 11 1,-6 8 72,1 9 0,-4 7-308,-2 10 0,-5 5-474,-1 1 163,-7 7-54,11-4 1,-13 10-513,4 4 853,-4 11 0,-2 2 0,0 6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8195,'-9'-8'564,"1"6"1,10-4-693,4 12-57,-4-4 0,13 11-279,-4-7 1,5 2 463,1-3 0,8-3 0,2 6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8195,'17'-6'369,"0"0"1,-5 0 558,-1 6 1,1 0-380,5 0 0,1 6 132,-1 0 1,6 13-757,0-2 0,8 5-870,-2-5 0,9 0 945,2 0 0,1 1 0,-7-1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2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8250,'0'-17'1039,"0"-1"-757,0 9-68,0 1 1,0 22 284,0 3 1,0 10-237,0-4 0,0 8-478,0-3 1,-2 3 139,-4-2 0,2-2-138,-7-4 1,5-4-377,-6 4-748,9-4-91,-13-1 736,14-9 692,-5-1 0,22-8 0,4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2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8381,'-2'-15'-2,"-4"3"0,2 4 275,-7 8 0,5 8 195,-6 4 1,8 11-845,-1 6 1,-3 3 375,2 3 0,-15 7 0,2 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8439,'0'-25'1071,"0"6"-804,0 1-475,8 11 224,-6 7 7,13 0 0,-7 2 194,3 3 1,5 11 353,-5 7 1,4 13 689,3-1-550,-1 11-388,8-2 1,-2 10 221,12 4 0,-3-3-200,14 9 0,6-9-317,6 3 0,5 2-224,-5-3 0,5-1 222,-5-10 1,0 2-106,-6-7 1,-1 5-487,1-6 1,-6 0 184,1-5 0,-15 0-276,3-1 0,-6-1-161,-1-4 1,-3-3 246,-7-2 0,-9-5-404,-3 4 896,-4-12-885,-2 5 989,0-7 1,-15 1 0,-5-2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4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1436 50 8400,'0'-17'251,"-7"0"0,3 7 275,-8 4 1,6 6-172,-5 6 1,-1 4 212,-5 7 0,-10 10 700,-7 8-590,-9 7-601,-24 17 0,0-1 38,25-24 1,-3 1 0,-3 2 0,-2 1-514,-7 8 0,-1 0 1,-1-1-1,-1-1 30,-1 2 1,1 0-1,5-1 1,2 0 264,1 1 0,1 0 103,0-2 0,2 1 0,-2 4 0,2 0 0,2-5 0,1-2 0,4 0 0,0-1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8291,'0'-35'715,"0"14"-272,0 4 0,2 11 566,4 0-457,-4 4-586,13 2 1,-7 8-285,3 3 1,3 5 188,-8 1 1,5 0 104,-5 1 1,5-7-260,-5 1-24,8-1 312,-5 6 0,3-5-659,-1 0 302,-7-1-448,11-1-374,-5 5 533,7-5 641,-7 7 0,5 0 0,-5 1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8436,'2'-21'557,"4"4"0,-2 4-178,7 13-81,-7 0 0,9 7-353,-7 5 0,0 3-461,-6 2 1,2 1 123,4-1 0,-4 0-116,3 1 0,-1 5 508,2 0 0,4 8 0,7-5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7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45 8379,'9'-17'483,"7"0"606,-14 7-726,5 10 178,-7 10 0,0 15-143,0 3 1,-7 5-271,-5 2 1,-11 1-51,-6 5 1,-3-3-144,-3 8 1,0 0-90,1 6 1,-1 0-301,1 0 1,-1-6-217,0 0 374,1-15 115,-1 9 0,3-19-8,3 8 1,-2-14-43,8 3 1,-6-12 86,6-1 1,0-3-66,6-2 0,1-2-102,5-3 1,-3-5 126,9-7 0,-7-1 3,6 1 1,1 4 183,5-5-161,7 5 34,3-12 0,9 6 177,4-4 43,4 3 54,8-5 1,7 0 336,4-3 0,12-5-116,5-2 1,4 3 127,3 3 1,4-4-356,1 4 1,0-1 203,-5 1 0,-9 4-615,-3 8 155,-5 7 107,-1-5 0,-7 13-294,-5-4 161,-11 4-500,3 2 87,-12 0 1,3 8 167,-12 3 1,3-1-17,-9 1 1,1 1 405,-6 5 1,-2 0-59,-4 1 1,-3-1-49,-8 0 151,-1 8-160,1-6 0,-6 6 496,0-7-190,0 7 42,-2-6 0,6 12 59,-4-8 0,-2 7-35,2-1 0,-1 12 96,7 5 1,-6 6-69,0 5 0,-2 7 181,2 11 1,4-4 153,-4 4-1574,-4 11 1108,8-5 1,-6 13-334,7-8 173,1 1-268,0-1 1,1-1-341,5-4 0,-3-12 316,9-12 1,-7-10-59,6-7 0,1-11-161,5-6-134,0-12 192,0-3 901,7-23 1,-3-5-580,8-14 130,-8-8 0,11-3 0,-6-7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7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8302,'0'-26'0,"2"6"208,4 9-165,3 7-51,1-4 0,11 8 751,-4 0 0,6 2-97,0 4 1,-1 4 98,6 7 1,-6 8-363,1 4 1,-4 3-332,-2 3 0,-5 7 55,-1 4 0,-7-2-205,2 3 0,-4-3-629,-2 2 0,-2 2 443,-4-8 1,-2 6-740,-3-5 417,-5-9 251,15 1 0,-15-12-172,5 8 0,1-8 86,-1 2 0,-1-9 163,-5-3 1,-3-7 25,-3 2 0,4-4 39,-4-2 1,-2-14 212,2-3 0,0-12 0,6 0 0,1-9 0,5-2 0,-5-1 70,15 7 1,-7 5 74,8 0 0,0 6 30,0-6 0,0 8 256,0-2 1,8 4 157,3 1 1,4 3 587,3 4 0,5-5-209,0 5-520,0 3-161,-13 0 1,5 8-503,-4 0 139,-3 0-25,7 0 0,-13 2-126,4 4 0,-4 4 190,-2 7 0,0-6-424,0 1-130,0-1 134,-8 7 1,6-7-847,-3 1 645,3-8 303,9 3 0,5-9-766,11-3 1121,4-5 0,15-23 0,2-3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52 7810,'-27'-9'823,"-6"-7"-308,6 7-244,0-1 1,-3 3 611,7 7-561,0 0 1,-1 0 429,1 0-459,-7 0 1,9 7 59,-8 5 1,6 11 76,-6 6 1,2 11-55,-2 6 1,4 6 122,8 6 1,0-3-439,-1 9-41,9-1 1,1 1-875,8-1 1,2-13 570,4 2 0,11-6-1471,12 0 0,3-6 181,3-11 883,7-4 547,2-8 1,16 1 0,2-1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7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432 104 8268,'0'-26'-205,"0"1"555,0 7 148,0 1 0,-1 7-314,-5 5 1,-6 3-178,-11 2 0,-4 7 181,-7 5-59,-1 11-24,1 4 0,-7 7-298,1 1 106,0 7 11,5 3 0,2-1 3,4-4 1,10 2 64,8-1 0,7-1-139,-2-5 0,4-1 64,2 1 1,8-3-129,3-3 0,5 4 256,1-4 0,0 3-59,1 3 1,-3 0 227,-3-1 1,1 1 152,-7-1 1,0 1 161,-6 0 0,0-7-215,0 1 0,0-2 68,0 2 0,0-2 91,0-4-484,0-4 0,0 6-555,0-8 345,0-7 16,0-2-173,0-8 63,0 0 137,0-16 0,0 3-161,0-16 0,5-2-304,1-9 1,2-4 45,-3-8 0,5-2-901,7-4 1498,-7-3 0,13-8 0,-4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9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8250,'18'-17'180,"-1"-1"1,0 9-13,0-7 1,1 15 353,-1-5 0,0-2-183,1 2 0,-1 1-74,0 5 1,-5 2 94,-1 3 0,-5 5 280,6 7 0,-9 6-291,3 0 0,-4 8-110,-2-2 1,0 4-169,0 1-126,0 1 0,0-1 1,0-5-346,0 0 1,0-8-225,0 2-396,-8-4 430,7-1 179,-7-9 1,8-3-2,0-12 1,0-5 7,0-12 1,8 0-202,3-12 323,4 4 1,3-17 9,-1 8 101,8-8 0,-4 6 140,8-5 1,0 5 243,5 8 0,1 7 81,0 4 1,-1 11 325,1 6 0,-3 4-100,-3 2 0,2 0-39,-8 0 1,0 6 115,-6 0-188,1 7-56,-1-3 0,-7 13-233,-5 0 0,-3 2-118,-2-2 1,0-2-209,0 8 1,-7-2 152,-5 2-956,-11 3 701,4-12 0,-14 5 61,4-8 0,2-2-68,-1-3 0,4 1-31,-4-7 0,7 0 72,-3-6 0,11 0 128,1 0 1,9-8-102,-3-3 1,4-5-124,2-1 0,2 0 273,4-1 0,3 1 146,9 0 0,-1 1-141,0 5 0,0 1 265,1 5 199,-1 3 0,-5-6 3,-1 8 0,-7 2 204,2 4 1,-4 3-227,-2 9 0,-8-1-9,-4 0 1,-3 6-302,-2 0 1,-3 8-257,-3-2 1,-2 3-103,-3 3 219,-5 0 48,6-1 1,-2 1-345,0-1 0,3 1 141,-3 0 1,-2 1 11,8 4 0,0-3 170,6 3 0,-1-5 16,1-6 1,5 1-115,1-7 626,7 1-212,-4-15 30,1 7 135,5-7-73,-6 1-234,8-3 6,0-7 147,0 0-218,8-7 1,7-5-118,8-11 1,8 2 106,-2-8 0,11 0-109,6-5 1,4-1 372,2 1-282,8-1-115,1 0 0,6 3 523,-3 3 0,1 4-24,-7 8 0,-1 7-46,-5 4 1,-6 4-94,0 2 0,-7 0-32,1 0 1,-3 2-95,-3 4 0,-5 2 41,0 3 1,-8 10-191,2-3 0,-4 3 44,-1-4 0,-7 2-216,1 4 0,-8 4 53,1 8 1,-10-1 26,-7 1 0,-5 2 29,-6 3 0,-10-2-148,-7 8 1,-6-5 123,5 5 0,-5-8-12,6 3 1,1-11-257,11-1 1,-3-10 80,8-1 1,-2-3-297,2-9 0,3 0 121,-3-6 1,6-10-95,6-7 0,-5-4 105,5-14 1,-5 2 74,-1-13 0,0 0 381,-1-6 0,1-5 0,0-1 0,1-7 0,5 1 0,3 7 0,8 5 0,0 2 0,0 9 0,0 7 0,0 5 0,0 14 885,0-3-1,0 13-338,0-3 1,0 16-15,0 3 1,-2 12 212,-3 6 0,1 4-271,-8 1 0,3 7-56,-3-1 0,-1 6-182,7-6 0,0-5-131,6-6 1,0-6-212,0 6 1,8-10 207,3-2 1,5-1-175,1-11 0,2 1-96,4-6 1,2 0-232,4 0 0,2-6 101,-8 1 227,8-9 1,-12 12 752,4-4-479,-12 5 1,-3 2 261,-8 5 0,-8 4-204,-3 7 0,-10 6-112,-2 0 1,-8 6-422,2-6 1,4 0-1614,2-6 1885,4 1 0,9-1 0,3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2:59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8164,'0'-10'1040,"0"3"-259,0 7-413,0 7 0,8 5 58,3 11 1,-1 4 152,1 7 0,-1 1-145,2-1 1,1 3-177,-7 3 1,5-3-124,-5 3 1,6 2-134,-7-1 1,1 1-195,-6-2 1,2-5-74,4 0 1,-4-7-420,3-4 0,-3-11-83,-2 4-363,0-11 935,0 2 1,6-18-97,0-7 0,2-8-319,-3-10 166,5-15 327,7 4 0,2-15 35,5 3 1,2 4 10,9-3 0,2 5 210,3 6 0,2 5-69,4 12 0,4 6 186,-4 12 0,-1 3 68,1 8-180,-8 0-35,-3 0 0,-5 8 606,-7 3-290,0 12-210,-13-3 0,-2 12 124,-8-3 1,0 11-153,0 7 0,-8 1 33,-3-2 0,-5-2 36,-1-4 1,-2-9-36,-4 4 1,3-8-1545,-3-4 0,-2-2 533,2-16 1,0 1 529,6-6 1,0-7 292,-1-5 1,7-5 293,-1-6 0,8 2-179,-1-8 0,5 6-64,5-6 0,5 8 176,7-2 0,6 3 62,1 3 1,0 0-483,0 0 79,-5-1 69,13 9 1,-12-7-534,3 5 221,-4 3-47,-2 0 1,-5 8-1082,-1 0 970,-7 0 482,4 0 0,-8-7 0,0-3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0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8164,'9'0'0,"-1"1"29,-8 5 0,0 4-48,0 7 1,0 2 1782,0 4-777,0-3-578,0 12 1,0-3 703,0 11-719,0-3 1,0 7-482,0-4 0,-6-3 146,1 3 0,-1-3 138,6-3 1,0-1-220,0-4-1648,8-4 0,1-15 436,8-5-356,1-3 641,-1-2 949,8-15 0,2-12 0,7-17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0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8164,'17'-10'1836,"-7"2"-1413,5 8-245,-13 0 0,6 2 220,-8 4 0,-6 4 1558,0 7-1424,0 0 0,6 1 526,0-1-625,0 0-130,0 1-121,0-9 1,10-1-354,7-8 147,8 0-81,10 0 0,1 0-35,5 0 1,-5-6 132,5 0 1,-11 1-8,-1 5 0,-10 1-131,-1 5 1,-3 6 144,-9 11 0,-8 4 0,-8 7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8164,'0'17'2594,"0"-7"-2324,0 5 1,0-5 619,0 7-359,0 0-268,0 0 0,6 7 187,0-1-40,7 0-217,-11 2 1,6-6 59,-8 4 0,0-4-219,0-2 1,0 6-272,0 1 1,-2 1-29,-4-2 1,-3-4-300,-9 4 0,-5 2-475,0-2 515,-7 0 253,3-6 1,-6-5-309,4-1 277,-4-7-31,14 4 1,-11-10-107,6-4 0,1 2 146,6-7 0,8-7-120,3-5 1,4 0 171,2 6 1,2-6-1,4 0 0,3 0 300,8 6-122,1-1-27,-1 9 1,-2-7 487,-3 5-320,3 3 267,-5-7 1,7 13 495,0-4 0,1 4-127,-1 2 1,0 0 613,1 0 0,1 2-658,4 4 0,-2 3-12,8 9 1,-2-1-852,2 0 81,3 8 161,-5-5 0,8 4-597,-1-6 379,1-1-318,-1 0 0,1 1-728,0-1 0,-1 0 309,1 1 1,-1-3 905,1-4 0,0-3 0,-1-8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68 8302,'-8'-37'0,"-2"12"2795,-7 20-2525,7 10-266,-5 5 1,0 9-536,-8 4 274,-8 4 64,4 8 1,-10 7 475,-3 4-211,4-4 0,-5 8 20,12-4-97,4-3 0,10 5-134,4-8 0,3 0-22,8-5 0,10-8-304,7-4 964,8-4-359,17-9 1,4-3 451,12-7-395,-4 0 0,11 0-96,-7 0 268,7 0 0,-11-1-63,3-5 0,-3 4-147,-2-4 0,-10 4-292,-7 2 0,-2 0-996,-10 0 734,0 0 1,-14 2-576,-3 4 970,-4-4 0,-17 21 0,-5-4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1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8246,'6'20'2481,"-1"3"0,7 3-1659,-6 9 0,-1 0-160,-5-1 1,0 7 55,0-1 0,-2 6-394,-3-6 0,-3 7-273,-4-7 1,-1 6-1033,7-6 1,-5 3 664,5-3 0,-2-4-1641,3 5 1,3-7 1956,-4-5 0,4 4 0,2-6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1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9057,'0'25'1769,"5"3"-1413,1 13 1952,0-5-1455,-6 22 0,0-16 168,0 16 1,-8-2-468,-3 7 1,1 2-357,-1-7 0,-1-4-154,-5-2 0,-1-10-161,1 10 0,6-12-225,-1 0 1,8-9-705,-1-2 0,3-8-1085,2 2 2131,0-4 0,0-1 0,0-1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2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8266,'10'0'1213,"-2"13"226,-8 5 1,0 11-389,0-1-587,-8 5-644,6 9 1,-13-5-744,3 3 1,-3 2 269,-3-1 1,3-7-473,4-5 1,-3-8 392,8 2-219,1-11 951,5 3 0,7-13 0,3 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8947,'17'18'1416,"0"-1"-1098,8 8 1,-6-6 613,4 4-636,4-4 1,-8-1 441,5-1-457,-5 0 1,-2-5-217,0-1 1,1 1-259,-1 5 1,-2-5-1428,-3-1 898,3-7 306,-13 4-922,13-1 583,-13-5 755,14 14 0,-14-14 0,5 5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2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536 156 7864,'-8'-17'482,"1"0"-337,-5 0 0,-1-1 872,7 1-402,-7 0-337,3 7 1,-4-5-35,-3 3 1,2 4 40,-14 3 0,6 3 104,-6 2 1,0 7-124,-5 5 1,-1 11 81,1 6 0,1 11-319,4 6 39,-4 4 32,14 18 1,-6-5 381,8 12-1291,0 4 1011,-1-8 0,9 4 66,3-12 1,4 0-307,2-11 0,8-4-407,3-13 1,12-8 28,6-4 0,-2-10-427,2-1 0,0-8-693,5 2 1024,1-12 0,-3-4 322,-3-7 0,4-6-482,-4 0 424,-4-8 0,0 6 21,-8-4 1,-2-2 11,-3 8 1,-4 0-189,-8 6 1313,0 0 1180,0 7-142,0 2-1042,0 24-447,0-5 0,0 22 317,0-4-482,0 11 0,0-3-110,0 3-111,0-3 1,0-5-132,0-3 1,0 2-736,0-8 358,0 8 1,0-12-1840,0 4 263,0-12 1039,0-3 327,0-8 645,0-8 0,0-1 0,0-8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2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8266,'18'0'2302,"-9"0"-1056,-1 0-746,-8 8 0,-2 3-243,-4 12-186,-3 4 1,-3 14-2914,1-1 2842,-1 16 0,-5-10 0,-1 13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2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8388,'0'-34'1996,"0"15"0,8 3-1672,3 16 0,10 2-21,3 4 1,6 2 97,-1 3 1,10 10-991,1-3 346,0 3 249,-5-4 1,-2 0-1847,-5 1 1337,-3-1 0,-7-2-1347,-1-3 1306,0 3 1,-5-13-763,-1 4 1306,1-4 0,5-2 0,0 0 0,1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514 87 8340,'0'-27'1827,"0"2"-1147,0 8-271,0 7-326,0 2 0,-6 10-209,1 4 1,-9 0 978,3 11-462,-5 12 1,-1 19 130,0 15 537,-8 8-1354,12-21 0,-1 2 356,-3 0 1,-1 2-1,-2 12 1,-2 2-211,-1 1 0,0 1 173,1 4 0,2 2-174,-2-3 1,1 2 0,3 5 0,2 1-438,-2 0 1,1-1 586,-1 5 0,2 0 0,1 0 0,1 1 0,1 3 0,1 0 0,1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5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1228 8177,'0'-10'-1214,"0"-5"1106,8 13 0,-4-6 88,8 8-6,-9-7 0,11 3-304,-8-8 401,7 8-73,-3-11 75,-1 13 0,1-8 301,-4 5-353,-4 3 72,13-6 1,-11 2 15,7 1 1,-5-3-35,6 2 0,-1 4 17,6-4 1,-5-1-39,-1 1 0,3-7-9,9 1 1,-2-3-171,8-3 189,0 1-74,5 0 1,3-6-24,3 0 88,4-8-43,8 4 0,8-10 6,3-3 0,5 2-186,1-8 1,9 5 224,9-5 1,-1 2-207,-40 21 1,1 0 0,-3-1 0,0 0 213,42-17 1,-3 7-289,-8 5 255,0 8-67,-14-4 0,1 8-4,-4-1 1,-3-5-22,3 0 0,-2 0 38,7 6 0,-7-2-12,1-4 0,3 3-1,-2-3 1,-1 2 42,-5-2 1,-2 8-29,-4-8 0,-5 13 45,-13-7 1,-3 11 360,-7 0-652,-9-3 523,-1 7 1,-10-6-436,-4 8 0,-5 8 206,-12 3 1,-4 5 0,-8 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5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8261,'7'-17'-316,"-5"0"1,12-1 423,-9 1 1,3 7 541,-2 5-247,-4 3-272,13 2 1,-5 0 6,7 0 1,-3 13 59,3 4 0,-4 20 145,10 3 1,-3 12-94,-3 12 0,6 1 150,0 16 1,8-6-520,-2 5 1,3 1 352,3 5 1,-1-5-180,1 0 0,-2-10 100,-5-2 1,5-4-218,-4-13 0,-2 2-87,2-14 1,-8 1-139,2-7 1,-4-1 20,-2-4 1,-5-4-146,-1-8 1,-5-5-714,6-1 1036,-8-7 0,3 2-283,-7-12 0,2-4 121,4-7 0,-4-8 250,4-4 0,3-19 0,1-5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6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1055 80 8492,'17'-27'346,"-7"2"1,-2 13-347,-8 1 708,0 7 1,-10 6-435,-7 15 0,-10 10-514,-14 13 0,-12 7 189,-17 10 0,-6 3-190,33-29 1,-1 1 0,1 2 0,0-1 264,0-1 0,-1 0 0,-2 1 1,0 1-3,0 1 1,0-1 0,3 0 0,1-1-200,-33 31 1,14-6-12,9-12 0,15-4-1038,14-7 1226,12-9 0,3 3 0,8-11 0,0-5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6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61 8277,'0'-17'0,"0"0"623,0 0 181,0 7 0,2 12-314,4 15 1,-4 8-25,3 10 0,-3 1-244,-2 5 1,-7 3-1,-5 8 1,-3-6-326,-3 0 79,9-8 1,-7 5-92,5-9 0,-3-1-336,3-4 1,-3-4-947,9-8 698,-1 0 328,6-7 0,0-4 51,0-12 0,8-6-93,3-11 0,5 2 17,1-8 1,0 1 5,0-7 1,1-5 22,-1-1 367,0 1 0,8-2 0,2-3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7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8277,'18'-25'56,"1"4"144,4-8 0,-2 2-108,8-1 1,5-3 118,7 8 0,7-8-158,-2 2 0,4 2-39,2-1 1,-2 6-246,-4-1 0,-6 6 208,-11 6 1,2-3-79,-8 8 1,0-5 230,-6 5-48,-7 0-17,5 6-78,-13 0 6,6 0 13,-8 0-8,0 8 0,0-4-25,0 7 0,5-5-17,1 6 0,0-7 46,-6 7 0,0-6-28,0 5 1,0-5 61,0 6 1,0-7-41,0 7 0,0-6 160,0 5 1,0 1-93,0 5 1,0 0 102,0 1 1,-2 1-114,-4 4 1,2 2 27,-7 4 0,1 9 212,-1-3 1,-3 5-77,9 0 0,-7 6 41,6 12 0,-1 4-134,1 7 1,4 0 215,-4 0 1,4 0-36,2 0 1,0-5-120,0-1 1,0-7-136,0 2 1,-2-12-207,-3-6 0,3-3 57,-4-3 1,-2-7 136,2-4 1,-5-4-154,5-1 0,-2-7-22,3 1 1,-5-8-147,-7 1 1,3-3-7,-3-2 0,4 0-223,-11 0 1,5-7 55,2-5 0,-6-5-163,0-6 0,0-4 73,6-8 0,-7-7 96,1-4 0,0-4 448,6-2 0,0 0 0,-8-8 0,-2-1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7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364 154 8277,'15'-27'161,"-3"4"1,1-2 92,-7 2 1,6 6 42,-7 5 1,7 6 66,-6-5-312,0 7 1,-1-2 158,1 12 0,0 5-19,-6 13 1,-2 4 24,-4 13 0,2-3-103,-7 8 0,-1 6-231,-5 6 1,2 5 50,3-5 1,-1-1-29,7-5 0,0-6 254,6 1 1,0-9 8,0 2 1,8-3-4,3-3 1,10-1 134,2-4 0,8 2-114,-2-8 1,2 0 15,-2-6 1,-4-2-8,-8-3 0,-2 3-40,-3-3 1,-6 1-929,-12-1 0,-13 3 41,-16-3 0,-9 3-368,-14 2 1,-3-1 484,-9-5 1,1-3-84,0-8 1,8 0 696,3 0 0,20-8 0,5-1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8286,'17'-19'949,"-5"-2"-733,-1 15 0,6-5 214,6 5 0,8-2-261,-2 2 1,2 4-58,-2-3 0,1 3-191,-7 2 28,0 0 1,-11 0 123,-1 0 1,-7 7-30,2 5 1,-4 11 417,-2 6 1,-6 11-115,0 6 1,-7 6 21,1 6 1,-5 1-80,-6 5 1,4 3-53,-4-4 0,4-3-69,1-2 1,1-5-207,0-1 0,1-8 166,5-3 1,-3-12-167,9-6 1,-7-4-71,6-2 1,-1-7 146,1-4-812,4 3 449,-13-7 0,7 4-63,-4-12 0,-3-3-190,3-9 1,3-7-415,-3-4 1,7-5 204,-7-7 1,8-8 783,-2-9 0,-3-15 0,-1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2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7864,'-12'0'674,"1"0"1031,7 0-361,-4 0-478,8 0 0,2-6 861,4 0-883,4-7-461,15 11 1,-4-11-84,8 7-87,7-8-677,1 5 0,13-3-1658,-4 1 2122,4-1 0,2-5 0,-1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0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8542,'17'-6'79,"1"0"1,-7-5 242,1 5 1,-1 0-110,6 6 1,1 0-30,-1 0 1,0 0-142,1 0 0,-3 8-156,-4 4 0,-3 3 76,-8 2 0,0 2 26,0 5 0,0-3 79,0 7 0,-2 1-11,-4 6 1,-3-1-175,-8 1 0,-1 0 143,1-1 0,5 1-62,1-1 1,-1 1 101,-5 0 1,6-7 103,-1 1 0,6-8-79,-5 2 1,1-3 12,-1-3 1,-5 0-124,5 0 0,3-5 0,2 0 0,2-9-163,-1 3 186,3-4 0,-4-4-281,12-4 0,11-3-92,12-9 1,9-5-83,3 0 0,7 0 225,-2 6 0,4 2 96,2 3 0,-8 4 86,-4 8 1,-9 0 228,-2 0 0,-14 8-19,2 4 1,-11 9-163,0 2 0,-6 8 605,-6-3 0,-3-1-152,-9 2 0,-5 0-15,0 6 0,-8-7-200,3 1 1,1-6-216,-2 6 0,0-2 72,-6 2 0,3-4-195,3-8 0,-2 0-54,8 1 0,-6-9 59,6-3 1,0-4-735,6-2 259,0 0-557,7 0 634,2 0 0,16-6-143,4 0 0,9-5 315,2 5 1,0 0 351,-6 6 0,0 0-35,1 0 0,-9 2 0,-3 4 0,2-2 293,-2 7 0,-1-5-20,-5 6 0,-7-1 146,-5 7 0,-5-1-108,-6 0 1,-2-2 33,-4-3 1,-2 3-119,8-3 0,-6-4 160,6-3 540,0 5-565,14-8 1,1 7 54,8-3 0,8-2-8,3 8 0,6-1 89,6 6 0,2 1-238,4-1 1,2-5 32,-8-1 1,6-1-34,-6 1 1,0 5 0,-6-5 0,1-1 220,-1 1-221,0-7 1,-1 6-2186,-5-5 1,4-3 313,-3 4 1,-2-4 1610,1-2 0,1-8 0,5-1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0.3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87 120 8858,'0'-25'-51,"2"6"334,4-4 1,-4 9 502,3 3 1,3 5-81,-2-6 0,7 9-208,-1-3 0,-2 12-16,1 5 1,-1 4-92,1 3 1,-1 7 182,-4 4 0,-5 3-379,5 3 0,-2-6-331,2-1 1,-4-4-198,4 4 1,1-1-535,-1 2 1,2-2-487,-3-4 0,-1-4-46,8 4-171,-8-11 1042,11-4 1,-5-8 259,7 0 0,-6-10 41,1-7 1,-2-3 191,1-8 0,4 6 54,-3-1 0,3 4-50,3 2 0,5 0 55,0-1 285,0 9 0,-6 1 1144,0 8-956,-7 0 1,-2 2 224,-8 4 1,0-2-191,0 7 1,-2 1-31,-4 5 0,-5 2-68,-13 4 1,5-2-87,-4 8 0,-2-6-1263,2 6 0,-6-6 564,6 6 0,0-8-824,6 2 0,-6-2 355,0 2 1,0-5 64,5-1 0,3 0 744,4-5 1,-3-3-6,8 3 1,-5-1 575,5 7 0,-2-1-386,3 0 0,1 8 340,-8 4 1,3-4-172,-3-2 0,-7 4 630,7 2 1,-7-4-310,8-2 1,-3-2-131,3 2 1,-3-10-339,8 5-619,1-5 314,5 4 1,0-5-143,0 0 0,7-9-568,5 3 0,7-14 360,10-9 0,2-2-158,15-10 1,2 0 315,9-5 1,-1 5 315,8 0 0,-9 14-50,3-3 1,-12 13 368,-6-1 0,-5 4 125,-6 2-267,-4 8 1,-16 1 241,-3 9 0,-6 5-65,-6 0 0,-5 7-284,-12-1 1,-4 4-107,-8 1 1,1-5-281,-1 0 1,1-6 177,-1 6 1,0-8-158,1 2 0,7-9 58,4-3 2,4-7 435,1 4-233,9-8 0,9 5 206,11 1 1,7 0 85,5-6 1,-2 2 107,8 4 1,-1-4-176,7 3 1,0-3 95,-1-2 1,-7 0-189,-4 0 1,-9 6 58,-3 0 0,-7 1-593,2-1 0,-4-2 232,-2 8 0,-2-7-350,-4 7 0,-6-1 109,-11 7 0,-4 1-114,-7 4 0,-3-4 255,-3 4 0,2 2 89,-9-2 1,9 2 78,-2-2 1,11-5 347,6-1 1,4-2 1693,1-9-1462,9 8 0,3-7 0,12 5 1,5-5-93,12-7 1,6 0 20,11 0 0,5 0-195,6 0 0,3-5-206,4-1 0,3-2-449,9 2 1,-9 5 459,-3-5 0,3 4 0,1 2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1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8404,'-10'-25'1038,"3"6"1,9 0-485,3 7 0,11 9-466,7-3 1,8-2 33,-3 2 0,7-5-202,5 5 0,-3-5-296,3 5 1,-3-6 292,-3 6 1,-1-5-88,-4 5 1,-2 0-12,-4 6 0,-10 2-157,4 4 1,-5 4 107,0 7 1,-5 8 146,-7 4 0,-2 11 162,-3 6 1,-11 10 256,-7 2 1,-6 11 84,6-6 0,-6 8-255,6-7 0,-7-3-23,1 3 1,2-3 28,-2 2 0,6 3-230,-6-9 0,8-5-52,-2-6 1,4-7-185,2 1 0,-1-9-35,1-2 0,2-8-813,3 2 429,-3-11 1,11 1 281,-8-7 0,8-8-18,-1-10 449,3-3 0,-6-10 0,-2-2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1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8355,'-11'0'434,"-1"0"0,7 2-25,-7 4 0,8 3 466,-2 9 0,4-7-402,2 1 1,2-1-184,4 7 1,2-1-194,3 0 1,5 4 103,-5-3 1,10 3-722,2-10 0,2-1 333,-2 1 1,4-7-843,8 2 0,0-4 244,-1-2 0,1-8-217,-1-3 1,7-5 583,-1-1 1,2 0 417,-1 0 0,-5-8 0,6-2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1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8355,'27'0'-502,"-2"0"0,-8 2 678,1 4 0,-3-2 786,-3 7 1,-5 1-336,-7 5 0,0 1-119,0-1 1,6 0-373,0 0 0,0-5-236,-6-1 0,5-5-234,1 6 0,8-8 306,-3 1 1,5-3 27,1-2 0,8-7 0,2-3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8202,'10'-27'1407,"5"10"-1102,-4 11 1,13-2-301,4 2 0,1-7 182,6 1 1,-5 3 326,11-3 0,1 1-942,-2-6 273,1-1 1,-3 3-185,-3 3 1,3-3-299,-9 3 0,-2-3 273,2-2 0,-10-1-8,-2 1 0,-1-2-71,-11-4 1,1-2 136,-6-4 1,-2-2 383,-3 8 0,1 0 134,-8 6 1,6 7 275,-5 5 0,5 3-324,-5 2 0,5 3 116,-6 9 1,8 1 45,-1 16 1,-3 2 173,2 9 1,-1 5-88,1 6 1,4 3-94,-4 4 0,4 3-230,2 9 1,-6-7-59,1 0 0,-1-1-148,6 1 1,-6-3 104,0-8 1,1-6-94,5 0 0,0-10-83,0-1 0,5-8-225,1-10 0,0 1-1059,-6-1 1033,8-8 1,-7-3-43,5-12 0,-4-3 142,-2-8 0,0-8 156,0-4 1,-8 2 181,-3-2 0,-4 8 0,-3-2 0,1 6 241,0 5 0,-1 4 269,1 8 1,-6 2 588,0 4 1,-2 6-471,2 11 1,4-4-97,-4 4 1,9-4-117,3-2 0,7 1-175,-2-1-182,4 0 0,16-7-162,3-4 0,14-6-126,3-6 1,9-4-471,8-7 0,3-8-379,4-4 0,3-9 344,8-3 0,-1-7-412,-5 2-647,4-4 1792,-5-9 0,-1 5 0,-3-4 0,-4 12-46,-2 6 1,-2-1 31,-4 7 1,-6 3 264,-11 14 0,-4 5 371,-8 1 0,-5 7 834,-1-2-611,-7 4 156,4 2 0,-10 8-716,-4 3 0,2 5 54,-7 1 0,-1 0-398,-5 1 0,5 1-497,1 4 1,-1 2 346,-5 4 1,2 2-47,3-8 0,-1 7 333,7-1 1,0 2-116,6-2 0,0 1 243,0-7 0,2 6-68,4-6 1,-2 0 97,7-5 0,1-1 9,5 0 1,0-5-64,1-1 1,-1-7-63,0 2 0,1-4-154,-1-2 0,0 0-197,0 0 1,1-8 98,-1-3 1,0-5-47,1-1 0,-1-2 40,0-4 0,-1 2-334,-5-8 1,6-2-91,1-9 1,-1-6 561,6-12 0,4-4 0,0-7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2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8444,'10'-7'1083,"-2"-3"1,-10 0 318,-4 5-955,4 3 1,-13 9-276,3 5 0,-3 3-228,-3 3 0,-1 5 111,-4 0 0,-10 9-142,-7 3 0,-2-1 21,2 7 1,7 1-382,-7-2 0,15 7 18,-4-7 1,4-2 73,7-9 1,5-2-95,13-4 1,0-9 159,0 3 1,15-11 287,8-1 0,12-3 74,11-2 1,2-2 335,16-3 0,-3 3-98,2-4 0,-1-2 188,-4 2 1,-1 1-43,1 5 1,-2-6-21,-16 0 1,-5 0-315,-7 6 1,-12 2 148,1 4 1,-11-2 46,0 7 0,-6 1-954,-6 5 0,-6 3-1312,-11 3 0,-4 3 1019,-7 9 0,-7 0-623,1-1 1551,0-7 0,-3 6 0,-1-6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3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85 329 8285,'0'10'434,"0"0"346,0-5 1,2-3-230,3 4 0,5-4-146,7-2 0,1 0 15,-1 0 1,0 2-327,0 4 1,1-3-229,-1 9 0,0 0 29,1 5 0,-9 0-173,-3 0 0,2 6 206,-3 1 0,1 6-68,-6-1 1,0-2-86,0 2 1,-6-2-7,1 2 0,-1 3 399,6-3 1,-2-2 32,-4 2 1,4-8 30,-3 2 1,3-4-105,2-2 0,-2 3-15,-4 3 1,2-10-11,-7 4 0,5-5 3,-6-1 1,1 3-65,-7-8 0,1 5 43,0-5 0,0 0-127,-1-6 0,1-2 61,0-4 0,1 2-3,5-7 1,-5 5-22,5-6 0,3 1-7,2-6 0,3-1-22,-3 1 1,4-2-173,-4-4 0,12-2-185,5-4 0,12-4 112,6 4 1,12-9-159,5-2 0,6-8 25,5 2 1,7-4-394,11-2 1,3 0 575,-35 26 0,1 0 0,40-26-90,-3 0 1,2 4 139,-8 8 1,-2-1 132,-10 13 1,2 3 551,-7 2 0,-2 5-317,-10 7 0,2-3 546,-8 9 1,6-1-260,-5 6 1,-1 0-25,-5 0 1,-3 7 139,-3 5 0,-4 11-349,-8 6 1,-1 4 94,-5 1 0,-3 8-327,-8 5 1,-4 2-206,-7 3 1,-3 2 106,-15 4 0,-1-2-640,-11 7 1,3-7 199,-8 1 1,5-5-22,-5-6 0,0-3 199,-6-9 1,8-1-105,4-4 0,3-6 59,3-12 1,1 3 130,4-9 1,4-1 147,8-10 1,0-5-20,-1-12 1,1-6 133,0-11 0,7-4 59,4-8 0,4 6-63,2-1 1,0 11 192,0 1 1,2 3 272,4 9 0,4 1-107,7 11 0,-5-2 202,-1 7 0,1 0 86,5 6 1,-6 8-183,1 3 0,-6 12 136,5 6 1,-7 10-55,2 1 1,-4 14-87,-2-2 0,0 13-61,0 4 1,0 8-81,0 9 1,-2 9-175,-4 2 1,2-46-1,-2 0-140,-2 1 0,-1 0 0,-8 44-707,0-4 0,5-11 471,1-6 1,7-8-530,-2-9 0,2-2 208,-2-16 0,4-5-14,-3-7 1,3-12-597,2 1 500,-8-11 1,4 0 192,-7-12 1,7-6 583,-2-11 0,-4-19 0,1-12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13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8346,'0'-51'5566,"2"16"-5060,3 12 0,5 11-394,7 12 1,3 0-335,3 0 1,-4 2 221,4 4 0,4 11 0,0 10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6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8198,'0'-27'2576,"0"10"1,8 9-2814,3 8 1,5-1 666,1-5 390,0 4 1,1-6-572,-1 8 1,-5 8-127,-1 3 0,-5 5-398,5 1 0,-5 0 172,6 1 0,-8 5-693,1 0 1,-3 8 67,-2-3 1,0-1-289,0 2 1,0-6 241,0 6 0,0-6 774,0 6 0,-15 7 0,-4 9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3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7907,'0'-10'-1162,"0"-5"3015,0 13-760,0-14 169,0 14-125,0-5 126,0 7-283,0 0 892,0 7-974,0 3-389,0 7 0,0 3 104,0 3 0,0-4-563,0 4 0,0-4-568,0-2 1,-5 1 34,-1-1 62,0 0 1,6 1-313,0-1 1,2-2-1182,4-3 0,-2 3-999,7-3 2913,1-5 0,5 9 0,0-7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8198,'-17'8'1609,"7"-6"1,4 6-1383,12-8 1,4-8-26,7-4 1,-4 5 665,5 1 1,-9-2-340,14 2 0,-13 1-237,7 5 1,-3 5-140,3 1 1,-7 13-217,-5-1 1,3 11 182,-2-1 0,0 5-38,-6 2 0,-6-7-230,0 1 1,-5-6-27,5 6 1,0-8-162,6 2 1,0-9-576,0-3-383,-8-7 636,6 12 1,-5-16-448,7 0 1,7-10 1103,5-13 0,11-12 0,4-9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8198,'9'10'3191,"7"-3"-2558,-5-7 0,5-1-155,1-5 0,0 4-189,1-4 0,5 2-85,0-2 1,7-1-175,-1-5 0,2-1-147,-2 7 0,2-5-429,-8 5 0,0-6-2435,-6 6 1505,0-7 409,-7 3 1,-2-1 1066,-8-1 0,-16 1 0,-3-6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6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8196,'-12'0'394,"1"0"-114,7 0 79,-4 0 1,8 7 22,0 5 0,0 11 326,0 6 0,0 11-119,0 6 0,0 12 63,0 5 0,-2 10-510,-4 2 1,4 6-219,-3-6 0,3 0-311,2-6 1,0-8 214,0-3 0,2-6-106,3-6 1,-1-6-738,8-11-1238,-8 4 660,11-14 1593,-13-2 0,13-24 0,-5-12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8225,'0'-17'4351,"0"7"-4143,8 3 1,-6 14 272,4 5 0,-6 11-219,-6 6 1,-9 11-59,-8 6 0,-2 4-846,2 2 1,3-2 469,-3-4 0,10-4-477,1-7 1,9-8-64,-3-4 315,4-4 1,15-9 182,5-5 0,10-10 223,1-7 0,10-5-223,1-6 1,0 4 352,-5-4 0,3 1-16,-3-1 1,1 10-55,-12-4 1,-1 5-59,-6 1-5,-8-5-257,-1 14-336,0-5 385,-6 7 1,-2 1-167,-12 5 1,3 4 279,-3 7 0,1-5 176,-7-1 1,7-5 857,-1 5-740,8 1 0,-9 5 173,7 1 1,0-7-163,6 1 0,6-7 959,0 7 1,2-6-267,-3 5 1,-3-5 751,4 6-1382,4-9 0,-6 11-411,7-8 1,-5 1-1854,5-1 1381,-7-4-124,12 6 1,-7-16 41,8-4 1,-5-5-778,0-6 0,-3-6 305,3-11 1157,3-4 0,-5-16 0,7-1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7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8195,'17'-17'995,"0"0"1458,-7 7-1648,-3 3 921,-7 7-503,0 0 0,0 7-691,0 5 0,-5-3-338,-1 3 0,-2-1 205,2 7-373,5-1 1,-5-2-76,12-3 0,3-3-142,8-3 1,8-4 94,4 4 0,4-6-189,1-6 1,-1 4-6,-4-4 1,2 3-38,-8-3 1,0 4-285,-6-4 265,0 4-165,1 2 284,-9 0 158,-1 0 0,-10 0-92,-4 0 0,2 0-189,-7 0 306,7 8 399,-4-6-669,1 6 110,5-8-177,-6 0 0,10 0-616,4 0-246,-4 0 188,5 7-170,1-5 807,-6 14 0,6-7-357,-8 8 775,-8 1 0,-9-1 0,-10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7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1 114 8184,'9'-17'723,"1"2"213,-4 3 1,-2-3-958,7 3-19,1-3 123,-3 5-682,7 2-597,-7 1 1196,1 5 0,5 2 0,-5 9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8171,'0'-17'0,"0"5"416,0 1 1,2 5 99,4-6 1,-4 7 189,4-7 0,-3 8 436,3-1 62,-4 3-599,13 2 0,-7 7 321,4 5 1,1-3 118,-7 3-534,0 0-195,1-3 1,-5 7-879,4-5 1,-4 4-350,-2 3 333,0-1 0,0 0-252,0 1 0,0-1-2977,0 0 3807,0-7 0,-8 5 0,-1-5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8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8071,'0'-11'-289,"0"-1"-610,0 8 1557,0-11 2066,0 13-526,0-6-1032,0 8-512,0 0 0,0 8-224,0 4 0,-2 3-36,-4 2 0,4 1-313,-4-1 0,-1 2-224,1 4 1,0-4 242,6 4-1370,0-3 920,0-3 0,0-6-2264,0 1 1907,0-8 1,2 9 66,4-7 1,2-8 116,3-9 1,10-7-3,-4-5 1,5-2 264,-5-4 0,6-3 156,0 3 0,2-2-247,-2 2 775,-4 4-327,14 8 794,-14 0 0,6 7-491,-8 4 0,-5 5 214,-1 1 1,-7 7-19,2 5 1,-4 3 181,-2 2 1,-6 6-547,0 1 1,-7 4-495,2-5 1,-11 6-21,-1-6 0,0 6-337,6-6 1,0 0-750,-1-6 999,1-7 0,2 0 0,1-6-135,3 1 0,7-1 328,-2-10 1,4 3 166,2-9 1,10-5 102,7-6 0,0 0 399,6 5 0,2 1-339,-2 0 1208,8-1-891,-12 9 1,6-5 292,-7 9 1,-7-1 289,1 6 2,-1-8-892,-1 6-416,-2 2 1,-8 12-249,0 11 0,-14 4-660,-3 7 0,-14 1 622,-3-1-1719,-1 1 1456,-15 7 0,4-5 801,-12 3 0,-3 4 0,-8 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8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105 242 8071,'-27'17'123,"2"-1"113,7-5 1,7 5 172,-1-5 324,9-3-371,-5 0 1,10-8 181,4 0 0,11 0-133,12 0 1,11-8 204,6-4 0,4-3-116,2-2 0,6-6 46,-1 0 1,1 0-413,-6 5 1,3-3-253,-3 4 0,-2-4 292,-9 9-816,-5-3 543,6-3 1,-15 7-1171,-4-1 1,-3 7-175,-3-7-716,-7 8 1412,-3-11 0,-14 11 60,-5-7 0,-11 7 687,-6-2 0,-4 4 0,-1 2 0,-8 0 0,-3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9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190 122 8071,'-26'8'-303,"-5"-6"-39,8 3 1,0 3 1113,5-2 455,1 7 0,2-3 407,3 7-1097,5-7 0,5 5 212,-4-3 278,4-5-604,-6 9 0,8-7-50,0 9 0,0-7-257,0 1 0,2-3-1306,4 3 969,-4 3-935,13-13 1,-11 12 140,8-9 0,-7 1-300,7-6 1,-2-8 394,1-3 11,4-4 682,-5-10 0,7 5 227,1-3 0,-1-2 0,0 2 0,6-6 0,0 6 0,0 0 0,-5 6 0,-1 0 153,0-1 0,-5 3 596,-1 4 994,1-5-1207,5 7 1,-5-7 855,-1 5-196,-7 3 107,4 8-596,-8 0-152,7 0-380,-5 0 1,8 2 405,-4 4-287,-4 3 0,13 9 1,-5 1 366,-1 4 0,5 6-305,-9 11 1,7 6 74,-6 12 1,-1 5-474,-5 12 0,-1 6-694,-5 11 1,2-2-1663,-8 8 0,1-9 1218,-6-3 1,5-7 1179,1-10 0,1-4 0,-2-3 0,7-4 0,3-1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7870,'17'8'793,"0"3"1,3 6 516,3 6-655,-4-3-137,13 12 1,-10-3 265,6 11 1,-6-3-281,1 3 0,-10-1-63,-1 1 1,-9-3-276,3 3 0,-4-4-206,-2-1 0,-8 0-216,-3-1 0,-12 7-454,-6-1 0,-4 0-2183,-1-5 1468,-8 7 1282,5-5 1,-13-3 0,6-9-1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39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8157,'-35'0'0,"9"-7"0,-7-3 0,6-7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0 273 8236,'2'-12'212,"4"1"1,4 5 582,7-5 1,2 7-256,4-2 1,-2-2 305,8 3 0,-2-1-305,2 6 1,4 0-179,-5 0 1,5-2-142,2-4 1,-3 4-258,-3-4 1,2 5-414,-8 1 0,0 0 11,-6 0 1,-1-2-1657,-5-4 1160,5 4 1,-14-8 375,3 5 0,-3-5-365,-2-7 680,-7-1 0,-3-5 229,-7 0 0,-1 0 51,1 6 1,0 7 64,0 5 1,5-3 60,0 2 0,3 4 287,-3 14 0,-3 3-97,3 20 1,3 3 234,-3 14 0,3 11-98,-3 1 1,-3 15-32,3-5 0,3 7-1,-3 0 1,8-4-187,-2-8 0,5-4-72,1-7 1,0-4-119,0-20 0,0 3-228,0-14 1,1 0-112,5-6-376,-4 0-362,6-7 1,-2-4 249,-1-12 1,1-5-46,-6-13 1,-2-2 307,-4-9 0,3-2 51,-9-3 0,1 2 274,-7-8 0,1 7 176,0-1 0,5 5 20,1 6-158,-1 4 1,1 16 835,-1 3 1,2 6-233,-1 6 1,-4 5 1154,3 12-828,-3-3-223,-3 12 1,7-13 330,-1 5 1,7 1-442,-7-2 1,8 0-6,-2-6 1,4-6-299,2 1 1,2-2-113,4 1 0,4-3-527,7-8 1,8-2 343,4-4 0,5-5-1202,7-12 0,3 1 215,8-6 1,0-7-176,0-5 0,0 1 831,-1 10 0,-1 4 231,-4 8 0,1 2 260,-13 3 1,3 5 278,-14 7 0,0 1 833,-6 5 1,-5-2-92,-1 8 1,-7 5 486,2 6 1,-4 2-888,-2-2 0,0-4-307,0 4 1,0-4-100,0-1-320,0-1 0,0-5-249,0-1 1,7-7-578,5 2 0,5-14-2164,6-9 1617,4-8 731,15-10 1,-3-5-206,7-1 1,-11 7 1010,5 5 0,-13 10 172,7 2 0,-9 1-19,4 10 1,-8 1 212,2 5 0,-9 7 1618,-3 5 0,-1 3-866,1 3 1,-1-1-383,-4 0 1,-4 6-355,4 0 0,1 6-1505,-1-6 0,7 6 221,-1-6 1,1 6 800,-1-6 0,3 0 0,-5-6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0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8229,'-10'-17'1842,"-5"7"0,11 3-1417,-7 7 0,7 1-236,-2 5 0,4 6 328,2 11 1,-6 11-93,1 13 1,-1 1-69,6-2 0,-6 9-370,0-3 0,1 10-305,5-5 0,0 5-209,0-10 0,5 7-694,1-13 1,7-1-495,-1-17 1,3-3 1714,3-7 0,7-9 0,2-1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1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8172,'25'-27'0,"-4"-3"135,8 7 1,0 0 331,5 5 1,1 1-330,0 0 1,1 1 105,4 5 0,-5-3-116,0 9 0,-1-1 55,-5 6 0,-4 0-179,-2 0 0,-4 2 60,-1 3 0,-1 5-116,0 7 0,-1 1 20,-5-1 1,3 6-219,-9 0 0,3 2 81,-2-2 1,-4-4 135,3 4 0,-3 2-4,-2-2 1,0 6 97,0-6 1,2 8-2,4-2 1,-4 4 22,4 1 1,1 8 166,-1 5 1,6 4-53,-7 7 0,3 9 165,-2 8 0,-4 8-178,4-2 0,-4 5 103,-2 6 0,0-1-365,0 7 0,-6-8 305,0 2 1,-6-11-446,7-6 1,-1-12 164,6-5 1,0-12 158,0-6 0,0-5-640,0-6-257,0-4 628,-8-8-619,6-7 782,-5-3-519,-1-7 1,-2-9-57,-7-9 574,0-7 0,-8-17 0,-2-2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1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8103,'9'10'1581,"-1"5"-813,-8-3 0,-2 9-311,-4 2 0,-3 8-232,-9-2 1,-1 3-115,-4 3 0,-4 5-168,-7 1 0,5 5-950,0-6 1,8-2 538,-2-9 0,4-6-1579,1-11 1114,1-4 933,0-8 0,7-16 0,2-3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 7750,'18'-9'0,"-1"5"0,0 8 954,0 7 0,-5 4-5,0 3 1,-9 5 38,3 0 0,-4 6-528,-2-6 1,6 6-83,0-6 0,1 0-300,-1-6 0,-4 0-184,4 1 0,3-9-854,3-3 0,3-4 670,3-2 0,-1-2-1115,0-4 1,0-11 310,1-12 0,-1-4 1094,0-1 0,8-9 0,2-1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8103,'17'0'261,"1"0"1,-9 2 233,-3 3 0,-4-1 325,-2 8 1,0-1-77,0 6-135,0 1-315,0 7 1,-2-4-77,-4 8 1,-3-6-25,-9 6 1,1-6-666,0 5 0,-6-4 346,0 4 1,0-7-744,5 3 0,-5-11 322,0-1 0,0-9-21,6 3 1,5-6 11,1-6 1,7-3-35,-2-9 1,4 1 0,2 0 1493,16 0-741,-5-1 1,22 7 1220,-4-1 1,3 3-709,3-3 0,-1 4 549,1 8 1,-8 0-533,-4 0 1,2 0-404,-2 0 1,-6 2-504,-5 4 1,-3 9-1347,3 9 1558,3 6 0,-13 5 0,6 9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8127,'0'-17'997,"0"-6"-748,0 0 0,0 0 838,0 6-693,0-1 1,0 7 505,0-1-280,0 1-523,0 1-135,0 2 0,0 10-220,0 4 0,0 4 97,0 7 1,0 8-131,0 4 0,-5 4 76,-1 1 0,-6-1-162,7-4 0,-1 1 79,6-7 1,0 0-265,0-5 327,0 7 0,8-6 148,3 4 0,-1-4 132,1-1 0,-1-1-65,1 0 0,3 0 237,-8 1 1,-1 5-69,-5 0 1,0 6 174,0-6 0,0 7 37,0-1 0,-7-2-64,-5 2 0,2-6 249,-1 6 0,7-8-131,-2 2 1,4 2 48,2-2 0,0 0-270,0-6 1,0 6-31,0 1 1,0 1-35,0-2 0,2-2 124,4 8 0,-2-6-243,7 5 0,-7-6 105,2 1-305,4-4-7,-1-2 226,1 0 0,0-7 247,-5-4 257,-3-4-483,6-10 1,-8-2-5,0-7 0,0-2-310,0-4 1,0 4 138,0-4 1,6-4-490,-1-2 1,9 2-9,-3-2 1,5 0-290,1-5 0,0-7 197,1 1 1,7-8-228,3 2 0,7-6 940,5-6 0,5 5 0,6-7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8127,'18'-18'2380,"-9"1"-892,-1 8-199,-8-7-618,0 14-175,0-5 1,6 14-63,0 5 0,-1 3-113,-5 2 1,-2 7-161,-3-1 1,3 7-153,-4-1 0,4 4-62,2 1 1,0 1-432,0 0 1,8-3-200,3-3 1,5-2 348,1-4 1,0-4-88,0 4 0,7-4 144,-1-1 0,0-1 76,-6 0 1,-6 1 29,1-1 0,-6 0 135,5 1 1,-7 5-17,2 0 1,-4 0 202,-2-6 1,-2 2 14,-4 4 1,-5-2-143,-12 8 1,1-6 30,-6 6 0,-1-6-116,-6 6 0,-1-6-134,-5 6 0,5-6 96,-5 6 0,-1-8-159,2 2 1,-1-10 27,7-1 0,1-8-245,4 2 0,4-6 194,8-6 1,2-4 61,3-7 1,5 0 160,7-1 1,15-5-62,8 0 1,8 0 68,3 6 1,9 0 3,3-1 1,9 1 177,3 0 1,7 7-66,-1 4 0,1 4 43,-1 2 0,-5 2-91,-7 4 1,-10 6-46,-7 11 0,-8 4 53,-10 7 0,-7 3-36,-5 3 1,-10-2-8,-7 9 1,-11-3-52,-6 2 0,-2 2-11,3-8 1,-5 1 401,4-7 1,-9 6-115,-3 1 1,1-1 391,5-5 0,9-6-214,3-1 1,3-6 587,3 1-665,0-4 0,7 4 1,4 0 107,4-2 1,2-2-132,0-1 0,2-3 14,4-4 1,6 3-128,11-8 0,-2 5-135,8-5 1,-1 0-399,7-6 1,-2 0 234,-4 0 1,1-6-56,-7 0 0,6-7 9,-6 1 0,-2-3-141,-9-2 1,1-3 25,-7-3 1,-2 4-82,-10-4 1,-3-2 254,-9 2 0,-7-6-19,-4 6 1,-3 2 466,-3 9 0,1-1-190,-1 7 0,2 0-15,5 6 0,3 0-378,7 0 1,9 2-343,3 4 1,8 4 586,9 7 0,9 0 0,14 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3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8024,'-25'-35'0,"13"8"0,-11 2 0,13 8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4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8045,'0'-10'1589,"0"3"-1044,0 7 132,0 0 1,0 9-408,0 8 0,0 8 12,0 10-104,0 15 1,0 4 177,0 15 1,0 10-138,0 7 1,0 14-348,0-45 0,0 0 1,3 0-1,0-1 253,0-2 0,0 0-277,4 0 0,-1 0 1,-4-1-1,-2-1-743,6 48 1,-2-1 566,2-5 328,-4-4 0,5 8 0,-7-7 0,0 1 0,0 0 0,0 2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4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16 8129,'-17'-9'2945,"7"3"-2727,4 12 0,3-3 70,-3 9 1,4 5 29,-4 6 0,4 8-114,2-2 1,0 9-1,0 3 0,0 5-132,0-6 0,8 0 102,3-5 0,13-8-469,4-4 0,5-4 103,2-2 1,-1 3 53,1 3 1,-1-4 201,1 4 0,-2-2 289,-5 2 0,-5-2-157,-11 8 1,1-6 162,-7 6 0,0 0 367,-6 5 1,-8 1-249,-3 0 0,-7-7-317,-5 1 0,4 0-212,-4 6 0,4-8-346,2-4 1,-3-4-96,-3-2 0,4-2-515,-4-3 1,4-4 369,2-8 1,-8 0-304,-4 0 1,0-10 939,-6-7 0,-3-8 0,-14-10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8119,'32'-16'2046,"-3"5"1,8-3-1360,-8 8 1,7 1-63,-7 5 0,-2 0-430,2 0 0,-8 5-317,2 1 0,-6 10-851,-5 1 1,-5 2 383,-7 10 589,-7 0 0,-11 5 0,-9 1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4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10 139 7887,'-10'-17'3157,"10"7"-2172,12 4 0,11-3-441,6-3 1,9-1-88,2 1 0,8-3-177,-2 3 0,6 5-2157,6 1 0,-2 4 1877,7 2 0,1-8 0,5-1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14 8121,'-29'-6'2245,"0"0"1,2 4-2346,-2 14 0,-2 1 47,8 16 0,0-8 27,6 2 0,-6 4 48,0 2 0,-6 9-140,6 3 0,-6 1-67,6-2 1,2-3-335,10 3 1,3-5 173,8-6 1,0 1 21,0-7 0,8 8-118,3-2 1,4-2 193,3 2 0,-1-1 555,0 7 1,-5 0 108,-1-1 0,-7-5 282,2 0 1,-4 0-226,-2 5 0,0 1 277,0-1 1,0-5-278,0 0 0,0-8-112,0 2 1,-6-4-437,0-1 1,1-7-444,5 1-55,0-8 0,7 1 93,5-10 0,5-7-490,6-11 0,0-6 210,12-11 1,-3-12-334,15-11 1,-1-5 843,6-1 0,-1-8 0,1-1 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8580,'52'-25'0,"-2"-2"0,-2 0 0,-4 4 0,-2 3 0,-3 3 770,-3 0 1,-1 5-113,-1 1 0,-1 5-225,-4-5 1,1 5-368,-6-6 0,-3 6-281,-10-5-701,5 7 584,-7-11-40,1 5 1,-4-7 36,-12 0 147,-4-1 26,-7 1 0,-6 0 502,0-1 0,-2 9-213,2 3 1,4 4 469,-5 2 0,-1 0-216,2 0 0,0 8 26,6 3 1,2 7-156,3 5 1,-1-2-257,7 8 0,0-6 66,6 5 0,0-4-154,0 4 0,8-6-150,3 1 1,-1-4 65,2-2 0,-1 0-10,6 1 0,-1-1 37,-5 0 1,5 2 68,-5 5 1,-3-5 31,-2 4 1,1-2 11,-1 2 0,0-2-70,-6 8 1,0 0-5,0 5 1,0-1-237,0-4 0,-2 3 85,-4-3 0,2 4 135,-7 2 0,-1-1 108,-5 1 1,0-1 183,-1 1 1,1-1-90,0 1 1,-1-2 181,1-4 0,6-3-18,-1-2 1,6-7 244,-5 0 0,7 0-172,-2-5 1,12-4-67,6-3 1,3 3-366,2-2 1,8 0-174,4-6 0,4-8-287,1-4 1,1-3 277,-1-2 0,1-1-139,0 1 0,-1-2-53,1-4 0,-8 2-271,-4-8 1,-4 6 404,-2-6 0,-7 0 120,-4-5 1,1 5 515,-1 0 0,0 14 96,-6-3 0,-2 7 407,-4-1 0,2 5-338,-7 7 1,-1 0 253,-5 0 1,0 7-90,-1 5 0,1 11 96,0 6 1,-1 3-265,1 3 1,6 7-206,-1 4 1,6 6 204,-5 6 0,-1 3-131,-5 8 1,5 8-237,1 4 0,1-10-113,-1-2 1,-3-3-439,9 3 1,-1-8-90,6-3 1,-6-10-588,0-2 0,1-13-110,5 1 1,0-11-109,0 0 158,7-11 724,3-4 1,5-16 488,-3-4 0,3-18 0,-5-7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8028,'8'-25'1804,"1"5"1,5 3-841,3 11 0,4 5-1746,14 1 579,0 0 1,-3 0-55,-3 0 1,-4 0 310,-8 0-530,1 0 1,-9 1 139,-3 5 1,-4 6-77,-2 11 1,-8-2 202,-3 8 1,-5-6-136,-1 6 0,0-6 165,-1 5 1,3-6 433,4 1 1,-3-4-113,8-2 0,1 0-59,5 1 0,0-7 151,0 1-262,7-1 0,3 5-157,7-5 0,0 3 106,1-9 1,-1 3-108,0-2 1,-7 4 201,-4 7 1,-6 0-26,-6 0 0,-6 6 140,-11 1 0,-4 6-67,-7-1 1,-7 2 443,1-2 1,0 1-70,5-7 0,1 6 89,-1-6 1,8 0 49,4-5-515,4-1 0,9-5-2,4-1 0,12-7-255,6 2 1,11-4-77,6-2 0,3 0 170,3 0 1,5 0-228,1 0 1,5-2 147,-6-4 0,0 4 97,-5-4 0,-6 4 108,0 2 1,-8 0 217,2 0 1,-4 0-179,-2 0 0,-5 0 249,-1 0-189,-7 0 60,4 0-217,-8 0 110,8 0 1,-6 2 67,3 4 114,-3-4 271,6 13-407,2-5 0,5 7-10,-4 0 1,-3-5-129,-8 0 1,0-1 89,0 6 1,0 1-349,0-1 0,-8 2-122,-3 4 0,-4-4-298,-3 4 0,1 2 219,0-2 1,-3 1-218,-3-7 0,2 0 245,-8 0 1,8-1 199,-2-5 0,-4 3 201,-1-8 1,1 5-221,-2-5 689,8 0 0,-4-6 342,7 0 458,9 0-591,-7 0 103,14 0 11,-5 0 84,7 0 211,0 0-633,7 0 0,-5 2 73,4 3 1,2-1 48,-2 8 1,-1 5 64,-5 6 0,0 2-201,0-2 1,0-2-3,0 8 0,0 0-328,0 5 0,-2-5-265,-3 0 0,3-8-615,-4 2 1,-2 2 528,3-2 1,-9 0-1045,3-5 0,1-1 556,-2 0 1,1-1 195,-6-5 0,-1-1-147,1-5 0,-2-3-1084,-4 4 1806,4-4 0,-14-17 0,6-4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7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 9892,'-23'-16'0,"-2"5"0,0 5 0,0 4 3083,4 2-1180,1 8-1208,3-6 0,6 13-119,-1-4 1,8 5-174,-2 1 0,5 0-1744,1 1 0,1 5 322,5 0 1019,12 0 0,16 2 0,10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7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7888,'-23'4'620,"0"7"0,0 3 681,6 14 0,-1-3-1004,1 10-297,0-4 0,-8 19 0,-2-6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7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8027,'-19'0'0,"-5"0"-80,5 15 1,-6 12-173,8 19 1,-6 2 97,0-2 48,0-3 0,4-7 116,-4 5 1,1 1 98,-6 4 1,5 4 49,-6-4 1,13-2-149,-1 2 0,11-2 332,0 3 0,5-3-134,1-4 1,5-3 45,1 3 0,8-4 51,-3-1 0,3-2-136,-3-4 1,3 1 13,-9-7 0,1 6 129,-6-6 0,0 6-142,0-6 0,0 0-38,0-6 1,-2-5-120,-4 0 1,4-7-18,-3 7-324,3-8 217,2 3 0,2-14-175,3-5 1,-1-5-104,8-6 0,5-4-285,6-8 0,8-7 673,-2-4 0,11-12 0,4-3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8084,'17'-7'0,"-5"-1"1645,-1-4 1,7 5-854,5 7 1,8 0-737,-3 0 1,11-6 296,1 0-608,0 0 276,-5 6 1,-8 0-8,-4 0 1,2 0-138,-2 0 0,0 0-1021,-6 0 1,-5 0 659,-1 0 0,-1-1-1420,2-5 1904,-5-4 0,-7-15 0,0-2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5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53 7909,'9'-8'0,"-1"-2"0,-8-1 779,0-1-400,-8 9 0,-7-5-173,-8 8 1,-8 2 8,2 4 1,-5-1 22,-7 13 1,3-5 9,-8 10 1,2 2 95,-2-2 0,3 6 145,9-6-272,7 0-54,2-6 0,10 1-182,3-1 61,-3-7-11,13 5 1,-4-11-38,12 7 0,5-1 146,12 1 0,6 5 30,11-5 1,5 5-122,7 1 0,-1-2 31,1-3 0,-2 3-222,-4-3 0,-1-3 66,-5 3 1,-9-6-731,3 5 1,-11-1 180,0 1 0,-9 3-803,-3-8 1428,-7 7 0,4 4 0,-8 10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8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 8410,'-17'0'0,"0"0"0,-1 2 817,1 4-422,0-4 1,-1 13 441,1-4 1,-2 5-651,-4 1-11,4 8 1,-8-4-43,4 8 0,2 0-185,-8 5 0,6 3-285,-6 3 1,8-3-624,-2 3 1,3-3 17,3-3 0,6-1 486,-1-4 0,8 2 228,-2-8 1,6-6 205,6-6 0,6 1 362,11 5 0,-2-1-233,8-5 1,0 4 71,5-3 1,1-2 184,-1 1 0,1-5-79,-1 5 0,-5-5 321,0 6-437,-8-1 0,2 8-204,-11 5 0,-6-3 82,-12 8 1,-6 1 32,-11 11 1,-4-3 38,-7 8 1,-1-7 4,1 1 1,-1 2 437,0-1 1,9-3-183,2-9 1,7 2 438,6-8 1,3 0-303,8-6 1,2 0-367,4 1 0,5-9-102,12-3 1,4 2-169,8-3 1,5-1 140,0-10 1,3-3-120,-3-8 0,-3-1-769,3 1 1,-9-6 404,-3 0 0,-8-2-315,-3 2 0,-2 2 179,-9-8 1,-2 2 78,-10-2 0,-3-2 223,-9 8 0,-1 0 69,-4 6 0,4 0-112,-4-1 1,4 9 336,1 3 0,9-4 0,1 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8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8039,'23'-8'2153,"0"-3"1,2 3-1031,-2 2 0,11-3-555,12-3 1,6-3-300,6-3 0,-4-5-258,3 0 0,-9 6-314,-1 5 0,-15 1-704,3-6 1,-10 1-603,4 5 1,-8-5 787,2 5 0,-12-5-947,-5-1 1768,-4-8 0,-2 6 0,0-6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520 208 8418,'-18'2'0,"1"4"0,0 7 1353,-1 8-1137,1-1 0,6 14 145,-1 1 1,1 5-58,-7 6 1,1 12 119,0-1 1,-8 15 707,-4 3-901,-4 7 0,1-13 120,3 0 1,2-7-178,4-10 1,9-2-383,-3-4 1,6-4 246,-1-7 1,4-6-986,8-1 1,0-12 104,0 1 103,0-11 1,0 0-77,0-12 1,8-6 116,4-11 1,3-4 191,2-7 0,0-7 505,1 1 0,-7 0 0,1 5 0,-3 1 0,3-1 0,-4 14 610,-8 4-507,0 11 0,-2-2 749,-4 8 1,-6 8 73,-11 3 1,-4 7 516,-7 5 0,7-4-808,4 4 1,4 2-138,1-2 0,3-6-792,4-5 381,3-1-396,8-1 0,8-4 305,3-12 1,12-4-1081,6-7 1,9-8 158,3-4 1,13-11-331,-3-6 1,13-8 151,-1-9 1,6-5 823,-31 26 1,-1-2-1,2 3 1,-1-1 278,2-4 0,1 0 0,1 3 0,0 1 0,-1 5 0,-1-1 0,-1 1 0,-1 1 0,37-21 0,-6 1 0,-5 10 0,-13 11 87,-10 12 1,-11 4 1076,-1 2 1522,-15 7-1966,9 3 1,-23 7 0,0 0 0,-14 1-274,-9 5 1,-15 10-347,-2 7 0,-3 7-134,-3-1 1,8-2 118,-3 2 1,13-2-410,4 2 0,13 1-208,5-7 0,8 1-419,10-7 1,15-2 447,19-3 0,11 1 14,7-7 0,5 5 360,6-5 1,-10 6-68,4-6 1,-5 7 856,-1-1 1,-3 3 162,-8 2 0,-10 6 573,-8 0 0,-1 2-588,-10-2 0,0-2 857,-5 8-1050,-1 0-399,-8 6 1,-1 5-99,-8 0 1,0 3-156,0-3 1,-2 2 110,-4 4 1,1 4-561,-13-4 299,5 4 206,-12-5 1,2 3-378,0-8 1,-8 6 44,2-6 1,-3 1 9,-3-7 1,0-1-45,1-4 1,-1-4-100,1-8 0,-1-5-120,0-1 0,-5-7 185,0 2 1,-1-4-537,7-2 1,-1-2 324,1-4 0,-5-11-400,5-12 0,-5-9 990,10-3 0,4-7 0,0 4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4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0 8499,'-17'2'0,"-2"2"2253,-4 2 1,2 7-1558,-8-1 0,0 3-138,-6 2 1,-1 6 638,-4 1 1,-5 4-577,-6-5 1,8 0-522,9-5 1,7-1 298,9 0-1790,9-7 1,9-2 293,11-8 0,14-10-383,10-7 1,7-2 716,10-10 0,0 8 52,0-2 0,-8 5-585,-4 7 1296,-3-5 0,5 14 0,2-5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8016,'-17'-7'1411,"5"-1"-485,1-3-685,-1 3 0,-5 8 117,0 0 0,-3 0 477,-3 0-637,4 8 0,-14 1 0,5 8 7,-5 1 1,0 5 23,4 0 1,-3 6-2,3-6 0,4 6-98,2-6-22,4 0 1,3-6-81,5 0-280,3-7-10,8-2 0,10-8 66,7 0 1,8-8-273,10-4 183,7-3 0,-2-4 0,10-2-181,4-2 0,0 0-239,-8 5 320,-4 1 42,-7 7-117,-1-5 273,-7 13 1,-2-11 33,-7 7 363,-9 0 1,-1 8 251,-8 4 1,0-2 642,0 7 0,0 1 421,0 5 1,-6 0-713,0 1 1,-5-1-213,5 0 1,-7-1-495,1-5 0,2 4-506,-1-3 0,-1 3 390,-5 3-3550,0-1 3558,7 0 0,-13 8 0,4 2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8077,'-43'-23'143,"-3"0"1,12-4 214,5 10 1,8 4-1239,3 13 5,9 0 98,1 0 325,8 0 1123,0 0 1,8 0-542,3 0 0,7 0 95,5 0 0,6 0 29,11 0 1,4 0-102,8 0 0,0 0-72,0 0 1,7 0 1,5 0 1,5-6-43,6 0 0,-4 0-28,4 6 1,9 0-373,3 0 0,11 0 397,0 0 0,-46 1 0,2 0-101,3 2 0,1 0 0,0-2 0,1 0-250,7 1 1,1 2 0,1 0 0,2-1 294,2 0 0,0 0 1,0 3-1,0 0 11,-3-3 0,1-1 1,1 4-1,2 0-4,-1-3 0,0 0 0,-4 3 0,0 1-7,-4-1 1,-1 0 0,-1 0 0,-1 1-168,0-1 0,-1 0 0,-5 1 0,0-1 336,0-3 0,-1 0 1,42 8-55,-44-7 1,0-2-1,36 6-30,4-2 0,-15-4 112,4 3 0,-10-1 151,-7 2 1,-5-4-399,-7 4 0,-2-4 227,-4-2 0,-9 0-335,-9 0 176,-14 0 0,9 0 0,-13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2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599 0 9054,'9'18'632,"1"-1"-119,-5 0 1,-3 2-38,4 4 0,-2-3-192,2 3 0,-4 2-17,3-2 0,-3 2-30,-2-2 0,-5-2-265,-1 8 1,-6-6-128,7 6 0,-7-6-175,6 6 1,-7-8 122,1 2 0,5-4-464,1-2 204,-4-7 217,8 5 1,-7-13 130,3 4-16,4-4 0,-6-10 143,8-3 0,0-5-104,0-1 1,0-2-12,0-4 1,0 3 7,0-3 1,0 4-26,0 2 1,0 0-69,0-1-37,0 1 283,0 0-154,0 7 268,0 2 0,0 7 136,0-5-3,8 4-310,2-6 0,7 8 12,0 0 0,-7 8 2,-4 3 0,-4 5-7,-2 1 0,0 2-139,0 4 1,-8 4 70,-4 8 1,-11-1-96,-6 1 1,3-6 201,-3 0 1,0-3 133,-6 3 1,1 4-55,-1-4 1,1-2 150,-1 2 1,0-8-156,1 2 0,1 2-15,4-2 1,-1 0-111,6-6 0,1-2 76,6-3 0,6-2-782,-1-5 130,8-3-144,-11 6 557,13-8 1,4 0 54,15 0 1,4-8 56,14-3 0,-1-5-9,18-1 1,6-8 133,17-4 1,4 2-361,7-1 0,6 1 423,1-2 0,-1-2 67,-6 8 1,-7 0 131,-4 6 0,-17 7-169,-6 4 1,-14 4 248,-3 2-320,-9 0 0,-16 2 6,-4 4 1,-12 9-129,-5 9 0,-13 0 95,-4 0 1,-7-3 62,-5 8 0,-3-3-312,-3 3 0,-2-4 124,8-7 1,-6-1-45,5 0 1,-5-2-13,6-3 1,5 1 143,7-7 1,6 6-76,-1-6 1,10-1-20,1-5 0,9 2 32,-3 4 1,6-4-72,6 4 0,-3-4 93,9-2 101,0 0 0,5 0-36,0 0 301,0 7-346,1-5 1,-9 8 22,-3-4 21,-4-5 1,-2 15-13,0-5 0,-8-1 48,-3 1 1,-5-5-26,-1 6 1,6-6-9,-1 5 1,6-7 141,-5 2 51,7 3 0,-4-5-133,8 8-93,0-8 0,2 5-58,4-3 1,-2-4-46,7 4 67,-7 3 0,10-5 44,-9 8 1,-1-1-21,-10 6 0,1 1 49,-13-1 1,3 0 147,-14 1 1,0 5 213,-5 0 1,-7 0-158,1-6 0,5 0 289,7 1 1,7-7-172,-3 1 0,7-7 136,6 7-117,3-8-343,0 3 0,6-5-20,-3 4 1,5-4-298,5 4 1,5-4-171,7-2 1,2 0 205,5 0 0,2-2-434,9-4 1,7 2 274,4-7 0,10-7-160,2-5 0,5 0 183,-5 6 0,5 2 142,-5 3 1,5-1 102,-5 7 0,-8 0 169,-10 6 1,-5 0 226,-6 0 1,-4 2 16,-8 4 0,-8 3 378,-3 9 0,-12-1-299,-5 0 1,-6 8-91,-6 4 0,-4-2-154,-8 2 0,1-8-343,-1 2 0,0-4 91,1-1 0,-1-3-323,1-4 1,5-1-366,0-4 1,6-4 328,-6 3 1,8-8 68,-2-3 0,9-8 121,3 3 1,7-10-58,-2-2 1,4-8 351,2 2 0,0 4 0,0-15 0,0 3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7962,'-9'0'1362,"-7"0"-794,14 0 0,-5 8-181,7 3 1,0 6 102,0 7 1,0 4-123,0 13 1,0 3-146,0 8 0,0 2-138,0 3 0,0 7-394,0 11 0,0-2-741,0 7 1,-6-7 1049,0 2 0,0-11 0,6-5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121 225 8022,'6'-17'-318,"0"0"1,7-2 71,-1-4 1,3 3-201,2-3 1,1-2 1153,-1 2 0,-2 0-251,-3 6 1,3 7 441,-3 4 0,-3 5-325,3 1 0,-8 3-14,1 9 0,-3 9-125,-2 19 0,-2 5-26,-3 6 1,-3-1-204,-4-3 1,-3 3-89,3-4 1,-1-4-285,2-2 1,-3-3 204,8-3 0,-1-7-673,1-4 0,4-9-16,-4-3-1010,4-7 1134,2 4 0,8-18 107,3-7 0,5-2 71,1-10 0,0-2 108,1-9 1,-1 1 112,0-7 1,1 8-103,-1-3 1,2 7 435,4 5 0,-4 6-171,4 11 0,-3 5 910,-3 7-477,0 0 1,-7 13 223,-4 5 1,-4 10-290,-2 1 1,-2 6 113,-4 5 1,-4-3 90,-7 3 1,0-5-188,-1-7 1,1 3-425,0-8 0,1 0-102,5-5-206,-5-1 201,7 0-262,-8-7 37,7-3 0,-3-14-350,7-5 0,0-3-54,6-2 1,0-1 241,0 1 0,8 2 345,3 3 0,5-1 176,1 7 1,-6 0 313,1 6 0,-6 2-136,5 4 0,-7 5 99,2 12 0,-6 0 122,-6 12 1,-4-10 432,-7 10 1,-2-5-308,-4 5 1,-2-1-143,-4 1 0,-4-2-667,5-4 0,1 1 164,-2-7 0,6 0-73,-6-5 1,8-1-430,-2 0-836,4 1 704,1-1 407,9 0 1,1 0 636,8 1 0,8-7-200,3 1 0,10 1 785,2 10 1,6-3-279,-6 3 0,8-6-4,-2-6 0,9 3-20,3-8 1,1 5 96,-2-5 0,-1 0-358,7-6 1,-2-2-207,2-4 0,2 2-934,-7-7 1,5-1 560,-6-5 1,0-2-1202,-5-4 1,0 3 61,-1-3 137,1 4 673,-1-6 1,1-2-173,-1-7 0,-1-3-266,-4-3 0,2-1 326,-8-11 683,7 4 0,-10-19 0,5 6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4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8188,'29'-27'0,"-2"4"0,-2 6 0,-2 3 675,2 3-324,-6-1 0,6 1 296,-8-1 0,6 6 465,1-5 1,4 5-513,-5-5 0,2 7 566,-2-2 0,-3 4-503,3 2 1,-10 0-232,-1 0 0,-3 2-534,3 4 1,1-2-431,-7 7 0,0 1-9,-6 5 1,0-4-609,0 5 0,-2-5-1164,-4 10 0,-4 4 1176,-7 2 1,0-2 1136,0 2 0,-8 7 0,-2 8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5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7909,'0'11'1662,"0"1"0,2 0-1208,4 5-254,-4-8-212,13 7 0,-5-8 201,7 3 0,0 4 22,1-3 1,7-4 133,3-3 1,5-1-686,2 2 1,7-4-1586,4 4 1925,4-12 0,10-4 0,1-7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4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8022,'-17'35'0,"0"-1"0,-1 1 1428,1 0-867,0-9 0,1 5 461,5-8 1,-3 0-442,9-5 0,-3-3-69,2-3 1,4 3 176,-3-4-479,3-3 1,2 2-225,0-5-626,0-3 420,0 6 1,0-10-611,0-4 307,7 4 0,-3-11-107,8 7 272,-8 1 214,11-3 495,-13 6-286,13-6 1,-11 8 188,8 0 0,-7 0-168,7 0 0,-6 0-86,5 0 0,3 0-161,9 0 0,4-2 65,7-3 1,8-5-699,5-7 0,-3-1 235,2 1 0,-2 0 40,2-1 0,-9 9 485,-9 3 1,-4 4 645,4 2 0,-12 8 163,1 3 1,-11 5 979,0 1 1,-5 6-140,-1 0 0,-7 6-833,-5-6 0,-3 2 317,-2-2 1,-1-4-133,1 4-1202,7-11 230,-5 3-492,5-13-1061,-7 6 683,0-8 1,7-8-1072,4-3 1,-1-7 317,1-5 0,0-4 1627,6-7 0,0-8 0,0-3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5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58 8104,'0'-17'631,"0"-8"1,0 16-275,0 3 0,-7 12-320,-5 11 1,1 2 180,-7 4 0,3 10 136,-14 7 1,0 8-207,-5-2 1,1 4 6,4 2 1,2 6-259,4-1 1,4 7-12,-4-7 1,12 7-28,5-7 1,4 1 228,2-6 1,2 0 57,4 0 1,3-6-143,8 0 237,8 0-231,-5-2 1,5 4 78,-8-7 0,0-1 167,1-5 0,-7-1-4,1 1 0,-9-8-52,3-4 1,-4-4 68,-2-2-234,0 1-442,0-9 319,0-1-44,0-8 0,0-10-245,0-7 0,0-8-472,0-10 0,8-1-1255,3-4 2104,12-5 0,4-22 0,8-4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1 293 8104,'34'-18'1238,"-5"7"-929,0-1 1,2 9 539,9-3 0,2 2-309,4-2 1,2 4-216,-7-4 1,1 5-210,-2 1 0,-5 0-183,0 0 1,-3-6-989,-9 0 1,0-6 601,-5 7 1,-1-9-564,0 3 0,-7 1 482,-4-1 1,-5-1-482,-1-5 583,0-1 432,0 1 0,-7 0 0,-5 0 0,-3 1 0,-2 5 0,-1-5 0,1 14 239,0-3 1,-1 5 349,1 5 1,0 5 681,0 7 0,-1 6-476,1 0 0,0 6-245,-1-6 1,1 8-233,0-2 0,-1-2-256,1 2 0,0-1-131,0 7 1,-1-2-383,1-5 1,0 3 121,-1-8 0,7 6-615,-1-6 1,9 0 330,-3-5 1,4-1 129,2 0 1,4 0 305,7 1 1,8-3 137,16-3 1,0 3 154,-1-4 0,1 3-27,-1-3 1,-1 5 175,-4-5 1,-4 3 77,-8-3 1,-2 5 169,-3-5 0,-4 5 111,-8 1 1,0 0-193,0 1 1,-8-1-72,-4 0 0,-5 0 2,-6 1 0,10 1 157,-5 4 0,5-4-201,-4 4 0,1 2-52,5-2 1,3 2-67,8-2 1,2-2-161,4 8 0,9-8-172,8 2 0,8-3 150,-2-3 0,3-6-213,3 1 1,0-8-159,-1 2 0,-1-4-221,-4-2 0,3-8 172,-3-4 0,-4-3-184,-2-2 0,-9-6 210,-3 0 0,-7-8 132,2 2 1,-6-9-8,-6-3 0,-4-5-15,-7 6 1,-6-6 682,0 5 0,-8 1-176,2 5 1,3 8 11,-3 4 0,8 6-591,-2 6-973,3-5 1310,3 14 0,15 2 0,4 10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33 294 8094,'-17'-42'898,"7"21"0,4-2 1240,12 23 1,5-6-1465,13 0 1,2 1-435,9 5 1,7-6-879,4 0 1,4-7 321,2 1 1,-6 3-609,0-3 1,-7 2 49,1-1 0,-5-3-296,-6 9 0,-4-7-66,-8 6 288,0-7 948,-7 3 0,-2-15 0,-8-2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33:56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562 364 10003,'-18'-6'0,"1"1"0,0 3 0,1 5 0,3 11 0,3 7 0,1 8 0,-1 5 0,-1 7 0,-1 5 2020,1 4 0,-1 9-1597,-5 5 1,-2 9-222,-4 2 0,1 5 149,-6-5 1,6-2-839,-1-9 1,6-7 223,6-10 1,-3-5 4,8-8 0,-5-7-483,5-4-898,0-3 1127,6-11 1,0-3-28,0-12 1,8-11-245,4-12 1,3-5 431,2-7 0,0-3-138,1-8 1,-3-2 488,-3-3 0,1 9 0,-7-4 0,0 13 0,-6 5 0,-2 9 0,-4 13 0,-9 5 174,-8 7 0,-14 13 272,2 4 0,-3 12 1189,3 0 1,3-2-693,3 2 1,4-6-13,8 6 0,5-8-417,1 2 0,9-6-278,2-5 1,9 1-115,14-7 0,4 0-141,8-6 1,7-8-805,4-4 0,6-5 588,6-6 0,-4 2-1074,3-8 1,5-8 506,1-9 0,-1-6-443,1-5 0,2-1 826,-27 24 0,-1-1 0,34-32 218,-33 27 1,-1-1 0,1 2 0,-1 1 200,-2 1 0,-1-1 0,6 0 0,-1 1 0,30-26 0,-3 3-177,-9 3 1,-3 13 176,-2 9 0,-10 2 950,-7 10 0,-8 6-8,-10 5 2337,0 9-2286,-7-5 0,-4 10-142,-12 4 1,-6 5-573,-11 12 1,-4 6 112,-7 11 1,-6-1-871,-1 7 0,3-2 372,9 2 0,6 2-651,11-7 0,8 1 366,16-2 1,9-9-377,19 4 1,7-7 197,10 1 1,-1-4 140,7-8 0,-7 8 315,2 4 1,-12-2 279,-6 2 0,-3 0 862,-3 5 0,-7 1-548,-4 0 1,-5-1 1143,-7 1 1,-3 1-684,-8 5 1,-2-5-633,-4 4 1,-4 3-263,-7-3 0,-6 6-267,0-5 0,-8-1 17,3-6 0,1-5-225,-2 0 1,0-6-341,-6 6 1,1-8 311,-1 2 1,6-9-610,1-3 0,-1-5 432,-6 5 0,-1-7 160,-5 2 0,3-6 168,-8-6 1,2 1 73,-3-13 0,-3 3-206,4-14 0,-4 0-232,-1-5 1,-1-1 667,0 0 0,8 1 0,3-1 0,12 8-96,6 4 1,12 2 89,5-2 1,4 4-78,2-4 1,14 4 155,3 1 1,10 1 367,-4 0 0,2 1 312,-2 5 1,-10-3 2145,5 9 299,-5-9-1595,-3 12-497,-3-5 1,-14 9-539,-5 3 0,-5 5-304,-6 7 1,4 0-387,-4 1 0,3-1-482,3 0 1,7-5-264,5-1-144,3 1 1,19-2 158,12-5 1,11-3 344,12-2 1,-2 2 736,-4 4 0,2-2-183,-7 7 1,-9 1 472,-9 5 1,-5 0 536,-7 1 1,-3-7 910,-8 1 0,-8-1-1008,-3 7 1,-13-1-325,-4 0 1,-11 0-2614,-1 1 0,0-1 584,5 0 1393,0-7 0,1 5 0,-1-5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0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7843,'0'-9'358,"0"1"149,0 8 1820,0 0-830,7 0-796,3 0-298,7 0 471,1 8-525,-1-7 0,0 13 48,0-8 0,-5 5 6,-1-5 0,1 2 189,5-3-204,-7-3-72,5 6-92,-5-8-159,7 8-40,0-6 0,-5 5-204,0-7-68,-9 0-630,13 0 341,-14 0-361,5 0-630,-7 0-1771,0 0 2484,0 8 174,0-6 1,-7 13-1001,-5-3 1262,-3-5 0,-3 9 378,1-5 0,-8 12 0,-2 4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7843,'-10'8'488,"2"-6"-138,8 5 275,0-7 2062,0 0-2355,0 8 0,-1-4-121,-5 7 0,4-5-91,-4 6 64,-3-1 1,1 7-73,-4-1 1,-3 0-148,3 0 0,5-5-456,1 0-41,4-9-349,2 13 461,0-14 146,0 5 0,8-9-19,3-3 1,7 1-61,5-8 1,3-5 80,9-6 0,-6 0 58,0 6 1,-2-1 185,1 1-4,-3 0 92,-7 7 1,-1-3 204,0 7-268,1 0 0,-7 6 150,1 0-96,-9 0 78,5 0 0,-10 2-139,-4 4 0,3 3-104,-9 9 1,1 7-279,-7 4 182,-7-4 80,6 7 0,-12-5 63,8 8 0,-2-1 35,2 1 0,4-6 143,-4-1 0,4-1-110,1 2 1,1-2 184,0-4 1,5-6 207,1 1-231,7-1 112,-4-15-353,8 6 126,0-8 16,0 0-176,8 0 177,2 0-78,7-8 0,4-2-96,-4-7 0,10 0 47,-9-1 1,3-5-114,-4 0 0,2 6 229,4 6 1,-9 5-1,3-6 379,-4 8-205,-3-3 51,-2 7 1,-3 2 108,1 3 1,0 5-112,-6 7 1,0 3-3,0 3 0,-2-4 49,-4 4 1,4 2-42,-3-2 0,3 0-147,2-6 0,0 1-164,0-1 0,0 0-374,0 0 258,0-7-85,0-2-226,7-1 364,3-5 1,2 6-40,-1-8 1,1-6 0,5 0 1,-6-7 15,1 1 1,-2-3-59,1-2 1,3 5 26,-9 1-170,1-1 241,-6-5-123,0 0-65,0 7 116,0-5 1,-8 13-85,-3-4 1,-5 4 64,-1 2 1,0 0-4,0 0 1,-6 2 143,-1 4 1,-6 5 193,1 12 1,-2-3 523,2 3-403,-3 4-104,5-8 1,0 6 127,4-8 0,-2-5-71,2-1 1,2-5 27,9 5 0,-3-7 105,3 2-469,5 4 55,-9-9-360,14 7 121,-13 0 0,13-4 109,-4 7 0,4-5-36,2 6 179,0-1 0,0 6 168,0 1 0,6-1-56,0 0 0,7 1 211,-1-1 0,5 0 320,6 0-284,-4 1-135,14-9 1,-4 5 413,11-9-299,-3 1-123,5-6 0,-2 0 26,1 0 0,5 0-75,-6 0 0,2-6-160,-1 1 1,-11-7-22,5 6 1,-6-5-267,0 5 1,1-2-40,-6 3 0,-1 1-341,-6-8 0,-6 8-412,1-1 1,-1 1-416,7-2 360,-9 4 1150,-1-5 0,-8-1 0,0-2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1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7832,'0'-9'319,"0"1"0,10 8-358,7 0 0,1-6 308,5 0 1,-2 1 1218,2 5-1194,-4 0 0,6 0 348,-8 0-631,1 0-513,-1 0-189,0 0 1,-5 0 44,-1 0-87,-7 0 297,4 7 28,-8 3 0,0 7-682,0 0 1090,-8 8 0,-9 2 0,-10 8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35 381 7832,'-9'17'64,"-7"-8"314,15 7 17,-7-7-197,8 1 0,8 3 173,3-7 1,4 0-144,3-6 1,5 0-55,0 0 1,2-6-82,-2 0 1,-2-7-165,8 1 0,-8-3-18,2-2 1,0 0-311,-6-1 0,5 7-126,-11-1 244,-3 1 62,-1 1-602,-7-5 319,0 5 256,-7 0 0,-3 3-62,-7 7 0,0 0 259,-1 0 1,1 0 197,0 0 0,-1 2 68,1 3 0,2-1 784,3 8-596,-3-1 1,13 7-154,-4-1 0,4 0 478,2 1-275,0-1-180,0 0 0,6 0 81,0 1 0,5-1-191,-5 0 0,6 1-70,-7-1 0,7-6 100,-6 1-390,7-1 68,-3 7 97,7-9 20,-7 7 1,-1-14-264,-3 3 116,-4-3 40,13-9 0,-13 3-35,4-8 1,2-5 33,-3-6 0,7-8-171,-6 2 1,5-3 82,-5-3 1,5-5-122,-5-1 1,8-1-425,-3 2 1,5 1 299,1-7 1,0 8 450,0-3 0,1-3 0,-1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3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7832,'17'-18'0,"-7"7"712,-5-1 102,-3 8-292,6-11 241,-6 13 291,6-6-672,-8 16-1,0 2 160,0 7-260,0 0 0,-2 1 433,-4-1-372,4 8-119,-6-6 1,8 6-550,0-8 105,8 1 0,7-3-263,8-4 0,2-3 394,-2-8-1275,4 0 936,0 0 1,6-8 19,-4-3 1,1-3-104,-1 3 0,2-2 187,-8 7 254,0 0-87,-6 6 1,-5 0 68,-1 0 53,-7 0-44,4 0 202,-8 0 0,0 2-124,0 4 0,0-2 34,0 7 1,-8 1-120,-3 5 0,-5 0-271,-1 0 1,0 1-537,0-1 458,-1 0 276,9-7 1,-7 5-133,5-3 292,3-4 55,-7 7 1,7-11-4,-4 7-16,5-7 0,5 10 25,-4-9 1,4 3 6,-4-2 506,5-4-336,1 13 0,1-13 564,5 4-226,-4 3-79,13 1-332,-13 7 10,14-7 0,-12 5 115,7-3 0,-7 3-67,2 2 0,1 1 4,-1-1 1,0 2-12,-6 4 1,0-4 101,0 5 0,0-5-321,0-2 34,0 0 39,0 1 0,-6-1-460,0 0 254,1 1 17,-3-9 1,4 5-121,-7-9 1,5 1 145,-6-6 1,7 6 27,-7 0 0,6-1-13,-5-5 72,7-7 1,-6-1 130,5-3 20,3-5-147,-6 7 1,8-3-69,0 0 59,0 1-3,8-6 1,1 5 9,9 1 1,-1 7-17,0-2 0,-3 4-34,3 2 0,-4 0-76,10 0 0,-9 0 135,-3 0-33,1 0-26,-3 0 141,7 8-112,-14 1 11,5 9 343,-7-1-203,0 0 0,0 1 13,0-1 0,-7 2 114,-5 4 1,-3-4 92,-2 4 0,5 2 271,1-2 0,5-1 162,-6-11 1,8 4 174,-1-3-218,3-4-526,2 7-59,7-13 1,3 6 52,7-8 0,1 0-111,-1 0 1,0-2-206,0-4 1,1 2-199,-1-7 1,0-1-514,1-5 1,-1 5-1952,0 1 1400,-7-1 766,5 3 0,-11-5-1761,8 8 2369,-9 1 0,5-3 0,-8-2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8540,'17'6'1845,"0"0"-1692,1 7-143,-1-11-108,8 13 1,-6-7-12,4 4 173,-11 3 0,-7-4-123,-10 13 0,-11-3 24,-7 7 1,-6 1 15,6 6 0,0-1 129,6 1 0,5-2 512,1-4-308,7 3-181,4-13 0,12 6 455,11-7 1,4-3-417,7-3 0,7-5-395,-1-7 1,2-2-124,-2-3 0,-3-5-563,3-7 0,-11-6 504,-6 0 405,-4 0 0,-1-2 0,-1-2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7857,'0'9'2311,"0"-1"-1261,8-8-418,1 0 464,1 8-242,5-6 1,-11 7-821,8-3 1,-7-4-1121,7 4-2655,-8-4 3741,3 5 0,-7 11 0,0 9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3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7857,'0'12'3252,"0"-1"-1208,0 1-979,0-3-1387,0 7-792,0-14 0,7-2 530,5-12 584,3-3 0,3-10 0,-1-2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7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502 121 7955,'0'-10'-1944,"0"3"2127,0 7 459,0 0-634,0-8-238,0 6 101,0-5 54,0 7 66,8 0 0,-4 0 16,7 0 181,-7 0 99,11 0 1,-13-2 531,4-4-576,4 4 1,-8-8 485,3 5-190,-3 3-118,-2-14-78,0 14-59,0-13 2,0 13-191,0-13 83,0 13 78,-7-6-298,5 8 202,-14 0 12,14 0 54,-13 0-51,5 0-186,-7 0 1,0 0 66,0 0 0,-1 6 1,1 0 0,0 5 87,-1-5 1,1 7-68,0-1 1,-2 3 70,-5 3 1,3-1-36,-7 0 0,6 0 5,-1 1 0,2-1 46,-2 0 0,4 1 85,-4-1 1,-2 6-53,2 0 1,0 6 146,5-6 1,7 8-111,-1-3 0,7 5-53,-7 2 0,8 1-120,-1 5 0,3-9 9,2 9 1,0-9 29,0 9 0,5-11-20,1-1 1,8-8-174,-3 2 1,4-3 50,3-3 0,-1 0-50,0 0 0,1 1-113,-1-1 39,0-7 165,1 5 1,-1-7-128,0 3 1,0 3 33,1-9 0,-1 1 33,0-6 1,1 0-90,-1 0 1,0 0-162,0 0 0,7-9 40,-1-9 1,2-1-176,-2-10 1,-4 6 29,4-6 1,-2 2 89,2-1 1,-6-3 103,1 8 1,-1-6 40,-6 6 1,-1 0 140,2 6-40,-9-1 0,7 3 261,-4 3 1,-4 3 125,4 3 385,-5 4-373,-1-6 1,0 10 93,0 4-21,0 4-83,8 7-168,-6 8 0,6-6 183,-8 4 0,0 2 9,0-2 0,0 6 68,0-6 1,0 6-301,0-6 0,6 0-226,-1-6 0,1 1-609,-6-1 0,2-2 173,4-3-657,-4 3-122,13-5-805,-13-1 1002,6-1 609,-8-8 1,0-2 127,0-4 0,-2-1 406,-4-5 0,-4-3 0,-7 5 0,0-7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7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7955,'0'-12'205,"0"1"1,-2 7 940,-3-2-122,3 4 158,-6-6-776,8 7 1,8-7-29,3 8 1,10 0-280,2 0-50,8 0 1,-4 0-196,8 0 1,1 0-1104,4 0 1249,-3 0 0,21-8 0,-5-1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9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7921,'0'-17'0,"0"5"750,0 1-48,0 7 120,0-4-526,8 8 1,-5 0-2,9 0 0,-8 8-129,1 3 0,3 7 14,-2 5 0,0-2-18,-6 8 1,0 0-119,0 5 0,0-5-253,0 0 1,0-6 184,0 6 1,0-8-665,0 2 332,0-4-119,0-2 63,0-7 112,0-2 61,0-24 1,2 3 69,3-16 1,-1 0-62,8-5 1,-3-1 107,3 0 0,1 3 146,-7 3 0,8-2-105,-3 8 0,-1-6 111,1 6 1,-5 6-16,6 5 364,-9 9-101,13-5-46,-14 8 1,7 6 59,-3-1 1,-4 9-95,4-3 1,-4 5-41,-2 1 0,0 2-8,0 4 0,-2-3-119,-4 3 1,4-4 26,-4-2 1,-1 2-90,1 4 0,-2-3-76,2 3 1,-1-2 53,-5 2 1,3-4-64,3 4 0,2-9 41,-8-3 24,9-7 1,-7 4-40,4-8 96,4 0 1,-5-2-74,7-4 1,0 2-91,0-7 1,0-3 70,0-9 0,1 10-115,5-5 0,-4 5 295,4-4 1,2 5-109,-3 1 269,9 7-236,-12-4 555,5 8 115,1 0 94,-6 8-529,6 1 1,-8 9-82,0-1 0,0 0-389,0 1 1,0-1 148,0 0 0,-2-5-161,-4-1 1,2 6 94,-7 7 1,-1-1-302,-5-6 1,0 0 81,-1 0 0,1 6-41,0 1 1,5-1 311,1-6 0,-1 6-58,-5 0 1,1 0 323,5-6 1,-4 1-114,3-1 0,-3 0 66,-3 1 1,7-3-36,-1-4 0,1 5 635,-7-5-108,1-3 96,0 7-343,0-13-167,-1 6-179,9-8 0,1-2 58,8-4 1,0-3-256,0-9 1,8 1 58,3 0 1,12-6-100,6 0 0,-2 0 86,2 5 1,-2 1 121,2 0 0,3 1 70,-3 5 0,-4-3 183,-2 9 1,-4-1-27,-1 6 0,-7 2-114,1 4 0,-9 3 255,3 8 1,-4 1 23,-2-1 1,0 2 9,0 4 0,-2-3-187,-4 3 1,5-4-119,-5-2 0,4-5-199,2-1 0,2-7 101,4 2 0,3-4-17,8-2 1,7-2 56,-1-4 1,5-4-289,-5-7 0,6-4 117,-6 4 0,2-10-142,-2 10 0,-3-3-30,3 9 1,-10-5-370,-1 5-108,-9 3 488,5-7 0,-10 13-85,-4-4 0,-9 6 36,-8 6 0,-10 5-105,-1 12 1,-1-1 161,-5 6 1,-4 1 232,-2 6 0,3 3-2,3-3 0,3 3 166,3-9 1,-1-2 26,1 2 0,-1-8 201,0 2 0,9 0-112,3-6 0,3 5-7,3-11 0,0-1-224,-1 1 135,1-7-825,0 4 305,7-8 0,3-2-178,7-4 1,0 2 201,0-7 1,0-1 0,0-5 1,0 5 298,0 1 0,1 5-117,5-6 0,-2 9 426,8-3 1,-7 4-97,7 2 503,-1 0 0,9 8-40,3 3 1,-2 5 226,8 1 1,-6 0-242,6 0 0,5 1-188,6-1 0,3 0 29,-3 1 1,4-7-112,8 1 0,0-7-268,0 7 0,0-6-287,0 5 1,0-7-326,-1 2 1,5-4-104,-4-2 0,2-2-828,-14-4 0,1-4 1475,-7-7 0,8 0 0,3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9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9535,'17'0'595,"2"0"-362,5 0 0,-3-6 1,6 1 134,-2 1 0,3-4-372,-5 2 0,6-1-797,-6 1 1,-5 4 57,-7-4 743,1 4 0,-3 18 0,-1 3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49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7822,'0'10'2251,"8"-3"-1601,3-7 1,6 0-242,6 0 0,2-7-202,4-5 0,4 3-13,-4-3 0,1 8-762,-1-1 1,2-3 430,-8 2 1,6 0-2086,-6 6 2222,0 0 0,-6 0 0,1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7859,'-2'10'263,"-4"-5"1,2 5 368,-7 2 1,5 5-173,-5 6 0,7-4 82,-2 4 1,-2-2-128,3 2 0,-9 2-121,3 4 1,1-2-682,-2-4 1,7-2 126,-7 8 0,8-8-42,-1 2 0,3-4-63,2-1 1,0-7-1143,0 1-203,0-8 1204,0 3 0,0-9 506,0-3 0,7-13 0,3-9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0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7859,'10'10'1078,"5"-3"1,-5-1-643,7 0 0,1 0-97,-1-6 1,6 5 316,0 1 0,6 8-235,-6-3 0,2-1-284,-2 1 0,-4 1 63,4 5 0,-4-5-239,-1-1 1,-1-1-361,0 1 1,-5 5-493,-1-5 1,-7-1 456,2 1 434,-4-7 0,-10 12 0,-1-7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8871,'8'9'486,"4"-3"1,3-4-267,2-2 0,3 0 55,3 0 0,2 0-172,3 0 1,5 0-172,-4 0 1,2 8 156,-3 3 0,3 4 63,-8 3 0,0 7-190,-5 4 0,-7 1 50,1-1 0,-8-2 359,1-4 1,-3-2-329,-2 8 0,-7-8-293,-5 2 1,-3-4-35,-3-1 1,1-1-200,0 0 0,-1 1-246,1-1 1,0-6 314,0 1 1,-1-8-271,1 2 1,5-6 683,1-6 0,7-12 0,-11-8 0,5-9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6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7922,'-17'-17'2313,"7"-1"-2408,2 9 0,10-1-459,4 4 0,11 4 1730,12-3-422,4 3-475,17 2 1,0 0 704,19 0-644,-11 0 0,22 0-800,-10 0 0,1 6 179,-8-1 0,0 7 0,-9-4-849,-4 1 0,-11-5 676,-5 2 454,-7-4 0,-10 5 0,1 3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0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7882,'6'-11'-135,"0"-1"1806,-1 9-1113,-5-5 1,0 16 80,0 3 0,-7 4-150,-5 3 0,-3 1 33,-2 4 1,-8 2-698,-4 4 1,-4 3-1298,-1-3 1472,-1 4 0,0 9 0,1 2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7809,'-8'-10'1672,"6"2"-1271,-6 8 0,8 8 14,0 4 0,0 3 105,0 2 1,0 8-126,0 4 1,2 4-85,4 1 1,-4-5-105,4 0 1,-4 0-1036,-2 5 0,2-5 362,3 0 466,-3-8 0,6 12 0,-8-6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1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7809,'18'-10'-181,"7"-5"1,-6 11 216,4-8 0,-2 7 19,2-7 1,-2 2 130,8-1 1,0-3-79,5 9 0,-5-7 109,0 6 0,-6-5-125,6 5 1,-6 0-177,6 6 0,-8 0 126,2 0 0,-4 0 41,-2 0 1,-5 0 4,0 0 0,-7 0-5,7 0 1,-6 0 102,5 0 1,-7 2-116,2 4 0,-4-2 80,-2 7 0,5-5-46,1 6 1,0-7 87,-6 7 1,0-6-111,0 5 0,2-1-82,4 1 1,-4 5 47,3-5 1,-3-1-15,-2 1 1,0 1-117,0 5 0,6-5 76,0-1 1,0 1-66,-6 5 0,5 0 98,1 1 1,0-1-79,-6 0 0,0 3 101,0 3 0,0-2 2,0 8 1,0-1 13,0 7 0,0 0 6,0-1 1,0 3 255,0 3 0,0-2-62,0 8 0,0-7-12,0 1 0,0 3-72,0-3 0,0 8-124,0-2 0,0 2-53,0-2 1,0 0-231,0-11 1,0 7 229,0-13 0,-2 6 80,-4-12 0,4 2 163,-4-2 1,-1-4-103,1 4 1,-7-4 140,1-2 0,2-5-54,-1 0 1,1-7-733,-1 7 275,-5-8 1,7 3-55,-9-7 1,7 0-59,-1 0 54,1 0 1,-6-5-390,-1-1 0,-5-8 215,0 3 0,-2-6-505,2-7 0,0 3 960,-11-7 0,-5-9 0,-13-7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2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9604,'0'18'278,"0"-1"-165,0 0 0,0 1-5,0-1 1,-2 0-50,-4 1 0,2-1-220,-7 0 1,7 0-246,-2 1 211,-4-9 24,8 7 114,-5-14 1,9 0-80,3-8 1,5-8 23,7 3 1,1-3-83,-1 3 0,2-5 172,4 5 0,-4 1 12,5-1 0,-5 7 127,-2-2 0,-5 4-111,-1 2 0,-5 0 580,5 0-417,-7 0 0,4 8 111,-8 3 1,0-1-36,0 2 0,-2-1-37,-4 6 0,2 1-176,-7-1 0,-1-2-274,-5-3 1,5 3-229,1-3 1,-1 3 244,-5 2 0,-2 1-129,-4-1 0,4-2 91,-4-3 1,3 3 30,3-3 1,-6-3-60,0 3 323,0-8 0,8 5-176,3-3 337,-3-4-76,13 6-163,-6-16 0,8 4 37,0-7 1,8 7-32,3-2 0,-1-2 48,1 3 1,1-3 20,5 2 0,1 4 122,-1-3 0,0-3-66,0 2 0,1 0 294,-1 6-332,0 0 1,1 0 72,-1 0-432,0 0 284,0 0 1,-1 2-109,-5 4 0,-3-2-46,-8 7 0,0-5-113,0 6 0,-2-3 155,-4 3 0,-5 3 73,-12-3 1,4 1 636,-5-1-456,-2 3 0,6-7 674,-3 3-188,12 5 186,3-14-611,8 5 0,8-7-39,3 0 0,7-2-57,5-3 0,-2 1-318,8-8 1,-6 8-214,5-1 0,-6-3 179,1 2 1,-4 0 81,-2 6 0,-5 0-243,-1 0 355,-7 8 1,2 2 26,-12 7 1,-4 0 138,-7 1 1,0 5-8,0 0 1,-8 0 272,-4-6 1,4 0 252,2 1 1,0-7 55,5 1 151,-3-1-25,12 6-478,-1 1 0,4-9-80,12-3 0,-2-2 7,7 2 0,1-4-2,5 3-22,1-3 1,-1-2-136,0 0 0,-5 0 176,-1 0-286,-7 0-266,11 0 0,-11 0-414,8 0 1,-6-2 397,5-3 314,8-5 0,8-15 0,8-2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9458,'10'0'417,"5"0"-473,-3 0 236,3-8 1,2 4-60,1-7 0,5 7 117,0-2 0,2 2-360,-2-2 0,4 2 99,7-7 0,1 7-227,-1-2 1,1-1 89,0 1 0,-1 0-112,1 6 0,-8-2-210,-4-4 227,4 5 1,-8-7 128,4 8 0,-12 2-240,-5 4 118,4-5 0,-8 9-75,3-4 51,-3-4 1,-4 11 123,-3-7 0,1 2 148,-8-3 0,1-1 0,-7 8 0,-7-1 0,-1 7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3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7968,'-11'6'0,"-1"-1"0,7 3 264,-7-2 65,8-4-686,-3 5 195,7 1-19,0-6 154,0 6 0,2-8 71,3 0 0,5 0 141,7 0 1,0 0-79,1 0 1,1 0 9,4 0 0,0 0-20,12 0 0,-5-2 1,11-4 1,-5 4-32,-1-4 1,7 4-15,4 2 0,2-1-35,-2-5 0,4 4-150,-4-4 1,-3 4-229,-3 2 0,-5 0 172,-6 0 0,1-2-347,-7-4 0,6 5 17,-6-5 518,-7 4 0,-1 2 0,-5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4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7967,'-10'0'-52,"2"0"447,8 0-217,8 0 0,2 0 111,7 0 0,0 0-109,0 0 0,6 0 147,1 0 1,4 2-49,-5 3 0,6-3-106,-6 4 0,8 4 59,-2 1 1,5 3-16,7-3 1,-5 4-231,5-3 1,1 3 73,-2 3 0,6-1-11,-5 0 0,-1 6 4,-5 0 0,-3 6-126,-3-6 1,-4 6 98,-8-6 1,-7 8 19,-4-2 0,1 1 203,-1-1 1,-2 4-118,-10-4 1,-3-2 93,-9 1 1,-7-1-115,-3 2 0,1 2-148,-2-8 1,0 0-147,-6-6 0,1 1-529,-1-1 0,6-2-827,1-3 0,5-4 1537,-6-8 0,0 0 0,-6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4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18 7888,'9'0'623,"7"-8"-655,-7 7 123,8-7 0,-5 8 44,-1 0 23,-7 0-135,4 0 0,-10 0 64,-4 0 0,-3 8-100,-9 3 1,1 4-45,0 3 1,-8-1 14,-4 0 0,-2 6-15,2 0 1,-3 2 105,3-2 0,-4-3-196,-1 3 0,1-4 28,4-2 1,-1 1 85,6-1 0,-4-6 75,5 1 1,0-6 313,5 5-238,1-7 1,0 6 9,-1-5-8,1-3 0,2 8 38,3-4 269,4-4-344,8 5 1,0-5 18,0 4 166,0-4-132,0 13 0,2-11 49,4 8 1,4-7-88,7 7 1,6-6 235,0 5 1,14 1-67,-3 5 1,5 0 6,-5 1 1,9-1-126,3 0 1,2 1-170,-2-1 1,2-6-32,-8 1 1,6-3-321,-5 3 1,-1 1-867,-5-7 0,-3 2 187,-3-2 1049,-4-4 0,0 13 0,2-5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5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87 6834,'0'-10'481,"0"-5"0,-2 7 147,-4-4-141,4 5-216,-13-1 1,5 4 26,-7-7 1,6 7 24,-1-2 117,1 4-160,-7 2-96,1 0 0,0 0-308,-1 0 1,7 0 36,-1 0 0,1 2-26,-6 4 0,-7-2 79,1 7 0,-7 1 28,1 5 1,-2 0 134,2 1 1,-3 5-103,3 0 1,-2 5 222,2-4 1,-1 6-70,6-1 0,-1 4 114,2 1 1,6 1-91,0-1 0,1 1-81,11 0 1,-7-1-19,6 1 0,1-1 11,5 1 1,7-2-283,5-5 1,3 3 81,3-8 1,-1 0-128,0-5 0,6-7 79,0 1 1,6-8-123,-6 1 0,6-3-52,-6-2 0,8 0-36,-2 0 1,-4-7 103,-2-5 0,2-3-88,-2-3 0,5-1-22,-5-4 0,1 2 76,-7-8 0,0 8 270,0-2 1,-5 6-181,-1 5 981,-7-3-379,4 13 1,-8 2 250,0 11 0,0 7-319,0 5 0,6 4 99,0 7 1,-1 1-110,-5-1 0,2-1-41,4-4 0,-2 2-479,7-8 1,-5 2 207,6-2-911,-8-4 1,5 6-353,-3-8-90,-4-7 640,5 5 0,-8-13 682,-5 4 0,-4-20 0,-7-5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5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7910,'-11'-15'987,"-1"3"-558,8-3 1,-4 11-231,8-8 1,2 8 17,4-1 1,-2-3 326,8 2 0,1 0-97,10 6 1,-2 0-202,8 0 0,0 0-150,5 0 0,1 0-203,0 0 1,1 2-977,4 4 1,3-4 1082,3 4 0,4-4 0,-6-2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6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8006,'-6'-17'1238,"0"-1"1,-1 3-554,1 3-318,4-3 472,-6 13 447,8-6 39,0 8-636,0 0 1,0 10-346,0 7 0,0 8-540,0 10 1,0 5-520,0 1 1,0 5 639,0-6 75,8 8 0,1 4 0,9 9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6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7746,'0'-18'1292,"0"9"-602,8 1-301,1 8 0,7 8 81,-5 3 1,5 5-83,-5 1 0,-1 0-212,1 0 0,-5 3 25,6 3 0,-8-4-128,1 4 0,3-4-168,-2-1 1,-1-7-284,-5 1 0,0-7-274,0 7-869,0-8 1137,0 3 0,6-14 65,0-5 0,2-3 294,-3-2 0,5-8-106,7-4 0,3-4-5,3-2 0,4 3 116,7 3 0,1-2 108,-1 8 0,12 0 95,1 6 1,1 1-88,-8 5 0,-4 3 54,5 8 1,-7 0-100,-5 0 0,-4 0-22,-8 0 0,-5 6-8,0 0 1,-9 7-51,3-1 0,-6 3-60,-6 2 0,-3 1-206,-9-1 0,-1 2 104,-4 4 1,-4-3-121,-7 3 1,-9 2 337,-3-2 1,4 5-106,2-5 1,-1 2 239,7-1 0,-3-11-93,14 4 0,0-3 1115,6 3-778,7-7 0,4-1-40,12-3 1,4-4-114,7 4 1,8-10-202,4-2 1,4-7-367,1 1 1,-5 2 217,0-1 1,-2-1-222,2-5 0,-1 0-55,-10 0-307,3-1 0,-19 1 179,3 0 1,-3-3 137,-2-3 1,-7 4 261,-5-4 0,-3-2 100,-2 2 0,-1 0-20,1 6 1,2-6-79,3 0 0,-3 0 182,3 5 1,3 1-65,-3 0 0,8 5 392,-2 1 1,4-1-64,2-5 0,0 5 71,0 1 1,0 5-110,0-6 0,0 7-107,0-7 0,0 6-62,0-5 199,0 7-278,0-4 19,0 8 215,0 0-182,0 8 0,0-4 87,0 7 1,0 7 158,0 5 0,6 13-72,0-1 1,0 13-50,-6 4 0,0 2-32,0 9 0,0 0 93,0 7 0,0-3-309,0-4 1,0-3-287,0-8 0,6-2-126,-1-4 0,1 2-468,-6-8 0,2-5 155,4-6 0,-4-8-200,3 2-310,-3-4 1243,-2-9 0,8 5 0,2-5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7864,'9'-8'308,"7"-1"0,-14-3 1342,3 1-1348,-3 7-125,-2-4 1,-2 8 35,-3 0 0,-7 2-226,-11 4 1,-4 3 73,-7 9 1,-7 1-622,1 4 1,0-4 366,5 4 1,2 2-131,4-2 1,4-6-319,8-5 488,8 0 0,1 5 96,8 0 0,0-5-32,0-1 0,6-5 245,-1 5 1,9 1-40,-3 5 0,-1 1 265,2-1 0,-9 2-140,3 4 0,-4-2 246,-2 8 1,0-6-65,0 6 0,0-6 67,0 6 0,-2-6-173,-4 6 1,4-8-114,-3 2 1,-3-4-159,2-2 0,0 1 58,6-1 1,0-5-356,0-1 45,0-7-198,0 4 298,0-8 1,0-2 72,0-4 0,6-4-146,0-7 0,6-2 87,-7-4 1,7 4-220,-6-5 0,7-1 76,-1 2 0,3-5-154,2 5 0,6-1 138,0 7 0,6 2 99,-6 3 1,6-1-1,-6 7 0,6-5 89,-6 5 0,0 0 50,-6 6 0,-5 0 285,-1 0 1,-5 2 104,6 4 0,-8-2-158,1 7 1,-5-5-51,-5 5 0,1-1-69,-8 2 0,-1 3-223,-10-4 0,2-1 74,-8 2 0,8-9 82,-3 3 1,5-4 190,2-2 1,0 0-92,-1 0 1,7 0 221,-1 0-133,9 0-509,-5 0 213,8 0-893,0-8 319,0 6 321,8-5 1,1 7-174,8 0 1,1-6 89,-1 0 0,6-7 21,0 1 0,8-5 130,-2-6 1,3 2 49,3-8 1,5 0 47,1-5 0,7-1 67,-2 0 1,4-5 133,2 0 0,-8-1-71,-4 7 1,-3 5 279,-3 0 0,-7 8 14,-4-2 0,-4 9 429,-1 3 0,-7 7 69,1-2 10,-8 4 1,5 2 300,-3 0-673,-4 0 1,6 8-31,-8 4 1,-6 3 75,0 2 0,-7 6-313,1 0 0,-1 6 106,1-6 1,-3 8-281,3-2 0,-3-2 102,-2 2 0,5-6-386,0 5 1,7-6 90,-7 1 1,6 2-29,-5-2 1,7 0 54,-2-6 0,4 0-93,2 1 0,-2-3 313,-3-3 0,3 3-86,-4-4 0,4-1 277,2 2 0,-2-7 45,-4 7 78,4-8-94,-5 11-88,-1-13-43,6 6-174,-6-8 0,10-2-109,4-4 1,-2 2 55,8-7 1,1-3-314,10-9 0,4-4 152,8-7 1,1-1-24,4 0 1,-3 5 147,3-5 1,-3 10 34,-3-9 1,-1 10 12,-4 1 1,0 10 232,-12 1 1,4 7 215,-9-7-207,-5 8-674,1-3 246,-8 7-318,0 0 149,0 7 1,-6 3-213,0 7 1,-5 1 359,5-1 0,-7-6 320,1 1 0,3-1 0,-3 7 0,1-1 0,-7 0 56,1 1 1,5-7-35,1 1 1,5-7 281,-5 7 0,7-6 88,-2 5 0,2-5 119,-2 5 0,4-5-83,-3 6 0,3-1-48,2 7 1,0 1-60,0 4 1,0 6-96,0 11 1,0 4 119,0 8 0,0 6-76,0-1 1,-2 7-62,-4-7 0,-4 7-147,-7-6 0,0-1-183,0-5 1,5-8-196,1-3 0,1 1-455,-2-2 1,-1-5-166,7-6 0,-2-8 430,3 2 1,3-10-627,-4-1 292,-4-8 840,9 3 0,-7-7 0,0-7 0,-1-3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8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10242,'0'17'1008,"0"0"-613,0 0 0,-8 3-251,-4 3 0,-5-2-226,-6 8 1,-4-6-62,-7 6 0,5-3-322,0 3 0,0 2 94,-6-8 0,7 0 75,-1-6 1,8-1-297,-2-5-25,3-3 697,3-8-68,8 0 0,1-2 206,8-4-127,0-3 0,2-7 65,4 5 0,-3-3 81,9 9 1,-1-3-87,7 2 0,7 2 29,4-7 0,3 5-67,3-6 0,1 1 20,5-6 0,-1 5-111,12 1 0,-10-1-117,10-5 1,-6 5 28,0 1 0,-9 7-217,-8-2 0,-8 4-198,2 2 80,-12 0 155,-3 0 0,-10 6 48,-4 0 0,-3 7 61,-9-1 0,-1 3 60,-4 2 0,4-1 120,-4-5 0,-2 5 26,2-5 1,0 5 252,5 1 1,1 0-108,0 0 0,5 1-53,1-1 1,1 8 116,-1 4 0,-5 3-18,5 3 1,-5 2 34,-1 3 0,0 4-123,0 8 0,-1 0-116,1 0 0,0-2-39,-1-4 0,3 2-182,3-8 1,5-5-61,7-6 0,-6-8 81,0 2 0,0-4-359,6-2 1,2-5-123,4-1 122,-4-7 1,8 4 81,-5-8 1,-1-8 19,8-3 1,-8-5 208,1-1 0,3 0 191,-2-1 0,0-7 0,1-1 0,3-9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9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7795,'11'-6'0,"1"1"0,-6-3 248,5 2 0,1 4-30,5-4 0,0 4-46,0 2 1,1 0 38,-1 0 0,0 0 27,1 0 0,-1 8 103,0 4 1,-1 11-94,-5 6 1,3 3 141,-9 3 0,1-1-68,-6 1 0,-2 0-299,-4-1 1,3-1-109,-9-4 1,2-2-263,-1-4 1,-4-4 138,3 4 1,-1-4-131,1-2 0,-3-5-595,3-1 0,3-5 390,-3 6 1,6-8-171,-5 1 0,5-5 713,-6-5 0,9-5 0,-20-15 0,3-2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9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7795,'0'-17'147,"0"0"265,0-1-10,0 1 0,0 5 123,0 1 106,0 7 17,0-4-277,0 8 1,-2 8-121,-4 4 1,2-3 114,-7 3 1,5-1 9,-5 7 1,5-1 149,-6 0-344,9 0 137,-5 1-692,8-1 1,9-7 64,9-5 1,7-3-232,9-2 0,9-7 202,3-5 337,-4-3 0,16-10 0,-5-2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0:59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7798,'10'-7'365,"-1"5"45,-3-4 1,4 4 39,7 2 1,0 2 329,1 4 1,5-4-287,0 3 1,0 5-141,-6 1 1,-2-1-581,-3 2 1,1-7 209,-7 7 0,2-6-313,-2 5 1,-5-5-171,5 5 0,-4-5-549,-2 6 1,-2-1 1047,-4 7 0,-3-1 0,-8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0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7798,'-18'15'734,"1"-3"0,6 3-660,-1-4 1,8-1 57,-1 2 0,3-7 93,2 7 1,-6-6 476,0 5-145,0 1 0,6 5-237,0 0 0,0-5-108,0-1 0,0-5-187,0 6 1,2-9-284,4 3 0,-4-2-875,4 2 767,3-4-198,1 5 125,0-7-158,5 0 409,-13 0 742,5-7-58,-7 5-323,0-6 1,6 6-100,0-4 0,6 3-3,-7-9 1,9 6-16,-3-5 32,5-1 0,1-3-245,0 3 1,1-1-3,-1 7 0,0-5 12,0 5 1,1 0 124,-1 6 0,0 0 7,1 0 1,5 2 84,0 4 1,6 2-65,-6 3 0,0 4 93,-6-3 0,0 3-53,1 3 1,-3-7 150,-4 1 20,-3-9 17,-8 13 57,0-14 0,-8 11-84,-3-7 1,-6 0 85,-6-6 0,3 0 1,-3 0 1,-2 0 152,2 0-380,0-8 1,8-2 122,3-7 1,5 0-729,7 0 0,0-1-369,0 1 1,9-6 906,8 0 0,16-8 0,11 4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0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7804,'-10'2'1085,"4"4"0,4 5-763,2 12 0,2-1-16,4 6 0,-4-3 203,4 10 1,-4-4-18,-2 9 1,0-3-129,0-3 1,-6 1-861,0-1 0,0-5-137,6 0 1,0-2-470,0 2 0,0-4-229,0-8 1331,0 0 0,0 1 0,0-1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1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7804,'18'-8'-1294,"-1"1"1035,0-5 0,0-3 1002,1 3 1,1 3-205,4-3 0,4 2-171,7-1 0,3-5-268,3 5 1,-3 1 70,3-1 0,2 7-246,-1-2 1,-1 4 81,-5 2 1,-3 0-103,-3 0 1,2 0 18,-8 0-52,0 0 162,-6 0-19,1 0 1,-7 6-29,1 0 15,-8 0 0,9-4-40,-7 3 1,1-3 100,-1 4 129,-4-4-30,14-2 35,-15 8 0,7-5-113,-8 9 0,0-6 117,0 5 0,0-5-40,0 6 1,0-7 108,0 7 1,0-1-197,0 7 0,0-7 67,0 1 0,0-1-204,0 7 0,0-1 75,0 0 1,2 0-112,4 1 1,-4 5 62,3 0 0,-3 6 42,-2-6 1,0 6 150,0-6 0,0 7-138,0-1 0,0-2 64,0 2 1,6 0-33,0 5 0,5 3-39,-5 3 1,2-3 116,-2 3 1,-4 4-7,3 2 0,3-2 5,-2 3 1,0-9 13,-6 2 0,-6-3 6,0-3 1,-7 1 146,1 0 0,-1-1-266,1 1 0,-1-6 63,7-1 0,-8-4-61,3 4 0,1-7 69,-1 3 1,5 1-29,-6-2 1,7 0-43,-7-6 1,6-2-15,-5-3 0,5 3-139,-5-3 0,5-5 100,-6-1 1,7-2-429,-7 2 1,6-4-63,-5 3-180,-1-10 1,-11-5 33,0-7 0,0-8-133,6-4 0,-6-4 336,0-1 1,-8-9-29,2-3 0,-4-4 484,-1-1 0,-1-9 0,1-2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2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283 0 7827,'0'10'1707,"0"0"-1172,0-5 1,-5 5-406,-1 7 1,0-5 36,6-1 0,-6-5 67,1 6 0,-1-7 23,6 7-307,0-8-397,0 11-965,0-13-232,0 6 1093,7-8 0,3-2 137,7-4 0,1 2 127,-1-7 1,6 1 286,0-1 0,8-5 0,-2 5 0,-2 3 0,1 2 0,-6-1 0,1 1 0,-4 0 203,-2 6 1,-7 2-98,-5 4 0,-5-2 401,-5 7 1,1-5-186,-8 5 1,1-5-16,-7 6 0,-5-3-147,0 3 0,0 1-155,6-7 71,0 7 0,-1-5-265,1 4 1,8-3-346,3-3 262,4-4 135,2 13 0,8-13 109,3 4 0,4 2-16,3-3 0,5 1-68,0-6 0,2 0-322,-2 0 214,-4 0-2,6 0 212,-15 0 1,-5 2-20,-10 4 0,-15 4-164,-14 7 1,-8 2 67,-10 4 0,-8 2 83,-3 4 0,3-2 179,3-4 0,5-6 146,6 0 0,11-1 549,12-10-102,4 7 0,13-11-108,12 4 1,7-4-146,22-2 0,-3-8-425,15-4 1,-1 3 29,6-3 1,-1-1-131,1-10 1,-2 9-187,-4-3 1,-1-2-235,-5-4 1,-9 2 134,3 9 1,-11-3-271,0 3 0,-9-3 139,-3-2 1,-7-1 60,2 1 0,-4 0 252,-2-1 1,-8 1 150,-3 0 0,-5 1 0,-1 5 0,4-5-4,-5 5 0,11 1-153,-11-1 352,5 7 181,3-4 407,-5 8-331,13 0 176,-6 0-85,8 0 37,0 8 1,-2 2-55,-3 7 0,1 6 66,-8 0 1,1 6-103,-7-6 1,-5 8 43,0-3 1,-6 7-633,6 5 0,-7-3 142,1 3 0,4-3-360,2-3 0,0-1 293,5-4 1,-1 2-1300,13-8 0,1 0 1322,5-6 0,7-7 0,3-3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8582,'-12'5'1297,"1"1"0,-1 6-732,-5-7 0,4 9 316,-5-3-448,5 5-142,-20 1 0,12 2-44,-8 4 0,2-2-392,-1 8 1,1-8-532,4 2 1,9 2 617,-3-2 58,11 1 0,-2-7 0,8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7858,'0'-9'1954,"-8"1"-1434,6 8 155,-5 0 56,-1 8-260,6 9 1,-13 10 309,5 15-418,-7 10 1,-2 6 5,-4 11 1,5-10-6,1 11 1,2-7-501,9 0 1,0-9-496,6-8 1,0-2-968,0 3 0,2-5 450,4-8 0,3-1-883,9-4 2031,-1-12 0,8-1 0,2-7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2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7755,'0'-11'1562,"0"-1"-478,7 8-800,3-3 1,7 7 7,0 0 1,-5 0 614,0 0-851,-1 0-348,6 0 1,-5 2-110,-1 3 1,-7-1 292,2 8 1,-4-7-1901,-2 7 2008,0-1 0,0 7 0,0-1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7755,'-8'10'542,"6"-2"0,-5-10-689,7-4 0,5 2 183,1-7 0,8 1 111,-3-1 0,4-3 191,3 8-173,7 1 1,-6 5-266,4 0 0,-4 0 101,-2 0 1,-7 1-77,-4 5 1,2-2-35,-3 8 1,1-1 75,-6 6 0,-2-5 50,-4-1 1,-3-1-47,-9 2 1,7 1-394,-1-7 273,1 0 1,-1-1-375,1 1 309,7 0 1,-4-8 218,8-4 0,0 2 143,0-7 172,0-1 1,0 1-78,0-1 0,-2 8 538,-3-1 320,3 3 0,-8 2 221,4 0-600,4 0 0,-11 7-283,7 5 1,0-2-178,6 1 0,0 1-247,0 5-266,0 0 0,8-1 121,4-5 1,9 3-53,2-9 1,8 1-1269,-3-6 0,3 0 618,-2 0 0,2 0-1810,-8 0 2642,0 0 0,-6 0 0,0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3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95 105 7755,'-27'9'0,"4"-3"1275,4 4-791,1-8 1,11 5-82,7-7 0,9 0-25,14 0 1,6-7 147,11-5 0,-1-3-473,7-3 1,0 7 30,6-1 1,0 1-819,0-6 1,-8 7 303,-4 4 430,-3-3 0,-3 7 0,1-6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3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7878,'9'-7'999,"6"-1"176,-3-4-609,3 5 1,3 5-86,-1-4 0,0 4 43,1-4 0,-1 4-596,0 2 1,0 0-529,1 0 1,5 0-1961,0 0 1341,0 8 1219,-6-6 0,1 13 0,-1-5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3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7878,'-9'-8'1573,"-7"7"-946,14-7 1,-4 10-355,12 4 0,-4-3 43,4 9 0,-4-1 132,-2 7 0,0-1-629,0 0 0,0 1 189,0-1 1,0 2-362,0 4 0,0-4 241,0 4 0,0-1-1905,0 1 2017,-8 4 0,-1-1 0,-9-1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4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77 260 7878,'-17'9'0,"0"-1"363,-1-8 0,7 6 547,-1 0 1,10-1-572,2-5 0,10 0-242,13 0 1,6-2-135,11-3 0,4-5 113,8-7 1,0 5-343,0 1 0,6-7 208,-1-5 1,7 0-888,-7 6 0,-1 0 256,-10-1 0,-4 1 49,-7 0 1,-4 0 639,-8-1 0,-2 7 0,-15-1 0,-1 1 0,-18 1 0,-4 4 0,-12 4 126,0 2 0,-4 8 5,-1 4 1,-1 9 796,1 2 0,-1 2-247,0-2 1,1 2-80,-1 4 0,6 3-314,1-3 1,6-4-233,-1-2 0,4 2-176,2-2 0,5 0 168,1-5 0,7-1-790,-2 0 1,4-5-78,2-1-1027,0 1 687,0-3 1159,8-1-214,2-8 0,1 0 214,1 0 156,-8 0-157,3 0 0,-7 10 956,0 7 0,0 2-411,0 10 0,-6-6 605,1 6 0,-9-6-385,3 6 1,1-8-126,-1 2 0,7-4-18,-2-2-587,-4 1 1,8-7-259,-3 1 1,5-8 263,5 1 0,5-3-766,7-2 1,1-7 144,-1-5 1,6-3-161,0-3 1,6 1 412,-6 0 0,0-4 138,-6 3 1,1-3 347,-1 10 964,-8 3-49,-1 0-781,-8 8 0,0 8 655,0 4 1,-2 3-350,-4 2 1,5-5-357,-5-1-714,4 1-102,2 5 0,8-7-57,3-5 1,6-5 301,6-5 0,6-11-955,12-7 1,-3-7 509,8 1 1,-6-4 251,7-2 1,-1-1 157,6-4 1,-1 3 436,1-3 1,0 11 62,0 6 1,-6 4 13,0 1 0,-7 9-153,1 3 0,-9 4 133,-2 2 1,-8 2 355,2 4 0,-6 3-187,-5 9 0,1-1-40,-7 0 0,0 6-151,-6 0 1,0 0-114,0-5 1,-8 1-37,-4 4 1,-9-4-212,-2 4 0,-6-4 135,6-1 1,-7-1-93,1 0 1,-4-7-90,-1-4 0,-1-2 43,0 1 0,9-3 318,2 4 0,-1-12-38,2-5 1,6-7-74,6-5 1,5-4-86,-6-7 1,8-3-86,-1-3 1,5 2 137,5-9 1,-1 9-5,8-2 1,-1 11 19,7 6 1,-3-2-33,-3 2 1,3 5 161,-4 7 0,-1 1-176,2-1 455,-9-5 1,11 13 137,-8-9 50,-1 8 151,-5-3-141,0 7-168,0 0-16,8 0-146,-6 0 1,8 0-38,-5 0 0,-3 1-12,4 5 0,-4-2 19,-2 8 1,0-1 17,0 6 1,0 1 103,0-1 1,0 2-79,0 4 1,0-2-82,0 8 1,0 2 64,0 9 0,-2 5-224,-4 6 1,4 7 77,-3 0 0,3 7-301,2-2 1,-2 7 75,-4 5 1,2 3-163,-7 9 1,-1-3-251,-5-3 1,0-4 222,-1-8 1,7-7-153,-1-5 1,1-5 140,-7-6 0,7 2 175,-1-7 1,7-7-20,-7-5 1,6-8 27,-5 2-280,7-11 231,-4-5 1,8-9 291,0-3-67,0-13 0,0-8 0,0-9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6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 9640,'0'17'858,"0"0"1,0-5-430,0-1 0,0 3-161,0 9 1,0-4-93,0 4 1,0-4-479,0-1 1,0-1 222,0 0 1,0-5-259,0-1 0,0-5 75,0 6 19,0-9 113,0 5 1,0-10-34,0-4 0,6-3-5,0-9 1,9-5-107,3 0 1,-1-7 198,6 1 0,2 4-18,-2 2 0,0 5 154,-6 7 0,-5 3-119,-1 8 178,-7 0 0,4 2 221,-8 4 0,0 9 306,0 8 1,-8 8-275,-3-2 198,3-4-321,-7 0 0,7-2-332,-4 0 1,-3 2 163,3-2-626,-3-4 0,0 6 315,3-7 1,3-7-731,3 1 137,4-9-184,-6 5 372,8-8 597,0 0 1,2-6 202,4 1 1,-2-1-140,7 6 471,-7 0-384,4 0 0,-8 2 150,0 3 0,-2 5 126,-4 7-123,-11 8-99,-10 2 0,-8 8-119,1-1 0,-1 1-99,1 0 1,-1-7-18,0 1 1,3-2 81,3 2 0,10-2-140,7-4 131,8-4 1,4 4-163,12-11 0,5-3 90,6-3 0,-4-4 47,4 4 1,2-4 49,-1-2 0,-7 0 115,-6 0 0,-5 0 586,6 0-287,-9 0 165,5 0-101,-8 0 267,0 0-505,-8 0 1,7 2 29,-5 3 9,4-3-394,-6 14-61,6-7 1,-3 7 128,10-5 0,-3 5-37,4-5 1,4-1 36,1 1 1,-1-5-161,1 6 1,1-9-15,5 3 1,-5 2-23,-1-2 1,3-1 62,9-5 0,-4-5-89,4-1 1,2-8 56,-2 3 1,6-5-181,-6-1 352,0 0-251,-6 0 643,-7-1-142,-3 9 1,-8 1 8,-5 8 1,-4 0-67,-7 0 0,5 6 70,1 0 1,-6 7-110,-7-1 0,-1-3-4,2 3 0,2-1-224,-8 6 0,1 1 105,-7-1 1,2-5-248,5-1 0,-5-5-88,4 5 369,4-7-62,-8 12 0,12-13-2,-8 9 1,8-8-1,-2 2 1,4-4-24,2-2 1,-1 1 19,1 5 1,6-4 49,-1 4 0,3-2 2,-3 2 12,-3-5-4,5 15 0,0-12 67,5 7 1,-3-5-48,2 5 0,2-5 128,10 6 0,0-6 73,11 5 0,4-5-39,14 5 0,9-7 378,8 2 0,2-2-207,9 2 0,1-5 35,5 5 1,-6 2-285,1-2 0,-14 1-239,1-1 1,-4-4-8,-1 4 0,-2 2-319,-4-3 1,4 7 289,8-6 1,6 1-65,0-1 0,-1-4-1836,-5 4 0,-2 1 946,-4-1 0,2 0-1119,-7-6 2195,-1 0 0,-6 0 0,1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6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68 8403,'10'-8'0,"-3"-3"0,-1-5 0,2 1 1036,1 3 1,-12 7-871,-3 10 1,-13 7 1,-5 11 1,-12-2-56,1 8 1,1 0-101,-1 5 0,6 1-269,-5 0 1,1-1-329,10 1 0,8-6 315,9-1 0,4-7-324,2 3 0,2-5 203,4-2 0,-1-5 185,13-1 1,-5-5 85,10 5 0,-9-5 161,-3 6 0,-1 1 74,1 10 0,-3 2 367,-8 4 1,0 9 329,0-3 0,-8-2-359,-3-5 1,1-1 67,-1 2 1,5 2 302,-6-8-950,9 0-150,-5-6-13,8 1-80,0-9 0,2-3-1544,4-12 935,3-3 1,3-14 523,-1 0 0,-7-2 453,2 1 0,3-2 0,-7-9 0,6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7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7816,'10'0'931,"-3"0"0,-5 0-863,4 0 1,-4 8 252,4 3 1,-4 5-10,-2 1 0,0 0 67,0 1 1,0 1-302,0 4 0,0-2-151,0 8 1,-6-8-468,0 2 1,-5-4 335,5-1 1,-8-3-814,3-4 711,3 5 0,-1-14-110,3 4 312,4-5 0,-4-2-30,12-5 1,-2-4 40,7-7 1,1-6 18,5 0 0,6-6-12,0 6 1,2-6 0,-2 6 0,-3 6 181,3 5 0,-4 8-115,-2-1 0,-5 3 92,-1 2 1,-5 2 83,5 3 0,-7-1 205,2 8 1,-4-1-113,-2 7 1,0-1 41,0 0 1,0 0-252,0 1 1,-2-1 59,-4 0 1,2 1-217,-7-1 0,5-6 76,-5 1 0,5-6-1189,-6 5 287,9-7 447,-5 4 0,8-10 229,0-4 0,2-2 265,4-3 0,-3-3 305,9 9-293,-8-9 1,5 12 300,-3-3-218,-4 3 0,0 4 533,-8 3 0,-7 11-132,1 7 0,-9 7 11,-2-1 1,-8-2-106,2 2 0,3 0-108,-3 5 1,0 3-324,-6 3 1,1-3 94,-1 3 0,6-3-14,0-3 0,3 3-9,-3 3 0,-4-3-209,4 3 1,2 2 70,-1-1 1,6 1 129,-1-2 1,0-3 92,6 3 0,-4-9 167,9-2 1,3-6 216,-3 5-389,8-6 0,-3 3 133,7-8 76,0-8-388,0 7 1,7-14-106,5 4 0,5-12-156,6-6 1,4-5-6,8-6 0,1-4-200,5-8 0,3 1 160,8-1 1,0 1 37,-1-1 1,3 2 192,4 5 0,-8 3-61,7 7 0,-12 3 355,7 3 0,-12-1-1,0 7 1,-3 0 175,-3 6 1,-5 2-137,0 4 0,-6 4 32,6 7 0,-8 0-238,2 1 1,-4-1 53,-1 0 1,-3 2-296,-4 4 0,3-3 70,-8 3 0,-1 2-93,-5-2 1,-7 6-37,-5-6 0,-11 0-15,-6-6 1,-5 0 103,-7 1 0,3-3-61,-8-4 0,6 3 119,-7-8 0,9-1-7,-2-5 1,11-5 33,6-1 0,-2-8-34,2 3 0,5-12 164,7-6 0,7 4 0,-11-15 0,5 3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8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7963,'-17'0'462,"5"2"-203,1 4 1,1 3-71,-1 9 1,-5 5 282,5 0 1,-5 7-101,-1-1 1,0 6-330,0 5 1,-1-3-39,1 3 1,2 2-83,3-1 0,-1-7 74,7-5 1,-6-2-130,7 2 1,-1-4-534,6-8 0,8-7 298,3-5 0,4-3-133,3-2 1,7 0 156,4 0 1,-3 0 219,3 0 1,-2 0 132,2 0 1,-4 0 333,-8 0 1,-7 8-116,-4 4 1,-4 3 151,-2 2 0,-2 6 607,-4 0 0,-4 0-372,-7-5 1,0-1-37,-1 0 0,1-1-203,0-5 1,5 3-1250,1-9-375,7 1 95,-4-6 0,12-8 581,8-3 571,-1-4 0,22-10 0,-6-2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173 154 8325,'-17'0'905,"0"2"-525,-1 4 1,3 4-105,3 7 0,-3 2 163,4 4-303,3 12-30,-7 9 1,7 8 49,-4 0 1,3 2-104,3 3 1,4-3-130,-4 4 0,4-10-48,2-2 0,8-13-276,4 1 0,1-11 20,-1 0 196,3-4 145,-5-9 1,9-2 160,4-8 1,-4-10-73,4-7 0,2-14 203,-2-9 0,8-8-123,-2 2 1,-4-6 132,-2-6 1,2 2-53,-2-7 0,0 5-55,-6-5 0,0 9-47,1 2 80,-1 8-245,0 9 0,-5 3-180,-1 3 0,-5 4-395,6 8-508,-9-1 519,5 1 0,-16 7 620,-3 5 0,-12 10 0,-4 5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8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7816,'11'0'962,"1"0"-296,-8 0-579,3 0 250,1 0-76,-6 0-167,6 0 285,-8 0 1147,0 0-1354,7 0 317,-5 0-265,6 0 231,-8 0 584,0 0-728,0 7 1,0-3-89,0 8 0,0-6-231,0 5 1,0 1 81,0 5 1,0-6-336,0 1 1,0-1 108,0 7 0,6-7-148,0 1 176,-1-1 1,-5 7 33,0-1 0,0-6 315,0 1-224,0 0 360,-7 5 42,5 0-150,-6-7-120,8-3 0,-2-7 121,-4 0-274,4 0 93,-5 0-201,7 0 191,0 0 187,-8 0-183,6 8-32,-6 2 0,7 5-85,-5-3 91,4 3 1,-6-5-94,8 7 0,-2-2 73,-4-3 1,5 9-44,-5-4 0,-2 6 46,2 0 0,-1-2 21,1 8 0,-2-2-39,-3 2 0,1 2 2,4-8 1,2 6-48,-7-6 1,5 0 52,-5-6 0,5 0-219,-6 1 0,9-7 4,-3 1 0,-2-7-241,2 7 11,1-8-409,5 4 359,0-8 1,0-8-141,0-4 0,0-3-245,0-2 1,0-8 345,0-4 1,1-6-1057,5-5 1576,4-4 0,15-16 0,2-1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0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7816,'27'-7'-828,"-4"-5"1,2 2 1486,-2-1 1,8 1-168,-2-1 0,9-5-460,3 5 0,5 1 10,-6-1 0,6-1-66,-5-5 0,-1 5 71,-5 1 1,-1 5-167,1-5 0,-1 5 53,1-6 1,-2 8 123,-5-1 1,3 1 39,-8-2 0,2 4-36,-2-4 143,-3 4 0,5 2-93,-8 0 1,-6 0 96,1 0 0,-8 2-6,1 4 0,-1-2-31,2 8 0,-4-7 88,4 7-109,-4-1 0,3 7 44,1-1-170,0 0 0,0 1-43,0-1 1,1-6 59,-1 1 0,-2-3-90,7 3 1,-5 3 37,6-3 1,-9-2-154,3 1 1,2-5 110,-2 5 1,1-1-149,-1 1 243,-4 5-25,6-7 0,-8 9 72,0-1 1,0-5-99,0-1 58,0 1 0,0 5-6,0 0 1,0-5 51,0-1 1,6 1-33,-1 5 0,1 0 5,-6 1 1,2 5-10,4 0 1,-4 8-19,3-3 1,-3 5 106,-2 2 0,2 7-95,4 4 1,-4 4 193,4 2 1,-4-2-45,-2-4 0,-6 4-50,0-4 1,-5 2-17,5-2 0,-13 2 22,1-7 1,5 5 11,7-6 0,-9 0 98,-3-5 0,3 0-226,4-1 0,1-5 52,-2 0 0,-1-2 89,7 1 1,-7-1 21,1-4 1,3-3 118,-3 3 1,6-6-204,-5-5 1,5 1-99,-6-7 1,7 1 20,-7-1 1,6-4-162,-5 4 0,1-6-660,-1-6 1,-5 0 406,5-11 0,-6 4-743,-7-10 1,3-4 131,-7-2 1,-3-17-835,-10-6 1813,5-12 0,-14-5 0,6-10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10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 7850,'0'17'362,"0"-7"0,-6 11-181,0-4 0,1 4 664,5-4 0,0 7 290,0-1-647,-8 0 1,6-6 3,-4 0-506,4 1-233,2-1 1,0-6 283,0 1-1880,0-8 1404,0 3 0,2-9-351,4-3 0,4-5 240,7-7 1,6-6 165,0 0 0,8-6 213,-2 6 0,-4 2 166,-2 9 1,2-1 9,-2 7-221,0 0 741,-14 6 0,-1 8-267,-8 3 0,-2 5 494,-4 1 0,-5 0-312,-12 1 1,-2 5-98,-4 0 0,2 0-205,4-6 1,2-5-182,-8-1 0,14-1-63,-3 1 1,11 3 95,-5-8-515,8-1 1,-1-5 248,10 0 0,7 0-124,11 0 0,-4 0 113,4 0 1,-4-2 98,-1-3 0,-1 3 33,0-4 1,-5 4 92,-1 2 340,-7 0 1,2 0-166,-12 0 1,-5 8 200,-12 3 1,-6 5-125,-11 1 0,1 0-90,-7 0 1,0 6 28,-6 1 1,8-1 7,3-6 1,13 0 110,5 0-143,11 1 0,6-3-142,12-3 1,11-5 59,12-7 1,11 0 131,7 0 0,8-7-75,3-5 1,-2 3-181,-10-3 1,2 0-43,-8-5 0,6-2-72,-5-4 1,-7 4 106,-5-4 1,-8-2-57,2 2 0,-4-8-151,-1 2 0,-9-2 71,-3 2 0,-6-1 15,-6 7 1,-3 0 72,-9 5 1,-5 1 40,0 0 0,-2 7 123,2 4 1,4-1 213,-4 1 0,4 0-107,2 6 0,-1 8 86,1 3 0,-6 1 292,0 5 1,0-3-183,5 9 1,-5 4 297,0 1 0,-5 3-188,4-2 1,-4 4 100,5-5 1,-6 5-205,6 2 0,-6-1-201,6 1 0,0-1-43,5 1 0,3 0-202,4-1 1,-3-5-875,8 0 1,1-14 80,5 3-31,0-5 1,2-3-64,3-5 560,5-10 220,15-5 0,2-7 83,7-1 0,1-5 107,0 0 1,-1 6 171,1 5 1,-6 7 502,-1-7 0,-6 8 834,1-1 1,-4 3-645,-2 2 0,-5 2 191,-1 3 1,-5 3 98,5 4-936,-7 3 0,10-5-111,-9 7 1,1-6-172,-6 1 1,0-6-722,0 5-277,0 1 1,-7 5-2167,-5 0 3271,-3 1 0,-10-1 0,-2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10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7850,'-9'0'3653,"5"0"-3689,15 0 1,1 0 82,11 0 0,2-8 513,-2-3 0,6 3-260,-6 2 0,2-1-213,-2 1 1,-4 0 35,4 6-278,-4 0 0,-3 8-307,-5 3 1,-3-1 176,-8 2 0,-8-1-296,-3 6 0,-6 1 240,-6-1 1,-2-2-145,-4-3 0,-10 3-71,5-3 0,-3-5-90,8-1 0,10-2 136,8 2 557,-1-4 0,4 5 151,8-7 1,8-2-237,9-3 0,3-3 610,3-3 0,-4-3-76,4 8 412,-4 1 107,-2 5 290,-7 0-692,-2 0-438,-8 0 1,-2 1-606,-4 5 399,-4 4 0,-7 5-1576,0-3 858,0 3-567,-1-5 94,1 7 293,7 0 929,-5 1 0,5-3 0,-7-4 0,2 5-22,3-5 0,-5-1 22,0 2 0,-1-1 678,-5 6 1,-2-1-301,2-5 1,0 5 303,6-5 0,1 5-78,5 1 1,-2-6 200,7 1 1,0-1-274,6 7 0,2-7 7,4 1 0,5-1-173,12 7 1,6-9-156,11-3 1,12 2-389,12-3 1,9 1 220,2-6 0,7 0-58,-1 0 1,-4 0 331,-2 0-318,-12 0 0,1-2 0,-9 4 0,1 6 0,2 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11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35 7770,'-17'10'2107,"7"-3"0,-5-5-1412,3 4 1,2 3 0,-1 7-797,-3-5 1,1 5 386,2-5 1,5-1-46,12 1 0,-3 1-143,9 5 1,-6-5 78,5-1 0,1-5-332,5 6 1,8-9-111,4 3 0,3-4-403,3-2 1,0 0 47,-1 0 0,-5 0-183,0 0 1,-14-8 292,3-3 1,-13-4 118,1-3 0,-12 1 578,-5 0 1,-5-1-202,-1 1 0,0 0 865,0-1 1,-7 3-159,1 4 1,-5-3 234,5 8 0,-1 1-706,7 5 1,0-6-400,0 0 1,5 0 176,1 6 0,7 0 0,-4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21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7917,'0'-11'-1329,"0"-1"3368,0 8-748,0-11-775,0 13 43,0-6-131,8 1 0,-4 5-261,7-4 1,-5 4 50,6 2 0,-8-2 456,1-4-238,5 4-129,0-5 1,1 7 313,1 0 203,-9 0-529,13 0 1,-12 2 584,7 3-178,-7-3-484,11 6 1,-11-2 2,8 0 0,-6-1 216,5-5-180,-7 8 108,11-6-338,-5 13 1,1-11 168,1 8-263,-8-8 0,9 5-306,-7-3 1,2-4 202,-3 4 1,-3-3-580,4 3 553,4-4 1,-6 6-1078,7-8 1,-7 2 17,2 4 0,-4-3-1350,-2 9 2605,0-1 0,0 14 0,0 2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2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87 346 7874,'-17'0'0,"-1"-5"1395,1-1-883,7 0 1,1 6 586,3 0-327,4 0-392,-6 0-166,8-8 0,8 5-349,4-9 1,3 6 78,2-5 1,1 5-44,-1-6 1,2 9-1,4-3 0,-4-2-238,4 2 1,-3 1 167,-3 5 1,-6 0 3,1 0 0,-2 2 193,1 3 1,-3 7-31,-8 11 0,0-2 414,0 8 0,-8 0-68,-3 5 1,-5 7 64,-1-1 0,5-5 144,1-7-347,7-6 1,-4 3-93,8-8 51,0-8 0,2 5-534,4-8 0,4-1 208,7-5 1,2-7-429,4-5 0,-2-3 47,8-2 1,6-8-166,5-4 0,2-6 232,-1-5 0,-3 3-65,8-3 0,0-2 202,6 1 0,-6-5 110,0 6 1,-1-1 94,1 7 0,-4 1-82,-7 4 1,-3 4 338,-3 8 0,-4 2 187,-8 3 469,1 5-498,-1 7 1,-2 1 231,-3 5 1,-4 4-81,-8 7 1,0 6-127,0 0 1,0 8 81,0-2 0,0 3-42,0 3 1,-2 0-256,-4-1 1,4-3 22,-4 4 1,-2-10-51,3 9 0,-1-11-64,6 0 0,0 2 48,0-2-94,8 0 0,1-7 37,9-5 0,-7 3-501,1-9 0,-1 1 256,6-6 0,-5 0-322,-1 0 1,-1-7 185,2-5 1,1-3 20,-7-3 0,0 1 143,-6 0 1,0-1 149,0 1 1,-8 0 1330,-4 0-995,-3-1 1,-2 1 921,-1 0 1,7 1-556,-1 5 0,9-5 421,-3 5 0,4 1-470,2-1 1,0-1-312,0-5 0,8 0-43,3-1 0,4 7-27,3-1 1,-1 3-183,0-3 0,1-1 158,-1 7 0,0 0-603,0 6 340,1 0 1,-1 0-1035,0 0 0,-5 0 1,-1 0 1,-5 0-376,6 0 1,-7 2 544,7 4 951,-8 3 0,11 16 0,-5 2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23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12165,'12'0'1021,"0"0"1,-7 0 30,7 0-990,-8 0-773,11 0-1517,-5 0 1839,-1 0 1,-1 2-1296,-8 3 1,0-1 1683,0 8 0,0-1 0,0 7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2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7805,'6'12'2298,"0"-1"-1481,-1-7-169,3 4 208,-6-8-153,6 0-883,-8 0 1,5-2 179,1-4 0,8-4 0,-5-7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2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6026,'0'-9'162,"0"1"21,0 8 30,0-8 39,0 6 335,0-5-249,0 7 16,0-8-79,0 6 0,0-8-117,0 5 0,1 3 96,5-4 0,-4 2 77,4-2 283,-4 4 21,-2-5-215,0 7 0,6 2 49,-1 3 0,3-1 204,-2 8 0,-2-1 761,7 7-968,1-1 1,5-2-51,0-3 0,-5-3 135,-1-3-281,1-4 0,5 6-131,1-8 0,-7 0-180,1 0 0,-7 0-38,7 0-648,-8 0-1544,3 0 1700,-7 0 0,0 2-372,0 4 1,0-3 329,0 9 0,-2 1-1598,-3 10 2211,-5-3 0,-7 12 0,0-5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7859,'-17'-8'0,"-8"-1"935,6-9-567,-6 9 1,8-5 53,-1 8 0,1-5 14,0 5 0,0 0 203,-1 6-216,1 0-264,0 8 1,-6 9 577,0 12-261,-8 12-246,12 10 0,-12 13-51,8 11 0,-4-4-250,10 4 1,-3-12-371,15-5 0,-1 1-75,6-1 0,8-8-697,3-10 0,6-5 529,6-6-761,4-4 1445,8-8 0,7-7 0,2-3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2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8072,'9'0'195,"-1"-2"68,-8-3 1,2 1 388,4-8-184,-5 8 176,15-11-294,-7 13-235,9-6 154,-1 8 0,-2 2-30,-3 4 1,-3 4 124,-3 7 0,-4 0-118,4 0 1,-4 1 85,-2-1 0,0 2-98,0 4 0,0-3 166,0 3 0,0-4-21,0-2-280,0 8 0,6-6 38,-1 4 0,1-9-263,-6-3 68,0-7 0,2 10 79,4-9-302,-4 1 50,5-6 609,-7 0-233,0 0-254,0-7 1,0 3 101,0-8 1,0 6-616,0-5 1,0-1 257,0-5 1,2 0-783,4-1 0,-2-7 210,8-3 1,-7-5-10,7-2 0,-6-1 945,5-4 0,1-12 0,5-10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3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8072,'12'0'127,"-1"0"0,-5 0 370,6 0-263,-9 0 0,7 0 252,-4 0 11,-4 0 293,13 0 0,-7 8-264,3 3 1,-1-1-350,-4 1 1,-4 1-92,3 5 0,-3 1-102,-2-1 0,0-6 149,0 1 1,0-1-85,0 7 0,-2-1-181,-3 0 1,1-5-16,-8-1 103,8 1 0,-5 3 61,3-3 1,4-3-68,-4-3 50,4-4 3,2 6 0,0-6 41,0 4-29,0-5 1,2 7-110,4-8 0,-2-6 105,7 1 1,1-9-185,5 3 0,-5 1 86,-1-2 0,-5 7 261,6-7 0,-7 8 116,7-1-38,-8 3 0,5 2 10,-3 0 153,-4 0-175,6 0-112,-8 0 0,0 2-923,0 3 633,0-3 1,0 14-1104,0-5 0,0-1 162,0 1 0,0 7-1147,0 5 2250,-8 7 0,-9-3 0,-10 8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3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8072,'0'12'0,"0"-1"44,0-7 79,8 4 1,-4-8 40,8 0 1,-7-6 69,7 0 0,-1-5-222,7 5 1,-1-8 89,0 3 0,1 3-143,-1 2 1,0-1 82,0 1 1,-5 0 131,-1 6 1,-1 2-65,2 4 0,1 4 217,-7 7 1,0 0 38,-6 0 1,0 7-73,0-1 1,-2 7-50,-4-1 1,2-2 9,-7 2 0,5-8-382,-6 2 1,1 2 14,-7-2 1,7 2 5,-1-2 1,1-4-98,-6 4 1,5-9-755,0-3-597,1 1 650,-6-2-577,-1-3 1079,1-7 1,0-7 401,-1-5 0,1-11 0,0-4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8072,'12'0'56,"-1"0"0,-5 0 189,6 0 1,-1 2 362,6 4 0,1 4-159,-1 7 1,2 0 319,4 1 1,-3 5-261,3 0 0,2 0-39,-2-6 1,5 0-127,-4 1 0,1-1-110,-2 0 0,-2-5-324,8-1 1,-6-7-402,5 2 0,-5-4-905,6-2 0,-6 0 770,6 0 1,-8 0 625,2 0 0,-3-8 0,-3-2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52 8034,'0'-17'296,"-2"7"-45,-4 4 0,2-1 301,-8 1 0,1 0 172,-6 6-209,-1 0-321,-7 0 1,6 0 49,-4 0 1,4 2-293,2 4 0,-1 3 82,1 9 1,0-1 34,-1 0 0,-5 2 76,0 5 1,0 2-31,6 9 0,0 2 31,-1 3 0,1-4 30,0 5 0,5-1 104,1-5 1,7 3-37,-2-9 1,-2 2-265,3-3 0,-1 3 119,6-8 1,2 0-265,4-5 0,-3-3-42,9-3 0,-1 1-74,7-7 1,-1 5 156,0-5 1,1 0-43,-1-6 0,0 0-185,1 0 1,-1 0 98,0 0 0,0-2-98,1-4 0,-1 2 122,0-7 0,1 5-99,-1-6 0,-2 1 49,-3-6 1,7-1 55,-7 1 1,7 6 58,-8-1 1,-1 0 4,1-5 0,-5 2 233,6 3 1,-8-3-106,1 3 646,5 5-317,-8-1 643,6 8-554,-1 0 1,-5 8 62,4 3 0,2 5-132,-3 1 1,1 0-70,-6 0 1,0 1-257,0-1 1,6-5 340,0-1-1561,-1 1 705,-5 5-1469,0 0 610,0-7 737,0 5 0,-2-13 643,-3 4 0,-5-4 0,-7-2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4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8034,'0'-17'-17,"0"-1"1,2 9 667,4 3 0,-3 4 161,9 2 1,-6 0-312,5 0 1,1 0-67,5 0 0,0-2-373,1-4 1,-1 4 49,0-3 1,6 3-1089,0 2 1,2 0 975,-2 0 0,4-8 0,8-2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295 104 8001,'0'-17'0,"2"0"42,3 0 0,-3 5 77,4 0 1,-2 9 394,2-3 188,-4-4 1,7 8 494,-3-3-772,-4 3 1,8 9-161,-5 5 0,-3 3-49,4 3 1,-4 1-1,-2 4 0,0-2-96,0 8 1,0-8-146,0 2 1,0-2-510,0 2 1,0-4 129,0 4-591,0-3 305,0-3 434,0-7 0,-2-3-82,-4-7 318,4 0 1,-5-7 25,7-5 1,2-3-102,3-3 1,-1-1-63,8-4 0,-7 4 72,7-4 1,-8 4-49,2 1 0,1 1-59,-1 0 186,7-1-125,-3 1 1,2 8 264,-1 3 190,-7 4 187,11 2-49,-13 8 1,6 1-181,-8 8 0,0 3 99,0 3 0,0-4-95,0 4 0,0-2-202,0 2 0,-8 2-48,-3 4 1,1-2-247,-1-4 0,-1-4 1,-5 4 0,5-4-225,1-1 1,5-1-102,-6 0 0,7-5-72,-7-1-27,8-7 80,-3 4 313,7-8 0,0-8 82,0-3 1,0 1 168,0-1 1,0 5 22,0-6 0,2 8 407,3-1 529,-3 3-534,6 2 128,-8 0-42,0 0 73,8 0-487,-6 7 1,5 3-162,-7 7 1,0 1-15,0-1 0,0 0-301,0 0 0,-2 3-75,-3 3 1,-5-2 178,-7 8 0,-3-2 121,-3 1 1,8-1-17,-8-4 1,8-3 412,-8 3 1,9-6 169,3-6 219,-1 5-231,-5-7 119,7 1-282,-5-2-59,13-8-184,-6 0 0,10-8 88,4-3 1,-2-5-266,7-1 1,1 0 53,5-1 0,6 1 7,0 0 0,0 5 169,-6 1 0,1 7 116,-1-2 0,0 4 386,1 2-355,-1 0 0,-2 8 11,-3 3 1,-4 5-52,-8 1 1,0 0 129,0 1 0,0 1-179,0 4 1,0-10-230,0 5 1,1-7 83,5 1 1,-2 1-148,8-7 1,-1 0 20,6-6 0,1-2 26,-1-4 1,0 0-113,1-11 1,-1 3 22,0-9 1,0 4 72,1 2 0,-7-4 75,1 3 0,-8-8 13,1 8 0,-3 3-19,-2 3 1,0 7 4,0-7 1,-7 8 25,-5-2 0,-3 5-24,-3 1 1,-1 7 158,-4 5 0,2 5-86,-8 6 1,0 2 321,-5 4 1,-1 2 1,1-8 1,-1 6 136,0-6 0,3 5-163,3-5 1,-4 0 4,4-5 1,5-1-369,0 0 0,-1-1 189,2-5 1,6 3-1219,6-9 581,-1 1-579,2-6 648,3 0 0,7-2-56,0-3 0,2 1 203,3-8 1,11 3 267,7-3 0,2-1 47,-2 7 0,4-6-49,7 7 0,-5-1 610,0 6 0,6 7-294,5 5 0,2-2 488,-1 1 0,-3 1-302,8 5 1,-7 0-96,1 1 1,-4-3-179,-1-4 1,0 3-139,-1-8 0,3 5-1082,3-5 0,-3 0 211,3-6 807,-4 0 0,-1 0 0,0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6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10594,'18'0'874,"-1"0"0,2 0-441,4 0 1,-3 0-61,3 0 1,2 0-507,-2 0 1,5 0 162,-5 0 0,1 0-825,-7 0 0,0 0 467,0 0 0,-5 0-2458,-1 0 1407,-7 8 1379,4 9 0,-16 2 0,-1 6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7923,'-17'17'0,"7"-7"0,-3 5 1083,7-3-240,0-5-506,6 9 0,8-14-69,3 4 1,10-6 13,2-6 0,8 2-124,-2-8 1,9 1-125,3-6 1,-1 5-568,-5 1 1,-1 5 410,1-6 1,-6 6-1084,0-5 0,-8 7 1205,2-2 0,-4-3 0,-2-1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7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7923,'10'0'1243,"5"0"-494,-13 0-467,6 0 0,-8 8 454,0 4 0,-6 3-97,0 2 1,-7 3 87,1 3 0,-3-4-404,-2 4 0,-1 2-160,1-2 1,0 2-619,0-2 1,1-4 357,5 4 1,-3-4-403,8-1 1,1-7 331,5 1 1,0-6-3031,0 5 2084,0-7 1,2 9 284,3-7 0,5 0 828,7-6 0,1-8 0,-1-1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8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7940,'-17'-9'1017,"0"3"1,-1-2-582,1 3 1,-6-1 221,0 6 0,-8 2-187,2 3-251,-11 5-55,4 7 0,-7 8 414,9 4-165,-1 12-358,1 3 1,1 13-109,4 1 0,6 7 81,11-1 0,-1-3-197,7 3 0,0-9 138,6 3 1,2-12-48,4-6 0,4-5-193,7-6 1,2-4-100,4-8 1,-2-7-328,8-4 1,-6-5 41,6-1 1,0-7-150,6-5 1,-3-5 392,-3-6 1,-4 4 297,-8-4 0,1-2-213,-1 2 431,-7-8-216,-3 12 552,1-6 0,-6 13 512,4 1 1249,-4 7-1090,-10 4-319,6 17-186,-6 2 1,2 14-1,1-4-134,1 3 0,2-3-534,2 0 0,-6-6 93,0 6-117,1-8 0,5 4-1960,0-8 1047,0-7-1915,0-2 2912,0-8 0,0-8 0,0-2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7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7923,'18'0'1170,"-1"0"-755,0 0 1,0 0-227,1 0 1,-1 0 56,0 0 0,6 0 320,0 0 0,0 2-107,-5 4 0,-1-2 39,0 7 1,1-5-494,-1 5 1,-2-5-381,-3 6 1,1-7-110,-7 7 0,6-6 344,-7 5 0,-1 3 140,-10 9 0,-3 4 0,-9 7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7923,'-10'7'1246,"-5"-5"-991,13 6 0,-4-8-385,12 0 0,6-6 234,11 0 0,-4 1 134,4 5 1,4 0-56,2 0 1,1 1 33,-1 5 0,2 4-140,-8 7 1,6 0 83,-6 1 1,-2-1-49,-9 0 0,1 6-113,-7 0 0,0 2-135,-6-2 1,-2-1-22,-4 6 1,-9-5-299,-9 6 1,-1-6 48,2 6 0,2-8 177,-8 2 1,8-5-283,-2-7 0,4-3-271,2-8 347,-1 0 1,9-10 433,3-7 0,4-8 0,2-17 0,0-3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70 138 7923,'15'-32'-466,"-1"1"1,-3 4 1324,3 2 398,-7 10-369,1 7 1,-16 10-348,-3 4 0,1 3-133,-1 9 1,-1 1-350,-5 4 1,-1-4-371,1 4 425,8 4-114,1-8 0,0 6 0,-1-7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7949,'-2'13'534,"-4"5"1,4-1 541,-4 18-616,4-5 1,2 13 59,0-9 0,0 7-152,0-1 1,0-6-533,0-5 0,0-6 174,0 6 1,0-6-1156,0 6 1,0-8-351,0 2 1495,0-4 0,8-1 0,2-1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38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7949,'29'-11'138,"0"-1"0,-6 1 166,5-6 1,-6 5-388,1 1 0,2 5 135,-2-6 1,6 6-69,-6-5 0,5 5 53,-5-5 1,1 7-15,-7-2 0,0 4-24,0 2-136,1 0 0,-1 0 125,0 0 1,-5 0-293,-1 0 522,-7 0-183,12 8 139,-15 1 0,9 3-96,-4-1 0,-4-5-23,4 6 0,-5-6-27,-1 5 0,6-5-18,0 5 0,0-5 68,-6 6 0,5-7-17,1 7 1,0-6 100,-6 5 0,0-5-61,0 6 78,0-1-111,0 6 0,2 1 7,4-1 1,-4 0-21,3 1 0,-3-5-105,-2 4 0,2-3 59,4 9 0,-4-2-20,4 2 0,1 2 32,-1 4 0,6 5 4,-7 1 1,3 1 22,-2 11 1,2-1-27,3 6 1,3-1 2,-9 1 0,7 0 77,-6 0 0,-1 6 123,-5-1 0,0 1-230,0-6 1,0 6 17,0-1 1,0-5-131,0-6 0,-2-7 112,-3 1 0,1-5 175,-8-7 1,7-3-91,-7-7 0,2-1-88,-1 0 1,-4-7-25,3-4 0,-3-5-76,-3-1 0,1 0-123,0 0 0,-2-9-298,-5-8 0,-2-3-512,-9-8 0,-5-7 45,-1-5 996,1-8 0,-2-12 0,-3-11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0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7965,'10'8'-876,"-3"-6"818,-7 13 298,0-13 393,0 6-422,0-8 1,2 0 559,4 0-118,-4 0 183,6 0-203,-8 0 1128,0 0-1636,0 7 153,0-5-37,0 14-142,0-7 0,-2 3-88,-4-1 0,4-5 68,-4 5 1,-1-5 184,1 6-339,0-8 1,4 5 2,-4-3-446,4-4 206,-5 6-222,7-8-280,0 0 591,0 7 483,0-5-150,0 6 178,0-8-616,0 0 0,5-2-35,1-4 1,10 2 42,1-7 0,0-1 135,6-5 1,-4 2 78,-1 3 0,-1-1-283,0 7 603,1-8 112,-1 13 269,0-7-251,-7 8-177,5 0 1,-13 2 198,4 4 0,-4 3-104,-2 8 1,-2 6 32,-4 1 1,2 1-91,-7-2 1,1-2-183,-1 8 0,-5-6-4,5 5 1,-5-6-165,-1 1 1,0 2 128,-1-2 0,1 0-75,0-6 0,0 6-115,-1 0 0,1-6 37,0-5 0,-6-1-107,0 7 1,0-9 35,5-3 0,1 2 96,0-2 1,-1-1 14,1-5 0,6 0-18,-1 0 0,6 0-119,-5 0-36,7-7 65,-4-3 1,8-1-94,0-1 146,0 0 49,0-5 0,8 0 209,3 0 0,3 5-70,-3 1 1,5 5 81,-5-6 0,7 6-69,5-5 1,-4 7 73,4-2 1,4 2 43,2-1 1,-2 3-61,1-4 0,1 2 113,6-2 0,5 5-84,0-5 0,1 4-76,-7 2 1,7-6-26,-1 0 1,-1-1-16,-11 1 1,5 4 4,-4-4 1,-4 4-239,-2 2-114,-4 0 0,-7 0-83,-1 0 26,-7 0 0,-2 8 135,-8 3 0,-9-1-664,-3 2 945,1-1 0,-23 14 0,3 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0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7965,'-6'12'-1291,"0"-1"2133,0-7 0,8 4-456,4-8 0,-2 0-207,8 0 0,-1 0 231,6 0 1,1 0-112,-1 0 0,0-2-270,1-4 1,-1 2 167,0-7-319,0 7 168,1-4-192,-1 8-155,-7 0-130,-3 0-412,-7 0 519,0 8 0,-7 2 90,-5 7 0,2-2 216,-1-3 1,5 1-223,-5-7 579,7 7-62,-4-3-247,8 0 1,8-3-67,3-7 0,-1 0 49,1 0 1,1-2-279,5-3 1,1 3 255,-1-6 0,-6 6-154,1-4 54,-8 4 184,3-5 1,-8 9 12,-5 3 1,-6 5 301,-11 7 0,2 1 21,-8-1 0,6 2 301,-6 4 0,8-4 134,-2 5 1,6-11 249,5-1-848,5-1 82,7 6-270,0 1 1,7-9 184,5-3-471,3-4 225,3-2 0,-1 0-123,0 0 1,2 0-400,4 0 1,-3-6-292,3 0 0,-4-5 371,-2 5 0,0 0-553,1 6 1,-1-5 32,0-1 963,1 0 0,-1-2 0,0-1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7897,'-11'16'4915,"-1"7"0,3 0-4306,-3 0 0,3-4-1258,3-2 0,-4 1-3251,-7-1 3900,-8 8 0,-17 2 0,-12 7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5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7353,'-9'0'827,"1"0"114,8-8-590,0 6 1,0-8 74,0 5-210,0 3 0,0-8-61,0 4 0,2 4 290,4-3 0,-4 3 111,5 2 125,-7 0 696,0 0-1178,8 0 232,-6 0-396,6 0 0,-6 0 23,3 0 34,-3 0-131,14 0-132,-7 0 1,3 0-251,-1 0 195,-7 7 20,4-5 165,0 6 192,-6 0-55,5-6 24,-7 13-18,0-5 1,0 7 153,0 0 1,0 2 94,0 4 1,0-1-95,0 6 1,0 3 121,0 10 0,0-5-38,0 4 0,-6 3-37,1-3 0,-3 0-102,2-5 1,4 0 3,-3-1 0,-3-1-105,2-4 0,-2-4-367,3-8-108,3 8 1,-12-6 91,9 4-264,-1-11 1,4 1 222,-4-7 1,2 0-671,-7-6-350,7 0-611,-11 0 1155,5 0 1,-5-10-1137,3-7 1935,4-1 0,8-22 0,0 4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7918,'17'0'1654,"-6"0"-1492,1 0 38,0 8 0,5-6 205,0 4 1,0 1-89,1-1 1,-1 2-36,0-3 0,1-1-182,-1 8 1,-2-6-178,-3 5 0,-3 1 44,-3 5 1,-4 0 50,4 1 1,-4 7-2,-2 3 0,-2 1 84,-4 6 0,-4-4 134,-7 9 0,-6-2 39,0 3 0,0-5 173,6 4 0,-1-9-129,1-2 0,0-2 49,0 2 1,7-4-433,4-8 0,2-7 129,-1-5-350,3 5 266,-6-8-1334,8 6 728,8-8 1,1-8-240,9-4 1,6-9 279,5-2 1,-2-6-93,2 6 1,6-5 270,5 4 1,0 1 186,-5 6 1,-8 2 157,-4 3 1,2 5-133,-2 7 0,-6 0 394,-5 0 1,-8 1 85,1 5 1,-3 4 321,-2 7 1,-2 6-167,-3 0 0,-5 6 277,-7-6 1,-6 2-221,0-2 0,-2-2-86,2 8 0,-2-8-292,-4 2 1,-2-5 123,8-7 0,-6 4-208,6-3 1,0-4-78,6-3 1,-1-3-93,1-2 1,6 6-256,-1 0 12,8 0 0,-5-6-251,3 0 378,4 0 1,-6 2-598,8 3 228,0-3 99,0 6 306,8 0 244,-6-6 489,6 5-360,-8 1 301,0-6-101,0 6 806,0-8-803,7 0-1,3 0 369,7 0 1,0 0-110,1 0 1,1 0-10,4 0 1,-2 0-112,8 0 1,-6 0 456,6 0-569,-8 0 0,4 0 131,-8 0 0,0 0 316,1 0 283,-1 0-811,-7 0 0,3 1 126,-7 5-1200,0-4 374,-6 14-718,0-15-1513,0 7-108,0 0 1181,0-6-1594,0 5 1768,0-7 1373,0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8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53 7890,'-8'9'1768,"-2"-1"316,1-8 0,9 0-1384,11 0 1,5 0-303,1 0 0,6 0 247,0 0-269,8 0-121,-4-8 1,5 5-574,-3-9 1,6 8-493,-1-2 0,1-1-809,5 1 0,-3-2 1619,-3 2 0,1 5 0,-1-7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7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9782,'10'8'626,"-5"3"0,-3 5 40,-2 1 0,0 0-10,0 0 0,0 1-38,0-1 1,0 0-224,0 1 1,-2-3-1203,-3-4 628,3 5-1436,-6-7 397,8 1-127,0-2-514,0-8 1298,8-8 0,-1-2 105,5-7 1,3 0 170,-3 0 0,3-1 170,2 1 1,1 5 114,-1 1 0,0 7-4,1-2 1,-7 4 78,1 2-25,-8 0 0,3 8 270,-7 4 0,0-3 401,0 3 1,-2-1 66,-3 7 0,-5-1-306,-7 0 1,-3 0-406,-3 1 1,4-7 86,-4 1 0,-2-1-731,2 7 1,0-1 221,6 0 1,-1 0-63,1 1 0,0-1 120,0 0 0,1 6-110,5 0 0,3 2 582,8-1 1,-6-5-158,0 4 1,1-2 492,5 2 1,2-4-96,3 4 0,-3-4 549,4-1-655,-4-1 1,-2 0 361,0 1-414,0-9 0,0 1-182,0-4-391,0-4 274,0 5-323,8-14 1,1-3 174,9-7 0,5-1-11,0 1 0,7 0-4,-1-1 1,2 3-28,-2 4 1,2 3-30,-8 8 293,7 0 1,-10 0 81,3 0 0,-12 8-96,-5 3 155,-4 4 1,-10 3-41,-3-1 1,-5 0-31,-1 1 0,0-1-74,-1 0 1,1-5-15,0-1 115,-1-7-35,1 4-130,8-8 100,-7 0-393,14 0 1,0 2-84,8 3 20,8-3 108,-5 6-22,8-8 92,1 8 54,-9 1 1,-3 9 259,-12-1 1,-5 0-79,-12 1 0,2 5 455,-8 0 0,2 2-207,-2-2 0,-2-4 226,8 4 1,2-4 136,10-2 0,-3-5 1147,8 0-1329,1-1 0,18-1-165,4-5 0,12-3-321,0-2 1,4-2 109,1-3 0,7-7-177,-1-11 0,6 4 114,-6-4 1,-5 4-881,-6 1 0,-6 3-149,6 3 0,-10-3-482,-2 4 0,1 3 1487,-7 2 0,-3-4 0,-1 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7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7818,'10'0'-96,"-3"0"0,1 0 898,4 0 1,3 6-152,2 0 0,6 5-3,0-5 1,8 0-340,-2-6 0,4 0-219,1 0 79,1-8 0,-3 0-779,-3-3 469,4-4 1,-8 5-257,4-7 0,-4-1 287,-8 1 0,0 0-742,1-1 0,-9 1 284,-3 0 0,-4 0 83,-2-1 1,-8 7 371,-3-1 1,-7-1 194,-5-10 0,4 9 294,-4-3 0,-2 4-268,2-5 0,0 9 328,6 3-108,7 4-66,-5 2 0,7 2 115,-4 4 1,5 5 121,7 12-275,0 4 0,0 10 35,0 3 0,6 4 165,-1 8 0,9-2-11,-3-4 0,10 10-152,2-4 1,1 2-62,-7-8 1,-6-4 20,1-7 1,1-1-441,10 1 0,-3-6-129,3-1 0,-4-8-397,-2-3 0,0-2 145,1-9 1,-1 6-487,0-7 0,-5 1 261,-1-6 0,-5-8 825,6-3 0,-8-12 0,3-4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7818,'0'11'998,"0"1"1,-8-1-405,-3 6 1,-4-1-246,-3-5 1,-1 5-129,-4-5 1,-4 5 169,-8 1 0,1-2-392,-1-3 1,-5 3-387,0-3 1,1 1-180,10-1 1,-1-5 348,7-7 0,-1 0-1736,7 0 1953,8 0 0,-7-15 0,7-4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8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7818,'10'-11'478,"-5"-1"0,-1 8 1908,2-1-2169,-4 3-133,13 2 1,-11 5 507,8 1 1,-7 8-206,7-3 0,-6-1-373,5 1 1,-5-1-436,6 1 1,-3 5-554,3-5 0,3 5 536,-3 1 0,-3 0 438,3 1 0,-8-1 0,3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7854,'-17'0'1317,"0"0"-609,7 0 414,-5 0-431,13 0 1,-6 2-67,8 4 0,0 4 198,0 7 0,0 0-335,0 1 1,2 1-737,4 4 0,-4-10-214,4 5 122,3-5 1,-5 2-706,8-3-178,-8-4 1,5-8-2075,-3 0 1903,-4 0 1394,5 0 0,1-16 0,2-3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8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7854,'10'-11'-346,"-4"-1"877,-4 8-365,-2-3 1,0 5-39,0-4 42,-8 4-53,6-6-65,-6 8-42,8 8 0,6 2 133,0 7 0,2 8 113,-3 4 1,-3 11-2,4 6 0,2 12-98,-3 5 0,7 10 181,-6 2 0,5 8-307,-5-2 0,0 3 102,-6 3 1,0-3-169,0-3 0,0 0-420,0-12 0,2 4-88,3-10 0,-3-3-520,4-3 1,2-7 312,-2-9 1,-1-3 749,-5-15 0,6 4 0,0-10 0,0-3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9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25 7796,'0'-9'449,"-7"-7"0,5 16 1721,-4 0-1916,4 0-193,2 8 580,0 0-213,0 1 0,-2 9-326,-4-1 1,-3 2 80,-8 4 0,3-2-523,-3 8 1,1-2 149,-12 2 0,7 2-152,-3-8 0,5 6 246,2-6 1,0 5-325,-1-4 263,9-1 0,1-6-117,8 0 0,2-1 81,4-5 0,3 4 88,9-3 1,-1-2 46,0 1 1,-5-5-49,-1 5 0,1-1 114,5 2 0,-2 3 20,-3-4 0,-2-1 100,-5 2 1,-3-1-25,4 6 1,-4-5 156,-2-1 0,-2 1-90,-4 5 0,4 1-67,-3-1 1,3 0 115,2 0 1,0 1-65,0-1 0,7 6-77,5 0 0,3 2 91,3-2 0,-1-4 7,0 4 0,0-3 3,1-3 1,-7 6 0,1 0 1,-8 0-178,1-6 0,-3-3 134,-2 3 1,-7-9-476,-5 9 0,-3-3 189,-3 3 0,1-2-551,0-3 1,0-5-513,-1-7 424,1 0 1,5-7 209,1-5 1,7-11 576,-2-6 0,4-19 0,2-5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9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7796,'11'2'807,"1"4"1,-8-2-295,2 7 0,-3-5 139,3 6 1,-4-7-323,4 7 1,-2-8-148,1 1 0,-1 3-141,8-2 1,-6 0-234,5-6 0,-5 0 191,5 0 0,1 7 0,5 3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49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7879,'10'-10'2908,"-3"2"-2405,-7 8 0,0 8-61,0 3 1,0 7-185,0 5 1,0-2 455,0 8 1,0-8-224,0 2 0,0 2-405,0-2 1,0 0-104,0-6 1,0-5-129,0-1 0,0-5-667,0 6-1238,0-8 297,0 3 0,2-7 145,4 0 1608,-4 0 0,13-7 0,-5-3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0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8765,'-8'9'-166,"-1"7"1,-3-7 76,1 9 1471,7-1-862,-12 0 0,7 6 336,-8 0 1,-1 10-371,1 2 1,0 7-316,-1 10 0,-7 2 70,-3 3 1,-5 1-378,-2 11 0,1-11-67,-1 5 1,1-1 72,-1-5 1,6 1-160,0-6 0,8-10-521,-2-7 0,10-3 50,1-9 0,6-2-218,-5-9 838,7 3 1,-6-13-48,5 4 0,3-17 305,-4-7 0,4-3 62,2 4 0,0-2-23,0-4 0,0 3 8,0-3 1,6 2 159,0-2 0,7 10-153,-1-5 0,3 5-54,2-4 0,8 5-190,4 1 0,6 5 83,5-6 1,4 8 44,8-1 1,8-3-86,3 2 1,8-5-11,-2 5 1,-3-6-32,-15 7 0,-6-1-294,-5 6 620,-11 0 1,-6 8-102,-12 3 1,-5 2 401,-12-1 0,-3 3-208,-8-3 1,-8-2-73,-4 1 1,2-5-82,-2 5 0,2-7 7,-2 2 1,-1-4-305,6-2 0,-4 0 141,5 0 1,0 0-373,5 0 1,7-2 135,-1-4 0,6 2-493,-5-7 0,7 5 312,-2-5 1,4-1-304,2-5 1,10 1-41,7 5 1,2-5 719,10 5 0,0-4 0,6-3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8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7941,'18'7'535,"-1"5"0,2 7 952,4 10-944,-4 0 1,12 21-12,-8-4 0,0 4 73,-5 2 0,-9 0-131,-3 0 0,-4-2-246,-2-4 1,-6-2-276,0-4 1,-13-3-311,2 3 1,-6-5-595,0-7 1,-6 5 950,-11-4 0,3 4 0,-5 1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9069,'8'17'1878,"1"2"-1081,9 4 1,1 4 113,4 8 0,4 5-452,7 0 1,1 8-40,0-2 1,-1 4-107,1 2 1,-1 0-26,1 0 0,-2-8-621,-5-3 280,5 3 0,-14-8-258,4 5 1,-4-11-454,-1-1 1,-3-8-508,-3 2 0,1-3-65,-7-3-95,0 0 616,-6 0 248,0-7 0,-8-4 566,-4-12 0,-3-11 0,-2-10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0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15 7840,'10'-9'3070,"-3"3"-2039,-7 12 1,-13 5-190,-4 12 1,-10-1 11,4 6 0,-14 1 429,3 6 1,-12-1-831,-1 1 0,-3 0-217,-1-1 1,6 1-725,5-1 1,4-5 397,1 0 0,8-2-1626,4 2 0,6 1 920,5-7 1,3 1 795,3-7 0,4 8 0,-6 2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1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7753,'-11'27'2934,"-1"-4"1,8-9-2035,-1-3-321,-5-7-1011,8 4 0,-7-6 239,3 3-2909,4-3 3102,-6 6 0,8-16 0,0-1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9305,'0'19'2309,"0"4"1,2-3-2047,4 3 1,-4-2 152,4 2 0,1-4 227,-1 4 1,6 2-321,-7-2 1,3 0-145,-2-5 1,-2-1-530,7 0 300,-7 1 0,11-1-1040,-3 0 1,-2-5 492,1-1 0,-5-1-1049,5 1 1,-5-3 28,6-8 1617,-8 8 0,3-6 0,-7 5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277 105 7839,'12'-16'-564,"-1"5"1848,-7-5-740,4 7-70,-1-8 453,-5-1-196,6 9-250,-8 1 16,8 8-104,-6 0-156,5 0 1,-1 2 152,0 4 1,0 5-97,-6 12 0,0-2-21,0 8 1,0 6 56,0 5 1,-2 14 147,-4-2 0,-4 5 103,-7 1-318,-8 4 1,4 7-108,-8 0 1,2 0-238,-2 0 1,-1-2-744,7-3 0,0 1 490,5-7 1,1 0-1199,0-7 1,5-4 665,1-1 1,5-8-399,-6 2 1,8-5 484,-1-6 0,3-4 779,2-8 0,-8 0 0,-1 1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1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10726,'-41'10'2974,"1"7"1,-2 0-3471,1 6 1,-3-4 495,-8-1 0,-15 7 0,-4 2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4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7862,'0'-17'0,"0"5"0,0 1 0,0 7 0,-8-11 0,-2 5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4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7957,'0'-17'766,"2"2"-117,3 3-644,-3 5 162,14-1 0,-12 6 138,7-4 0,1 4 414,5 2-280,8 0 1,0 0 210,4 0 1,-2 6-192,-4 0 0,-4 7-23,4-1 0,-4-3-551,-2 3 83,1-1 0,-7 1 57,1-1 1,-3-5-161,3 6 0,-2-3-272,-5 3 0,-3 3-686,4-3 1,-4-1-366,-2 7 0,0-5 675,0 10 0,-8-2 783,-3 2 0,-12-3 0,-4 4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5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7957,'-7'9'517,"5"1"-73,-4-5-460,4-3 1,4 6 134,4-8 0,-2-6 114,7 1 1,-5-7 99,5 6-255,1-7 44,-3 3 0,7 1-125,-5 3 0,-1-2 134,2 2 77,-1 1 0,1 7-72,-1 3 1,-7 5 163,2 7 1,-4 8-11,-2 4 1,0 4 192,0 1 1,-2-5-24,-4 0 0,4-2-58,-4 2 0,-1-4-387,1-8 0,0 0 180,6 1-750,0-9 390,0 6-289,0-13-51,0 6 82,0-16 1,2-1 67,4-8 1,-4-1-532,3 1 585,-3 0 1,4-1-170,0 1 414,0 7 0,-4-3-193,3 7-86,-3-7 90,6 11 0,-6-12-127,4 9 1,-4-9-141,3 3 1,-3-5 88,-2-1 0,6-8 423,0-4 0,0-3 0,1-3 0,3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5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7957,'17'-5'0,"0"-1"0,-5-6 389,-1 7 682,1-1-589,5 6 1,-7 8 74,-4 3 0,-2-1 30,1 1 0,-3 1-154,4 5 1,-4 0-340,-2 1 0,0-1 80,0 0 1,-6 1-321,0-1 1,-5 0 16,5 0 0,-5 1-162,5-1 1,-6-5-71,6-1 194,-7-7 31,11 4 1,-6-7 426,8 5-234,-7-4 24,5 6-52,-6-8 0,16-2-101,3-4 0,5-3 55,1-9 1,2 3-15,4 3 0,-3-1 299,3 7 284,-4-7 4,-2 11-176,-7-6-149,-3 8 0,-7 2-151,0 4 1,0-2-195,0 7-291,0 1 1,-2 5-676,-3 0 1,-5 8-340,-7 4 1,-1 4 1418,1 1 0,-8 1 0,-2-1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2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7877,'0'-17'516,"0"0"158,0-1 0,2 9 276,4 3-535,-4 4 0,6 4 800,-8 4-594,7 3-282,-5 16 1,6 6 115,-8 15 0,0 10-186,0 19 1,-2 4-380,-4 7 1,-3 0 5,-9 1 1,-1 5-713,-4 0 0,2 1 241,-8-7 1,8-5-1820,-2 0 2394,12-8 0,-5 3 0,7-6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5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7957,'5'12'79,"1"-1"0,2-7 143,-2 2 1,-3-4-130,9-2 0,-6-2 114,5-4 0,-5-2-76,5-3 1,-1-5 90,2 5 1,3-3 292,-3 3-181,3 3-304,2 8 136,0 0 1,-5 2 275,0 4 1,-9 4-118,3 7 1,-4 6-96,-2 0 0,0 8 20,0-3 1,-2-1-330,-4 2 1,-3-2-86,-9 2 1,1-2-102,0-4 0,0-4 67,-1 4 1,1-4-125,0-1 1,-1-9-98,1-3 0,6 2 138,-1-3 0,1 1-29,-7-6 1,1-6 86,0 1 0,-1-14-116,1 1 1,7-11 135,5 1 1,3 3 202,2 2 0,4-2 99,7 2 1,3 5 295,14 7 0,-1 7 442,2-2 0,4 10-422,-4 2 1,3 7 7,3-1 0,-1 3-6,1 2 1,-2 3-274,-4 3 1,-3-4 51,-2 4 0,-5 2-1029,4-2 0,-2 0-39,2-6 1,-4-5 871,4-1 0,4-7 0,0 4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45 7971,'7'-18'0,"-5"7"1534,4-1-670,4 9-819,-1 3 0,7 3 159,-5 9 0,-3-1 28,-8 7 0,-2 5-106,-4 0 1,-3 8-147,-9-3 0,-5-1-711,0 2 550,-8 0 0,5 6 66,-9-1 0,0-5-111,1 0 1,-1-8-19,1 2 1,1-12 87,4-5 0,2-4 51,4-2 0,10 0-125,-5 0 215,5-8 1,3-1-125,5-8 1,3 5 11,2 1 0,9 5 61,9-6 1,7 3-23,9-3 1,3-3 130,3 3 0,2 3-84,4-3 1,4 1 177,-4-7 0,-1 7-58,1-1 0,-2 6 241,2-5 0,-9 7-115,-9-2 0,-6 4-101,1 2 0,-10 0-54,-1 0 0,-9 2-93,3 4 1,-4 4-76,-2 7 0,-8 0 104,-3 1 0,-6 6 43,-6 5 0,1 6-35,-6 5 0,1 4 235,-2 8 1,-2 0-53,8 0 0,-6 2-14,6 4 0,0-3 9,6 9-392,0-9 479,7 5 1,-4-8-175,9 0 1,-7-8 75,6-4 1,1-3-516,5-3 0,0-7 44,0-4-829,0-3 342,0-3 727,0-8 0,0-9-346,0-11 0,0-6-175,0-6 1,5-4 590,1-8 0,8-7 0,-5-2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 7971,'18'-10'1198,"-1"8"-932,0 8 0,-5 10 74,-1 1 0,1 2 103,5 10 1,0 2-47,1 9 0,-7 4 178,1 8 0,-7-6-630,7 0 1,-8-5 85,2 5 1,1-10-720,-1-1 0,0-1 414,-6-5 1,0-2-363,0 2 1,0-8-86,0 2 0,-8-9-279,-3-3 1,-5-5 999,-1 5 0,-8-7 0,-2 4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6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7961,'17'-17'0,"-5"5"438,-1 1-192,1 7 1,7-4-167,4 8 0,-4 0 298,4 0 62,-3-7 1,-3 5 138,0-4-137,-7 4-138,5 2 1,-13 2-128,4 4-88,-4-4 0,-2 13 156,0-3 1,-8 3-1,-3 2 1,-5 1-204,-1-1 0,-2 0 81,-4 0 1,9 1 620,-3-1-267,3 0-495,5 1-207,1-9 0,18-1-448,7-8 0,8-2-47,10-4 1,7-5-1826,4-12 2545,12 3 0,3-20 0,8 4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12837,'25'0'673,"2"-8"-206,7-3 0,9-3-284,3 3-12,4-4 0,-4 5-514,0-7 1,-8 5-867,3 1 1,-5 1-749,-1-2 1957,-8 5 0,5-1 0,-5-2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7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 7852,'-27'-7'1933,"8"7"-1497,8 0 0,7 15-32,-2 14 0,-2 5 30,3 7 0,-1-3 97,6 8 1,0 0-172,0 6 0,-6-6-115,0 1 1,1-9-1069,5 2 0,0-3 503,0-3 1,5-5-1141,1 0 1,8-10 225,-3-1 1234,5-1 0,1-15 0,0 5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7887,'27'-24'116,"-4"1"1,4-2 111,2 2 1,4 4-201,1-4 0,3-2 109,3 2 1,-3 0 79,3 6 1,2 7-18,-1 4 0,-1-1 64,-5 1-234,-1 0 1,1 6-138,-1 0 0,-5 6 131,0 0 0,-8 7-88,2-1 0,-9 3 17,-3 2 1,-1 1-48,1-1 0,-1-4-119,-4 5 230,-4-13 0,5 18 8,-7-11 1,0 3 0,0 3 1,0-1 95,0 0 1,0 1-93,0-1 0,0 0 77,0 0 1,0 1-61,0-1 1,0 6 118,0 0 0,2 2-61,4-2 0,-4-2 20,4 8 0,1 0 17,-1 6 0,2 1 116,-3 4 1,-1 5 50,8 6 1,-8-3-56,1 4 0,-1 2 212,2 10 0,-4 1-88,4-7 1,-4 7-421,-2-2 0,0 5 47,0 1 0,0-10 71,0-7 0,0-2-470,0-10 0,-6 1 203,0-7 1,-5-5 19,5 0 1,-6-14 64,7 3 1,-9-13 48,3 1 1,-5-4-34,-1-2 0,0-9-346,-1-9 1,1-5 94,0-6 1,-8-9-83,-4 3 0,0-5-58,-5 0 0,3 3-390,-10-3 0,-1 9 871,2 2 0,-16 0 0,2-5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8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45 105 7894,'9'0'649,"-1"0"-13,0 0 308,1 0-356,1 7 0,3-3 196,-7 8-860,0-1 0,-6 1 122,0-1 1,2-5-144,4 6-363,-5-9-632,7 13 358,-8-14 1,2 5 288,4-7 1,3-7-33,9-5 0,1-11 100,4-6 0,4-1 345,7 1 0,7 4-56,-1 7 1,-1 3 147,-11 4 0,3 3 116,-8 8 0,0 0 686,-5 0-334,-9 0 0,-1 8-210,-8 3 0,-8 10-150,-3 2 0,-5 0-6,-1-5 1,-8 5-162,-4 0 1,2 6-64,-2-6 0,6 0-229,-5-6 1,6-2 2,-1-3 71,-4 3 0,10-11 44,0 8 413,0-9-370,15 5 1,2-8 86,11 0 1,7 0-20,5 0 0,-2 0 23,8 0 1,-8 0-111,2 0 1,-4 0 54,-2 0-45,-7 0 73,5 0 0,-15 2 7,0 4 0,-13 3-83,-10 9 0,-8 1 78,2 4 1,-5-4 97,-7 4 1,5 2 106,-5-2 0,5 0 280,1-5 0,8-1 458,4 0 517,4-7-1034,9 5 1,12-13-123,16 4 0,9-4-272,13-2 1,4-10 93,8-7 1,0-2-182,0-10 0,0 8-216,0-2 1,-8-4-466,-4-2 1,-5 4 247,-7 2 1,-3-2-248,-7 2 0,-3 0 799,-3 6 0,-5-1 0,-7 1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319 17 7721,'-17'-9'0,"0"3"-546,-1 4 667,9 2 89,1 0 1,8 2 143,0 4 0,0 5-106,0 12 0,0-2 265,0 8 0,-6 2-74,0 9 1,-7-1 67,1 7 1,-9-2-201,-2 2 0,-2 4-282,2-4 0,4 2-485,-4-2 0,4-3 34,1-9 1,7-1-790,-1-4 581,9-4-394,-13-8 1,16-7 1027,0-5 0,8-10 0,9-5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9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7894,'17'0'0,"0"0"744,1 0-93,-1 7 375,0-5-29,-7 6-588,5-8 0,-11 0-140,7 0-385,-7 0-1764,4 0 1560,-8 0 0,0 2-845,0 4 1,-4 3 1164,-7 9 0,-9 7 0,-14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6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8045,'0'-12'0,"0"1"-105,0 7 180,0-4-75,0 8 0,0-8 0,0-1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1:59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69 7861,'0'18'58,"0"-9"81,0-1 0,0-10 77,0-4 0,8-2 208,3-3 1,5-4-101,1 3 0,-5 4-78,-1 3 0,1-3-95,5 2 1,0 0 307,1 6-428,-1-7 294,0 5-904,-7-6-16,-3 8 97,-7 8 0,-2-1 187,-3 5 1,1-2-118,-8-5 0,9-1-188,-3 8 397,4-8 1,2 5 269,0-3-232,0-4 332,0 6-115,8-8 1,-5 0 141,9 0-173,-8 0-148,3 0-314,-7 0 127,0 0 90,-7 7 0,-5-3 240,-11 8 0,4-1-6,-4 6 0,-4 1 265,-2-1 0,4 6 456,2 0 0,4-2-315,2-9 0,5 3 815,1-3-214,7 3 1,-2 0-440,12-3 1,3-2 0,9-5 0,1-3-148,4 4 0,-4-4-287,4-2 0,4 0-158,2 0 1,-2-2-293,2-4 0,-3 2 145,3-7 0,2 5-217,-8-5 0,6 7-2591,-6-2 2985,0-4 0,2 1 0,2-9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484 346 7907,'20'-17'-543,"3"0"-69,-12 0 1,-1-1 872,1 1 1,-5-2 549,6-4 0,-9 3-37,3-3-491,-4-4 0,-2 8 209,0-4-219,0 4 1,-6 2-29,1-1 0,-9 3-28,3 4 0,-5-3 190,-1 8 1,-2 1-137,-4 5 1,-2 0 72,-4 0 0,-10 7-4,5 5 0,-5 5 116,5 6 1,-6 4-32,-1 8 1,1 1 179,5 4 1,6 7 29,1 10 0,6-3-229,-1 4 0,12-5 38,5-1 1,4-2-174,2-4 1,8-3-357,3-9 0,18-1-258,6-4 0,11-4-372,0-8 0,12-2-114,5-3 0,4-4-961,3-8 0,-1-2 375,0-4 1,-6 2 1414,1-7 0,-9-1 0,5-5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1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53 7827,'-17'0'1087,"7"-8"0,10 6-1170,11-4 1,5-1 286,1 1 0,0-2 139,1 2 1,1 4 179,4-3 1,-4 3-113,4 2 0,-2 0-366,2 0 1,-3 0 104,3 0 1,2 0-527,-2 0 0,0 0-127,-6 0 0,0 0-337,1 0 0,-7 0-21,1 0-361,-8 0 56,3 7 1166,-7 3 0,-7 7 0,-3 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7827,'-8'12'500,"-4"-1"1,3-7 55,-3 2-520,8 3 208,-3-7 0,14 6 158,5-8 0,5 6 16,6-1 0,6 1-71,11-6 1,-1 0-630,7 0 0,0-2 239,6-3 0,0 3-1807,0-4 1850,-8 4 0,-2-6 0,-7-1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7914,'9'-7'-2174,"-1"5"3689,-8-6-377,0 8 215,0 0-1082,0-8 1,2 6 192,4-3-385,-4-5 229,13 8-2,-6-6 197,1 8-289,5 0 1,-11 8 342,8 4-155,-8 3 0,3 2-74,-7 1 0,0-1-93,0 0 0,0-5-53,0-1 0,0 1 36,0 5 0,0-5-177,0-1 0,0 1 76,0 5 0,0 0-256,0 1 0,-5 1 13,-1 4 0,0-4-84,6 4 0,-6 2 6,1-2 0,-7 2 77,6-2 0,-5-4 76,5 4 1,0-3 12,6-3 0,0-6 3,0 1 0,0-6 28,0 5 11,0-7 1,0 6 46,0-4 1,8-5 127,3 5 1,-1-4-74,2-2 1,-1-8 102,6-3 1,1 1-185,-1-1 1,6-7 49,0-5 1,0 0-288,-6 6 1,1 0-13,-1-1 1,0-5-27,1 0 1,-1 0 82,0 6 0,-1-6-128,-5 0 1,3-6 98,-9 6 1,3-8 55,-2 2 0,-2 3 18,7-3 1,-7 2-12,2-2 0,1 4-154,-1 8-58,0-1-184,2 1 21,-6 8 69,5 1 0,-1 10 22,0 4 1,0 3 63,-6 8 1,0-3 352,0 3 0,0-3 0,0 11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7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5892,'-9'0'5015,"1"0"-4435,8 0 55,0 0-428,0 8 0,0 1-170,0 9 1,0-7 70,0 1 1,0-1-110,0 7 0,0-1 41,0 0 0,0-5-56,0-1 0,0-5 87,0 5-6,8-7-176,1 4 138,8-8 1,1-6-261,-1 0 1,-5-7 74,-1 1 1,-5-1 232,5 2 1,-7-5 7,2 5 0,-4 1 168,-2-2 0,0 7-143,0-7 0,-6 6 60,0-5-15,-7 7 1,3-9-46,-7 7 1,6 0-339,-1 6 0,0-6 130,-5 1 1,6-1-629,-1 6 0,6-8-96,-5-3 1,7 1-377,-2-2 0,4 7 1200,2-7 0,-7 1 0,-3-7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8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7408,'9'-17'-1256,"-1"5"1523,-8 1 1,6 5 1392,0-6-919,-1 8-103,3-3 51,-6 7-163,13 0 1,-11 0-59,8 0 1,-6 0-194,5 0 0,-7 2-212,2 3 0,-2-1 135,1 8 0,-3-1-118,4 7 1,-4-5 9,-2 4 0,0-3-83,0 9 0,-8 4-70,-3 2 1,-3-2-48,3 1 1,-5-1 72,5 2 0,1-4 76,-1-8 1,7 1 349,-2-1-241,4 0-128,2 0 1,2-7 69,4-4 1,3-4 24,9-2 0,-1 0-59,0 0 1,3-2-114,3-4 1,-4 2-122,4-7 1,-4-1 63,-2-5 1,1 0-119,-1-1 0,0 1 52,1 0 0,-1-2-5,0-5 0,-2 5 20,-3-4 1,1-2-94,-7 2 1,2-6 181,-2 6 1,-4 0 102,3 6 0,-3 0 239,-2-1-190,0 1 1,0 6-213,0-1 95,0 8-875,-7-4-255,5 8-730,-6 0 1240,16 8 661,1 2 0,1 7 0,-2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7967,'0'10'1486,"0"-2"-636,0-1-299,0-5 1,0 8 611,0-4-345,0-4-377,0 13 1,-2-6 278,-4 9-595,4-1 0,-5 0-59,7 1 1,-6-1-360,0 0-142,-7 1 1,11-1-628,-4 0 0,-2-5-1245,3-1 2307,-1-7 0,6 11 0,0-5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9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7938,'0'-10'1281,"0"2"-1105,0 8 1,5-2 295,1-3 1,8 3-118,-3-4 1,-1 4 51,1 2 0,1 0-114,5 0 0,0 0-140,1 0 1,-7 0 8,1 0 1,-6 2-90,5 4 1,-7-2-92,2 7 1,-4 1 72,-2 5 0,-6 6-174,0 0 0,-7 2 39,1-2 0,-3-2-73,-3 8 0,7-8 128,-1 2 1,8-4 61,-1-1 0,-3-1 72,2 0 1,1 1-65,5-1 1,0-6 53,0 1-13,7-8 91,3 11 0,7-13-113,0 4 1,1-4-46,-1-2 1,0-6-8,1 0 1,-5-7-19,4 1 0,-9-3-14,9-2 1,-3-1-149,3 1 1,0 0 11,1-1 0,-3-1 78,-3-4 0,1 2 94,-7-8 1,5 6-69,-5-6 0,6 6 137,-7-6 0,1 3-25,-6-3 0,0 4 22,0 7 218,0 1-211,0 0 1,-2 1-109,-4 5 1,3 3 120,-9 8-605,8 0 0,-5 0-55,3 0-406,4 0 1,-6 2 254,8 4 1,0-2-579,0 7 1287,0 1 0,8 13 0,1 2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9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7938,'10'8'105,"-2"-6"18,-1 5 51,-5-14 1,8 3 177,-4-8 0,-2 9-59,7-3 0,-5 4 526,5 2-170,1 0-111,5 0-432,0 0 1,-1 2 71,-5 4 0,3-3-139,-8 9 1,-1-6-93,-5 5 0,0 1-294,0 5 1,-2 0 179,-3 1 0,-3-1-92,-4 0 0,-3 0 478,4 1 0,-3-1-91,3 0 1,-3 1 1310,8-1-603,1 0 95,5 1-589,0-1 1,7-8-331,5-3 0,9-4-256,2-2 0,2-8-594,-2-3 1,4-4-2359,8-3 3196,-9 1 0,15-8 0,-5-2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8016,'9'-8'635,"-1"6"179,0-5 0,1 5 167,8-4-606,1 4 1,-1-6 52,0 8 0,1 0-159,-1 0 0,2 0-35,4 0 1,4 0-1,8 0-5,-1 0 0,1 0-155,-1 0 1,1 0-95,0 0 1,-1-5-363,1-1 0,-3 0-632,-3 6 1,2 0 460,-8 0 1,0 0-366,-6 0 321,-7 0-337,-2 0 218,-8 8 0,-2 1 716,-4 9 0,-11 7 0,-10 2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0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7965,'12'0'-413,"-1"0"1,-5 0 1001,6 0-255,-9 0 0,13 0-127,-5 0 0,5 0-254,1 0 205,0 0 1,1 0-8,-1 0 1,-6 0-390,1 0 208,-1 0 0,7 0-461,-1 0 1,-5 0 490,-1 0 0,1 0 0,5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7895,'2'9'-356,"4"-3"1,1-6 117,5-6 1,1 2-422,-7-7 659,8 7 0,-7-5 0,5 3 0,3 4 0,-5-6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0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7953,'33'0'391,"-5"0"1,-3 0-197,-7 0 1,-9 1-300,-3 5 55,4-4 842,-8 6-502,5-8 1,-9 0 573,-3 0-915,3 0 1,-8 0-1444,4 0 1235,4 0 258,-5 0 0,7 0 0,0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7922,'15'-2'-345,"-3"-4"0,-3 5 583,-3-5 1,-2 4 505,7 2 1,-5 0 46,6 0-470,-8 0 0,9 2 162,-7 4 1,7-5-132,-1 5 0,-3-2-241,3 2 0,-6-2 327,5 7-496,-7-7 1,9 6 106,-7-5-7,0-3 0,-6 14 2,0-5 1,0-1-139,0 1 1,0 1 11,0 5 0,0 1 69,0-1 1,0 0 138,0 0 0,-6 6-73,0 1 0,1-1 91,5-6 0,0-6-23,0 1-9,0-1-6,0 7-19,0-1 90,7-7 1,3-3 53,7-7-180,1 0 1,-1 0 23,0 0 0,0-2 25,1-3 0,-1 1-33,0-8 0,1 6-4,-1-5 0,0-1-80,0-5 0,1-2-181,-1-4 1,0 4-102,1-4 1,-1 1 114,0-1 1,-5 2 40,-1-8 1,-5 6 27,6-5 0,-9 5 247,3-6 0,-4 8-93,-2-3 1,0 5 99,0 2 0,0 0-50,0-1 1,0 7 564,0-1-403,0 9 0,-2-11 182,-4 8-944,4 1 313,-5 5-335,-1 0-26,6 0 1,-5 1-490,7 5 1,0 4 355,0 7 692,0 0 0,7 1 0,3-1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1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7861,'0'-9'776,"0"1"-470,0 0 13,0 6 105,0-5 28,0-1 574,0 6-214,0-6-541,0 8 0,0 8 47,0 3 0,0 5 171,0 1 0,0 6-126,0 0 0,-6 6 61,0-6 1,-1 6-152,1-6 1,4 6-48,-4-6 0,-2 0-371,3-6 0,-7 1 192,6-1 0,1-6-695,5 1 1,0-6-796,0 5 288,0-7 1,2 4 646,3-8 1,-1 0 109,8 0 1,-1-8 397,6-4 0,1-3 0,-1-2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2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7861,'-11'0'391,"-1"0"1,6 0-78,-5 0 0,5 0-90,-6 0 0,1-6-3,-6 0 1,-1 1 25,1 5 0,-6 0-57,0 0 1,-2 0-369,2 0 1,4 7 174,-4 5 1,-2-2-28,2 1 0,5-5 163,7 5 0,5-5 180,-6 6 0,9-7-154,-3 7 1,4-6-38,2 5 0,8-7 155,3 2 0,4 2-71,3-3 0,5 7 42,0-6 1,0 5-13,-6-5 0,2 5-240,5-5 1,-5 2-169,4-2 1,-4-4-310,-2 3 1,-5 3 134,-1-2 0,1 0-285,5-6 1,-5 5 630,-1 1 0,1 0 0,5-6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2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7883,'12'0'-688,"-1"0"1594,-7 0-498,11 0 0,-11 2-41,8 4 1,-8-2-122,1 7 0,-3-5 32,-2 5 0,0 1 169,0 5-291,0 0 0,0 1 53,0-1 1,-5 8-262,-1 4 76,-8 4 53,12 1 1,-7-1-292,3-4 0,4 7 135,-4-7 1,4 5-83,2-10 1,0-1 69,0-6 0,8 0 146,4 0 1,3-7-26,2-4 0,1-2 94,-1 1 0,0-3-74,0 4 1,1-10 248,-1-1-220,0-9-120,1 4 1,-1-7 108,0 0 1,2-8-66,4-4 0,-9 0 61,3-5 0,-1 1-395,7-13 1,-4-2 41,4-10-399,-4 4 439,-9-5 1,5 7 62,-3 0 0,-5 8 172,-1 4 0,2 11 323,-2 6 1,-1 3-177,-5 3 0,0 6 11,0-1 0,-2 8-7,-3-1-151,3 3 156,-14 2-304,14 0 0,-11 7-248,7 5 0,-2 5-71,3 6 0,3-4 481,-4 4 0,4 12 0,2 2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7375,'9'-8'290,"-1"6"1,-8-8 320,0 5 0,-2 3 270,-4-4-553,4 4 0,-7 2 864,3 0-798,4 0 0,-11 8-145,7 3 1,-6 5 21,7 1 1,-7 0-28,6 0 0,1 1-65,5-1 0,0 0 234,0 1-243,0-1 4,7 0 0,3-5-203,7-1 1,0-7 15,1 2 1,5-4-216,0-2 0,0-6 20,-6 0 1,0-7-134,1 1 0,-1-1 243,0 1 0,-7-3 109,-4 3 1,-4-3 106,-2-2 0,0-6-114,0 0 1,0-6 407,0 6 1,-8 0-177,-4 5 1,-3 3 713,-2 4 0,-2 3-343,-5 8 1,3 0-201,-7 0 0,-1 2-226,-6 4 0,6 1-171,0 5 0,8 1 339,-2-7-21,4 7-328,2-3 0,7 7 0,2 1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19.3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969 87 10087,'0'-18'-1318,"0"9"1270,0-7 1,0 13 231,0-9-328,0 8 218,0-3 445,0 7-12,0 0-441,0-8-143,0 6 95,0-6-63,0 8 140,0 0 0,-6 8-9,0 4 0,-7-3-25,1 3 0,-5 5-18,-6 6 0,4 0 96,-4-6 1,-2 8-72,2 4 0,-6-2 83,6 2 1,-6 0-103,6 5 0,0 7-7,6-1 1,-6 2-4,-1-1 1,1-3-6,6 8 1,-6-2-115,0 2 1,0 4 129,6-3 1,-1 2-129,1 3 0,-2 0 100,-4 0 1,4 2-2,-5 4 0,5-3-17,2 9 1,0-7 50,-1 7 1,-1-7-31,-4 7 0,4-1 5,-4 6 1,4 2 179,1 4 0,1 4-350,0 8 0,1-7 426,5 1 0,-3 0-58,9 5 0,-7 5-276,6 7 0,-5-6 102,8-41 1,0 2-1,-3-4 1,-1 1 22,0 2 0,2 0 1,1 0-1,0 0-58,2 0 0,-1 0 0,-1 0 0,0-1-88,1 1 0,0 0 0,0 0 0,0 0 67,3 0 1,0 0 0,0 46-118,0 0 1,0-8 303,0 2 1,0 2-169,0-1 0,2-1 95,4-6 0,-2-5-125,7 0 1,1-8-8,5 2 0,1-4 41,-1-2 1,0-6-52,0 1 0,3-3 54,3 3 1,-4 1-13,4-7 0,2 5 78,-2-5 0,0-1-73,-6-5 1,6 6 72,1-1 1,0 3-80,0-2 0,-5-6 10,4-1 1,4 1-32,2-6 1,3 2-113,3-1 0,-1-3 20,1-4 0,1-3 64,5 3 1,-5-5-31,5-7 0,-3 3 34,2-8 0,-1 2 302,7-2 1,-6-4-238,6 5 0,-7-5 32,1-2 1,3 0-59,-3 1 0,0-7 10,-5 1 1,1-7-70,5 7 0,-5-8-13,5 2 1,-5-4 32,-1-2 0,5-8 23,0-4 0,6-3-2,-5-2 1,5-3 0,-6-3 1,1 2 5,-7-8 1,7 6-4,-1-5 0,0-1 6,-5-6 0,5 4 84,1-3 1,-1 3 114,-6-9 1,7-3 169,-1 3 0,1-2-126,-7 1 1,3 3-188,3-8 1,-2 6 100,9-7 0,-1 1-292,5-6 0,-4 6-33,-1 0 0,-2 0-64,2-6 0,4-2 90,-4-3 1,-2 1-275,2-7 1,-5 5 191,5-5 1,-6 5 135,6-5 1,-7-1 16,1-5 1,0 6 18,-5-1 0,3 6 145,-9-5 0,4 5-79,2-5 1,-1 0 134,1-7 1,-6 7-26,-1 0 1,1-7-119,6-4 1,-3-1-139,-3 5 0,4-3 108,-4-7 0,3 5-331,3-12 1,0 5 92,-1-5 1,-1 7 175,-4-1 0,-2 10 62,-4 2 0,-6 1 141,0 11 0,-1-1-73,-11 6 0,1 2 215,-6 4 0,-2-2-74,-4 8 1,-1-3-106,-5 3 1,-3 2-157,3-8 1,3-1 7,-3-4 0,6-1 41,-5 0 1,5-6-59,-5 0 1,7 1-180,-2 5 0,-4-6 190,-1 1 1,1 5 26,-1 6 0,-1 7 74,-5-1 0,0-2-58,-1 1 1,-1 1 155,-4 5 1,4 5-5,-4-5 1,-2 8-84,2-13 1,-6 7-87,6-7 1,0-3-120,5 3 1,-5-8 38,0 2 0,-2-4 53,2-2 0,2 2 52,-8 4 1,1-4-50,-7 4 0,0 2 327,1-2 1,-7 9-36,1 3 0,-8-1-26,2 6 1,-2-2-166,2 3 0,-2-3 23,7 8 1,-7-6-61,2 6 1,4-2 75,2 2 1,-3 2-69,3-8 0,-6 6 36,6-6 0,-8 8-103,1-2 1,-1-2 136,2 2 1,-9 0 111,3 5 0,-4 1-80,4 0 1,0 5 20,0 1 1,-5 7-77,-1-2 1,0 4 35,6 2 0,6 2-219,0 4 0,2 4 66,-2 7 1,4 6-689,7 0 1,2 8 34,5-2 0,5 5-234,11 7 1,4-3 329,8 8 1,8-6 629,4 7 0,18-1 0,7 6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1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1505 2422 8184,'-27'0'0,"-6"-8"0,4-4 0,-3-3-442,-3-2 380,8-1 1,-5 1 61,3 0 1,-2-1 116,2 1 0,-1 0-104,6 0 0,1-1 125,6 1 1,0-2-152,0-4 0,5 4 67,0-5 0,7-1-1,-7 2 1,8-2-93,-1 2 0,3 2-151,2-8 1,2 1 76,3-7 0,3 0-68,4 1 1,9-8-33,-4-5 0,10 3 96,-4-2 0,8 0 36,-2-6 0,-3-2 47,3-3 1,-2 1 4,2-7 0,2 5 83,-8-5 1,7 7 218,-1-2 1,-4 4-29,-2 2 1,4 6-140,2 0 1,4 6-101,1-6 0,3 7 73,3-1 1,-3-2-248,3 1 1,4 1 68,2 5 0,4 1 46,2-1 0,-6 3-4,0 3 0,1-4-5,4 4 0,-1-1 133,-4 1 0,4-4-109,-3 4 1,4 2 206,7-1 0,-4 4-103,4-4 0,-5 7 33,-1-3 0,6 5-62,-1 2 1,1 5-9,-6 1 0,6 1-29,-1-1 1,9 1-20,-3 4 0,-1 4-4,1-3 0,-5 1-21,5-2 1,-5 4 9,5-4 0,-1 4 27,1 2 0,-4 2-1,-7 4 0,6-2 18,0 8 0,-1-1 5,-5 6 1,2 1-13,4-1 0,-5 0 1,5 1 1,2 7-1,-3 3 1,-3-1-2,-2 2 1,-10 0 45,10 5 1,-6 3-43,0 3 0,2-1 68,-7 7 1,5 0-30,-6 6 0,6 0 13,-5 0 1,5-1-25,-6 1 0,6 0 1,-5 0 0,5 6-53,-6-1 1,2 9 48,-1-3 1,-3 4-191,8 3 0,-7-1 186,1 0 0,-3 2 18,-3 4 0,1-2 6,-1 8 1,-5-6 10,0 5 0,-8 1-58,2 5 0,-4 7 3,-1-1 0,-7 2-46,1-2 0,-3-1 66,3 7 0,1 0-283,-9-47 1,-2 1-1,6 46 268,-3 0 1,-3-5-56,4 5 1,-4 0 52,-2-47 1,0 1 0,0 0 0,0 0 5,0 0 0,0 0 0,-2 48-6,0-48 1,-2 0 0,0-3 0,-1 1 3,-3 5 0,-2 0 0,-1 1 1,-1-1-19,1 0 0,-1 0 0,-2 1 0,0-1 10,2 0 1,0 0 0,-3 0 0,0 1-8,0 2 0,1 0 0,-2-2 0,-1-1 9,0-3 0,0 0 1,-1-3-1,1 0-22,0 0 1,0 0-1,-3-1 1,-1 0 23,1 1 1,0 0 0,-4 1 0,0 0-2,1-4 1,0 0 0,0 1-1,0 0-11,-3-1 0,0 0 0,2 1 0,0 1 1,-5 1 0,0 0 1,1-2-1,0 0-1,0-4 1,-1 0-1,1 0 1,0 1 3,-3-1 0,-2 0 0,2 0 0,-1 1-12,-2-1 1,-1 0 0,0 0 0,1 0 8,-1 1 1,1-1 0,-1-3 0,0-1-11,1-2 0,-1 1 0,-2 0 0,-1 1 5,1-2 1,-1 0 0,0-1 0,-1 0-4,2-1 1,0-1-1,-42 27 4,36-23 0,-1-1 0,4-7 0,0 0-1,-1 2 0,1-1 1,-39 25-41,-2-4 0,-3 0-1,3-1 0,-1-6-49,1-5 1,-4-9 73,5-2 0,1-8-198,-2 2 0,6-6 212,-6-5 1,8 1 0,-1-7 0,-5 0 37,-2-6 0,-2-2 121,3-4 1,-3 2-91,8-7 0,-6-1 27,7-5 0,-7-1-25,6 1 1,0-6-10,6 0 1,-2-8-211,-4 2 0,6-3 9,-1-3 1,1-5-12,6-1 0,-4-12 99,-3 1 0,3-4-29,4 4 1,-3-5 59,9-1 0,-7-7 0,7 1 1,-1-3 137,6-2 1,6 5-75,0 1 0,2-2 88,-2-10 1,3 4-109,9-4 1,-1 4 7,1 1 0,-1-5-20,0 1 0,7-1-7,-1 5 1,8 1-66,-2 0 1,-2-8 66,2-3 1,5 3-121,7 2 1,1-2 103,-1 2 0,-3-6-115,8 6 1,-1-7 51,1 1 0,4 4-10,-4 2 1,4-4 88,2-1 0,0 3-3,0 2 1,0 4-18,0 2 1,0-6 8,0 0 0,8 0 74,4 6 1,3-1-175,2 1 0,1 6 143,-1-1 1,6-1-21,0-10 0,2 10-4,-2-4 0,-4 3-7,4-3 0,2 6-3,-2-1 1,8 3 102,-2-3 0,2-1-94,-3 8 1,11-9 53,-5 3 1,5-3-44,-5 3 1,1 2-32,0 3 0,1 4 22,4-4 0,-3 5-4,3 1 1,-3 0 0,-3 0 0,3 2-5,3 4 1,-3-4-27,3 4 0,-3-2 26,-3 2 1,1-4-12,-1 4 0,-5 1 191,0-1 0,0 8-184,5-2 0,-5 3 380,0 2 0,-6 1-354,6-1 0,-8 1 232,2-1 0,-2 6-209,2 1 0,-3 4 223,3-4 0,-4 1-186,-2-2 0,2-2 74,4 8 1,-3 0-95,3 6 1,-4-6 18,-2 0 0,1 1-14,-1 11 0,0-4-15,0 3 1,-5-3 86,-1-3-67,1 9 0,5-5-142,1 9 1,-9-3 164,-3 2-328,4 4 0,-7-5 80,9 7 0,-8 9 152,2 8 0,-12 16 0,-4 11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8016,'-9'0'995,"1"2"224,8 4 0,2-4-252,4 4 1,-3-4-418,9-2 0,7 0-227,10 0 1,4 2-118,1 3 1,3-3-73,3 4 1,-3-4-193,3-2 1,2 0-344,-1 0 1,5 0-351,-6 0 0,6 0 751,-5 0 0,-1 0 0,-6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3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7983,'0'-12'0,"0"1"24,0 7 0,0-6 152,0 5 1,0 1 17,0-8 0,2 3-1,4-3 1,-2-1 156,7 7-157,-7-7 0,6 5 177,-5-4-331,-3 5 1,6 5 262,-8-4-357,8 4 146,-6-6 0,7 14 70,-3 0 1,-4 13-41,4-2 0,1 10-18,-1-4 0,6 8 41,-7-2 0,9 9 117,-3 3 0,5 7-365,1-2 1,6 4 87,0 2 1,6 1 2,-6 5 1,8-2 54,-2 7 1,-3-5 162,3 5 0,-2-3-135,2-2 1,2 5-139,-8-11 0,0-2 69,-6-4 0,2-8-122,4 3 1,-5-5-11,-1-1 1,0-6-50,-5-1 0,-3-6-211,3 1 1,-6 2 121,5-2 0,-7-6-160,2-6 1,-2-5-759,1 6 1187,-3-8 0,14-4 0,-7-10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3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50 8972,'-8'-27'2055,"-1"10"-1958,-9 11 0,1 12-703,0 5 393,-8 5 0,4 9 906,-8 3-448,-8 5 0,-9 11-268,-12 8 0,-9 8 19,30-26 0,-1 1 1,-2 0-1,0-1-577,2 1 1,1-1-1,-38 30-10,6-1 1,3-9-630,9-2 1049,7-8 0,15-9 1,0-1-1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6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85 8063,'0'-11'530,"0"-1"-378,-8 8-138,6-3-183,-6 7 1,7 0 133,-5 0 191,4 0-65,-6 0 1,6 7 35,-4 5 0,5 3 174,-5 3 1,4-1-106,2 0 0,0 1 36,0-1 1,2 0 10,4 0 1,1 1 2,5-1 1,3-2-175,-3-3 0,3 1 115,2-7 1,3 0-218,3-6 0,-2 0 81,8 0 1,-6-2-172,5-4 0,-6 2-15,1-7 1,-4-1 3,-2-5 1,-1 0 24,-5-1 1,-3 1-156,-8 0 1,0 0-36,0-1 0,-8 1 143,-3 0 0,-7-1 56,-5 1 1,4 0-26,-4-1 0,-2 7-246,2-1 1,-6 9-51,6-3 0,-6 12 418,6 5 0,-8 4 0,4 3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8163,'10'-10'379,"-1"3"-106,-3 7 1,-2-6 212,8 0-245,-9 0 1,11 8 29,-8 4 1,1-2-110,-1 7 0,-4 1 81,4 5 0,-4 0-195,-2 1 0,0-1 52,0 0 1,0 1-86,0-1 1,0 0 63,0 0 0,0 1-219,0-1 285,0 0-184,7 1 0,1-7 74,4 1 0,3-8 41,-3 1 1,3-5-144,2-5 1,0-3 119,1-4 0,-1-5-140,0 0 0,1-1 74,-1-5 1,0 2-92,1-2 0,-7 2-34,1-8 1,-7 2 128,7-1 0,-8-5-208,1 4 0,-3-2 42,-2 2 0,0-1-123,0 7 1,0 0-68,0 5-545,0 9 398,0 1 1,-2 8-133,-3 0 0,1 10 644,-8 7 0,1 0 0,-6 8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7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52 157 8166,'2'-16'-797,"4"5"1,-4-5 1484,3 5 0,-3 1-24,-2-1-631,0-1 1,0 1 277,0-1 145,0 8-498,0-3 0,-2 7 75,-3 0 0,1 5 43,-8 1 0,6 13 100,-5-1 1,5 3-62,-5-4 1,7 0 110,-2 1 1,4-1-89,2 0 0,0 0-49,0 1 0,2-7 53,4 1 0,3-8-105,9 1 1,-1-3 111,0-2 1,2 0-303,4 0 0,-1-7 1,6-5 0,-6 3 29,1-3 0,-4 0-47,-2-5 1,-1 0-179,-5 0 0,-3-1-28,-8 1 0,0-2 93,0-4 0,-8 4-51,-3-5 1,-5 11 82,-1 1 0,-2 9-531,-4-3 782,-4 4 0,-8 10 0,0 1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29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8185,'0'-10'-501,"0"-5"0,0 11 306,0-8 376,0 8-156,0-11 1,-6 11 114,1-7 371,-1 7-202,6-4-220,0 0 33,0 7 63,0-7-232,0 8 142,0 0 1,8 0-11,3 0 0,5 0-26,1 0 0,0 0-147,0 0 0,3 0 141,3 0 0,-2 0-129,8 0 0,-6 6 70,6-1 0,-6 1-5,5-6 1,1 6-59,6 0 1,-6 5 65,-1-5 1,1 7-75,6-1 0,-1-2 61,1 1 0,0-5-172,-1 5 1,1-1 94,-1 1 1,1 3-84,0-8 0,1 7 130,4-1 1,-1-3-7,7 3 0,-6-8 74,6 1 1,1 3-58,4-2 0,-4 5 119,-1-5 0,0 6-120,6-7 1,0 3 109,-1-2 1,1-4-77,0 4 1,0 1-80,0-1 1,6 6 48,-1-7 0,-1 7-10,-10-6 0,8 5 51,-8-5 0,8 5-36,-8-5 1,2 0 151,-2-6 0,8 6-91,-8-1 1,8 1 120,-8-6 0,4 6-134,2 0 1,-6 0 30,0-6 1,0 1-26,6 5 1,-6-4-13,0 4 1,-2-2-17,2 2 1,4-5-15,-3 5 1,-3-4 104,2-2 1,-6 6-79,6 0 1,-5-1 71,5-5 0,-6 0-54,6 0 1,-5 6 0,5 0 0,0 0-25,6-6 1,-2 0-8,-4 0 0,4 2 6,-4 3 1,6-3-13,5 4 0,5-4 317,7-2 0,6 0-110,0 0 0,8 0-605,-3 0 0,3 0 254,-2 0 0,1 6 84,-7 0 1,0 5 128,-6-5 1,4 5-7,-4-5 0,2 2 28,-13-2 0,6-3 144,-7 9 0,7-6-85,-7 5 0,10-1-102,3 1 0,-9 3-71,3-8 0,1 7 112,-7-1 1,-3-3-104,-14 3 0,9-8 27,7 1 1,7 3-21,-7-2 0,3 1-36,-3-1 1,-3-2-95,4 8 1,-4-9 75,-2 3 1,-2-2 56,-4 2 0,2-4 170,-8 3 1,0-1-182,-5 2 0,0-4 247,-1 4 1,1-2-92,-1 1 1,7-3-117,-1 4 1,0 2-50,-5-2 0,5-1-101,1-5 0,-1 6 56,-5 0 1,-1 0 77,1-6 1,-1 2-40,1 3 1,0-3-2,-1 4 1,-5-4 139,0-2 0,5 6-44,7-1 0,5 7-34,-6-6 0,1-1-83,-7-5 1,6 2-145,1 4 1,1-4 62,-2 4 1,-3 2 107,3-3 0,3 1 4,-3-6 1,-6 0-44,-5 0 0,0 6 201,6 0 1,-6-1-54,-1-5 1,-1 0 86,2 0 0,2 0-141,-8 0 0,8 0 26,-3 0 0,-1 0-66,2 0 1,-2 0 49,2 0 1,2 0-67,-8 0 1,6 0 44,-6 0 0,5 0-150,-5 0 117,1 0 8,-7 0 1,0 0-11,0 0 0,-5 0 18,-1 0 1,-5 0-1,6 0 234,-8 0-142,3 0 351,-7 0-189,0 0-264,-7 0 0,3 0-142,-8 0 355,8 0 10,-3 8 1,1 2 154,0 7-284,0 0 1,12 1 85,0-1 0,7 0-93,-1 0 1,3-1 23,3-5 0,-1 3 1,0-8 0,0-1-16,1-5 0,-1 0-83,0 0 1,6 0-186,0 0 1,0-2 8,-5-3 0,-1-5 81,0-7 1,-5-1-48,-1 1 1,-7-6 123,2 0 0,-4-6 123,-2 6 1,-6 0 61,0 6 0,-7-6 191,1 0 1,-1 0-160,1 5 1,-3 3-54,4 3 0,-5-1-719,-1 7 313,0 0 211,-1 6 1,7 0-1868,-1 0 1918,8 0 0,-11 8 0,5 2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8112,'9'-8'121,"-3"-3"38,4-4 1,-7 5 51,9 4 0,-6 4-164,5 2 0,-7 2 65,2 4 1,1 4 561,-1 7-285,0 0-95,-6 0 0,6 6 28,0 1 1,-1 4-210,-5-5 0,0 6-132,0-6 0,2 6 150,4-6 0,-2 0-180,7-5 0,-5-7 229,6 1 1,-1-9-67,6 3 0,7-4-139,-1-2 1,5-2 83,-5-4 1,2-3-10,-2-8 0,-1-1-15,6 1 0,-4-8 11,4-4 0,-7 0-42,3-5 0,-3 1-150,2-13 0,-4 8-41,4-3 0,-4-1 123,-2 2 0,-1-1-197,-5 7 0,3 5-80,-8 0 0,-1 14-67,-5-3 0,-2 13-73,-3-1 0,1 4-266,-8 2 1,1 2 254,-7 4 1,7 9-245,-1 8 736,9 0 0,-13 2 0,7 2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8061,'9'0'587,"-1"0"172,-8-8 1,2 7 219,4-5-116,-4 4 74,5 2-349,1 0 0,-6 2-301,4 4 0,-4 3-216,-2 8 0,0 7-32,0-1 1,0 2-242,0-2 1,0 4-1321,0 7 0,-6 1 1522,0-1 0,-7 1 0,3-1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1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8003,'10'-17'936,"-2"7"1,-7 2-596,5 8 0,4 0 129,7 0 0,0 2 235,1 4 1,1 4-277,4 7 0,-4 6-160,4 0 1,-3 2-23,-3-2-189,0-4 1,0 8 47,1-4 1,-1-2-218,0 8 1,1-8-70,-1 2 0,0-4-330,0-1 0,-1-7-549,-5 1 1,3-1 487,-8 7 1,-1-7-242,-5 1 0,0-7-46,0 7 858,0-8 0,0 11 0,0-5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2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674 104 8006,'10'-17'-155,"0"5"155,-5 1 0,-1 5-241,8-6 1,-1 7 219,7-7 0,-7 8 500,1-2-196,-8-3 204,3 7-327,-7-6 0,0 10 344,0 4-275,0 4 0,-2 7-92,-3 0 1,1 6 215,-8 0 0,1 14-64,-7-3 1,-1 7 205,-4-1 0,-4 10 22,-7 8 1,-3 13-7,-3-2 1,-1 8-671,-10 3 1,8-3 19,17-31 0,0 1 0,-20 37-221,23-38 0,0 0 0,-17 37 219,11-2 0,-2-8-1349,8 2 0,0 1 1490,6-1 0,-2 6 0,-1-6 0,-1-2 0,0-2 0,-2-2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1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7974,'0'-17'1103,"0"7"1,7 2-2650,5 8 1873,3 0 0,-3 0 60,-1 0 227,-7 0-559,4 0-55,-8 8 0,-8 2 0,-2 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7935,'-10'-16'-1777,"3"5"1847,7-14 580,0 8 0,7 7 196,5 4-533,11 4 1,2 2-123,4 0 1,9 0-140,-3 0 0,1 0 58,-7 0 0,2 0-24,-8 0-720,0 8 0,-13 2 386,-5 7 1,-12 2-117,-11 4 1,-7 4 248,-9 8 0,-6 5 267,-1 0 0,-3 8 45,9-2 0,1-3 332,17-3 1,-3-1-338,15 1 1,3-6-89,13 1 0,5-4-425,18-14 0,-1 4 217,13-9 0,0-5-789,6-1 0,2-17 527,3-7 1,-5-12 365,0-5 0,-2-1 0,-10-11 0,1 1 0,-7-6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5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1090 8094,'-10'-7'218,"4"-5"0,4 3 36,2-3 1,0 6-256,0-5 1,8 1-161,3-1 1,-1 1 140,2 4 46,-1 4-79,6-5 76,1-1 0,-7 6 62,1-4-48,-1 4 0,7 2-187,-1 0 1,0 0 97,1 0 0,-1 0 22,0 0 1,2 0-47,4 0 1,2 0 76,4 0 0,4-5-118,-4-1 1,3-2 38,3 2 0,1 2 33,5-7 1,-5 5 28,5-5 1,1 5-3,-2-6 0,8 3 13,-2-3 1,-1-3 12,1 3 0,0 3 79,6-3 0,0 6-96,-1-5 0,1 1 51,0-1 0,0-5-33,0 5 1,0 1 1,0-1 0,0 1-29,-1-1 1,1-5-7,0 5 0,0-5-2,0-1 0,6 5-8,-1 1 0,3-1-69,-3-5 0,-3 6 80,4-1 0,3 2-9,3-1 1,-5-4 49,-1 3 0,0 2-3,-6-1 1,3 7 17,-9-2 1,2-1 118,-1 1 0,1-2-101,-8 2 0,6 4 4,-6-3 1,7 1-172,-7-2 1,8 4 149,-2-4 1,4-1-106,2 1 1,0-6 58,0 7 0,-2-7-19,-4 6 0,9-5 36,-3 5 0,4-5-12,-4 5 0,-6-6 44,0 6 0,-2-5 9,2 5 1,2-5-8,-7 5 1,-1 0-25,-5 6 1,-1-6-21,1 1 0,0-1 1,-1 6 0,-5-6-8,0 0 0,0 1 8,5 5 0,1-6-7,-1 0 0,1 0 5,-1 6 1,1-2-2,0-3 0,-1 3 8,1-4 0,5 4-3,1 2 0,-1-6 18,-6 0 1,1 1 28,0 5 0,-1 0 6,1 0 0,-1-6-50,1 0 0,0 0 5,-1 6 0,-5 0-38,0 0 0,0 0-96,5 0 1,1 0 62,-1 0 0,-3 0 49,4 0 1,-5 0-2,11 0 1,3-2 200,2-3 0,14 1 290,9-8 0,2 7-376,10-7 0,-1 8-366,7-2 1,-12 4 202,0 2 1,-8 0-83,8 0 1,-6 0 26,-6 0 1,-3 0 142,-8 0 1,0 0-130,0 0 1,-6 0 49,0 0 0,-8 0 215,3 0 1,1 0-90,-2 0 0,8 0 53,-2 0 1,1 0 17,4 0 0,-3 0-104,10 0 0,2-5-23,-3-1 1,3 0 30,-2 6 0,-5-2-113,5-3 0,-4 3 31,-2-4 1,-6 4-24,0 2 1,-8 0 78,3 0 1,-11 0 4,-1 0 1,-6-6 43,6 0 0,-6 1 12,6 5 1,-8 0-5,2 0 0,2 0-45,-2 0 1,8 0-57,-2 0 1,3 0 71,3 0 0,0 0-138,-1 0 1,1-6 93,-1 0 0,1 0-14,0 6 0,-1 0 30,1 0 0,-6 0-10,-1 0 0,-7 0 132,3 0 1,-5 0-71,-2 0 1,0 0-27,1 0 1,5 0-39,0 0 1,0 0-5,-6 0 1,0 0-19,1 0 0,5 0-14,0 0 1,2 0 15,-2 0 1,-4 0-20,4 0 1,-2 0-23,2 0 0,-3-2 39,3-3 0,-10 3 111,-1-4-94,-1 4 6,6 2-105,-7 0 46,5 0 1,-13-2-28,4-4-20,4 4 98,-1-5 1,3 7-53,-1 0 83,-7 0 13,12 0 1,-13 0 283,9 0-269,-8 0 1,5 0 279,-3 0-97,-4 0 39,6 0 225,-1 0-173,-5 0 241,6 0-207,0 0-252,-6-8 1,7 6 173,-3-4-1,-4 4-73,6 2-158,-8-7-475,0 5 1,-8-12 211,-4 9 0,-7-1-2007,-10 6 2213,-7 0 0,-24 0 0,-1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6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190 119 8075,'-9'0'-951,"-7"0"0,13 0 735,-9 0 273,8 0 269,-11-7-66,13 5 18,-6-14 1,8 13-102,0-9 1,0 6 62,0-5 0,0 5-102,0-6 1,2 9 33,4-3 0,-2-2 57,7 2 1,-7-1 92,2 1-239,3 4 1,1-4 8,7 12 0,-7-2-92,-4 7 1,1 1 62,-1 5 0,6 0-101,-7 1 0,1-7 77,-6 1 0,0-1-149,0 7 1,0-7 47,0 1 1,-6-7 53,1 7 0,-9-8-32,3 2 1,1-3 5,-1 3 0,-1-4-20,-5 4 1,5-4 32,1-2 0,1-8 15,-1-3 0,-5 1 29,5-2 0,1 3 4,-1-3 0,7-3-15,-2 3-11,4-3 0,2-2-25,0-1 1,2 7-9,4-1 1,1 7-8,5-7 1,3 8 75,-3-2 0,3 5 36,3 1-1,-1 0 51,0 7 1,-2 3 89,-3 7-176,-4 0 0,-8 1 134,0-1 1,-8-5-61,-4-1 1,-3-1-25,-2 1 0,-6 3-48,0-9 1,0 1-94,5-6 1,1 0 42,0 0-161,-1 0 1,9-2-65,3-3 1,4 1 51,2-8 1,14-1-1158,3-10 1341,12 3 0,5-12 0,11 5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7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35 209 8096,'-17'-8'2,"7"6"39,2-6 19,8 8 19,0 0 182,8 8 0,-6 2 8,4 7 0,-4 8 86,-2 4 0,0 3-77,0 3 0,0-1-11,0 1 1,0 0-100,0-1 1,0 1-110,0-1 1,0-5 81,0 0 1,0-8-15,0 2 80,0-4-303,0-1 102,0-9 135,7-1 21,3-8 1,7 0-9,1 0 0,-7-8 18,1-3 0,-3 1-67,3-1 1,3-1 13,-3-5 1,-3 0-31,3-1 1,-1 1-22,7 0 1,-3-8-71,-3-4 1,9 2 60,-4-2 0,6-2-90,0-9 1,-4-2 15,4-4 0,-1 3-52,1 9 0,-4-1 3,4 1 0,-4 1-155,-2 4 0,1-2-125,-1 8 1,-2 6-1037,-3 6-417,3 7 1125,-13-4 0,6 10 75,-8 4 1,0 5 223,0 12 0,-2 2 373,-4 4 0,-3 11 0,-9-3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37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8096,'10'0'438,"-2"0"-339,-1 0 255,3-8 73,7 6 177,1-13-254,-1 13 0,0-6 198,0 8-573,1 0 1,-1 2 86,0 4 1,-7-2-406,-4 8 1,1-1 137,-1 6 1,0 1-25,-6-1 1,-6 0 53,0 1 1,-7-1-18,1 0 1,-3 0 183,-2 1 0,1-7 717,5 1-5,-5-1 0,15 1-290,-5-1 0,6-7 23,6 2 0,5-4-37,12-2 0,6 0-35,11 0 1,4-6-479,8 0 1,0-7-430,0 1 1,2 5 541,4 1 0,-5-4 0,7 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0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8217,'0'-18'2,"0"9"0,6-6-167,0 3 1,6 2-1,-7-1 1,9 5 41,-3-5 0,3 5 120,-3-6 1,5 7 24,-5-7 1,-1 6 56,1-5 1,-5 7 3,6-2 0,-7 4 96,7 2-120,-8 0 135,3 0-100,-7 0-15,8 0-79,-6 0 0,8 6-16,-5 0 0,5 5 7,7-5 0,1 6-29,-1-7 0,8 3-168,4-2 0,5-4 60,7 3 0,1-1-21,4 2 0,4-4 92,-4 4 0,-2 3 32,2 3 1,-1-3 31,1 3 1,2-1 23,-8 7 0,8-1-24,-2 0 0,6 1 110,6-1 0,-3 0 78,9 1 0,-5-1-82,11 0 0,-3 0-234,14 1 0,-5-1 133,11 0 1,-5-5-419,11-1 1,1 1 406,-2 5 1,-42-8 0,0-1-129,48 10 1,-2-1 105,2 0 0,-8 1-27,3-1 1,-11-6 78,-1 1 1,0 0-58,5 5 0,-1 0 368,-5 0 1,5 1-3,-4-1 1,3 6-19,3 0 0,7 0-151,4-6 1,-2 1-32,2-1 0,-2 0-50,2 1 1,-47-7 0,0 1-96,-2-1 0,0 1 0,47 11-181,2-6 1,-8 0 90,2 1 0,2 5-14,-1 0 0,-5 0 4,-1-6 1,-11 0 59,11 1 0,-5 5 31,5 0 0,-8 0-167,-4-6 0,2 0 226,-3 1 1,3-1 159,-2 0 1,-4 1-44,4-1 1,2 0-111,-2 1 0,2-1 31,-2 0 1,-8 0-31,8 1 0,-8-7-4,8 1 1,-9-1 8,-3 7 1,0-1-89,7 0 1,-3-5 146,-4-1 0,4 1 21,-3 5 0,-3 0-197,3 1 0,-7-3 119,7-3 0,-8 3-187,1-4 1,-1 3 67,2-3 0,-5 5 46,5-5 0,-10-1 161,-2 1 0,-4-5-143,10 6 1,-11-6 352,5 5 0,-2-1-115,-4 1 0,1 3 230,-7-9 0,1 9-324,-1-3 1,1-1-112,0 2 0,-1-7-40,1 7 1,-3-6-85,-3 5 0,4-7 55,-4 2 1,-4-2-207,-2 1 1,2-3 173,-2 4 1,0-4 53,-6-2 1,-5 0 379,-1 0-263,1 0 1,-1-2 245,1-4-276,-8 4-79,3-5-339,-7 7-850,0 0 375,0-8 185,0 6 0,-5-8 336,-1 5 312,-8 3 864,5-14-292,-1 14 94,-5-13-171,13 13-103,-6-6 1,6 8-86,-4 0 0,3 2-255,-9 4 0,6-2 302,-5 8 0,1-1-111,-1 6 1,-5 1 13,5-1 0,3 0-163,2 1 0,4 5 2,2 0 0,0 2-47,0-2 0,8-4-291,4 4 1,3-4-255,2-2 1,6-1 310,0-5 0,2-3-149,-2-8 1,-1-2 45,6-4 1,-6-5 190,1-12 1,-4 2 159,-2-8 0,-5 0 303,-1-6 1,-7 1-112,2-1 0,-4 1 157,-2-1 1,-2 6-357,-4 0 1,0 6-370,-11-5 0,2 6-628,-14-1 0,0 12 184,-6 5 757,-15 4 0,-3-6 0,-17-1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104 243 7211,'0'17'549,"0"0"0,0 2-273,0 4 1,-2 4-80,-4 8 156,-3 0-128,-9-1 1,7 1 36,-1-1 1,3-1-99,-3-4 1,3-2 139,3-4 1,4-10 155,-4 4-160,4-3 57,2 3-203,8-7 0,-4-2 28,7-8 0,-5 0-3,6 0 1,-7 0 84,7 0-339,-8 0 58,11 0 1,-11 0-123,8 0 119,-1 0 0,4-2-38,-3-4 0,3 4 0,-3-4 1,1-3 38,-1-3 0,3 0 7,-3-5 1,9 4-8,2-10 0,2-4-104,-2-2 0,2 2 75,4-2 1,3-5-305,-3-7 0,2 1 136,-2 5 0,4 1-265,-5-1 1,-1 1 108,2-1 1,-6 2 14,6 5 1,-14-3 103,3 8 1,-5 0-2,4 5 0,-5 3-309,-1 3 98,-7-3-314,4 13 550,-8-5 0,0 14 229,0 5 0,0 3 0,0 2 0,-8 8 0,-1 2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1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7740,'9'0'110,"-1"7"1,-8 3-74,0 7-15,0 0-33,-8 1 0,4-3-8,-7-3 1,7 3-1,-2-4 1,4-1 172,2 2-153,0-1 1,2 6 331,4 1 0,5-3-105,12-3 0,-3 3 176,3-3 0,2 3-69,-2 2 0,0 1 11,-6-1 0,0-6 386,1 1-299,-9-1 1,-1 7-142,-8-1 1,-4-5-31,-7-1 1,-9-1-665,-14 1 1,-8 5 275,-5-5 1,-2 3-421,-3-3 1,7 4 545,5-3 0,-4 3 0,0 3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2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6892,'2'-12'-220,"4"1"0,-2 7 283,7-2-29,1-3 0,5 1 123,0-4 1,-5-1 97,-1 7 0,1-5-76,5 5 1,-5 0 492,-1 6-110,1-8-242,5 7 0,-5-7-151,-1 8 1,-5 0-125,6 0 0,-7 0 87,7 0 1,-6 0-128,5 0-327,1 0 0,5 2 94,0 4 228,-7-5 0,5 15 0,-5-7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6.83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13012,'0'-10'-214,"0"3"0,2 1 802,4 0 0,-2 0-353,7 6 0,1 0 212,5 0 1,2 0-74,4 0 0,-3 0-120,3 0 1,-2 0 117,2 0-426,-4 0 110,6 0 1,-8 0 13,1 0 1,-7 2-84,1 4 1,-3-2-181,3 8 0,-3-7 69,-3 7 1,-4-6-740,4 5-62,-4 1 0,-4 5 510,-4 0 0,2-1-520,-7-5 413,7 5 25,-11-7 0,13 3-424,-4-1 1,-2 1 100,2 5 836,-7 0 1,3 1 0,-7-1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7.20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8718,'0'10'-2132,"0"5"3833,0-13-933,0 6-463,0-8 0,2 0-68,4 0 1,-2 0 342,7 0-557,1 0 0,5 0-17,0 0 1,-5 1 130,-1 5 0,-7 4 27,2 7 1,2 0-139,-3 1 0,1-1 275,-6 0-116,0 1-80,0-1 1,0 6 129,0 0 1,0 0-62,0-6 14,0 1-48,0-1-392,0 0 296,0 1-406,0-9 101,0 7 243,0-15-60,0 7 1,0-6 195,0 4 18,0-4-120,0 5 28,0-7 34,0 0-507,8-7 1,-6-3 120,4-7 0,1-2-438,-1-4 1,6-4 259,-7-8 0,9-7-982,-3-4 1462,5-12 1,1-3 0,0-9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8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7935,'0'-25'0,"0"12"-275,0-5 0,1 7-345,5-1 1,4-1 824,7 7 1,8-5 7,4 5 1,11 0-102,6 6 0,4 2-84,2 4 0,6-4-136,0 3 0,7 3 42,-2-2 0,-3 0-143,-3-6 1,-5 0 166,-6 0 42,-3 0 0,-9-8 0,1-2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7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8538,'15'-17'336,"-3"-1"1,3 3-57,-3 3 1,-5 3 237,-1 3-161,4 4 0,-7-6 287,9 8-471,-8 0 0,9 2-134,-7 4 0,0 4 85,-6 7 1,0 0-135,0 1 1,0 1-105,0 4 0,-2-4 76,-4 4 1,-4 2-122,-7-2 1,2 0 10,3-5 1,-1-7 104,7 1 23,0-9 1,4 7 8,-3-4-72,3-4-69,2 5 0,11-14-100,12-5 6,-4 5 217,6-9 1,-1 7-119,-1-9 0,0 3 60,-6 3 0,-6-1-71,1 7-97,-8 0-23,4 6 135,-8 0 0,0 4-150,0 8 0,-8-1-313,-4 12 1,-3 4 206,-2 2 1,-3 4 398,-3 1 0,-4 9 0,-7 1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7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8421,'0'18'0,"0"-1"-322,0 0 645,0-7-22,0-3-11,0-7-98,8 0 1,-1-2 193,5-3-344,11-5 7,-11 0 0,13-5 115,-8 4 0,6 3-119,0 2 0,0 4-47,-6 2 0,1 0 63,-1 0 1,-2 10-25,-3 7 0,-4 6 68,-8 6 1,0 9-23,0-3 1,0 3-50,0-3 0,-8-2-115,-4-4 1,-3 3 89,-2-3 1,-1-4-128,1-2 0,2-4-320,3-1 354,-11-1 1,12-2-255,-12-3 1,3-5 10,3-7 0,5 0 50,1 0 1,5-7-19,-5-5 0,7-5-233,-2-6 1,4 2 207,2-8 1,0 2 319,0-2 0,0 4 153,0 8-335,0 0 182,8 7 288,1 2 0,9 18 408,-1 7 0,0 1-181,1 5 0,5 2 228,0-2 0,2 5-228,-2-5 1,4 1 86,7-7 0,-5 0-495,0 0 1,0-5 17,5-1 1,1-7-857,-1 2 1,1 2 203,0-2 0,-8-1-740,-4-5 1267,3 0 0,-6 0 0,5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175 53 8418,'10'-8'-2184,"-5"-4"2184,-3 5 0,-2-9 0,0 14 0,0-5 0,-2 7 500,-3 0-279,3 0 0,-6 7-166,8 5 1,0 5 93,0 6 1,0-4-4,0 4 0,0-3 11,0-3 0,8-2-3,3-3 0,5 1-221,1-7 1,6 0 74,0-6 1,2 0-302,-2 0 0,-4-2-28,4-4 0,-9 2-43,-3-7 1,-7 5 195,2-5 1,-6 1 102,-6-2 0,-9-3 65,-8 3 0,-14-3 0,3-2 0,-10 1-100,3 5 1,-5-3 99,6 9 0,5-7 0,6 6 0,8 1 0,-4 5 0,23 7 0,4 3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9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8422,'-17'0'-1682,"0"0"1346,-1 0 1,-5 6 335,0 0 0,-7 7 0,1-1 0,2 3 0,-2 2 0,6 1-16,-6-1 0,8 2 78,-2 4 1,9 2 233,3 4 0,7 4-150,-2-5 1,4-1 62,2 2 0,2-6-60,4 6 0,-2-8-17,7 2 0,3-4-81,9-1 1,-4-3-186,4-3 0,2 1-26,-2-7 1,0 2-778,-5-3 680,7-3 1,-6 6 256,4-8 0,-10-2 0,-1-4 0,-8-3 0,3-9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9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7266,'-7'10'0,"-5"-4"0,4-4-312,1-2 0,14 0 159,5 0 0,3 0 703,3 0 0,7 0-137,3 0 1,-1 0-647,2 0 1,0-2 143,6-4 0,-1 4-219,1-4 0,-3 4 22,-3 2 1,4 0-2,-4 0 1,-2 0 286,1 0 0,-6-7 0,2-3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9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8398,'-10'-17'-1332,"3"-1"499,-1 9 833,6-7 0,-6 7 24,8-9 1,6 7 384,0-1-188,7 9 1,-9-5-21,8 8 1,-3 2-28,3 4 1,3-1 31,-3 13 0,3-3 185,3 14 1,1-4-8,4 9 0,-4-1-46,4 13 1,4 0 40,2 6 0,-2 2-117,1 4 0,-1-5-46,2 5 1,4 2-62,-4-3 0,3 1-193,3-6 1,-6 0 9,0 0 1,-3-3-232,3-2 1,-4-5-60,-7-8 1,-1-1 35,0-4 0,-5-4-248,-1-8 35,-7 0-760,4 1 639,-8-9 1,0-5 51,0-15 0,0-5 564,0-18 0,-8-5 0,-2-13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4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987 33 8181,'-18'-18'-259,"-5"9"628,0 3 1,-10 6 604,-1 6 0,-3 11-360,-9 12 1,-6 11-191,-5 6 0,-10 6-708,-3 6 0,1-2 372,-6 7 0,4 0-1667,2 7 0,2-1 1579,3 0 0,5 0 0,7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51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8464,'9'-8'0,"-3"-3"0,-4 1 71,-2-1 97,0 7-248,0-12 210,0 14-491,0-5 585,0 7 10,0 0 1,8 0-115,3 0 1,5 0-37,1 0 1,8 0-28,4 0 0,3 0-1,3 0 1,-1 0 27,1 0 1,0 0-143,-1 0 0,7 0 2,-1 0 0,0-2 67,-5-4 0,-1 4-230,1-4 0,-6 5 30,0 1 1,-6-6-6,6 0 0,-8 0 57,2 6 0,-4 0-221,-2 0 0,-5 0 90,-1 0 0,-7 2-29,2 4 1,-4 4 45,-2 7 1,-8-6 250,-3 1 0,-5-1 0,-1 7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5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8339,'-9'-8'47,"1"4"-648,8-7 321,0 7 228,0-4 0,8 8 99,3 0 1,5 0 206,1 0 1,6 0 66,0 0 1,2 0-139,-2 0 0,4 0-10,8 0 1,-7-2-35,1-3 0,0 1 188,6-8 0,5 7-263,0-7 0,3 6 18,-3-5 0,-4 5-120,5-6 0,-5 9-288,-1-3 1,-8-2-14,-4 2 0,-4 1-133,-2 5-469,1 0 196,-9 0-129,-1 0 539,-8 0 335,0 0 0,-8 0 0,-1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2:51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7858,'-9'-10'1210,"1"3"-1722,8 7 664,0 0 139,8 0 0,3 0 114,12 0 1,-1 0-203,6 0 1,1 2-190,6 3 1,-3 1 127,-3 11 1,4-3-10,-4 9 0,2-4-16,-3-2 1,5 6 19,-4 0 0,-4 1-35,-2-7 1,2 0-9,-2 0 0,-2 1-117,-9-1 1,1 0 78,-7 1 1,0-1-133,-6 0 0,-2 2 41,-4 4 1,-8-1-87,-14 6 0,-3 1-97,-15 6 1,0-1-370,-6 1 1,-2 0 169,-4-1 1,12-7 416,0-4 0,0-4 0,2-1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8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35 7955,'-11'-11'-46,"-1"-1"44,9 0 1,-3 12 171,12 0 1,-3 0 51,9 0 1,-6 0 232,5 0 1,1 8-97,5 4 1,-5 9-298,-1 2 0,-1 8-80,1-3 1,-3 11-211,-8 1 1,0 8 240,0-2-13,0 4 0,0-5 0,0-3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4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8302,'0'-18'-648,"0"7"1479,0-1-104,0 9-246,0-13 0,2 8 9,3-3 1,-1-3-179,8 9 1,-6-1 46,5 6-147,1 0 0,5 0-70,0 0 0,1 8 97,-1 3 1,-2 6-39,-3 7 1,1 2 20,-7 9 1,0 1-163,-6 5 0,0-5-60,0 5 1,0-5-127,0-1 0,-2-1 119,-4 1 1,-2-2-76,-3-5 1,-3 3 29,9-8 1,-7 0 27,6-5 1,-1-3 143,1-3-71,4 3 51,-6-6-57,8 1-10,0-2 63,0-8 1,8-6 112,3 0 1,5-9-162,1-2 1,2-1 1,4-5 1,-3-4 19,3-1 0,2-5 1,-2-2 1,0 1-228,-6-1 1,0-1 23,1-5 0,-1 3-113,0-8 0,-5 1 110,-1-1 0,-7 4-140,2 8 1,-2 5 201,2 0 1,-5 8-31,5-2 1,-4 3 72,-2 3 1,0 0-151,0 0 155,0-1-245,0 1-215,0 0-106,0 7-620,0 2-578,0 8 585,0 0 401,0 8 803,8 2 0,-6 7 0,5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5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8561,'2'-10'-1389,"4"4"1733,-4-3 1,7 5-77,-3-8 1,-4 7-127,4-7 0,-2 8 305,2-1-206,-5-5 1,9 8 153,-4-4-225,-4 4 1,7 2-63,-3 0 252,-4 0-62,13 8 1,-7 2-143,4 7 0,1 0 30,-7 1 1,2-7-107,-3 1 1,-3-1-12,4 6 1,-2 1-65,2-1 1,-4 6 98,3 0 1,-3 2-137,-2-2 1,0 4 0,0 6 0,-2-3 34,-3-1 1,1-2-22,-8 2 1,8 2 5,-1-8 1,-3 0 176,2-6-71,-7 0 1,11 1-180,-4-1 151,4-7-187,2 5 1,2-13 75,4 4 1,-2 1 24,7-1 35,1 0-42,13-6 0,-4-6-8,8 0 0,-6-7 73,5 1 1,-5-3 19,6-2 0,-6-2 81,6-5 0,-2 3-69,2-7 0,2 4-76,-8-4 1,2 5 55,-2-6 1,-4 0-63,4-6 0,-6 3-9,-5 3 0,1-2-126,-7 8 0,0-6 83,-6 6 1,0-6-11,0 6 1,0 0-40,0 6 0,-6 0 69,0-1 1,-1 1-251,1 0 131,4-1 1,-12 1-458,9 0 413,-1 7 0,6 1-476,0 3 417,0 4-81,0-6 15,0 8 1,0 2 151,0 4 0,0-2-148,0 7 1,2 1 22,4 5 305,3 0 0,1 1 0,-2-1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87 226 9078,'0'17'984,"0"0"-863,0 1 1,-6-7 93,0 1 29,0-1-256,6 6 89,8 1 1,0-7-277,3 1 150,5-8 0,-7 3 98,9-7 0,-3-2-223,-4-3 1,5-5 117,-5-7 1,-1-1-185,1 1 1,-7-2 77,2-4 1,-4 2 50,-2-8 0,0 6 129,0-6 1,-2 6-2,-4-6 1,-3 8 29,-9-2 1,1 4-89,0 2 1,0 1 228,-1 5 0,1 3-219,0 8 0,-1 0-373,1 0 1,6 8 53,-1 3 1,8 1-769,-2 5 1118,-3-11 0,7 24 0,-6-10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6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8460,'0'-10'1827,"0"3"-1304,0 7-418,0 0 0,0 7-557,0 5 271,0-4 0,-2 7 85,-4-4 96,4 13 0,-6-5 0,8 6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7734,'0'-17'-1783,"1"7"2048,5 4-232,-4 4-17,6 2 0,-2 8 429,-1 3-253,1 5 1,-6 1-94,0 0 0,0 6-38,0 1 1,0 4-102,0-5 1,0 6 127,0-6 1,0 6-62,0-6 0,-2 6 9,-4-6 0,4 2-1,-3-2 0,-3-4-46,2 4 1,1-3-11,5-3 68,0-8 0,0 1 60,0-4 409,0-4-250,7 5-49,3-14 1,5-3-144,-3-7 0,3 0 25,-3-1 1,3-1-32,2-4 0,1 2-146,-1-8 1,6 6 107,0-6 1,0 0-190,-6-5 1,6-1 37,0 1 1,0-1 118,-5 0 1,-3-1-131,-3-4 0,3 3 114,-3-3 1,-5 3-2,-1 3 1,2 7 46,-3 4 0,1 3 264,-6 3-467,0 8-59,0 1 0,-2 8-481,-3 0 0,1 2 292,-8 4 1,6 3 422,-5 8 0,1 3 0,-1 3 0,1-4 0,4 4 0,4-2 0,-3 2 0,-5-4 0,0 6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8373,'2'10'-1649,"3"-5"1319,-3-3 0,12 0 330,-9 4 0,9-4 107,-3 4 0,-1-4 803,2-2-711,-1 7 1,4-3-68,-3 8 1,-4-1-132,-8 7 1,0 1-273,0 4 1,-2-2-60,-4 8 0,-4-6 180,-7 6 1,0-8 80,0 2 1,5-4 101,0-2 0,3 1 84,-3-1 1,5-6-16,7 1 0,0-6 604,0 5-93,0-7-169,0 4 1,7-8-80,5 0 0,9-2-10,2-4 1,8 2-488,-2-7 0,1 1-338,-1-1 0,2-3-441,-8 8 1,6-1 490,-6 1 420,0 4 0,-6-6 0,1 8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7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8325,'11'0'-1364,"1"0"1346,-9 0 1,5 2 684,-8 4 1,-2 2-496,-4 3 0,-3 6-439,-8 1 1,-1-1-19,1 6 0,0-4 285,-1-1 0,-7-1 0,-2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8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8425,'9'-7'1232,"-1"5"-969,-8-6-316,7 8 52,-5 8 41,6 1 0,-8 9 154,0-1 0,0 6 15,0 0 0,0 2-77,0-2 1,0 2-151,0 4 1,-2 2-1,-4-8 0,3 5-5,-9-5 1,8 6 204,-2-6 1,5 0-68,1-5 0,-6-7-13,0 1 0,0-6-46,6 5 0,8-7 16,3 2 0,5-4 39,1-2 1,2-2 3,4-4 0,-3-2-114,3-3 1,2-5 86,-2 5 0,0-5-96,-6-1 0,6 0 9,0 0 0,0-3-16,-6-3 0,1 2 11,-1-8 1,-5 6-132,-1-6 0,-1 1-56,1-7 1,5-5-275,-5-1 0,-3-7 198,-2 2 1,1-2 89,-1 2 1,6 0 449,-7 11 0,1-1-101,-6 13 1,6 0-34,0 5 1,-1 7-378,-5-1-343,0 8 434,0-3 0,0 9-910,0 3 450,0 5 0,0 13-38,0 0 645,0 0 0,-7 2 0,-3 2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8129,'0'10'402,"0"-2"1,0-6-194,0 3 0,-5-1 202,-1 8 0,-8-1-274,3 7 1,1-1-173,-1 0 0,-1 2 41,-5 4 0,5-3 71,1 3 0,7 2 35,-2-2 0,-1 0-71,1-6 1,2 0-3,10 1 1,3-3-60,9-3 1,5 1 20,0-7 0,9 0 11,3-6 0,1 0-5,11 0 1,-9-6-278,2 0 1,3-7 87,-3 1 1,-7 3-73,-10-3 1,0 6-241,-6-5 1,2 5-848,-13-6 1341,0 1 0,-14-14 0,-1-2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8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12337,'0'17'1101,"-2"0"-539,-4 0 0,-3 3-380,-9 3 0,7 4-290,-1 7 1,8 1-309,-1-1 1,3-3-777,2 4 0,2-10 1192,3 9 0,5-3 0,7 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7917,'0'-17'743,"0"0"-372,0 7 686,0 2-655,7 8 1,-5 2 118,4 4 1,2 11 27,-3 12 1,1 12-191,-6 5 1,0-2 73,0 2 1,-6-2-587,1 2 1,-1-3 166,6-9 0,0-7-592,0-4-189,0-4-32,0-9 1,2-6 486,4-16 0,3-9 82,9-19 1,7-4 167,3-8 1,5 0 250,2 0 0,-1 8-32,1 3 0,-3 15-65,-3 8 0,4 3 21,-4 9 0,-4 8 57,-2 10 1,-4 13 142,-2 9 1,-5 8-197,-1 10 0,-7-6-102,2 0 0,-4-1-95,-2 1 1,0 2-219,0-8 0,0-5-256,0-6 0,2-8-114,4 2 0,-5-4-1566,5-2 1445,-4-7 789,6-2 0,1-8 0,9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8244,'10'0'430,"5"0"0,-5-2-321,7-4 1,-5 4-509,-1-4 100,1 4 0,5 2-293,1 0 1,-7 0 591,1 0 0,-1 8 0,6 2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8244,'17'-2'-202,"1"-4"0,-7 4-702,1-3 479,-1 3 79,6 2 297,1 0 49,-1 0 0,8 7 0,2 3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8093,'11'-2'378,"1"-3"1,-7 3-759,7-4 116,-8 4 0,11 2-114,-3 0 1,-3 0 377,3 0 0,-1 0 0,7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0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8244,'10'0'1628,"0"-6"-1587,-5 0 0,-1-2 416,8 3 0,-1 1-457,7-8 0,7 1 0,1-7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0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69 8370,'-29'-17'-128,"0"0"1,8 7-198,-2 5 0,-2-3 583,2 2 0,5 0-168,7 6 1,-3 0 711,-9 0 0,4 0-298,-4 0 0,-2 10-119,2 7 1,-8 8-166,3 10 1,-3 5-26,2 0 1,-2 7-2,8-7 1,0 6 4,6-6 1,5 1-19,1-7 0,7-1-9,-2-4 1,4 2-316,2-8 0,14 0-15,3-6 1,18-7-71,-1-5 0,18-3 36,0-2 1,11 0-218,1 0 1,-3-7-573,3-5 1,-9-1 434,3 1 0,-12-1-560,-6 7 1106,-11-8 0,-4 5 0,-7-8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69 8370,'-9'-7'261,"-1"3"472,4-8-165,5 8 0,-3-3-146,15 7 0,1-6 136,11 0 0,6 0-143,5 6 1,3 0-162,9 0 0,-6 0-253,6 0 1,-5 0-420,5 0 0,-8-5-111,3-1 1,1 0-553,-2 6 0,-5 0 1081,-6 0 0,-8 0 0,4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0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8561,'0'-17'972,"0"0"-906,0 0 1,2 7-73,4 4 1,-2 4 888,7 2 1,3 4-261,9 8 1,-2 3-122,8 20 0,-6-3-51,6 14 1,-2 0 70,2 6 1,3 6-206,-3 0 0,2-1-14,-2-5 0,3-2-496,-3-4 1,2 4 252,-2-4 1,-2-3-901,-4-3 0,-4-4 134,4-1 0,-4-6-246,-2 0 0,1-8 271,-1 2 0,-2-10-1160,-3-1 972,3-8 869,-13 3 0,6-7 0,-8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934 53 8307,'-25'-25'0,"4"13"632,-8 1 1,6 7 902,-6 4 1,8 8-767,-2 3 0,-4 6-73,-2 6 0,-11 6-497,-6 12-133,-4 3 1,-4 8-25,-4 0 1,-3 7-661,-8 5 0,3 5 638,31-32 0,1 1-205,-24 33 0,21-29 0,0 0 1,-25 37-1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0 207 8398,'10'-8'0,"-3"6"327,-7-13 0,6 11-66,0-8 1,2 8 184,-3-1-138,-3 3 1,8 2-15,-4 0 1,-2 0-35,7 0 1,-5 4-1,5 7 0,-7 3-38,2 14 0,2-5-68,-3 6 1,1 0-129,-6 6 0,0-1 67,0 1 1,0 1-166,0 5 0,0-5-43,0 5 1,0-5-5,0-1 1,-6-1 100,1 1 0,-1-6 14,6-1 1,0-6 167,0 1 45,0-4 110,0-2 1,2-7-87,4-5 1,-3-3-8,9-2 0,1-2-137,10-3 0,-1-5 2,6-7 1,-5-2 3,6-4 1,0-4-187,6-8 0,-1-1-50,1-5 1,-1 5-234,1-5 1,-2-1-168,-5 2 0,-3-8 201,-7 2 1,-3 1-90,-3-1 1,-5 6 152,-7-6 0,0 9 141,0 3 1,0 1 74,0 10 0,-2 0 313,-3 6 0,1 5-257,-8 1 1,7 7-127,-7-2 1,6 6-704,-5 6 0,-1 5 120,-5 12 1,2-2 712,3 8 0,-3 0 0,5 6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9287,'10'8'1025,"-1"1"-369,-3 9 0,-4-1-134,4 0 0,-4 1 119,-2-1 1,0 0-132,0 1 0,0-1-204,0 0 0,-6 0-540,0 1 1,-5-1 79,5 0 0,0 1-38,6-1 1,-6-6-336,1 1 1,-1-6-1995,6 5 1581,0-7 940,0 4 0,0-16 0,0-2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38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7831,'7'2'2889,"-7"4"0,-9 5-1437,-14 12 0,-4 12-1307,-8 11 0,-9 6-145,-8 5 0,16-22 0,-3 0 0,-5 4 0,0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8225,'-8'-17'3742,"6"7"-3470,-6 3-16,8 7-310,0 0 0,0 7-418,0 5 0,-5 5 472,-1 6 0,-7-4 0,3 6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8593,'11'0'523,"1"0"1,-7 0-344,7 0 1,-6 0 190,5 0 1,-5 0 91,6 0 1,-9 2-184,3 3 0,2-1 11,-2 8 1,-1-1-290,-5 7 0,0-1-46,0 0 0,0 2-44,0 4 0,0-2 2,0 8 0,-7-2 1,-5 2 0,4 2-146,3-8 1,-3 6 38,2-6 1,0 0 359,6-6 0,0-5-110,0-1 0,0-5 501,0 5-265,0-7 1,2 4 36,4-8 1,-2 0-144,8 0 1,-1-2-39,6-4 1,-5 2-61,-1-7 1,1-1 69,5-5 0,1 0-223,-1-1 0,0-5 79,0 0 1,1-7-172,-1 1 0,-6-4 76,1-1 0,0-7-59,5 1 0,-2-6 157,-3 5 0,1 3-3,-7 9 0,5-2 208,-5 8 1,6-5-71,-6 4 326,-1 1-412,-5 6 0,0 6-70,0-1-88,0 8 1,-2-3-266,-3 7 1,1 1-653,-8 5 41,1 4 0,-1 7-313,1 0 0,7 3 606,-2 3 0,4-4 673,2 4 0,-8-4 0,-1-2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8280,'10'0'945,"5"-8"1,-11 6-1160,7-3 194,-7-5 1,10 6 152,-8-7 226,-1 7-368,-5-4 1,2 8 165,4 0-279,-4 0 1,8 2 337,-5 4-236,-3-4 524,14 13-240,-7-13-177,8 13 1,-5-11-32,0 8 1,-9-7-159,3 7 199,-4-8-355,-2 11 327,0-5 0,0 7-47,0 0 0,-6-5 163,1-1 1,-9 1-25,3 5 0,1 1-24,-2-1 1,9-6 195,-3 1 34,-4-1-149,8 7-116,-5-1 0,9-5-54,3-1 1,5-7 59,7 2 1,0 1 1,1-1 0,-7 0-43,1-6 1,-6 6-12,5-1 0,-7 3-42,2-2 1,-6-2-151,-6 7 0,-4 1-84,-7 5 1,-10 0-396,-7 1 1,-1 5-278,-5 0 0,1-2 375,-1-10 0,9 3-1225,-3-8 1742,10-1 0,-8 3 0,5 2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4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8183,'0'10'3686,"-8"-2"-3259,-1-8 0,-10 7-415,-4 5 38,3-5 1,-12 15-51,3-5 0,-4 12 0,-1-2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5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8394,'17'0'473,"1"2"-64,-1 4 1,0-4-436,0 4 0,-5-4-393,-1-2 0,3 0-130,9 0 0,-4 0-436,4 0 985,4 0 0,-8 7 0,6 3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8477,'17'10'0,"0"-5"0,1-3 1483,-1-2-1216,0 0 1,3 0 191,3 0 0,-2-2-246,8-3 0,-6 1-224,5-8 0,-6 8-382,1-1 0,-2-3 354,2 2 1,-10 0-1922,5 6 1960,-5 0 0,4 8 0,1 2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8127,'17'0'1408,"1"0"1,-1-2-1986,0-4 0,0-2 860,1-3 1,5-3 979,0 9 0,0-1-1039,-6 6 1,1 0-597,-1 0 1,-6 0-2452,1 0 2823,-8 0 0,3 8 0,-7 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190 312 8476,'0'-10'1264,"-2"3"-1394,-3 7 108,3 0-110,-6 0 257,0 0 57,6 0 145,-5 0-18,7 0 880,0 0-1234,0-8 228,0 6-409,0-6 63,0 8 459,0 0-221,0 8 0,0 2 135,0 7 0,0 6-32,0 0 1,0 8 79,0-3 0,-2 5-128,-4 2 0,-4-1 29,-7 1 1,4 0-44,-5-1 0,5 6 5,-10 1 0,9-7-96,3-5 1,1-6 86,-1 6 1,3-8-123,8 2 0,0-4 246,0-1-26,0-1-57,0 0 1,8-5 145,3-1 1,5-7-34,1 2 1,0-4-119,1-2 0,7-2 39,3-4 1,-1-3-8,2-9 1,0-5-501,5 0 1,5-7-39,-5 1 0,11-10-241,-11-1 1,-1-2 243,-4 1 1,-8-1 14,2-4 0,-4-10-137,-2 4 0,-1-3 11,-5 3 0,-3-4 465,-8 4 0,0-4-71,0 10 0,0 10 209,0 1 1,0 12-20,0 0 0,-2 6-218,-4 5-6,4 5 1,-7 7-121,3 0 0,4 7-421,-4 5 1,4 3 213,2 2 0,0 3-859,0 3 1292,0 4 0,0 7 0,0 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7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8396,'0'-9'276,"0"1"385,0 8 1,0 2-106,0 4 1,0 5 156,0 12 1,-6 4-355,0 8 1,-2-6-128,3 0 1,3-3-421,-4 3 1,4 4 202,2-4 1,-2-4-728,-4-2 1,4-4 261,-3-2 1,3 1-46,2-1 0,0-6-708,0 1 1203,7-8 0,3 3 0,7-7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579 52 8374,'0'-9'1673,"0"-1"-1437,0 4 1,-2 4-157,-4-3 1,3-3-20,-9 2 0,6 0-37,-5 6 1,-3 0-178,-9 0 1,2 0-125,-8 0 1,0 8 103,-5 4 0,-8-1-106,-4 6 0,-3-3 87,3 9 1,4-4 153,8-2 0,1-1 95,4-5 0,4 5 505,8-5 1,5-1-127,1 1 1,9-5 196,2 6 1,7-3-199,11 3 1,7 1 155,4-7 0,3 6-131,3-7 1,5 7-198,1-6 1,5-1-142,-6-5 1,6 6-268,-6 0 1,1 0-464,-7-6 1,1 5-166,0 1 0,-3 2 773,-3-2 0,-4-4 0,-8 5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8123,'-1'-16'1308,"-5"5"-770,4 3-35,-6 8-337,0 0 0,1 2-41,-5 4 0,-1-2 94,7 7 1,-5-5-63,5 6 1,-6-1-578,6 6 1,-5 1 73,5-1 0,-2 0-99,3 1 1,-3 1 222,-4 4 1,-1-4-267,7 4-116,-7-4 278,11-1 226,-6-1-15,8-7-238,0-3 715,0 1 1,0-4 179,0 7-232,8 1 0,-6 11 53,4 0 1,-4 0 291,-2-6 0,0 6 114,0 0 1,0 2-245,0-2 0,0-3-315,0 3 1,0-4 58,0-2 0,1-1-594,5-5 1,-4 4 109,4-3 0,-4-2-517,-2 1 235,7-7 1,-3 6-1620,8-5 1190,-8-3 0,11 4 80,-3-12 846,-5-3 0,9-16 0,-7-2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7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466 138 8489,'-8'-17'496,"4"0"646,-7 0-1116,7-1 1,-4 1-484,8 0 0,-6 5 768,0 1-118,-7 7 0,3-4-34,-7 8 1,-8 2 134,-4 4 0,-3 5-151,-3 12 0,0-1-66,1 6 1,1 7 94,4 5 0,-1 6-24,7-5 0,0 5 172,5-6 1,7 6-152,-1-5 1,8-1-16,-1-5 0,5-7-136,5 1 1,11-8-225,7 2 1,8-5-366,-3-7 0,5 3 296,2-9 0,-1 1-252,1-6 1,-1 0 191,1 0 1,-6 0 334,0 0 0,-8-7 0,4-3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7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8556,'0'-11'292,"0"-1"0,0 7 241,0-7 0,8 2 1039,3-1 1,10-3-691,2 9 0,6-7-482,-6 6 0,8 1-143,-2 5 0,-2 0-1162,1 0 0,-1 0-154,2 0 0,-2 0-1918,-4 0 2977,-4 0 0,6 7 0,-7 3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8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8415,'-2'-17'887,"-4"0"-209,4 7 1407,-6-5-1454,8 13 0,2-6-60,4 8 0,2 2-131,3 4 0,5 9 78,-5 8 1,2 2-293,-1-2 1,3-2-238,-3 8 1,-2-6 42,1 6 1,-5-8-155,5 2 0,-7 2-1094,2-2 1,2 0 548,-3-5 0,1-1-1067,-6 0 1,0-5 3,0-1 1730,0-7 0,8 12 0,1-7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18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87 8415,'-10'-17'1042,"3"5"-121,7 1-702,0 7 1,2-10 65,3 9 0,-3-3-65,4 2 1,-2 4 264,2-3-171,-4 3-57,5 2-415,-7 0 186,8 0 279,-6 0 356,6 0-295,-8 0-142,0 0 43,0 7-234,7 3 1,-5 7-34,4 1 0,-4-1-311,-2 0 0,-6 0 13,0 1 0,-7 7 124,1 3 1,-3 5 222,-2 2 1,-2 7-128,-5 4 1,3 6 475,-7 6 1,-3 3-216,-10 8 0,5 0 166,-4 1 0,3-3-16,2-4 1,1 3 102,-1-9 0,6 7-565,1-7 0,7-1 109,-3-10 0,11-4-392,1-7 0,3-2 168,-3-4 1,5-5-11,7-6 1,-2-7-317,-4 1-101,4-8 279,-6 3 1,8-9-329,0-3-346,8-5 0,0-9 418,3-4 0,3 4-880,-9-4 1526,1 3 0,2-5 0,2-2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21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8052,'0'-17'534,"0"5"-53,0 1-29,0 7-240,0-12 1,2 15 0,4-5 0,-2 4-83,7 2 0,1 0 116,5 0 1,0 0-157,1 0 1,7 0-25,4 0 1,5 0-120,6 0 1,-3 0-40,3 0 1,5-2-93,1-4 1,-2 4 85,2-3 1,-8 3-75,3 2 0,-7 2-179,-5 3 1,2-3-56,-8 4 0,-6 2-901,-5-3 655,-1 9 119,-1-5 533,-2 1 0,-10 4 0,-4-9 0,-4 9 0,-7-5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21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52 8052,'-17'0'182,"-1"0"116,9 0 0,3 0 103,12 0 1,5-2 179,12-4 0,6 2-207,12-7 1,-1 7-13,12-2 0,-2-1-250,13 1 0,-7 0 148,2 6 1,-5 0-621,-1 0 1,-2 0-54,-4 0 0,-3 0-316,-9 0 1,-5 0 350,0 0 0,-8 6-184,2 0 1,-4-1-81,-1-5 642,-9 0 0,7-7 0,-7-3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21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8052,'-9'0'841,"1"0"0,10 0-850,4 0 0,3 6 338,8 0 1,3 7 192,3-1 1,4 5-3,7 6 0,3-4-122,3 4 1,-1-4-164,7-1 1,-2-1-63,2 0 0,2 1 28,-8-1 1,1 0-139,-7 0 0,-7 3-212,-4 3 1,-11-2-35,-6 8 0,-5 0-297,-1 5 1,-15 6-204,-8 1 1,-13 7 295,-5-2 1,-7 4-363,2 2 0,-4-2-863,-2-4 821,8-4 309,9-15 482,3-2 0,9-4 0,0-4 0,7-3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23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69 8021,'-10'0'458,"-5"8"0,13 2-393,-4 7 0,4 0 488,2 1 1,0-1-69,0 0-292,0 0 1,0 1-129,0-1-40,0 0 1,0 1-185,0-1-425,0-7-48,0 5 248,8-13 297,-6 5 1,5-14-33,-7-5 0,6-3-12,0-2 1,2-3-64,-3-3 0,-1 2 30,8-8 1,-1 6 80,6-5 1,1 6-27,-1-1 0,0 4 153,1 2 0,-1 5-96,0 1 0,-5 7 120,-1-2 1,-5 4 1,6 2 156,-9 0-26,5 0 0,-10 8 275,-4 3 0,-1 5 9,-5 1 0,-7 0-143,7 1 0,-13 1-286,8 4 0,-4-4 94,4 4 1,-1-2-397,1 2 0,6-9-52,-1 3 90,1-3 1,-1-3-184,1 1 72,7-8 1,-4 1 136,8-10 1,6 1 93,0-8 0,7 3 292,-1-3 1,3-1 4,2 7 365,0-8-157,1 12 3,-1-5-238,-7 7 1,-3 2-57,-7 3 0,-7 5-63,-5 7 0,-11 8-139,-6 4 1,2-2-377,-1 2 1,-7 0 220,-5 5 1,-1 1-55,7-1 0,1 1 31,4 0 0,-3-7-79,3 1 0,4-2 178,2 2 1,3-4 254,3-8 0,0 1-14,0-1 0,7-6 243,4 1 1,2-8 380,-1 1-474,3-3 0,-4-2-31,12 0 0,5-7-182,12-5 0,4-3-258,8-2 0,5-7 173,0 1 1,8 0-118,-1 6 0,-5 0 242,-2-1 0,-3 9 137,-3 3 1,-7 4 650,-4 2-617,-4 0 1,-9 10 81,-4 7 0,-4 8-20,-2 10 0,0 1 45,0 5 1,-8-5-199,-3 4 1,1-3-170,-2-3 1,9-1 103,-3-4 1,4-4-166,2-8-35,0 1 0,2-7 79,4 1 0,5-9-55,12 3 0,-4-12-91,4-5 0,2-4-187,-2-3 0,6 1 79,-6 0 1,-2-3-80,-9-3 1,1 4 8,-7-4 1,6 4-566,-6 2 533,-1-1 1,-7 3 131,-3 3 1,-5 5 339,-7 7 1,-6 0 214,0 0 1,-10 2 269,-2 3 1,1-1-198,-7 8 1,5-1 296,1 7 0,-5-1-329,0 0 1,-3 0 57,3 1 0,2-1-346,-9 0 1,7 3 157,-6 3 0,8-6-560,-3 0 1,5 0-10,1-5 0,1 1-186,-1-1 0,8-2 269,4-5 0,10-3-372,1 4 295,8-4 393,-4-10 1,18 1 42,7-5 1,6 2-130,6 5 1,6 3 537,-1-4 0,1 6 103,5 6 1,-1 3 351,1 9 0,-1 7-273,7 3 1,-6-1 211,6 2 1,0-2-405,6 2 0,2 2-34,4-8 0,3 0-469,8-6 0,-5-2 133,-1-3 1,-5 1-1019,5-7 0,-7 2-279,1-2 0,-3-4 1197,-2 3 0,0-10 0,0-5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3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18 796 8082,'-10'-8'970,"2"6"0,8-7-503,0 3 0,8-4-55,3-7 0,7-2 250,5-4 1,-2 2-178,8-8 1,2 6-193,9-6 0,-4 6-169,5-6 1,-5 8 102,-1-2 0,-6-2-352,-1 2 1,-6 0-102,1 5 1,-4 1-128,-2 0 1,-7 0 47,-4-1 1,1 1-278,-1 0 0,0-6 226,-6 0 0,0-8-49,0 2 0,-6 2 223,0-2 0,-1 8-61,1-2 1,4 4 445,-4 2 1,-2-1-76,3 1 1,-3 7 54,2 5 0,4 1 18,-3-2 268,3 4-294,-6-6 0,0 16-125,-3 4 0,-5 5 186,5 6 0,-5 4-105,-1 7 1,6 9 423,-1 3 0,1 4-120,-7 2 1,1 2 35,0 3 1,-1-1-209,1 7 0,0-5-206,0 5 1,-1-9 17,1-2 1,7-2 96,5-10 1,-3 1-452,2-7 0,0-1 187,6-4 1,-2-4-295,-3-8 0,3 0-112,-4 1 9,4-9 444,2-1 356,0-8-282,0 0 0,0-8-10,0-3 0,0-5-372,0-1 0,2-8 131,4-4 0,5-3-387,12-3 0,-2 0 54,8 1 0,0-5-112,6 5 0,-1-5 364,1 11 0,-1 3 346,1 2 1,-2 3-12,-4 3 0,1 7-133,-7 5 0,0-3 879,-5 2-426,-1 0 46,0 14 1,-7 2-184,-4 7 0,-12 6-121,-6 0 0,-5 6-174,-6-6 0,2 2-267,-8-2 1,6-4 94,-6 4 1,6-9 43,-6-3 0,8-1 58,-2 1 0,4-3-159,2-8 503,-1 0 0,7 0 423,-1 0-175,8 0 0,-1 0-173,10 0 1,-1 0 55,8 0 0,1 0 386,10 0 0,-4 2-41,5 4 0,-3 3 172,2 9 1,-4-1-320,4 0 0,-4-5 270,-2-1 0,1 1-412,-1 5 1,0-1-341,1-5 0,-1 2-30,0-7 1,2 8-265,5-3 1,-3-1-920,7 1 1,-1-5-288,2 6 0,4-7 1459,-4 7 0,11-8 0,4 3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33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8039,'-18'0'2028,"9"0"-1261,1 0-639,8 0 0,2 0 157,4 0 0,5-5 249,12-1 0,4-2-189,8 2 0,7 3-73,4-9 1,2 2-233,-2-1 0,2-3-256,-7 9 1,-3-3-434,-9 2 1,2 4 412,-8-3 0,-6 1-788,-5-2-114,-9 4 220,5-6 0,-8 6-215,0-3 745,-8-5 0,-1-7 388,-8-1 0,-1 7 0,1-1 0,5 7 63,1-7-238,-1 8 750,-5-3-134,0 7 1,-1 7 473,1 5 1,0 5-349,0 6 1,-1 2 126,1 4 1,0 4-210,-1-5 1,1-1-86,0 2 0,-4 0-340,3 6 0,-3-1 142,10 1 1,-3-6-806,3-1 1,-3-1-37,9 2 1,-1-4-1489,6-8 1527,0-7 0,7-2-146,5-8 1,5-8 332,6-4 0,4-9 413,8-2 0,-1-6 0,1 6 0,5-4 0,1 10 0,5-4 565,-6 10 1,1 1 98,-7-2 0,-1 9 524,-4-3 0,-4 4-26,-8 2-75,0 0-1024,-7 8 1,-4 1-416,-12 8 1,-6 6-236,-11 1 1,-4 4 377,-7-5 209,-1 8 0,-7-4 0,-2 8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11227,'11'0'1955,"1"0"-1980,-9 7 1,13-5 66,-5 4 0,-1-4-971,1-2 1,1 0 582,5 0 1,-7 2-630,-4 4 515,3-4 1,-7 7-367,4-3 0,-6 4 449,-6 7 1,-3 2 323,-9 4 1,1-2 292,0 8 0,-1-2-228,1 2 1,0 2 341,0-8 1,7 5-149,4-5 0,-2 1 546,3-7 1,-1-6-79,6 1 0,8-6-122,3 5 0,5-7-126,1 2 1,0-4-138,0-2 1,1-6-301,-1 0 1,0-7 95,1 1 0,-1-3-177,0-2 1,-5-1 63,-1 1 1,-7 0-656,2-1 0,-4 7-327,-2-1-178,0 1 666,-8-7 111,-2 9 417,-7 1 0,2 16-129,3 3 0,-1 7 507,7 5 0,0-2-186,6 8 1,0-2 277,0 1 0,0 3-160,0-8 1,0 6-139,0-6 0,0 0-117,0-6-318,0 1-59,0-1 259,0 0 270,0 1-266,0-9 635,0-1 1,0-6 291,0 4-446,8-4 0,2 5-246,7-7 0,0 0-207,0 0 1,1 0-328,-1 0 0,6 0 259,0 0 0,6-6-2476,-6 1 2569,0-9 0,2-3 0,2-10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34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67 243 8039,'-17'0'402,"0"0"1,5 0-202,1 0 1,7-2 217,-2-4 0,12-3-102,6-9 0,12 1 119,11 0 1,7-1 82,10 1 0,6 0-87,0 0 0,13 5-465,-2 1 1,4 1-20,-4-2 0,0 5-48,0 7 0,-5-6-168,-1 0 1,-7 0-211,1 6 0,-3 0 183,-2 0 0,-2-5-157,-4-1 0,-5 0-1051,-13 6 471,5-8 759,-14 7 193,-1-7 50,-11 8 0,-20 0-213,-4 0 1,-14 8-129,-4 3 1,-1 6 370,-10 6 0,-8-3 0,-8 5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3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174 139 8039,'-27'9'0,"-4"1"474,8-4 1,6 2-307,5 3 1,8-1 776,-2-5 1,5-1 238,1 8-606,0-8-274,0 11-279,7-5 0,3 1 130,7 1-304,0-8 1,1 3-170,-1-7 1,0 0 105,1 0-110,-1-7 0,-2-3-361,-3-7 0,1-1 160,-7 1 1,0 0 220,-6-1 0,0-1 33,0-4 0,-8 2 150,-3-8 1,-5 8 299,-1-2 1,0 6 476,-1 5 0,1 5-370,0 7 0,-2 0 283,-5 0 1,5 0-212,-4 0 1,6 7 122,5 5-559,5 3 1,7 2-563,0 1 1,2-3 150,3-3 1,7 3-487,11-4 1,4-3-484,7-2 1456,1-4 0,0-2 0,-1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34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8975,'9'7'1557,"-1"3"-883,-8 7 0,2 0-26,4 1 0,-4 7 217,4 4 0,-5 3-346,-1 3 0,0 5-74,0 0 1,0 1-444,0-7 1,0 7 47,0-1 1,-7 0-657,-5-5 1,-1 0 339,1-1-324,-3-7 344,5-2 1,-7-8-253,0 1 0,-1-7-356,1 1 1,0-8 243,0 1 0,-1-5 42,1-5 0,-2-7-295,-4-11 1,9-4 862,-3-7 0,-4-16 0,-6-4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1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8030,'0'-18'1251,"0"1"-605,0 7-133,0-5 0,2 13-140,4-4 0,-2 4 59,7 2 0,-5 0 122,6 0-353,-8 0 0,9 8 117,-7 4 1,5 11 133,-5 5 0,0-1-54,-6 2 0,0-2 69,0 2 0,0 2-183,0-8 1,0 5-74,0-4 0,0-1-122,0-6 0,0 0 36,0 0-361,0 1-127,0-1 1,6-5-1264,-1-1-645,1-7 1622,2 4 0,-6-16-192,3-4 0,3 3 300,-2-3 1,0 1 101,-6-7 0,0-1 117,0-4 1,0 4 21,0-4 1,-2 4 174,-4 1 0,4-5 157,-4 0 0,4 0 276,2 6 1,0 0-150,0-1 362,0 1 1,8 0-219,4 0 1,-3 5 27,3 0 0,-1 3-39,7-3 1,1-1 65,4 7 0,-2-5-132,8 5 1,0 0-80,5 6 0,1-6 9,-1 1 0,1-1-141,0 6 1,-1 0 25,1 0 0,-1 2 94,1 3 1,-8-1-167,-4 8 1,-4-1 199,-2 7 1,-7-1 12,-4 0 0,-4 6-102,-2 0 1,-2 6 10,-4-6 0,-9 8-226,-8-2 1,-2-2 75,2 1 0,-2-4-58,-4 4 1,-2-6-3,8 1 1,-6-10-135,6-1 1,0-9 79,6 3 0,-1-4-69,1-2 152,0 0 53,0-8 1,7-1 18,4-9 1,4 1-41,2 0 1,8 0 34,3-1 1,5 3-12,1 3 1,0-3 88,1 4 1,-1 1-23,0-2 1,-1 7 3,-5-7 0,5 8-136,-5-2 1,-1 5-334,1 1-475,-7-8 640,4 6 0,-8-8-49,0 5 0,0 1 37,0-8 0,0 6-81,0-5 0,-6-1 164,0-5 1,-7 0 174,1 0 0,5-3 0,1-3 0,-2 2 197,2-8 1,1 8-55,5-2 1,0 4 73,0 2 677,0 7 29,0 2-268,0 8 0,0 2-109,0 4 1,0 9 59,0 8 1,-8 8-258,-4-2 1,3 4-196,-3 1 1,1 7 2,-7-1 1,7 0 56,-1-5 1,7-2-321,-7-5 0,8 3-120,-2-8-1248,5 0 925,1-6 1,1-7-201,5-4 0,-2-12 262,8-5 0,-1-7-112,6-5 1,1-9 51,-1-9 1,8-11-115,4-5 682,-4-5 0,7-22 0,-5 5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1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8030,'29'-32'0,"-1"3"171,-6-4 1,3 22-1,-8-1 745,0 8-131,-7 4-62,5 0 19,-13 0 0,6 2 418,-8 4-578,0 4 0,0 13-184,0 0 0,2 0-147,3-6 1,-1 6-83,8 0 0,-6 0 29,5-5 0,1-7-242,5 1 1,2-9 109,4 3 0,-4 2-380,4-2 0,2-1-153,-1-5 0,-1-5-1062,-6-1 256,0 0-791,0 6 1422,-7 0 1,-4 4-54,-12 8 0,-5-1 695,-13 12 0,-2 12 0,-9 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1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8275,'0'20'0,"2"1"0,3 2 0,5 0 0,1 0 1914,1 0-1102,-8 8-458,11-12 0,-13 8 527,4-4 1,2-2-359,-3 8 0,1-8-332,-6 2 0,0 4-162,0 2 1,-8-2-315,-3 1 1,-10-1 175,-2 2 0,-6 4-10,6-4 0,-8-4-770,2-2 1,-1-12 360,1-5 1,-4 2-333,4-3 0,2 1 181,-2-6 1,8-8 86,-2-3 1,4-12 269,2-6 1,7 2 321,4-2 0,-3 1 0,-1-7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8030,'17'18'0,"0"-1"311,-7 0 1,7 1 472,1-1 0,-1 0 171,6 1 1,4-1-379,2 0 0,5 0-275,7 1 1,3 5-74,8 0 1,-4-6-385,4-5 0,-10-1-316,10 6 1,-14-1 470,-3-5 0,-1 5 0,-7-7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1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7917,'-8'25'2046,"-3"3"0,-4 3-981,-3-2 1,-7 2-479,-4-8 0,-5 9-587,-6 3 0,-20 7 0,-11 10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4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466 156 7777,'0'-17'-831,"0"5"1267,0 1 0,0 5 42,0-5 1,-2 5 294,-4-6-277,4 1-217,-6-6 0,8 5 98,0 0-184,-7 9-194,5-13 58,-6 14 1,6-5-94,-4 7 0,3 0 64,-9 0 1,-1 2 24,-10 3 0,-2 5 89,-4 7 0,-6 8 93,1 4 1,-1 0 52,-5 5 0,3-3 318,3 10 0,7-3-104,4 2 1,3-3 73,3 3 0,7-3-303,5-3 0,10-5-233,7 0 1,7-8-276,10 2 1,8-6-160,14-5 1,15 1-531,3-7 0,10 0 85,-4-6 0,5 0-2796,-5 0 3635,0 0 0,-6-6 0,-3 0 0,-9 3 0,-7 1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7947,'0'-17'1328,"0"0"-946,0 0-337,0-1 509,0 9 110,8-7 0,-4 14-104,7-3 1,-5 5 74,6 5 1,-7 7 319,7 11-589,-8-4 0,4 8-110,-8-4 1,0-2-214,0 8 0,0-6 117,0 6 0,0-8-96,0 2 0,0-2-541,0 2 0,0-3 323,0 3 1,-2-10-2009,-4-1 443,4-1 861,-6-1 1,10-3 268,4-7 1,4-7-64,7-5 1,0-5 33,0-6 618,8-4 0,2-8 0,8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5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8251,'0'-9'3679,"0"1"-3658,0 0 161,0 6 1,8-7-21,4 3 1,1 2 86,-1-7 0,9 5-595,-4-6 0,4 9-30,-3-3 0,-1-2-979,0 2 550,0 1 394,1 5 1,-9 1 172,-3 5 1,-4 12 5,-2 10 0,-8 7 465,-3 5 0,-5 4-169,-1 8 1,0 6 432,0 0 0,-1-1-65,1-5 1,-4-2 82,4-4 0,-5 2-228,11-7 1,-3-7-38,3-5 1,1-14-368,4 3 235,5-5-744,-7-3 474,8-3 0,0-14-419,0-5 1,8-5 140,3-6 1,-1-4-44,1-8 0,1-5 33,5 0 0,-5-1-141,-1 7 0,1-1 332,5 1 0,-2 7 249,-3 4 0,1 9 0,-7 3 0,6 5 0,-7-6 43,9 9 94,-12-5 352,5 8 142,-7 0 1445,0 0-1688,8 0 1,-6 2 16,4 4 1,1 5-92,-1 12 0,2 6-151,-2 11 15,-4-3 1,7 20-53,-3 1 34,-4 7 1,6 7-103,-8 2 0,0-1-90,0 8 1,-2-6-386,-4 6 0,4-8 236,-4 2 0,4-18-451,2-5 1,0-11 272,0-1 0,-5-5-48,-1-7 1,0-3-186,6-7 65,0-9 261,0-1 1,0-10 264,0-4 0,0-11-311,0-12 0,0-5 121,0-7 0,0-11 191,0-11 0,0-4 0,0-3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6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631 0 9304,'-8'12'0,"-3"-3"0,-3 1 0,1-2 0,1 1 0,-1 1 1728,-3 3 0,-1 3-1713,0 1 0,-6 6-107,0 0 1,-14 10-33,3 1 0,-5 3-154,5 9 0,-7-6-435,1 6 0,-1-7 72,7 1 0,5-5-102,0-7 1,8-3 513,-2-7 0,4-3-6,2-3 0,7-3 348,4-3-4,-3-4 1,9 4 74,0-12 1,1 2-111,11-7 1,5-1 53,6-5 0,6-1 65,-6 1 1,8 6 77,-2-1 1,3 1 28,3-7 1,-2 7-89,-4-1 0,1 8 252,-7-1-303,0 10 1,-13 11-27,-4 7 1,-6 13 107,-6-1 0,-11 13 85,-12 4 1,-4 5-143,-1 7 1,-5 1-35,5-7 1,-3 0 7,14-7 0,6-6 16,5-5 1,8-9-79,-1-3 1,7-6 17,9 1 1,1-4-7,11-2 0,-2 0-97,2 1 0,6-9-203,11-3 1,-3-4-3,3-2 1,4-6-234,2 1 1,-4-15-358,-1 3 1,-5-6 325,-1 0 0,-8 4-198,-4-4 0,-6-4 275,-5-2 0,-5 2 152,-7-2 0,0 8 252,0-2 1,-5 4 339,-1 2 1,-10 1 429,-1 5 1088,0 3 229,-8 8-1433,15 0 0,5 6-283,10-1 0,15 1-233,14-6 0,10 0-89,14 0 0,-2 0-250,7 0 0,1 0-546,5 0 0,-6 0 722,0 0 0,-7 0 0,4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7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7938,'9'-27'444,"-1"10"0,-2 7 1266,0 4-1177,7 4 1,-3-5 357,7 7 0,-5 5-333,-1 1 0,-5 8-123,5-3 1,-7 5-306,2 1 0,-4-6-229,-2 1 1,2-1-1763,4 7 1594,-5-1 0,7 0-2678,-8 1 1199,0-9 819,8-1 1,0-10 926,3-4 0,-3-3 0,-8-9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0 9610,'9'8'0,"-3"4"0,-4 3 0,-2 2 0,0 1 1560,0-1-1266,0 0 1,-8 8 262,-3 4 1,-5 4-358,-1 1 0,-8 8 20,-4 5 1,-4 8-162,-1 3 1,-1 2-89,1-3 0,-7 3-366,1 3 1,-6-3 276,6-8-561,-1-1 463,7-6 0,-1-3-28,0-7 1,3-9 28,3-3 0,4-5 105,8-7 1,1-1-100,5-4 226,-5-4 1,15-2-145,-5-12 1,4-3 154,2-3 0,2-1-150,4-4 0,11 2-184,12-8 0,3 8 118,3-2 1,7 4-98,4 1 0,6 3 269,6 4 0,-10-3-150,4 8 1,-6 1 462,0 5 1,-2 0 124,-4 0 1,-9 0 329,4 0 1,-12 5-355,0 1 0,-4 8 90,-2-3 1,-7 4-225,-4 3 0,-4 1-236,-2 4 0,0-4-119,0 4 1,-8-3 125,-3-3 1,-11 0-438,-1 0 0,-2-1 174,2-5 1,2-3 48,-8-8 0,8 0 303,-2 0 0,4-2 284,2-4 1,5-9 277,1-8 0,7-2-288,-2 2 0,6 4-26,6-4 1,-1-2-95,13 2 1,-3-6-567,14 6 1,2 0-361,9 5 1,4 1-694,8 0 0,0 7 1341,0 4 0,0-3 0,0-1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0 658 7937,'18'-15'0,"-7"5"666,1-7 0,5 5-152,6 6 0,6-1-33,-6-5 0,2-3 53,-2 3 1,-4 3 213,4-3 0,-3 6-313,-3-5 0,0-1-135,0-5 0,3 5-602,3 1 1,-2-1 274,8-5 0,-8-4-819,2 4 0,-4-10 200,-2 10 0,-1-5-210,-5 5 1,-3-2 485,-8-4 1,0 2 166,0-8 1,-2 2 46,-4-2 0,4-2 138,-3 8 1,-3-5 317,2 4 1,0 1-43,6 6 531,-7 7-226,5 3-287,-14 7 0,13 7-47,-9 5 0,1 5 98,-7 6 0,1 6-71,0 12 1,-1-3 104,1 8 1,0 2 262,-1 10 0,-5-3-188,0 9 0,0-6-288,6 5 0,0-7-108,-1 1 0,1 3-212,0-2 0,5-1 95,1-5 1,-1-6-122,-5 0 1,5-13-528,1 2-940,7-12 595,-4 2 664,8-16 1,2-9 338,4-11 1,-2-12-128,7-6 1,7-12-34,5-5 0,8 2-2,-3-2 1,7 2 43,5-2 0,-3 3-62,3 9 0,-3 5 61,-3 0 0,1 10 361,-1 2 1,-5 5-156,0 6 1,-14 4 578,3-3 0,-7 5-94,1 5 0,-5-1 125,-7 8 0,-1 1-333,-5 10 1,-6-3-40,-11 3 1,2 2-667,-8-2 0,0 7 314,-5-1 1,-7-4-442,1-2 0,2-5 279,9-7 1,-2 3-42,8-9 146,0 1 325,13-6-180,3-8 0,16 6 326,9-3 1,-1-3 234,6 2 1,2 0-180,-2 6 0,6 0 84,-6 0 0,2 2-102,-2 4 0,-4-4-1,4 4 1,-4 3-214,-1 3 0,-1-2-119,0 1 1,1-5-432,-1 5 0,2-1-817,4 2 1,-2 1-589,8-7 1,-8 5 1810,2-5 0,4 7 0,0-3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8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7932,'10'-17'1707,"5"7"-1150,-4 5 0,5 3-171,1 2 1,6 0-70,0 0 0,2 0 89,-2 0 0,-2 0 2,8 0 0,0 0 234,6 0 1,-1 2-490,1 3 1,-6-1 18,-1 8 1,-1-8-1153,2 1 0,2 3 673,-8-2 0,-2 1-1299,-9-1-313,3-4-280,-13 6 2199,6-8 0,-24 0 0,-3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8260,'-17'0'822,"-1"0"-163,9 0 647,1 0-603,8 0 0,0 8-280,0 3 1,-2 3 261,-4-3 1,5 5-247,-5-5 0,4 10-346,2 3 1,0-1-246,0-6 1,-6 6-356,0 0 0,1 2-48,5-2 1,0-4-713,0 4 0,0-9-299,0-3 0,0-5 1566,0 6 0,7-9 0,3 5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49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7922,'10'-8'1592,"-2"-1"1,-6-1-996,3 4 1,-1 4 40,8 2 0,-8 8 383,1 4 0,-3 3-468,-2 2 0,0 8 13,0 4 0,0 6-402,0 5 0,0-2-500,0 9 0,0-1 295,0 6 41,0-1 0,-7 9 0,-3 1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1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7895,'0'6'878,"0"5"1,2 26-456,4 3 1,-4 4-35,4 8 0,1-6-281,-1 1 1,0-7 98,-6 6 1,0-8-296,0 3 1,2-7-28,3-5 0,-1-4 1,8-7 1,-1-9-239,7-3 0,-1-4-215,0-2 1,1-2 148,-1-4 0,0-9-137,0-8 1,-5-8 207,-1 2 1,1-4 70,5-1 0,1-1 233,-1 1 0,0-1-95,0 1 1,1 1 137,-1 4 0,0-2 0,1 8 0,-1 2 0,0 10 0,-5-3 92,-1 8 163,-7 1 241,4 5 0,-8 2-230,0 3 1,0-1 68,0 8 0,-2-1-68,-4 6 1,2 3 62,-7 3 0,5-4-144,-6 4 0,1-2-268,-6 2 0,5-4 112,1 4 1,-1-3-198,-5-3 0,5-5 26,1-1 186,-1-7 97,-5 4 1,7-10-168,5-4 1,3 2-125,2-7 0,2-1 105,3-5 0,5 5-125,7 1 0,-5 7 13,-1-2 47,1 4-37,5 2 0,-2 2 78,-3 4 0,-4-2 50,-8 7 0,0-5 48,0 5 1,0 1 179,0 5 1,-8 1-145,-4-1 0,-3 0-35,-2 0 0,-1 1-67,1-1 1,-2 0 3,-4 1 1,2 1-138,-8 4 1,6-2 54,-6 8 1,8-6-22,-2 6 0,-2 0 40,2 5 0,-6-5-116,6 0 0,-8 0 163,2 5 0,-3 1 79,-3-1 1,6 5-20,0-5 1,-5 9 176,-6-15 0,-1 9-13,7-8 0,5-4-60,0-2 1,2-4 140,-2-2 0,4-7-29,8-4 0,5-4 22,1-2-238,7 0 0,-2-10-155,12-7 0,6-1 121,11-5 1,4-2-111,7 2 1,1 2 225,-1 10 0,3-3-114,3 8 0,-3 1 197,3 5 1,-5 0 24,-7 0 1,-1 7 34,-4 5 1,-5 5-74,-1 6 1,0-4 117,-5 5 1,-4 1-178,-3-2 0,3 0-92,-2-6 0,1 0 1,-1 1 1,-4-7 215,4 1-395,3-9-25,1 13 56,7-14 1,1-2 75,-1-12 0,-2-3-135,-3-2 0,3-1 54,-3 1 0,-5 0-340,-1-1 314,-4 1 0,-2 0-40,0-1 218,0 9 0,-2 1 80,-4 8 0,-5 0 168,-12 0 0,2 14 47,-8 3 1,-6 10 262,-5-4 0,0 6-268,5-6 1,0 6 35,1-6 1,1 0-215,4-6 0,-3 0 135,3 1 0,2 5-936,-2 0 1,6-6 155,-6-5 0,6-3-111,-6 3 1,8-5 322,-2-7 0,4 0-79,2 0 1,5-2-31,1-3 37,7 3 451,-4-14 1,16 14-26,3-3 1,5 3 416,1 2 0,2 2 38,4 3 1,4 7 240,8 11 0,1 4-310,5 8 0,-3-3 155,8-3 0,2 4-192,10-5 0,-4-3-162,3-1 1,-1-5-516,2-2 1,-8-2 235,7-3 0,-5 1-1031,12-7 0,-9 0 133,3-6 1,-10 0-247,-2 0 0,0-8 323,6-3 867,-8-12 0,-1-4 0,-9-8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1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243 139 7895,'27'-25'253,"2"0"64,-12-4 0,4 6 15,-9 12 0,-3-3 1065,3 8-1009,-8 1-201,3 5 1,-16 9-221,-9 9 1,-7 7-195,-9 9 1,-1 3-292,1 3 1,-7-2 258,1 9 1,5-9-1,7 2 0,6 3-20,-1-3 1,6-5-156,6-7 1,3-5 133,8 6 0,0-8 65,0 2 0,0-3 536,0-3 1,6 6-102,-1 0 1,7 8 133,-6-2 1,7 9 32,-1 2 0,-3 1 320,3-7 0,-6 7-250,5-1 0,-7-2 61,2-9 0,-2 2-479,1-8 45,-3 8 0,12-12-906,-8 4 237,-1-11 230,-5-5 0,2-9-5,4-3 0,-4-7-237,4-11 1,1-4 158,-1-7 0,6-9-52,-7-3 1,9-6 509,-3-5 0,-3-5 0,7-15 0,-5-1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7951,'27'-17'283,"-4"0"-283,-4 0 665,-2-1 1,1 7-135,-1-1 1,0 8-51,1-1 0,-3 5-108,-4 5 0,3 5 82,-8 7 1,-1 3-233,-5 3 1,0-2-107,0 8 0,0-3-445,0 3 1,0 2 264,0-8 1,-5 6-175,-1-6 0,0 0-90,6-6 0,0-5-866,0-1 582,0-7 390,0 4 1,0-10-186,0-4 690,0-3-237,0-9 0,8-1-32,3-4 1,-1-4-72,1-7 0,3-1-24,9 0 1,-2-3 45,8 3 0,2-9-46,9 10 0,-2 1 138,9 4 0,-7 14 176,6-3 1,-9 13 136,-3-1 0,-1 4 27,-10 2-115,0 8 0,-13 7-69,-5 8 0,-3 0 105,-2-6 1,-2 8-164,-3 4 1,-11-2-100,-7 2 1,-6-2-58,6 2 1,-8 1-307,3-7 0,-3 1 104,2-7 1,-2-6-62,8 1 1,0-8 54,6 1 0,0-3 2,-1-2 1,7 0-82,-1 0 0,8-7 121,-1-5 1,10-3 9,7-2 0,5-1 44,6 1 1,0 5 26,12 1 1,-10 7 50,10-2 0,-12 6 102,0 6 0,-6 4 26,-6 7 0,-3 8-104,-8 4 0,-9 3 305,-9 3 0,-1 0-120,-10-1 1,0 1-3,-5-1 0,-1-1-115,1-4 0,-1 3-3,0-3 1,-1-4-69,-4-2 0,3-3-143,-3-3 0,5 2 11,6 4 1,-3-4 124,3 4 1,4-1-40,2 1 0,-2-2 101,2 8 1,0-6 123,5 5 1,3 1-56,4 6 1,-5-6 127,5-1 1,-5-1 48,-1 2 0,0 2-124,-1-8 1,7-2 82,-1-9 1,7 1 47,-7-7-154,8 0-184,-4-6 1,12-8-264,8-4 1,3-11 119,20-5 1,5-13-85,18-5 1,11-4 153,12-2 1,-37 26 0,2 0-51,0 0 0,0 0 1,1 6-1,0 2 108,46-17 0,-5 7-64,4-1 1,-11 10 160,-6 7 1,-6 8 133,-6-2 1,-3 5 239,-8 1 1,-10 7-164,-7 5 1,-3 9-117,-9 2 1,1 2-108,-7-2 1,-8 2 90,-3 4 0,-6 3-216,-6-3 1,-11 10 296,-12 1 1,-5 2-581,-7-1 0,-5-5 61,-11 5 0,-3-7-63,-3-5 1,-5 2 77,5-8 1,3-2 95,3-10 0,-3 3 38,3-8 1,1-1-24,10-5 0,-2 0-48,7 0 1,1-7 64,5-5 0,9-11-151,2-6 0,7-3 51,6-3 0,3-5 12,8-1 1,8-7 226,3 2 1,10 2 37,2-2 0,8 6-79,-2-7 0,2 7 79,-3-6 0,3 8 331,-8-3 0,-5 10 83,-7 3 1,-7 6 327,2-1 0,-4 4-212,-2 2 1,-2 5 245,-4 1 0,2 7-363,-7-2 0,-1 4-59,-5 2 0,-1 2-319,1 4 1,0 6 129,0 11 0,1 3-272,5 9 1,-5 0 142,5-1 1,1 1-433,-1-1 1,5-1-349,-6-4 254,9 4 1,-5-14 253,8 4 0,8-12-7,3-5 0,12-4 74,6-2 1,4-8 14,1-3 0,3 1 303,3-1 0,-3 1-79,3-1 1,-4 3 423,-1 8 1,-2 0 1,-5 0 1,-4 8 193,-13 3 0,-3 6-286,-8 6 0,0-1 85,0 6 1,-8-1-356,-3 2 1,-5-4 42,-1-8 0,0 1-957,-1-1 698,1-7 1,5-3-2496,1-7 1661,7 0 0,0-13-53,16-4 1,1-10 206,16 4 762,0-16 0,5 10 0,1-13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5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328 104 7799,'-18'0'571,"1"0"1,5 0-54,1 0 0,-1 8 25,-5 4 1,-6 5-104,0 6 0,-2-2 88,2 8 1,4-6-230,-4 6-234,-4 0 135,8 5 0,-1-7-549,9-4 0,5-4 289,-5-1 0,7-7-232,-2 1 1,6-9-176,6 3 1,3-12-335,9-5 0,7-10 169,3-2 1,7-14-15,5 3 0,3-5 346,3 5 1,9-7 56,-3 1 0,4 5 172,-4 7 0,0 1-49,0-2 1,-2 10 448,-4 7 0,2 8 1,-8-2 0,-1 5 355,-11 1 1,3 1-178,-8 5 0,-6 2 311,-5 3 1,-8 5-232,2-5 0,-4 7-177,-2 5 0,-6-4-356,0 4 1,-9-2 129,-3 2 1,1-4-510,-6 4 0,2-3 24,-2-3 0,4-7-736,-4-5 863,3-3 0,5-4-26,3-3 0,5-5 482,7-7 1,2-1-126,3 1 1,1 2-17,11 3 1,-3 4 27,9 8 1,-4 0 74,-2 0 1,7 2-54,-1 4 0,0 2-80,-6 3 0,-6 5-201,1-5 1,-6 3-343,5-3 1,-5 5-299,6-5 1,-7-1 728,7 1 0,-8 1 0,3 5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3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7895,'18'0'654,"-1"0"1,0 0 49,1 0 1,-1 7-212,0 5 0,0 3 346,1 2 0,-9 6-353,-3 1 0,-2 4-166,2-5 1,-4 6-808,3-6 1,-3 6 398,-2-6 0,0 0-393,0-5 1,2-3-81,4-4 0,-2-1-545,7-4 1,-5-6 436,6 0 0,1-8 100,10-9 1,-2-2 212,8-4 1,-6-10 193,6-7 0,2-3 245,9 3 1,2 5-63,4 1 0,4 7 65,-3 10 0,-3 5 217,2 1 0,-8 7 387,3-2 0,-13 12-171,-4 5 1,-7 6 237,-6 7 0,-3-3 16,-8 7 1,-4 1-322,-7 6 0,-3-1-521,-15 1 0,-5 5-59,-7 1 1,-1-1-43,2-5 0,3-6-20,-3-1 0,3-12-330,3 1 1,5-11 194,0 0 0,10-6-100,2-6 1,1-6 418,11-11 1,-1-4-144,6-7 1,2-1 558,4 1 1,11-1-180,12 0 0,11 7 32,6-1 0,4 13 3,2-1 1,-8 6 90,-4-1 1,3-1-94,-3 7 1,-5 0-86,-6 6 1,-14 0-353,2 0 118,-3 0-1471,-5 0 377,-1 0 568,-23 0 0,9 0 5,-12 0 1,5 0-254,-4 0 1,-2 0 828,-5 0 0,5-8 0,-4-3 0,-2-5-292,2-1 1,0 0 291,6 0 0,0 5 308,-1 1-344,1 7 1,0-4 1283,-1 8 1,9 8-158,3 3 0,-2 10 94,3 2 0,-7 8-613,6-2 0,-5 4-20,5 1 0,-8 3-453,3 3 1,1-3 61,-1 3 0,5-11-381,-5-6 1,7-4-232,-2-2 1,6-5-540,6-1 0,-2-7 138,7 2 0,1-12-585,5-5 1,6-7 1436,0-5 0,8-4 0,-4-7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3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7895,'17'-8'0,"-5"7"0,-1-5 0,-5 4 1471,6 2 0,-7 0 440,7 0-1227,-8 0 0,4 2 285,-8 4-540,7 3 1,-5 8-245,4 1 0,4-1-127,1 0 1,4-5-34,3-1-35,7 1 172,-6 5 0,14-5-381,-5-1 0,5-5-7,2 6 1,-1-3-528,1 3 1,-3-3 68,-3-3 0,2-2-350,-8 7 1,0-5 208,-6 6 0,-7-7 825,-4 7 0,3 0 0,1 5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4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7895,'-18'23'1419,"1"0"-854,0 8 0,7-4-351,5 7 0,3-1 2,2-4 0,0 1 156,0-7 1,0 6 166,0-6 1,0 6 307,0-6 0,-2 2-638,-4-2 0,-4 2-385,-7 4 0,-6 4 80,0-4 1,-8 1-69,2-1 0,-3-4-793,-3-8 0,2-1 476,5-5 1,-5-3-264,4-8 0,2 0 214,-2 0 1,6-8 156,-6-3 0,8-5 263,-2-1 0,10 0 227,1-1 0,8 1-210,-1 0 1,3 5 65,2 1 0,9 1 106,9-1 1,-1 3-60,6 8 0,2 0 535,-2 0 0,8 2-88,-2 4 1,-2 5 553,1 12 1,-1-4-178,2 5 1,2-3 153,-8 2 0,8-4-484,-3 4 1,5 2-8,2-2 0,-1 0-361,1-6 0,5-1 84,1-5 0,5 3-1101,-6-8 1,6 5-73,-5-5 0,-3 0-688,-9-6 1,2 0 608,-8 0-1166,7 0 985,-10 0 1203,4 7 0,-6 3 0,-1 7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3:54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7839,'35'0'3148,"-10"2"-2440,-8 3 0,0 3 1561,-5 4 0,-4 3-1172,-3-3 1,-6 9-690,-11 2 0,-9 9-704,-19 3 1,-16 3 295,-19 14 0,-12-4 0,36-18 0,-1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08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10393,'-10'0'1696,"4"0"-1210,12 0 0,-2 0-128,8 0 1,-1 0-168,6 0 0,6-2 38,1-4 1,0 4 204,0-3 1,2 3-63,9 2 0,-6 0-109,0 0 0,-1 0-88,7 0 1,0 0 40,-1 0-105,-7-8 0,6 6-21,-4-4 0,-2 5-8,1 1 1,-5 0-191,6 0 0,-8-6-4,2 0 1,-1 0-197,1 6 1,-4 0-257,4 0 376,-12 0 1,5 0-41,-5 0-707,-3 0 173,7 0-634,-13 0 892,6 0 1,-8 2-778,0 4-221,0-4 862,0 6 0,-2-7 640,-4 5 0,-3 4 0,-9 7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09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120 105 7893,'-18'0'59,"1"0"1,0 0 294,0 0-354,7 0 739,-5 0-78,13-8 414,-14 6-682,14-6 1,-3 8-294,10 0 1,7 0 67,11 0 0,4-5-52,7-1 1,1 0 126,0 6 0,7 0-97,4 0 0,-2 0-22,2 0 1,0 0-160,6 0 1,-6 0-349,0 0 308,1 0 0,3-6-175,-4 1 1,4-7-227,-4 6 0,-6-5 9,-5 5 0,-3-6-246,-9 7 0,-5-1-198,-7 6 367,-7 0 0,2 0-187,-12 0 731,-4 0 0,-22 8 0,-5 1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0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7957,'11'0'0,"1"0"0,-8 0 0,11-6 432,-3 1 0,3-7 343,2 6-623,1-7 1,5 5-125,0-3 1,-6 3 177,-5 8-362,-1 0 196,6 0 123,-7 0 1,-2 8-64,-8 3 1,-2 7-7,-4 5 0,-4-2-7,-7 8 1,-6-6 90,0 5 1,-14 1-47,3 6 1,-5-1-3,5 1 1,-3 0-62,-3-1 1,-2 6 62,-4 1 0,-2-7-27,7-5 1,1-8-3,5 2 1,3-3 93,3-3 1,2-2-81,4-3 0,9-3-167,-3-3-4,4-4-13,3 6-43,2-8-123,8 0 1,2 0 83,4 0 0,6 0 106,11 0 1,4 0-5,7 0 0,8 0 47,5 0 1,8 0-57,3 0 0,5 8 77,-5 3 1,5-1-117,-5 1 0,0 1 72,-7 5 0,-1 0-503,-3 1 0,-7-1 209,-11 0 0,1 0-789,-6 1 567,-1-1 539,-6 0 0,0 1 0,0-1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0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11364,'11'17'1052,"1"0"1,-3 1-358,3-1-564,3 0 1,-7 0-208,3 1 1,5-1-973,-5 0 819,-3 1 1,7-9-422,-3-3 1,-3 2 82,3-3-662,-8 1 0,11-8 422,-3-4 0,-5 1 807,-1-13 0,4 5 0,-1-12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8121,'8'-10'-436,"-4"1"174,8 3 1048,-1 4 0,1-6-162,-1 8 0,-5 0 596,5 0-571,-7 0 0,6 2-216,-4 4 0,-4-2-115,3 7 0,-3-5 189,-2 6-1692,8-1 0,-6 6 404,4 1 781,3-1 0,1 8 0,7 2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0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10453,'0'12'1634,"0"0"-962,0-9 77,0 13 35,0-7-430,0 9-597,0-9 83,0 7 1,0-13-1669,0 9-1305,0-8 2363,0 4 1,0-7-440,0 5 1209,8-4 0,-7 6 0,7-8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10046,'8'17'786,"3"1"0,6 5-378,6 0 0,4 6-155,8-6 1,-6 2 86,0-2 0,-6-4-48,5 4 0,-6-4-503,1-2 0,2 1-219,-2-1 1,0 0-463,-6 1 0,-2-7-1,-3 1-518,3-1-415,-13 7 1826,6-1 0,-8-8 0,0-1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0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7912,'18'-7'0,"-1"3"479,0-8 1,-5 9-45,-1-3 0,-5 4 262,6 2 267,-9 0-224,5 0 1,-8 8 281,0 3 0,0 4-467,0 3 0,-8 5-558,-3 0 1,-4 8 48,-3-3 1,1 11-762,0 1 0,-6 1 715,0-7 0,-16 8 0,3 3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7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7957,'-18'0'0,"9"0"3000,1 0-1965,8 0 0,-2 0 70,-4 0 0,4-1 778,-3-5-1273,3 4 1,4-8-296,3 4-133,5 5 1,7-9-320,1 4 1,-1 4 185,0-3 1,0 3-300,1 2 0,-7-2 170,1-4 1,-1 4-575,7-4 445,-1 4 1,0 2 27,0 0 1,-5-5 145,-1-1-36,1 0 165,5 6 1,-1-2-67,-5-4 0,-1 4 55,-4-3-66,-4 3 0,7 2-284,-3 0 127,-4 0-299,13 0 195,-13 0 194,13 0 1,-13 2 180,4 3 0,-4 5-133,-2 7 1,0 1 377,0-1 1,-6 2-148,1 4 1,-9 4 132,3 8 1,-5-1-76,-1 1 0,0-1 63,-1 1 0,1 5-266,0 1 0,-1 7 76,1-2 1,0 2-833,0-2 0,5-2 383,0-3 0,7-5-882,-7 4 0,8-5 504,-1-6 0,-3-4-510,2-8 0,0 0-329,6 1 294,0-9-271,0-1 1030,0-8 0,0-8-281,0-3 734,0 3 0,0-15 0,0 4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7936,'2'-9'0,"3"3"832,-3 4 1,8 2-279,-4 0 0,-4 2 728,3 4 0,-1 2-627,2 3 1,-2 6 468,7 1 0,-7-1-492,2 6 1,4-4-334,1-1 1,-1-3-379,1-4 1,1 3-346,5-8 0,0 5-1042,1-5 0,-1 2 865,0-3 0,1-3-1350,-1 4 0,-6-4 958,1-2 1,-1-8 992,7-3 0,-1-5 0,0-1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7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7936,'17'-10'-281,"0"2"234,1 8 0,-7 0 1588,1 0-689,-1 0-126,-1 0 181,5 0 1,-11 2 235,8 4-178,-9-4-712,5 13-712,-8-5-1058,0 7 1,0 1 1516,0-1 0,8 0 0,1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7937,'-10'18'1430,"4"-1"1,-2 2-815,3 4 1,-3 2-224,2 4 1,2 4 289,-7-5 0,7 7-242,-2 5 0,2-3-374,-1 3 1,3 2-99,-4-1 0,4-1-186,2-5 0,2-1-190,4 1 0,-2-2 271,7-5 0,1-3-66,5-7 0,0-3 4,1-3 1,-1-5 132,0-7 0,-5 0 14,-1 0 0,1 0 271,5 0 1,-5 0-36,-1 0 0,-5 0 282,5 0-735,-7 0 134,12 0-449,-14 0 183,5 0-1426,-7 0 709,0 0 1117,-7 0 0,-3-15 0,-7-4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8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10012,'0'12'833,"0"-1"1,0-5-596,0 6 0,0-7 823,0 7 0,-8 5-461,-4 6 1,3 6-623,-3-6 1,3 8-266,-3-2 1,-3-2-336,3 1 0,-3 1 51,-2 6 0,-1-2 376,1-5 0,2 3-693,3-8 1,-3 0 317,3-5 0,-3-7 188,-3 1 0,-5-9 229,0 3 1,0-4 186,6-2 1,6-8 46,-1-3 0,2-4-84,-1-3 0,3-5 95,8 0 1,0 0-46,0 6 1,0-1 489,0 1 1,0 0-223,0 0 0,8 5 210,3 1 1,5 1-246,1-2 0,0-1-123,1 7 1,1-5 20,4 5 0,-4-8-135,4 3 0,2 1-606,-2-1 1,6 5 325,-6-5 0,8 1-1805,-2-2 2042,-4-3 0,7-2 0,-5-10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8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7927,'10'-8'3413,"5"6"-2563,-13-13 913,14 13-1227,-7-6 0,9 3-458,-1-1 1,-6 0 33,1 6 0,0 0-537,5 0 0,0 2-132,0 4 1,1-4-486,-1 3 0,-5 3 535,-1-2 0,-1 2-245,1-3 1,-3-1-123,-8 8 0,0-7 350,0 7 1,0 0 523,0 5 0,-8 0 0,-1 0 0,-9 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8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7927,'-17'17'0,"-1"1"0,7-7 74,-1 1 298,8-1 335,-3 7-429,7-9 0,7-1 184,5-8 1,3 0-138,3 0 1,-1-8-124,0-3 1,6-3-59,0 3 1,6-5-147,-6 5 0,0 1-330,-5-1 0,-1 5 252,0-6 1,-5 8-1747,-1-1 891,-7 3-509,4 2 1444,-8 7 0,-16 11 0,-3 9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7927,'14'9'274,"3"-3"1,-4-4 12,10-2 1,-3 0 341,-3 0-71,0 0 0,1 6-136,-1-1 1,-6 7 79,1-6 1,-8 7-130,2-1 0,1 3 88,-1 2 1,0 1-70,-6-1 1,0 8-302,0 4 1,0-2-78,0 1 1,-6 1-230,0 6 0,-7-6-45,1-1 1,3-1-323,-3 2 0,1 2-451,-7-8 0,1-2 510,0-9 1,-1-3-1354,1-3 1297,0-4 1,5-8 578,1-11 0,-1-20 0,-5 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9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11051,'0'17'2667,"-8"1"-1525,-3-1-720,-5 0-101,-9 8 0,4 2-59,-8 8 1,6-1-695,-6 1 271,8-1 210,-11 1 0,12 0-49,-3-1 0,4 1 0,2-1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8005,'-7'0'-635,"7"0"958,9 0 0,1 2 736,1 4-771,-7 3 0,4 11 48,-8 3 0,0-2 1,-2 8-1,-2-1-327,-2-1 1,1 4-170,5-8-191,0 0 0,0-6 0,1-1-687,5-5 825,4-3 0,7-10 0,0-4-230,1-5 0,-1-5 78,0-1 0,6-8 149,0-4 0,-5 2 0,-7-1 195,3-3 21,-7 6 0,7-8 0,-8 6 120,-3 0-134,-1-5 1,-2 13 326,0-4 1,0 3 0,0 3 179,0 0-161,0 7-132,0 2-126,0 8 294,0 0 1,0 8-192,0 4 1,0 3 2,0 2-91,0 1 129,-7 7 1,5 3 0,-6 13 102,0 5-71,6 4-130,-13 9 1,7 3-1,-5 9 84,1 4-328,1 4 1,-6 9 0,-3 2-2612,-3 3 2363,4-1-220,-14-13 0,14-16 231,-4-11 1,4-8 157,2-4 0,-1-7 164,1-16 1,0-1 275,0-5 0,-1-3 635,1-8 1,-6-8 413,0-3 1,0-5-341,5-1 1,-3-6 508,4 0 1,-2-6-1017,13 6 0,-5-6-44,5 6 1,0 0-168,6 6 0,0-6-174,0 0 1,2 0-369,4 5 0,5 1 295,12 0 1,-2-6-1063,8 0 0,6-6-105,5 6 1,8-8-1859,-2 2 3044,4-3 0,10-3 0,1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6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0 8779,'0'17'1633,"0"1"1,-9 5-762,-9 0 0,-1 9-349,-10 3 0,-2 1-69,-9 11 1,4-1-684,-5 6 0,5-1 143,1 1-462,8-7 1,4-3-616,12-8 0,5-7 1163,12-4 0,11-3 0,10-3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9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7934,'11'0'1394,"1"0"-958,-1 0 0,7 0 647,-1 0-732,0 7 0,1-5 317,-1 4 0,6 2-227,0-2 0,0 1-196,-6-1-76,1-4 0,-1 11-1992,0-7 1474,-7 8 0,3-5-1207,-7 9 0,0 1 1556,-6 4 0,-16 4 0,-3 7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19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7934,'0'17'1337,"0"0"-1132,0-7 174,8-2-243,1-8 30,9 0 0,-3-2-158,-3-4 202,3 4-79,-5-6 1,5 10 75,-3 4 1,-5 4-29,-7 7 0,0 0 111,0 0 0,0 6-78,0 1 1,0 6 248,0-1 1,0-4-85,0-2 0,0 2-125,0-2 1,0-6-33,0-5 0,0-6-202,0 5-24,0-7-107,0 4 0,0-10-83,0-4 233,8-3 1,-6-9-293,4 1 1,-3 0 88,3-1 0,-4 1-286,4 0 0,-2-1 179,2 1 1,-5-2-448,5-4 0,4 4-43,1-4 1,-1-4-205,1-2 1,1-4-85,5-1 1051,8-9 0,2-1 0,8-8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0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 7934,'0'-9'683,"1"1"-404,5 8 0,-4-2 600,4-4-209,4 4 71,-1-5-75,8 7-15,-7 0-130,5 0-12,-13 0 0,6 2 334,-8 3-582,0 5 0,0 7-28,0 1 1,0-1-50,0 0 1,0 0 35,0 1 0,0-1-276,0 0 10,0-7-135,0 5-381,0-13 1,2 6 300,4-8 0,-2-6-404,7 0 0,-1-7 260,1 1 0,5 3 89,-5-3 0,-3 7-175,-2-7 444,3 8-1,-7-4 1,8 8 63,-5 0 1,-3 2-24,4 4 0,-4 4-30,-2 7 0,-6 0-824,1 1 0,-9-1 380,3 0 0,-5 6-216,-1 0 1,2 6 251,3-6 0,-1 0 112,7-5 1,-6-1 327,6 0 1,1 0-35,5 1 324,0-1 1,0 0-303,0 1 1,0-7 554,0 1 1,5-7-243,1 7 1,0-6 1127,-6 5-979,8-7 1,-6 6 450,3-5-178,5-3-523,0 6-47,7-8 0,-6 6 85,1 0 1,-6 1-117,5-1 0,-7-2 92,2 7 0,2 1 69,-3 5 1,1 1-111,-6-1 0,-6 2-28,1 4 1,-9-4-52,3 4 0,-5 2-213,-1-2 1,-2 6-219,-4-6 0,3 0 217,-3-5 1,4-3-49,2-3 1,1-3 120,5-3 0,-4-4-44,3 4 1,-3-12 35,-3-6 0,7-3 58,-1-2 1,8-1-22,-1 1 0,5 0 10,5-1 0,1 1-109,12 0 1,-5 5 105,10 1 0,2 7 32,-2-2 0,0 4-56,-6 2 1,6 2 45,1 4 1,-1 4-44,-6 7 1,-2 0 127,-3 0 0,1 1-235,-7-1 1,2 6-253,-3 0 1,-3 0-2181,4-5 2576,-4-1 0,6 0 0,1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1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7873,'-18'-8'343,"1"6"-172,-8-5-86,6 7 1,-12 0-1036,8 0 1,0 0 569,6 0 1,-6 2 1003,-1 3 1,1 1-45,6 12 0,-6-5 167,0 10 1,0-2-343,6 2 1,-1 4-192,1 8 0,2-1-46,3 1 0,-3 5 59,3 1 0,3 1-29,-3-2 1,8-3 28,-1 3 1,3-3-220,2-3 1,0-5-249,0 0 1,7-8-239,5 2 1,3-11 76,2-7 1,7-3 206,-1-2 0,2 0-466,-2 0 1,-4-7 216,4-5 0,2-3-53,-2-3 1,2-5 120,-2 0 0,-4 0 242,4 6 1,-5 0 312,-7-1-20,4 1 140,-13 0 1,6 9-185,-8 8 1,0 8 1105,0 9 0,0 2-519,0 4 1,0 2 16,0 4 0,0 2-282,0-8 1,0 6-787,0-6 0,6 0-258,0-6 1,1-2-1659,-1-3 184,-4 3 1200,13-13 880,-13 6 0,6-16 0,-8-1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1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7873,'-18'-8'-946,"7"6"602,-1-4 2114,8 4-99,-3 2-756,7 0 0,2 0-482,3 0 0,5-5-7,7-1 1,6-2-570,0 2 1,8 4 171,-2-3 1,4 1-962,1-2 1,1 4 653,-1-4 1,3 5 277,3 1 0,-3 0 0,5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8888,'17'0'865,"2"0"-58,4 0 1,4 0-411,8 0 0,-1 0 0,1 0-168,-1 0 0,1 0-293,0 0 0,-1-6-782,1 0 0,-6-5 263,-1 5-1366,-6-7 855,3 3 457,-16-7 1,-3 5 636,-12 1 0,-3 5 0,-9-6 0,1 9-51,0-3 1,-1 2-51,1-2 0,6 4 1711,-1-4-811,1 5 270,-7 1-649,9 7 0,-1 3-41,4 7 1,4 0-153,-3 1 0,3 1-117,2 4 1,0-2-20,0 8 1,0-6-158,0 6 1,0-6-238,0 6 0,0-6 204,0 6 0,0-8-984,0 2 603,7-4 213,3-2 0,1-7 62,1-4 1,-6-4-5,5-2 351,1-8 0,3-2-98,-3-7 0,1 5 1016,-7 1-797,7-1 0,-9 3 137,8 3-251,-8 4 1,5 10 1140,-3 3 1,-4 10-507,4 3 0,-4 6-268,-2-1 1,0 2-314,0-2 0,2 1-288,3-7 1,-3 6-616,4-6 1,-4 2 357,-2-2-1360,0-3 744,0 5 187,0-8 336,-8-8 1,-1-1 740,-9-8 1,3-8 130,3-3 1,-1-4 409,7-3 0,-5 1 81,5 0 0,0-1-386,6 1 0,0 0-33,0 0 1,2 5-166,4 0 0,3 7-301,9-7 1,5 8-18,0-1 0,0-3-128,-6 2 1,6-2-158,0 3 1,-5 3-1147,-7-4-1064,1 4 1114,-3 2 704,-1 0 0,-10 2 261,-4 4 0,-5-2 63,-12 7 0,-4-5 187,-8 5 0,-7-1 143,-4 2 1,-2 3 105,2-4 0,-2-3 375,7-2 1,1 2 533,5-3 0,1 3-490,-1-2 0,6-2 85,1 7 0,6-5-168,-1 5 0,4-1 185,2 2 1,5 3-237,1-4 1,7 11-55,-2 1 1,4 0-245,2-6 0,4 6 69,8 0 1,-1 6 137,12-6 0,4 0-63,2-6 0,11 1 12,6-1 0,2 0-39,-1 1 1,2-9-565,-2-3 1,3-2-253,1 2 0,1-5-496,0 5 1,0-6 127,0-6 1,4-3-670,7-8 1,2-3-202,16-3 1469,0-4 1,5-15-1,1-2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3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18 8229,'2'-9'911,"4"3"0,-2 4-641,7 2 0,1 0 499,5 0 0,0 0-252,1 0 0,1 0-326,4 0 0,-2 0 34,8 0 1,-6 0-407,6 0 0,-6 2 17,6 4 0,-10-3-96,-2 9 0,-2 1 211,-9 11 0,0-3-130,-6 7 1,-2 9 79,-4 9 1,-3 2-18,-9-2 0,1 10 477,0-4 1,-2-2-162,-5-4 1,11-8 197,-4 3 0,5-5-220,1-1 0,-3-6-227,8-1 1,1-6 130,5 1 0,0-4-183,0-2 0,0-5-666,0-1 362,0-7-341,0 4 468,0-8 1,2 0 168,3 0-88,-3 0 1,6-8 15,-8-3 1,0 1 4,0-2 1,0 1-155,0-6 353,8-1 0,-6 1-86,3 0 0,5-1-176,2 1 0,-3-2 111,3-4 0,-1 2-114,6-8 1,1 6 34,-1-6 0,2 2 33,4-2 0,-2-1 321,8 6 0,-8 1-96,2 6 1,2 2 378,-1 3 0,4-1-216,-5 7 0,6 0 438,-6 6 1,0 2-272,-5 4 0,-1 0 402,0 11 1,-7-2-269,-4 14 1,1-6-117,-1 6 1,-2 0-366,-10 5 0,-3 1 42,-9 0 0,-1-7-535,-4 1 0,4-2 354,-4 2 1,-2-4-543,2-8 0,-2-1 294,2-5 0,9-3-118,-3-8 281,3 0 1,-1-2 155,4-4 0,3-9 27,8-8 0,0-6 364,0 6 1,0-2 83,0 2 0,2 6 123,4-1-38,3 1 0,8 15 217,1-4 38,-1 4-504,0 2 0,-1 8-63,-5 4 0,3-3-371,-9 3 0,1-1 183,-6 7-712,0-1 0,0 0 76,0 0-52,0-7 0,0 0-191,0-5 139,0-3 448,0 6 0,0-10 224,0-4 0,-2 2-193,-4-7 320,5-1-341,-15-5 158,7 0 1,-9 5-217,1 1 0,4 7 65,-5-2 1,5 6-75,-10 6 1,2-2 149,-2 7 0,-2-5-16,-4 6 0,-2-1 214,8 6 1,-6 1-90,6-1 0,-2-5 326,2-1 1,4-1-157,-4 1 0,4-3 908,1-8-766,1 8 0,0-7 48,-1 5 1,7-4 378,-1-2 98,1 0 365,-7 0-760,1-8 1,6 7 725,-1-5-344,8 4 48,-3 2-505,-1 0 0,0 2 160,-3 4 0,1 1-39,4 5 0,4 3-2,-3-3 1,1 3 101,-2 2 0,4 1-125,-4-1 0,6 0-4,6 0 1,4 1-132,7-1 1,2 0 57,4 1 0,4-1-47,8 0 1,5-5-177,0-1 0,9-5-205,-3 6 1,4-9-338,1 3 1,1-4-532,0-2 0,6 0-64,0 0 1,7-6-227,-2 1 1,18-9 578,5 3 0,10-5-1515,-3-1 1,-3 0 2199,-9-1 0,7 3 0,-7 3 0,-4 7 0,-4 3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3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8209,'-9'9'2255,"1"-1"-1555,8-8-451,0 8 1,0 1 204,0 9 1,0-1-95,0 0 1,0 8 165,0 4 1,0-2-166,0 2 0,0-6-293,0 6 1,0-8-424,0 2 410,0-4-128,0-2 1,8-7 37,3-4 0,-1-6-429,1-6 0,1 2 193,5-7 1,-2-7-205,-3-5 1,1 0 149,-7 6 1,0-6 124,-6 0 1,0-2 106,0 2 1,-8 4-95,-3-5 1,-7 7 213,-5 6 0,-3-3-50,-9 8 0,-2 1-596,-3 5 0,4 0 54,-5 0 565,-3 7 0,0 3 0,-8 7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24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7822,'-10'-2'603,"4"-4"-154,4 5 338,2-7 944,0 0-243,0 6-1047,0-5 1,2 14-702,4 5 1,-2 5 139,7 6 120,-7-4 0,12 14 0,-7-6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5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7984,'10'-8'-548,"-3"-2"0,-5-1 284,4-1 0,-2 3 164,7-3 1,-1-3 31,1 3 0,-1-1 202,-4 1-230,3-3 111,1 13 1,3-8 16,-7 5 14,0 3-124,-6-6 78,8 0 0,-6 6 0,5-5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7940,'-16'9'0,"-7"-3"0,2-2 2382,4 2 0,7 3-1164,10 9 0,0-7-3115,0 1 160,0-8-766,0 3 2503,0-7 0,8 8 0,2 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5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7978,'0'-10'-295,"0"-5"0,6 11 469,0-8 0,0 7 547,-6-7 106,0 8 207,0-3-259,0 7 146,0 0 0,-2 5-659,-4 1 0,-4 8 24,-7-3 1,6 4-35,-1 3 1,1-7-285,-7 1 0,1-1 0,0 7 1,-2 1 4,-5 4 1,7-4 31,0 4 0,-6-6-141,6-5 1,1 3 39,5-3 0,5 1 55,-6-1 0,8-2-122,-1-5 173,3-3-795,2 6 585,0-8 1,2 0 109,3 0 0,-1 2 145,8 4 0,-6-5 201,5 5 1,-7 4 115,2 1 0,1 5-175,-1 1 1,0 6 734,-6 0 0,0 2-286,0-2 0,0-2 187,0 8 0,0-8-435,0 2 0,0-3-107,0-3-343,0 0 0,2 0-717,4 1 479,-4-9 0,7 5 179,-3-8 0,-4 1-1820,4-1 1338,-4-4 1,-1 6-1832,5-8 505,-4 7 916,6-5 0,-6 4 1003,4-12 0,3-11 0,8-10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6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8852,'0'-10'3107,"2"2"-2230,4 8 207,-4 0 0,13 0 89,-4 0-707,5 8 0,1-4-116,0 7 1,1-5-331,-1 6 0,0-8-77,1 1 1,-7 5-95,1 2 1,-1-5-2351,6-1 1287,1 4-462,-1-1 0,-5 8 802,-1 1 0,-7-7 117,2 1 0,-6-1 295,-6 7 1,0 5 461,-11 0 0,3 0 0,-9-6 0,-2 6 0,2 0 0,-5 0-58,4-5 1,1-3 57,6-4 0,0 5 425,0-5 0,5-1 121,0 2 240,1-9 1,1 7 239,5-4-72,3-4-51,2 5-614,0 1 1,7-4 72,5 7 1,-3-7 142,3 2-573,0 4 0,5-8 117,0 3 0,0-3-661,1-2 1,-1 0 349,0 0 1,1-2-663,-1-3 1,-2 1 293,-3-8 0,1 6-479,-7-5 784,0 7 0,-6-11-122,0 3 442,0 4-87,0-7 1,0 11 566,0-7-268,0 7 70,-8-4 1,6 16 92,-4 3 0,-1 5 235,1 1 1,-2 0-234,2 1 0,3 1 85,-9 4 0,6-4-710,-5 4 1,7-4 191,-2-1 0,-3 5-498,-3 0 0,2 0 299,-1-6 0,5 0 117,-5 1 0,-1-1 146,-5 0 1,5 1 345,1-1 0,7-6 163,-2 1 0,2-8 1588,-1 2-1022,3-5 0,-4 5-506,12 0 0,3 0-107,9-6 1,-1-2-137,0-4 0,2 2-225,4-7 1,-3 5-190,3-6 0,2 1-359,-2-6 1,5 1-309,-4 5 0,1-5-2325,-2 5 3077,-4 3 0,6-7 0,-8 5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7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7937,'-10'0'1472,"2"-1"-1226,8-5 0,2 4-99,4-4 257,4-4 0,13 3-164,0-5 0,0-1-611,-6 7 1,0-7-427,1 1-289,-1 4 449,0 1 420,-7 7 0,-3 7 228,-7 5 1,-7-1-198,-5 7 0,-3-5 523,-2 10 1,-1-4-207,1-1 0,0 1 422,-1 4 0,1-4-124,0 4 1,0 4 30,-1 2 0,7 2-97,-1-2 1,3 3-112,-3-3 1,-1 4-213,7 1 1,-6-1 104,7-4 1,-1-2-664,6-4 401,-8-4 1,6 6-584,-4-8 281,4-7 161,2-2 1,2-8 185,4 0 0,-4-2-10,4-4 0,2-4-125,-3-7 1,9-8 78,-3-4 0,5 0-475,1-5 0,0 3 220,1-9 1,5 9-145,0 2 1,0 8 420,-6-2 1,-2 4-23,-3 1 0,1 7 114,-7-1 14,0 9 816,-6-5-501,0 8 1636,0 0-1065,0 8-578,0 1 1,0 8-96,0 1 0,0 1-82,0 4 0,0 4 70,0 7 1,0 9-47,0 3 0,-6 6 16,0 5 0,-1-1 283,1 7 0,-2 1-97,-3 5 0,-5-2-256,5-3 0,1-5-186,-1-7 1,5-8-310,-6-3 1,8-11 49,-1-1 0,3-8 216,2 2 1,0-9-1015,0-3 420,0-7 175,0 4 0,6-10 94,-1-4 0,7-9-36,-6-8 0,5-14 93,-5 3 0,5-10 111,-5 3 0,6-5 285,-7 6 0,9-8 0,-3 2 0,-3 3 0,8 1 0,-7 7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69 7930,'0'-17'-64,"0"0"68,-8 7 386,-1-5 0,-9 13-58,1-4 0,0 6 417,0 6 0,-1-2-258,1 7 0,-6 6-220,0 7 1,-8 4 227,2-5 1,-1 8 331,1-2 1,-4-2-455,4 2 1,4-8-270,2 2 1,10-6-85,1-5-581,8 3-441,-3-13 1,9 6 520,3-8 1,7-2-715,11-4 1,0-4 428,12-7 0,-5-6 49,11 0 0,1-2 279,-2 2 0,3 4 434,-3-4 0,-4-2 0,5 2 0,1 0 0,-2 5 0,1 3-188,-7 3 1,-1-3 187,-4 3 0,4 5 506,-5 1 1,-3 4-250,-2 2 0,-3 0 309,-3 0 1,0 8 137,0 3 0,-7 5 232,-4 1 1,-4 6-450,-2 0 1,0 0-35,0-6 0,-2 1-489,-4-1 0,-4 0 79,-7 1 1,0-1-404,0 0 1,-1 0 292,1 1 0,0-9-193,-1-3 0,1-4 24,0-2 1,5 0-26,1 0 0,7-8 594,-2-3 1,4-5-170,2-1 0,0 0 259,0 0 0,2 1-149,4 5 0,5-3 210,13 8 1,-3 1-100,7 5 0,-4 0-232,4 0 0,-7 2-53,3 3 0,1-1-224,-2 8 0,0-6-722,-6 5 1,-6 1 461,1 5 1,-6 0-2541,5 0 2924,-7 1 0,4-1 0,-8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8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7793,'-10'-1'972,"4"-5"-118,4 4-563,2-14 1,2 15-73,4-5 0,4 4 340,7 2 0,0 2-48,0 4 1,7 5-84,-1 12 0,5-2-119,-5 8 1,6-8 29,-6 2 0,0 2-232,-5-2 0,-1 6 88,0-6 1,-5 0-612,-1-5 0,-1-1 310,1 0 1,3 0-1129,-8 1 1,-1-7-62,-5 1-1387,8-8 2682,-6 11 0,6-13 0,-8 6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8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7926,'10'0'1669,"-18"0"1,-4 6-1201,-11 0 0,2 1 196,-2-1 0,2 2-166,-8 3 0,-5 6-44,-7 1 1,1 5-408,5 6 0,1 3 67,-1-3 1,2-2-972,5 2 0,5-6 576,11 6 0,4-6 280,8 6 0,8-8 0,2 4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9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7904,'-27'0'-539,"-5"6"-68,3 0 1,2 5 666,-2-5 0,0 2 625,-5-3 1,5 3 12,0 4 1,6 3-90,-6-3 1,8 3-54,-2 2 0,9 1-148,3-1 1,7 2-264,-2 4 0,4-4-91,2 4 1,10-2-191,7 3 0,3-11-111,8 4 1,1-3-445,6 3 1,5-5-537,0-1 1,1-7 463,-7 2 0,-1-4 175,-4-2 588,4 0 0,-14 0 0,6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9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8582,'17'-5'522,"0"-1"1,1 0-183,-1 6 0,6 0-386,0 0 1,8-6 118,-2 1 0,-2-1-904,1 6 0,-5 0 243,6 0 0,-6 0 588,6 0 0,-8 0 0,4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4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8741,'2'23'1194,"4"1"-1031,-4 6 0,5-3 6,-7 8 1,0 5 74,0 0 1,0 8-77,0-1 0,0-5-51,0-2 1,6 2-141,0-1 0,0-7-7,-6-5 1,5-8-188,1 2 0,8-3-174,-3-3 256,-3 0 0,5-5-65,-7-1 144,8-7 0,-5 2 225,8-12 0,-5-3 39,-1-9 0,1-1 59,5-4 1,1-4-235,-1-8 0,2-5-19,4 0 0,-2-8-23,8 2 0,-6 1 61,6-1 1,-2 0-227,2-6 1,1 6 32,-6 0 1,4 8-50,-5-3 1,0 1-82,-5 5 485,-9-3-279,7 19 0,-12-6 8,7 7 114,-7 1 0,4 6-714,-8-1 232,0 8-475,0-3 1,0 14 347,0 5 1,-2 3-38,-4 2 589,-4 8 0,-7-5 0,0 5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50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7927,'-1'-10'45,"-5"4"21,4 4 327,-6 2-175,0 0 1,5 0 249,-9 0 1,6 0 114,-5 0 1,-1 8-210,-5 4 0,0 5 168,-1 6 1,-5 4-143,0 7 0,-6 1 287,6 0 0,0 7-211,6 4 1,2 2-73,3-2 1,-1-2-412,7-3 0,0-5-254,6 5 1,2-5-1306,4-1 0,5-8 853,12-4 1,4-4 712,8-2 0,7 0 0,2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7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7954,'-12'-6'0,"1"0"1012,7 1 251,-11 5 1,13 2-803,-4 3 1,4 5-226,2 7 0,0 0 539,0 1-464,0-1 1,0 2-202,0 4 0,0-3-235,0 3 0,2-6-863,4-6 1,3 3 590,9-8 1,1-1-557,4-5 1,-2-7 388,8-5 0,-6-5 16,6-6 0,-6-4 190,6-8 0,-8 1 338,2-1 0,-10 1 257,-1-1 0,-8 6-257,1 0 0,-3 14 1166,-2-2-600,0 3 228,0 5-177,0 1-359,0 23 0,-6-7-45,1 15 1,-1-8-151,6 9 0,-6 2-92,0 3 0,1 4 45,5 1 0,0 5 99,0 7 1,0 2-27,0 15 0,-6 3 156,0 9 0,0-2-143,6 7 0,-5-1-227,-1 2 0,-8-4 91,3-8 0,1-8-260,-1-3 1,5-6 123,-6-6 1,3-6-112,-3-11 1,-1 2 6,7-8 1,-2-6-37,3-5 284,-5-8 1,-5-4-100,3-12 0,-1-5 695,7-6 1,-6-12-72,7-11 0,-3-2 227,2 2 1,4-4-3,-4 4 1,6 4-244,6 1 0,2 11-661,3 1 0,5 8 207,-5-2 0,5 3-200,1 3 0,0 2-264,1 3 1,-1-1-573,0 7 0,0-6 450,1 7 579,-1-1 0,0-2 0,1-1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5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346 105 7851,'10'-18'-627,"0"3"439,-5 4 0,-3-5 1454,4 5-669,-4 3 1,-4-6-4,-4 9 0,3-1-27,-9 6 1,0 0 183,-5 0 1,0 6-195,0-1 1,-6 11-173,-1 1 0,-1 0-132,2 6 1,2 4-42,-8 2 0,8 4 70,-2 1 1,4 1 8,2 0 0,-1 1-27,1 4 1,2-3-186,3 3 1,5-5-173,7-6 1,0 1-535,0-6 1,0 4 407,0-5 1,7-1-230,5-11 0,3 3 223,2-9 0,8 1-595,4-6 0,-2 0 57,2 0 1,0-6 138,5 1 1,-5-15 178,0 3 1,-2-4-33,2 4 0,-6-1 729,-12 1-290,5 0 798,-14-1-682,5 9 1,-9 1 1583,-3 8 0,3 8-484,-4 3 1,-2 5-143,3 1 1,-7 6-799,6 0 0,0 0-397,6-6 1,0 1-271,0-1 0,0 0 281,0 1-2925,0-1 1226,0 0-1378,0 1 1901,0-9 1324,0-1 0,0-8 0,0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50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7851,'-7'-15'238,"-5"4"1,3-5 391,-3 5 0,8 1-143,-2-1 0,5 5 44,1-6 1,0 6 675,0-5-360,0 7 445,0-4-870,7 8 0,3 0-64,7 0 1,0 0-323,1 0 1,5 2-249,0 4 0,8-4-410,-3 4 1,-1 1-826,2-1 0,-6 0 1447,6-6 0,-8 0 0,4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4:51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7782,'25'0'0,"-4"2"0,8 4 0,-2 9 1258,2 8 0,5 8-114,1-2 0,0 9 202,5 3 1,-5 1-575,-7-2 0,-3-3 80,-7 3 1,-9-3-240,-3-3 1,-6 3-215,-6 3 0,-11-2-1795,-12 9 1,-19-1 1395,-10 6 0,19-23 0,-2 1 0,-3 1 0,-1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2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8058,'0'-10'1086,"0"-5"-621,0 5 281,0-7-130,0 0-91,0 0 27,0 7 58,0 2-44,0 8-1,7 0 29,-5 0-362,6 0 1,-6 0 169,4 0 121,-4 0-437,5 0 36,1 0 0,-4 6-25,7 0 1,-5 1 36,6-1 1,-6-2-7,5 8 0,-5-7-76,5 7 1,-5-6 36,6 5 0,-1-5 33,6 5 0,1 1 5,-1 5 0,2 2-126,4 5 1,-3-5 75,3 4 1,3 4 30,3 2 0,-2-3 162,2 3 1,-6-6-94,6 6 1,-2-2 39,2 2 0,-2 4-73,-4-5 0,2 5-82,3 2 1,3-1 59,-8 1 1,6-1-112,-6 1 1,6 0 45,-6-1 1,8 1-120,-3-1 0,-1-1-16,2-4 1,-8 2-211,2-8 0,-3 5 25,-3-5 1,0 2 157,1-2 0,-7-3 21,1 3 1,-3-4-59,3-2 47,3 1 0,-7-1-7,3 0 0,-3-5-74,-8-1 0,6-5-214,-1 5-503,1-7-1041,-6 4 774,0-8-149,0 0 0,-6-8 610,1-3 1,-9-12 698,3-6 0,-12-11 0,-4-5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2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0 8034,'-17'0'1505,"5"0"-8,0 0-366,9 0-617,-13 0 1,12 0-158,-7 0 0,7 2-249,-2 4 1,-1-2 71,1 7 0,-8 3 124,3 9 1,1 4 16,-1 7 1,-7 1-29,-5 0 0,-7 7-121,1 4 1,-10 4 76,-1 2 0,-2 0-307,1 0 1,5-1 91,-4 1 0,3-2-175,2-4 0,9-9 78,3-8 0,3-8-1529,3 2-268,7-4-615,3-2 953,7-7 694,0-2 0,7-8 828,5 0 0,11 0 0,4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7905,'17'0'970,"0"0"0,0 0-511,1 0 0,-1 0-18,0 0 0,1 0-181,-1 0 0,0 6-36,0 0 0,1 0-220,-1-6 0,0 0 75,1 0 0,-1 0-419,0 0 0,1 0-548,-1 0-794,0 0 376,0 0 1306,1 0 0,-16 7 0,-4 3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3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7840,'-6'11'0,"0"1"1836,0-9-611,6 5-789,8-8 1,7 0-63,9 0 1,6 0 112,-1 0 1,4 0-467,1 0 0,3 0 57,3 0 1,-3 0-880,3 0 0,2 0 296,-1 0 505,-1 0 0,2-8 0,3-1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4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444 121 7973,'0'-17'-20,"0"-1"46,0 1 0,0 6 98,0-1 1,0 6 351,0-5-116,0 7 122,-8-11-249,-1 13-94,-8-6 0,-1 8-131,1 0 1,5 0-54,1 0 1,-1 2 115,-5 4 0,-2-2-151,-4 7 1,4 1 117,-4 5 1,1 0-27,-1 0 0,4 1 73,-4-1 1,10 6-2,1 0 0,2 2-38,-1-2 0,-2-2 2,7 8 1,0-6-81,6 6 0,2-2 89,4 2 1,-2 2-87,7-8 0,-1 5 82,1-5 1,5 1-156,-5-7 0,4 0 66,3 0 0,-7 1-21,1-1 1,-8 0 64,1 1 1,-3 1-1,-2 4 0,0-4 94,0 4 1,-2 2-97,-3-2 1,-7 6 6,-11-6 0,4 6 11,-4-6 1,0 6-65,5-6 0,-7-6 10,14-5 1,-8-3-238,7 3 153,5 3 0,-3-13-509,4 4 302,4-4 0,0 0 95,8 3 0,8-3 94,-3 4 1,4 4-30,3 1 0,-1-1 180,0 1 1,-1 1-73,-5 5 1,5 6 158,-5 0 1,-3 8 80,-2-2 1,-5 9 147,-1 3 1,0 5 626,0-6 0,0 0-449,0-5 0,0 0 189,0-1 0,0-5-219,0 0 0,0-8-201,0 2 0,2 2 31,4-2 0,-4 0 93,4-6 1,2 1-376,-3-1 0,3 0-214,-2 1 0,-2-1-730,7 0 0,-7-5 503,2-1 1,3-5-1252,3 6 553,-4-9-784,7 5 1892,-5-8 0,7-8 0,0-1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5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9590,'9'0'1781,"-1"0"-1580,0 0 1,-6 8-9,3 4 0,-3 3 0,-2 2 0,2 0 1,4 1 1,-4-1-160,4 0 1,-2 1-254,1-1 236,-3 0 0,14-1-682,-5-5 482,5-3 1,1-8-240,0 0 1,6-2 135,0-4 1,0-3-27,-5-9 1,-1-5 19,0 0 0,-5 0-44,-1 6 0,-1-1 306,1 1 1,-3 0-132,-8 0 0,0 5 236,0 1 0,0 5-51,0-6 454,0 8-142,0-3 47,-8 7-223,6 0 1,-7 7 52,3 5 1,4 3-4,-4 3 0,3 5-48,-3 0 1,4 7-161,-4-1 1,4 10 101,2 1 0,0 8-123,0-2 0,-6 0-18,1 6 1,-1-4-185,6 10 0,-2-6 38,-4-6 1,2 4-173,-7-4 0,1-2 157,-1 2 0,-5-9 75,5-3 0,-5-7 485,-1-9 0,0-1-210,0 0 0,-1-7 92,1-4 0,0-5 28,-1-1 0,1 0 163,0 0 0,5-7-161,1-5 1,1-3-75,-1-2 0,3-1-185,8 1 0,0 0 125,0-1 0,2-5-407,4 0 0,3-7 156,9 1 0,5-4-117,0-2 1,5 7-53,-5-1 1,8 0-147,-2-6 0,-2 7-85,2-1 0,-2 0-264,2-6 1,1 1 773,-7-1 0,8-7 0,-4-2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8010,'0'-17'-161,"0"5"-32,0 1 1,2 7 122,4-2 133,-4 4 186,5 2 68,-7-7-143,0 5 3,0-6 5,0 8-117,0 8 1,0-4-21,0 7 1,0-5 65,0 5 0,2-5-199,4 6 0,-4-7 93,4 7 0,-4-1-124,-2 7 1,0-7 46,0 1 1,0-1 33,0 7 0,0 1 65,0 4 1,0-2-3,0 8 0,0 0 20,0 5 1,0 7-37,0-1 0,-2 10 153,-4 2 0,4 0-74,-4 5 0,4 5 153,2 1 1,0 12-127,0 6 1,0 3-251,0 3 1,6 1 115,0 4 0,0-1-492,-6 7 0,0-8 290,0 2 1,0-11 148,0-6 1,0-6-124,0-5 1,0-1 109,0-11 0,0-4 107,0-14 0,0 1-101,0 0 0,0-8 203,0-4 0,0-4-406,0-2 353,0-7-664,0-3 605,0-7 1,7-7-1,3-3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7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7997,'-7'-18'643,"-5"1"-317,-3 0 1,-3 7 81,1 4 1,0-1-130,-1 1 0,1 0 50,0 6 0,0 0-89,-1 0 1,-1 2 16,-4 4 0,4 9-31,-4 8 0,4 8 21,1-2 0,3 11-32,3 6 0,-1 4-15,7 2 0,0 0-139,6 0 1,0-2 98,0-4 0,10 2-1115,7-8 0,2-5 510,10-6 0,-2-14-967,2 3 1,4-7 1411,-5 1 0,-3-5 0,0-7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312 744 7995,'0'-11'16,"0"-1"1,0 7 88,0-7 1,0 6 295,0-5-232,0 7 1,0-11 49,0 3 1,0 2 248,0-1-347,-8-1 0,4-5 105,-8 0 0,7 5-162,-7 1 1,6 7 262,-5-2-346,-1-3 0,-5 7 91,0-4 0,-1 4-53,1 2 1,0 2 24,0 4 0,-1 3-134,1 9 0,0-5 132,-1 4 0,7-1 19,-1 12 1,3-4 159,-3 4 1,-1 1-102,7 6 0,0-1 43,6 1 1,0-6-5,0 0 0,0-8 15,0 2 0,6-4-28,0-2-236,7 1 1,-3-3-156,7-4 1,0-3 126,1-8 1,-1 0-127,0 0 1,1-9 62,-1-9 1,0-1-30,0-10 1,1 0-79,-1-5 1,0-3-82,1-3 1,-1-4 98,0-8 1,-5 0-58,-1 0 1,-1-6 181,1 1 0,5-1-52,-5 6 1,-3 2 213,-2 4 1,1 4-76,-1 7 0,2 1 67,-2-1 1,-4 6 61,3 1 0,-3 6 177,-2-1 1,0 10 402,0 1-308,0 9 226,0-5-348,0 8 0,-2 0-114,-3 0 132,3 0-255,-14 8 1,12 1 75,-7 8 0,5-5-176,-5 0 0,7-1 136,-2 6 0,-2 6-144,3 0 0,-1 2 182,6-2 1,-6-1-55,0 6 0,1 3 187,5 10 0,0 3-104,0 8 0,1 1 328,5 5 1,-2-4-36,8 3 1,-7-1 28,7 2 1,-1-10-350,7 4 0,-1-12 114,0 0 0,-5-9-140,-1-2 1,1-8 132,5 2 0,0-4-80,1-1 0,-1-9 21,0-3 0,1 2-452,-1-2 0,0-1-214,1-5 0,5-7-461,0-5 1,5-9 424,-4-2 594,6-8 0,-3 4 0,8-7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7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7868,'0'-11'1090,"0"-1"-3,0 9-498,0-5 0,0 10 56,0 4 1,2 3-164,3 8 0,-1 3 22,8 3 1,-6-4-266,5 4 0,-5 2-85,5-2 1,-5 0-438,6-6 0,-7-5 274,7-1 1,-8-5-1756,2 6 1354,3-8 0,-7 5-2018,4-3 1588,-4-4 0,-2 4-48,0-12 888,-8 4 0,-1-21 0,-9 4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7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7882,'9'0'699,"7"0"236,-14 0 20,5 0-750,-7 0 0,2 6-160,4 0 0,-4 7-862,4-1 1,-2 3 176,1 2 640,-3 0 0,14 8 0,-7 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8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7882,'0'10'36,"0"-2"0,0-10 7,0-4 0,0 2 774,0-7-234,0-1-65,0-5-190,0-1-345,0 9 66,0-7 16,0 15 0,-2-7-24,-4 8 0,-4 8-179,-7 3 1,5-1 97,1 1 1,5 1 45,-5 5 1,7 0 173,-2 1 1,4-1-91,2 0 0,6 0-9,0 1 0,7-1-8,-1 0 0,3 1 14,2-1 1,1 0 13,-1 1 0,0-3 73,0-4-135,-7 5 0,-2-7 26,-8 9 1,0-7-105,0 1 1,-2-3 97,-4 3 0,-5 3-165,-13-3 0,5-3-49,-4 3 1,4-8-175,2 2 0,-1-5-1,1-1-1051,0-15 1381,7 4 0,-5-30 0,5 5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7882,'10'-10'-273,"-5"2"182,-10 8 816,3 0 1,-8 0-170,4 0 0,4 2-27,-3 4 1,-3 4-274,2 7 1,0 2-42,6 4 0,-5 6-31,-1 11 0,0 1 31,6 10 0,0-1-131,0 14 1,-6-7 59,1 7 0,-1-6-192,6 5 0,0-9-14,0-2 0,0-8-216,0-10 1,7-1-379,5-4 0,3-4 33,3-8 193,-1 0 0,0-7 132,1-4 0,-1-4-414,0-2 0,-5-2 137,-1-4 1,-7-4 574,2-7 0,3 0 0,1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8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10866,'17'-8'1627,"2"4"-1505,4-7 0,-2-1-19,8-5 0,0 8 180,5 3 0,1-2-510,0 2 1,-1 1-631,1 5 1,-1 0 856,1 0 0,7 0 0,2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9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7666,'-2'-9'-167,"-4"3"1050,-4-4 81,-7 8-522,0-13 0,0 13 309,-1-4 1,7 4-300,-1 2 0,8 2 5,-1 4 1,-3 4-181,2 7 1,0 6-126,6 0 1,0 8 24,0-2 0,0 3-90,0 3 0,8-3-445,4-3 1,-3 2 291,3-8 1,-1 0-1254,7-6 0,-1 1 589,0-1 1,0-2-426,1-3 0,-1-4 1155,0-8 0,1 0 0,-1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9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7827,'17'-9'352,"1"1"-266,-1 8 0,-6 0 749,1 0 1,-1 8-317,7 3 0,-3-1 210,-3 1 0,3 3-242,-4 9 0,5-4-89,1 4 0,0-2-245,1 2 0,-1-3-198,0 3 0,-1-4-554,-5-2 1,5 1 390,-5-1-974,-3 0 0,5 0 527,-7 1 1,0-7-1747,-6 1 2401,0-8 0,0 3 0,0-7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9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7827,'-10'0'2486,"-5"0"0,11 2-1963,-8 4 1,1 1 804,-7 5 1,1 3-642,0-3 0,-2 9-148,-4 2 1,2 6-545,-8-6 1,8 8-607,-3-2 1,0 3-63,0 3 1,1-1-2086,6 1 2758,7-8 0,-5 6 0,6-7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0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7810,'-8'9'4344,"-1"-1"-4368,-1 0 102,3-6-859,7 5-317,0 1 1098,0-6 0,7 13 0,3-5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7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 87 8025,'-17'-6'5759,"0"0"-5672,7 1 0,6 5-57,16 0 0,1 0-869,16 0 0,0 0 602,5 0 0,1-6-587,-1 0 1,1-7 140,0 1 683,-1 4 0,1-7 0,-1 5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241 121 7975,'10'-17'187,"-3"0"1,-7 5 1533,0 0-1151,-7 9 0,3-5 116,-8 8 1,7 0-280,-7 0 0,8 2 342,-2 4 0,-1 9-180,1 8 0,-6 8-42,7-2 1,-7-2-214,6 1 1,1-5-34,5 6 1,2-8-573,3 2 0,5-5 257,7-7 1,1 3-112,-1-9 1,6 1 101,0-6 1,8-2-919,-2-3 1,3-11 90,3-7 1,-6-6-175,-1 6 0,-6-6 554,1 6 0,-4 0 188,-2 6 1,-7 0 446,-5-1 0,-3 1-184,-2 0 0,0 0 79,0-1 1,-5 1-112,-1 0 0,-8 1 663,3 5 1,1 3 352,-1 8-429,-1 0 1,-5 0-196,0 0 1,5 2-70,1 4 0,5 3-197,-6 9 0,7 7 70,-7 3 1,6 7-188,-5 5 0,7 10 90,-2 8 1,4 9 152,2 2 0,-2 1-193,-4 5 1,3-1 141,-9 7 0,6-6-492,-5 12 0,1-18 210,-1 0 1,-3-11-39,8-1 0,-7-11 118,2-5 0,-5-5-101,-1-1 0,5-8 29,1-4 0,-1-4 68,-5-2 1,0-7 53,-1-4 0,7 1 307,-1-1 1,1-8-188,-7-9 1,1-7 158,0-5 0,5 2-41,1-8 1,5 0-144,-5-5 0,7 5 203,-2 0 1,6 2-41,6-1 0,-2-3-261,7 8 0,6-8-152,6 2 0,8-4-311,-2-1 1,6 5-193,5 0 1,2 0-562,4-5 1,4-1 197,-4 1 1,2-1 1042,-1 0 0,3 1 0,-6-1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1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8443,'9'0'873,"1"0"-470,-4 0 0,1 2 241,5 4 1,3 6-13,-3 11 0,5 3 174,6 9 1,-4 0-233,4-1 0,-9 3-16,-3 3 0,-7-3-30,2 3 0,-4 2-130,-2-1 0,0-1-1195,0-5 1,-10-1 552,-7 1 1,0-1-1786,-6 1 0,3-1 2029,3 1 0,-16 0 0,-3-1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7923,'11'-2'1232,"1"-4"1,1 4-680,10-3 0,-2 3-66,8 2 0,0 0 18,6 0 0,-3 0-297,-3 0 1,4 0-228,-4 0 0,-2 0-512,1 0 1,-6 0 222,1 0-1920,-4 0 1251,-2 7 977,-7 3 0,-3 7 0,-7 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7923,'2'10'1645,"4"-4"0,3-4-1099,9-2 1,5 0-189,0 0 0,7 0-7,-1 0 1,4 0-427,1 0 1,1 0-384,0 0 0,1 0 480,4 0-22,-3 0 0,13-8 0,-6-2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3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8323,'-2'-10'1404,"-3"4"-950,3 5 1,-14 1 74,5 0 1,-5 5-182,-1 1 1,-6 7-307,0-1 0,-6 5 103,6 6 0,-6-3-96,6 3 0,-6-2-454,6 2 1,0-4 294,6 4 0,6-6-1168,-1-5 614,8 3-119,-4-5 1,10 0 226,4-5 0,4-1 244,7 2 0,-5-4 152,-1 4 1,-5-3 125,5 3 1,-7 4 749,2 7 1,-4 0-458,-2 1 0,0 5 855,0 0 1,0 8-473,0-3 1,0-1 415,0 2 0,-6-2-439,0 2 1,1 2-196,5-8 1,0 2-241,0-2 0,0-4-119,0 4 0,0-4-586,0-2 1,2-1 426,3-5 1,-3 5-778,4-5 1,-4-1-121,-2 1-16,0-7 257,0 4 221,0-8-86,0 0 503,8-8 1,-5 2 57,9-11 0,0 2 14,5-14 40,0 0 0,8-13 0,2-2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4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8021,'9'-10'902,"7"3"1,-12 7-756,7 0 1,-7 7 1388,2 5-1014,3 3 0,-5 5-106,8 3 0,-8-4-195,1 4 0,-3 2-177,-2-2 1,0 0-468,0-6 1,0 6 287,0 0-1109,0 1 655,0-7-180,-7-8 426,5-1 0,-4-10 81,12-4 0,-2 1-47,7-13 0,1 3 76,5-14 0,6 6 117,0-6 0,2 8-68,-2-2 0,-2 6 332,8 5 1,-8 5-94,2 7 1,-4 0 80,-1 0 1,-1 1 124,0 5 1,-5 4 128,-1 7 0,-7 0-93,2 1 1,-4-1 124,-2 0 0,-6 1-349,0-1 0,-9 6 125,-2 0 0,-1 0-600,-5-6 0,4 1 230,2-1 0,0-6-366,-1 1 91,9-8-115,-7 4 241,14-8 1,0-8 124,8-4 1,8-1 208,-3 1 1,5-3-112,1 3 0,0 3 287,0-3 1,-5 8 39,0-1 110,-9 3-28,5 2 1,-8 2 150,0 3 1,-4 5-139,-7 7 0,-3 6 43,-15 0 0,-1 8-230,-11-2 0,3 9 87,-8 3 1,5 1-153,-5-2 1,6 3 66,-6 3 0,7 2-102,-1-8 0,11 1 31,6-7 1,4 1-159,2-1 1,1-7 135,5-4-279,3-3-248,8-3 217,0-8 188,0-1 1,2-8 25,4 0 1,3 0-176,9 0 1,1-8-25,4-3 0,4-6-48,7-6 1,7-2 204,-1-4-1,8-4 45,-2 4 0,4 4 385,2 2 1,0 6-191,0 5 0,4 5 78,-5 7 1,9 0-69,-14 0 1,0 0 299,-11 0 0,-1 2-126,1 3 1,-6-1-100,0 8 0,-8-1-133,2 7 1,-4-3-177,-2-4 0,-5 5 14,-1-5 1,-7 11 95,2 1 1,-4 5-59,-2-5 1,-2 8 39,-4-2 1,-9 4 19,-8 1 1,-8 1-50,2-1 0,-5-1-77,-7-4 1,5 2-7,-5-8 0,5 4-231,1-10 1,7 4-416,-1-9 484,8-5 1,-2-1-592,11-12 1,-1-5 280,7-12 1,0-4-238,6-8 0,0-9 435,0-8 1,0-2 370,0-9 0,0 7 0,0-11 0,0 5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4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243 172 7965,'0'-35'0,"0"2"0,0 5 0,0 3 34,0 7 339,0 9 491,0-7-425,-8 14 0,1-3 45,-5 10 1,-3 1-163,3 12 1,-3-5 7,-2 10 0,-1 2 17,1-2 0,-4 6-74,4-6 1,-5 8-76,11-2 0,-3-3 39,3 3 0,1-6-667,5 6 163,3-8 1,-6 4-260,8-7 1,0-7 305,0 1 0,8-9-72,3 3 0,5-2 66,1 2 0,2-4 39,4 3 1,-2-1 500,8 2 1,-8-4-166,2 4 0,-4 1 554,-1-1 1,-3 8 0,-3-3 1,-5-1 343,-7 1 1,0 1-538,0 5 1,-7 0-100,-5 1 0,-3-7-661,-3 1 0,1-3 203,0 3 1,1-2-3288,5-5 2012,3-3 1321,8 6 0,0-23 0,0-5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5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9794,'-10'8'938,"2"-4"-621,8 7 1,-5 3 1096,-1 9-897,-8-4 0,12 14 300,-3-5 0,1 5-347,-2 2 0,4-3-571,-4-3 1,4 2 141,2-8 1,0 6-710,0-6 1,0 0 308,0-6 0,0-5-543,0-1-41,0-7-584,0 4 1265,0-8 1,0-2 40,0-4 1,6-6 176,0-11 1,7-3-77,-1-9 0,5-2 44,6-3 1,4 4-27,8-5 1,5 7-27,0 5 0,3 4 156,-3 8 1,-2 1 146,9 5 1,-9-3 131,2 8 0,-5 1-151,-6 5 0,2 0 82,-8 0 0,-6 7-29,-6 5 1,-7-3-5,2 3 0,-4 0-30,-2 5 1,0 2-85,0 4 1,-13-2-102,-5 8 1,-11-6-239,1 6 1,-5-8-112,-2 2 1,1 0 174,-1-6 0,6 5 373,0-11 0,8-3 217,-2-2 73,4-4-272,9-2 0,3-2 228,7-4 0,2-2-143,3-3 1,5-5 71,7 5 1,1-5-496,-1-1 1,0 0 103,1-1 0,-1 1-599,0 0 1,0 2 12,1 3-467,-1-3-278,0 5-546,-7-7 1904,-2-1 0,-8 1 0,0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7939,'0'-17'0,"-6"5"914,1 1 1336,-1 7-1027,6-4-547,0 8 1,0 2 356,0 4 0,-2 4-469,-4 7 1,4 2-107,-3 4 1,1 4-182,-2 8 1,4-1-10,-4 1 0,4-1-192,2 1 1,-5 5-242,-1 1 1,0-1-925,6-5 1,2-3 647,4-3 0,-2 2-1173,7-8 0,-1-6 713,1-5 1,5-8 100,-5 1 0,6-5 350,7-5 0,-3-13-301,7-11 1,-4-9 384,4-2 0,-1-8 366,2 1 0,-4-2 0,0-11 0,2-2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5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8180,'33'-42'0,"-6"5"0,-8 9 0,-6 3 1803,1 3-872,-7 11 477,1 3-567,-8 8 1,0 2-200,0 4 1,0-2 245,0 7 1,0-5 311,0 6-794,0-1 0,8 4-320,3-3 1,5-2 79,1-5 1,6-3-518,0 4 0,6-4-99,-6-2 1,6 0-470,-6 0 1,0-2 90,-6-4 0,1 4-2073,-1-3 1958,-8 3 1,-1 4 435,-8 3 0,0 5-336,0 7 0,-8 1 353,-3-1 1,-10 6 489,-2 0 0,0 0 20,5-6 1,1 6-26,0 0 0,5 0 131,1-5 0,7-1 295,-2 0 1,4 1 253,2-1 0,0 6-221,0 0 0,0 6 587,0-6 1,2 6-500,4-6 0,-2 8-305,7-3 0,-7-1-102,2 2 1,-4-6-164,-2 6 0,0-6-42,0 6 0,-2-2 139,-4 2 1,-3 1-887,-9-7 1,1 6 347,0-6 1,-1 0-510,1-5 1,-6-7 373,0 1 1,0-8 53,6 1 1,-1-5 343,1-5 0,0-7 356,-1-11 1,9 4-219,3-4 1,4-2 82,2 2 0,2 0 591,4 5 1,-2 3-289,7 3 1,3-1 604,9 7 0,-2 0-348,8 6 0,-8 0 177,2 0 0,2 0-299,-2 0 0,0 8-106,-6 4 1,-1-3-194,-5 3 1,3-1-117,-9 7 1,7 5-1039,-6 0 1,1 0 581,-1-6 1,4 6 417,7 0 0,16 0 0,3-6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8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9240,'10'2'357,"-4"4"1,-2 9-72,1 9 0,-3 8-14,4 3 1,-4 7 108,-2 10 0,0 2-328,0 3 1,0-1 49,0 7 1,6-9-349,0-2 1,5-4 150,-5-13 1,7 1-114,-1-13 0,1 0 97,-1-5 1,3-9 38,-3-3 0,-1-6 104,6-6 1,-3-5 259,9-12 0,-2-12-209,2-11 1,-2-8-25,8-9 1,0-1-402,6-11 1,-7 1 194,1 4 0,-6-3-87,6 10 0,-8 9 118,2 2 1,-9 18-367,-3-1 81,1 12 0,-1 0-812,1 11 125,-8 5 1087,3 14 0,-7 3 0,0 7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16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8019,'12'12'745,"-1"-1"1,-5-5-204,6 5 0,1-5-61,10 6 0,-2-7-198,8 7 0,-8-8-40,2 2 1,-4 1-96,-1-1 1,-1 8-109,0-3 1,-7-1-242,-4 1 0,1 6 187,-1 7 0,-2 6-191,-10-1 0,2-2 119,-7 2 1,-1 0-37,-5 5 0,0 1 114,-1-1 0,1 1 40,0 0 1,5 5-12,1 0 1,7-1 153,-2-10 0,4 3-332,2-3 1,0 4 82,0 1 1,8 1-103,3-1 0,-1 1 54,2 0 1,-9-1 17,3 1 0,2-1 31,-2 1 1,-1 0 90,-5-1 1,0 1 76,0-1 0,6 7 316,0-1 1,0 0 279,-6-5 0,0 1-304,0 5 1,2-5 232,3 5 0,-3-3-158,4 2 1,-2-7-24,2 7 0,-4-7-131,3 7 1,-3-1-37,-2 1 1,-2-3-129,-3 3 0,-5-3-113,-7-3 0,-1 1-527,1-1 0,-8 1 319,-4 0 0,-3-1-1605,-3 1 1,-7-1 1781,-4 1 0,-12-1 0,-3 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29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8064,'-17'-8'-10,"0"4"5,-1-7 0,7 5 360,-1-5 1,6 5 1184,-5-6-296,7 9 529,-4-13-502,8 14-596,0-5 0,10 7 289,7 0-606,1 0 1,8 9 136,-2 8 1,0 1 218,5 5 0,-2 4 114,-4 2 0,-2-3-323,8 3 1,-8-6 51,2 6 0,-3-6-180,-3 6 1,0-8-96,1 2 0,-1 2-60,0-2 1,0 0-109,1-5 1,-1-1-51,0 0 0,1 0-182,-1 1 1,-6-3-1607,1-3 1296,-1 3 1,5-11-964,-5 7 1,-1-7-236,-4 2 349,-4-4 1,5-4 357,-7-4 1,0 2 89,0-7 0,0-1-87,0-5 0,0 0-389,0-1 1,0 1 1304,0 0 0,0 0 0,0-1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52 8019,'10'-15'0,"-2"9"372,-8-11 641,0 11 964,0-2-20,0 8-819,0 0-770,-8 0 117,6 0-489,-6 0 0,8 8 84,0 3 1,-2 7 16,-3 5 0,1 4 8,-8 7 0,6 10-205,-5 8 0,-6 8 185,-6 9 0,-8 16-388,2 7 0,10-38 0,0 1 467,-1 5 1,-1 1 0,-5 5-1,-2 1-32,3 2 1,-1 0 0,-2 2 0,0-1-61,1-7 0,2 0 0,2 3 1,2-1-4,0-4 1,1-1-1,3-5 1,0-2-65,-12 33 1,4-9 52,8-14 0,5-5-76,1-12 0,7-4-8,-2-7 1,4-8-233,2-4 0,0-10-965,0-1 605,0-8 671,0 4 1,0-12-345,0-8 1,2-1-836,4-16 1,3 0 155,9-6 1,1-7-850,4-4 1819,-4 4 0,14-8 0,-6 6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0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7893,'0'-11'66,"0"-1"19,0 8 1,2-3 139,4 7 0,3 0 425,9 0 0,-1 0 704,0 0-894,1 0 0,7 0 20,3 0 0,-1 0-89,2 0 0,-2 0-134,2 0 0,3 0-28,-3 0 0,-2 0-405,2 0 1,-8 0 209,2 0 0,-4-6-901,-1 0 1,-1 0-15,0 6 1,-5 0-1725,-1 0 1737,-7 0 0,4 2 868,-8 4 0,-8 11 0,-1 10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9350,'17'6'823,"1"0"0,-1 0-487,0-6 1,-5 0 491,-1 0 0,1 0-321,5 0 1,1-6-221,-1 0 1,0 0-859,0 6 0,8-1 427,4-5 0,4 2-2716,1-8 2860,1 9 0,7-13 0,2 7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450 208 8030,'2'-17'0,"4"0"0,-4-1 0,7 1 107,-3 0-23,-4-1 1,6 1 262,-8 0 0,0 5 81,0 1-38,0-1 1,-2-3-99,-4 3 0,2 5-217,-8 7 1,-5 0 41,-6 0 0,-8 0-103,3 0 0,-7 9-10,-5 9 1,1 1-195,-7 10 1,8-6 40,-3 5 0,11-4 113,1 4 1,8-7-49,-2 3 0,11 1 55,6-2 0,4 0-5,2-6 1,2 2-8,4 4 0,6-4 15,11 4 0,-2-3-117,8-3 0,-1 0 127,7 1 0,-8-1 26,-4 0-46,4 0 0,-10 1 6,0-1 0,-7 2-10,-10 4 0,-2 4-176,-4 8 0,-9-1 18,-8 1 1,-8 0-117,2-1 0,-1-1 459,1-4 1,0-4-61,12-8 1,-3 2 174,15 4 1,-1-7-96,6 7 0,2-8-57,4 8 0,-1-4-4,13-1 0,-5 5 166,10 0 1,2 7-24,-2-1 1,0 4 143,-5 1 1,-9 1-99,-3 0 1,-4-1 95,-2 1 0,0 5 103,0 0 0,-14 7-117,-3-7 1,-4 0-131,4-5 1,5-6-72,1 0 0,5-10 144,-6-2-1102,8 0-453,-3-15 1,14-2-393,5-11 0,5-12 253,6-6 1376,4-11 0,8-12 0,-1-10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1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8007,'0'-17'703,"0"7"0,0 1-357,0 3-9,0 4 550,8-6-187,-6 8 0,5 4-91,-7 8 0,-2 1-169,-3 16 0,-3 0-173,-4 6 1,-1-7-41,7 1 1,-5 0-235,5 6 1,0-9-210,6-2 1,2-5-264,4-2 1,3-7 98,9-5 0,-1-3-493,0-2 1,8-9 3,4-9 1,-2-1 345,2-10 1,-2 1 181,2-7 0,-5 2 113,-6 5 1,-1 1 184,0 4 0,-7 9 202,-4-3 222,-4 11-420,-2-2 870,-8 16-581,-2 2 0,-5 15 125,3 3 1,-3 7-129,4 5 0,-3-1 280,3 7 0,-3 0-169,8 6 1,-5 0-79,5 0 1,-2-6-198,3 0 0,3-8-231,-4 3 0,-4-7 50,-1-5 1,1 2-259,-1-8 1,5 0 0,-6-6 225,1 1 1,-6-7 484,-1 1-262,1-9 1,0 3 409,-1-12 0,3-3-11,3-8 0,-1-7 194,7 1 1,-5-5-314,5 5 0,0-2-142,6 2 1,6 1-215,0-6 0,13 5 111,-2-6 1,6 2-785,0-2 0,-2-2 394,8 8 0,0-6-1253,6 6 0,-1-2 53,1 2 1462,-1 4 0,1-14 0,0 6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2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7941,'0'-10'-270,"0"3"445,0 7 780,0 0-818,0 7 0,0 5-32,0 11 1,-5-2 25,-1 8 1,0 2-3,6 9 1,0 4 40,0 8 1,0 6-40,0-1 1,0 11-10,0 1 1,0 2-110,0 10 0,0-7 182,0 7 1,0-2-137,0 2 1,0 3 6,0-3 0,-2-4-140,-4-2 1,5 0-294,-5-6 1,4 2-519,2-13 0,0-7 423,0-4 0,0-9-324,0 2 1,0-9 785,0-2 0,0-6 0,0 6 0,0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3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329 640 7988,'0'-17'1139,"0"6"-1011,0-1 1,0 6 41,0-5 0,0 5 5,0-6 1,0 7 77,0-7 1,-2 3-209,-4-3 0,2-3 6,-7 3 0,5 3-102,-6-3 1,7 6 112,-7-5 1,1 7-165,-7-2 1,1 4 170,0 2 1,-1 0-4,1 0 1,0 2 63,-1 4 0,1 3-54,0 9 1,0-1 167,-1 0 0,7 8 37,-1 4 0,3 4 171,-3 1 0,-1 1-173,7 0 0,0-3-27,6-3 1,0 2-450,0-8 0,8 0 172,3-6 1,5-7-183,1-4 0,2-4 114,4-2 0,2-2-503,4-4 1,4-6 26,-4-11 1,1-4-172,-1-7 0,4-1 301,-4 1 1,-4-1 17,-2 0 1,-6-5 191,-6 0 1,3-8 2,-8 2 1,5-4 49,-5-2 1,0 6-65,-6 0 1,2 7 321,3-1 1,-3 5 56,4 6 1,-2-1 394,2 7-263,-4-1 0,5 7 603,-7 0-151,0 7-105,0 3-296,0 7 0,-2 0-9,-3 0 0,-5 9-97,-7 8 0,-1 8-30,1 10 0,0 7-8,0 4 1,-1 12 84,1 5 0,0 10 38,-1 2 0,3 6 121,4-6 0,3-2-124,8-10 0,0 3 63,0-9 1,8-5-86,3-6 1,10-13-676,2 2 1,8-12-98,-2 0 1,2-10-430,-3-1 1,5-8 463,-4 1 1,4-5-221,1-5 0,1-5-1458,-1-7 2139,-7-8 0,6-2 0,-6-8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7974,'10'0'2934,"-1"0"-1939,-3 0 185,-4 0 482,6 0-719,-8 0-171,0 0-1243,0 8 0,0-4 348,0 8 0,0-7-3051,0 7 3174,0-8 0,0 11 0,0-5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8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275 189 7983,'0'-19'-227,"0"-4"1,-2 3 401,-4-3 1,2 4 606,-7 2 0,5 2-325,-6 3 0,7-1-65,-7 7 1,6-6-42,-5 6 0,-1 3-89,-5 8 1,-2 9-231,-4 15 0,4 1 138,-5 17 0,5 1-22,2 9 0,2-1-159,3 7 1,-1-9-345,7-2 0,2 0-159,10-6 0,5-4-500,12-1 0,-1-7-926,6-5 1940,1-4 0,6-8 0,-1 1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3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7974,'-8'-10'3748,"6"3"-2386,-13 7 1,13-2 1,-4-4-1821,4 4 0,2-4 339,0 12 0,8-4-2848,3 4 2966,5 3 0,1 1 0,0 7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7970,'0'-17'0,"0"5"193,0 1 1,0 5 209,0-5 0,0 5 340,0-6 0,-2 8 442,-4-1-539,4-5 1,-8 8-440,5-4 1,1 4 29,-8 2 1,1 2-489,-6 4 1,1 4 229,5 7 1,-3 0 0,8 1 1,-5 5-77,5 0 0,0 6-255,6-6 0,6 5 64,0-4 0,13 4-90,-2-5 0,5 0 204,-5-5 0,0-1 61,0 0 0,-5-1 237,-1-5 0,-7 5-59,2-5 0,-4-1-7,-2 1 1,-2-1 24,-4 1 0,-9 5-15,-8-5 1,-6-1-74,6 1 0,-6-7 34,6 2 1,-6-4-220,6-2 0,0-8 72,6-3 1,7-7-263,4-5 1,5-3-98,1-9 476,7 0 0,11-7 0,8-2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4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7970,'10'-8'100,"-4"-3"-418,3-5 219,-7-1 1895,6 7-528,-8 3-778,0 7 0,0 2-123,0 3 0,0 7-81,0 11 0,-2 6-88,-4 11 0,2 4 53,-7 8 1,1 2-174,-1 4 0,-3-4 97,9 3 0,-7 1-120,6-6 1,0 1-226,6-12 1,0-1-202,0-5 0,0-3-50,0-3 0,6-2-353,0-4 1,6-9 166,-7 3 0,3-9 195,-2 3 0,-2-7-1076,7 2 1028,-7-4 1,4-10 459,-8-4 0,7-3 0,3-2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4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7937,'-25'0'0,"11"-5"1697,-3-1 2314,4 0-1806,3 6-955,2-7 0,8 3-742,0-8 1,8 8-158,4-1 1,11-3-955,5 2 0,5 0 453,2 6 0,-1 0-1793,1 0 0,-6 0 1943,-1 0 0,1 0 0,6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7980,'-25'-8'702,"6"1"-415,-4-5 0,9 4-50,3 8 104,-1 0 1,1 8 428,-1 4 0,6 5-127,-5 6 1,7 4-199,-2 7 1,4 1-453,2 0 1,0-7 6,0 1 1,0-6-572,0 6 1,2-8 165,4 2 1,6-5-218,11-7 0,-4-1-736,4-4 1,4-6 1357,2 0 0,3-8 0,3-9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5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7980,'2'-10'914,"4"4"-533,-4 4 0,13 2-265,-3 0 0,-1 0 100,6 0 1,-7 8 161,13 4 1,-8 3 55,8 2 0,-5 6 175,-7 0 0,5 8-212,-5-2 0,5-2-119,1 2 1,-2-8-455,-3 2 0,1 2 183,-7-2 1,5 0-1176,-5-6 0,6 1 653,-6-1 0,-1-6-1125,-5 1 1640,0-8 0,8 11 0,2-5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5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35 7969,'0'-17'1253,"0"7"0,-1 2-619,-5 8 0,2 0 211,-8 0 0,1 0 218,-6 0 1,-3 2-506,-3 4 0,2 4-191,-8 7 0,1 2-406,-7 4 0,6-4-392,0 4 0,2 4-386,-1 2 0,5-2 817,11 2 0,-3 0 0,5 5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7886,'-25'0'1388,"6"2"999,-4 3-1898,4 5 1295,2 7-1151,-1 1 1,7-9-289,-1-3 0,8 4-280,-1 1 0,1-1-1137,-2 1-1428,4 1 93,-6-3 2407,16 7 0,9-14 0,10 5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5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7914,'-10'-7'1909,"3"5"-630,7-6 310,0 8-605,0 0 1,0 8-506,0 3 1,0 10-144,0 3 1,5 4-354,1-5 1,2 0-273,-2-5 1,-2-1-331,7 0 1,1-1-6,5-5 0,6-3-807,0-8 0,8 0 366,-2 0 0,-3-8 130,3-3 935,0-5 0,6-9 0,-1-2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7914,'-17'0'0,"0"0"0,-1 2 537,1 4 0,2 4-132,3 7 0,-1 0-68,7 0 1,-8 8-177,3 4 0,3 4-1,2 1 1,-1 3 51,1 3 1,-6 1-33,7 11 1,-3-4 108,2 9 0,2-3-49,-7-2 1,5 2-147,-5 3 0,1-9 64,-2 4 1,-3-9-270,4 3 1,-5-8-136,-1 2 1,0-9-111,-1-2 0,7-8 185,-1 2 1,1-4 22,-7-1 1,7-3-180,-1-3 0,1-5 55,-6-7 0,5 0 347,0 0 0,7-5-72,-7-1 0,3-8 1095,-3 3-486,-3-5 0,7-1 307,-4 0 0,3 0-371,3-1 0,4 5 20,-4-4 1,4 3-310,2-9 1,8 4-15,4 2 1,3-7-762,2 1 0,6-2 403,0 2 1,2 2-1432,-1-8 1,1 6 47,3-5 1,5 4 1495,-4-4 0,3-1 0,3-6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8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399 225 7983,'9'-25'0,"-1"6"169,-8-4 0,-8 2 365,-3-2 0,1 4-37,-1-4 1,-1 3-143,-5 3 0,-2 2 86,-4 3 0,3 4-104,-3 8 1,2 0 87,-2 0 0,4 8-169,-4 4 0,-2 11-221,2 6 0,0 9 57,5 2 0,1 8-172,0-2 0,1 4 63,5 2 1,-3 0 17,9 0 0,-1-2-226,6-4 1,0 2 91,0-8 1,8 1-465,3-7 1,5-5 41,1 0 1,2-14-161,4 3 0,4-12 270,8-1 0,-7-3-106,1-2 0,0-2 154,6-3 0,-7-11 172,1-7 0,-6-6-35,6 6 0,-12-2 260,6 2 0,-13-2 6,7-4 0,-9 6 783,4 12 970,-9-5-969,5 14 1,-10-3 674,-4 10 1,3 7-623,-9 11 1,2 4-391,-1 8 0,-3-1-331,9 1 1,-1-1-4,6 1 1,-2-2-633,-4-5 1,4 3-65,-3-8 1,3 0-503,2-5 1,0-1-693,0 0-724,0-7 2495,0 5 0,0-13 0,0 6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6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8621,'19'2'1439,"4"4"0,-2 2-491,8 3 1,0 10-176,5-3 1,-7 5 269,-4 0 1,-5 4 188,-7 7-830,-3 1 0,-10 1-61,-4 5 0,-5-3-149,-12 8 0,-6 0-1965,-12 6 1,-9 0 1103,-7 0 1,-7 6 338,7-1 0,-9 1 0,5-6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7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8623,'0'-18'79,"0"9"-81,8 1 0,-6 8 0,13-6 1146,-3 1-695,3-1 0,3 6 655,-1 0-702,0 0 1,6 6-156,0-1 0,6 7-275,-6-6 0,6 5-145,-6-5 1,2 5 247,-2-5-1023,-4 0 1,6 0 52,-7 0-1022,-9 7 1917,-1-3 0,-16 7 0,-1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7980,'-9'9'1094,"1"-1"0,22-8-915,3 0 1,14-2 212,3-4 0,1 2-76,5-7 1,2 7 92,-1-2 1,-1 2-110,-5-1 0,-1 3-1163,1-4 0,-2 4 200,-5 2 663,5 0 0,-14 0 0,6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7909,'-2'-16'916,"-4"5"-731,4 3 0,2 8 593,12 0 0,3 0-104,3 0 1,-1 0 27,0 0 1,0 0-401,1 0 0,-1 0-297,0 0 1,2 0-573,5 0 0,-5 0 434,4 0 1,-2-6-850,2 1 1,-10-1-17,5 6 298,-5-8 0,3 4 109,-5-7 1,-3 5 165,-8-5 1,0 5 274,0-6 0,-8 8 150,-3-1 0,1-3 301,-2 2-410,1 0 390,-6 6 0,1 2 209,5 4 0,-5 4 324,5 7 1,-5 0-180,-1 1 0,0 7 43,0 3 0,5-1-221,1 2 0,-1-2-90,-5 2 0,-1 4-488,1-5 1,0-1 148,0 2 0,1-6-204,5 6 1,-3-8 161,8 2 1,1-9-2141,5-3 1367,0-7 0,9 4-23,9-8 0,7-8 369,9-4 1,6-5 191,1-6 0,7 2 423,-2-8 1,4 8-210,2-2 1,-2 9 166,-4 3 0,-4 7-94,-7-2 1177,-8 4-763,-2 2 0,-16 2 5,-3 4 1,-6-2-298,-6 7 0,0 1-353,-11 5 0,2 1-173,-14-1 0,0 2 245,-5 4 0,-7-2-1248,1 8 1369,-8 0 0,-4 6 0,-10-1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8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7909,'-21'0'223,"4"0"-148,11 0 119,-2 0 1,10-2 109,4-3 1,4-5 255,7-7 0,8 1-153,4 5 1,11-7 3,6 1 1,12 0-301,5-6 0,7 4 98,5 1 0,-4 1-265,4 0 1,-4 5 117,-2 1 0,-2 1-286,-4-2 1,-3 5-57,-8 7 1,-8 0-193,-4 0 1,-11 0-325,-6 0-511,-3 0 653,-3 0 0,-8 7 654,-3 5 0,-19 3 0,-6 3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8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7909,'-23'10'760,"0"-4"0,-6 3-239,6 3 0,0 3 52,5 3 1,1-1-46,0 0 1,5 2-163,1 5 0,-1 2 117,-5 9 1,7-6-80,5 0 0,3-8-458,2 2 1,2-4-148,3-2 0,11-1-144,7-5 1,6-3-51,-6-8 1,6 0-379,-6 0 0,7-2 302,-1-4 0,-4-3-176,-2-9 0,-9 7 315,-3-1 1,-7 1 86,2-7 1,-12 1 477,-6 0 0,-3 0-225,-2-1 0,-2 7 737,-4-1 0,3 6-144,-3-5 0,4 7 188,2-2 1,-1 4-355,1 2 1,6 0-27,-1 0 0,8 2-826,-1 4 439,3-4-988,2 13 1,7-11 537,5 8 0,9-8-906,2 1 0,8-3 431,-2-2 1,9-2 415,2-3 0,-1 1 487,-10-8 0,11 1 0,-4-7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8324,'17'-11'0,"1"1"1858,-1 2-1417,-8 3 1,1 6-58,-4 5 1,3 0 111,9 11 0,-1-1 247,0 12 0,1 3-284,-1 10 0,-2 3 217,-3 8 1,1 0-208,-7-1 1,0 1-56,-6 0 0,0-8-214,0-3 1,-8-5-130,-3-1 0,-11-1-78,-1 1 1,-7-8-311,1-4 1,-2-4-983,2-2 1,-3 1 631,3-1 1,-4-7-1371,-2-5 1,7-5 2036,-1-5 0,0-5 0,-6-7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9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9164,'-18'15'2782,"1"-1"-2237,0 14 0,7-1 69,4 2 1,-1-4 125,1-8 1,-6 6-295,7 0 1,-3 1-325,2-7 0,4 0-75,-3 0 0,3 1-730,2-1 0,0-5-514,0-1-780,0 1 455,0-3 1014,7-1 0,-3-16 241,8-3 1,-7-7 46,7-5 1,-6 2 80,5-8 0,1 2-33,5-1 0,0-5 139,1 4 0,5 2-31,0-2 1,8 8 197,-3-2 0,5 4-24,2 2 0,-1-1-90,1 1 1,5 6 334,0-1 1,1 8-170,-7-2 1,1 5 127,0 1 0,-3 0-20,-3 0 1,2 5 33,-8 1 1,0 8-68,-6-3 0,-1 4-37,-5 3 1,-3-1-96,-8 0 0,-2 3 23,-4 3 1,-5-2-142,-12 8 0,-4-6 0,-8 5 0,0-5-563,1 6 0,-6-8 100,-1 2 0,1-9-111,5-3 1,3-5 385,3 6 0,4-8 56,7 1 0,3-5 353,4-5 0,3-5-175,8-7 1,0-1 59,0 1 0,8-6 0,3 0 0,4 0 386,3 6 38,-1-1-379,8 1 1,-6 2-164,4 3 0,-3-1-197,-3 7 0,0-6-327,0 7 1,-5-7 247,-1 6 0,-5-1-570,6 1 314,-8 4-209,3-13 0,-7 11 742,0-8 0,-7 1 0,-3-7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39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8008,'-10'2'1193,"4"4"0,-1-2-487,1 7 0,-8 6 171,3 7 1,-5 6-67,-1-1 1,0 4-319,0 1 0,5-5-33,1 0 1,1-2-137,-2 2 1,5 3-1104,7-3 0,2-4-101,3-2 1,1-6-588,11-5 0,-3 1 491,9-7 1,4-2-1487,2-10 2462,3-3 0,3-16 0,0-2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40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7912,'-18'18'1619,"1"-1"1,2 0-748,3 1 1,-1-7 184,7 1 1,-5-1-271,5 6 1,-6-5 882,7-1-1162,-1 1-610,6 5 1,9-1-130,9-5 1,7-3 283,9-8 0,1 0-829,-1 0 1,1 0 465,0 0 0,-7 0-791,1 0 0,-8 6 321,2-1 1,-9 3 111,-3-2 0,-7-2-99,2 7 166,-4 1 293,-2 5 1,-2 2 307,-4 4 0,-19 4 0,-11 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9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67 208 7983,'-17'-2'0,"0"-4"0,7 2 488,4-8 1,3 7-37,-3-7 0,4 1-197,-4-7 0,12 1 132,5 0 0,-1-1 185,2 1 0,-1 2 368,6 3 0,7-1-362,-1 7 0,2-5-389,-2 5 1,-2 0-5,8 6 1,-6 0-908,5 0 0,-5 0 319,6 0 403,-8 8 0,4 1 0,-7 9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40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7898,'0'27'0,"-6"-3"1404,1-6 0,-1-1-629,6 0 1,-2 1-384,-4-1 0,4 0-36,-4 1 0,3-1 174,-3 0 1,2-2-276,-8-3 0,7 3-233,-7-3 1,6 3-515,-5 3 0,1-1 415,-1 0 1,-5-5-1058,5-1 1,-5-1 561,-1 1 0,6-3-143,-1-8 0,1 0-196,-7 0 475,1 0 172,0-8 325,-1-1 1,9-9 452,3 1 1,4 6-339,2-1 1,2 1 47,4-7 1,3 1-33,9 0 1,-1 5-18,0 1 0,1-1-39,-1-5 1,0 0 91,0-1 0,1 9 38,-1 3 0,-5-2 673,-1 2-73,-7 1 0,6 5-341,-5 0 0,-3 7 157,4 5 0,-2 3-237,2 3 0,-3-7-346,9 1 0,-6-1-73,5 6 0,-5 1-127,6-1 0,-9-5-476,3-1-1233,4 1-1885,-1 5 2675,9 0 1,-1-5-1189,0-1 2208,1-7 0,7 11 0,1-5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41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69 7860,'17'-9'0,"0"-5"-263,1 9 0,-1-7 337,0 6 0,6-1 567,0 1 0,0 4-251,-5-4 0,-1 4-47,0 2 1,-1 2-105,-5 4 0,3 3-26,-9 9 0,1-1 341,-6 0-368,0 1 0,0 1-139,0 4 0,-2 2-207,-4 4 0,-1 3-151,-5-3 1,-3 4 209,3 1 1,3 1-94,-3 0 1,6-1 16,-5 1 1,7-1-92,-2 1 0,4 0 76,2-1 1,2 1 108,4-1 1,-2 1 45,7 0 1,-5-1 129,6 1 1,-7-1 42,7 1 1,-8-1-35,2 1 0,-5 0 347,-1-1 1,0 3-176,0 3 1,0-3-15,0 3 1,-1-2-120,-5 3 1,4-3 24,-4 8 1,-2-5 129,3 5 0,-1-6 183,6 6 0,0-5-39,0 5 0,-6-6-177,0 6 1,-1-7-41,1 1 1,2-4 17,-7-1 0,-1 0 317,-5-1 1,-1-7-128,1-4 1,0 2 9,0-2 0,-3 0-465,-3-6 0,-2-5-387,-4 0 0,-3-3-639,3 3 0,-6 1 282,-5-7 768,-4 7 0,-16-3 0,-1 7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4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9626,'0'-10'886,"0"2"-414,0 8 6809,0 0-6987,0 8 0,2-6-76,3 4 0,-1-2-155,8 1 1,-7-3 8,7 4 1,-6-4-24,5-2 0,-5 6 359,6-1-112,-1 1-218,6 2 0,1-6 39,-1 4 1,-5-4-235,-1-2 165,1 7 1,5-5-343,0 4 1,0-10 172,1-2 1,5-7-299,0 1 0,0 3 131,-6-3 1,-5 1-31,-1-7 1,-1 7 0,1-1 0,-1 8-205,-4-1 560,-4-5-256,5 8 488,-7-6-192,0 8 82,0 0-62,0 8 1,0-4 65,0 8 0,-5-7 18,-1 7 0,0-6-140,6 5 1,-6-5-77,1 5 1,-1-5 68,6 6 1,-2-7-111,-4 7 1,4-4 91,-4 9 0,-1-2-32,1 14 1,-2 2 91,3 9 0,3 6 126,-4 12 1,4 3 174,2 9 0,-6-3-148,0-4 0,1 3 81,5-9 1,0 7-52,0-7 1,0-5-224,0-6 0,0-7 154,0 1 0,0-5-235,0-6 1,0-4-72,0-8 1,0 0-281,0 0 123,7 1 1,-5-7-556,4 1-646,-4-8 603,-2 3-852,0-7 692,0 0 304,0-7 0,0 3-75,0-8 0,0-5-268,0-6 1,0-8-652,0 2 1720,0-11 0,0-4 0,0-8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4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7870,'17'-8'211,"1"6"52,-1-4 0,0 6 2232,0 6-1816,1-4 1,-1 12 115,0-9 1,-5 3 690,-1-2-535,-7-4 0,10 7-514,-9-3-642,1-4 1,-6 8-3093,0-5 2720,8-3 1,-6 8 576,4-4 0,-4-4 0,-2 5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4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7970,'17'0'866,"0"0"-213,0 0 1,7 0 525,-1 0 0,2 6-343,-2 0 0,-4 5-353,4-5 1,-6 2 713,-5-3-764,3-3 0,-11 12-1001,7-8-407,-7-1 60,4 3 1,-8-4 203,0 7 1,0 1-739,0 5 0,-8 0 483,-3 1 0,-5 1 454,-1 4 0,-6 2-122,0 4 634,0 3 0,-2 3 0,-2 9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5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7927,'-2'15'0,"-1"-1"0,-3-3 214,2 3 222,2-6 40,2-1 540,0-7-34,0 0 1,8-2-709,3-3 0,-1 3-172,1-4 1,1 4 373,5 2-45,0 0-180,1 0 1,-9 8 86,-3 3 0,-4 10-61,-2 2 1,0 8 28,0-2 0,-2-2-80,-4 2 0,4-2 0,-3 1 0,3-1-249,2-4 0,0-9 82,0 3 0,2-5-372,3-1 0,-1-3 212,8-8 0,1 0-446,10 0 0,-3-2 42,3-4 1,4-9-167,1-8 1,5-8 217,2 2 0,1 2-125,4-2 0,-1 1-107,7-7 1,0 0 265,6 1 1,-6 7 99,0 4 1,-9 4 66,-3 1 1,-7 9 663,-9 3 0,-1 4 641,0 2-89,-7 0 0,-3 8-446,-7 3 0,0 5 242,0 1 1,0 6 213,0 0 0,-7 2-417,-5-2 1,3-2-262,-3 8 0,2-6-44,-1 6 0,1-6-293,5 6 0,3-6 34,-4 6 0,4-8 76,2 2 0,8-4-91,3-2 1,5-1-335,1-5 1,2 3-219,4-8 1,-2-1 253,8-5 0,-8 6-283,2 0 0,-4 0 185,-1-6 1,-1-8-216,0-4 1,1-1 184,-1 1 1,-6-3 133,1 3 1,-8-3 135,2-2 0,-5 0 83,-1-1 1,-1 1 457,-5 0 1,-4-1-249,-7 1 1,0 0 1110,-1-1 1,-3 7-603,4-1 0,-4 9 2300,9-3-2029,5-4 1,-1 6-225,8-7 1,0 5-205,0-5 0,8 5 32,3-6 0,4 6-436,3-5 0,-1-1 22,0-5 1,1 6-252,-1-1 0,0 6 199,0-5 1,-1 5-1338,-5-6 1,5 9-851,-5-3 863,5 4 0,1 2 60,0 0 1,1 0-1975,-1 0 3205,0 8 0,-7 1 0,-3 9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7845,'0'-17'1183,"0"5"-840,0 1 0,0 5-126,0-5 1,0 5 417,0-6 0,2 3-221,3-3 0,-3 2 1002,4 5-295,4 3-597,-1-6 1,14 10 0,0 4 1,8 11 181,-2 12 0,6 4-212,5 1 0,2 7-144,4-1 0,4 2-182,-4-2 1,-1-9 44,1 4 0,-8-6-280,2-1 0,-3 3-100,-3-8 0,-5 0-183,0-5 1,-8-1 146,2 0 0,-9-5-691,-3-1-1177,1 1 796,-3 5 339,-1 0 1,-8-5-124,0-1-15,0-7 1,-8 10 198,-3-9 0,-4 1 874,-3-6 0,1 0 0,0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6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0 7928,'-17'0'0,"0"0"1240,-1 0 1,7 6-158,-1 0 0,1 7 334,-6-1 1,-7 3-692,1 3 0,-9 5 17,-3 0 1,-1 9-361,-10 3 1,5 1-151,-5 11 0,0-1-1559,-6 5 1,2-1 843,4-3 0,-2 3-3549,8-4 3945,-1 4 0,7-6 1,-1-2-1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6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8686,'18'0'3127,"-3"2"-2016,-4 4 39,5-4-728,-7 6 0,3-8-1890,0 0 532,-9 0 1,5 2-1922,-8 3 2857,0-3 0,-8 14 0,-1-7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8288,'2'11'845,"4"1"-1407,3-9 0,9 5 905,-1-8 1,-6 0 2598,1 0-2166,-1 0 0,1 0-337,0 0 0,-3-2-2984,3-4 2545,3 4 0,-5-5 0,7 7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9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8973,'1'16'1973,"5"-5"0,-4 4-1375,4-3 0,-4 3 205,-2 3 1,0 5-289,0 0 1,0 2-649,0-2 0,0-4 147,0 4 0,0-4-1169,0-1 0,0-1 401,0 0 0,-6-5-1301,0-1 1162,1-7 893,5 4 0,-8-8 0,-2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7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36 398 7945,'-12'-6'1655,"0"0"-1283,9 0 1,-5 5 1859,8-5-602,0 4-96,0-6-937,0 16 0,0 3 95,0 12 0,0-3-480,0 3 1,0-4-385,0-2 0,0 1-350,0-1 1,0 0 435,0 0 1,2-5-410,4-1 0,-4-5-202,3 6 0,-1-8-1564,2 1 1695,-4-3 1,7-2 263,-3 0 1,2-7 30,3-5 1,5-5 13,-5-6 0,10 2-92,3-8 0,6 2 114,-1-2 0,11-4-16,7 5 1,3 1 156,1-2 0,-1 8 195,-4-2 1,8 5 29,-8 7 0,6-3 190,-11 9 1,-3-1-10,-9 6 0,-4 0 50,-8 0-254,-7 0 0,-4 6-2,-12-1 0,-6 17-250,-11 1 1,-11 7-64,-13 5 0,-4-1-267,-7 1 0,2 0 364,-7-1 0,7-1 230,-2-4 1,12-4 131,6-8 0,11-2 542,6-3 1,10 1-313,1-7 1,10 0-103,2-6 0,8 0-244,9 0 0,8 0-9,4 0 1,9-6-98,3 0 0,1-13-133,-2 2 1,-3-6-409,3 0 0,-5 4-668,-6-5 560,-4 5 369,-8-6 1,-7 6-192,-5-4 0,-3 4 41,-2 1 1,-7-1 6,-5-4 1,-11 4 240,-6-4 1,2-2 152,-2 2 0,6-6-28,-5 6 1,6-6 158,-1 6 1,6 0 799,6 6-727,-5-8 0,12 6-13,-7-4 1,7 9 213,-2 3 610,4 7-566,2-4 1,0 12 56,0 7 0,0 11 6,0 18 1,0 12 136,0 11 1,0 8-179,0 10 1,0 0-483,0 11 0,0-2-69,0 2 1,0-1-710,0 7 0,0-8-2182,0 2 2970,0-11 0,0-4 0,0-8 0,4-4 0,8-7 0,7-8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8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9635,'17'0'830,"1"0"0,-1 0-429,0 0 586,1 0-599,7 0 0,-6 2 88,4 4 1,2-4-116,-2 4 1,2-4-492,-2-2 1,-4 0-135,4 0 0,-4 0-279,-1 0 0,-3-2-65,-3-4-729,3 4 528,-13-6 1,4 8 808,-12 0 0,-11 8 0,-10 2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7939,'-17'18'1009,"-1"-1"1,7 0-474,-1 0 0,8 7-310,-1-1 0,3 0 61,2-6 1,0 2-1,0 4 0,0-4 125,0 5-319,0-5 1,0-2-764,0 0 640,7-7 1,1 0-916,4-5 0,-3-3 216,-3 4 0,-2-4 78,7-2 1,-7-2 128,2-4 1,2 2 107,-3-7 1,7-1 413,-6-5 0,7 0 0,-11-1 0,11 1 0,-7 0 0,8 0 0,-12-1 0,5 1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9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7949,'9'0'3755,"-9"-8"-3534,-2 6-109,2-13 0,18 5-23,10-7 0,9-6 22,9 0 1,8-8-163,15 2 0,0 4-23,0 2 0,2 4-312,4 2 0,-4 1-458,4 5 0,-4-3 446,-1 8 1,-9 1 6,-3 5 0,-6 0 69,-6 0 0,-4 5 77,-7 1 0,-8 8 271,-4-3 0,-4 5 295,-2 1 0,-5 2 7,-1 4 0,-7-4 521,2 4 1,-4 2-226,-2-2 1,0 2-240,0-2 0,0-3-102,0 3 1,2-4-64,3-2 0,-3 1-152,4-1 1,-4 0 99,-2 0 0,-8 3-108,-3 3 1,-5-4 7,-1 4 0,-8 2-183,-4-2 1,-3 6-367,-3-6 1,6 0 272,0-6 0,1-1-21,-7-5 1,8 3-165,4-9 0,-2 1-264,2-6 0,0 0 103,6 0 0,1-8-246,5-3 0,-5-4 67,5-3 733,-5 1 0,-8-8 0,-3-2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9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9743,'-12'15'1600,"1"-3"0,5 3-1136,-6-3 0,1 9-442,-6 2 0,-1 2-290,1-2 1,-6 2-339,0 4 0,0-2 220,5-4 0,7-6-1023,-1 0 660,9 0-284,-5-7 596,8 0 1,8-5 161,3-10 0,4 3 451,3-4 0,7 4 107,4 2 1,-3 6 346,3 0 1,-8 7-109,2-1 1,-3 3 440,-3 2 0,-2 1-371,-3-1 0,-3 0 751,-3 0-264,-4 1-350,6-1-1077,-8 0 0,0-5-565,0-1-887,-8-7 457,6 4 30,-5-16 1,7-9 321,0-12 326,7-4 333,-5-1 1,14-10-2,-5-8 0,4-2 333,3-9 0,7-1 0,2-5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5:5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7644,'17'-12'0,"0"3"-274,0 1 449,-7 2 0,0 6 296,-5 0 1,-3 2 402,4 4 1,-6-2-368,-6 7 0,2 1 316,-7 5 0,-1 8-280,-5 4 0,0-2-128,0 2 1,-7 1-222,1 11 0,-5-3-139,5 8 1,-2-7-155,2 1 1,3-4-396,-3-1 0,12-8-1185,5-4 1040,4-4 0,4-3 116,4-5 0,5-3 203,12-8 1,-3 0 245,3 0 1,2 6 118,-2-1 0,0 3 359,-6-2 1,0-2 290,1 7 622,-1-7-508,0 11-602,-7-5 0,-1 2-2695,-3-1 2488,-4-7 0,13 11 0,-5-5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0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7962,'0'-17'857,"2"1"-568,4 5 0,-2 1 609,7 4-206,-7 4-90,12-5-130,-14 14 1,5 5 193,-7 11 0,-2-2-296,-3 8 1,-3-6-130,-4 6 0,5-8-110,7 2 1,-6-4 55,0-1 1,2-1-127,10 0 0,11-1-96,12-5 0,6-3-151,5-8 1,4 0-121,8 0 1,0 0-309,0 0 0,-8-6 271,-4 0 0,-9 0-685,-2 6-881,-8 0 1342,4 0 0,-15 2 54,-4 4 1,-12 4 18,-6 7 0,-11 0 77,-6 1 1,-3-1 416,-3 0 0,1 6 0,-1 0 0,0 0 0,1-5 0,7-7 0,4 1 39,4-1 1,9 1-91,4-1 518,4-7-122,2 12 118,8-15 0,-4 15 506,7-5 1,-1 7-151,1 5 1,3 4 255,-8 7 1,5 3-404,-5 3 0,0-2 162,-6 9 0,0-3-413,0 2 1,0-4-199,0-7 0,0-6-1102,0-1 1,0-5 310,0 6-2225,0-15 1453,0 9 1340,7-14 0,-5 1 0,6-2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0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7929,'0'-10'2180,"0"3"-1591,0 7 309,8 0-549,1 0 0,9 1 106,-1 5 1,0 4 66,1 7 1,1 10-162,4 8 1,-4 1-62,4 10 1,-4 0 93,-1 6 1,-3 2-103,-3 4 0,-5-5-241,-7 5 0,0-6-153,0-6 1,-2 2-265,-3-8 0,-3 1 120,-4-7 0,-1-7-319,7-4 0,-5-3-111,5-3 0,-2-8-202,2-3-739,5 4 804,-7-8 449,8-2 1,0-16-1155,0-7 755,-8-15 763,6 1 0,-13-14 0,5-1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1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7929,'18'-10'595,"-1"4"-187,-7 4-136,5 2 0,-5 0 138,7 0 1,-6 0 50,1 0 0,-2 2 184,1 4 0,3 4-202,-9 7 0,7 0-43,-6 0 1,-1 1-198,-5-1 1,0 0-170,0 1 1,0 7-88,0 3 1,0-1 122,0 2 0,-7 2-168,-5 9 0,-3 2 22,-3 5 0,-5 1-91,0-8 1,0 0 122,6-5 1,2-2 127,3-5 0,2-3-14,5-7 253,3-1-780,-6-7 1,16-5 228,3-10 0,12-7-423,6-11 1,6-2 174,5-4 0,-3-2-61,3 8 1,2 0 129,-1 6 0,-1 2 132,-5 3 0,-9 4 224,-2 8 0,-5 2 272,-2 4 0,-5 2 1382,-1 3-848,-7 12-503,4-11 1,-10 13 655,-4-8 1,2 6-312,-7 0 0,-3 6-177,-9-6 1,4 8-340,-4-2 1,-2-2-174,2 2 1,-6-3-92,6 3 1,-2 2-417,2-8 1,4-2-155,-4-9 1,9 1-2,3-7 5,7 0 52,-4-6 146,8 0-233,0 0 638,8 0 365,1 0 589,9 0-451,-9 0 299,-1 0 1,-8 2 28,0 3-302,-8-3 1,-3 12 6,-12-9 1,3 7 74,-3-6 1,10 1 261,1-1 89,1-4-616,1 6-240,3-8 205,7 8 0,1-7 721,5 5-388,4-4-202,15-2 1,2 6 146,7 0 0,1-1-64,0-5 0,-1 0 5,1 0 1,-3 0-128,-3 0 0,2 0 75,-8 0 1,0 0-178,-6 0-480,1 0-2540,-1 0 2143,0 0 1,-7 2-611,-4 4 1,-5-2-99,-1 7 1,-1-5 1429,-5 6 0,-11-1 0,-10 7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2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35 7949,'0'-18'1470,"-8"9"-835,6 1 423,2 8 0,8 8-337,3 3 1,3 5-33,-9 1 0,7 0-356,-6 1 0,1 5-129,-1 0 1,-4 0-256,4-6 0,-4-5 167,-2-1-846,0 1 1,0-1-111,0 1 1,2-8-1949,3 1 1952,-3-3 1,8-4-79,-4-3 1,3-5 913,9-7 0,-1-8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35 7998,'-26'-12'1463,"3"2"-1005,3 3 1,3 1-360,0 6 0,-6 0 107,0 0 1,-8 2-1,2 4 1,-4 7 304,-1 8-341,7 6 0,-4 8 0,8-1 1,-4 7 0,8 1-53,4 2 0,9 0 0,0 3 159,4-7-245,2-4 48,0-1-241,8-8 1,9-2 0,12-8-392,4 0 1,1-7 0,3-4-502,3-4 0,-3-2 212,3 0 539,-11 0-1007,-4-8 628,-8 6 681,0-13 0,1 5 0,-1-7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9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7895,'0'-10'592,"8"3"-371,4 7 1,5 7 345,6 5 0,-2 5 105,8 6 0,-6 6 247,6 11 1,-8-1-95,2 7 0,-6 0 348,-5 6 0,1-2-635,-7-4 1,0 2-166,-6-8 0,-2 6-1233,-4-5 0,-11 5 592,-12-6 0,-6 10-696,-5 2 0,-6 0 964,-12 6 0,-11 3 0,-10 1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2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8308,'-8'17'1201,"0"-5"-1002,-3-1 1,-5-7 413,5 2-478,-5 3 1,-1-5-151,0 8 1,0-3 206,-1 3-1123,1 3 650,0-5 1,-1 9 22,1 4 0,0-4 9,0 4 1,-1-3-72,1-3 1,2 6 52,3 0 1,-1 2 331,7-2 1,-6-4 99,7 4 0,-7-4 551,6-1-356,1-1 0,3 0 854,-4 1-838,4-1 0,-6 0 599,8 1-480,0-9 1,-2 5-126,-3-9 1,3 3-235,-4-2-43,4-4-144,-6 5 0,6-5 187,-3 4 0,1-4-82,-2 4-136,4-4-132,-6-2 1,16-8-203,4-4 0,9-3 197,2-2 0,7 5-324,-1 1 0,4-1 187,2-5 0,-3 5 32,-3 1 0,2 5-100,-8-5 219,0 7-7,-6-4 358,-7 8 1,-4 8 196,-12 3 0,-4 5-182,-7 1 0,-6 0 207,0 1-218,0-1 109,5 0 1,3 0 103,4 1 0,1-7-30,4 1-225,4-1 0,2-1-18,12-4 1,5 1-17,6-1 0,-4 0-170,4-6 0,2 0 141,-2 0 1,6-6-350,-6 0 31,0 1 0,-7 3-457,-5-4 365,-3 4-20,-8-6 181,0 8 1,-2 2-224,-4 4 0,-9 4-248,-8 7 0,-8 6-465,2 0 563,-3 8 377,-3-4 1,6 1 199,0 1 0,1-8-71,1 12 1,2-14 70,7 4 0,1-3 298,0-3 0,7 0 358,4 0 0,12-1 144,6-5 0,3 3 773,2-8 1,3-1-393,3-5 1,4 0-586,7 0 1,-5 0 8,0 0-218,0 0-305,-2-7 0,3 5-62,-7-4 1,6-2-371,-6 2 0,2-1-634,-2 1 0,-4 4 588,4-4 396,-3-3 0,-3-1 0,0-7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3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8815,'18'2'1222,"-1"3"-870,0-3 0,3 6 26,3-8 0,-4 0-140,4 0 0,-4 0-76,-2 0 0,1 0-198,-1 0 1,-6 0-436,1 0 208,0 0-28,-3 0 0,-1 10 313,-8 7 0,-8 4 130,-3 14 0,-11-3 96,-1 14 0,-7-1-122,1 1 0,2 4 626,-2-4 0,8 4-236,-2 2 0,-2-6-100,2 0 0,0-6-339,6 6 1,-1-7-413,1 1 1,0-9-90,-1-2 1,7-8-538,-1 2 0,8-10-479,-1-1 595,-5-8 61,8 3-223,-6-7 1,8-7 127,0-5 879,-7-3 0,-3-10 0,-7-2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7933,'17'0'515,"-6"0"144,1 0 0,0 0-96,5 0 1,0 8 125,0 3 0,1-1-238,-1 2 0,-5-3-35,-1 3 1,-5 3 1254,5-3-1137,-7 3 1,10 2-665,-9 1 59,9-9-502,-12 7 0,13-14-744,-3 3 0,5-3 293,6-2 0,-2-2-2242,8-3 3266,0-5 0,13-15 0,2-2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7933,'32'2'107,"-3"2"0,-6 3 577,-4 3 0,-9-4 1870,-4 5-1736,-4 1 1,-2-1-160,0 1 1,0-7 610,0 7-850,-8-1-555,-2-1 0,-7 4 135,0-9 0,-8 1 0,-2-6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7944,'10'0'2498,"-2"0"-2132,-1 0 0,9 0 366,7 0 1,7 0-320,-1 0 0,10-2-251,1-4 1,0-4-103,-5-7 1,5 0-198,1 0 0,-7-1-535,-5 1 1,-8 0 205,2-1 1,-6 1-373,-5 0 0,-4-1 473,-8 1 0,0 6-107,0-1 1,-8 6 381,-4-5 1,-3 5-65,-2-5 1,0 5 55,-1-6 54,1 8 115,0-11 508,-1 13-324,1-6 0,6 8 83,-1 0 1,8 2-67,-2 4 0,-1 6 28,1 11 0,0 4 420,6 7-357,-7 8-64,5 3 1,-12 10 86,8 9 1,-1-7-65,1 13 1,-2 3 98,-3 7 0,-3 3-279,8-2 1,-1-12-139,1-12 1,4-3-77,-4-2 0,4-13-632,2-5-556,8-11 612,2 2 206,-1-15-48,7-3 1,-9-14-31,5-5 0,-4-11-136,-8-6 1,0-3 218,0-3 0,0-1 30,0-5 0,-8-3 239,-4-8 0,-3 8 92,-2 4 1,-1-1 179,1 7 52,0-5 1,0 22 814,-1 0-827,1 7 1548,0 18-1105,-1 9 0,1 2 54,0 4 0,1 2 124,5-2 1,-4 0-410,3-5 0,4-1 49,3 0-375,3 1 1,9-9-218,5-3 0,13-6-236,9-6 0,11-11-93,12-12 0,1-9-686,11-3 0,-4-1 294,10 2 1,-2 3 5,2-3 0,-6 5 754,1 6 0,-3 4 148,-9 8 0,-10 8-28,-14 3 28,1 4 0,-16 2 0,0 0 296,-7 0 1,-8 2 247,1 4 1,-10 3 641,-7 8 0,-3-5-58,-3 0-495,1-1-298,0 6 1,-2 1-170,-5-1-214,13 0 241,-12-7 1,19 3-1128,-7-7 523,7 7 276,-4-11-847,8 14 1,8-9 457,3 5 1,-1 3 299,1-3 1,-5 3 281,6 3 0,-9-1 504,3 0 0,-4 2-271,-2 4 1,0-3 278,0 3 0,0-4 697,0-2 1,0 0 211,0 1-610,0-9-801,0 7 1,8-16-274,3 0 0,7-10-132,5-13 0,-2-4-496,8-7 0,0-1-84,5 0 1,-1-5 348,-4 0 0,3-8 568,-3 2 0,4-20 0,1-5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5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7944,'18'0'677,"-9"0"-228,-1 8 38,-8 2 0,0 1 214,0 1 0,-6 1-311,0 10 0,-7-2-169,1 8 0,-9 0 430,-2 5 0,-8 7-208,3-1 0,-5 8-652,-2-2 1,1 4-106,-1 2 0,1-2-270,-1-4 1,10-4 130,8-7 1,1-8-1369,11-4 1346,-1-11 1,15-7 12,9-10 1,7-5 189,9-7 0,1-1 105,-1 1 0,3 2 378,3 3 0,-3-1-230,3 7 0,-3 0 572,-3 6 0,-5 0 5,0 0 0,-8 6 1008,2 0-1153,-4 7 0,-1-9 43,-1 8 0,-7-7-501,-5 7 146,5-8-1216,-1 3 919,9-7 1,-1 0-228,0 0 0,6 0-356,0 0-224,1 0-72,-7 0 438,-8 0 1,-5 6 290,-15 0 0,-1 7 346,-11-1 0,-4 3 0,0 3 0,-7-1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189 379 8438,'-10'8'1956,"-5"-6"-1702,13 13 518,-6-13 411,8 6 135,0-8 414,0 0-1483,8 0-261,-6 0 0,13 0-675,-4 0 0,-1 0 160,2 0-464,-9 0 290,5 0 0,-16 10-709,-3 7 1,-10 2 748,-2 10 1,-8 0 148,2 5 1,4 1 1038,2 0 0,6-3-413,5-3 0,-1 2 192,7-8 1,2 0 45,10-6 1,4-1 500,7-5 1,-6 3-286,1-9 0,0 1-31,5-6 0,0 2 77,0 4-581,1-4 1,-7 5-164,1-7 153,-8 0-117,3 0 194,-7 0 0,-2 6-4,-3 0 1,1 5-19,-8-5 1,6 2 33,-5-2 0,5-4 134,-5 3 19,7-3-448,-4-2 0,8-2 114,0-3 1,0-5-75,0-7 0,2-8-223,4-4 0,5-6-281,12-5 1,-1-6 78,6-12 0,9-1-351,9-5 1,4 3 180,2 3 0,2 10 342,3-4 0,-3 6 329,4 0 0,1 4-48,-1 7 1,-8 8 100,-10 4 1,2 4 99,-1 2 1,-7 5 299,-5 1 0,-6 7 19,6-2 1,-2 12 444,2 5 1,2 5 8,-8 1 0,0 6-247,-6 0 1,0 8-290,1-2 0,-3 1-169,-4-1 0,-3 4-135,-8-4 1,0 3-19,0 3 1,-8-1-227,-3 1 1,-4-2-55,-3-4 0,-7 3-263,-4-3 1,3-2 117,-3 2 0,0-8 45,-6 2 0,3-4-20,3-2 1,4-7 12,8-4 0,-6-4-307,-1-2 352,1 0 0,6-8-132,0-3 1,0-5 472,-1-1 0,3-2 0,3-4 0,-3 3-24,3-3 1,5 4-22,1 2 0,2 5 150,-2 1-93,4-1 975,-5-5-147,7 7-337,7-5 1,-3 13 240,8-4-497,-8 4 0,5 2 65,-3 0-41,-4 0-250,6 0 1,-6 2 50,3 4 0,-3-2-63,4 7 1,-4 1 158,-2 5 1,0 6 89,0 0 0,0 8-19,0-2 1,0 11 219,0 6 1,0 2-178,0-1 1,0 8 51,0-3 1,0 13-206,0 5 0,0 1 49,0 9 1,-2 3-557,-4 9 1,0-3 305,-11 3 0,6-6-46,-7-5 1,3-4-262,9-8 1,0-7-384,6-5 1,0-9 411,0-2 0,0-9 69,0-3 0,-1-1-33,-5-10-202,4-7 345,-6-9 0,2-9-323,1-3 1,-1-7 34,6-11 1,0-4-68,0-8 526,0 9 0,8-7 0,1 6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6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7780,'-23'0'4390,"0"0"0,-6 8-4520,6 3-302,8 5 278,-1 1 1,15-5-1434,-5-1 692,-4-7 371,8 4-1422,-13-8 1946,5 0 0,-7 0 0,0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6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18 7750,'-44'0'3038,"4"0"1,13 2-1672,9 4 1,11-4-5067,12 4 3699,5-12 0,7-4 0,1-7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7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8037,'0'-18'0,"0"1"694,0 8 216,0 1 0,0 10-439,0 4 1,0 11-2,0 12 1,0 5-85,0 7 1,-2 3 41,-4 8 1,4-6-195,-4 0-196,5 0 163,1 6 1,0-8-116,0-4-116,0-3-22,7-2 1,3-7-229,7 1 0,0-10 133,1-1 1,-1-3-69,0-9 1,1 0-35,-1-6 183,0 0 0,0-2 213,1-4 17,-9-4-191,7-15 0,-7 4 477,9-8-171,-1 1-119,8-15 1,-4 3-66,8-12 0,5-4-136,7-13 1,7-6-529,-2 0 0,4-5 454,2 5 1,-8 7-160,-4 11 1,-3 3-111,-3 2 179,-7 8 36,-2 9 0,-15 10-437,-4 8 244,-4 0-86,-2 7 1,-2 2-284,-4 8 0,-6 2 129,-11 4 0,-4 6-57,-7 11 0,-3-2 659,-3 8 0,-4-1 0,-8 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0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7842,'10'0'3880,"-4"7"-3006,-12 5 1,-11 3-701,-12 2 1,-8 3-175,-9 3 0,-31 11 0,28-12 0,0 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7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8037,'-17'-2'335,"-1"-4"0,7 2 1303,-1-7-284,8 7-494,-3-12 0,14 14-314,5-3 0,3 3-76,3 2 0,5 0 140,0 0-322,7 0-115,-10 0 0,12 6-1689,-3-1 816,4 1-238,-6 2 0,3-6 938,-7 3 0,8 5 0,-4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9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277 225 7944,'8'-9'297,"-6"-7"0,7 9-32,-3-5 0,-2-1 200,8 7-299,-9-7 0,7 9 586,-4-8-321,-4 1 138,5 1 69,-7-5-97,0 5-184,0 0-178,0-5 1,0 11 175,0-7-191,0 7 0,-7-10-221,-5 9 0,-3-3 117,-3 2 0,5 4-311,-4-3 150,11 3 41,-25 2-174,27 0 141,-19 0 1,14 0 98,-9 0 0,1 7 44,0 5 0,0 9 69,-1 2 0,1 8 246,0-2 1,1 3-106,5 3 0,-3-1 115,9 1 0,-3-2-140,2-4-89,4-5-26,-6-6 0,8-1-31,0 0-113,8 1 1,2-7-319,7 1 1,0-8-30,1 1 0,5-10-377,0-7 0,8-3 149,-3-3 1,-3-5-257,-2 0 0,2-2 143,-2 2 260,-7 4 301,-1-6 1,-11 8 57,8-1 1,-9 7 65,3-1 1,-2 9 404,2-3-5,-4 4 1,5 15 509,-7 5 0,0 10 1170,0 1-1089,0 4-547,0 1 0,0-1 551,0-4-509,0 4-188,0-14 1,2 12-174,4-8 1,-2 0-330,7-6-277,1 0 0,5-5-65,1-1 1,5-7-748,0 2 0,5-4-1752,-4-2 1647,6-8 1425,-3-1 0,8-9 0,-1 1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09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7944,'8'17'1483,"-6"-7"0,8 11-731,-5-4 1,-1-1 112,8-5 215,-8-7 993,3 4-1488,-7-1-660,0-5-1936,0 6 0,0-6 432,0 4 1579,0-4 0,-15 13 0,-4-5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0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8011,'0'-17'1334,"0"7"-491,0 2-397,7 8-221,-5 0 0,6 2 1138,-8 4-586,0 4-216,0 15 0,0-4 267,0 8 1,0 1-319,0 11 0,0-3-65,0 8 1,-6-5-290,0 5 0,-7-6-93,1 6 0,3-2-46,-3 2 0,3 2 97,-3-7 1,-3 5-793,3-6 314,-3 1 31,5-14 1,-5 5-315,3-3 0,5-4 349,1-2 1,-2-10-317,2-1 189,1-8-123,5 11 658,0-13-61,0 6-52,0-8 320,0 0-176,0-8 1,2 0-47,3-3 0,3-4-173,4 3 1,3-3-163,-3-3 0,9 1 159,2 0 0,7-1-131,-1 1 1,-2 6-289,2-1 230,0 8 70,-2-3 1,5 1 299,-3 0-67,-4 0 182,0 6 1,-8 8 271,1 4 0,-1-1-64,0 6 0,-7-3 410,-4 9 0,-4 2-325,-2-2 0,0 0 179,0-6 1,-8 6 268,-4 0-476,-3 0-183,-2-5 0,-6-3-481,0-3 120,0 3-129,-2-5 1,0-1-233,-4-3 0,-2-4 246,8-2 1,0 0-383,6 0 1,-1-8-319,1-3 0,2-5-776,3-1 0,-1-2 1655,7-4 0,-7-4 0,3-8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1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396 157 7989,'10'-18'134,"-2"1"1,-6 0 169,3-1 0,-3 7 467,4-1-464,-4 1 0,-4-5 62,-4 5 1,3 1-152,-9 5 1,6 3-21,-5-4 1,5 4-34,-6 2 1,-1 2-1,-10 4 1,2 5 118,-8 12 0,6 4-28,-6 8 0,0 1 203,-5 5-252,-1-5-25,0 14 0,9-12 98,3 9 1,3-9-133,3 2 0,7-3 39,5-3 1,7-5-142,9 0 0,4-8-254,20 2 1,3-3-120,14-3 0,-4-8-435,4-3 1,-9 2 45,8-2 0,-10-1 278,-1-5 1,-5 0-691,-6 0 1,-10 0-427,-8 0 409,-7 0 1145,4 0 0,-16-7 0,-1-3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1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7989,'0'-10'2976,"0"1"-1923,0 3-675,7 4 1,3-6 23,7 8 0,2 0 54,5 0-930,-5 0 453,13 0 0,-5 0-421,8 0 0,-1 0-607,1 0 1,0 0 676,-1 0 372,1 0 0,7 0 0,2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1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8014,'0'-17'-63,"-7"-1"37,5 9 0,-6-1 630,8 4-210,0 5-88,8-7 1,-4 8 338,7 0 0,-5 0-253,5 0 1,-1 8 205,2 3-169,3 4-187,-5 10 1,13 2 180,0 8 1,6 7-125,-6 4 1,7 12-28,-1 5 0,6 6-275,5 6 1,-3 4 263,3 8 0,4-3-62,2-3 0,2 2 43,-2-9 1,10 7-361,-4-6 1,2-8 36,-8-9 1,2-6-156,-8-6 1,1 2 140,-7-8 0,-1 1-10,-4-7 1,-4-7-46,-8-4 0,-5-4-182,-1-1 0,-7-7-651,2 1 903,-4-8-474,-2 3 1,-2-14 46,-4-5 0,2-3-172,-7-3 0,1-1 40,-2-4 639,-3-4 0,-2-15 0,-10-2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1246 122 8096,'0'-35'2169,"-2"8"-1302,-4 4-99,4 11-44,-5-3 0,5 13-70,-4-4 0,-4 4-217,-7 2 0,-10 2 320,-7 4-320,-9 11-178,-16 10 0,-5 12-167,-11 7 0,2 0-395,-7 12 1,5 3 218,34-29 0,1 0 0,-33 35-178,35-33 0,1 1 1,-32 32-771,6-3 1,9-3-759,8-3 0,7-10 1790,-1 4 0,9-6 0,2 0 0,-1-6 0,-3-3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6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7752,'0'-10'-802,"0"-5"948,8 13 135,-7-14 12,7 14-6,-8-5-15,0-1 96,0 6-50,0-6-5,0 8 579,0 0 0,0 8-231,0 4 1,0 3-109,0 2 1,0 1 42,0-1 0,2 0-150,4 0 0,2 1-148,3-1 1,4-2-125,-3-3 24,3 3 1,5-13-65,3 4 1,-2-4-269,8-2-1,-8 0 0,11 0-70,-3 0 1,4-8 39,1-3 1,1 1-214,0-1 0,-1-1 153,1-5 0,-3 5 3,-3 1 1,-4 7-317,-7-2 258,-1-4 0,-6 9-479,1-5 304,-8 4-218,3 2 433,-7 0 0,-7 0-191,-5 0 1,-1 8 14,1 3 0,-9-1-132,4 1 0,-4-1 74,3 1 0,1 5 140,0-5 1,-1-1-33,1 1 452,0-7-125,0 12 1,-1-9 309,1 5-275,0 3-37,-1-13 1,1 13 201,0-3 1,5-4 121,1-3 0,5 5 221,-6 2 1,7 3 514,-7 2-661,8 8 0,-11 2 48,3 8 1,-3 7-2,-2 4 0,1-2-390,5 2 0,-4-1 124,3 1 1,4-2-136,3-4 1,1-11 119,-2 0 1,4-8-879,-4-4 442,4 1 1,4-9-368,4-3 460,-4-4 0,8-4-67,-5-4 0,3-3 59,4-9 1,3-7-54,-4-3 1,5-5 80,1-2 0,-2 6-6,-3 1 0,3-1-57,-3-6 0,-3 6-39,3 1 0,0 1 301,5-2 0,0-4 0,-7 14 0,3-6 24,-7 8-110,7 7 0,-11-5 275,4 3-142,-4 5 304,-2-9 498,8 14-155,-6-13 288,5 13-616,-7-6-164,0 8-205,0 0 62,0 8 1,0 2-44,0 7 0,0 2-6,0 4 0,0-2 28,0 8 1,-2 6 25,-3 5 1,3 8 208,-4-2 1,-2 6-61,2 6 0,-5-3 19,5 9 1,-7 5-225,1 6 1,-3 2 81,-2-2 0,-1 2-55,1 3 1,2-3-161,3-8 1,-1-7 45,7-5 0,-6-9-168,7-1 1,-1-15-67,6 3 99,0-12 166,0 2 1,0-14-144,0 1 151,0-8 32,0 3 1,-2-7-201,-4 0 60,4 0 0,-11-7-150,7-5 1,-2-3 71,3-2 0,3-3-131,-4-3 0,-2 2-198,2-8 346,1 1 1,5-7-217,0 0 333,0 1 0,0-3 92,0-3 0,5 1 0,1-7 0,15 0 0,-2-6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6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242 241 8302,'0'-17'0,"0"-1"726,0 1-175,0 7 277,0-5-130,0 13-236,0-6 0,-6 10-225,1 4 1,-9 4-42,3 7 1,-5 2 53,-1 4-174,7-3-21,-13 12 0,12-5-120,-12 8 1,9-6 87,3-1 1,-1-7-253,-5 3 0,6-5-278,-1-2 116,8 0 1,-5-5-385,3-1 423,4-7 1,-6 2-122,8-12 103,8 4 130,1-21 0,16 12-265,4-12 1,4-4 103,1-2 0,7-4 18,-1-1 1,8-1 264,-2 1 0,4-1 58,2 0 0,0 1 851,0-1-1257,0 1 486,0 7 1,-8 2 373,-4 7-97,-3 9 65,-3-7 0,-5 15 402,0-5 1,-14 6-347,3 6 0,-11 3 33,5 8 1,-8 1-251,1-1 1,-8 6 106,-3 0 1,-8 6-373,3-6 0,-6 8-187,-6-2 1,1-3-332,-6 3 257,-1-8 85,2 4 1,-4-13-202,8-1 0,0-7 239,6 2 0,-1-4 128,1-2 1,6-8 36,-1-3 0,8-5 224,-2-1 1,6 0-134,6 0 0,4 5 98,7 0 0,6 9 655,0-3-335,8 4-224,-4 10 0,2 1 117,0 9 1,-3-1-210,3 0 1,2 2-49,-8 4 1,0-3-192,-6 3 0,1-2-367,-1 2 0,-5-4-515,-1 4 657,-7-4 1,9-7 307,-7-1 0,8 1 0,-5 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5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381 675 8070,'-2'-15'606,"-4"3"0,3 3 242,-9 3-582,1-3 1,-7-7 263,1 5-62,7-5-345,-5 7 1,11-7 83,-7 5 0,7 1-110,-2 4 0,-4 4 39,-1-3 1,1 3-121,-1 2 1,-3 0 93,-9 0 1,4 2-105,-4 3 0,4 5 266,1 7 0,1 1-90,0-1 0,2 0-46,3 1 1,-1 6 19,7 5 1,-6 2 128,6-2 0,1 4-119,5-5 0,0-1-45,0 2 1,7-8-188,5 2 1,-2-5 90,1-7 0,6-3-351,6-8 0,2 0 170,-2 0 0,-3-2-88,3-4 1,2-4 57,-2-7 1,0-2-226,-6-4 0,0-2 38,1-4 1,-1-4-39,0 5 0,-1-5-17,-5-2 1,5-7 106,-5-4 1,-3 0 175,-2-6 0,1 10-84,-1-10 0,0 12 191,-6-1 0,2 5-39,3 1 0,-3-5 219,4-1-115,-4 16 1,-2 0 336,0 8 116,0-8 65,0-2-33,0 2-113,0 16-186,0 1 0,-2 8-87,-4 0 0,4 8-68,-3 3 1,-3 6 79,2 7 1,0 2-110,6 9 0,-5 2 125,-1 3 0,0 2 104,6 4 1,0 6 6,0 0 1,0-2-100,0 2 0,8 0 95,3-6 0,5-10-78,1-1 0,2-6-245,4 0 0,-2-6-80,8-12 0,-6 3-137,6-9 1,-6 7 123,6-6 0,-8-1-52,2-5 0,2 0 48,-2 0 0,6-1-38,-6-5 0,0 2-136,-6-8 0,1 3 72,-1-3 0,0-3-12,1 3 0,-1 3 32,0-3 1,-5 3-106,-1-3 166,-7-3 0,4 5-12,-8-7 1,0 5 79,0 1 1,0-1 140,0-5 1,0 5 129,0 1 0,-6 5-90,0-5 1,-7 5 405,1-6 1,3 8-140,-3-1 0,6 3 200,-5 2 0,1 2-164,-1 3 1,-3-1 57,9 8 0,-3-6-79,2 5 1,4 1-88,-4 5 1,-1-6-129,1 1 1,0 0 89,6 5 0,0 0-230,0 0 1,2-1 56,4-5 0,2 5-235,3-5 0,4 3 58,-3-3 1,3 5-65,3-5 0,5-3-135,0-2 1,6-5-307,-6-1 1,5 0-196,-4 0 0,6-1 320,-1-5 1,-2 2 9,2-8 1,-6 1 119,6-6 0,-8-1 368,2 1 1,2-6-43,-2 0 1,0 0-13,-6 6 1,1-7 442,-1 1 0,-6 0-239,1 6 1,-2-6 431,1 0 1,3 0-244,-9 6 0,1-1 913,-6 1-331,0 7-501,0-5 0,0 11 275,0-7-171,0 7-504,-8-4 0,5 8 155,-9 0 1,6 0-318,-5 0 0,5 2 129,-6 4 1,7-2-251,-7 7 1,6-5 143,-5 5 0,5-5-10,-5 6 0,7-6 111,-2 5 138,-4 1 0,6-1-49,-7 1 139,7-9 0,-4 7-173,8-4 99,0-4-298,0 13 0,8-11 94,4 8 0,-3-7-30,3 7 0,-6-3 27,5 3 1,1 3-15,5-3 1,-6 11 119,1 6 0,-2 3 188,1 3 0,3 7 345,-9 4 1,1 12-247,-6 5 0,0 7 167,0 5 1,0-10-124,0 4 1,0-4 243,0 5 1,-2-9-174,-4-3 1,3-5-255,-9-1 1,6-2-273,-5-4 1,5-3 144,-6-9 1,3-1-344,-3-4 0,-3-4 163,3-8 0,-3-2-364,-2-3 1,-1-4-370,1-8 1,-8 0-638,-4 0 1,-3-8 289,-3-4 0,0-13-1504,1-9 2714,-1-1 0,8-22 0,2 3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7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8027,'-17'0'1999,"7"0"-2317,-5 0 0,13 2 231,-4 4 0,2-3-51,-2 9 88,4-1 216,-5 7 0,1 1 143,0 4 0,0 6-82,6 11 1,-5-1-14,-1 7 1,-2 2 38,2 9 1,4-3 108,-3 4 0,-3-2 57,2 1-204,-7-3-218,11 13 1,-6-19-208,8 4 0,0-11 129,0-1 1,0-4-67,0-1 1,0-8-239,0-4-446,0-4-130,0-2 247,8-7 400,-6-2 161,5-8-87,-7-8 0,0-2-433,0-7 310,-7 0 139,5-8 0,-14 0-408,5-4 632,-4-4 0,-3 6 0,1-7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8027,'6'-23'0,"0"0"0,7 6 91,-1 5 0,3 6 208,3-5 0,7 5 89,3-6 1,5 9-79,2-3 0,5 4 756,0 2-459,1 0-260,1 0 1,-4 2-38,8 4 1,-7 3-165,1 9 1,-11 1-110,-6 4 0,-6-2 44,-5 8 0,-4 0-154,-8 5 0,-4 3-767,-8 3 489,1 4 222,-22 8 0,4-6-842,-11 0-167,3-7 844,-5 3 1,9-15-167,5-4 0,-3-4 46,8-2 0,6-7-650,5-4 1064,8-4 0,4-10 0,10-2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294 137 8027,'-8'-17'0,"4"6"33,-7-1 0,5 6 171,-5-5 1,5 1 194,-6-1 0,7-3-123,-7 8 1,6-5 255,-5 5-115,-1 0-21,3 6-170,-7-7 1,7 5-56,-9-4 0,7 12 28,-1 5 1,1 10 101,-7 2 1,3 8 107,4-2 0,-5 9 279,5 3-409,3-1 1,-5 0 64,7 1-419,0-1 151,6-5-495,0-1 1,8 1-629,3 0 1,7-3 183,5-3 0,3-4 863,9-8 0,7 1 0,3-1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18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8045,'17'5'46,"0"1"1,-5 0-46,0-6 0,-7 6 2081,7 0-931,-8-1-249,3-5 720,-7 0-836,0 0-699,0 8 0,0-4-366,0 7 0,-9 1 279,-9 5 0,-7 8 0,-9 2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4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8067,'0'-9'1599,"0"-7"-1562,7 15-1,-5-7 357,6 8 73,-8 0 974,0 0-1033,8 0-107,1 0 1,9 8 162,-1 3 1,0-1 125,0 1 0,1 6-142,-1 7 0,6 1 195,0-2-176,0-4-274,-6 6 0,1-2 58,-1 0 0,0 0-104,1-6 0,-1-1-205,0-5 1,1 3-105,-1-9 1,-6 7-384,1-6 1,-6 5-832,5-5-1514,-7 7 463,4-11 723,-8 6 1705,0-8 0,0 0 0,0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4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51 8067,'-7'-17'876,"-3"-1"0,-2 9 1225,1 3 1,1 6-1399,-1 6 1,-6 3-286,-1 9 0,-7 8-186,-9 9 1,-3 0-426,-3 5 1,3 4-533,-3 2 1,3 2 43,3-2 1,7 2-1968,4-7 2648,11-1 0,-3 2 0,5 3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364 173 8089,'-10'-17'-1571,"-5"7"1489,13-5 109,-13 5 7,13-7 346,-14 0-33,7 0 42,-9-1 0,7 3-78,-1 3 1,8 3 5,-1 3 142,-5 4-46,8-6-123,-5 8 114,-1 0 0,-2 0-223,-7 0 0,0 6 315,-1 0-17,1 7-323,0-3 1,-1 7 42,1 1 1,6-7 269,-1 1-277,8-1 26,-11 14 1,13-6 91,-4 4 0,-1 2-45,1-2 0,-2 8 3,2-2 0,4-4-73,-3-2 1,3-4-187,2-1 0,0-1-462,0 0 287,7-7 134,3 5 0,2-13-198,-1 4 130,1-4-121,5-2 0,0 0-182,0 0 0,1 0-40,-1 0 0,0-8-195,1-3 1,-1-5 80,0-1 1,1 0-49,-1-1 0,0 1 364,0 0 142,1-8-78,-1 5 0,-7 1 91,-5 8 117,5-1 134,-8 3 637,13 1-368,-13 8 1,6 2 515,-8 4 1,6 3-404,-1 9 0,1-1 129,-6 0 0,2 6-408,4 0 0,-4 0 232,4-5-429,3-1-118,1 0-190,7 0 0,0-1-528,1-5 0,-7 5 6,1-5 1,-1-3-742,6-2 0,1 1 1500,-1-1 0,0 8 0,1-5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 8129,'9'-8'-15,"-1"6"0,-6-6 44,4 8 0,-4-1 246,3-5-135,-3 4 665,6-6-343,-6 8 121,6-8 239,-1 7-292,3 1-134,7 1 1,1 17 94,-1-1 1,-2 2 20,-3 10 1,3 6 208,-3 5 1,3 0-291,2-5 0,-5 5-141,-1 1 1,-7-1-506,2-5 152,-4 7 129,-2-6 1,0 7-1436,0-9 831,0 8 52,-8-5 0,0 5-343,-3-7 0,-4-6-69,3 0 0,2-3-1251,-1 3 2149,-1-4 0,-13 0 0,-1 2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7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8000,'-2'17'1492,"-4"1"0,-5 7-1492,-12 3 0,-19 5 0,-12 2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344 346 8116,'-6'-23'469,"1"0"118,-9 0-537,12 14 0,-5-1-461,7 4 320,0 4 1,-2-5-152,-4 7 0,4-2 530,-4-4 530,4 4-634,-5-6-50,5 8-34,-6 0 1,0 6 176,-3 0-276,3 7 222,-7 5 0,5 5 250,-7 11 0,-6 5-207,0 12 0,0 3-32,5 4 1,1 1-91,0 5 1,-1 1-117,1-7 0,2 0 135,3-7 51,5-6-128,-1 5 0,6-16-101,-4 1 0,6-3 43,6-9 1,4 0-147,7-5 0,0-7 101,0 1 1,1-8 41,-1 1 0,6-5 121,0-5-106,8-5-7,-4-7 0,2-8 67,-1-4 0,-1 2-71,2-2 1,4-1 4,-4-11 1,1 3-12,-1-8 0,2 0-93,-8-6 0,6-8-18,-6-3 0,0-5-232,-6-1 1,-7 2 190,-4 4 0,-4-3-72,-2 9 0,0-1 178,0 6 1,0 14-73,0 3 1,-8 8-3,-4 4 0,3 2-290,-3 15 1,1 0-370,-7 6 1,1 8 137,0 4 0,0 11-174,-1 6 0,1 3 792,0 3 0,-1 7 0,1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7967,'-17'0'609,"0"0"1,-1 2-49,1 4 1,6 5 249,-1 12 1,6 4-194,-5 8 0,5 5-192,-6 1 1,9 1-344,-3-2 1,4-3 106,2 3 1,0-9-1115,0-2 1,8-8 563,3 2 0,4-6-2072,3-5 2432,7-5 0,2-7 0,7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29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9775,'0'-10'2133,"0"2"-1195,0 8-543,8 0 0,2 8 211,7 4 0,0 3-629,1 2 17,-1 8-319,0-5 1,0 10-337,1-7 0,-1 6 106,0-6 0,1 2-647,-1-2 1,2-4 428,4 5 773,-4-5 0,6-2 0,-7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0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8173,'-17'0'405,"0"0"-253,7 0 1,-5 0-124,3 0 1,3 0 132,-3 0 0,6 0 17,-5 0 0,5 2 360,-6 4-250,9-4-115,-5 13 0,2 2 207,0 12 1,1 0-144,5 6 1,0-6-58,0 5 1,2 5-144,3-11 1,-1 9-226,8-8 0,-1-2-118,7 1 0,3-6-446,-4 1 0,10-4 62,-10-2 0,4 0 689,-3 1 0,7-1 0,1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8102,'2'-16'1005,"4"5"-384,-4 3-368,13 8 0,-5 8-167,7 3 0,0 5 226,0 1 1,1 0 141,-1 1 1,0 5-137,1 0 1,-1 5 50,0-4 1,1 6-290,-1-1 0,0-4 45,0-2 0,-5 2-815,-1-2 322,1 8 9,5-12 1,-5 6-392,-1-8 1,-5 1 183,6-1 1,-7-5-1504,7-1 2069,-8-7 0,11 4 0,-5-8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0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35 8102,'-17'-10'748,"6"-3"-10,-1 7 0,6 0-426,-5 6 0,-1 2 325,-5 4 0,-2 4-440,-4 7 0,1 2-286,-6 4 1,-1 2-216,-6 4 145,1 4 80,7-6 0,-4 13-1748,8 0 838,8 1 323,-1-7 0,12-1 666,-7-4 0,-1 3 0,-5-5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8112,'0'-10'4234,"0"2"-5182,8 8 517,-6 0 0,6 2 152,-8 4 0,-2-4-279,-4 4 558,4-4 0,-13 5 0,5 3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8048,'0'-18'0,"0"1"1213,0 0-223,0-1-130,8 9-502,1-7-324,1 15 255,5-7-35,-13 8 0,6 8 178,-8 3 0,2 6-156,4 6 1,-4 4-40,3 8 0,-3 1-55,-2 5 1,0-3-61,0 8 1,0-2-271,0 3 0,-5 1 144,-1-8 1,0 0-231,6-5 0,0-2-28,0-5 1,0-3-681,0-7 263,0-1 18,0-7 319,0-3 248,8-22 1,1-2 41,9-12 120,-1-4-160,0 6 1,2-2 46,4 1 152,-3 6-25,12-3 0,-11 14 203,8-1 0,-8 9-4,2-3 1,-1 6 164,1 6 0,-10 3-72,4 8 0,-5 1 107,-1-1 1,-3 6-213,-8 0-34,0 8-67,0-12 1,-2 14-83,-4-4-141,-3-4-75,-16 0 1,4-2-359,-8 0 1,6-2 148,-6-10 0,6 3-318,-6-8 0,8-1 205,-2-5 1,4 0-203,1 0 0,7 0-248,-1 0 458,9-15 164,-5 3 0,8-20 280,0 3 0,0-11 0,0-5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1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8048,'17'-16'495,"0"5"0,0 3-537,1 8 0,5 0 4,0 0 0,8 2 1985,-3 4-878,-3 3-272,8 9 0,-14 5 365,4 0 0,-3 8-547,-3-3 0,-8 5-52,-3 2 0,-4 5-327,-2 0 1,-2 3-241,-4-3 0,-11-2-1188,-12 9 0,-5-1 806,-7 6 1,-3 1 224,-8 5 1,8-4 0,2 5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2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8101,'0'-9'1216,"0"1"-628,0 8-351,0 0 228,8 0-33,-6 0 0,11 2-124,-7 4 1,0-2-1,-6 7 1,0 1-584,0 5 0,-8 6 241,-3 0 0,-6 8-1073,-7-2 0,3-3 168,-7 3 939,6 0 0,-10-2 0,5-2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2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69 8267,'10'-17'506,"-4"0"-17,3 7 0,-1 1-112,4 3 1,-3 4 1534,-3-4-1033,-4 4-485,6 2-156,-8 0 0,0 2 222,0 4-30,-8 4-524,-2 7 1,-7 0-617,0 0 618,-8 8-130,6-5 0,-8 10-191,4-7 0,5 6 210,1-6 1,2 0 61,9-5 1,0-7 55,6 1 1,0-1-44,0 7 1,8-3 162,3-4 142,5 5-211,1-14 1,0 13 23,1-3 1,-1-3-101,0 3 1,-1-6-136,-5 5 0,3-5 138,-9 5 0,7 1-3,-6 5 1,-1 2 48,-5 4 0,-7-1-10,-5 6 0,-9-5 133,-2 6 91,-8-8-236,4 4 431,0 0-88,2-5-130,8 5 0,7-8 126,5 0 1,5-5-108,5-1 1,5-7 115,7 2 1,8 2-105,4-3 0,2 3 1,-2-2 1,3-4-43,-3 3 1,-2 5 7,2 2 0,-10-3-124,-2 3 1,1-1 47,-7 7 1,-3-1-143,-2 0 1,-4 0 90,-2 1 0,-8-1-20,-4 0 1,-3 1-358,-2-1 0,-1 0 162,1 0 0,0-5-288,0 0 1,5-3 10,1 3 1,5-5-808,-6-7 625,8 0 1,-5 0 672,3 0 0,4-15 0,-6-4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8214,'0'-19'5625,"2"3"-6275,4 16-126,-4 0-499,13 8 291,-13 2 0,6 1 984,-8 1 0,0-1 0,0 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6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7967,'8'-9'0,"2"1"60,7 8 0,-6 2 122,1 4 1,0-3 291,5 9 1,-6 0-96,1 5 1,-1 0 252,7 0 1,-7 3-198,1 3 0,-1-4-61,7 4 1,-1 2-228,0-2 0,0 2-150,1-2 1,-1-2-159,0 8 1,1-6 215,-1 6 0,-2-8-1298,-3 2 1,3-4 186,-3-1 1056,-5-1 0,9 0 0,-7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8126,'0'-10'640,"0"3"-153,8 7 1,-6 1-192,4 5 0,-5-2-5,-1 8 0,0-1-120,0 6 1,0-5-28,0-1 1,0 1-165,0 5 0,0-5-196,0-1 0,0-5-474,0 6 387,0-9 69,0 13 67,8-14 0,2 5 127,7-7 1,0 6-30,1 0 1,-7 0-77,1-6 84,-1 7 1,-1 3 0,-4 7 1,-4-5 149,-2-1 1,0 1 35,0 5 1,-2 1-94,-4-1 0,-4 0 10,-7 0-49,0 1 13,-1-1 1,7 0 3,-1 1 0,3-1-52,-3 0 1,-1 0 3,7 1 0,-2-1 30,3 0 1,3-3-13,-4 3 0,4-7 97,2 13 0,-6-8-95,0 8 0,-5-4 337,5-1-138,-7-1 10,11 8 1,-14-6 99,5 4 0,-5 2-97,-1-2 1,-2 6 128,-4-6 0,4 6-107,-4-6 1,3 0 127,3-6 0,6 1-106,-1-1 1,6-6-30,-5 1 0,7-6-242,-2 5 0,4-5-140,2 6-116,0-9 0,4 5 21,8-8 0,7-4-190,15-7 1,9-1 210,3-11 0,9 6 112,3 5 0,0-1-56,-6 7-56,-8 0 116,-2 6 1,-3 2 547,-5 4-187,-3 4-30,-14 15 0,-1-4 189,-5 8 0,-5-1-278,-12 7 1,2-6-256,-7 0 1,-7-2 53,-5 1 0,-5 3-279,4-8 0,0 0 58,0-6 0,3-5 53,-8 0 1,8-9-257,-2 3 0,-2 2 43,2-2 1,0-3-66,6-8 0,0-5 49,-1-7 486,9-8 0,-7-10 0,7-9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8933,'10'0'1462,"-2"0"1,-8 2-1013,0 3 0,0-1-149,0 8 0,-8 1 347,-4 10-373,-3-3 1,3 5 0,3-8-507,1 0 1,-3 0-238,5 1 0,0-7-1433,6 1 1357,0-8 1,2 3-398,4-7 0,3-2 327,9-3 0,5-7 614,0-11 0,8-12 0,-5-9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4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8122,'27'0'128,"-2"0"64,-8 0 1,-5 2 211,-1 4 1,-7 4 609,2 7 1,-4 0-328,-2 1 1,0-1-250,0 0 0,0 0-572,0 1 0,2-7-603,3 1-1,-3-8 1,14 3 388,-5-7 1,5-2-204,1-3 0,6-5 552,0-7 0,8-8 0,-4-2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4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8113,'0'-25'-202,"0"6"0,0 0-1033,0 7 1178,0 8 1027,0-3 69,-8 7-767,7 0 0,-9 0 52,4 0 0,4 2-124,-4 3 0,5-1-68,1 8 0,0-6-9,0 5 0,0-5 73,0 5 0,0 1-86,0 5 0,0 2-116,0 4 1,0-1-64,0 6 1,0 1 22,0 6 0,0 1-10,0 5 0,0 1 114,0 4 1,0 6-18,0 0 0,0 7-26,0 11-894,0 6 909,0 3 0,0 8 94,0-1 1,0 3-73,0 3 0,5 4-37,-2-45 1,0 2 0,1-2 0,0 1 46,-1 0 0,0 0 0,-2 46-554,5 0 1,-4-10 194,-2-1 0,0-8 20,0-10 0,6-2 71,0-3 0,-1-13-224,-5-10 0,0-7 112,0-5 0,6-4-108,0-8 687,0-7-535,-6-2 0,2-22 250,3-3 0,-3-6 24,4 0 0,4-12 0,-1-9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8015,'10'-17'1622,"-5"0"-444,-3-1-601,6 9-626,2 1 133,7 8 1,-2 8 143,-3 3 0,-4 5 369,-8 1 1,0 6-234,0 0 0,0 2-364,0-2 0,0 2-223,0 4 1,1-4-549,5-8 0,-4 0-529,4 1-860,-4-9 822,6 7 1338,1-14 0,8-10 0,1-11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5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0 8015,'9'0'1304,"6"0"-566,-13 8-440,6-6 1,-8 8-71,0-5 0,0-1 95,0 8 1,0-7 105,0 7 0,0 0-250,0 5 0,-6 2 29,1 4 0,-9 4-161,3 8 1,-5 5 48,-1 0 0,-6 8-437,0-2 0,-8 10 106,2 2 1,-9 5-159,-3-5 1,1 0 182,6-7 0,5-1-47,0-4 1,2 3 208,-2-9 0,2-6 97,4-5 0,4-8 161,-4 2-76,4-3 25,1-11-223,1 7 1,0-14-6,0 3 0,5-3-126,0-2 1,3-2 14,-3-3 1,3 1-163,3-8 1,4 6-79,-4-5 157,4-1 52,2-5 0,0 6 132,0-1 84,0 0-129,0-5 1,0 6-114,0-1 78,0 1 133,8-7 0,2 1 103,7 0 1,0-1-141,1 1 0,7 0-24,3 0 0,5 5 58,2 1 0,-1 1-15,1-2 0,1 5 328,5 7-149,-5 0-62,14 0 1,-11 2 700,7 3-369,-8 5-36,4 7 0,-7 2 242,0 5 0,-7-5-225,1 4 1,-8-2 80,2 2 1,-11-4-176,-6 4 0,1-4-85,-1-1 1,-2-1-302,-10 0 105,4 1-117,-13-1 1,5-2-99,-7-3 0,0-4 194,-1-8 1,7 0-33,-1 0 1,7-8 43,-7-4 1,8-11-17,-2-6 1,6-9-59,6-2 0,4-1 35,7 7 1,-5-5-338,-1 5 180,1-5-48,5 20 1,-2-6-1044,-3 8 745,3 0 178,-5 7 362,-1-5 0,15 13 0,-5-6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6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8043,'12'-9'1024,"-1"3"-575,-7 4 1,11 2 5,-3 0 0,3 8-35,3 3 0,1 5 36,4 1 0,-4 8 131,4 4 0,4 11-83,2 6 1,-4-2-186,-2 3 0,2-7-291,-2 6 0,0-8-189,-6 3 0,1-5-358,-1-1 0,-6-6 102,1 0 0,-6-8-551,5 2 0,-5-12-349,6-5 370,-9 4 0,7-8-475,-4 3 1422,-4-10 0,5-5 0,-7-7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6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8043,'-19'2'2044,"-4"3"1,2 3-1405,-8 4 0,0 5-70,-6 0 1,-1 6-152,-4 6 0,-5 4-188,-6-4 0,4 3-167,1 3 0,14-1 121,-3 1 0,8 0-1439,4-1 1,2-5 289,15 0 964,0-8 0,22 4 0,3-8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7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8233,'17'-8'394,"-5"5"48,-1-9 1,-5 8-14,5-2 0,1 5 316,5 1 1,2 0-146,4 0 0,-3 1 100,3 5 1,-4-2-171,-2 8 1,6-7-142,0 7 0,-5-6-649,-7 5 0,-1-5-45,1 6 1,3-1-220,-8 6 1,-1 1 355,-5-1 0,-7 2-237,-5 4 1,-9-2-11,-2 8 0,-6-2-190,6 2 1,-8 2 540,2-8 1,4 2-123,2-2 1,4-4 449,2 4 1,7-10 141,5-1 131,3-1-392,2 7 1,2-3-29,3-3 1,7-5-68,11-7 1,-4 0-155,4 0 1,-4 2-175,-1 4 1,-1-4 82,0 4 1,-5-2-447,-1 1 296,-7 5 91,4 7 0,-10 6-140,-4 0 1,-11 8 108,-12-2 1,-9 9 38,-3 3 0,-7-1 176,2-5 1,-2-1 289,2 1 1,-2-3 557,8-3 1,1 2-431,10-8 1,10 0 669,8-6-501,7-7-226,-4 5 0,16-13 69,3 4 1,7-4-22,5-2 0,4-2-297,7-4 1,6-3-16,1-9 1,1 1-341,-2 0 0,-3-2-738,3-4 568,-3 3 287,-3-5 0,-7 8-1166,-4 0 479,-3 0 290,-3-1 441,-8 9 1,-9 1 329,-11 8 1,-4 10 185,-3 7 1,-5 2 519,0 10 1,-2 0 167,2 5 0,6-1-429,0-4 0,1 2-203,10-8 1,-5 5-48,5-5-337,0 0 265,6-5-407,0-1 1,8-7-327,4-5 0,3-3-106,2-2 1,8-7-655,4-5 1,4-3-1018,1-3 1647,1-6 1,5-1 0,1-6-144,-3 2 0,-2 2 440,-1-2 1,0 4 264,-1 8 0,-7 2 284,-4 3 0,-4 4 776,-1 8-1079,-1 0 2300,0 0-736,-7 8-407,5 2 1,-13 7-519,4 0 1,2-5-239,-3-1 0,1-5-211,-6 6-354,8-9-64,-6 5 0,13-10-423,-3-4 1,-3-3-5,3-8 1,-6-1-696,5 1 1,1-2-614,5-4 1091,0-4 579,1 0 0,5-12 312,0 5 0,7-20 0,-3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7542,'35'-35'0,"-1"3"0,1 1-1465,-1 2 1604,-7 8 1,-2-4-50,-7 8 1,-7-1-153,1 1 125,-9 7 49,5-5 0,-8 11 430,0-7-111,0 7 439,0-12-327,0 15 142,0-7-406,-8 8-43,7 0 183,-7 0-185,8 0-32,0 8 0,0 1 3,0 8 1,0 1 82,0-1-191,0 0 39,8 1 1,-7-1 17,5 0 0,-4 8-123,-2 4 1,0 4-20,0 1 148,0 9-20,0 8 0,0 13-211,0 11 1,0 9 1,0 9 1,0-41 0,-2 1-129,0-1 0,-2 0 1,0 3-1,-1-1 192,-3 1 0,-1 0-788,-1-2 1,2 0 725,3-1 0,1-1 1,-4 44 96,8-9 0,0-7 9,0-4 0,0-12-159,0-5 1,2-6 117,4-6 0,-2-4-251,7-7 1,-7-3 394,2-3-572,3-4 1499,-7-15-1709,6 5 155,0-13 0,-5-2-125,9-11 610,-8-13 0,11-2 0,-5-9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6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7934,'-17'0'2146,"-1"0"-1055,1 0 0,0 0 0,-1 0-590,1 8 0,-8 2 276,-4 7 0,-3 0-1014,-3 1 214,0 7 0,1-4-139,-1 8 0,8-6-187,4 5 0,6-5-1328,6 6 0,-3-8 1677,8 2 0,1 4 0,5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8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34 8005,'0'-18'3457,"0"9"0,0 3-2856,0 12 0,-8 9-634,-3 8 1,-20 8 291,-9-2-259,-24 11 0,-7 4 0,28-18 0,0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588 329 6343,'2'-15'525,"4"3"-49,-4-3 1,6 11 33,-8-7-327,0-1 0,5-5-102,1-1 0,0 7-262,-6-1 0,0 1 209,0-6 1,0-1 51,0 1 0,0 0-120,0-1 0,0 1 89,0 0 0,-2 5-46,-4 1 0,2 1 117,-7-1 1,-1-3 16,-5 8 1,0 1-125,0 5 1,-3 0 4,-3 0 1,-2 5 156,-4 1 1,-3 8-106,3-3 1,-2 4 163,2 3 1,-3 7-90,3 4 1,2 3 170,-2 3-175,8-1 20,-12 9 0,14-1 192,-4 4 1,0 2-184,6-8 1,-4 7 18,9-7 0,3 6-53,-3-6 0,8-5-87,-2-6 1,4-8-56,2 2 1,0-4 75,0-2 0,6-5 20,0 0 0,7-7-50,-1 7 1,3-8-23,3 1 0,-7 3 9,1-2 1,-1 0-118,6-6 0,1 0 60,-1 0 1,0 0-140,1 0 0,-1-6-48,0 0 0,1-7 68,-1 1 0,2-3-246,4-3 0,-2-1-32,8-4 0,-6 2 9,6-8 1,-8 2 12,2-1 0,2-5-110,-2 4 1,0 2 277,-5-2 1,-1 2 51,0-1 1,-2-3 47,-3 8 150,3 0-193,-13 5 1,8 1 322,-4 0 0,-4 0 89,3-1 0,-3 7 749,-2-1-331,0 8 434,0-11-393,0 13-452,0-6 0,-2 8 265,-3 0-261,3 8-80,-6-6 0,8 19 214,0-4 1,-6 12 26,0 0 1,1 6 206,5 5 1,-6-2-105,0 9 0,-5-3 67,5 2 1,-2 2-247,2-8 1,5-1-49,-5-10 0,12 1-143,5-7 1,6-2 62,6-9 1,-1-4-203,6-8 0,7 0-294,5 0 0,6-2-428,-5-4 0,7-4-77,-2-7 1,-2 2-754,2 3 1,-7-3 654,1 3 0,-4-3 899,-1-2 0,-8-1 0,-2 1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39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8047,'0'25'5888,"-2"-5"-4410,-4 3 0,2 2-2513,-7-2 1,-8 13 1034,-10-1 0,-19 11 0,-6-2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8262,'6'-17'304,"0"0"-91,-1 7 571,3 2-442,-6 8 0,6 2 260,-8 4 0,-2 6 254,-4 11 1,2 4-310,-7 7 1,5 3-44,-6 3 1,7 4-158,-7 8 1,6 0-239,-5 0 1,5 0-98,-6 0 0,7-2-171,-7-4 1,6 2 24,-5-8 1,5 0-196,-5-5 0,5-6 17,-6 0 1,8-14-519,-1 2 397,3-11-160,2 2 605,0-8 0,0-8-159,0-3 0,2-12-262,3-6 1,5-4 123,7-2 1,6 1-153,0-1 0,14 7 317,-2-1 0,5 9 343,0 3 1,-3 8 86,3 9 0,2 1 130,-1 5 0,-9 4 326,-9 7 0,1 0-280,-7 1 1,-4 7 268,-13 4 0,-2 1-406,-3-1 0,-13 4-290,-11-4 1,-3 1-414,-3-1 1,1-4 288,-1-8 0,-5-1 90,-1-5 0,3 3-84,9-8 1,-2-1-746,8-5-189,0-7 1,8-3-2359,3-7 3351,5-8 0,7-2 0,0-8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9143,'18'0'2395,"-1"2"-1703,0 4 0,8-2 106,4 7 0,-4-5-306,-2 6 0,2-3-86,-2 3 0,0 1-123,-6-7-32,1 8-1610,-1-5 628,-7 8 1,-3 1-675,-7-1 1,-9 0 518,-9 1 0,-1 1 886,-10 4 0,-7 4 0,-8 7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8155,'-12'11'0,"0"1"0,9-6 2385,-3 5-1466,4 1 1,2 5-83,0 0 0,0-5-146,0-1 1,0-5 96,0 6 1,2-7 92,4 7-323,-4-1-920,5 7 408,-7-1-1003,0-7 582,0 5-748,0-13 704,0 6-357,0-8-442,0-8 872,0-2 1,0-1-131,0-1 517,0 8-102,8-11 908,-6 13 35,6-6 369,-8 8-612,7 0 108,-5 8-591,6 2 1,-2 1-309,-1 1 1,9-8-1001,-3 1 1,12-3 642,6-2 1,6-7-1119,5-5 0,4-5 716,8-6 1,6 9 544,0-3 0,-7 11 325,-4 0 1,-11 5 318,-1 1 1,-3 1 297,-9 5 0,-7 4 721,-11 7 1,-3-5 1191,-2-1 0,0 1-1239,0 5 0,-7-5-116,-5-1 1,-3-7-519,-3 2 0,1 1-726,0-1 1,0 0-36,-1-6 0,1-6-175,0 0 1,5-7-243,1 1 1,-1-3-779,-5-2 1,5-1-1144,1 1 0,7 0 397,-2 0 2086,-3-8 0,-1-2 0,-7-8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2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18 11889,'0'18'447,"0"5"-72,0 0 1,0 5 168,0-4 0,-5 6-177,-1-1 0,-6-2 44,7 2 0,-3-2-361,2 2 0,4 3 140,-4-3 0,-1-4-948,1-2 79,0-4-426,6-1 615,0-9-132,0-1 309,0-8 1,0-8 18,0-3 0,0-5 142,0-1 0,2 0 10,4-1 0,-2-5-38,7 0 0,1-7 62,5 1 1,-5 2-175,-1-2 1,1 8 76,5-2 1,2 4 24,4 1 1,-4 1 72,5 0 0,-5-1 175,-2 1 1,0 2-19,1 3 0,-1-1-127,0 7 1,-5-2 828,-1 3-211,-7 3-66,11-6 0,-13 10-1,4 4 1,-4 3 74,-2 9 1,0 5-117,0 0 0,-2 7-121,-4-1 1,3-2-116,-9 2 0,2-2 85,-1 2 0,-5 1-200,5-7 1,-4 1-53,-3-7 1,3 0-148,3 0 0,-3-5-25,4-1 1,1-7-169,-2 2 1,7-4 136,-7-2 0,6 0-208,-5 0-130,7-8 1,-4-1 178,8-9 1,0 1-35,0 0 1,8 0 169,3-1 0,5 1 33,1 0 0,2 1 122,4 5 1,-3 3 440,3 8-335,-4 0 110,-2 0 1,-1 2 313,-5 4 1,-3-2-195,-8 7 1,-2 3-17,-4 9 1,-5-2-109,-13 8 1,-2-3-765,-9 3 0,0 4 90,1-4 0,-7-2-154,1 2 1,0-3 252,5 3 0,-1-2-84,-5-4 1,5-4-15,-5 4 1,7-3 108,5-3 1,-4 2 426,5 4 1,-5-4-133,-2 5 0,7-5 202,-1-2 0,0 0-101,-6 1 0,8-3 118,4-3 0,-2 1 342,2-7 462,0 7 235,6-11-397,0 6-103,7-8-328,2-8-267,8-2 1,8-7 110,4 0 0,9 0-14,2-1 0,13 1 76,-1 0 0,13-1 127,4 1 0,7-6 182,11 0 0,6 0-414,5 6 0,6-1 78,5 1 0,-4 2 53,4 3 1,-5 3-386,-6 3 0,-12 4-17,-12-4 0,-16 6-5,-7 6 1,-11-2-146,0 7 0,-11-5-469,-6 6 1,-4-1-453,-2 6 1,-8 6 490,-4 0 0,-11 6 728,-5-6 0,-5 8 0,-2-4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8116,'-18'10'-117,"1"-3"-74,0 1 1,7 2 552,4 7 1,3-5 854,-3-1 0,4 1-308,-4 5 1,-2 2-384,3 4 1,-1-4-608,6 4 1,-6-1-9,0 1 1,1-4-92,5 4 0,0-4-195,0-2 1,0 1-1475,0-1 501,0-7-708,0-3 1616,0-7 0,0-7 440,0-5 0,0-11 0,0-4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8116,'2'-12'-646,"4"1"1280,-4 7 26,5-4-75,-7 8-113,0-8 337,0 6-388,0-5 1,0 7-951,0 7 0,2 3 299,4 7 0,-4 3 168,4 3 1,-4-2 187,-2 8 0,0 5 202,0 7 1,0 7-52,0-2 0,-2 4 206,-4 2 0,2 1-79,-7 5 1,1 9 126,-1 8 1,-5 2-523,5-2 1,-10-2 151,-3 8 1,1-8-332,6 2 0,2-6-68,3-6 1,-1-3-309,7-8 0,-6-8 332,7-4 0,-1-5-290,6-6 29,0 3 229,0-13 1,-2-1-54,-4-12 1,4-6 308,-3-6 0,3-6-458,2-11 1,-2-4-175,-4-7 1,4-7-219,-4 1 1,4-8 839,2 2 0,0-12 0,0-3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3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329 154 8031,'0'-17'333,"-8"7"32,-3 5 1,1 3 429,-1 2 0,-1 0-273,-5 0 0,0 2-95,-1 3 0,-5 5-74,0 7 0,-8 6 80,3 0 0,3 0-264,2-5 1,3-3-113,3-3 0,5 3-216,1-3-617,7-5 163,-4 9 0,10-14 313,4 3 1,4-5-923,7-5 0,6-5 312,0-7 1,8-3 156,-2-3 1,-2 4 752,1-4 0,-5-2 0,6 2 0,0-2 0,6 2 0,-1 4 0,1-4 0,5 4 0,1 1 0,1 7 0,-2-1 0,2 8 696,5-1 0,3 5 98,-4 5 0,-4-1 229,-2 8 0,-3-3-425,-3 3 0,-7 3-23,-4-3 1,-3 3-312,-3 2 1,-8 1-53,-3-1 1,-4 6-264,-2 0 0,-9 0 103,-9-6 1,-1 7-717,-10-1 1,0 0 104,-5-6 1,-1-2-183,1-3 1,1-5 442,4-7 1,-2 0 99,8 0 1,0 0-82,6 0 290,7 0 813,3-7 1,9 5-400,3-4 1,5 4 773,7 2 1,6 2-469,0 4 1,6-2-304,-6 7 0,2-5-214,-2 6 0,-2-7-40,8 7 0,-8-6-387,2 5 1,-3-5-590,-3 5 1,-2-5-2713,-3 6 3514,3-8 0,-13 11 0,6-5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8040,'12'0'449,"-1"0"0,1 8-203,5 3 0,6 5 969,0 1 1,8 6-341,-2 0 0,-2 8-105,2-2 0,-8 5-178,2 6 0,-6-3 72,-5 3 0,-5-1-1059,-7 1 1,-2-1 281,-3 7 0,-11-6-1367,-7 6 1,-9 0 873,-3 6 1,0 0-1667,-5 0 2060,-4-8 0,0 6 0,-8-6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 8322,'0'17'2000,"0"1"-729,0-1 1,-5-6-709,-1 1 0,-8 5-62,3 6 0,-3 0-376,3-5 0,-5-1 55,5 0 0,3 0-402,3 1 1,3-1 300,2 0-537,0-7 0,7-2 204,5-8 0,5 0-56,6 0 0,-2 0 58,8 0 1,0-8 22,6-4 0,-9 5-70,-3 1 0,-3 2-25,-3-2 0,-5 4-867,-1-3 800,-7 3 1,-4 9-253,-12 5 1,-5 3 85,-6 3 1,-4 7 176,-7 3 0,-7 5 380,1 2 0,-2-1 0,1 1 0,5-6 0,-5-1 0,5-1 0,1 2 0,3 2-3,3-8 0,-2 6 3,8-6 0,6 0 742,5-6 1,8-5-93,-1-1 0,10-1 91,7 1 0,5-3-274,6-8 1,12 0 18,11 0 0,-2-6-311,2 1 0,0-9 72,6 3 1,-8-5-377,-3-1 1,-5 5 195,-1 1 1,-6 5-775,-1-5 1,-12 5 216,1-6 0,-9 8-581,3-1 13,-7-5 246,-4 0 0,-9-5 463,-9 4 1,1 3 348,0 8 0,-6 2 98,0 4 0,-6 3-204,6 8 0,-6 7 973,6-1 1,-6 5-265,6-5 0,-6 6 30,6-6 0,0 6-83,6-6 0,-1 2 128,1-2 0,0-4-364,0 5 1,5-5-316,0-2-616,9 8 0,-5-6 254,8 4-1280,0-4 1143,0-1 0,10-9 102,7-3 0,2-4 324,10-2 0,-6 0 411,6 0 0,-2 0 538,1 0 0,-1 0-46,-4 0-90,-3 0 0,3 2 302,-12 4-711,5-4-63,-14 5-379,5 1-242,-7-6 1,0 8-1848,0-5 422,-7-3 1779,5 6 0,-14-16 0,7-1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9654,'17'9'4066,"0"1"-3545,1-4 0,-1-4-356,0 4 0,3-5-302,3-1 1,-4 0-98,4 0 0,-4 0-343,-2 0 0,-5 0-862,-1 0 1128,-7 0 0,6 6 7,-4 0 0,-4 2-88,3-3 1,-8 5 453,-3 7 0,-8 3 86,3 3 1,-7-4 216,-5 4 1,4 2-30,-4-2 0,-2 8 184,2-3 1,0-1-166,6 2 0,5-6-140,1 6 0,1-6-42,-1 6 0,-3-8 7,8 2 0,1-4-407,5-1-167,0-1-119,0 0 129,0-7 103,7-2 0,3-10-117,7-4 0,0 2 126,1-8 0,-7 1 18,1-6 1,-1 7 87,7 4 0,-7 4 101,1 2 91,-8 0 162,3 0 0,-7 2-42,0 4 1,-2-2 217,-3 7 1,-3 1 354,-4 5-171,-3 1-275,5-1-112,1 0-223,1-7 222,8 5 1,2-13 103,4 4-152,3-4 0,9-2-2,-1 0 0,-6 0-22,1 0 1,-8 2 13,2 3 1,-4-1-377,-2 8 1,-2-1-216,-4 7 1,-4 5-269,-7 0 0,-2 6 192,-4-6 1,2 5-340,-8-5 0,6 8 443,-6-2 0,8 2 188,-2-2 0,3 1 302,3-7 0,6 2-126,-1-2 0,8-3 1208,-2 3-884,5-4 1,1-2 708,0 0 0,5-5-286,1 0 0,6-7-65,-7 7 0,1-6 49,-6 5-700,8-7 1,-4 4-48,7-8 193,-7 0-723,11 0 321,-5 0 99,7 0 0,-5 0 125,-1 0 347,-7 0 1,4 2 44,-8 3 11,0 5 0,0 7 1197,0 1-1035,0-1 0,0 0 8,0 0 0,0-5 89,0-1-556,0-7 103,0 12-400,0-14 213,0 5-347,8-7-281,1-7 0,8-3 293,1-7 0,-7-1-306,1 1 1,-6 2-212,5 3-347,1-11 1,-1 12 1274,1-12 0,-8 11 0,3 4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7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208 243 10588,'0'11'1279,"0"1"1,0-6-711,0 5 0,0-5-36,0 5 1,0-5-277,0 6 1,0-7 9,0 7-435,0-1 1,0 7-1351,0-1-31,0 0 0,2-1 834,3-5 0,5 3-162,7-9 1,0 1 238,1-6 0,-1 2-131,0 4 802,1-4-72,-1 13 0,-7-5 278,-5 7 1,-10 6 182,-7 0 1,-3 8 320,-3-2 0,-5 2-245,0-3 1,-6 5-196,6-4 0,0 3-113,6 3 0,0 0-347,-1-1 0,1 1 57,0-1 0,5 1-267,1 0 0,5 5 301,-6 0 0,3 3 249,-3-3 1,3-2 594,3 8 1,2-7-387,-7 1 0,7-3 262,-2-3 1,4 1-7,2-1 1,0-5 132,0 0 0,0-8 108,0 2-603,0-3 1,2-9-26,4 1 1,-2-9-18,7 3 0,-5-6-959,5-6 0,7-5 481,5-12 1,2-4-440,-2-8 1,-2-7-125,8-4 0,0-12-468,5-5 0,1-12 465,-1-6 1,3-5 9,-17 40 1,0 0 0,17-45 437,-17 42 1,0 0 0,17-41-124,-3-2 0,1 7 412,-1 10 0,-5 2 19,0 16 1,-2 1 70,2 10 0,1 4 22,-6 7 1,0 6-28,0 0 0,-5 8 298,4-2 0,-6 10 618,-5 1 1,3 8 946,-3-1-932,3 3 0,2 2-252,0 0 0,-5 7-289,0 5 0,-3 3 61,3 2 0,1 3-16,-7 3 0,2 2-167,-3 4 0,-3 3-149,4-3 1,-4-2-127,-2 2 1,0 0-43,0 5 1,0-5-256,0 0 0,0-2 2,0 2 1,-8 3 141,-3-3 0,-7 2-490,-5-2 0,2 3 54,-8-3 0,1 4-121,-7 1 0,0-5 137,1 0 0,-1-8-51,1 2 1,5-9 246,0-3 1,8-7 65,-2 2 1,9-4 168,3-2 1,7-8-120,-2-4 1,6-1 291,6 1 1,6-3 17,11 4 1,0-5 104,11-1 1,-3 0 15,9-1 1,3 7 151,-3-1 0,0 8-76,-5-1 1,-1-3 25,1 2 0,-2 0 192,-4 6 1,-4 2-98,-8 4 1,-2-2-372,-3 7 1,1 1-13,-7 5 0,0 1-148,-6-1 1,-8 0-8,-3 0 0,-11 7-281,-1-1 0,-13 13 199,1-1 0,-5 3-26,0-3 1,3-1 346,-3 1 1,-1-1-75,7 1 1,-5 5 567,10 1 0,10 1-192,2-2 0,4-1-27,-5 7 0,7-8-6,-1 3 0,8-7 104,-1-5 1,3 2-141,2-8 1,7 0-33,5-6 0,3-5-175,3-1 1,1-7 56,4 2 1,-2-4-225,8-2 0,-2-2-15,1-4 1,-1 2-23,-4-7 1,-3-1 86,3-5 1,-4-6 36,-2 0 0,-7-8-127,-4 2 1,-5-1-143,-1 1 1,0 4 51,0 7 0,-9 1 103,-8 0 0,-8 5 28,-10 1 1,-5 7-62,-1-2 0,3 4-120,9 2-307,4 0-13,8 0 0,9 6 558,8 0 0,15 0 0,12-6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364 243 8422,'11'-23'-32,"1"0"0,-6-2 288,5 2 1,1 4 442,5-5 0,0 5-126,0 2 0,1 0 116,-1-1 0,-7 7 756,-5-1-513,5 9-834,-8-5 1,-2 10-74,-12 4 0,-5 3-152,-6 8 1,-4 8-106,-7 4 0,-7 6-612,1 5 0,0-1 258,5 7 0,2-8-278,4 2 0,6-3 327,12-2 0,-3-1 133,9 1 0,-1-6 240,6-1 1,0-5-16,0 6 1,8-8 151,3 2 1,-1 2 115,1-2 1,-5 2 448,6-1 0,-7-3-134,7 7 1,-8 1 277,1 6 0,-3-1 136,-2 1 1,-7 2-300,-5 3 0,-9-2-252,-2 8 0,-8 1-74,2 4 0,4-6-98,2-5 0,6 0 131,6-5 1,-3 3-45,8-9 0,1-4-120,5-2 1,0 2-208,0-2 357,0 0 0,0-5 14,0-1 469,0-7-117,0 5 68,0-13-398,0 5-338,0-7 1,0-1-56,0-5 0,0 0-402,0-11 1,1 3-430,5-9 1,-2-4 452,8-1 0,-1-13-355,6-5 0,1 0-63,-1-6 0,2-4-1085,4-13 1698,-3-8 0,20-1 0,-4-9 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8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9009,'18'-12'0,"1"1"0,2-1 0,2 2 0,0 3 3050,2-1-2613,-6 6 0,12-7 988,-8 3-962,8 4 0,-10-6 60,8 8 0,-8 0-131,2 0 1,-4 0 158,-1 0-578,-1 8-291,0 1 1,-7 9-18,-4-1 0,-6 6-415,-6 0 1,-6 8-339,-11-2 0,-4 3 471,-7 3 0,-1-2 176,1-5 1,7 3 68,4-8 0,9 0 687,3-5 1,7-1 7,-2 0 0,8-1 242,9-5 1,1 3-20,11-9 0,-2 7 552,2-6 1,-2-1-391,8-5 1,-8 0 124,2 0 1,-3 2-338,-3 4 1,0-4-176,0 4 0,-5-4-732,0-2 1,-7 2-365,7 3 0,-8-1-762,1 8 1,-3-1 415,-2 7 1,-7 1-684,-5 4 0,-9-4 1804,-2 4 0,-8 4 0,4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8153,'7'10'-124,"-3"-3"-133,8-7 0,-6 0 863,5 0 0,-7-2 277,2-3 6,-4 3-553,-2-6-121,0 8-84,0 0 1,-2 6 0,-4 0 1,4 1 156,-4-1 0,-1-2 260,1 7 133,0 1-26,6 5-406,0 0 0,6 1-74,0-1 1,1-5 211,-1-1-183,-4 1 1,6 5-47,-8 0 1,-6 0-106,0 1 1,-9-1 129,-3 0 0,-1 3 5,-10 3 1,6-4 67,-5 4 0,1-4 170,-2-2 1,4 1-122,8-1 1,1 0 143,5 1 1,3-7 40,8 1 0,0-7-127,0 7 0,8-8 489,3 2 1,6-5-276,7-1 0,10 0-714,12 0 0,12 0-744,5 0 1,1-5-1100,5-1 1,-2-7 1079,14 1 642,-16 4 1,10-15 0,-13 4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49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8044,'9'-8'387,"-3"-3"0,-2 1 1,2-1 1,5 1 476,12-2 0,-3-3-189,3 4 0,2-3-265,-2 3 1,6-3-147,-6 8 0,0-5-34,-6 5 0,0 0-231,1 6 0,-1 0 0,0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54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7985,'-10'-8'797,"2"6"-684,8-13 3,0 13 107,0-13 1,0 11-211,0-8 1,6 7 8,0-7 0,2 8 77,-3-2 22,-3-3-500,6 7 239,-8-6-256,0 8 957,0 0-490,0-7-27,0 5 0,2-6 28,4 8-287,-4 0 111,13 0 129,-5 0 116,7 0 0,0 6-37,0-1 0,-1 3-26,-5-2 0,5-2 30,-5 7 1,3-5 19,-3 6 0,5-1 15,-5 6 0,-3-5-5,-2-1 0,1 1-32,-1 5 1,0 1 0,-6-1 0,0 0 108,0 0 0,0 1-105,0-1 1,-6 0 18,0 1 0,-7 5-58,1 0 1,-5-2 1,-6-10 1,4 5 34,-4-5 0,3-3 69,3-2-221,0 3 1,0-7 90,-1 4 0,7-12-190,-1-5 0,3 1 59,-3-1 1,3-7-65,3-5 0,4-2 5,-4 2 0,4 4-162,2-4 1,0 2 7,0-2 1,2 4-304,4-5 6,-4 5 104,13 2-123,-5 0 219,-1 7 394,-1 2 0,0 16 0,1 2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5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8025,'-17'-7'-391,"7"-3"-697,2-7 1288,8 0 1,2 1 18,4 5 0,-4 1 54,4 4-160,3 4-41,1-5 1,2 9-16,-1 3 1,-5-1 111,5 8 0,-5 7 128,6 10 1,-3-2-42,3 2 1,3 5-48,-3 6 0,5 3-83,6-3 1,-4 2 7,4 5 1,-3-3-64,-3-4 1,0-2-141,0 9 0,1-9 144,-1 2 1,0-3-118,1-3 0,-7-1-189,1-4 1,-3 2 69,3-8 1,1 0-221,-7-6 0,6-5-484,-7-1 263,9 1 0,-12-1 133,3 1 469,-3-8 0,-2 3 0,0-7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55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35 8128,'-8'-15'60,"-4"3"774,5 4 1,-9 8-656,5 0 0,-10 10-77,-2 7 0,-8 6-80,2 6 1,-6 12 71,-5-1 0,2 2-181,-9 4 1,1 6-230,-6 6 1,4 7-23,-3-1 1,3-3-1043,-10 2 963,4-7 201,10 4 1,-4-8 15,8 0 0,-9-1 0,5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7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7888,'-11'0'299,"-1"0"182,9 0 1,-13 0-352,5 0 1,1 0 84,-1 0 1,-7 0-26,-5 0 0,-8 7 3,3 5 1,-3-3 13,2 3 0,2-2 83,4 1 1,10 3 540,-5-9-643,5 9-309,3-5 358,3 1 1,9 3-50,3-7 1,5 2-36,7-2 0,6-3 8,0 9 1,6-6-196,-6 5 1,6-1-33,-6 1 0,0 3-89,-6-8 0,1 5-89,-1-5 1,0 7-342,1-1 0,-9-2-63,-3 1 1,2 1 253,-3 5 1,1-6 393,-6 1 0,0-1 0,0 7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6:59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1055 6428,'2'-9'-209,"4"3"1,-4-4 203,4-1 188,3 3 17,-7-7 6,6 5-99,-8 1 1,2-1-18,4 4 0,-4 2 5,3-7 0,-1 7 90,2-2-87,-4-3 0,8 1 77,-5-4-131,-3-3 0,8 7-124,-4-3 101,-4-5 0,11 7-94,-7-8 0,7 5 61,-1 0 0,-3 1-21,3-6 0,-1-1 11,7 1 1,-1 0 18,0-1 1,1 1-23,-1 0 0,0 5 19,0 1 1,1-1 1,-1-5 0,2 0-7,4-1 0,-3 7-1,3-1 0,-2 1 11,2-6 0,-2 5 0,8 0 0,-2 1 33,1-6 1,5-1-35,-4 1 0,2 0 79,-2 0 1,3-1-70,-3 1 1,4 0 5,1-1 1,1 1-8,-1 0 0,1-1 1,0 1 0,-1 6 10,1-1 0,-1 1-5,1-7 1,5 1 27,1 0 0,1-1-29,-2 1 0,-1 2 8,7 3 1,-8-3-5,3 3 1,1 3 4,-2-3 0,6 6-22,-5-5 0,1 7-1,-2-2 0,-1-1 7,7 1 1,-6-2-7,6 2 0,-5 4-27,5-3 1,-2 1 30,2-2 1,4 4-37,-4-4 0,2 4 30,-2 2 0,2 0-2,-7 0 1,5 0 3,-6 0 0,1 0 0,-7 0 0,1 2-22,-1 4 1,1 2-2,-1 3 0,-5 3-59,0-8 0,-6 5 67,6-5 0,-2 7-30,2-1 0,1-3 32,-7 3 0,6-2-2,-6 1 0,2 4 11,-2-3 1,-3 3 1,3 3 1,-4-3-4,-2-3 1,0 3 3,1-4 1,-1 5 61,0 1-64,1 0 1,-1 1 14,0-1 0,1 0-9,-1 1 1,-6-1-1,1 0 0,-1-5 4,7-1 1,-1-1 0,0 1 0,1 5 7,-1-5 1,0 3 2,0-3 1,-1 5-6,-5-5 0,7 3-5,-1-3 0,2 5 262,10-5 0,0-1-157,5 1 0,3 6-267,3 7 1,-1-1 119,7-6 1,0 6 30,6 0 1,-2 0-19,-4-6 0,4 6-26,-4 0 1,4 6 35,2-6 1,-2 6-10,-4-6 0,8 6 130,-8-6 1,9 8-38,-3-2 0,0-2 1,6 1 0,-2 1-38,1 6 0,-3-1-5,4 1 1,1 0-22,-1-1 0,7 7-173,-1-1 0,-3 0 70,3-5 0,-1-1 108,6 1 0,-2 5-118,-3 1 0,1-1 81,-7-5 1,7 1-4,-2 4 1,-1-1 1,1 7 1,-5-8 3,5 3 1,-5-3 43,5 3 1,-5-5 9,6 4 0,-7-3 78,7-2 0,-7 1-106,7 4 1,-1-3 62,6 3 0,-5-3-46,-1-3 0,0-3 2,7 4 0,-3-7-20,-4 7 0,4 3-8,-3-9 0,-3 8-4,3-8 0,-1-2-11,6 1 0,1-1-11,-1 2 0,0-2 27,0-4 1,0-4 111,0 4 1,-5-2-82,-1 3 1,1-5 5,5 4 1,0-4-15,0-2 1,4 1 11,-4-1 0,4 0-147,-9 0 0,3 1 86,2-1 1,0 0-102,1 1 0,-1-7 70,0 1 1,0-3 2,0 3 0,-2 1 25,-3-7 1,3 2 3,-3-3 0,1-3 28,-2 4 0,3-2 10,-9 2 1,7-4 37,-7 3 0,9-3-56,-3-2 0,2 0-37,-1 0 1,3-5 39,-4-1 0,-1-6-26,1 7 1,1-9 25,5 3 0,0-3-1,0 3 1,-5-5 2,-1 5 1,-1-5 2,1-1 1,4 0-11,-3-1 1,1-5 3,-2 0 1,3 0-8,-9 6 0,9-6 8,-3 0 0,-3-6 5,-3 6 0,-3-2-3,-2 2 0,2 2 2,3-8 1,-9 0 18,4-5 0,-4 5 3,4 0 1,-6 2 13,0-2 0,-5-2 86,5 8 0,-8-7 4,3 1 0,-3 2 63,2-2 0,-3 6-114,3-6 1,-3 6-54,-3-6 0,1 6-17,0-5 0,-1 6-8,1-1 1,-3-2-12,-3 2 0,4-6 116,-4 6 1,-4-2-77,-2 2 1,2 4 38,-2-4 1,0 2-42,-6-2 1,0 4 59,1-4 1,-3 3-7,-3 3 1,3 0 8,-3 0 1,1-1 22,-1 1 1,3 0 6,-4-1 0,-3 1 80,-2 0 1,2 5-116,-3 1 1,1 5 49,-6-6 0,0 7 65,0-7-2,0 8-236,0-3-436,0 7 456,0 0 21,0 7 0,-8 11 0,-1 8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157 208 8079,'-8'-17'-398,"6"5"-61,-4 1 1,4 5 631,2-6-127,0 9 2,0-13 45,8 7 1,-6-3 140,4 1 1,-3 5-119,3-6 0,-4 8 233,6-11-168,-8 13-112,0-6 28,0 8 1,-8 2-161,-3 4 1,-5-2 121,-1 7 1,-2 1 113,-4 5 1,9 1-25,-3-1 1,5 0 149,1 0 0,-3 7-83,9-1 1,-1 5-94,6-5 0,2 6-115,4-6 0,9 0 184,8-5 1,8-3-283,-2-3 0,3-3-40,3-3 1,1-4-78,5 4 0,-5-12 122,5-6 1,-11-3-93,-1-2 0,-8-1 158,2 1 1,-9-2-19,-3-4 1,-7 4-27,2-4 0,-6 1-24,-6-1 1,-4 2-93,-7-8 1,-2 8 72,-4-2 1,-4-2-17,-8 2 0,1 2-57,-1 10 0,-5-3-405,0 8 584,-8 1 0,3 12 0,-7 3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2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3303 8015,'0'-11'-784,"0"-1"436,0 8 252,0-11 1,0 11-126,0-7 252,0-1-22,0-5 1,0-1-81,0 1 0,2 6 100,4-1 1,-4 1-15,4-7 1,-4 7 8,-2-1 0,0 1 99,0-7 0,0 7 53,0-1 252,0 1-233,0 1-69,0 2 1,-2 8-196,-4 0 1,4 2 152,-4 4 0,4 4-153,2 7 1,0 8 87,0 4 1,0 2-21,0-3 1,6 5-29,0-4 1,1 4-6,-1 1 1,-2-1 6,8-4 1,-3 3 7,3-3 1,3 4 48,-3 1 0,5-1-27,6-4 0,-2 5 123,8 1 1,-6-4-38,6 9 1,-6-7-27,6 7 0,-2 2-19,1-1 0,5 1 1,-4-2 1,6-3-35,5 3 0,-2 3-9,8-3 0,-5 0-61,5-5 1,0-1 80,6 1 0,0 0-104,0-1 1,-1 1 51,1-1 0,0-1-8,0-4 0,6 3 0,-1-3 1,7-4 0,-7-2 1,7-2 30,-6 3 0,7-5 0,-2 4 1,5-4 162,1-2 0,0 1-103,0-1 1,0-2 52,0-3 0,1 3-201,-1-3 0,0 3 142,0 2 1,0-5-56,0-1 1,1-1-18,-1 2 0,2-3 1,4-3 0,-4-4-146,4 4 1,2-4 109,-2-2 0,1-2 28,-1-4 0,-4 2 13,4-8 0,-2 7 41,2-7 0,-4 1 16,4-7 0,-3 7-22,-3-1 1,6 1 14,0-7 0,-2 1-26,-10 0 0,4-6 16,-3 0 1,3-2-49,2 2 0,0 2 32,0-8 1,1 6-84,-1-6 0,6 0 29,0-6 1,0 1-4,-6-1 0,0 1 14,0-1 0,0 1 5,0-1 1,6-5 10,0-1 1,-2 1-2,-9 5 0,9-5-15,-4 0 0,-2-6 8,-3 5 1,-3-7 9,2 2 1,5-4-14,-5-2 0,-1 2-3,1 4 0,-5-4-30,5 4 0,-5-4-5,5-2 0,-5-5 16,5-1 1,-5-5-7,5 5 1,-7-2-230,2 3 1,-3 1 236,3-7 1,-4 7 37,3-2 0,-7 4 39,2 2 0,-10 1-52,10-1 1,-4 0 66,4 0 0,-6 6 160,1 0 0,-7 0-162,6-6 0,0 2 19,6 4 0,-4-4-41,4 4 1,-4-4 34,10-2 0,-5 0-168,-1 0 0,2 0-167,4 0 0,-8-5 209,7-1 1,-13 6 53,8 6 1,-4 0-14,4-6 1,-6 8 142,1 3 0,-9 5-108,2 1 0,3 1 234,-3-1 0,0 1-249,-5-1 1,-1 0 190,1 1 1,0 5-159,-1 0 0,1 0 202,-1-5 1,3 5-219,3 0 0,-1 0-1,7-5 1,-8 5 0,3 0 1,1 6 9,-2-6 0,6 2 32,-5-2 0,-1 4-35,-5 8 0,-1-6-15,1 0 0,-1 0 3,1 6 1,-1 5 1,1 1 1,0 1 31,-1-1 1,-1-5 0,-4 5 1,9-3 19,-3 3 1,3-5 1,-3 5 1,7-3 41,4 3 0,4-5-59,2 5 1,-6-3 8,0 3 0,-4-4 56,10 3 1,-6-1 11,6 1 0,0-3-87,-6 3 1,-1 3-5,1-3 1,-6 6 31,6-5 1,0 5-11,6-6 1,2 3 74,4-3 1,-5-3-63,5 3 0,2-1 83,-3 1 0,7-3-35,-7 3 1,-1 3 21,-10-3 1,2 9 10,-8-3 0,1 2 8,-7-2 0,1 4 21,0-4 1,-3-1-8,-3 1 1,4-2 78,-4 3 1,-4 3-80,-2-4 1,2-2-62,-2 2 1,0-1-25,-6 1 0,0 2-201,1-7 171,-1 7 0,-2-6-21,-3 4 1,-3 4 24,-3-3 1,-4 1-9,4-2-44,-4 4 0,-2-7 52,0 3 0,-2 4-596,-4-4 1,2 4-149,-7 2 0,-1 0-386,-5 0 1,3 2 1078,-3 4 0,-4 3 0,-14 9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3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69 254 8098,'0'-17'-583,"-1"5"-730,-5 1 968,4 7 491,-6-4 0,6 2 184,-4 1-220,5-1 351,-7 6-250,8 7 0,-6 9 95,0 7 0,1 8-74,5-3 0,-6 5 256,0 2 1,0-6-217,6-1 0,0-5-170,0 6 1,2-8-184,4 2 0,4-9-30,7-3 1,0-7-68,0 2 1,1-4 143,-1-2 0,6-8-76,0-3 0,6-5-98,-6-1 1,0-8-127,-6-4 0,-1 2 124,-5-1 0,3-1 66,-8-6 1,-1 1 141,-5-1 0,0 0-102,0 1 0,-7-1 152,-5 1-138,-3-1-18,-3 8 1,1 4 3,0 12 0,-8-3 49,-4 8 55,-11 8 0,-5 16 0,-6 8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4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278 173 8170,'0'-17'-521,"0"7"36,0-5 1,-2 7-108,-4-3 720,4-5 0,-8 7-140,5-9 1,1 7 184,-8-1 0,8 7-168,-1-7 1,-3 6 235,2-5 242,-7 7-282,3-4 1,-7 8 93,-1 0 0,1 8-97,0 4 1,0 3 37,-1 2 0,7 2-52,-1 4 0,3-1 7,-3 6 1,-1-5-57,7 6 1,-2-8 7,2 2 0,5-3-124,-5-3 0,4 0 67,2 1 0,0-7-284,0 1 20,8-9 1,1 5-94,8-8 1,1 0 79,-1 0 1,6-8-80,0-3 0,2-4-232,-2-3 0,-9-5 148,3 0 0,-4-2 235,5 2 1,-7 4 43,1-4 1,-8 4 540,1 1 59,-3 9-146,6 1 0,-6 10-50,4 4 1,-4 9 84,-2 8 1,-2 8 12,-4-2 1,4 1 135,-4-1 1,4 2-29,2-8 0,0 6-340,0-6 0,2 6-347,4-6 0,4 6-233,7-6 1,8 0-551,4-6 1,5 0 535,7 1 399,-5-1 0,14 0 0,-6 1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8023,'0'-18'103,"0"9"130,0 1-93,0 8-3,0 0-41,7 0 0,-5 2 105,4 4 1,-4 3 236,-2 9 0,0-1-156,0 0 1,0 8 93,0 4 0,0 4-258,0 1 1,-6 1 77,0-1 0,-7 7-130,1-1 0,3 1 118,-3-7 1,6-1-302,-5-4 0,7 3-37,-2-3 0,-1 2 1,1-2 0,-2 1 104,2-7 1,5 0-70,-5-5 1,-2-1 105,2 0 0,-1-1 14,1-5 0,4 5-7,-4-5 0,2-3 10,-1-2-161,3-4 49,-6-2-221,8 0 204,0 0 1,0-8-178,0-4 1,0-3 132,0-2 0,2-1 66,4 1 0,1 0 4,5-1 1,1 7-44,-7-1 1,8 1 65,-3-6 0,4 1-39,3 5 0,-1-3 1,0 8 0,-5 1 92,-1 5 1,1 0 281,5 0-148,0 0 1,1 2-102,-1 3 0,-5 5 380,-1 7 1,-5 1-99,5-1 1,-7 6 160,2 0 1,-4 0-69,-2-6 0,0 1 8,0-1 1,0 0-173,0 1 0,-8-7-33,-3 1 0,-5-3-44,-1 3 0,-6-3 60,0-3 0,-2-4-184,2 4 1,-2-4 105,-4-2 1,-4-6-184,5 0 0,-3-5-328,2 5 1,2-8-420,4 3 1,4-3 408,-4 3 393,11-4 0,-3-3 0,5-9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5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8117,'0'-17'-391,"0"7"1,5-5 320,1 3 0,0 3-3,-6-3 1,0 1 96,0-7 0,0 7 123,0-1-25,0 1-315,8-7 145,-6 1 0,7 8 48,-3 3 0,-4 4 0,6 2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7816,'10'-8'-692,"-2"-1"1,-8-3 1590,0 1-262,0 7-618,0-4-1,0 8 21,0 0 151,0-7-45,0 5 6,0-6 20,-8 16 1,6 3 87,-4 12 0,4 0-64,2 12 1,-5-4 108,-1 9 0,-2 4-42,2 2 1,2 6 163,-7 6 1,5-4-294,-5 3 1,1-3-25,-2-2 1,3-6-194,3 0 0,4-6 115,-4 7 0,5-9-162,1 2 1,-6-9 88,0-2 0,0-8 9,6 2 0,0-4-64,0-1 1,0-1 33,0 0 1,0-5-4,0-1 1,0-5 45,0 6-606,0-9-56,0 5-65,0-8 229,0 0 185,8 0 1,-6-8-111,4-3 0,-4-6 443,-2-6 0,0-4 0,0-8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08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8150,'12'-23'0,"-1"0"0,1 6-244,5 5 0,8 2 220,4-1 1,0-3 388,5 9 1,-3-7-179,9 6 0,-3 1 121,-3 5 1,1 2-103,0 3 0,-7 5-7,1 7 0,-8 1-103,2-1 0,-5 0 100,-7 0 0,3 1-141,-9-1 117,1 0-42,2 1 0,-6-1 14,4 0 0,-10 0-32,-2 1 1,-13-1-7,2 0 0,-12 3-78,0 3 0,-10-4-209,-1 4 0,-2-10-702,1-1 0,7-1 883,-1 7 0,1-1 0,7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10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8136,'0'-9'-356,"0"1"279,0 0 179,0 6 0,0-7 223,0 3-61,0 4-26,0-6-107,0 8-21,0 0 140,-8 8 0,4-4-75,-7 7 0,5 1 111,-6 5 0,7 6-87,-7 0 1,3 8 130,-3-2 0,-3 4-118,3 1 0,-3 3 6,-3 3 0,3-4-116,4 5 0,-5-5-144,5-1 1,1 0-71,-1-1 1,7-7 87,-2-4 0,4-4-330,2-1 1,-2-3-256,-4-4-146,4 5 158,-5-14 199,7 5-90,0-7 88,0 0 0,0-15 0,0-4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8319,'-17'7'1121,"7"-5"1,5 6-400,10-8 0,5-6 463,7 0 0,8 1-484,4 5 0,2 0 127,-2 0-841,3 7 1,-5 1-1,8 5 1,-1-1-497,1 1 1,0-3-1671,-1 2 1,-5-1 2178,0 6 0,-8 1 0,4-1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11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225 311 8179,'10'-17'-1484,"-2"0"1379,-8 0 0,2 5 196,3 0 0,-1 3-76,8-3 1,-8-3 17,1 3 0,5 3 24,1-3 0,-3 7-1,-2-7 1,2 6 7,-3-5 1,7 5 91,-6-6 9,7 9-44,-3-13 0,7 12 2,0-7 0,-5 5-59,-1-5 0,1 7 24,5-2 0,-5-2-104,-1 2 0,1-1 89,5 1 0,-5 4 6,-1-4 0,1 4-54,5 2 1,-6-5-18,1-1 92,0 0-26,5 6-37,0 0 0,-2 2 17,-3 4 1,1-2-61,-7 7 0,8-5 27,-3 5 1,-1-7-1,1 2 0,-5 2-4,6-2 1,-7 5-7,7-5 1,-6 7 37,5-1 1,-7-3-2,2 3 1,1-6 102,-1 5 1,2 1-66,-2 5 0,-4 0-33,3 1 0,-3-1 10,-2 0 0,0 1 19,0-1 1,0 2-61,0 4 0,0-4-26,0 4 1,-5-2 78,-1 3 0,-2-5-13,2 4 0,2 2 30,-7-2 0,5 6-40,-5-6 1,-1 2 19,-5-2 0,0-4-10,-1 4 1,1-2 7,0 2 1,-1-4-33,1 5 0,0-11-10,0-2 1,-1 1-46,1 5 0,0-5-19,-1-1 1,-1-1-39,-4 2 1,4 1 94,-4-7 1,2 1-80,-2-1 1,3-4-25,-3 4 0,-2-4-8,2-2 1,0 0 57,6 0 1,-6 0 2,0 0 0,0 0 22,5 0 1,1-2 10,0-4 0,0 2 35,-1-7 0,1 7-75,0-2 202,-1-3-60,1-1 56,0-7-213,7-1-52,3 1 1,7 0-2,0-1 1,1 1-204,5 0 0,4 5-475,7 1 0,2 1 31,4-1 751,-3-5 0,12 7 0,-5-9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11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7671,'10'-8'-1227,"-2"7"1533,-8-7 1,0 6-216,0-4 98,0 4 457,0-5 46,0 7 112,7 0-334,-5 0 49,6 0-40,-8 0 791,0 0-1007,0 7 1,6 9 201,0 7 1,1 2-209,-1-2 0,2 2-75,3 3 1,10 3-311,-3-8 1,9 8-471,-4-2 0,7-2 478,-1 2 120,4-1 0,9 15 0,2 1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23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104 243 7955,'0'-10'-162,"0"2"217,0 1-184,0 5-302,0-14 579,0 14 109,0-13-177,0 13-45,0-6 1,0 7-109,0-5 79,8 4 109,-7-14 6,7 15-5,-8-7 22,0 8 211,0 0-168,0-8-65,0 6 1,-2-5-120,-4 7 1,5-2 89,-5-4 0,2 4-93,-2-4 0,4 2 53,-3-1-219,3 3 130,2-14-44,0 14 125,0-5-23,0-1 1,-2 6 196,-4-4-181,4-3 205,-6 7-84,8-6 219,0 8-265,0 0 1,0 8 93,0 3 0,0 5 18,0 1 1,-5 0-108,-1 1 0,0 5 77,6 0 1,-2 2-55,-4-2 0,4-4-65,-3 4 1,3-2 45,2 2-192,-8-4 0,6 6 208,-4-7-241,4-9 171,2 7-25,0-14 35,0 5-20,0-7 54,0 0-118,0-7 0,0 3-234,0-8 197,0 1 1,-5-7-139,-1 1 0,0 0-31,6-1 9,0 1 1,0 0 71,0 0 1,0 5-77,0 1 161,0-1-13,0-5 212,0-1-132,0 1 1,2 6 294,4-1-213,-4 8-59,5-3 1,-7 5-86,0-4 98,8 4 89,-6-6-92,6 8 0,-6 0 49,3 0-7,-3 0 15,6 0-13,-8 0 0,0 2-43,0 4 0,6-2 131,0 7 1,-1 1-69,-5 5 1,0 0-66,0 1-25,0-1 0,0 0 2,0 1 1,0-7-1,0 1 0,0-7-143,0 7 50,0-8 80,0 3 0,-2-7-6,-3 0 0,3 0 1,-6-1-85,8-5 1,0 2 41,0-8 1,0 1-9,0-6 0,-6-1-3,0 1 1,1-6-85,5 0 0,0 0 69,0 6 0,0-1 28,0 1 1,0 0-142,0-1 0,0 7 46,0-1 0,5 7 354,1-7-20,0 8 229,-6-3-311,0 7-76,0 0 1,0 7 279,0 5 1,0 5 75,0 6 0,0-2 79,0 8 0,-6-6-114,0 6 0,1-8-114,5 2 0,0 2-43,0-2-335,0 0 0,-6-6 119,0 1-152,0-9 0,6 1-1217,0-4 663,0-4-176,0 5 1,0-9-61,0-3 0,2-5 948,4-7 0,4-8 0,7-2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24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138 260 8074,'0'-12'-236,"0"1"-99,0 7 71,0-12 302,8 7 0,-6-3 300,4 1-62,-4 7 10,-2-4 3,0 8 583,0 0-755,-8 0 1,4 2 62,-7 4 0,5 4-21,-6 7 0,7 6 110,-7 0 1,1 6-63,-7-6 1,7 8 8,-1-3 1,6-1-63,-5 2 1,5-6 9,-5 6 1,7-8-36,-2 2 1,4-4 53,2-1 1,0-1-318,0 0 93,0 1-133,0-1 0,2-8-190,4-3-18,3-4 264,9-2 1,-1 0-125,0 0 0,-5-6 84,-1 1 1,-1-9 67,1 3 1,5 1-174,-5-1 1,-1 1 30,1-2 1,1-3-412,5 3 385,1-3 0,-1-2 19,0 0 1,-1 5 10,-5 0 113,4 1 1,-11-4 58,8 3-187,-8-3 444,11 5 1,-13-1 265,4-1 37,3 8-197,-7-11 255,14 13-170,-14-6-219,5 8 0,-5 0 10,4 0 1,-4 8-52,4 3 0,-3 5 146,3 1 1,-4 0-58,4 1 0,-2 1 126,2 4 0,-5-4-153,5 4 1,-2-2-47,2 2 1,-4-3 8,4 3 0,1-10-79,-1-1 0,7-3-86,-1 3 0,-2-3 41,1-3 0,-5-4-130,5 4 68,1-4 1,-1-2 20,1 0 0,-2-2 45,1-4 0,3 2-3,-9-7 1,9-3 31,-3-9 0,-1 4 1,1-4 0,1-2 106,5 2 1,-5-8-104,-1 2 0,-5 2 100,6-1 0,-3-1-48,3-6 1,-3 6 20,-3 1 1,-2 4-89,7-4 1,-7 5-86,2-6 1,-4 8 137,-2-2 0,0 3-20,0 3 1,0 0-47,0-1 0,0 7 114,0-1-406,0 1 1,0-1-680,0 1 203,-8 7 1,4-4 232,-7 8 0,5 0-750,-5 0 1243,7 0 0,-12 8 0,7 2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22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6014,'9'-12'192,"-3"1"-107,-4 7 29,-2-4-66,0 0 1,2 6 62,4-3 15,-5-5 12,7 8-169,-8-13 125,8 13-119,-6-14 69,5 15 0,-5-7-467,4 8 423,-4 0 0,13 0 0,-5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24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7787,'10'-17'-693,"-2"-1"0,-8 7 797,0-1 253,0 9-197,0-5 38,0 8-71,0 0-1,-8 0-55,6 0 62,-6 0-140,8 0 43,0 0-30,-7 0 60,5 0-33,-6 0 1,8 2 31,0 4-36,-8-5 0,6 9 198,-3-4-144,3-4 26,2 5-33,0-7 2,0 8-62,0-6 0,2 8 10,3-5 48,-3-3-47,14 14 1,-13-9-97,9 5 113,-8 3-41,11-5 0,-11 5 109,8-3-54,-9 3 1,7-7-30,-4 3 1,-4 5 6,3-5 1,-1-1-23,2 1 1,-4 1 15,4 5 0,-4-5-63,-2-1 0,0 1 92,0 5-100,7 0 0,-5 1 29,4-1 0,2 0-3,-2 1 1,-1-7 8,-5 1 1,6-1-3,0 6 1,5 1 3,-5-1 1,2-5 0,-2-1 0,-5 1 4,5 5 1,2 0-4,-2 0 1,5 1 3,-5-1 0,2-2-20,-3-3 0,-1 3-1,8-3 0,-6 1-4,5-1 1,-1 3-5,1-3 0,3-3 9,-9 3 1,7-1-5,-6 7 1,1-3 62,-1-3 0,-4 3-55,4-3 1,2 3 117,-3 2 0,1 0-61,-6 1 0,6 1-27,0 4 0,-1-4-1,-5 4 0,6 2-2,0-2 0,0 2-36,-6-2 1,5-3 38,1 3 1,2-4 39,-2-2 0,-4-5-49,3-1 1,3 1 61,-2 5 0,1-2-52,-1-3 0,-4 3 5,4-3 1,2 3 6,-3 3 0,1-1 2,-6 0 0,6 0-63,0 1 0,1-1 56,-1 0 0,-4 1-109,4-1 1,1 0 87,-1 0 0,2 1-41,-2-1 0,-4 0 55,3 1 0,-1-1 1,2 0 1,-4 0 5,4 1 1,-4-1 184,-2 0-153,0 1 0,5 5-31,1 0 0,2 0-38,-2-6 1,-3 0 43,9 1 0,-6 1-35,5 4 0,-7-4-16,2 4 0,2-2-17,-3 2 0,7-3 16,-6 3 1,1-2-2,-1 2 0,-4-4 23,4 4 0,1-4-9,-1-1 1,2-7 13,-2 1 1,-4-1-11,3 7 0,3-1 8,-2 0 1,0 0 17,-6 1 0,0-1 1,0 0 0,5 3 23,1 3 0,0-4 87,-6 4 0,0 2-78,0-2 1,0 6 6,0-6 0,2 0-117,4-6 1,-5 0 92,5 1 1,-4-1-86,-2 0 1,6 1 7,0-1 1,-1 0-26,-5 0 1,2-5 41,4 0-14,-4-1 0,8 4 51,-5-3-31,-3 3 0,8-5 2,-4 7 1,-4-5-2,3-1 46,5 1 1,-6 5-12,7 0-11,-7 1 0,10-1-9,-9 0 0,1-5 0,-6-1 26,8 1 0,-6 5-24,4 0 0,1-5 16,-1 0-10,0-1-11,1 6 3,-5 1 0,14-1-1,-14 0-1,13 1 1,-13-1 27,4 0 1,-2-5-25,1-1 0,-3 1-1,4 5 0,2 0 3,-3 1 0,1-1-7,-6 0 1,6-5 3,0-1 0,1 1-2,-1 5 1,-4-5 0,4-1-3,3-7 1,-5 9 57,8-7-55,-8 8 1,9-11 205,-7 9-195,0 0 0,-4 5 211,3 0-130,-3 0 1,6 1 12,-8-1 1,0-6-73,0 1 1,0-6 31,0 5-54,0-7 104,0 12-258,0-15 197,0 15 20,0-14 0,0 7 7,0-3 4,0-4-42,0 6 4,0-8-285,-8 0 196,6 0-1375,-5 0 1417,7-8 0,-8-9 0,-2-10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25.7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475 433 7913,'17'-6'0,"1"0"0,-9-7 0,7 9-893,-5-8 636,-3 8 1,1-11 419,-3 3 0,-2 3-48,8-3 0,-7 3 51,7-3 0,-6-1-101,5 7 0,-1-7-132,1 1 0,5 2 138,-5-1-40,5-1 1,1-5-83,0 0 0,0-1 140,1 1 68,-1 0 0,-2 0-2,-3-1 0,1 1 119,-7 0-175,0-1 28,-6 1-81,0 0 1,-2 1 3,-4 5 0,-3 3-156,-9 8 0,1 0 85,0 0 0,-6 2-84,0 4 0,-8-2 112,2 7 1,-4 1 99,-1 5 1,-3 6 7,-3 0 1,-2 10 186,-4 1 0,-6 5-115,0 13 1,2-2 115,-2 13 0,2-1-17,10 1 0,-1 2-105,7-7 0,13 0 156,3-6 0,14-8-27,4-4 0,16 2-50,13-1 0,19 5-205,9-6 0,13-1-429,10-11 0,-33-12 0,2-1 305,8-2 0,2-3 1,4-1-1,2-2-316,4-4 0,1-1 0,0 0 1,2-2 384,5 0 0,2 0 0,-3 0 0,1 0 0,6 0 0,1 0 0,0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29.3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1159 1 6308,'0'17'185,"0"0"1,2 6-179,4 1 1,-4 6-46,3-1 0,-3 4-1,-2 1 1,2 1-96,4 0 1,-10-1 109,4 1 0,-6-5 8,1 5 1,3-10-11,-4 10 0,2-5 81,-2 5 0,4-1-35,-3 1 1,-3 0 11,2-1 0,-7 7 13,1-1 1,3 8 133,-3-2 1,2 4-14,-1 2 1,-2 0-60,7 0 1,-6 1-94,6 5 0,-5-4 56,5 4 1,-2-3-20,3 3 0,1-2-62,-8 7 1,8-1-16,-1 1 0,-5 2 7,-1-7 0,1 5-14,-2-5 1,7 5 27,-7-5 1,3 0 14,-3-6 1,-3 7 140,3 5 0,3-3-86,-3 2 1,2-1 19,-1 1 0,-5 5-59,5-5 0,-4-2 4,-3 3 1,7-6-28,-1 5 1,6-7-20,-5 1 0,5 3-70,-5-2 1,7-1 101,-2-5 1,-2 6-68,3-1 1,-1 1 8,6-6 0,0 0-3,0 0 0,-6-1 85,0 1 1,-1 0 6,1 0 1,2 0-20,-8 0 1,7 2 8,-7 3 1,8-3 110,-1 4 0,-3-4-73,2-3 0,-2 7-119,3 0 0,1-1 84,-8-5 1,8 0 89,-1 0 1,-3 6-139,2-1 0,-5 1-6,5-6 1,0-2 4,6-4 0,-2 4-12,-4-4 0,5 4-24,-5 2 1,4-2 51,2-4 1,0 4-121,0-4 0,0 4 102,0 2 1,-2 0-19,-4 0 0,2-3 67,-7-2 1,5 3 0,-5-4 0,5 2 6,-6-2 1,6 4 122,-5-4 0,7 4-163,-2 2 0,-1 0 30,1-1 1,0 1 91,6 0 1,-6 0-65,1 0 0,-3-6-116,2 0 0,4 0 20,-4 6 0,3 0-16,-3 0 1,2 0 37,-8 0 0,7 2-10,-7 3 1,6-5 143,-5 0 1,1 0-119,-1-6 0,-5 4 100,5 2 1,1 0-89,-1 0 1,-1-1 147,-5 1 1,2 0-16,3 0 0,-3 2-18,3 4 0,-3-9-94,-3 9 1,7-6 2,-1 11 0,1-7-81,-6 2 1,5-10 52,1-2 1,7 0-200,-2 6 0,-2 0 11,2 0 0,1-4-26,5 4 0,0-10 115,0 10 0,-2-12-33,-4 0 1,4-3 7,-4-2 1,4 1 4,2 4 0,0-5-213,0 0 0,0-1 35,0-5 284,0 4 0,0-6 0,0-2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0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8143,'10'0'602,"5"-8"-268,-5-1 0,5-3 95,-3 0 0,-3 9 225,-3-3 317,-4-4-606,13 8-124,-13-5 0,6 14 106,-8 5 0,0 3-21,0 3 0,0 1 127,0 4 0,0 4-96,0 7 1,-6 3 15,0 3 0,-5-1-53,5 7 0,-7-2 149,1 2 0,2 4-185,-1-4 0,5-2-28,-5 2 0,7-7-293,-2 1 0,4-3 13,2-3 0,0-5 54,0 0 1,0-8-270,0 2-154,0 4 0,0-8-207,0 4-325,0-4 399,0-1 1,0-7-200,0 1-642,0-8 362,0 3 537,0-7 0,2-2 14,4-3 1,-4-1-138,4-11 1,-5 1 50,-1-13 0,0 6-93,0-5 0,-1-1 633,-5-6 0,-4-7 0,-7-2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8139,'9'-17'977,"-3"0"-863,-4 0 1,4-1 98,0 1 1,7 0 65,-1-1 1,5 7-108,6-1 1,4 3-122,7-3 1,1-1 101,0 7 1,-1-6-179,1 7 1,5-1 132,0 6 0,7 0-156,-7 0 0,6 2 175,-6 4 0,1 3-12,-7 8 1,-1 3 14,-4 3 0,-4 2-4,-8 4 1,-7-3 26,-5-2 1,-3 0-13,-2 5 0,-2 4-6,-3-4 1,-5-2-69,-7 2 0,-10-3-163,-8 3 0,1 4-272,-7-4 1,-1 1 208,2-1 1,-1 2-136,7-8 1,1 0-190,4-6 0,4-7-1058,8-4 1541,0 3 0,7-14 0,2 3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8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7918,'0'-10'2826,"2"2"-1968,4 8-255,-4 0 323,6 0-559,-1 0 1,-3 6-258,8 0 0,-1 2 46,7-3 1,-1-3-487,0 4 0,2 2 281,4-3 0,-3 3-148,3-2 0,2-4 109,-2 4 1,-2 3-802,-10 3 526,5 3 1,-14 2-132,3 1 238,-3-1 0,-4 8 235,-3 4 1,-11 3 285,-7 3 1,-7 0-1,1-1 0,2-5-140,-2 0 0,10-8 676,1 2 0,3-4 157,9-1-635,1-1 1,6-6-281,5 1 1,6-8-255,11 1 1,2-3-596,4-2 1,3-2 180,-3-3 416,11-5-448,-3-7 0,3 0 179,-11-1 0,2 3 478,-8 3 0,8-11 0,-4 4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1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11042,'0'11'1434,"0"1"1,0 0-913,0 5 0,0 0-650,0 0 0,-2 1-291,-4-1 1,4 0-459,-4 1 1,5-1 725,1 0 151,0 0 0,7 1 0,3-1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1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191 346 7209,'17'-9'-423,"-5"-5"981,-1 9 18,-7-1 634,4 6-294,-8 0-259,0 0 1,-8 2-199,-4 3 0,-9 5-155,-2 7 1,0 6-125,6 0 1,0 8-133,-1-2 0,-3 9 123,4 3 0,-4 1-108,9-2 0,3-3 19,-3 3 1,8-5-307,-1-6 1,3 1-66,2-7 0,5 1 135,1-7 1,8 0-28,-3 0 1,4-5 78,3-1 1,5-7 46,0 2 0,6-4 25,-6-2 0,6 0 15,-6 0 1,5-8 26,-4-3 1,0-5 86,0-1 0,-5-6 25,4 0 1,-4-8-68,-2 2 0,6-9 13,0-2 0,1-8-65,-7 2 1,-6-6-2,1-6 1,-3 4-11,3-3 0,-4 9-123,-8 1 0,0 9 170,0-2 1,0 3 85,0 3 0,-8 7 39,-4 4 1,-3 3-92,-2 3 1,-6 2-88,0 3 1,0 4-36,5 8 0,-5 0-174,0 0 0,0 2-159,6 4 0,-2 6-530,-4 11 1,9-2 191,-3 8 1,3 5 717,-3 7 0,0-1 0,0-5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1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8055,'0'-17'1585,"0"-1"-798,0 1 0,1 2 2016,5 3-2163,-4-3 1,14 13-60,-5-4 1,-1 6-236,1 6 1,1 3-115,5 9 0,0 1-222,1 4 0,-3-2-362,-3 8 1,3-2-513,-4 2 1,-1 3-74,2-3 1,-9 4-2860,3 1 3796,4-7 0,-8 6 0,5-6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8095,'0'17'3160,"0"1"1,0-1-1881,0 0-651,0 1 1,-6-1-427,0 0-539,1 0 1,5 1-569,0-1 738,0 0-2474,0 1 507,7-1-148,-5-7 1739,14-3 1,-7-14 65,8-5 1,-5-3 253,-1-3 0,1 1 222,5 0 0,1 1 0,-1 5 0,0-3 0,0 9 0,-5-7 0,0 6 232,-1 1 0,6 5 827,1 0-19,-9 0 859,7 0-773,-14 0 78,5 0-761,-7 0-207,0 7 0,-2 3-496,-3 7 1,-5 2-147,-7 4 1,-6-1-406,0 6 0,-8-5 167,2 6 1,-11 6-530,-6 5 0,-4 1 731,-2-7 1,2 6 441,4 1 0,3-7 0,9-5 0,7-8 0,4 2 0,4-3-120,1-3 1,3-6 540,3 1 53,5-8 0,9 4-184,3-8 1,7 0 173,11 0 0,4-2-59,7-4 0,1-2-121,0-3 1,-7-5-382,1 5 0,0 1 87,6-1 0,-7 7-64,1-2 1,-8-2-172,3 3 109,-5-1 1,-10 8 44,-3 3 1,-6 7 50,-6 11 0,-9 4 78,-8 8 1,-8 1 27,2 4 1,-3-1 151,-3 7 0,2-2-64,5 2 1,3 2 33,7-7 1,3 1-53,3-2 0,5-3-35,7 3 0,0-9 21,0-2 1,2-6-13,3 6 0,5-8-43,7 2 1,3-6-107,3-5 1,-2 1-24,8-7 1,-6 0 59,5-6 0,-5 0-111,6 0 1,-6 0-20,6 0 0,-2-8-111,2-4 0,2-3 90,-8-2 0,6-8-71,-6-4 1,5-4-77,-5-1 0,-1-1 98,-11 0 0,3 7 635,-9-1 0,1 8-270,-6-2 0,-2 5 734,-4 7 0,-3-3-320,-8 9 0,-1-1 477,1 6-14,0 0-462,7 0 1,2 7-356,8 5 0,0-2-214,0 1 1,10-5-512,7 5 0,6-1 404,6 2 0,4 1-1513,-4-7 1,3 1 92,3-1 1518,-1-4 0,1 6 0,0-8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8017,'0'-17'2418,"2"7"-1605,4 4 0,9 4-296,8 2 0,0 0-148,-6 0-226,1 0 0,-1 2-119,0 4 1,-7 4-301,-4 7 1,-4 6-632,-2 0 1,0 8-610,0-2 1,-10 3 1515,-7 3 0,-8 7 0,-10 2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3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8928,'0'18'0,"0"-1"0,0 0 0,0 1 0,2-1 1569,4 0-1369,-4 0 0,11 1 48,-7-1 1,5 8 128,-5 4 1,0-2 214,-6 2 1,0-1-313,0 7 1,-6-1-231,0 1 0,-5 0-627,5-1 317,-7 1 248,11-8 0,-12 0-230,9-4 1,-9-4 111,3 4 0,1-6-667,-2-5 0,1 1 103,-6-7 0,5 0-154,1-6 0,-1 0 378,-5 0 0,-1-8 207,1-3 1,0-7 219,0-5 1,7 2 109,4-8 1,4 2 91,2-1 1,0-3-148,0 8 1,10-6 585,7 6 1,2-6-85,10 6 1,8-2 118,9 2 1,6 4-292,5-4 0,7-2 22,11 2 0,-8 0-304,8 5 1,-8 1 79,8 0 1,-4-1-240,-2 1 1,-5 0 207,-1 0 1,-7 5-437,1 0 0,-5 9-21,-6-3 0,-5 2-195,-12-2 1,-4 4-201,-8-3 207,-7 3 0,-5 7 120,-10 1 0,-13 8 69,-11-3 347,-3-3 0,-11 15 0,-1-4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8924,'8'18'2103,"-6"-1"0,6 0-1596,-8 0 1,2-5-550,3 0 1,-3-1-443,4 6 1,-2 1-873,2-1 937,-4 0 419,5 0 0,1 1 0,2-1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3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8017,'0'11'485,"0"1"0,0-1-147,0 6 0,5 7 284,1-1 1,2 7 247,-2-1 0,-4 4-202,3 1 0,-3 1 465,-2 0-501,0-1-636,0 8 0,-6-3-357,1 7 1,-9-6-122,3 6 1,-7-7-496,-5 1 1,4-3 520,-4-3 1,-2-7-384,2-4 0,0-4-275,6-1 0,-1-9 554,1-3 0,2-6 560,3-6 0,5 3 172,7-9 1,0 0 179,0-5 0,7 2 122,5 3 1,3 5 553,2 7 1,3 0-409,3 0 0,-4 0 261,4 0 1,2 0-284,-2 0 0,6 2-37,-6 3 1,0-1-1016,-6 8 0,1-1 238,-1 6 216,-8 1 0,-1 7 0,-8 2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4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1 269 8038,'0'-11'575,"0"-1"-237,0 8 1,1-5-157,5 3 1,6 2 821,11-7 0,4 7-172,7-2 1,11-2 10,6 3 0,3-7-453,10 6 0,-3-5-323,2 5 1,-3-5-697,-8 5 1,-6-6 486,0 6 1,-15 1-404,-2 5 1,-8 0-1081,-4 0-1445,-7 0 1539,-3 0 1069,-7 0 0,-7 0 462,-5 0 0,-9-6 0,-2 0 0,-2-7 0,2 1 0,4-3 0,-4-2 0,9 5 0,3 0 0,5 9 375,-6-3 709,9-4-12,-13 8-203,14 2 0,-7 10-302,3 7 0,2 6 31,-7 0 1,5 8-207,-6-2 1,7-2-149,-7 2 1,6-1-376,-5 7 0,7 5-293,-2 1 1,-2-1-529,3-5 1,-1 3 585,6-3 366,0 11 0,-8-17 0,-1 13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33 361 8004,'-17'0'917,"7"0"0,5 0-326,10 0 1,9-7-389,15-5 0,1-3-24,16-2 0,1-1 335,4 1 1,3 0-307,4-1 0,3-1-395,9-4 0,-7 4 116,0-4 0,-7 4-140,2 1 0,-6 1-740,-6 0 1,-6 5 463,-11 1 1,2 1-249,-8-1 1,-6-3 335,-5 8 1,-9-1 211,3 1 1,-6 4 132,-6-4 0,-3 6 223,-8 6 1,-8-2-76,-4 7 1,-4 3 205,-2 9 1,-7-2 599,-4 8 1,-4 0-367,-2 5 1,-5 1 76,-1-1 1,0 1-288,6 0 1,2-1-278,4 1 1,6-1-121,11 1 1,4-2-396,8-5 0,2 3 71,3-8-20,4 0 1,18-7-348,7-5 0,2-3 225,10-8 0,-6-2-112,6-4 1,-2-3 584,2-9 1,-4 7-40,-8-1 0,0 8 125,1-1 134,-1 3 1,-7 9 323,-5 5 0,-5 5 745,-5 6 1,-11 4 144,-7 8 0,-6-6-620,6-1 0,0-5-264,6 6 0,5-8-174,1 2-487,7-3 0,-4-9 116,8 1 0,2-8-22,4 1 1,6-5-215,11-5 0,-2-5-649,8-7 0,-6-3-197,5-3 1,-6 2 435,1-8 1,-2 6 525,2-5 1,-6 6 184,0-1 0,1 10 456,-7 1-220,5 8 296,1-3-97,0 7 0,-5 7 525,-1 5 1,-7-2-27,2 1-171,-4 1-1249,-2 5 123,8 0-254,-7 1 255,15-9 0,-12-1-402,7-8 0,-5-8 213,5-3 1,1-5-80,5-1 1,2-6 391,5 0 1,-1-6-8,11 6 0,3-12 258,9 7 0,10-9-4,-5 8 0,13 4 71,-1 2 1,-1-2 183,1 2 0,-5 2 345,5 10 0,-13 1 89,2 4 0,-12 4-286,1-4 0,-12 5 792,-6 1-760,-4 7 0,-4 3-367,-3 7 1,-5-5 12,-7-1 0,-2 6-62,-3 7 1,-5 1-218,-7-2 1,-8-2-510,-4 8 1,2-8 133,-2 2 0,0 2-437,-5-2 0,-1-2 97,1-10 0,1 3 483,4-8 0,-3-1 417,3-5 0,4 0 0,2 0 0,3-5 0,3-1 0,0-8 0,5 5 0,1-8 0,7 5 0,-2 0 0,4 9 0,4-11-8,4 8 268,-4 1 376,6-3 109,-8 6 294,0-6-665,0 8 1,2 0 619,3 0-238,-3 0-529,6 0 0,-2 8 156,-1 4 0,3 5-114,-2 6 0,-4 6 77,4 11 0,-5 4 7,-1 8 1,0 2 47,0 4 1,0 11-326,0 11 0,-7-1-346,-5 2 1,3 5-296,-3 7 0,1 5-869,-7-6 0,7-13-145,-1-10 1,8-12 770,-1 1 1,1-12 807,-2-5 0,10-3 0,-4-9 0,4-8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2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8474,'8'-9'1133,"3"3"0,5 4-456,1 2-634,0-8 111,0 6 1,1-5 303,-1 7 0,-2-2 0,-1-2-235,-3-2 1,1 0-1,5 4-1574,1-3 0,-1 3 1351,0-4 0,8-4 0,2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8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7959,'-17'-8'697,"0"6"-598,7-13-116,2 13 12,8-6 513,0 0 1,10 1-173,7-5 1,8 3 311,10 3 1,9 2-314,8-8 1,8 7-308,9-7 1,6 8-623,0-1 1,-1-3 426,-4 2 0,-7 0-289,0 6 0,-13 0 115,2 0-1342,-11 0 1683,-7 0 0,-9 0 0,-7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831 277 8028,'9'-25'5,"-1"0"169,-8-4 1,0 2 163,0 4-166,0 4 0,0-12 525,0 8-130,0 0 304,0 6-578,0 7 1,0 6-92,0 16 1,0 9 59,0 19 1,-8 3-15,-3 3 1,1 4-77,-1-4 1,1-4-1,-2-1 1,-1-7-367,7-5 1,1 4 169,5-5 1,-6-3-817,0-2 1,0-9 45,6-3 174,0-7 0,6 2 225,0-12 0,7-5 145,-1-12 1,3-6-13,2-11 0,1 1 161,-1-7 1,-2-6-12,-3-6 1,3 1 236,-3 5 0,3 8 229,2 3 0,1 13-4,-1 5-55,0 11-198,1 4 0,-9 16 41,-3 4 0,-4 11-51,-2 5 0,-6-1-1,0 2 1,-7 0 81,1 6 1,-9-1-103,-2 1 1,2-6-187,10-1 1,-5-7 115,5 3 1,-3-5-220,3-2 0,-3-5 34,8-1 1,-1-7 53,1 2 51,4-4 1,-4-12-1,12-7 0,0-2 83,11-10 0,-3 6-79,9-6 0,-4 10 157,-2 1 1,0 9-59,1 9 0,-1 0 174,0 0 0,-7 4-68,-4 7 1,-4 3 27,-2 14 0,-4 1-53,-8 6 0,-1 1 114,-16 5 1,0-3-349,-5 8 1,-1-6 97,0 7 0,1-1-448,-1 6 0,-5-1 152,0 1 1,-1-6-23,7 1 0,-1-7 177,0 6 1,1-15 29,-1-2 1,8-8 122,4-4 1,4-5 755,2-1 99,-1-7-479,9 4 0,5-8-40,16 0 1,7-8-60,15-4 1,3-3-217,3-2 0,4-1 31,8 1 0,-2-6-65,-4 0 1,2 6 149,-7 5 0,-3 3 90,-9-3 0,-4 4-98,-8 8 0,-7 2 169,-4 4 1,-4 6-18,-2 11 0,-10 4-118,-7 7 0,-3 7-118,-8-1 1,1 0 36,-2-5 0,0-3-154,12-3 0,-2-4 323,13-7-154,0-1 0,10-8-109,7-3 1,9-4-107,14-2 0,8-13-287,5-5 0,3-10 211,1-1 1,1-2-170,0 2 0,-8 2-107,-3 4 0,-7 4-312,-5-4 1,0 4-384,-12 1 556,4 1 1,-21 8 171,0 3 1,-15 6 66,-14 6 1,-11 11 496,-6 12 0,-10-2-248,-2 1 1,-7 1 137,2 6 1,-5-6-39,-1-1 1,4-4 307,-4 4 0,9-7 32,-9 3 0,4 1 147,-5-2 0,9-6 238,3-6 1,6-7-215,6 2 0,6 2-73,11-3 0,4 1-65,8-6 1,7-2 508,5-3-444,3 3 0,17-6 33,8 8 0,14 0 105,3 0 0,16 2-33,1 4 1,9-1-7,3 13 1,-2-5-154,-4 10 1,5-4-282,-5-1 0,-1-1 145,1 0 1,-7 1-440,1-1 0,-1-6-309,2 1 0,-3-8-602,9 2 1,-3-5 137,3-1 0,3-5-743,-4-1 0,3-9-912,-3-3 2547,-3 1 1,-16-16-1,-2 6 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7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8599,'-25'-10'1021,"6"2"-681,-4 8 207,-4 8-287,0-6 1,-8 13-137,1-3 0,-7 9 35,1 2 1,0 2-173,5-2 0,1 2 116,-1 4 1,8 4-747,4-5 1,6-1 129,5 2 0,4-8-96,8 2 0,0-3 310,0-3 0,8 0 81,4 0 1,1 1 449,-1-1 0,3 6-211,-3 0 1,-3 10 719,3 1 0,-8 1-368,1 5 1,-3-1 594,-2 1 1,0-3-388,0 3 1,0-5-196,0-7 0,0 3-274,0-8 0,0 6-166,0-6 1,2 0-779,4-6 0,-4-5 464,4 0 0,-3-7-1951,3 7 1600,-4-8 0,14-4-523,-5-12 1242,-3-11 0,15-12 0,-4-9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8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225 226 8087,'17'-18'121,"1"1"1,1-6 302,4 0 1,-2 0-255,8 6 1,0-6 79,5 0 0,-5 1 59,0 11 0,0-3-69,5 9 0,-5-1 0,0 6 1,-8 2-75,2 4 0,-6 3-123,-5 9 0,1 5 57,-7 0 1,0 7-15,-6-1 0,-8 4-78,-3 1 0,-10 1 59,-3 0 0,0-3-274,0-3 0,5 2 59,-4-8 0,4 0-55,2-6 0,-1-1-227,1-5-406,7-3 409,-5-8 0,13-2 120,-4-4 0,10-11-91,2-12 0,13-4 106,-1-1 1,8 1 63,-3 4 28,8-3 145,-4 12 1,0-3 278,-4 12-144,4 3 0,-8 8 162,4 0 0,-11 2 414,-6 4 1,-5 3-315,-1 9 1,0-1 181,0 0 1,0 1-138,0-1 0,-1 0-237,-5 1 1,4-7-128,-4 1 1,6-3-439,6 3 1,-2-5 7,7-7 0,1 0-362,5 0 1,-5 0 83,-1 0 0,-5-2 195,5-3 0,-7 1 75,2-8 415,-4 8 0,-10-3 0,-3 7 0,-7 2 125,-5 3 0,-5 13 136,-13 11 0,-3 3 77,-8 3 0,0 5 339,0 1 0,0 5-47,1-6 0,1 6-193,4-6 1,-1 3-105,13-3 0,-3-3-85,14 3 0,0-5-141,6-7 0,7-1-2,5-4 0,3-3-203,2 3 1,0-4 57,0-2 1,-6 0-90,0 1 0,0-1 41,6 0 0,-2 1 73,-3-1 1,1-6 59,-8 1 1,7-2-23,-7 1 0,6-1-59,-5-5 98,7-3-32,-4 6 1,8-10-113,0-4 1,8-5-207,3-12 1,12 2 69,6-8 0,6 0 161,5-6 1,4 3-44,8 3 0,0-2 7,0 8 0,2 0 190,3 6 0,-3-1-26,4 1 0,-4 8 144,-2 3 0,-6 4-75,0 2 1,-8 8 185,3 3 1,-13 6 39,-5 6 0,-5-3-119,-7 3 1,3 4 108,-8 1 1,-1 5-147,-5 2 1,-2-6-185,-3-1 0,-5-5-57,-7 6 1,-1-6-423,1 6 0,-8-8 64,-4 2 1,-3-3-272,-3-3 1,4-2 28,-3-3 0,5-3 212,-6-3 1,3-6-7,9 0 0,0-4-48,5-13 1,3-4-75,3-14 0,-1-5 296,7 0 1,-2-12 250,3 6 0,3-6 0,-4 11 0,4-3 0,2 10 0,0 1 0,0 10 0,0 9 0,0-3 344,0 11 0,-2-1 118,-4 7 0,-3 0 416,-9 0 0,1 7-325,0 5 0,-6 9 44,0 2 1,0 6-166,5-6 0,1 8 1,0-3 0,5-3-194,1-2 1,7 2 10,-2-1 0,6-3-365,6-10 0,4 3-155,7-9 1,8 1-183,4-6 0,3-2 148,3-4 1,-1-3-287,1-8 0,-2 7 317,-4 4 0,-4-1 66,-8 1 0,-2 2 252,-3 10 1,-5-2-154,-7 7 1,-3 6 691,-9 6 0,-1 2-159,-16-2 1,8-3 15,-2 3 0,3-6-51,3-5-432,0 3 0,7-11-84,4 7 0,4-9-349,2-2 0,10-7-1973,7-11 2448,1 1 0,22-16 0,-3-3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8068,'0'18'0,"0"-1"0,0 0 405,0 1 0,0-7 2475,0 1-2184,0-1 1,0 6-93,0 1 0,0-1-332,0 0-200,0 1 339,0-9-1608,0 7 594,0-7 1,7 1-387,5-4 1,-3-5 428,3-1 1,0-13-244,5-4 0,0-12 311,0 0 0,1-9 117,-1-3 0,2 1 495,4 5 0,-2 3-171,8 3 0,0-2 302,6 8 1,-7 6-169,1 5 1,-2 8 685,2-1 1,2 3-73,-8 2-76,0 0-306,-6 0 1,-2 7 173,-3 5 1,1 5 118,-7 6 0,0-2-231,-6 8 1,0-6-114,0 6 1,-2-6-464,-4 6 1,-3 0-72,-9 5 0,1-5-295,0 0 0,-2-8 294,-4 2 0,-2-4-147,-4-1 0,2-7 17,4 1 1,4-8-177,-4 1 1,9-5 282,3-5 1,7-13 4,-2-10 0,12-5 492,5-2 1,5 3-52,1 3 0,2-4 86,4 4 0,-4 4 25,4 2 0,2 4 252,-2 2 1,1 5-178,-7 1 0,-6 5 477,1-6-1272,-1 9 358,7-5-1892,-9 0 1114,-1 6 877,-8-5 0,-8 7 0,-1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9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 10777,'-18'0'0,"1"2"0,2 4 0,1 5 0,5 5 0,-1 1 0,0 0 0,-1 2 0,-1 2 0,1 4 4583,-3 2-4103,-1 2 0,-2 6-288,-1-1 0,9 1 57,3 0 1,-2-3-1257,3-3 0,1-4 697,10-8 1,5-1-525,12-5 1,-2-3-200,8-8 1,-6-2-431,6-4 0,0-5 1463,5-12 0,1-12 0,0-9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9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8181,'6'-12'1436,"0"1"-580,7 7 1380,-11-4-1000,6 8 38,-8 0-224,0 0-625,8 8 0,-6 1-301,3 9 1,3-7-151,-2 1 0,7-1 54,-1 7 0,-1-3-168,7-4 0,-5 3-205,10-8 0,2 5 132,-2-5 0,8 0-101,-2-6 1,3 2-188,3 3 1,-8-3-321,-4 4 0,-4-4-710,-2-2 383,1 8 0,-9 1 1148,-3 9 0,-19 7 0,-7 2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19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 9294,'-7'28'0,"-5"1"0,-1 0 0,1 0 0,6 0 0,5 0 2422,1-3-2101,0 7 1,0-14-49,0 4 1,0 2 542,0-2 0,-2 2-471,-4-2 0,4-3-451,-4 3 1,2-4-177,-1-2 1,1 1-367,-8-1 0,6-8-442,-5-3 0,5-4 529,-5-2 1,-1-2-164,-5-4 1,5-5 206,1-12 0,1-2 228,-1-4 1,1-2 23,4 8 1,4 0 879,-3 6 1,10 5-63,7 1 0,3 7 323,3-2 1,6 6-5,5 6 1,4 4 624,2 7 1,5 6-752,0 0 1,6 8-311,-5-2 1,-1-2 26,-5 1 1,-3 1-468,-3 6 0,2-1-674,-8 1 0,2 5-186,-2 1 1,-4-7 863,4-5 0,4 0 0,0 5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24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2456 7935,'-18'-23'-369,"1"0"281,0-1 0,5 5 190,1-4 0,1 2 172,-1-8-215,3 0 1,8-5-71,0-1 1,0 3 121,0 3 0,0-4-22,0 4 1,6-3-36,-1-3 0,7 6 30,-6 0 0,7 1-109,-1-7 4,-5 0 0,9 1 60,-5-1 0,5 1-10,1-1 0,0-1-86,0-5 0,7 3 95,-1-8 1,5 0-118,-5-6 0,8-6 72,-2 0 1,4 1-5,1 5 0,1 0 38,-1 0 1,7 6 0,-1 0 0,2 2 17,-1-2 0,1 1 9,4 5 0,4 4 51,-4-5 0,2-1-63,-2 2 1,4-1 44,-4 7 0,-1-1-71,1 0 1,-6 3-2,6 3 1,-7-2 4,1 8 1,2-6-10,-1 6 0,1 0-58,-2 6 0,-1 0 72,7-1 0,-2 3-203,2 3 1,4-3 102,-4 4 1,-2-3 21,2 3 0,-7-5 45,1 5 1,3-3 1,-3 3 1,-6-3 9,-5 8 0,0-5 5,6 5 1,-1-2 19,1 3 1,-1 3 25,1-4 0,7 4-96,4 2 0,4 0 56,2 0 1,6-6-31,0 1 0,1-3 17,-1 2 0,1 4-2,5-4 0,3-3 23,-4-3 0,5 3-120,1-3 0,0 6 145,0-5 1,0 7 20,1-2 0,-7 2-52,0-1 0,-1 3 13,1-4 1,3 4-83,-9 2 1,7 0 30,-7 0 1,1 0-7,-6 0 0,5 2-11,1 4 1,0-4-14,-6 3 0,5 3 22,1-2 0,5 5 7,-5-5 0,7 0 42,-1-6 0,-5 6-41,-1-1 0,-4 3 106,-2-2 1,-6-4-73,0 4 1,-8 1 7,3-1 1,3 2 30,2-3 1,-2-3 202,2 4 0,8 2-227,9-2 0,1 5-4,5-5 1,-4 7-292,10-1 1,-6 3 226,-5 3 0,3-1-107,-4 0 0,-1 0 76,1 1 1,-13-1 32,2 0 1,-11 1 4,-1-1 1,-6 0 90,-5 0 0,-4-1-44,-7-5 1,5 5 166,0-5 1,5 5-83,-4 1 0,1 0-58,-2 1 1,3-1 102,9 0 1,0 6-140,-1 0 1,1 8-12,-1-2 0,1 3-13,0 3 1,-1-6-108,1 0 0,-1 0 55,1 5 1,0-5-7,-1 0 1,1-8 82,-1 2 0,1 2-37,-1-2 1,1 2 30,0-2 0,-1-4 24,1 4 1,-1 4 13,1 2 1,-2-2-23,-5 2 0,3 1 3,-8 11 0,0-3-9,-5 8 1,-1 0-9,0 6 1,0 0-34,1 0 0,-1-2 32,0-4 1,1 8-12,-1-8 1,8 8 5,4-8 1,1 4-4,-1 2 0,4 0 6,-4 0 1,-2 0 0,2-1 1,-3-4 73,3-1 0,-4-6-71,-7 6 1,-1-7 130,0 1 1,-5 4-68,-1 2 1,-7 4-7,2 2 1,-4 0-25,-2 0 1,-8 7 11,-4 5 0,-5 3-80,-6 2 1,4 0-114,-4 1 0,0 3 80,6-4 1,3 4-101,14-10 1,0 2 171,0-1 1,14 1-62,3-7 0,4-1 133,-4-5 0,1-2-25,-1-4 0,0 4-25,0-4 1,-7-1 23,-4 1 1,-4-8 137,-2 3 0,-2 1-124,-4-2 1,-4 6 6,-7-5 1,-6 1-72,0-2 0,-6-3 46,6 3 0,-6-1-203,6 1 0,-6-4 21,6 5 0,-2-5-107,2-1 0,4-1 106,-4 1 0,4 0 7,2-1 1,-7 1 108,1-1 0,0-1 6,6-4 0,-6 2 77,0-8 1,-6 6-76,6-6 1,0 0 147,6-6 1,-1 0 26,1 0 0,0-5 54,0 0 1,-7-7-164,1 7 0,0-8 14,6 1 1,-2 3-69,-4-2 1,-4 5 59,-8-5 1,1 6-144,-1-7 0,-1 9 113,-5-3 1,3 5-209,-8 1 0,0-5-5,-6-1 1,6 1-43,0 5 0,1 0 123,-1 1 1,-4-3-23,4-4 1,2 5 76,-2-5 0,0 3-8,-6-3 0,4 3 100,-4-8 0,8 5-59,-14-5 1,8 2-28,-8-3 0,5-3 40,1 4 0,-2-4 13,-4-2 0,-1 0-14,-5 0 1,-3 6 0,4-1 0,1 1-148,-1-6 0,-6 6-21,-6 0 1,0 0-63,6-6 1,-2 5 61,-4 1 1,-4 0 134,-8-6 1,7 0 31,-1 0 0,4 6 138,-9-1 0,9 1-62,-10-6 0,7 0 135,-1 0 1,2-6-112,4 1 0,-4-9 106,-7 3 1,5 1 48,1-2 0,5 1-40,-6-6 1,2-1 20,-2 1 0,-3 0-50,3-1 0,-3 1 71,-3 0 0,1 5-344,-1 1 0,3 1 276,3-1 1,4-3-225,8 8 1,0-1-21,0 1 0,1 2 26,5-7 0,-2 5 15,7-6 0,-7 1 15,1-6 1,3 5 75,-3 0 0,7 1 0,-7-6 1,1-1 7,-6 1 0,5 0 25,1-1 0,1-5 107,-1 0 1,-2-7-55,7 1 0,-5 2 72,5-2 0,0 2-112,6-2 0,1-3 17,-1 3 0,8 2-18,3-2 1,5 6-15,1-6 0,0 2 141,1-1 1,1-3-138,4 8 1,-1-8 65,7 2 0,-6-3-139,6-3 1,0-5-113,5-1 1,3-13-35,3 3 1,5-7-127,7 0 0,2-9 13,3-8 0,5-8-235,7 3 1,-1-7 293,-5-5 0,-3-2-111,-8-4 0,-2-2 187,-4 8 0,-5 0-45,-12 5 0,-4 8 153,-8 4 1,1 0-77,-1 6 1,0 4 338,1 13 1,-1 0-139,1 0 0,1 6-27,4 0 1,-2 2 2,8-2 1,0-4 9,6 4 0,6-10-96,-1-2 0,8-5 36,-2 5 1,4-7 50,2 2 1,0-7-71,0-5 1,0 4-34,0-4 1,8 4 53,4 2 0,3 0 9,2 0 0,3 7-83,3 5 0,4 3-130,7 2 0,8 10-1019,5 7 1,16 4 536,6 14 1,10 4 609,-4 13 0,0 0 0,-2 0 0,7 0 0,9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2.87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18 761 9042,'-8'-17'-886,"7"5"0,-5 1 1313,4-3-381,2 7-16,0-9 1,0 7 91,0-9 1,2 7 170,4-1 40,-5 1-70,15-7 0,-12 3-204,7 4 89,-7-5 1,10 12-193,-9-7 1,9 7 72,-3-2 0,5-2 35,1 3 0,0-7-35,1 6 1,6-7-148,5 1 0,4-3 73,2-2 0,7-1 54,4 1 0,-2 0-33,2 0 0,0-1 29,6 1 0,0 0-7,0-1 1,-8 7-10,-3-1 1,1 1 7,-2-6 0,6 5 11,-5 1 1,5 1 1,-6-2 1,8-3 24,-2 3 0,4 3 5,2-3 1,6 7-48,-1-7 1,7 2 14,-7-1 1,7-3-166,-7 9 1,9-7 140,-3 6 0,4-5-5,3 5 1,-7-2 3,0 3 0,7 1-7,5-8 1,1 8 32,-1-1 1,-7-3-195,7 2 1,-6 0 222,11 6 0,-12 0-48,1 0 0,-2-5 58,8-1 1,-6 0 16,0 6 0,1 0 2,-7 0 0,4 0-49,2 0 1,-5 0-47,-1 0 0,-1 0 0,1 0 0,4 6 50,-3 0 1,1 5-68,-2-5 1,5 6 49,-5-7 0,4 9-27,3-3 1,-1-1 7,0 1 0,6 1 2,0 5 0,5-5 46,-5-1 0,0 1 7,-5 5 0,3 0-24,-4 1 0,4-1 6,-10 0 1,-1 1 59,1-1 0,-7 6-66,1 0 0,-3 0 95,-2-6 0,0 6-22,0 0 1,-2 6-1,-4-6 1,4 6-8,-4-6 1,2 2 22,-2-2 0,10-2 109,-4 8 1,3-6-80,-3 6 1,0-8-98,0 2 1,0 2 46,0-2 0,-8 0-64,-4-5 1,-3-1 26,-3 0 1,-1 1 230,-4-1 1,-4-6-154,-8 1-73,1-1 0,-3 1-148,-4-1 89,5-7 0,-12 10-215,7-8 309,-7-1-790,4-5-207,-8 0-216,0 0 608,0-7 515,0 5 1,-16-14 0,-3 7-1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3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70 8377,'12'-18'-451,"-1"1"1659,1 7-706,5-5 0,2 13-129,4-4 1,-1 4-415,6 2 1,3 2 131,10 4 0,-7 4 132,1 7 1,-1 0-172,-5 1 0,2 5 126,-2 0 1,1 6 76,-7-6 0,6 7-127,-6-1 1,0-2-11,-5 2 0,-3-6 17,-3 6 1,1-6-120,-7 6 1,0-8 15,-6 2 1,-2-4 115,-4-2 1,-11 6-278,-12 1 1,-15 6-235,-14-1 0,-5 2-452,-18-2 1,-9 5-370,38-16 0,0-1 1184,0 0 0,0 0 0,-8 4 0,-1-1 0,2-2 0,1 0 0,-2 3 0,1 1 0,0 0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8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7929,'-8'-18'0,"7"1"1519,-15 0-512,14 7 322,-5 2-281,7 8-513,0 0 1,0 10-270,0 7 1,-2 8-34,-4 10 1,2 7-919,-8 4 1,7 6 510,-7 6 1,8-3 173,-1 9 0,-5-1 0,0 6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4.4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35 225 8515,'0'-25'-15,"6"6"-88,0-4 1,2 4-55,-3 1 0,-3 1 245,4 0 1,2 5-63,-2 1 0,1 1 186,-1-1 0,-4 1 234,4 4-309,-4 4 0,-2-7 222,0 3-308,0 4 0,1-6 149,5 8-282,-4 0 0,6 10 286,-8 7 1,0 4-14,0 14 1,0 1-41,0 11 0,0 4 7,0 1 0,0 2 4,0 9 1,0-5-23,0 6 1,0 5 159,0 6 1,0 5-182,0-5 1,-6 8-289,0-2 0,-1-10 140,1-2 0,4-12-255,-4 1 1,4-6 102,2-6 1,0-6-79,0-11 0,0-4-166,0-7 330,0-1 0,6-6-252,0 1 411,0-8 1,-6 2-144,0-12 0,0-4-190,0-7 1,0-2-236,0-4 0,-2-2 84,-4-4 0,-4-4-140,-7 4 1,5-5 559,1-7 0,-8-3 0,-8-8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4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1 415 8379,'17'-27'-582,"0"-5"0,0 5 637,1-8 0,5 3 474,0 3 0,2-4-226,-2 4 0,4 2-35,7-2 0,3 8 76,3-2 0,-1 4-110,7 2 1,-6 1 153,6 5 1,-2 3-130,3 8 1,1 0-13,-8 0 1,0 8-57,-5 3 0,-2 7-189,-5 5 1,-3 4 112,-7 7 0,-9 1-89,-3-1 0,-6 9-289,-6 3 0,-11 4 172,-12 2 1,-4 5-920,-1 1-514,-8 0 1055,-3-7 1,1-4-321,4-1 0,5-8 115,6 2 674,5-3 0,8-6 0,5-8 0,3-8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4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85 8234,'0'-35'3953,"0"16"-2917,0-4-806,0 21 1,0-4-397,0 12 1,0 4-588,0 7 1,-10 10 752,-7 8 0,-8 7 0,-10 10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5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105 537 8335,'-10'-18'-147,"-4"-5"0,9 0 411,-9 0-108,12 6 1,-11 5-194,7 1-29,0 7 152,6-4 1,-2 8-3,-3 0 0,3 8 126,-4 3 1,4 11-142,2 1 0,0 13 292,0-1 0,-2 5-19,-4 0 1,4-1-112,-3 7 0,3-6-83,2 6 1,0-7 20,0 1 1,0-3-20,0-3 1,7 1-141,5 0 1,-2-7-12,1 1 1,3-8 122,9 2 1,-2-3-231,8-3 0,5-6-2,7 1 1,5-8-27,-6 2 0,8-6 100,-2-6 0,2-4-13,-2-7 1,-2-8 66,-3-4 1,-5 0-5,5-5 0,-11 1 94,-1-13 1,-8 6-97,2-7 1,-3 5-55,-3-10 0,-7 2-32,-5-13 0,-3 5-159,-2-5 1,-7 1 225,-5-1 1,-3-2 30,-3 7 0,-5 8 257,0 10 0,-6 3-111,6 3 0,-7 1-84,1 4-63,-4 4-106,6 15 1,-3-3-120,6 7 0,-4 1-26,5 5 1,-6 1-281,6 5 0,0 6 26,5 11 0,1-2-256,0 8 1,1 1 161,5 11 1,-3-3 575,9 8 0,-9 0 0,5 6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5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8482,'17'2'0,"0"1"0,1 3 0,1-2 0,4-2 0,6-2 2195,3 0-1681,11 0 0,-5 0 130,8 0 0,-6 0-241,7 0 0,-9 0-58,2 0 0,-9 2-174,-2 4 1,-8-2-171,2 7 1,-4 1-818,-1 5 1,-3 0 552,-3 0 1,-5 1-1226,-7-1 1,0 2 1487,0 4 0,-7-3 0,-3 5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7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104 173 8210,'-2'-23'-191,"-3"0"191,3 0 0,-6 6 550,8-1-280,0 1 1,8 0 111,3 0 0,-1 7-148,1 4 1,-5 4 138,6 2 1,-3 2-110,3 4 0,1 6 102,-7 11 0,0 3-114,-6 9 1,0 2-76,0 3 1,0-4-82,0 5 0,0-5-249,0-1 1,0-2-332,0-5 0,0-3 43,0-7-22,0-1 1,0-6-91,0 1 378,0-8 0,0-4-26,0-12 0,0-5 65,0-6 1,0-4 20,0-8 0,0 1 9,0-1 0,2-1 22,3-5 0,-1 5-17,8-4 1,-3 9 91,3 2 0,3 8-22,-3-2 1,-2 9-4,1 3 0,-5 7 123,5-2 559,-7 4-213,12 2-62,-15 0 1,9 6 175,-4 0-437,-4 7 0,11-3-104,-7 7 1,0 0 125,-6 1 0,0-1-167,0 0 1,0 3-9,0 3 1,0-4-195,0 4 1,-6 2 19,0-2 1,-5 0-159,5-6 0,-8 1-259,3-1 400,3-8 1,-1 5 101,3-8-60,4-1-38,-6-5 73,8 0 245,8-7 1,2 5 46,7-4 461,-8-4-72,7 9 1,-12-5-214,7 12 1,-7-3 27,2 9 0,-4-1-53,-2 7 0,-6 5-195,0 0 1,-5 8-47,5-3 0,-8-1-274,3 2 0,1-8 132,-1 2 0,5 2-192,-5-2 1,1 0 67,-2-5 0,3-1-57,3 0 0,2 1 67,-7-1 0,5 0 71,-6 0 1,7 1 241,-7-1 1,1 2-56,-7 4 1,7-3 85,-1 3 1,1 2-111,-7-2 0,7 0 72,-1-6 103,1 0 1,-5-5-21,5-1 316,3-7-141,0 4-157,7-8 0,-9-6-44,4 0 1,4-1 421,-3 1-430,3 4-306,2-6 122,0 1 0,2-3 77,3-7 1,11-1-187,7 1 1,2-6 5,-2 0 1,4-6 18,7 6 0,-1 0 156,-4 6 0,1 1 95,-6 5 1,-1-3-59,-6 9 1,0-1 154,0 6 0,-5 6 41,-1-1 0,-5 9-59,6-3 0,-8 5 262,1 1 0,-3 0-47,-2 1 0,2-1-156,4 0 0,-4 1 11,4-1-315,3 0 125,1 0-270,7 1 1,0-9 31,1-3 0,-7 2 122,1-2-330,-1-1 249,7-5 1,-1 0-220,0 0-1,-7-7-36,5-3 1,-13-7 39,4-1 1,-4 7-189,-2-1 1,0 1 100,0-6 0,0 5 82,0 0 0,-8 3 122,-3-3 1,-11 5 103,-1 7 1,-2 0 234,2 0 0,2 0 36,-8 0 1,6 7 367,-5 5 1,1 5-328,-2 6 1,-4 4 66,4 8 0,2-1-31,-1 1 1,5-1 22,-6 1 0,8-8-221,-2-4 0,3-2-50,3 2 1,2-9-504,3 3 303,-3-4 1,11 3-489,-8-5 303,9-3 197,-5-8 1,6 0 202,-4 0-297,4 0 183,-5 0 245,7 0 179,7 8 1,3-4 128,7 7 1,8-1 309,4 1 1,4 3-295,1-9 0,10 1 124,8-6 1,2 0-32,9 0 1,-5-2-115,6-4 0,-7 3-685,7-9 0,-9 2-299,3-1 0,-6-4-589,-6 3 1,2 2 574,-8-1 0,1-3-272,-7-9 1,-1 4-34,-4-4 0,2 2-864,-8-2 1722,0-4 0,-6-15 0,0-2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8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18 9384,'0'-9'1898,"2"1"-1370,4 8 0,-2 0-184,7 0 1,-5 6-38,5-1 1,-7 9 107,2-3 0,-4 7-286,-2 5 1,0-2-249,0 8 1,0-1-683,0 7 1,0-2 532,0-4 1,0 1-554,0-7 0,0-5 260,0-7 0,-6-5-426,0 5 650,1-7 1,5-4 88,0-11 1,0-7 0,0-5 1,2-2 17,3-3 0,-1-3 393,8 8 0,-1 0-143,6 5 0,1 9 433,-1 3 1,0 4-150,1 2 1,-7 0 35,1 0 1,-7 8 121,7 3 1,-8 5 254,2 1 0,-4 6-320,-2 0 1,-6 8-115,0-2 1,-7-2-647,1 1 0,-3-6 289,-3 1 1,7-4-429,-1-2 0,3-5-95,-3-1-87,4-7-14,1 4 474,5-16 1,2-2 10,11-7 0,5 2 249,1 3 0,2-3 338,4 3 0,-3 5 1,3 1 147,-4 4-286,-2 2 1,-7 2 100,-5 4 0,-5 9-278,-5 8 1,-5 8-151,-7-2 0,-8 9-92,-4 2 0,-4 9-414,-1-3 1,-3-2 9,-3 2 0,1-8 275,-7 3 1,8-1 5,-2-5 1,3 1 130,3-13 1,1 2 402,4-2 0,-2-9-137,8 3 1,6-5 593,5-1-171,9-3-108,-5-8 1,16 0 38,3 0 1,14-10-108,10-7 0,9-8-120,13-10 1,-1 1 50,8-1 0,-3-1 110,3-5 1,1 5-105,-8-5 1,-1 13 48,-10 4 1,-3 5-376,-9 2 1,-7 2-383,-4 3 0,-4 4-1627,-1 8 1582,-9 0 0,-1 2-90,-8 4 0,-14 4-35,-3 7 1,-14 6-39,-3 0 1,-3 8 639,-9-2 0,6-4 0,-6-2 0,7 2 0,-1-2 0,-2 0 0,1-6 0,7 0 0,5 1 0,8 5 0,-2 0 0,4 0 493,1-6 0,7 6 187,-1 0 1,6 2 259,-5-2 1,7-2-405,-2 8 1,4-6 25,2 6 0,0-8-417,0 2 1,0-3-293,0-3 1,2-2-185,4-3 355,-4 3-1353,13-13 852,-5 6 0,2-18 12,-1-7 0,-1-2 92,1-10 0,3 2 130,-9-2 1,7-7 45,-6 7 0,7-8 16,-1 8 0,3-1 78,2 1 1,1 4-32,-1 8 0,-6 1 279,1 5 67,-8 3 369,3 8-36,-7 0-104,0 0 1,0 8-175,0 3 1,0-1 32,0 1 1,0 3-132,0 9 1,0-2 30,0 8 1,2 0-33,4 5 1,-2 7 68,8-1 0,-7 14 93,7-2 0,-8 11-203,1 0 0,-1-1-92,2 1 0,-4 1-93,4 5 1,-2 0 148,1 0 0,-3-7-485,4-5 1,-4-3 209,-2-2 0,0-10-192,0-7 0,0-2 60,0-10 1,0-6-140,0-6 304,0-7 0,-2 4 13,-4-8 0,2-10-107,-7-7 0,5-8-195,-5-10 1,7-9-782,-2-8 1221,-4 1 0,1-17 0,-9 7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9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156 206 10160,'-8'-10'0,"-3"4"0,-5 4 0,-1 2 0,2 2 0,1 2 0,5 4 0,-1 1 3522,0 5-3243,-1 1 1,-1 5 55,1 3-251,7-4 0,-4 6-848,8-8 1,0-5 548,0-1 1,2-7-989,4 2 0,4-4 243,7-2 0,2-8-36,4-4 0,10-11 996,7-5 0,6-7 0,-5-5 0,10 3 0,-4-3 0,6 5 0,-6 6 0,1 1-58,-2 10 1,2-1 39,-8 13 1,-2-5 1406,-9 5 1,2 2-285,-8 10 1,0 2-81,-6 3 1,-5 10-584,0-3 1,-9 5-208,3 0 1,-4 2-437,-2 3 1,-8 3 252,-3-8 0,-1 6-598,-5-6 0,4 0 400,-11-6 1,0-5-604,0 0 1,-1-9 232,2 3 1,4-4-347,-4-2 539,4-8 0,7 1 378,1-5 1,7 3-91,-2 3 217,4 4 1,10-8-36,4 4 1,3 5-42,2-5 1,1 4-780,-1 2 1,6 0 672,0 0 0,8 8 0,-4 1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39.8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 8228,'-27'0'1165,"2"7"194,8 5 0,6 3-1119,-1 2 1,8 1-157,-2-1 1,6 0-348,6 1 1,-2-1 50,8 0 0,-7-5 142,7-1 1,-3-5 91,3 6 1,3-9 8,-3 3 0,3-4-133,3-2 1,1 0-168,4 0 0,-10 0-293,5 0 0,-7 2 204,1 4 0,1-2-33,-7 7 0,0 1 24,-6 5 0,-2 2-110,-4 4 1,-4-2 125,-7 8 0,0 0 351,-1 6 0,-7-1-27,-3 1 1,1-3 26,-2-3 0,8 4-86,-2-4 1,4-4 85,1-2 0,3-4 1398,3-2-790,-3 8 1,13-6 192,-4 5 0,4-11 112,2-2-435,0-7 0,6 6-430,0-4 1,7-4 49,-1 3 1,3-3-69,3-2 0,-1-5-183,0-1 0,0-6-414,1 6 1,-3-7 203,-3 2 0,1 1-225,-7-2 1,5 7 23,-5-7 333,0 8 218,-6-3 308,-8 7 0,-1 7 519,-9 5-404,1 3-47,0 2 1,5 3 340,1 3 0,5-4-362,-6 4 0,9-4 219,-3-2-498,-4 1 0,8-1-546,-4 0-190,5-7 1,1 0 76,0-5 110,0-3-133,0 6 914,7-16 253,3 6 287,7-5-516,0 7 1,1 5 141,-1 1 0,-5 8 76,-1-3-150,1 5-28,-3-7-1059,7 7 469,-7-7-1760,8 1 1078,1-3 1,-3-9-1181,-3-3 2093,3-5 0,-13-15 0,6-2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0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 8883,'0'-10'2307,"8"2"-1415,3 8 0,1-2-583,5-3 0,-3 3-22,9-4 0,-4 4-878,-2 2 204,0 0 0,1 2-315,-1 4 0,-7-2 418,-5 7 1,-3 1-99,-2 5 0,0 2 13,0 4 1,0 2 46,0 4 0,-6 4 560,1-5 0,-7-1 31,6 2 1,-5-8 110,5 2 1,0-2-303,6 3 1,-5-5-42,-1 4 1,0-10 48,6-1-189,0-1 0,2 5-175,4-5 1,-2-3 74,7-8 0,-5 0-168,5 0-11,1 0 803,5 0-135,1 8 1,-9 1 139,-3 8 0,-4 1-131,-2-1 1,-2 2 31,-4 4 0,-2-3-120,-3 3 0,-4 2-73,3-2 1,4 0-653,3-6 316,-5 0 119,8 1-505,-6-1 1,10 0 235,4 0 0,-2-7-292,7-4 141,1 3 446,13-7 1,-4 12 224,8-8 1,-14 1-102,3-1 1,-7-2 247,1 7 1,1-5-28,-7 6 0,0-1 94,-6 7 1,0-1-174,0 0 0,0 0-56,0 1 1,-6 1 111,0 4-441,-7-4 137,3 14 1,-7-14 58,-1 4 1,7-2-210,-1 2 0,7-3 90,-7 3 1,6-4 90,-5-2 1,7 0 277,-2 1 0,-2-1-31,3 0 0,-1 1 21,6-1 0,-2 0 20,-4 0 1,4 1 261,-3-1 1,3 0 626,2 1-744,0-1 0,2-2 79,3-3 0,5 1-146,7-7 1,2 0 40,5-6 1,10-8-351,12-3 0,6-13-311,6-4 0,-3-11-498,9-1 0,-1-6 552,6 5 1,1-7-1,-1 4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9763,'-8'18'2117,"5"1"-1494,-9 4 1,6-2 164,-5 8 0,1 0-302,-1 5 1,-3 1-45,8-1 1,-1-5-409,1 0 1,4-8-342,-4 2 1,4-4-531,2-1 1,2-7 565,4 1 1,-2-8-678,7 1 0,1-5 344,5-5 1,1-11-171,-1-7 0,2-8 291,4 3 1,-4-5 66,4-2 0,2 3 278,-2 3 1,1 4 131,-7 8 1,-6 7 388,1 4 1,-3 6-295,3 6 0,1 6 1119,-7 11 0,0 4-548,-6 7 0,0 1 456,0-1 0,0-1-502,0-4 0,2 2-355,4-8 1,-4 5-528,3-5-318,5 1 1,0-9-1155,7-4 0,0-3 443,0-8 1297,1 0 0,7-8 0,2-1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2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0 468 8209,'0'-10'643,"2"-3"-363,4 7 0,-4-2 391,4 2-62,-5 4-440,-1-5 284,0 7-434,0 0 39,8 7 0,-4 3 114,8 7 0,-9 3 35,3 3 180,4-4-178,-8 13 1,5-12 1,-7 3 0,2 2 111,4-2 1,-4 0-331,4-6 0,1 0 366,-1 1-599,8-1 1,-11-2-16,9-3 1,-2-2-612,1-5 666,5-3 0,-7 6-99,8-8 0,1-8-30,-1-3 1,-2-5-49,-3-1 1,3 0 317,-3-1-143,-5 9 47,9-7 0,-14 13 296,4-9-36,-5 8-12,7-3 29,-6 7 0,4 7 232,-12 5 0,2 3-158,-7 2 0,5 1-49,-6-1 1,3 6-181,-3 0 1,-1 6 110,7-6 1,-5 8-151,5-2 0,-2 11 14,2 6 1,4 4 15,-3 2 0,-3 2 38,2 3 0,0-5 13,6 0 1,-5-2 129,-1-10 1,0 7 263,6-7 1,2-6 189,4-5 1,-2-8-235,7 2 1,-5 2 58,5-2 0,-5-5-55,6-7 1,-6-5-90,5 6 1,-5-9-75,5 3 0,-5-4-127,6-2 0,-1 0 66,6 0 1,-5-2-220,0-4 1,-1-5-208,6-12 0,6-2 191,0-4 0,1-11-216,-7-1 0,6-1-219,0-4 0,0-6-389,-6-6 1,1-9 165,-1-2 0,0 0-309,0-6 0,-5-2 480,0 2 0,-9-7-235,3 1 1,-4 2 629,-2-2 0,0 8 189,0-2 0,0 12-84,0 5 1,2 6 165,4 6 0,-2 4 24,7 7 0,1 9 60,5 3 0,0 5 480,1 7 0,-1-3-168,0 8 1,6 1 460,0 5 0,0 0 151,-5 0-444,7 0-325,-6 7 0,6 3 29,-8 7 1,0 1-114,1-1 1,-1 6-123,0 0 1,-5 8 12,-1-2 1,-7 3-156,2 3 0,-4 5-83,-2 1 0,0 7-370,0-2 0,-2 2-137,-4-2 0,-4 2 307,-7-8 0,0 1 7,0-7 1,-1-1-32,1-4 1,0-4-9,-1-8 1,-5-2 129,0-3 1,0 1-23,6-7 0,0 0 87,-1-6 1,7-2 25,-1-4 0,8 2-135,-1-7 98,3-1 1,4-5 17,3 0 1,5 5 37,7 1 0,6 7 183,1-2 0,4-2-44,-5 2 0,0 1 227,-5 5 0,-1 5-56,0 1 1,-7 10 97,-4 1 1,-4 8-50,-2 9 1,-2 3-23,-4 3 1,-4 5-98,-7 6 0,0 7 59,-1 0 1,1-1 80,0-5 1,5-6-10,1 0 1,7-9 224,-2-2 1,4-3-363,2-9 1,2 0 70,4-5 1,4-7-3,7 1 39,8-8-63,-6 3 0,12-7-215,-8 0 0,8-2-91,-3-3 0,-1-5-157,2-7 1,-2-6 124,2 0 0,-4-1-37,-8 7 1,-7-6 132,-5 0 1,-3-6 23,-2 6 1,-2-2 137,-3 2-165,-5 4 35,-7-6 0,-2 13 280,-4 1 1,3 7-182,-3-2 0,2 4-307,-2 2 1,4 2-118,-4 4 0,9-2-1204,3 7 826,7 1 1,-4 5 257,8 1 1,2-9 477,4-3 0,11-4 0,10-2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2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243 208 8225,'0'-25'222,"0"-3"1,6 1 395,-1-2 1,1 8-253,-6-2 0,0 9 531,0 3-732,0-1 13,0 3 1,-2 1-559,-3 8 0,-5 8 18,-7 3 0,-3 14-194,-3 10 1,2 1 280,-8 10 1,6 0 24,-5 6 0,6 4-84,-1-4 1,6-4-105,6-14 1,3 1 335,8 0 0,0-8-91,0-4 0,0-4 223,0-2 1,6 0 97,-1 1 0,9-7 95,-3 1 0,-1-1-105,1 7 0,-1 1 103,2 4 1,1-2 3,-7 8 378,0 0-351,-6 5 1,0 1 72,0-1 0,0 1-100,0 0 0,0-1-103,0 1 0,0-8 103,0-4 0,-6 2-26,0-2 0,0-6 15,6-5 1,0-7 207,0 7-22,0-8 347,0 3-423,0-7-122,0 0-20,0-7 1,0-3-299,0-7 1,0 5-40,0 1 1,0-1-245,0-5 124,0 0 1,0-1-348,0 1 1,0 0 129,0-1 1,0 1-250,0 0 0,2-8-133,4-4 1,-2-4 873,7-1 0,1-16 0,5-4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3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29 260 8646,'6'-33'1561,"-1"4"-1081,1 4 0,2 8 332,3 0 0,3-1-233,-3 1 1,5 0 484,-5-1-77,5 1-489,1 0-157,0 7 1,-1 1-493,-5 3 1,5 4 198,-5-4 0,-1 4-638,1 2 1,-1 2-21,1 4 251,-3 4 1,-8 13 37,0 0 0,0 2-166,0-2 0,-2-4 194,-4 4 0,2 2 204,-7-2 0,7 0 210,-2-6 1,-1 1-65,1-1 1,0 0-180,6 1 151,0-9-75,0 7 69,0-15 0,0 9-9,0-4 0,2-4-256,4 4-15,-4-5-1614,5-1 1346,-7 8 1,-2 4-203,-3 11 0,-5 2 175,-7 4 0,0 3 552,-1-3 0,-1 2 0,-4-2 0,4 3 0,-6-13 0,7 12-44,1-8 0,6 0 2,-1-5 1,8-1 678,-1 0 1,-3-5-349,2-1 1,6-5 195,6 6 0,9-9-130,3 3 1,1-6-100,10-6 0,-1 3-106,7-9 0,-2 6-334,-5-5 1,3 5-108,-8-6 234,-7 9-82,-1-5 122,-5 8 18,-1 0 0,-1 8 113,-8 3 1,0 4-50,0 3 0,-8 1-13,-3 4 0,-5-2 20,-1 8 1,-6-2 6,0 2 1,6-2 59,5-4 1,8-4 147,-2 4 0,-1-4-68,1-2 0,0-5-114,6 0 0,6-7 467,0 7 1,7-8 17,-1 1 348,3-3-517,10-2 1,-6 0 42,4 0 1,-3 0-174,-3 0 1,0 0-213,0 0 0,-1-2-12,-5-3 0,5 3-125,-5-4 0,-1 4 203,1 2-1632,-7 0 0,12 0 146,-5 0 1341,-3 0 0,7 0 0,-5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4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70 173 8116,'-8'-25'75,"6"12"150,-3-5 911,3 5-285,2-4-759,0-1 38,7 1 1,3 2 60,7 3 0,1 5-79,-1 7 0,0-6-124,0 0 0,1 0-59,-1 6 0,-5 0 68,-1 0 0,1 0-209,5 0-83,-7 0 22,5 0 180,-13 0-25,6 0 158,-8 0 120,0 8 1,-6 2 236,0 7 1,-7 2-158,1 4 1,-5-2 320,-6 8 0,3 2-182,-3 9 0,-2-1-290,2 7 0,0-8 64,6 2 0,0-3-159,-1-2 0,7-3-129,-1-3 0,9-4-448,-3-8 0,4-5-1556,2-1 948,0-7 427,8 4 1,1-10 251,8-4 0,3 2 75,3-7 1,-4-1 436,4-5 0,-4 0 0,-2-1 0,-5 1 0,0 0 0,-1 0 0,6-1 0,-7 1 0,-2 5 640,-8 1 68,0 7-230,7-11 0,3 13 201,7-4 0,1 4 447,-1 2 1,2-2-294,4-4 1,-2 4 1108,8-3-1450,0 3 1,5 2 210,1 0-292,-8 0-173,6 0-2198,-14 7 1158,6-5 491,-8 14-1481,0-7 1792,-7 16 0,-2 2 0,-8 8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5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8194,'0'-11'181,"0"-1"-14,0 9 0,0-7 3,0 4 1,2 4 98,3-4 160,5-3-208,7 7 0,1-6-74,-1 8 0,-6 0 240,1 0-324,0 0 0,-1 0 176,1 0-76,-9 8 1,5-4 83,-8 7-240,0-7 0,0 12 148,0-5-215,0 4 0,0 3-321,0-1 265,0 0 0,0 1-149,0-1 0,0 0-206,0 0 1,2 1-243,4-1 1,-4 0 712,3 1 0,-3 7 0,-2 2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5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52 122 8180,'-17'9'467,"0"-3"585,7-4-254,2-2 1,10-6-261,4 0 1,6-7 22,11 1 0,4-5-701,7-6 1,3 10-1686,3-5 1825,-3 5 0,5 3 0,-8 3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0:45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87 8071,'-38'-12'3281,"3"1"0,6 1-3712,18 16 54,3-4 0,8 13-32,0-3 1,0-3 106,0 3 0,2-6 167,4 5 314,-4 1 0,13-1-583,-3 1 0,3-8 102,2 1 0,1-3-122,-1-2 1,6-2 38,0-3 0,-6 1-80,-5-8 0,-3 1 299,3-7 1,-4 1 122,-8 0 0,-8 5-115,-4 1 0,-9-1 150,-2-5 0,-8 1-304,3 5 1,-5 3 311,-2 8 0,-7 0 0,-2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40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0 778 8472,'10'-7'-1616,"-1"5"1360,-3-4 1,-4 2 52,4-2 210,3 4 1,-5-11-68,8 7 362,-8-7-250,3 3 1,-1-1 200,0-1 0,0 6-93,-6-5 1,0 5 34,0-6 64,0 9 64,0-13-113,0 14 1,0-7-97,0 3 0,-2 4 469,-4-4-91,4 4-81,-6 2-292,8 0 0,0-2-57,0-3 48,0 3-228,0-14 0,8 12 19,4-7 0,-3 1 205,3-1-400,-1-5 311,7 7 0,-3-3-15,-4 1-11,5 7 0,-12-4 7,7 8 1,-5 0-4,5 0 0,-5 14 3,6 3 0,-6 12 118,5 0 1,-1 3-102,1 3 1,5 5 179,-5 1 1,-1-1-119,1-5 1,-5 3 13,6-3 0,-7 1-27,7-13 1,-6 0 2,5-6 0,-5 1-32,5-1 0,-5-5 43,6-1-286,-8-7 235,11 4 1,-5-10-67,7-4 1,0-6-13,0-11 0,1 2-151,-1-8 0,-5 2 159,-1-1 0,1-5-13,5 4 0,-6-3-5,1-3 0,-2-5-15,1-1 0,4 5-45,-3 1 1,-2 10 55,1-9 0,-1 11-79,1-1 1,3-1 98,-9 2 0,7 0-3,-6 6 1,5 0 25,-5-1 1,2 7 120,-2-1 0,-3 1-58,9-6 35,-8-1 265,3 1-175,1 0-108,-6 7-82,13-5 1,-11 15-11,8 0 0,-3 2 46,3 9 1,1 3-20,-7 9 1,6-2 90,-7 8 0,7-6-1,-6 6 0,5-8-51,-5 2 1,6 2 10,-7-2-103,1 0 1,0-6-23,0 0-289,-1-7 345,3-2 1,-4-8-7,7 0 1,-5-2-29,6-4 0,-1-4-28,7-7 1,1-8-117,4-4 1,-2-3 78,8-3 0,-6 0 116,6 1 0,-6-1 4,5 1 1,-1-1 10,2 1 0,-4 7-42,-8 4 0,1 3 11,-1 3 1,0 0 75,1-1 1,-1 7-44,0-1 0,1 3 44,-1-3 1,2-1-68,4 7 180,-4-7 1,12 11-67,-8-4 1,-6 4-50,-5 2 1,-1 2 23,7 4 1,-1 3 9,0 9 0,1 1 108,-1 4 0,-6-2-70,1 8 0,-6-6-90,5 6 1,-5-6 50,6 6 1,-9-8-158,3 2 1,-2 2 105,2-2 1,-4-6 27,3-5-90,-3-1 1,4 1-80,0-1-19,0-7-53,1 4 0,-3-8 3,8 0 1,-1 0 136,7 0 1,-1-8-161,0-3 0,2-5 43,4-1 0,-1-6 32,6 0 1,-1-6 15,2 6 0,4-6 9,-4 6 0,1 0 181,-1 6 0,-4 7-90,-8 4 1,1-1 177,-1 1 1,-5 0-86,-1 6 331,-7 0-71,4 0-223,-8 0 144,7 0-147,-5 8 1,8 1-59,-4 9 1,-4-1-12,3 0 0,-3 6-63,-2 0 1,0 0 73,0-5 1,0-1-28,0 0 1,0 1 4,0-1 0,0-6 50,0 1-111,0-1 1,2 5-132,4-5 1,-4-1-61,4-4 1,3-4 60,3 3 0,3-3-60,2-2 1,1 0 75,-1 0 0,6 0 1,0 0 1,6-7 89,-6-5 1,6 3 17,-6-3 0,6 0-23,-6-5 1,2 6 122,-2-1 1,-4 3 24,4-3 0,-4-1-70,-1 7 0,-1 0 154,0 6 1,-5 0-100,-1 0 1,-5 0 22,5 0-34,-7 0 0,6 6 7,-4 0 0,-4 7 14,3-1 0,3 3-2,-2 2 0,1 0-30,-1 1 0,-4 5-14,4 0 1,2 0-9,-3-6 1,1 1 22,-6-1 1,0-6 122,0 1-160,0-1 0,0 7-4,0-1 1,0-5-11,0-1-105,8 1 1,-4 3-117,7-4 0,-5 3 138,6-8 0,-1 5-76,6-5 0,6 0 77,0-6 1,2 0-151,-2 0 1,4 0 42,8 0 0,0-2 27,-1-4 0,-3 2 119,3-7 1,-5 5 8,6-6 1,-1 3-21,-5-3 1,-2-1 30,2 7 1,-8-5 123,2 5 0,-4-6-73,-1 6 150,-1 1 0,0 5-78,1 0 1,-7 0-47,1 0 0,-7 0-47,7 0 0,-6 2 17,5 3 28,1 5 0,3 7-5,-3 1 0,-5-1 118,-7 0 1,2 6-138,4 0 1,-4 2 239,4-2 1,-4-2-144,-2 8 1,0-6-44,0 6 1,0-8 8,0 2-154,0-3 0,0-3 37,0 0 0,0-5 136,0-1-494,7-7 226,3 4 1,9-8-164,4 0 1,-2 0-61,8 0 1,6 0-83,5 0 0,8-8 276,-2-3 0,-2-3 30,3 3 1,-9-3 92,2 8 0,-9 1-220,-2 5 676,-8 0-285,4 0 0,-15 7 286,-5 5 0,-3-1-72,-2 7 1,0-11 47,0 11 1,0 1-129,0 4 1,0 0-88,0-6 1,0 0-129,0 1 0,0-1 116,0 0 1,0 1-268,0-1 1,2-2-21,4-3-389,-4 3 264,13-5 0,-11 1-21,8 1 0,-1-8 163,6 1 0,7-3-142,-1-2 0,7-7 144,-1-5 0,10 3-6,1-3 0,-2 6 144,-9-5 1,2 7-240,-8-2 501,0 4 151,-6 2 252,-7 0-372,-2 8-25,-8 2 0,0 7-170,0 0 1,0-5 19,0-1 0,0-5-186,0 5 1,0-5 160,0 6-275,0-8 120,0 11-57,0-5 83,0 7 1,2-2-28,3-3 0,-3-3-141,4-3 0,-2-4 116,2 4 0,-3-2-181,9 1 1,1-3 105,10 4 1,-1-4-154,6-2 0,-4-6 181,4 1 0,-7-3 47,3 2-82,-5 4 204,-2-6 432,-7 8-331,-3 0 1,-7 8 247,0 4 0,-5 3-133,-1 2 1,-2-5 56,2-1 0,4 1-115,-3 5 1,1 1-75,-2-1 1,4-6 16,-4 1-396,4-1-179,10 7 1,2-3 217,7-3 1,0-5-212,1-7 0,5 0 150,0 0 1,6 0-75,-6 0 1,7-5 155,-1-1 0,-4 0-28,-2 6 55,-4 0 393,-1 0 160,-1 8 0,-7 1-208,-5 9 0,-3-7 250,-2 1 0,0-1 116,0 6-250,0 1 1,-5-1-128,-1 0 1,0-5 44,6-1 10,0-7-291,0 12 1,8-14-92,3 3 0,-1 3 121,1-2 0,1 0-62,5-6 1,-5 5 1,-1 1 57,1 7 0,3-9 65,-3 8 9,-5-8-200,-7 11-81,0-5 1,-5 7-1372,-1 0 1606,-15 1 0,1 7 0,-14 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42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8315,'0'-17'0,"2"0"-346,4-1 0,-5 1 249,5 0 1,4-1 47,1 1 0,3 0 77,-3 0-36,12-1 1,-7 1 41,7 0 0,0 5-1,-12 1 13,-3 7 67,7-12-211,-13 14 217,6-5-54,-8 7 1,0 2 12,0 3 1,-2 5 102,-4 7 1,3 6-95,-9 0 1,2 8 7,-1-2 1,-3 4-99,9 1 1,-3 1 93,2-1 1,4-5-149,-3 0 0,3 0 122,2 6 1,-6-9-131,0-3 1,0 2 47,6-2 1,0-5-29,0-7 33,0 1 6,0 5-37,0-7 53,0-3-102,0-7 31,8 0 0,2-1-8,7-5 0,0 2 11,1-8 0,1 1-10,4-6 1,-2-1 44,8 1 0,-8 0-1,2-1 0,2 9 62,-2 3 0,2-2-77,-2 3 1,-4-1 129,4 6 0,-2 6-106,2-1 0,-3 9 224,3-3 0,-4 5-40,-2 1 0,1 6 81,-1 0 1,-2 6-146,-3-6 1,3 8 12,-3-2 1,1-4-123,-1-2 1,3 2 110,-3-2 1,3 0-175,2-6 1,2 0 12,4 1 0,-3-7-97,3 1 1,2-9 46,-2 3 0,8-4 17,-3-2 0,-1 0-16,2 0 0,-2-8-106,2-3 1,3-4 98,-3-3 1,2 3 26,-2 3 0,3-3-17,-3 3 1,4-3 11,2-2 0,-9 7 174,-2 4 0,0 4-128,0 2 29,-1 0 0,-6 8 53,0 4 0,-5 5 170,-1 6 0,-5-4 39,6 4 1,-7-2-56,7 3 0,-1-5 2,7 4 1,-7-4-61,1-2 0,-1-1-50,7-5 1,-1 5-31,0-5 0,0-1-2,1 1 0,-1-5-56,0 6 0,1-9-200,-1 3 0,2 2-50,4-2 0,-4 5 157,4-5 1,4 0-126,2-6 1,4 0 82,1 0 0,9 0-84,3 0 0,4-6 65,2 0 0,-6-7-95,0 1 0,-8-1 174,3 1 0,-11-1 140,-1 7 0,-13 0 434,1 6-354,-4 0 1,-3 8 256,-4 3 0,-4 5-129,-2 1 1,0 8-19,0 4 0,5-2-66,1 2 1,2-8-47,-2 2 0,1-4-35,5-2 1,3 1-184,-3-1 1,3-8-111,2-3 0,3 2 58,3-2 0,2-1-270,3-5 0,5-1 106,-4-5 1,4-4 6,1-7 0,3 0 38,3-1 1,-3 1-87,3 0 1,-2-6 203,3 0 0,-7 1 204,1 11 0,-2-3 271,-10 9 1,0-1-182,-6 6 0,-7 2 292,-5 4 0,3 5-142,-2 12 0,-1-4 24,-5 4 1,0 2-112,0-1 1,0 4-56,0-5 1,2 0-92,4-5 1,4 5-254,7 0 0,0-6-266,1-5 0,7-7 227,3 7 0,5-8-104,2 2 1,5-6 71,0-6 1,7-4-199,-7-7 0,6-2 128,-6-4 0,1 2 76,-7-8 0,1 2 312,-1-2 1,-7 4 124,-4 8 1,-3 7 855,-3 4-522,-7-3-99,-3 7-105,-7 2 0,0 9 464,0 9-558,0-1 0,0 0-168,0 1 1,0-7-26,0 1 1,6-7-239,0 7 1,7-8-253,-1 2 1,5-5 229,6-1 0,4 0-125,8 0 1,-1-7-5,1-5 0,-1-3-173,1-2 0,5-1 168,1 1 1,-1-6 350,-5 0 0,-1 0 111,1 6 1,-6-1 83,-1 1 1,-7 7 190,3 5 0,-11 1-14,-1-2 1425,-9 4-342,13-6-8,-14 8-667,5 0-576,-7 0 0,2 2-6,4 4 1,4-4-104,7 4 1,0-4-43,1-2 1,1 0 85,4 0 1,-4 0-557,4 0 1,-2 0 242,2 0 1,-4 2-201,5 3 1,-5 5 140,-2 7 0,0 1-11,1-1 1,-1 0 204,0 0 1,1 5 87,-1-5 0,-6 4 0,1-10 0,-6-3-76,5-2 1,-5 2-36,5-3 1,-5 1-216,6-6-68,-8 0 1,3-2 101,-7-4 0,0 3-575,0-9 511,0 1 0,0-9-168,0-3 1,-2 4 51,-3-4 1,3-2 139,-4 2 0,6 0 345,6 6 1,-2 1 224,7 5 1,1 3 286,5 8 0,-6 0-191,1 0 0,-6 0 328,5 0 1,-5 0 486,5 0-312,-7 8 761,4-6-632,-8 5-146,0-7-835,0-7 0,0-3-317,0-7 1,0 5-11,0 1 0,0-1-366,0-5 0,0 5 251,0 1 0,2-1-317,4-5 0,1-2-598,5-4 1,3 2 607,-3-8 1,3 8 384,2-2 1,-5 3-91,0 3 846,-9 0-385,13 7-97,-14 2 0,7 10 7,-3 4 0,-4 4-64,4 7 1,-4 8 112,-2 4 0,0 4 0,0 1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43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8376,'10'0'557,"5"0"-319,-5 0 1,9 0 156,4 0 1,-4 0-127,4 0 1,4 0-15,2 0 0,6 0 3,5 0 0,-2 0 138,8 0 0,3 0-114,8 0 0,-1-5 8,7-1 1,-7-2-60,2 2 0,-5 4-24,-1-3 1,-9 3-805,-9 2 540,1 0 0,-16 0-1516,4 0 284,-11 0-385,-5 0 1164,-7 0 0,-2 0-662,-3 0 671,-5 0 1,-7 0 500,-1 0 0,1 0 0,0 0 0,-8 0 0,-2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29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7907,'11'0'249,"1"0"0,-7-2 51,7-4 1,5-2 138,6-3 0,0-3 335,-5 9 0,-1-1-306,0 6 0,6 0-163,0 0 0,0 0-74,-5 0 0,1 0-474,4 0 0,-10 0 244,5 0-872,-5 0 1,5 6 870,-1-1 0,0 1 0,0-6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43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8351,'-18'0'155,"1"0"1,0 0 0,1 2-1,3 2 1,3 3 0,3 3-1,3 5 1,0 4 0,0 5 0,-2-1 1028,2 2 1,2-4-1110,2 8 1,0-8 98,0 2 0,0-2-227,0 2 0,-1-4-704,-5 4 1,4 2 114,-4-2-1311,4 0 1271,2-5 1,2-9-416,4-3 1097,-4-4 0,13-10 0,-5-1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43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1 8351,'-10'0'-609,"2"7"723,8 5 0,8 5 25,4 6 1,3 6 154,2 11 0,-1 4-133,-5 8 0,4 6 120,-3 0 1,1 7-13,-1-2 1,-4 3-28,-8-3 0,0 2-407,0-7 1,0 0 151,0-6 0,-2-8-274,-4-4 1,-9-5 37,-8-6 0,-2-4 33,2-8 1,1 0 116,-6 0 0,1-7-37,-2-4 1,2-6 162,4-6 1,4-6-124,-4-11 1,9 2 394,3-8 1,7 6-129,-2-5 0,6 6 114,6-1 1,3 6-52,9 6 1,1-3-109,4 8 0,-2 1 38,8 5 1,-6 0-6,6 0 1,-8 1-181,2 5 0,-4-4 84,-1 4 0,-7 2-566,1-3 0,-7 7-41,7-6-403,-8 7 1,9-9 946,-7 8 0,7-9 0,-3 5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44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16 8273,'9'-2'1617,"-3"-3"-1468,-4 3 1,4-4-205,0 12 1,7-2 327,-1 7 592,-5-7-270,9 11-352,-14-5 1,5 1-205,-7 1 1,0-6-199,0 5 0,0-5-1207,0 6 760,-7-1-409,5 6 663,-6 1 0,8-7-284,0 1 22,0-8 425,0 11 1,6-11 33,0 7 0,7-7-8,-2 2 0,-1-4-47,2-2 210,-1 0 0,6 0 0,1 0 0,-1 0 0,-7-2 0,-5-4 0,5-2 63,2-3 0,-3-4 107,3 3 1,-3-3 88,3-3 1,3 1 336,-3 0 1,1 5 973,-1 1-622,3-1 148,-5-5-252,-1 7-432,-1 3 1,-8 14-169,0 5 0,-4 3-115,-7 2 0,-3 8-145,-15 4 1,0 4-377,-5 2 1,-3-1-831,-3 1 0,-2 1 637,-4 5 0,3-5-153,9 4 1,1-5 198,4-6 1,4 2 53,8-8 1,2 5 484,3-5 0,-3 1 0,3-7 0,3 0 0,-3 0 0,1 1 0,-5-1 107,5 0 87,-5-7 143,7 5 0,-3-13 137,1 4 953,7-4-939,-4-2 1,10-8-51,4-3 0,3-3-262,9 3 1,7-10-170,3 3 0,5-3-198,2 4 0,-1 0 149,1-1 0,0 1-2,-1 0 0,-7 5 32,-4 1 0,0 5-107,-6-6 0,5 8 83,-11-1 14,-3 3 1,-1 4 82,-7 3 0,0 7 9,0 11 1,-7 4 20,-5 8 0,-3-1-46,-2 1 1,5 7 160,1 4 1,7-2-94,-2 2 1,4-7 62,2 1 1,2-3-133,4-3 0,3-1 0,9-4 0,1-4 19,4-8 0,-4 0-13,4 1 0,2-3-73,-2-3 1,2 1 140,-2-7-442,-4 0 207,14-6 1,-14 0-109,4 0 1,-5-2 56,-7-4 1,3-4 96,-9-7 0,7 0-321,-6-1 1,-1-7 71,-5-3 1,0 1 314,0-2 0,0 6-322,0-6 632,0 8 1,0-4-152,0 8 0,-2 7 1367,-3 4-967,3 4 0,-14 2 36,5 0 0,1 0 384,-1 0-637,-1 0 0,-3 2 253,3 4-19,-3-4-464,13 13 1,-6-11 97,8 8 0,0-7-144,0 7 0,16-6-241,7 5 0,9 1-360,9 5 1,3 0 120,8 1 1,6 5-420,-1 0 0,7 2 838,-7-2 0,9 4 0,-5 7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0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571 104 7440,'10'-11'-1088,"-4"-1"1180,-4 8 432,-2-11-347,0 13 0,0-8 62,0 5-140,0 3 0,0-8 97,0 4-133,0 4 0,0-7 153,0 3 56,0 4-68,0-6-245,0 8 81,0 0 0,-8 8 55,-3 4 0,-5 11-1,-1 6 0,-6 3 96,0 3 1,-6-1-118,6 1 1,-6 5 198,6 1 1,-8 5-55,2-6 1,3 8-77,-3-2 1,2-3-43,-2-3 1,2 2-10,4-2 0,4 7-51,-4-7 1,4 0-196,1-5 1,3-1-132,3 1 1,-1-6 157,7 0 1,0-2-162,6 1 0,-5-1 66,-1-4 0,0-3-426,6 3-50,0-4 73,0-2-116,0 0 742,0 1 0,-8-1 0,-1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0.7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7323,'2'-18'0,"2"1"0,3 0-651,3 0 688,-6-1 1,9 1 109,-7 0 0,7 1 9,-1 5 64,-4-5 1,1 9 224,-3-5-177,-4 4-111,6 8 59,-8 0-181,0 0 18,-8 8 1,4 0-134,-8 3 0,3 5 137,-3-5 1,-1-1 33,7 1-58,-7 1 0,5 5 5,-4 1 0,5-7-142,7 1 182,0-9-96,0 5-77,0 0-94,0-6 0,2 5-96,3-7 1,5-2 284,7-3 0,8-5 0,2-7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1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87 7684,'0'-10'-832,"-2"1"1351,-4 3 70,5 4-307,-7-6-135,8 8 1,-2 0 39,-4 0 1,4 2-112,-4 4 0,-1 6 185,1 11 0,-7 4 18,1 7 0,-1 8 144,1 5 0,-3 2-81,3 3 0,-1 6-89,1 0 0,-1-6-218,7-6 0,-2-8 66,3 2 1,3 1-63,-4-7 0,4 3 96,2-14 0,0-6-253,0-5 1,8-3-41,3 3 1,4-4-17,3-8 0,7-10 53,4-7 1,11-10-132,6-14 0,12-3-45,5-8 1,10-7-98,2-5 0,-35 29 1,1-1 9,-4 2 1,1-1 0,-1-2 0,1 1 383,31-27 0,2-1 0,-4 3 0,-5 3 0,-3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2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18 8087,'-12'-6'101,"1"0"1,5 0 123,-6 6 0,7 8-295,-7 3 0,6 5-96,-5 1 0,1 2 281,-1 4 0,-5-1 392,5 6 0,3-6 28,2 1-343,4-4 1,2-2-41,0 0-119,0 1 1,8-3-235,4-3 0,3-5 135,2-7 0,6 0-186,0 0 1,6 0 98,-6 0 0,0-2-129,-5-3 0,-1 3 35,0-4 1,-5 4-341,-1 2 230,-7 0 172,4 0 1,-10 2 129,-4 4 0,-4-3-78,-7 9 0,-6 0-67,0 5 0,-2 0 38,2 0 1,4 1 189,-4-1 1,4 0-70,1 1 1,1-1 40,0 0 0,5 0-11,1 1 1,1-1 10,-2 0 0,-1-5 90,7-1 1,-7 1-70,1 5 156,5 1 0,-7-1-41,8 0 0,-5-5 548,5-1-161,0-7-256,6 11 0,0-11-12,0 8 0,8-8-20,4 1 0,5-3-27,6-2 0,4-2-22,7-3 1,7-5-192,-1-7 1,2 1 59,-1 5 1,-7-5-158,1 5 0,-2-3-31,-10 3 0,0-3-10,-6 9 0,-6-7-295,1 6-439,-8 1 383,4-3 1,-10 6 159,-4-4 0,-4 4 215,-7 2 0,0 0-90,-1 0 1,-5 0 242,0 0 0,-6 6 78,6 0 1,0 5 141,6-5 0,2 8-6,3-3 0,-3 5 231,3 1 0,-3 0 14,-2 0 0,-1 6-150,1 1 0,2-1-80,3-6 1,-3 6-45,3 0 1,3 6-158,-3-6 1,2 6-117,-1-6 0,-3 2-266,9-2 1,-7-10-255,6 5 17,1-5 1,5-1-612,0-1 781,0-7 1,7 4 272,5-8 1,3-6-103,3 0 0,-1 0 328,0 6 1,0 0 170,1 0 0,-1 2 408,0 4 0,1-2-236,-1 7 1,0-5 1144,0 6-1022,1-9 1,5 11-172,0-8 0,-6-1-679,-5-5 0,-7 0 235,7 0-256,-1 0 0,7 0-144,-1 0 1,-5 0-558,-1 0 0,-5 0 240,5 0 754,-7-7 0,12-3 0,-7-7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2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36 8011,'0'-10'1001,"0"2"0,8 8-1218,3 0 170,5 0 0,-5-2 27,1-3 0,-6 3-55,5-4 0,-5 4-144,6 2 138,-1 0 76,-1 0-213,5 0 116,-13 8 1,11-5 41,-7 9-29,0-8 0,-4 5 12,4-3-289,-4-4 257,5 13 0,-7-11 43,0 8 0,0-6 83,0 5 0,0-5 15,0 5 62,0 1 0,-6 5-119,1 1 0,-7-1 263,6 0 0,-7 6-30,1 0 1,-3 6-35,-2-6 0,1 6-129,5-6 0,-5 8-4,5-2 0,-4-3 14,-3 3 0,7-2-17,-1 2 0,6 2 8,-5-8 1,5 0-9,-5-6 1,7 0-97,-2 1 0,2-3 111,-2-3-205,5 3 17,-7-13-314,8 6 317,0-8 1,8-2-105,3-4 0,4-4-265,3-7 0,5 0 153,0-1 0,0 1 115,-6 0 0,0 5 90,1 1 0,-3 5 457,-3-5 2,-5 7 643,1-4-501,-6 8 238,6 0 100,-8 0-45,0 0-634,-8 8 0,4 1 80,-7 9 0,-7-1-204,-5 0 1,-2 6-43,2 0 1,4 0-65,-4-5 1,4-1 55,1 0 1,3 1 37,4-1 0,-3-6-312,8 1 85,1-8-204,5 11 329,7-13 1,3 6-58,7-8 0,2 0 62,4 0 1,-3-2-64,3-4 114,-4 4 0,-2-6 162,0 8 387,-7 0-169,-2 0 429,-8 0 458,0 0-1451,-8 0 1,4 2 156,-7 4 1,-1-2-784,-5 7 1,0 1 397,-1 5 0,1 1 477,0-1 0,-8 0 0,-2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3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7957,'-17'0'0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3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6065,'17'-10'-104,"-5"-3"22,-1 7 1,-5 1 1286,5 5-426,-7 0 113,12 0-582,-14 7 1,5 3 364,-7 7 0,0 0 217,0 1-608,0-1 1,0 0-189,0 1-297,-7-1 1,5-6-1649,-4 1 980,4-8 242,2 3 0,2-8 90,4-5 1,3-4 536,9-7 0,-1-8 0,0-2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7907,'15'-8'-252,"-3"-4"0,1 3 702,-7-3 152,8 8 0,-11-9 293,9 7-317,-8 0 1346,3 6-792,-7-7 664,0 5-583,0-6-674,0 8 0,0 2-110,0 4 0,0 0 27,0 11 0,0-4-101,0 10 1,0 4-125,0 2 0,-5 4-206,-1 1 1,-6 3 90,7 3 0,-3-3-895,2 3 1,4-3-488,-4-3 1,5 1-1019,1-1 1,1 1 2283,5 0 0,4-1 0,7 1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53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1 8965,'18'0'0,"-1"0"0,-2 2 2397,-3 4-2300,-4-4-169,-8 13 1,-4-5-12,-8 7 0,-1 6 161,-16 0 1,6 2-858,-6-2 0,2 2 175,-2 4 1,-3 3-175,3-3 0,2 2 197,-2-2 135,8 3 446,-4-12 0,8 5 0,-1-8 0,3-6 0,3 1 0,-1-6 0,7 5 0,-7-7 282,11 4 21,-6-8 0,8 2 1252,0 4-840,0-5 1,2 7 254,4-8 0,3 0 19,9 0 0,13-2-433,3-4 0,12 3-168,0-9 1,6 1-156,6-7 0,3 1-876,9 0 1,-7 1 642,0 5 0,1 3 0,5 8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59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7941,'0'-10'-381,"0"-5"1,2 13 231,4-4 139,-4 4 153,5 2 0,-1 2-109,0 4 460,0-4-77,-6 6-215,7-8-121,-5 0 0,8 2 23,-4 3 0,-4 5 66,3 7 1,-3 2-61,-2 5 0,0 2 164,0 9 0,-6 7-104,1 4 0,-7-3-90,6-3 1,-1 2 24,1-1 0,4-3 3,-4-9 0,4 2 9,2-8 0,0 2 1,0-2 1,0-4-116,0 4 61,0-4 0,0-1-216,0-1 168,0-8 1,6 1-261,0-4 31,0-4 31,-6 5 0,2-9 55,3-3 1,-3-5-140,4-7 1,2-2-385,-3-4 0,7-2 250,-6-4 1,5-4 399,-5 4 0,7-11 0,-3-4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59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 70 7958,'0'-10'-1009,"0"1"756,0 3 1,0 2 151,0-7 231,0 7 1,0-6 564,0 4-226,0 4 286,0-5-479,0 7-136,0 0 1,0 7 114,0 5 1,0 5-55,0 6 1,0 12 1,0 11 1,0 6 52,0 6 1,0 3-16,0 8 1,-1 6-222,-5 0 1,4 0-187,-4-6 1,6 2-1586,6 4 1458,-4-4 1,13 14 0,-5-6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00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156 121 8105,'12'-6'-469,"-1"1"0,-7-3-16,2 2 44,4 4 351,-1-6-8,9 1 93,-9 5 0,-1-8 171,-8 5-128,7 3 0,-5-8 63,4 4 131,-4 4-101,-2-5-168,0 7 73,-8 0 1,6-2 45,-3-4 0,3 4 0,0-6 84,-4 8-29,4 0 210,-5 0-255,7 0 0,-2 0 101,-4 0-122,4 0 110,-6-7 0,8 5-37,0-6-14,0 8 418,0 0-429,-7 0 0,3 2-13,-8 4 1,6 3 139,-5 9 1,5 7-84,-5 3 0,-1 5 70,-5 2 1,-1 1-100,1 5 1,6 3 4,-1 8 0,3-6-39,-3 0 0,-1-2-156,7 2 0,0-4-79,6-7 0,0-2 75,0-5 1,-2 3-45,-4-8 1,4-5-22,-3-7 1,3-5-267,2 5 118,0-7-183,0 4 29,0-8 2,0 0 1,2-6-150,3 0 0,-1-7-31,8 1 605,-1 5 0,7-16 0,-1 3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01.2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7419,'-10'0'558,"2"0"1,8 8-405,0 4 1,0 3 120,0 2 1,0 2 15,0 4 1,0 4 118,0 8 1,0 0-263,0-1 0,0 1 4,0-1 1,0 7-141,0-1 1,0 8-348,0-2 1,-7 14 334,-5 9 0,-3 8 0,-2 9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04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7875,'7'-16'-1262,"5"5"1059,-4 3 1,5 6-76,-7-4 262,7 4 1,-9-5-44,8 7 59,-1-8 0,6 6 0,1-5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04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7367,'-9'2'617,"3"4"1,4-2-387,2 7 0,0-5-25,0 5 1,-6-5-22,0 6 0,1-6 178,5 5-421,0-7 101,0 11-300,0-13-299,7 14-346,-5-15 5,14 7 897,-7 0 0,9 1 0,-1 9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04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35 8211,'-9'-17'-6,"1"8"1,8 1 0,0 8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7951,'-9'-7'1075,"-7"5"574,14-6-1002,-5 8-266,14 0-160,3 8 142,15 1 1,-4 14 811,8 1-698,0 6 1,5 3 222,1 7 1,0 1-428,-1-7 0,-5 1-343,0-1 1,-2 1-1293,2 0 798,-4-9 498,-1 7 1,-6-8-836,-1 4 339,0-4-130,-15 0 1,12-6-729,-9 4 0,1-9 674,-6-3 0,0-5-376,0 5 1122,0-7 0,-7-4 0,-3-9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8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87 7951,'9'-25'613,"7"5"13,-14-5-107,5 16 1,-8 1 200,-5 8 1,-4 0 33,-7 0 0,-2 8 92,-4 3 1,-12 20 0,-11 9-83,-4 8 1,-10 4-786,-3 0 0,3 6-773,3-1 1,5 1-549,6-6 263,3-8 1027,17-2 0,3-9 52,11-4 0,-3 4 0,5-6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7882,'2'0'3626,"-12"16"0,-9 3-1826,-4 16 1,-6 9-5960,-5 8 4159,-9 0 0,-24 7 0,-4-7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7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8050,'-18'26'0,"3"-1"382,3-7 115,-3-1 138,5 0-59,-7 1 54,0-9 276,7-1-527,3-8-147,7 0 144,0 0-375,7-8 43,3 6-7,7-13 17,0 5 0,1-5 145,-1 3-311,0-3 1,-5 13 203,-1-4 331,-7 4-292,4 2-35,-8 0-675,0 0 205,-8 8 72,6-6 1,-13 11-225,3-7 0,-3 0 202,-2-6-1628,-1 0 1952,1 0 0,0 0 0,0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7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7246,'9'0'2548,"-1"0"-1189,0 0-740,1 0 400,9 8-604,-9-6 1,5 7 116,-8-3 0,5-2 23,-5 7 0,2-7-379,-3 2-99,-3-4 166,6-2-381,0 8 125,-7-6-368,7 5 1,-2-5-397,0 4 1,5-2-55,-5 7 1,2-5-770,-3 6 1,-3 1 435,4 10 1164,-4 4 0,-10 15 0,-1 2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1021 7951,'-10'9'-308,"2"-3"500,8-12 13,0-3-167,0-9 1,0 1 389,0 0-238,8-1 1,-4 7 21,7-1 0,1 1-24,5-6 0,-5 7-257,-1 4 175,1-3 1,-1 7 45,1-4 0,-6 6-27,5 6 1,-7 3 168,2 9 1,-4 5 38,-2 0-112,0 7 1,0 3 468,0 7-308,0 1-171,0-7 273,0 1-141,0-8-86,0 6 1,0-14-56,0 4 1,0-10-281,0-1 1,2-8 34,3 1-110,-3-3-199,14-2 0,-7-9-45,8-9 0,3-12-295,3-11 1,-4-7 250,4 2 0,-2-10-143,2-1 0,-4-10-670,4-3-152,-3 1 989,-11-15-38,14 5 1,-11-2 454,11 0 0,-2 10-487,2 2 487,-4 8 0,6 9 0,-2 8 0,0 3 0,6 7 0,-6 5 0,0 4 0,-5 8 0,-1 7 0,0 2 956,1 8-687,-1 0 1,-2 2 1070,-3 4 0,-3 4-701,-3 7 0,-4 8 454,4 4 0,-4 3-513,-2 3 0,-2 0 291,-4-1 1,2 1 4,-7-1-563,7-7 0,-6 0-67,4-4 1,5-9 224,-5 3-1296,4-4-412,10-3 1,1-6 562,8-16 0,8-1-327,4-16 1,2-6 444,-2-5 1,3 5 38,-3 7 0,-2 7 332,2-3 0,-8 13 298,2 5 418,-4 4-490,-1 2 1,-3 2 848,-3 4 0,-5 9-464,-7 8 0,-2 8 491,-3-2-578,3 4 1,-14 1-82,5 1 1,-5-3-171,-1-3 1,6 4-517,-1-4 1,6-2-2081,-5 1 2508,7-6 0,-19 18 0,4-4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8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7951,'5'27'435,"1"-4"-1,0-4-233,2-9 1,-5 4 505,9-9 341,-8 1-241,11 2-38,-13-6-346,14 5-207,-15-7-141,7 8 0,-8 4-38,0 11 1,-2-2-444,-4 8 81,-3-1 1,-8 1-442,-1 0 0,1-8 501,0 2 1,-1-9-34,1-3-23,0-7 427,7 4-171,-5-8 1,5-2 9,-7-4 1,0-4 469,-1-7-344,9 8 0,-5-7 598,8 5-282,1-5 38,-3 7 48,6-7-89,-6 7-229,8-1-53,8-5 0,2 13-79,7-4 0,-5 2 101,-1-2 0,3 4-177,9-3 1,-8 3 26,8 2 1,-13 0-50,7 0 0,2 0 60,4 0-370,0 0 200,-5 0-322,-9 7 1,7-3-435,-5 8 1,4-3 356,3 3 0,-7 3-907,1-3 1491,-8 3 0,11 3 0,-5-1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7904,'-10'0'22,"2"-2"151,8-4 372,-7 4 54,5-5 102,-6-1-296,8 6 250,0-6-368,0 1 0,8 5-52,3-4 1,5-2 13,1 3 1,6-7-100,0 6 1,0 1-133,-6 5 0,3 0-1264,3 0 916,-4 0 0,6 0 330,-8 0 0,8 0 0,2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3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7829,'-12'-15'991,"1"3"121,7 5-37,-4 7-61,8 0-526,8 0 0,-1 1-52,5 5 1,3 4 175,-3 7 1,-3-5-296,3-1 1,-2 1-117,1 5-1438,4 0 889,-5 1-598,7-1 416,-7-7-1121,-2-3-1366,-1-7 3017,-5 0 0,14-15 0,-7-4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0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7852,'10'-8'-352,"5"6"139,-3-4 686,-5 5 831,9 1-710,-7 0-333,1 0 1,0 0 70,-5 0 0,-3 1 438,4 5-505,-4-4 1,-2 19 311,0-3-365,-8 3-63,-1 11 0,-9-1-47,1 15 1,0 0 22,0 6 0,-6 14-105,-1 3 0,-6 0-74,1 0 0,2-9-276,-2 9 1,6-12-71,-6 1-345,8-12 656,4 4 0,2-15-383,3-1 182,4 1 134,-7-16 0,11 6 76,-7-8 1,5-5-4,-6-1 276,8-7 44,-11 4 0,13-16-216,-4-3 0,4-7-375,2-5 175,0 4 86,0-6 0,2 2-561,4 0 444,4 0 1,13 0-1,2 0-12,2 2 0,-4 3 133,6 7 1,1-4 88,11 3 0,-3 2-84,8-1 0,0 1 3,6-1 0,0-3 142,0 9-75,0-1-20,-8 6 0,-4 0 277,-11 0-99,4 0 1,-14 6 60,4-1 1,-11 9 177,-7-3-14,-10 5 1,-11 1 67,-7 0 0,-8-7 259,3-4 1,1-4 477,-2-2-605,0 0-276,2 0 1,4-2 1360,12-4-765,3-4-568,0-7 0,6 0-103,-3-1 1,10-1-309,7-4 1,9 2-394,2-8 0,6 8 253,-6-2 1,8 4-244,-3 1 1,5 3-1724,2 4 0,1-3 2196,5 8 0,-5-7 0,6 3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7903,'-9'-7'626,"-5"3"712,8-8-677,1 8 435,5-3-569,-8 7 0,6 9 4,-4 9 0,2 9-195,-1 13 1,3 6-106,-4 12 1,2 3-6,-2 8 0,2 6-79,-7 0 1,5 2-463,-5-2 1,7-4 265,-2 4 0,-2-6-827,3-5 0,-1-5 301,6-7 1,0-10 13,0-7 1,0-2 60,0-10 1,0-6-519,0-6 649,0-7 0,0 2-14,0-12 0,0-11 31,0-12 1,0-5-263,0-7 614,0-3 0,0-15 0,0-3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7903,'0'-27'0,"5"-3"0,1 7 0,8 0 828,-3 5-306,4-7-245,10 6 0,2-6 396,8 8-348,7 0 0,2 7 116,8 4 1,0 4-90,0 2 0,-6 2-4,0 4 0,-7 4-95,1 7 1,-3 6-36,-3 0 1,-9 8-84,-8-3 1,-7 5-190,-10 2 0,-4 7 1,-7 4 0,-9-2-261,-14 2 0,-8-1-654,-5 1 522,-2 4 256,4-14 0,-3 5-322,8-13 0,7-3-416,10-7 382,4-9 0,9-5 546,5-15 0,10-9 0,5-14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1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7827,'-17'-8'339,"7"4"667,4-8-624,4 9 1,-3-7 477,-1 4 379,0 4-821,6-5 1,-6 14-49,1 5 1,-3 5-121,2 6 1,4 4-58,-4 8 1,5 1-18,1 5 0,0 1-68,0 4 1,7-4-191,5-7 1,11-1 100,6 1 0,3-6-448,3 0 1,5-8 216,1 2 1,-1-10-151,-5-1 1,-3-3 124,-3 3 1,0 3-405,-12-3 465,4 3 0,-19 2 64,4 1 1,-14 5 10,-9 0 0,-2 0 51,-10-6 1,-2 6-253,-9 0 0,1-2 63,-7-9 0,6 1-459,-6-7 0,7 6 226,-1-6 0,-2-3 472,1-8 0,1-13 0,5-9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398 813 8148,'0'-17'664,"0"0"0,0 5 1014,0 1-1076,0-1 0,0 1 273,0-1 0,-2 2-374,-4-1 0,3-5-90,-9 5 0,-1 1-101,-11-1 1,5 7-192,-4-2 1,-2 4 80,2 2 1,0 0-119,6 0 0,-6 0-29,0 0 0,0 8-157,5 4 0,7 9-185,-1 2 0,1 2 152,-7-2 0,7-2 435,-1 8 1,3 0-97,-3 5 1,-1 1 35,7-1 0,0-5-87,6 0 0,0-8 247,0 2 0,0-4-169,0-1 0,8-7-222,4 1 1,9-8-312,2 1 1,7-10 179,-1-7 0,10-5-546,1-6 0,2-10 293,-1-7 0,-3-8-78,8 1 1,-7 3 91,1-2 0,-9-6-424,-2-5 0,-8-3 253,2 2 1,-6 5 46,-5-5 0,-5 4 403,-7 2 0,0 2-85,0 4 1,0 6 156,0 11 0,0-2-98,0 8 0,-2 0 42,-3 6 0,3 0-128,-4-1 462,-4 1 1,3 6-31,-5-1 0,2 8 382,5-2-422,3 4 0,-12 4-109,9 4 0,-9 4 109,3 7 0,-3 8-63,3 4 0,-9 5 117,9 7 0,-8 9 0,7 7 0,-1 7 100,1-7 0,-1 11-124,7 1 0,-6 2 89,7 10 0,-1-14-282,6 2 0,0-11 100,0-1 1,6-5-70,-1-6 1,15-5 65,-3-12 1,10-4-251,-4-8 1,10-2-87,1-3 0,6-5-85,7-7 1,3-2-39,-4-3 1,4-7-184,2-11 1,-3 2 32,-2-8 0,-5 6-163,-8-6 0,1 6 184,0-6 0,-8 6 145,-4-5 1,-6 6 289,-6-1 0,-3-2-115,-8 2 0,-2 0 238,-4 6 1,-3 0 155,-9-1 1,1 9 267,0 3 0,-2 4 36,-4 2 0,3 0-267,-3 0 1,-2 14 85,2 3 1,0 4-29,6-4 1,0 1 6,-1-1 0,3 0-75,3 0 0,3-5-43,3-1 88,4 1-289,-5 5 0,14-1 68,5-5 1,3 3-20,2-9 0,8 7-156,4-6 1,4 5 30,1-5 0,3 0-160,3-6 0,-1 0-82,7 0 0,-6 0-102,6 0 0,-5-8 59,5-3 0,-8-5-110,3-1 0,-7-6 89,-5 0 0,4-2 26,-5 2 0,-1 2 214,2-8 0,-8 6-81,2-6 0,-5 2 290,-7-2 0,3-4 67,-9 5 1,1 1 92,-6-2 1,0 6-51,0-6 0,0 8 93,0-2 0,0 4-65,0 1 1,0 7 76,0-1 286,0 8-211,0-3-43,0 7 1,-2 0-25,-4 0 1,3 0-140,-9 0 1,2 2-62,-1 3 0,-4-1 35,3 8 1,2-1-98,-1 7 1,5-1 73,-5 0 0,7 1-234,-2-1 1,4 0 26,2 0 0,6 6-199,0 1 0,7-3 81,-1-10 1,3 5-43,2-5 0,1 4 121,-1 3 0,6-1 61,0 0 0,0 8 204,-6 4 0,1 6-98,-1 5 1,-6 6 548,1 12 0,-6-1-246,5 13 1,-7 3 207,2 13 1,-4 1-114,-2-1 0,0 1-445,0-1 0,-8 0 90,-3 1 0,-5-8 1,-1-4 0,0-12-78,-1-5 0,1-12 104,0-6 1,-1-11-190,1-6 0,6-4 50,-1-1 0,1-9-949,-7-3 1,-1-6-191,-4-6 1,2-9-263,-8-8 1,6-10 571,-6-2 0,0-7 13,-5-10 1,-1-7-1483,1-5 2002,-1-3 0,0-10 0,1-2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7827,'40'-11'295,"1"-1"1,-1 8 473,-5-1 1,-1 3-295,1 2 1,0 0-90,-1 0 1,-7 0 86,-4 0 0,-4 0-122,-1 0 1,-7 5-2066,1 1 1167,-9 8 547,5-5 0,-8 16 0,0 2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7887,'-35'10'504,"3"-3"288,3-7 0,4 0-460,7 0-117,9 0 341,1-7 1,10 3 172,4-8 1,5 7 214,12-7 0,4 8-373,8-2 1,7-1-199,4 1 0,4 0-781,2 6 0,0-5 318,0-1 0,0-2-1069,0 2 1159,0 4 0,7-13 0,3 5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3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18 8320,'0'-9'1747,"2"1"-1283,4 8 1,-2 0-121,7 0 1,-7 2-146,2 4 1,1-3 250,-1 9-280,8-8 0,-12 11-18,3-3 1,-3-3-59,-2 3 76,0-1 0,0 7-148,0-1 0,0 0 394,0 1 1,-7 7-105,-5 3 0,-5-1 53,-6 2 1,-2 6-31,-4 5 1,-10 0 25,5-5 1,-6 5-234,-1 1 1,3-3-112,-8-9 1,7 2 47,-1-8 1,0-2-128,5-10 1,-2 3-449,14-8 0,0-1 298,6-5 1,2-7-362,3-5 1,4-5 222,8-6 0,4 2-2505,8-8 2855,7 0 0,31-6 0,4 1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7904,'9'-8'-395,"-1"6"528,-8-5 34,0-1 247,0 6 219,0-6-23,0 1 31,0 5-230,0-6 1,7 8 26,5 0 0,3-2 120,3-4-504,7 4 0,2-5-96,7 7 1,-1 0-314,-4 0 1,9-6 354,-3 0 0,11-7 0,-2 3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2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310 258 7858,'10'-17'0,"3"-6"23,-7 0 0,6-2 135,-7 2 0,1 3 581,-6-3-448,0 4 1,-2 4 402,-4 3 1,-3 5-151,-8 7 0,-1 1 7,1 5 0,-6 13-189,0 16 0,-8 3-111,2 14 0,-3 10 103,-3 13 1,6 9-348,0 3 0,10-8-13,2 1 1,2-9-56,9-7 0,2-7-108,10-11 1,9-5-2,8-12 1,10-6-276,1-12 0,3 3 256,9-9 0,0-8-96,6-15 0,0-7-88,0-9 0,-6-3 97,0-3 0,-8-4 186,3-8 0,-12 6 165,-6 0 0,-6-2 19,-6-10 0,-3 2 62,-8-7 0,-8-1 62,-3-5 1,-4 6 26,-3-1 1,1 16-88,0 2 0,-1 10 341,1 7 0,-6 10-144,0 7 1,0 8-341,6-1 1,-8 5 110,-4 5 0,2 5-1175,-2 7 1,8 8-38,-2 4 0,4 4 1086,1 1 0,1 9 0,0 1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7875,'0'-17'2105,"0"-1"-1554,0 1 1,2 6-190,4-1 0,5 3-68,12-3 1,2 4 189,4 8 1,4 2 95,-4 4 0,1 6 368,-1 11 1,4 3-314,-4 9 0,3 2-225,3 3 1,-6-5-1071,0-1 1,-1 6 487,7-5 1,-2 2-1419,-4-9 1,1 3 443,-7-8 1,0 2-1039,-5-2 2184,-9-4 0,-1 6 0,-8-7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9917,'0'17'535,"0"1"0,-2 7 80,-4 4 0,-3 3-196,-8 3 0,-1-1-205,1 1 0,0 5 9,-1 1 0,3-1-674,3-5 0,-1-9-13,7-2 1,1-5-1300,5-2 1155,0-7 1,7-3-280,5-7 0,9-13 309,2-4 1,2-12 577,-2 0 0,-4 4 0,4 2 0,-9 4 0,-3 1 0,-1 7 198,1-1 159,-3 9 1,-6-5 529,4 8 1,-4 2-272,3 4 1,-3-3 309,-2 9 0,0-6 74,0 5-432,0 1-280,8 5-101,2 0 0,7-7-478,0-4 0,2-4-45,4-2 0,-3 0-385,3 0 0,-10 0 157,-1 0 1,-3 1-1375,3 5 427,3-4 1511,-13 6 0,6-8 0,-8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4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9190,'0'19'932,"0"4"0,0 2-461,0 4 1,-5 10-109,-1-5 1,-8 10 239,3-3 1,-7 7-198,-5-2 0,4 4-848,-4 2 1,4-2-171,2-4 1,-1 2-499,1-8 1,2-1 579,3-10 0,-1-4-1137,7-8 1667,0-8 0,14-9 0,1-9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7963,'27'-7'-613,"5"5"803,-3-4 1,-2 4 748,2 2 1,-2 2-304,2 4 1,-4-2-208,-8 7 0,0-5-20,1 5 0,-7-5 189,1 6-1435,-8-1 628,11 7 209,-13-1 0,13 0 0,-5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7888,'12'-17'-114,"-1"-1"0,-5 7 114,6-1 1774,-8 9-1114,11-5 1,-5 8-70,7 0 1,6 2-153,0 4 0,6 11 45,-6 12 0,6-2-157,-6 1 0,7 1-112,-1 6 0,-2-1-272,2 1 1,-8-6 135,2 0 0,2-8-756,-2 2 0,2 2-116,-2-2 1,-4-2-496,5-10 0,-11 5-547,-2-5 790,-7-3 1045,4 7 0,-8-20 0,0 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4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7895,'-10'-17'1490,"-5"0"-626,13 0-256,-13-1 208,13 1 17,-14 7-532,14 3 1,-13 11 183,3 7 1,1 18-74,-6 23 1,3 9 414,-9 14 1,4 4-280,2 7 1,-1-3-92,1-8 0,7 4-359,5-16 1,3-1-254,2-16 0,9-6-1313,9-11 0,9-4 817,13-8 1,4-9-1279,8-8 0,0-10 1929,0-13 0,0-4 0,0-7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6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7888,'0'-12'0,"0"1"1372,0-1-94,0 3-208,0 1-668,0 8 49,0 0 0,-8 8 233,-3 3 0,-6 6-365,-6 6 0,-4 4-148,-8 8 1,2-1-586,5 1 0,-3 2 301,8 3 1,0-4-1208,5 5 0,3-5 1320,4-1 0,3-1 0,8 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7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7847,'17'-18'-925,"1"1"1,1-2 924,4-4 0,-4 8 0,4-9 0,-9 15 0,-3-8 138,1 3 449,-3-3-187,-1 7-112,-8 3 1,-8 7 256,-3 0-409,-5 0 1,-1 5-74,0 1 1,5 6-28,1-7 0,5 3-378,-6-2 244,9-4 1,-5 7-521,8-3 48,0-4 358,0 6 1,2-8 243,4 0-222,-5 0 346,15 0-167,-7 0 0,3 0 559,-1 0-151,-7 0 53,4 0-603,-8 0 137,0 0 0,-8 0 0,-1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8435,'-10'0'832,"-5"0"0,5 0-428,-7 0 1,6 7-84,-1 5 0,-5 3-92,-6 3 0,-6 5-1,6 0 1,-8 7-14,2-1 1,-3-2-91,-3 2 1,2-2 102,4 2 1,4 1-210,8-7 1,6-1-59,-1-11 1,8 5-1384,-1-5 426,3-3 460,9 7 1,3-13 228,7 4 1,0-4 22,1-2 1,1 5 107,4 1-47,-4 0 1,6 0 472,-7 0-198,-9 7 1,-1-3 305,-8 7 0,0 0-81,0 0 1,-8 1 56,-3-1 1,-5 6-105,-1 0 0,0 0-35,-1-5 0,7 1-107,-1 4 43,1-4 0,1 6-348,4-8 0,4 1 119,2-1 1,8-2-91,4-3 0,1 3 73,-1-3 1,3 3 93,-3 2 1,3 1 45,2-1 1,-7-6 122,-4 1 1,1 0 571,-1 5-492,0 0 0,-8 0 169,-4 1 1,2-9-96,-7-3 0,5 2-230,-6-3 0,7 1-94,-7-6-266,8 0 1,-3-7 65,7-5 0,0-5-142,0-6 0,7 0-892,5-12 0,11-5 40,6-18 1216,3 4 0,11-21 0,1 4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8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8010,'9'0'1090,"7"0"-818,-5 0 1,5 0 1294,1 0-724,8 0 395,-6 0-367,6 0 1,-8 0-478,1 0 1,-7 0 3,1 0-2311,-1 0 1600,6 0 0,-5 5-508,0 1 1,-9 8 453,3-3 0,-4 12-2167,-2 6 2534,-8 4 0,-9 1 0,-10 1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8124,'10'0'477,"5"-2"-302,-4-4 1,-1 4 461,2-3-394,-1 3 0,6 2 384,1 0-423,-1 0 0,0 7-80,1 5 0,-3 5 97,-3 6 0,1-2-5,-7 8 0,-1 0-66,-5 6 0,0-1 10,0 1 0,0-1-123,0 1 1,-5 0 100,-1-1 1,-6-7-223,7-4 1,-9 2 63,3-2 0,-3-5-79,3-7 1,-3-5-66,8 5 5,-7-7-7,3 4 0,-5-16 57,4-3 0,3-7-64,8-5 1,0 2 87,0-8 0,8 8-149,3-2 0,4 4 39,3 2 0,1 7 69,4 4 0,-4 4 138,4 2 0,2 0 233,-2 0 1,-2 8-88,-9 4 1,1 5 200,-7 6 0,0-2 66,-6 8 1,0-2-170,0 2 0,-8 1 658,-3-7 1,1 6-358,-1-6 0,5 0 73,-6-5 0,8-1-180,-1 0 0,3-5-67,2-1 1,0-5-12,0 6-161,7-9 1,3 5-506,7-8 0,1 6 253,-1 0 0,0-1-1150,1-5 1,1 0 615,4 0 0,-2-5 575,8-1 0,0-15 0,5 2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49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7950,'17'0'0,"0"0"0,-5 1 817,0 5 0,-3 4-270,3 7 0,3 0 37,-3 1 0,-3-1 526,3 0-502,-1 1 0,1-1-286,-1 0 0,-7-5-269,2-1 0,-2-7-1566,1 2 1322,-3 3 1,8-7-2393,-4 4 1329,-4-4 292,5-2 1,-7-2 422,0-4 1,6-3 538,0-9 0,5 1 0,-5 0 0,8 0 0,-3-1-167,5 1 1,1 7 166,0 5 0,-5-3 119,-1 2 140,-7 0 1,10 8 649,-9 4 1,1-2-244,-6 7 0,0-5 64,0 6 0,0-6 191,0 5-658,0 1 1,-2 5-395,-4 0 1,-3 0 203,-9 1 0,1-1-251,0 0 1,-8 6 200,-4 0 0,-4 14-965,-1-2 0,-7 5 206,1 0 0,-6-3-61,6 3 0,-1-3 688,7-3 0,1-7-46,4-4 1,4-4 408,8-1 0,0-3-231,-1-3 1,7 1 136,-1-7 0,7 1 153,-7-1 569,8-4-602,-4 6 0,8-10-48,0-4 1,16-3-279,7-9 1,10 1 81,7 0 1,6-8-80,12-4 1,9 2 108,8-2 0,0 8-166,-6-2 0,0 6 61,0 5 0,-7-1-36,-5 7 0,-5 0-1,-6 6 0,-5 0-1,-12 0 0,-4 0-530,-8 0 393,-7 8 0,-5 7-76,-10 8 1,-13 6-121,-11-6 410,-11 8 0,-12 3 0,-9 11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7950,'-17'7'0,"-1"-5"620,1 14 1,6-13 75,-1 9-237,8-8-186,-3 11-107,7-13 0,0 8 496,0-5-359,7-3 1,-3 12-224,8-8 1,-3 1 75,3-1 0,3-4-280,-3 4 0,3-4 176,2-2 0,1 0-902,-1 0 0,-6 0 158,1 0-584,0 0 811,5 0 0,-6 0 156,1 0 1,-6 0 67,5 0 343,-7 0 0,6 1-117,-5 5 1,-3 4 922,4 7 0,-4 0-413,-2 1 0,0-1 554,0 0 0,0 1-390,0-1 0,0-6-374,0 1 0,2-8-291,4 2 1,-2 1-270,7-1 0,1-2-124,5-10 1,2-5 253,4-12 1,-2 1-1031,8-6 1,-8 1 452,2-2 1,-3 2 238,-3 4 0,-6 6-93,1-1 964,-8 1-252,3 15 984,-7-6-789,0 8 1,0 2 221,0 4 0,0 4 87,0 7 15,-7 0 0,5 1-168,-4-1 0,2-8-532,-2-3 1,4-2-548,-3 2-16,3-4 1,8 4 298,-1-12 1,9-4-638,-3-7 407,5 0 1,1-1-1182,0 1 1272,1 0 0,-1-6 448,0 0 0,-5-6 0,-1 6 0,1 0 0,5 5 0,0 1 0,1 0 0,-7-1-305,1 1 280,-1 8 0,1-5 425,-1 8-74,-7 1 1274,4 5-613,-8-8-181,0 6-224,0-6-16,0 8-31,0 0-412,7 8 0,-5 4 196,4 11 0,2 5-138,-2 13 0,5 3 575,-5 8 1,5 9-259,-5 8 1,0 6 125,-6 6 0,0 4-188,0-5 1,0-9-1069,0-1 1,0-7 222,0 0 1,0-5 3,0-12 1,0-5-857,0-13 1,-2 3 564,-4-8 0,4-6-343,-3-5 1,1-8 113,-2 2 925,4-12 0,-13-11 0,5-10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1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9005,'10'10'884,"7"-4"0,2-5-584,10-1 0,6 0 144,5 0 0,0-7-329,-5-5 1,-1 3-461,1-3 0,-2 1-77,-5-7 0,-3 7-1199,-7-1 293,-9 1 943,-1-7 0,-10 3 122,-4 4 0,-9 3 23,-8 8 1,-6 0 361,6 0 1,0 0-14,6 0 0,-1 2 599,1 4 0,2 5-250,3 12 1,5 6 136,7 11 0,0-1-219,0 7 0,0-6-29,0 6 0,0-5-300,0 5 1,0-10 114,0-1 0,5-2-793,1-10 0,0 0 175,-6-6 0,0 0-30,0 1 0,-2-9 326,-4-3 1,0-4 175,-11-2 1,4 0 594,-10 0 1,3-8-348,3-3 1,2-5 287,3-1 0,-1-6-193,7 0 0,2-8 293,10 2 0,11 2-373,12-1 0,6 4-323,5-4 0,4 5-80,8-6 0,6 2-392,-1-2 0,7-2 31,-7 8 0,7-8 215,-7 3 1,1 1-517,-6-2 0,0 6 254,0-6 1,-8 6 8,-4-6 0,-5 8 219,-6-2 0,-10 4 133,-8 1 0,-7 1 36,2 0 0,-12 2 179,-5 3 1,-10-3-58,-3 3 0,-8 2-63,-3-1 0,5 5 138,-11-5 1,10 5-6,-3-6 0,5 9 366,6-3 0,9 4 310,-3 2-267,4 0 1,1 0 243,1 0 35,7 0-218,-4 8-263,8 1 1,2 10-235,4 4 0,-2-1 108,7 6 0,1 9-40,5 9 0,6 10 122,0 1 1,2 14 123,-2-1 0,-4 8-356,4-3 0,-1 8 368,1-2 0,-4-4-202,4-3 1,-4-4 29,-2-7 1,1-3-821,-1-9 1,-5-4 409,-1-1 0,-5-8-717,5 2 0,-5-11-753,6-6 617,-8-3 0,5-11 820,-3-3 259,-4-19 0,13-14 0,-5-18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1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7847,'-17'0'1377,"0"0"0,-1 6-604,1 0 0,6 2-106,-1-3 0,1-3-267,-7 4 1,-1 4-67,-4 1 0,-4 5-336,-8 1 0,1 0-297,-1 0 1,3 1-1508,3-1 1,2-5 1805,4-1 0,-4-7 0,-8 4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7967,'17'7'1733,"0"3"-1231,1 7 1,-7-5-113,1-1 0,-3 1-438,3 5 0,1 0-683,-7 1 731,0 7 0,-6 2 0,0 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17 8086,'0'-9'387,"0"1"399,0 8 0,0 2 149,0 4 1,-2 11-388,-4 12 1,2 4 206,-7 1 0,-1 3-284,-5 3 0,7-3-510,5 3 0,3-9-49,2-2 1,2-10-30,3-2 1,-1-2-9,8-9 0,1 0-377,10-6 0,-2-8-409,8-3 1,-6-10 349,6-2 1,-6-8-166,6 2 0,-8-2 252,2 2 0,-4-1 323,-1 7 1,-7-6-146,1 6 307,-8 0-8,3 5 446,-7 1 88,0 7 1,-2 3-269,-3 7 0,1 7 159,-8 5 1,3 3-126,-3 3 1,-1 7-10,7 3 0,-6 7-201,7 5 0,-9 7 39,3 10 1,3 10-2,2 8 1,-3 8-124,-3-2 0,-3-4-301,-3-3 1,3 1 172,4-5 1,-5 1-317,5-14 0,1-7 187,-2-9 0,7-13 227,-7-5 0,6-3 67,-5-3 1,5-7 165,-5-5 1,-1-3-41,-5-2 1,0-9 194,-1-9 0,7-7 410,-1-9 0,1-8-383,-7-5 0,9-4 80,3-7 0,6 6-68,6 0 1,9 0-333,8 6 0,8 6-196,-2 5 0,9 3-361,2 9 0,1-2-78,-7 1 1,1 5-685,0-4 1,-1 4-320,1 2 1,-6-1 1564,-1 1 0,-6 0 0,3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2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7884,'10'8'0,"5"-6"1516,-3 3-1011,-5 5 1,11-2-1,-3 5 269,6-1 1,2-3-353,-6 3 1,1-3 429,-1-3-1209,0-4 1,1 11 251,-1-7 0,-6 0-419,1-6 1,-8 2 461,2 4 0,-5-2-2309,-1 7 2371,-7 1 0,-3 5 0,-7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2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7884,'-18'18'0,"7"-1"390,-1 0 1,7 0 1520,-7 1-1446,8-1 0,-3 0-16,7 1 0,0-7 823,0 1-478,-8-1 17,6 7-536,-6-1 0,8-6-898,0 1 281,0-8 0,0 5-897,0-3 853,0-4 1,8 8-1055,4-5 925,3-3 1,2 8 95,0-4 1,3-4 130,3 3 1,-4-1 58,4 2 1,-4-4 170,-1 4 0,5-4 13,0-2 0,0-2 135,-6-4 1,-2 2 139,-3-7 1,3 7 280,-3-2 1,-3-2-22,3 2 0,-6 1-214,5 5 1,-5 0 352,6 0 1,-1 0-178,6 0 0,3 0-386,3 0 0,-2 0-339,8 0 1,5-8-406,7-4 0,5-1 75,-6 2 0,6-5 294,-6 5 0,-1-3 300,-10 3-367,3 3 2463,-12 8-1594,-3 0 0,-9 2 1354,-8 4 0,-8-3-829,-4 9 1,-9-6-504,-2 5 0,-6-5-315,6 6 0,0-9-153,6 3 1,0-4-1671,-1-2 1149,9 0-1706,-7 0 1,14-8 2179,-3-3 0,18-20 0,6-5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3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 7933,'0'-9'1843,"8"1"-1574,4 8 0,3 6 101,2 0 1,1 7 553,-1-1 0,0 3-364,1 2 1,-9 6-52,-3 0 0,-2 2-174,2-1 1,-5-5-723,5 4 0,-4 2 184,-2-2 1,-2 0-45,-4-6 1,5-5-495,-5-1-1108,4-7 1110,2 4 0,0-10 240,0-4 0,9-11 106,9-12 1,1-4 172,10-1 0,-6-1 120,6 1 0,-8 9-79,2 7 437,4 1 157,-8 15 128,6-6 1,-15 16 327,-5 4 1,-5 5-390,-5 6 0,-7-2-155,-11 8 1,4-6-62,-4 6 0,-4-8-198,-2 2 0,4-4-139,2-2 1,4 1-705,1-1-909,9-7 1242,1 5 1,16-15-3,3 0 1,12-8 68,6-9 0,2 0 299,-2-1 1,3 7-105,-3-1 0,-4 9 150,-2-3 0,-3 4 203,-3 2 175,-8 0 0,-1 8-39,-8 3 1,-13 4 270,-5 3 1,-16 7-341,-1 4 0,-11 3-98,0 3 0,-6-1-169,-6 1 1,-1 1 108,-5 5 1,-3-5-635,4 5 0,3-5 188,3-1 0,3-3 117,2-3 0,8-4 537,3-7 1,7-3-53,5-4 274,4 5-129,15-14-284,3 5 1,20-14 60,4-5 1,20-3 155,3-2 0,16-7-221,7 1 0,12-13-158,6 1 0,9-3-244,3 3 0,-3 6 30,-9 1 0,7 1 11,-7-2 0,-6 4 98,-12 8 1,-15 1 32,-2 5 0,-7-3 44,-5 9 0,-7-1-293,-4 6 1,-9 0 15,-3 0 1,-9 0 15,-2 0 0,-8 13 58,-9 5 1,-14 5 134,-3 0 0,-18 4 159,0 7 0,-4 1 0,-11-1 0,-4 1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3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97 7933,'-26'9'0,"6"5"75,9-8 0,-1-1 145,-5-5 0,6 6 25,-1 0 1,6 2 1,-5-3 1,-1 3 451,-5 4 0,1 5-240,5 0 1,-4 0 139,3 7 0,-1-3-284,1 2 1,4-4-313,8 4 0,-5-2-684,-1 2 0,0-4 501,6 4 0,6-9-343,0-3 1,7-5 246,-1 6 0,-3-8-756,3 1 0,1-5 314,10-5 1,-2-7 286,8-11 0,-6 2 431,6-8 0,-6 0 0,6-5 0,-8-1 0,2 0 0,-4 7 0,-1-1 0,-7 2 0,1-2 0,-7 2 0,7 4 208,-8 4 148,4-6 1042,-8 8-304,0 7 41,0-5-928,0 13 1,-6 2 11,0 11 0,0 1-271,6 5 1,0 4 134,0 14 1,0 7-135,0 4 0,0 6 156,0 6 1,0 9 289,0 8 0,0 4-361,0 1 1,0-5 332,0 12 1,-6-5-188,1 5 1,-3-14-121,2-4 0,4-7-860,-3-5 0,3-3 497,2-19 0,0 3-1176,0-9 999,0-4 1,-2-2-532,-4-12 573,4-3 0,-6-21 199,8-5 0,0-10-21,0-1 1,0-6 259,0-5 0,0 3 0,0-13 0,0 6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450 104 7851,'-17'0'-109,"0"0"1,-6 2 928,0 4 0,-8 9-233,2 8 0,-4 8-87,-1-2 1,-1 3 245,1 3 0,-5-2-302,5-5 1,-3 3-47,14-8 1,2 0 135,9-5-1181,5-1 1,9-8-25,3-3 1,7-4-439,11-2 1,10-10 528,7-7 0,8-2-256,-2-10 0,12-5 174,5-7 0,4-1 431,3 2 0,1 3 231,4-3 0,-10 5 0,4 6 0,-9-1-170,3 7 1,-13 1 169,2 11 0,-14 3 564,-3 8 0,-8 0-55,-10 0 0,-1 8 179,-5 3 1,-3 7 596,-8 5 1,0-4-384,0 4 0,-8 2-434,-3-2 0,-5 6-111,-1-6 1,-6 6-583,0-6 1,-8 6 152,2-6 0,2 0-22,-1-6 1,6-2 96,-1-3 1,4-2-132,2-5 1,5-3 29,1 4 1,7-6 24,-2-6 0,4 2-34,2-7 1,8 7 100,3-2 1,5 4-215,1 2 1,8 0-48,4 0 1,-2 2-113,2 4 1,-2-2-227,1 7 1,3-5-1266,-8 6 1870,-7-8 0,-1 11 0,-5-5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7815,'10'8'561,"-3"-7"-269,1 15 0,-6-7 696,4 9-645,-4-1 0,-2 0 84,0 1 0,-6-1 28,0 0 0,-7 0-487,1 1 0,-3-1 81,-2 0 0,-1-1-1,1-5 0,-6 5 102,0-5 1,-6-3-202,6-2 0,0-4 29,6-2 1,-1-2 180,1-4 1,7-4-52,5-7 0,3-8 106,2-4 0,2-4-239,3-1 1,7-1 127,11 1 1,-2 1-783,8 4 1,-6 6 361,6 12 0,-8-3 317,2 8 0,4-7 0,0 3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6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7957,'0'-18'556,"0"1"1,2 2-45,4 3 0,3-3 120,9 3 0,1-3-219,4-2 1,4 5-8,7 1 1,1 5-217,-1-6 0,1 7-148,0-7 1,-3 6-11,-3-5 1,2 7-182,-8-2 0,0-2-1188,-6 3 702,1-1-347,-9 6 655,-1 0 1,-10 0 23,-4 0 0,-3 6 211,-9-1 1,1 9 83,0-3 1,-3 5 66,-3 1 1,6-5 294,0-1 1,0 3-24,5 9 0,-3 4-95,-3 7 0,3 8-15,3 5 1,-3 4-120,4 7 1,-3 4-83,3 7 1,-5 0-26,5 0 1,-5-6-175,-1 1 1,5-8 48,1 1 1,5-11-154,-5-5 1,7-5-11,-2-1 1,4-8-132,2-4-84,0-12 184,0 5-82,0-14 0,0-2-151,0-12 557,0-3 0,0-10 0,0-2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6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7954,'0'-17'0,"6"5"495,0 1 0,7-1-93,-1-5 1,3 0-108,2-1 1,6 1-47,0 0 1,10 5-36,2 1 1,-1 1-152,7-1 0,-5-3-189,-1 8 1,-1 1-2,1 5 1,-1 0-178,1 0 0,-6 0 92,0 0 0,-14 5 13,2 1 0,-5 8-4,-1-3 1,-3 10 77,-8 2 0,0 8 443,0-2 0,-8-2 70,-3 2 0,1 0 245,-1 5 0,5 1-135,-6-1 0,9-1 279,-3-4 1,4 2-295,2-8 0,2 0-209,4-6 0,3-2-314,8-3 1,1-3 130,-1-3 1,2-4-319,4 4 1,2-12-83,4-5 0,2-5-336,-8-1 0,0 0 320,-6-1 1,-7 1-76,-4 0 1,-4-1 297,-2 1 1,-4 0-100,-8 0 0,-1-1 459,-16 1 1,2 7-153,-2 5 0,-2-3 226,8 2 1,-5 0-304,4 6 1,1 0-268,6 0 0,8 2-275,3 4-644,4-4 1157,2 13 0,15-5 0,4 7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70 7879,'-10'-8'2207,"2"6"-1504,1-6 1,7 3-49,0-1 0,4 0 136,13 6 1,4 0-306,14 0 1,1 0-49,4 0 1,10 0-429,8 0 1,2-2 48,-3-4 0,-5 4-933,0-3 0,-2-3 606,-10 2 0,1 0-2738,-7 6 3006,-7 0 0,-2 0 0,-8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7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7844,'-18'0'1037,"1"0"129,0 0 0,1 8-1353,5 4 1,-3 3-55,9 2 0,-9 2 479,3 4 1,-5-1-131,-1 6 0,-6 1 81,0 6 1,0-3-65,6-3 1,1 2 83,5-8 0,3 6-141,8-6 0,10-2-22,7-9 1,4 1-22,14-7 1,1 0 41,10-6 0,4 0-157,-4 0 1,-1-6 65,1 0 1,-8-2-23,2 3 0,-3 3-14,-2-4 1,-9 4-119,-3 2 1,-3 0-222,-3 0-479,0 0-80,-7 0 0,-2 8 19,-8 3 939,-16 5 0,-3 9 0,-16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5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8086,'12'-16'0,"-1"5"0,-5 3 705,6 8 1,-1 8 136,6 3 1,-5 12 215,0 6 1,-1 4-64,6 1 1,-5 3 566,-1 3 1,-5-1-304,6 7 0,-8-6-628,1 6 1,-3-7-399,-2 1 1,0-9 1,0-2 1,-2-8-1271,-3 2 1,-5-4-72,-7-2 1,-3 1-695,-3-1 1,-4 2 1799,-7 4 0,-8-4 0,-3 6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7:57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7844,'-2'18'2540,"-4"-1"0,4 2-2467,-3 4 0,3-2 197,2 8 1,0 0 300,0 6 0,0-1 17,0 1 1,-6 1 226,0 5 0,-5-5-1429,5 5 1,-2-5 424,2-1 0,5-1-599,-5 1 1,4-6 320,2-1 467,8-6 0,1 10 0,8-5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0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7980,'0'-10'2260,"0"3"-1161,7 7-623,-5 0 0,6 2 245,-8 3 0,6-1-245,0 8 0,1-6-471,-1 5 0,-2-5-100,7 5 0,-7-5-15,2 6 1,2-7-57,-3 7 0,7-6-669,-6 5 404,-1-7 20,-5 11 1,0-11-48,0 8 1,0-6 108,0 5 0,0-5-461,0 5 0,-1-7 11,-5 2 799,4-4 0,-14 6 0,7 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7980,'10'0'1276,"5"0"-789,-3 0 1,-3 0 59,3 0 0,-7 0 112,7 0 0,-6 0 1055,5 0-1194,-7 8 0,10-4 398,-9 7-288,1 1 1,-6 5-208,0 0 0,-6-5-469,1-1 150,-1 1 0,0 5-785,0 1 1,-1-7-309,1 1 221,4-1 1,-6 6 117,8 1 650,0-1 0,-7 0 0,-3 1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0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7980,'-18'10'2004,"1"3"-805,0-7-950,7 0 1,-5 0-12,3-1 1,3 3 426,-3-2 1,6-2-208,-5 7 0,5 1-176,-5 5 0,1 0 264,-2 1-162,-3-1 0,13 0-463,-4 1 1,4-7 146,2 1-698,0-9 0,8 5 360,4-8 0,5 0-322,6 0 0,-2 0 203,8 0 1,-2 0 65,2 0 1,3 2 193,-3 4 0,-4-4 303,-2 4 0,-4 1 528,-1-1 0,-3 2-384,-3-3 0,-5-1 736,-7 8 0,0-6 233,0 5-756,0 1 1,-7 3-324,-5-3 1,-5 1-391,-6-7 1,4 5-544,-5-5-956,5 0-1923,2-6 2599,7 0 0,3-14 1005,7-3 0,15-19 0,4-1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1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8038,'7'-9'1498,"3"1"-1127,7 8 1,1 0 169,-1 0 0,0 0-147,1 0 0,5 0 347,0 0 1,7 0-284,-1 0 1,4 0-239,1 0 1,1 0-309,0 0 0,-1-6-350,1 0 0,-3 1-30,-3 5 1,2-6 329,-8 0 1,0 0-2464,-6 6 951,-7 0 971,-2 0 1,-24 2 244,-7 4 1,-9-2 433,-9 7 0,-3-5 0,-8 6 0,0-1 0,0 6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1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7867,'10'-2'314,"-4"-4"676,-4 4 31,5-5-300,-5 7 108,6 7 0,-8-3 187,0 8-260,0-1 0,0 7-407,0-1 0,0 0-347,0 0 0,0 1-249,0-1 1,-6 0-497,0 1 0,1-1-29,5 0 0,0-5-68,0-1-1659,0 1 1110,0-3 1167,0-1 1,7-31 0,3-6-1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0 7867,'9'0'2468,"-1"0"-1595,-8 0 508,0 0 0,-2 8-964,-4 4 0,5 3-152,-5 2 0,-4 6-637,-1 0 0,-5 10-91,-1 2 1,-8 1-376,-4 10 0,-5 2 377,-7 10 1,5-4-191,-5 3 1,-1-3-221,2-2 1,5-14 328,6-3 0,6-6 425,-6 0 1,8-4 6,-2-8 1,4-7 200,2-5 1,-6 3 72,0-2 1,5 0 132,7-6 1,-1 0 143,-5 0 1,0-8 1,5 0 1130,1-3-589,7 3-136,-4 8-305,8 0-713,0 0 153,15 0 1,-1-2 39,15-4 1,7 2-23,10-7 1,16-3-202,1-9 0,14 4-77,-8-4 0,8 0 111,-8 6 1,2-4-16,-13 9 0,-2 4 94,-10 3 0,0 3 87,-11 2 1,-3 0-46,-9 0 24,-11 0 0,9 2-150,-15 3 0,-2 3-185,-10 4 0,-6 3-608,-11-3 1,-6 9 27,-11 2 936,-4 0 0,-16-6 0,-1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1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7867,'-17'9'1703,"5"1"-1320,1-4 0,7-3 359,-2 9 0,4-6-259,2 5 0,2-7 99,4 2 0,-4-2 7,4 1 0,3-1 751,3 8-1293,3-8 1,2 3-610,1-7 0,1 0-1332,4 0 0,-4 0 448,4 0 1446,4 0 0,-8 0 0,6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2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7867,'17'7'1054,"1"5"0,-9-2 584,-3 1 1,-2-1 98,2 1-942,-4 5 1,5-13-357,-7 9 0,2-8 83,4 2-1334,-4 3-1344,6-7 2156,-8 6 0,7-1 0,3 3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35 7854,'0'-17'500,"0"7"0,2 2 383,3 8 0,-1 0-294,8 0 0,5 0 113,6 0 1,2 0-222,-2 0 1,-4 8-136,4 4 1,-3 3 23,-3 2 0,0 6-93,1 0 1,-9 10 21,-3 2 0,-4 1-49,-2 10 0,-2 0 88,-4 6 1,2-2-208,-7-4 1,-1 2-155,-5-7 1,0 5-66,-1-6 1,3 1 95,4-7 1,-3-5-803,8 0 1,-5-8 385,5 2 0,-6-10-1390,7-1 1062,-9-8 0,5 9-31,-9-7 0,1-2 64,0-10 1,-4-5-203,-8-12 1,0-4 217,-11-8 1,3-1 686,3-5 0,-1-5 0,0-12 0,8 3 0,4-9 0,12-5 0,5-6 0,12 0 0,3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3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9088,'-12'-6'951,"1"0"-1024,7 1 275,-4 5-213,8 0 1,0 1 565,0 5 0,0 6 24,0 11-357,0 4 1,0 15-1,2 4 74,4 4 1,-4 8 9,4-1-241,3 1 1,-5 0 0,6-3-84,-3-5 0,7-5 0,-5-11-106,1 1 0,5-8 0,-3-6-66,3-8 0,2 1 170,1-9 0,-1-1 40,0-10 1,1-9-36,-1-8 1,2-10-1,2 1-10,2-7 0,6-9-37,-6 2 1,0-4-158,-5-2 0,5-7-116,0-5 0,0 5 83,-6 1 1,0 6 102,1 6 1,-1 0-72,0 11 1,1 3-147,-1 9 1,-6 9-59,1-3 0,-6 5-780,5 1 397,-7 3 95,11 8 712,-13 0 0,6 0 0,-8 8 0,0 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8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658 121 8636,'0'-17'781,"6"-1"-575,-1 1 0,7 6-168,-6-1 0,7 6-48,-1-5 1,-3 5 288,3-5-204,-8 7 46,3-4 1,-11 12-180,-7 7 1,-12 11-31,-23 18 1,-4 0-54,-19 12 0,3-2-30,-9 13 1,6-13 34,6 2 1,5-11 166,12-1 0,4-9-14,7-2 0,8-8 217,4 2 1,10-6 108,1-5 160,8 3-271,-3-5 0,14 1 118,5 1 1,11-9 92,6 3 1,11-4-39,6-2 1,12 0-557,5 0 0,3 0 124,-3 0 0,2 2-361,-7 4 1,0-2 214,-6 7 0,-3 1-1152,-2 5 0,-5 0 128,-8 1 1197,-7-1 0,-2 8 0,-7 2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3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7873,'10'7'1138,"-3"-5"1,-5 6-619,4-8 0,4 2-54,7 4 1,6-5 71,0 5 1,2-4-325,-2-2 1,-4 2-168,4 4 1,2-4 73,-2 4 1,1 1-143,-7-1 0,0 7-484,0-1 1,-7-1 323,-4 7 0,-4-5-82,-2 10 1,-8-2 269,-3 2 0,-7-3 342,-5 3 0,-2 2-95,-4-2 0,4 6 291,8-6 1,0 2-263,-1-2 0,1-4-147,0 4 1,5 2-199,1-2 0,7 0 124,-2-6 0,4-5-249,2-1 0,-5-5-57,-1 6-659,0-8 382,6 11-5,0-13 169,0 6 361,8-8 0,1 0-647,9 0 0,1-2 231,4-4 0,4 2-208,7-8 1,7 7 274,-1-7 1,0 8 258,-5-1 0,-6 3-42,0 2 0,-14 0 102,2 0 0,-9 5 238,4 1 0,-9 8 500,3-3 0,-12 6 497,-5 7 0,-6-5-510,-7 4 1,-2 2-133,-9-2 0,0 6-322,1-6 0,-7 0-380,1-6 0,0 0 144,5 1 0,8-1-67,4 0-655,4-7 1,4-1-8,3-3-265,4-4 0,16 4 366,4-12 1,9 2 237,2-7 0,2 7 166,-2-2 0,-4 4 70,4 2 177,-4 0 288,-1 0 0,-11 2 229,-7 4 1,-7 0 778,-11 11 1,-5-4-278,0 10 1,-7-3-511,1-3 0,-2 0-388,2 1 0,4-3-58,8-4 1,1 5-213,5-5 1,-2-1 16,7 2 0,0-7-344,6 7 0,2-8 249,4 1 1,3 3 21,9-2 1,-1 5 724,0-5 0,0 6-278,1-7 0,5 7 154,0-6 1,0 1-99,-6-1 1,0-4-22,1 4 1,-1-4-199,0-2 1,1 0-311,-1 0 1,-6 0-252,1 0 0,0 0-634,5 0 0,0 0-724,0 0 0,1-8 908,-1-3 1,0-1 899,1-5 0,-1-4 0,0-14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8821,'12'2'1510,"-1"4"0,1-4-1155,5 4 0,-5-2 756,-1 1 245,-7-3 306,11 14-988,-13-7-747,6 8 0,-8 1-243,0-1 0,-2-5-1351,-4-1 737,4 1 0,-7 3-32,3-3-870,4 3 0,2-13 1832,12 4 0,3-4 0,2-2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04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8001,'-12'0'457,"1"0"1,5 0 1798,-6 0-1197,8 0-648,-11 0 1,11 0-142,-7 0 1,-1 8-9,-5 4 0,3 3-215,-3 2 1,4 8 119,-10 4 0,1-2-519,-1 2 1,2 5-31,-8 7 0,6 5-316,-5-6 0,1 1 449,-2-7 0,2 1 12,4-1 1,4 1 159,-4 0 0,9-9 135,3-2 0,-1 0 698,-5 0-403,7-1 573,-5-6-436,13 0-254,-6-7-224,8-3 1,2-7-224,4 0 1,-2 0-96,7 0 190,1 8 0,5-6-348,0 4 0,3-4 176,3-2 0,-4-2-276,4-4 0,-2 4 174,2-4 0,-4 3-325,4-3 630,4 4 1,-8-6 229,5 8 1,-11 0 350,-1 0-414,-9 0 737,5 0 1,-14 2-353,1 4 1,-9-2 7,3 7 1,-11-5-211,-1 6 0,0-1-330,6 6 1,0-1-69,-1-5 0,7 5-403,-1-5 0,9-1 127,-3 1 1,6-5 159,6 6 1,-3-9 78,9 3 0,5 2-92,6-2 1,0-1 545,-5-5 1,-1 2 36,0 4 1,-5-4 743,-1 4-762,-7 3 0,4 1 149,-8 7 0,-2-5 201,-4-1 0,-5 1-192,-13 5 0,-2 0-423,-9 1 0,6 1 55,0 4 1,2-4 412,-1 4 1,3-3-18,7-3 1,3 0 11,3 0 0,5 1-234,7-1 0,0 0-69,0 1 1,2-3 127,3-4 0,5 5-101,7-5 1,1-1-75,-1 1 1,2-7 76,4 2 0,4-4-1042,8-2 0,-1 0-621,1 0 1,7-8 1434,4-3 0,4-5 0,2-1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1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8016,'0'-9'1734,"0"-1"-525,0 4-146,7 4 1,3-5-491,7 7 0,-5 5 265,-1 1 0,1 8-59,5-3 0,0 5 198,1 1 1,-3 0-271,-4 0 0,5 6-296,-5 1 1,-1-1-425,2-6 0,-7 0 103,7 0 0,-8-5-700,1 0 0,3-7 312,-2 7-929,0-8-525,-6 11-876,0-13 1416,0 6 1,-2-10 612,-4-4 0,4-4-345,-4-7 1,4-6 349,2 0 0,0-6 69,0 6 0,6-6 159,0 6 1,7-2 214,-1 2 0,-3 4 180,3-4-129,-1 4 0,7 1 400,-1 1 1,-5 6-350,-1-1 1,-5 6 1626,5-5-635,-7 7 289,12-4-311,-14 8 1032,5 0-1258,-7 8 1,0 1-13,0 9 0,-2 1-601,-3 4 1,-5 4 20,-7 8 0,-1-1-647,1 1 0,-2 5 432,-4 0 1,4 3-181,-4-3 1,1-3 117,-1 3 1,4-9-384,-4-3 1,10-6-127,1 1 296,1-4 510,1-2-68,2-7 47,8-3 0,10-7 28,7 0 0,2-7 376,10-5 1,0-3-215,6-2 1,-3 5 186,-3 0 0,-2 3-209,-4-3 1,-4-1-100,4 7 1,-9 0-728,-3 6 0,-5 0 344,6 0 0,-9 2-338,3 4 0,-4 4 246,-2 7 0,-8 2-930,-3 4 1,-6 2 483,-6 4 0,1 4-1,-6-4 1,-1 9 292,-6 2 1,-5 1 457,0-7 0,-7 1-77,7-1 1,-6 1 76,6 0 0,-7-7 17,7 1 1,7-8-18,10 2 0,6-9 749,6-3 1,1-7 168,4 2-122,4-4 1,8-2-133,11 0 1,14-8 30,4-3 1,1-5-517,10-1 0,2-6 11,10 0 0,-4-8-128,3 2 0,-5 4 120,-6 2 1,2-2-712,-7 2 0,-3 0-637,-9 6 237,4 0 0,-14 1-99,4 5-248,-12-5 1126,-3 7 0,-16-3-33,-3 1 0,-4 7 107,-3-2 0,-1 4-92,-4 2 0,2 6 381,-8 0 1,8 7-156,-2-1 0,-2 3 552,2 2 1,0 1-75,5-1 0,-1 6 149,-4 0 0,4 8-182,-4-2 1,-2 3-72,2 3 0,-8-1 40,2 1 1,2 5-187,-1 1 1,-1 7-306,-6-2 1,3-2 127,3 2 0,-2-7-681,8 1 0,2-4 15,9-1 1,3-8-1112,3-4 307,4-4 924,-6-9 0,16-4-160,4-12 1,9-6 216,2-11 0,6-4 380,-6-7 0,7-8 0,-3-3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8002,'17'0'1954,"-7"0"-555,5 0-926,-13 8 1,6 1 226,-8 9 0,0-1-338,0 0 0,0 0-144,0 1 1,0-1-561,0 0 0,0 1 284,0-1 1,0-6-1366,0 1 772,8-8-115,-6 3 1,11-8 227,-7-5 0,7-11 91,-1-12 0,3 2 163,2-2 1,1 8 84,-1-2 1,2 4 269,4 1 0,-5 7-120,-1-1 1,0 8 501,-5-1 0,1 5-246,-1 5 1,-5 1 325,-7 11 0,0-3-111,0 9 0,-1 4 31,-5 2 0,-4-2-82,-7 1 1,1-6-8,5 1 1,-3-4 577,9-2-162,-1-7-689,6 5 67,0-13 0,8 0-421,3-8 1,6-7-259,7 1 0,-5-3-563,4-3 1,-2 1 522,2 0 561,-4 0 0,14-8 0,-6-2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2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225 138 7927,'-10'0'1370,"3"-7"-797,7 5 314,0-14-75,0 7-557,0-9 0,-2 3-53,-4 4-405,4-5-156,-6 7 358,1-9-151,-3 9 0,-7 1 42,0 8 0,5 2-29,1 4 1,-1 3 58,-5 9 0,-1 7 269,1 3 1,2-1 162,3 2 0,-1 0 164,7 6 1,0-7 14,6 1 0,0-6-149,0 6 1,0-8-341,0 2 1,8-4 118,3-1 1,5-7-225,1 1 0,0-8-228,1 1 0,5-10-297,0-7 0,6-3 107,-6-3 1,6-7-411,-6-3 0,2-5 265,-2-2 1,-10 7 177,4-1 0,-5 8 896,-1-2-444,-3 3 329,0 11 103,-6 1 0,7 16 601,-3 3 1,-4 10-434,4 2 1,-2 1 197,1-7 0,-3 0-562,4 0-100,4 8 1,-1-5-402,9 3 0,-1-10 240,0-1 1,0-7-1563,1 7 1,-1-8 1582,0 2 0,8-5 0,2-1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2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11550,'18'0'1452,"-9"0"-1189,7 7 1,-13-3 1045,9 8-838,-8-8 1,9 11 2,-7-4 1,2 11-131,-3 1 1,-1 0-1636,8-6 962,-8 8 0,11-6-170,-3 4 0,3 2-577,2-2 0,6 0 212,0-5 0,8-1 291,-2 0 1,-2 2 342,2 4 1,-8-3-11,2 3 0,-4-4 915,-2-2 1,1 6 88,-1 0 1,-7 0 552,-5-5 0,-3-1-572,-2 0 1,0 1 145,0-1 0,0 0-483,0 0 0,-2 1-147,-3-1 1,-5-5-678,-7-1 0,-1 1 330,1 5 0,-6-6-1011,0 1 0,-8-6-139,2 5 1,-1-7-683,1 2 1,-4-4 783,4-2 1134,-3-8 0,-3-9 0,0-10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3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7914,'2'-12'3779,"4"1"-2615,-4 7-320,13-4-442,-5 8 1,1 0-724,1 0 317,-1 0 1,5 2-2699,-5 4 2702,5-4 0,-14 13 0,5-5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3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16 122 7884,'-10'0'2572,"4"0"-2124,12 0 1,-2-6 103,7 0 1,1-5-318,5 5 1,0-8-725,1 3 1,1 1-40,4-1 528,4 7 0,8-19 0,-1 4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7834,'7'-27'7,"-5"2"0,14 8 97,-5-1 1,5 1-76,1 0 33,0 0 0,0 7 306,1 4 1,-7 4-98,1 2 0,-6 0 238,5 0 0,-7 8-115,2 3 1,-4 5-3,-2 1 0,2 8 36,3 4 0,-3 4 34,4 1 1,-4 1-148,-2-1 1,0 7 80,0-1 0,0 6-367,0-5 0,6 5 64,-1-6 1,1 6-60,-6-6 1,0-5 125,0-6 1,0-2-402,0 2 0,2-6 53,4-12 1,-4-1-277,4-4 363,-4-5 0,-2 5 96,0-12 0,1-3-344,5-8 1,-2-10 122,8-8 0,-1 1-62,6-7 0,1 5 69,-1 1 0,6 8-276,0 4 1,6 4 208,-6 2 1,8 7 190,-2 4 1,-4 6 185,-2 6 0,-4 4 435,-2 7 0,-2 6-38,-3 0 1,-4 8-233,-8-2 1,0-3 366,0 3 1,-8-2-167,-4 2 1,-5 2-419,-6-8 1,4 4-163,-4-10 0,-2 4-329,2-9 1,-2-5 102,2-1 1,9-4-361,-3-2 1,5-2-530,1-4 1,-2-3 568,7-9 0,0-7 669,6-3 0,8-13 0,1-3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8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14 174 8132,'0'-18'238,"0"1"22,-8 0 0,6 0 1,-2-1 225,8 1 0,0 2-161,8 3 0,-1-1 127,6 7 0,1-6-213,-1 7 1,0-1 0,1 6 0,-1 0-524,0 0 0,1 8 292,-1 3 0,0 4-719,0 3 1,1-1 192,-1 0 1,6 6-550,0 0 1067,0 0 0,10 2 0,3 2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7901,'-10'0'436,"2"0"-84,8 0 624,0 0-447,8 0-156,-6 0 196,13 0 1,-3 0 135,11 0-326,-4 0-64,6 0 1,0-2-49,4-4 1,2 3-976,-2-9 381,3 0 319,-13-5 1,6 0-914,-7 0 0,-1-1 225,0 1-480,-7 7 710,-2-5 1,-8 5 11,0-7 1,0 6 122,0-1 0,-8 1 442,-4-7 0,-3 7-144,-2-1 0,5 6 365,1-5 1,-1 7-53,-5-2 200,7 4 1,-3 4-179,7 4 0,0 9-85,6 8 1,0 14 35,0-2 0,0 11-62,0 0 0,0 11-80,0 7 1,0 5 23,0 6 0,0-4-85,0 4 0,0-12 48,0-5 1,0-6-167,0-6 0,6-4 20,0-7 1,2-8-249,-3-4-719,-3-4 445,6-2 151,-8-7 0,0-12 118,0-15 1,0-2-186,0-10 0,-8-8 105,-3-9 0,1-4 243,-1-2 1,1 8 131,-2 4 1,-3-3 5,4 3 0,1 7 241,-2 10 0,9 4-112,-3 2 684,-4 7 1,1 3-395,-9 7 0,7 7 545,-1 5 0,1 3-366,-7 2 0,7 1-135,-1-1 1,8 0 120,-1 1-418,-5 7 1,8-6-281,-4 4 1,4-10 171,2-1 0,8-8-825,4 1 1,9-3 429,2-2 0,10-7-783,1-5 0,8-11 443,10-6 0,0 2 52,0-1 0,2 1 311,4-2 1,-7-2 313,1 8 0,-2 2-35,-9 9 0,-3-1-49,-9 7 0,-4 0 1504,-8 6-856,0 0 586,-7 0 0,-4 6-448,-12 0 1,2 7-191,-7-1 1,-1-3-297,-5 3 1,0 0-321,-1 5 1,7-6-613,-1 1 1,8-6 496,-1 5 1,5-7-886,5 2 1,5-4 450,7-2 1,2 0 207,4 0 0,-1 0 114,6 0 1,-6 5 315,1 1 0,-10 8 218,-1-3 0,-9 5 143,3 1 0,-4 2 1032,-2 4 1,-2-4-701,-4 4 0,-3 2 782,-8-2 1,5 1-691,1-7 1,7-6 462,-2 1-846,-4-1 1,10-1-643,0-4 1,8-4-373,9-2 1,8-2-574,4-4 0,4-4 1200,1-7 0,-7-8 0,-2-2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156 105 7878,'10'-25'113,"5"5"436,-5-5-228,7 8 194,-8 7-145,-1 3 0,-8 16-17,0 9 0,0 7 173,0 9 1,-8 9-127,-3 3 1,-4 4-21,-3 1 1,-1 3-369,-4 4 46,4-4 1,-6 3-235,7-11 0,3 3 2,4-9 1,-3 0-163,8-5 1,-5-8 172,5-4 1,0-4-1322,6-2 312,0-7 587,0-2 1,0-10 109,0-4 0,8-10-24,3-7 0,1-7 499,5 1 0,-3-2 0,9 2 0,-4-11 0,-2 3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7983,'18'0'222,"-1"0"0,0 0 299,0 0 0,6 0-114,1 0 0,1 0 206,-2 0 1,-2-2-193,8-3 0,-8 3 5,2-4 1,-4 4-95,-2 2 0,-5 0-1135,-1 0-470,1 0 68,-3 0 0,-1 8-346,-8 3 1551,-8 12 0,-1-3 0,-8 5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6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7878,'11'0'2544,"1"0"-2651,-1 0 100,7-8 0,-3 5 514,-4-9-319,5 8-345,-7-3-380,1 7 0,-2 9 294,-8 8 1,0 3-67,0 8 0,-2-4 98,-4 4 0,-4-5 219,-7 6 0,6-6-116,-1 6 0,6-8 565,-5 2 1,7-9 122,-2-3 35,4 1 590,2 5-343,0-7 161,0-3-328,8-7-521,-6 0 51,13 0-227,-13-7 1,6 3 79,-8-8 0,0 1-114,0-6 0,6-3-470,-1-3 1,11-4 279,1-7 0,2-8-491,10-5 0,8-4 297,9-7 1,6 2-333,5-7 0,-1 7 67,7-2 0,1 5 303,5 1 0,-8 9 122,-3 9 0,-4 1 9,-2 10 1,-2 2 276,-4 9 1,-4 5-97,-7 7 0,-3 0 383,-3 0 0,-4 7-206,-8 5 0,-5 3 552,-1 3 0,-5 5-294,6 0 1,-8 2 139,1-2 1,-3-2-298,-2 8 1,-2-6-183,-3 6 1,3-6-474,-4 6 1,-2-6 255,2 5 1,-5-6-287,5 1 1,-7-4 171,1-2 1,3 0-86,-3 1 0,1-3 75,-7-3 0,1-5 315,0-7 0,-3 0 0,-3 0 0,4-2 0,-4-3 0,-2-5-74,2-7 1,0-1-9,6 1 0,-1 6 400,1-1 0,0 0-167,0-5 1,5 6 165,1-1-87,7 1-345,-12-7 76,14 1 0,-5 6-229,7-1 109,-8 8 136,6-11 234,-6 13-155,8-6 149,0 8 1559,0 0-1451,0 8-25,0-6-169,0 13 0,0-5 148,0 7-134,0 0 0,6 1-39,0-1 0,2 6-105,-3 0 1,-3 8 63,4-2 1,2 3-15,-2 3 1,5-1 88,-5 1 1,5 7-39,-5 4 0,6 4-140,-7 2 1,3 2 74,-2 4 1,-4-3 10,4 9 1,-5-1-88,-1 6 0,2 2-315,4 4 1,-4-9 227,4 3 0,-4-11-128,-2-1 0,0-9-20,0-2 0,2-9 71,3-3 1,-3-1 120,4-10 0,-4 0-52,-2-5 0,0-7-117,0 1 256,0-9 0,0-3-556,0-11 1,-2-4 562,-4-3 0,4-7 0,-5-2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6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9594,'17'0'1326,"0"0"0,0 0-774,1 0 0,-7 0 1178,1 0-1574,-1 0 0,7 5-602,-1 1 0,-6 6 446,1-7 0,-1 17 0,7-3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8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7943,'8'10'1317,"-6"-3"43,6-7-764,-8 0-3395,0 0 2799,7 0 0,-5 0 0,6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8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7943,'0'17'462,"2"-2"-323,3-3 0,-3 3 742,4-3 0,-2-3 481,2 3-812,-4-8 0,5 5 81,-7-3-163,0-4-2015,0 6 1547,8-16 0,2-2 0,7-7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8:59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10110,'8'-9'983,"-4"1"-613,7 8 1,-5-6-105,6 1 0,-1-3-78,7 2 1,1 2-124,4-7 1,-4 7 106,4-2 1,2 2 14,-2-2 0,8 5-235,-2-5 0,3 4 59,3 2 0,0 0-265,-1 0 0,1 0 143,-1 0 0,1 0-352,0 0 0,-1-2 210,1-4 0,-1 4-207,1-4 0,-2 5 133,-5 1 0,3 0-17,-8 0 0,0-6 123,-5 0 1,-7 0-229,1 6 302,-9 0-8,5 0 1,-8 2 54,0 4 1,-8-4-54,-3 4 0,-4 3 153,-3 3 0,-14 3 0,-5 2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8084,'-17'0'87,"-1"0"1,9-2-149,3-4 487,4 4-324,2-5 0,2 1-142,4 0 1,3-5 208,9 5 0,6-6 276,5 7 0,6-9-281,5 3 1,4 3-68,8 2 1,6-1-114,0 1 0,1 0 86,-1 6 0,1 0-28,5 0 1,-3 0-77,-3 0 1,-4 0-243,3 0 0,-3 0-229,-2 0 1,-8 0 200,-3 0 0,-11-2-132,-1-4 0,-8 4-220,2-3 297,-3 3-125,-11 2 416,-1-8 1,-10 6 67,-4-4 0,2 4 0,-7 2 0,-1 0 0,-13 0 0,-2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0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8097,'-8'-17'847,"5"1"1228,-9 5-1392,8-5-180,-3 15-403,14-7 0,5 8 84,11 0 1,-2 0 197,8 0 1,0 8-126,5 3 1,8 6-60,5 6 1,-3 4-77,2 8 1,0-1-192,6 1 1,-2 5-196,-4 1 1,0-1 217,-11-5 0,3-1-16,-9 1 0,-2-1 51,2 1 1,-14 0-157,2-1 0,-5-5 156,-1 0 1,-3 0 150,-8 5 1,-8 1-91,-3-1 0,-12 7 29,-6-1 0,-8 8-577,-9-2 0,-2 2 131,-15-2 1,1 4-290,-1-3 0,-2-5 80,7-2 576,0-3 0,3-3 0,3 1 0,8-1 0,5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 35 8194,'9'-8'516,"7"0"-361,-5-3 0,5 3 306,1 8 1,0 8-270,1 3 1,-1-1-538,0 2 1,-1-1 193,-5 6 1,-3 3-113,-8 3 0,-2 2 70,-4 3 1,-11 11 143,-12-5 0,-2 5 63,2-5 1,-3-5-68,3 0 0,4-8 86,2 2 1,9-3 120,3-3 154,7-8 1,0 5-113,16-8 0,9-1 73,19-5 1,6-7-267,12-5 0,3-3 92,9-2 0,-1-1-498,0 1 1,-8 0 201,-3-1 1,-6 1-224,-6 0 0,-9 5 424,-9 1 0,-6-8 0,3-8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1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7849,'0'-17'-479,"8"7"1766,-6-5-855,6 5 0,-8-1 395,0-1-494,0 8 0,0-5 352,0 3-507,0 4 196,0-6-16,0 8 174,0 0-298,0 8 0,0 3-67,0 12 0,0 4 114,0 8 0,-6 7-4,0 4 1,-2 4 225,3 2 1,1 2-121,-8 4 1,3 1-91,-3 5 1,-1 1-360,7-7 0,-6-3 101,7-9 0,-7 2-440,6-7 1,1-1 243,5-5 0,0-8-220,0-4-150,0-4-199,0-2 23,0-7 319,0-3 1,-6-14-360,0-5 1,0-3 260,6-2 1,-6-3 6,1-3 1,-3-4 107,2-7 0,4 3-381,-3-4 0,3 5-11,2-11 763,0 5 0,-8 1 0,-2 1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8036,'0'-18'-177,"0"1"1,0 0 98,0 0 372,0-1 0,2 1-40,3 0 0,5 1 186,7 5 0,0-3-52,1 9 1,7-1-111,4 6 0,3 0-301,3 0 0,7 7 82,4 5 0,-2-2 47,2 1 0,-7 1 77,1 5 1,-5 6-236,-6 0 1,-4 0 36,-8-6 0,-7 3-193,-5 3 0,-3-2 1,-2 8 0,-15-6 19,-8 6 0,-10-1 104,-7 7 0,-4-6-61,-8 0 1,6-8 97,0 2 0,7-6-27,-1-5 1,11 1-475,6-7 189,11 0 359,12-14 0,25-2 0,12-7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70 8110,'0'-12'-817,"0"1"0,-2 7 860,-4-2 1,2-1 314,-7 1 1,5-2 834,-6 2-798,1 4 0,-6-5 208,-1 7 0,1 7-170,0 5 0,-6 11-67,0 6 0,0 5-114,5 7 1,-3 1 59,4 4 0,-2 4-222,13-4 1,0-3-203,6-3 0,8-4-7,3-1 0,12-2-239,6-4 1,4-5-1285,1-6 0,1-3 1642,0-3 0,-1 3 0,1-5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2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86 7993,'0'-11'-980,"0"-1"715,0 9 440,0-13 849,0 14-190,0-5-685,0 7 1,-2 2 50,-4 3 1,2 7 65,-8 11 0,7-4-61,-7 4 1,8 2-53,-1-2 1,3 6 40,2-6 0,0 0-186,0-6 0,0-5-470,0-1 1,2-7 252,3 2 0,5-4-540,7-2 1,2 0 365,5 0 0,-3-8-259,7-3 0,-6-5 642,1-1 0,-4-6 0,-2 0 0,0 0 0,1 6 0,-3 5 0,-3 1 0,-3 7 0,-3-2 0,-4 4 425,6 2 0,-8 10-57,0 7 1,0 2 394,0 10 0,0-8-262,0 2 1,0 2-119,0-2 1,2 0-33,3-5-322,5-1 1,7-2-301,1-3 1,1-5 260,4-7 1,-4 0-714,4 0 0,-4-7 355,-1-5 1,-1-5-132,0-6 1,0 4 125,1-4 0,-9 2 261,-3-3 0,-4 3-7,-2-8 1,0 6 377,0-5 1,0 6 434,0-1 1,0 4-353,0 2 0,-2 2 877,-4 3-484,4 4-183,-5 1 50,7 5-2314,0-6-5,0 16 1717,0 1 0,0 16 0,0 2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2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7968,'-10'7'1196,"-3"3"1720,7 7-2484,-8-7 1,5 3-400,-9-7 1,1 0-853,0-6 0,0 6 353,-1-1 466,9 1 0,-14 2 0,3 2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225 295 7983,'2'-16'-432,"4"5"0,-4-5 433,4 5 0,1-4-41,-1-3 1,2 1 347,-3 0 0,-3 5-164,4 1 0,-6-1 96,-6-5 1,3-1-101,-9 1 0,0 0-133,-5 0 0,6-1 70,-1 1 0,1 7 95,-7 5 0,1 3 25,0 2 0,-1 0-75,1 0 1,6 2 143,-1 3 0,2 5-94,-1 7 0,-4 3 155,3 3 1,2 2-45,-1 3 0,7 3 116,-2-8 0,4 6-126,2-6 1,0 0-223,0-6 0,2 1-86,4-1 1,-2-7 70,7-5 0,1 3-599,5-2 0,1-2 314,-1-10 1,6-4-633,0-7 1,0 0 274,-6-1 1,1 1 82,-1 0 0,-2 5 53,-3 1 399,-5 7 868,1-4 0,-6 10-500,4 4 1,-4 4 975,-2 7 1,2 0-543,3 0 0,-3 1-14,4-1 0,-2-5-257,2-1 0,-2-5-952,7 5 264,1-7 1,5 2-76,0-12 0,6-3-1428,0-9 1,0 7 1730,-5-1 0,-1-7 0,0-8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3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7983,'11'0'638,"1"0"1,-1 2 29,7 4 0,-1 3-253,0 9 0,-5 7 870,-1 3 1,-1 7-594,1 5 1,-3 3 525,-8 3 1,0 2-557,0-8 0,0 0-288,0-5 1,-2 0-603,-4-1 0,-3-1-552,-9-4 0,1 9-1570,0-3 0,-8 3 2350,-4-3 0,-11-1 0,-4 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10372,'17'0'1192,"1"0"-720,-1 0 1,2-6 36,4 0 1,4 0-201,8 6 0,-1 0-65,1 0 1,-1 0-260,1 0 0,0 0 89,-1 0 1,-1 0-623,-4 0 0,1 0-141,-7 0 0,0-5-511,-5-1 1,-7 0-461,1 6 1660,-8 0 0,-4 0 0,-10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9327,'0'-10'2255,"0"2"1,-8 22-1750,-4 3 1,3 4-105,-3-3 1,6 1-980,-5 4 1,7-4 443,-2 4 0,4-4-1383,2-1 1,2-1 301,4 0 1214,4 0 0,7 1 0,0-1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5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8053,'-17'0'440,"0"0"1,0 2 658,-1 4 1,1 4-631,0 7 0,-1 2-222,1 4 0,2-2-137,3 8 0,-3 8 150,3 9 0,-3 4 101,-2 2 0,-1 5-87,1 1 1,7 7-237,5-1 0,3-11-16,2-1 1,2-6-76,3 1 1,11-11-31,7-7 0,8-10-282,-3-2 1,5-1 5,2-10 1,-1-1 134,1-5 0,-1-7-160,1-5 1,0-11 114,-1-6 1,1-3-63,-1-3 0,1-5 136,0-1 1,-3-7 46,-3 2 1,-4-4 30,-8-2 0,-1-2 119,-5-3 0,3 3 86,-9-4 1,1 6-67,-6 6 0,-2 4 232,-4 8 1,-3 7-111,-8 4 0,-1 3 19,1 3 0,-2 7-167,-4 5 0,2 3-9,-8 2 0,8 2-183,-2 3 1,-2 5-397,2 7 1,-6 6-471,6 0 1,2 8 1061,9-2 0,-11 4 0,4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9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34 138 8370,'-18'-17'668,"9"0"-814,3-1 0,6 3-453,6 4 0,5 1 618,12 4 0,12 4 580,11-3 1,17 3 85,7 2-449,10-8 0,-3 6-340,4-4 1,1-1 147,-7 1 1,0 0-390,-6 6 1,-13 0 183,-4 0 1,-14 0-95,-3 0 0,-8 6-80,-10 0-654,-7-1 989,-2-5 0,-16 8 0,-2 2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5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8001,'6'11'870,"0"1"0,7-3-170,-1 3 1,-3-3-223,3-3 0,-1-4 34,6 4 1,-5-4 707,0-2-419,-1 7 1,6-5-428,1 4 0,-7-4-244,1-2-1284,-1 8 0,7 1 767,-1 9 0,0-7-583,0 1 1,-5 1 969,-1 10 0,-7-4 0,4 6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7960,'-16'-2'336,"5"-3"-150,-4 3-19,5-14 0,-2 14 68,1-3 1,5-3-14,-5 2 1,5 0 347,-6 6 0,7 2-111,-7 4 0,6 6-30,-5 11 0,5 6 16,-6 11 1,3 2 52,-3 4 0,-1 4-347,7-4 1,0-3-231,6-3 1,0-4-181,0-1 1,6-8 256,0-4 0,13-6-970,-2-5 0,6 1 423,0-7 1,-1-2-738,6-10 0,1-3 1286,6-9 0,-1-7 0,1-2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10054,'-8'10'473,"4"5"11,-7-3 0,5 11-21,-6 6 1,3-2-51,-3 2 0,3-2-211,3 1 0,4 3-133,-4-8 1,4 6-359,2-6 1,2-2 248,4-9 0,4 1-634,7-7 0,2 0 371,4-6 0,-2-4-716,8-8 0,-6 1 208,6-12 1,-2-2 116,2 2 0,-4 0 510,-8 5 1,0-5 183,0 0 0,-5 6 299,0 5-478,-9 9 1005,5-5 0,-8 16-460,0 3 0,-2 6 870,-4 6 1,4-1-370,-3 6 0,-3-5-299,2 6 0,0-6-195,6 6 1,2-8-137,4 2 0,-2-9-296,8-3 1,-1-7 104,6 2 0,1-4-367,-1-2 0,2-2 246,4-4 1,-4-3-577,5-9 0,-5 1 243,-2 0 1,-2-3 84,-3-3 0,1 4 174,-7-4 1,0-2 340,-6 2 0,6-8 204,-1 3 1,1-5-226,-6-2 1,0 1 328,0-1 0,0 8-170,0 4 1,0 4-127,0 2 0,0 5-107,0 1 1,-2 7-362,-4-2-1008,5 4 1,-13 4 647,8 4 1,-5 3 623,5 9 0,-7-1 0,3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7925,'-10'0'3111,"0"0"-857,5 0-1628,3 0 0,-8 0-470,4 0 1,3 0 27,-9 0 1,6 0-2684,-5 0 1456,7 0 1043,-12 7 0,7 3 0,-8 7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8016,'-8'-9'408,"6"-7"0,-3 12-431,10-7 0,-3 5 467,4-5 113,4 7 99,-8-4-199,5 8 0,-7 10-59,0 7 1,0 10-114,0 13 0,0-1 213,0 7 0,-2 6-116,-3 5 0,1 1 29,-8-6 1,7 4-261,-7-5 0,8 3-255,-2-13 1,4 5-5,2-6 1,-5-5-547,-1-7 108,0-6 397,6 3 1,2-16-302,4-3 0,-2-6 134,7-6 1,1-5 12,5-12 0,0-4 23,1-8 1,5-5-168,0-1 1,6 3 318,-6 9 1,5 6-31,-4 12 0,-1 3 180,-6 8 0,0 4-94,0 7 0,-1 3 802,-5 14 1,-3 1-386,-8 6 0,0-2 617,0-5 0,-8 5-345,-3-4 1,-10-2-166,-2 2 1,-8-8-456,2 2 1,2-4 70,-2-2 0,6-7-118,-6-4 1,8 1 130,-2-1-1012,4 0 0,4-14 406,3-3 0,4-5-1049,8-1 0,8-2 1574,4-4 0,11-4 0,4-8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7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7899,'16'-1'-144,"-5"-5"1,5 4 503,-5-4 1,5 4 558,1 2 1,0 10 253,1 7 1,-1 2-568,0 10 1,0 2 670,1 9 1,-9-1-596,-3 7 0,-4-8-94,-2 3 0,0 1-165,0-2 0,-6-1-614,0-11 0,-7 5-454,1-4 0,-5-2-685,-6 2 1,2-3 1329,-8 3 0,0 4 0,-5-6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8179,'11'0'876,"1"0"1,-1 0-339,6 0 1,8 0-50,4 0 1,4 0-114,2 0 1,-1 0 68,1 0 0,-1-6-329,1 0 0,-1 0-204,1 6 0,-2-2-1489,-4-3 692,3 3-327,-13-6-785,6 8 1997,-15 0 0,-10 0 0,-10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8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33 8037,'0'-9'1432,"0"-7"-1049,-8 14 0,5-3 53,-9 10 1,3-1 248,-3 8 1,-3-1-233,3 7 0,-1-1-51,1 0 1,-3 6-134,3 0 1,3 2-707,-3-2 0,8-3-105,-2 3 0,5-4-495,1-2 0,1 0 542,5 1-639,4-1 318,15-7 816,2-3 0,7-7 0,1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8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17 8299,'-7'-9'1447,"-3"1"-904,-7 8 0,0 8-52,-1 3 1,-5 7 2,0 5 1,-2 4 148,2 7 0,4 3-402,-4 3 0,6-3 18,5 3 0,-1-4-948,7-1 1,0-2 505,6-5 0,8-1-1189,3-4 0,7-9 1372,5 3 0,11-3 0,10 3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225 243 7987,'0'-17'0,"0"5"0,0 1-1239,0-1 929,8 3 0,-6-7 252,3 5 1,3-7-1,-2-5 0,0 8 678,-6-8 0,0 13 125,0-7-379,0 4 1,-8-3-121,-4 5 0,3 3 199,-3 8-239,1 0 1,-12 2 55,0 4 0,0-1-28,5 13 1,1-5-223,0 10 1,-1-2 203,1 2 0,2-3-42,3 3 1,-1 2-152,7-2 1,0 0 93,6-6 0,2 0-149,4 1 1,4-7-169,7 1 1,2-8-198,4 1 0,-2-3 42,8-2 1,-6-2-183,6-3 1,-6-3 24,6-4 0,-10-3-329,-2 3 1318,1 5-457,-9-1 291,1 8 1,-2 2 265,-8 4 1,0 3 592,0 9 0,0 5-504,0 0 0,-6 0 908,0-6-1541,0 0 35,6 1 1,2-3-327,4-3 0,-2-5 256,7-7 0,3 0-1354,9 0 0,-4-7 1356,4-5 0,4-11 0,0-4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3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85 8300,'0'-44'844,"0"17"1,0 14-635,0 19 1,0 5-840,0 12 0,0 4 423,0 8 1,-2 3 187,-4 8 1,-5 2-186,-12 16 0,4 1 129,-4 10 1,0-4-407,5 4 0,-1-4 480,13-2 0,1 0 0,5 1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0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7987,'0'17'1133,"0"1"1614,0-1-1519,0 0-840,0 1 0,-2-7 994,-4 1-438,4-9-2066,-5 5-696,7-8 1084,0 0 1,0-8 0,0-1-1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0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11550,'10'17'1058,"-5"0"0,-3 8-592,-2 4 0,0 4-97,0 1 1,-5 7-221,-1-1 0,-6 0-99,6-5 0,-5 0-12,5-1 0,-5 1-180,5-1 0,-6-5-905,7 0 749,-9-8 0,12 4-20,-4-8 0,5-5-613,1-1-84,0-7 586,0 4 0,1-10 477,5-4 1,4 2-135,7-7 1,0-1-18,1-5 1,-1 2 79,0 3 0,6 3 202,0 3 1,0 4-51,-5-4 0,-3 6 300,-3 6 216,3 4 0,-7 7-279,3 0 0,-3 0 821,-8 1-749,0-1 1,-8 0-184,-3 1 1,-5-7-259,-1 1 1,-6-9-262,0 3 0,-2-4 90,2-2 0,4 0-140,-4 0 0,3 0-810,3 0 0,6-6 486,-1 1 1,8-11 637,-2-1 0,12-8 0,4-10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8019,'17'8'811,"0"3"0,1 11-111,-1 1 0,-2 7-4,-3-1 1,1 6 77,-7 5 0,0-3 356,-6 3 1,-2-4 315,-4-1 0,-3 0-721,-9-1 1,-5 1-1025,0-1 0,-6 1 243,6 0 0,-8-7-1598,3 1 0,-5-2 538,-2 2 1116,1 4 0,-8-6 0,-3 7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2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467 137 8292,'0'-17'-146,"8"7"267,-6-5 1,13 5 326,-3-7 1,-3 5 402,3 1-30,-8-1-108,11 3 340,-13-7-703,6 14 0,-8-3-67,0 10 1,0 1 194,0 12 1,0 3-139,0 13 0,0 1-50,0-1 0,0 1-93,0 0 0,-2-1-165,-4 1 1,4-3-78,-4-3 0,-2 2-603,3-8 327,-1 8 0,0-12-1049,0 4 298,1-11 253,5-5 672,0-7 0,0-7-87,0-5 0,0-3-13,0-3 1,7-7 92,5-3 1,-3-5 102,3-2 0,0 3-49,5 3 1,0-2 25,0 8 0,-5 0 137,-1 6 1,-5 5-126,6 1 0,-6 7 130,5-2-81,-7 4 0,4 4 168,-8 4 1,0 3 18,0 9 0,0-1 201,0 0 0,0 6-57,0 0 1,-2 2 85,-4-2 1,2-3-291,-7 3 0,1 2 56,-2-2 1,-3 0-245,3-6 1,-3 6-90,-2 0 1,5-2-272,1-9 1,5 1-189,-6-7-200,9 8 201,-13-13 408,14 7 0,-5-10 20,7-4 1,0-3-17,0-8 1,2-1 246,3 1 1,5 0 68,7-1 0,-5 7 95,-1-1 1,-5 8 97,6-1 329,-9 3-350,5 2 0,-8 7 103,0 5 0,-8 5-173,-3 6 1,-12-1-37,-6 6 1,2 1-310,-2 6 1,0-1-147,-5 1 0,5-1-215,0 1 1,6-6 132,-6 0 0,8-2-112,-2 1 1,4 3 210,2-8 0,-1 0 106,1-5 1,6-1-12,-1 0 15,8-7 1,-5 3 400,3-7-120,4 0 0,2-14 50,11-3 0,5-7-193,1-5 0,8 2 4,4-8 1,4 2 15,1-1 0,1-3-8,-1 8 1,-1 5 356,-4 7 0,-4 7-118,-8-2 1,0 4 981,1 2-716,-1 0 0,-2 8 18,-3 4 1,-4 3-174,-8 2 1,0 2-85,0 5 0,-6-5-57,0 4 1,-6 2-84,7-2 1,-7 6-388,6-6 257,1 0 0,5-6-353,0 0 1,0-5 209,0-1 1,7-5 42,5 6 0,3-8 148,3 1 1,1-3 0,4-2 1,-4 0-58,4 0 1,-4-2 26,-1-3 1,-1 3-784,0-4 290,0-4-583,1 1 648,-9-9 1,-1 7-23,-8-1 0,-8 8 161,-3-1 1,-6-3-18,-7 2 1,3 0 162,-7 6 0,-3 2-75,-10 4 1,5 4 426,-4 7 0,-3 0-157,3 1 1,-6 1 409,5 4 0,-1-4-143,2 4 0,3-4 41,-3-1 0,5-1-157,7 0 0,3-1-153,7-5 0,1 5-489,0-5 1,5-1 234,1 1 1,7-5-693,-2 6 613,4-9 1,4 7 248,4-4 1,5-4 215,12 3 0,6-1 372,12 2 1,5-2-280,11 7 0,5-5 185,7 6 1,8-7 246,4 7 1,-10-2 532,-2 1 1,-6 4 53,1-3 0,-5 3-640,-7 3 0,-6-7-210,0 1 1,-7-3-593,1 3 0,-3 1-625,-3-7 0,-5 2 410,0-2 1,-8-5-264,2 5 1,-4-4-506,-1-2 1,-3-2 1120,-4-4 0,5-3 0,-7-8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8179,'9'0'5233,"7"7"-4344,-7 3 1,3 5 1789,-1-3-1948,-7-5 1,6-1 168,-4 0-1019,-4 0 1,7-6-475,-3 0 1,-2 0-759,7 0-161,1 0 1,5 0-842,0 0 0,1 0 2353,-1 0 0,8-8 0,2-2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 35 8093,'17'-7'0,"0"3"39,1-8 144,-1 8 0,0-3 279,1 7 1,-7 0 22,1 0 1,-7 0 814,7 0-768,-8 0 1,3 7 25,-7 5 0,0-2-239,0 1 1,0 6-55,0 7 1,-9 6-395,-8-1 1,-3 0 145,-8 5 1,-1-5-20,-6 6 1,1-1-137,-1-5 0,8 2-186,4-2 1,11-4 59,7-8 0,-3 0-58,2 1 1,8-9 133,10-3 0,5-2 101,6 2 1,12-4 274,11 3 0,4-10-72,2-7 0,-1 2 234,1-1 0,0 5-164,0-5 1,-8 7-113,-3-2 1,-7 4 48,-5 2 0,-4 0 242,-8 0-942,1 0 1,-9 2 252,-3 4 1,-6-2-1293,-6 7 0,-3-1 1616,-9 1 0,-7 5 0,-2-7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8093,'-11'7'814,"-1"5"0,1 5-74,-7 6 1,7-2 309,-1 8 1,7 0-304,-7 6 1,6 1 205,-5 5 1,1-5-477,-1 4 0,-5-3-159,5-2 0,1-1-594,-1 1 0,5-1 270,-6 1 1,9-6-1829,-3-1 0,4-6 486,2 1 1348,0-4 0,0-2 0,0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8053,'9'0'246,"-1"0"35,-8-7-107,0-3 0,0-1 458,0-1-458,0 8 0,0-5 445,0 3 0,2 4 275,4-4-549,-4 4 1,7 2-47,-3 0 0,-2 0-256,7 0 0,1 0-389,5 0 0,2 6-470,4 0 0,6 5 816,12-5 0,3 0 0,8-6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5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10917,'-8'17'1739,"6"6"-1256,-4 0 0,-2 0-174,3-5 1,-1-1-157,6 0 0,0 1-205,0-1 0,0 0 144,0 0 0,0-5 1,0-1-2187,0 1 1003,0 5-1827,0 1 2093,0-9 0,-2 1-44,-4-4 869,4-5 0,-13-1 0,5-9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5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8656,'0'-10'1719,"0"3"1,0 5-555,0-4-250,0 4 14,0-6-309,0 8 0,0 4-309,0 8 0,-2 1-46,-3 16 0,1 5 389,-8 7 0,1 5-84,-7-6 0,7 3-75,-1-3 1,1-4-221,-6 5 0,1-7-50,5-5 0,-3 2-284,8-8 0,-1 0-409,1-6 1,4 1-707,-4-1 1,4-6 622,2 1 1,2-8-1750,4 2 1568,4-4 1,7-4 194,0-4 0,1-4-20,-1-7 0,0-8-122,0-4 1,1 0 9,-1-5 1,0 1-137,1-13 1,-3-6 804,-4-6 0,13-7 0,-5 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40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8170,'8'-34'0,"-4"9"535,8 8 0,-7 1 375,7 10-700,-1 1 1,7 10 87,-1 1 0,-6 15 63,1 2 1,-8 10-76,2 7 0,-4 5 0,-2 6 0,-2 7-256,-4 0 1,-4 7 99,-7-1 1,5 1-469,1-2 1,7-3 210,-2-8 0,4-14-239,2-3 0,0-12-280,0 0 203,0-4 1,2-9 165,4-5 1,-2-3 26,7-2 0,3-13-132,9-4 0,-2-18 43,8 0 0,0-9 183,5 4 1,1-8-49,-1 2 0,1 3 323,0 3 1,-8 11 54,-4 6 0,-10 6 340,-1 5-219,-1 5 1,1 14 183,-1 5 0,-5 11 75,5 6 0,-5 3-138,6 3 0,-3 5-384,3 1 1,3 1-106,-3-2 1,-3-3-264,3 3 0,-6-9 138,5-2 0,-5-8-103,6 2 1,-7 0-112,7-6 1,-3 4-268,3-9 0,3-2 679,-3 1 0,3-7 0,3 4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6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260 363 8179,'17'-17'0,"0"-2"465,1-4 1,1 4 67,4-4 1,-2-2 39,8 2 0,-6 0-107,6 5 1,-2-5 142,1 0 0,3 0-137,-8 6 1,6-1-2,-6 1 1,6 2-395,-6 3 1,6-1 141,-6 7 1,6 0-138,-6 6 0,0 0 108,-6 0 1,6 2-242,0 4 1,0 2-56,-5 3 0,-1 5-32,0-5 1,1 4 57,-1 3 0,-2-1 115,-3 0-19,3 1 1,-7-1 39,3 0 1,-3 1 30,-8-1-3,0 0 0,0 0 12,0 1 1,0-1-33,0 0-36,0 1 1,-2-1-17,-4 0 0,4-5-8,-3-1 0,-3 1-115,2 5 1,-2 0 90,3 1 0,3-1-43,-4 0 1,-2 1 93,3-1 0,-7 0-12,6 0 0,-1 6 21,1 1 1,2 4 110,-8-5 1,9 8-79,-3-2 1,-2 6 19,2 5 0,-1 4 29,1 8 1,4 2-45,-4 3 1,4-1 165,2 8 0,-5-7 43,-1 7 1,-8-7 181,3 7 1,1-7-157,-1 7 0,1-9 147,-1 3 0,-3-6-285,8-6 1,-5 2-216,5-8 1,0-5 5,6-6 1,-5-8 115,-1 2 0,0-4-695,6-1 179,0-9-48,0 7-37,-8-15 161,6 7 0,-7-10 57,3-4 1,2 3-149,-7-9 1,-1 1-38,-5-7 0,0 1 75,-1 0 1,-5-3-456,0-3 0,-8-4 89,3-7 1,-7-1-94,-5 1 1,1-3 236,-7-3 1,2-2-46,-2-5 0,-4-1 166,4 8 1,3-8 511,3 2-164,4 4 1,1-8-1,0 6 1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8099,'12'-2'-252,"0"-4"0,-7 4 591,7-4 1,-6 4 1455,5 2-698,-7 8-607,11 2 0,-13 7 1576,4 0-877,-4 1-492,-2-1 0,0 0-399,0 0 1,0-5-371,0-1 1,-2-5 111,-4 6 0,4-6-184,-3 5-85,3-7 0,0 9-1163,-4-7-706,4 8 1405,-6-13 0,10 7 80,4-8 1,4 0 51,7 0 1,2 0-5,4 0 1,4-6 201,8 1 1,-1-9-84,1 3 0,-1 1 249,1-1 1,-8 7 79,-4-2 0,-10 4 875,-1 2-594,-8 0 2070,4 0-1427,-8 0 1,-2 0 46,-4 0 0,-4 0-337,-7 0 1,-2 8-188,-4 3 1,-4-1-334,-8 1 1,1 1 95,-1 5 1,6-1-403,0-5 1,8 4 205,-2-3 1,4-2-355,2 1 1,5-7 101,1 2 0,7-2-381,-2 1 268,4-3 175,2 14 225,8-14 1,1 11 369,9-7-62,-1-1 1,0-5-94,1 0 0,-1 0-33,0 0 0,-5 0-116,-1 0 0,-5 0 30,5 0-91,-7 0 1,4 2-266,-8 4 0,-8 4 18,-3 7 1,-12 2-235,-6 4 1,-10 2 116,-1 4 1,0-2 65,5-4 1,1-4 533,-1 4 0,8-3 129,4-3 109,4 0-131,9 0 1,4-1 368,12-5 0,12-3 296,10-8 1,7 0-336,5 0 1,3-8-414,3-3 0,4-5 39,-4-1 1,2-6-628,-2 0 1,-4 0 159,-7 6 0,-6-1-93,-1 1 0,-6 0-34,1 0 1,-10-3-355,-1-3 1,-9 4 199,3-4 0,-4-4-69,-2-2 0,-2 2 329,-4-1 0,3 6 15,-9-1 1,6 4-190,-5 2 199,-1 0 1,-5 1 26,0 5 1,5 1 57,1 4 227,-1 4 1,-3-7 430,3 3 0,3 4-68,3-4 763,4 4-858,-14 2 0,9 2 45,-5 4 1,-3-2 105,3 7 1,1 1 148,-6 5 0,3 6-106,-9 0 1,-2 8 43,2-2 1,-8 2-152,2-2 0,3 3-134,-3-3 1,2 4-510,-2 1 0,-2 1 212,8-1 0,2 1-320,10 0 1,-3-8-255,8-4 1,1-4-610,5-2 1,0 0-525,0 1 845,0-9 1,7 5 343,5-9 1,3 1 176,2-6 0,-5 0 237,-1 0 1,1-2-284,5-3-1,1 3 379,-1-6 0,-6 8 0,1 0 67,-8 0 34,3 0 1460,-7 0-835,0 0-94,8 0 0,2-6-219,7 0 0,2-5 731,4 5 1,2-5-408,4 5 0,4-6-127,-4 7 1,-2-1-241,1 6 1,-7 0 61,3 0-381,-5 0 1,-4 2-202,-3 3 1,-5-1-135,-7 8 0,0-1 259,0 7 0,-7 1-1436,-5 4 1,-5-4 225,-6 4 0,4-4-114,-4-1 0,-2-1 440,1 0 909,-6 1 0,3-9 0,-8-1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7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10412,'17'0'2294,"0"0"-1644,1 0 0,-1 0-218,0 0 0,-5 2 216,-1 4-571,-7-5 264,4 7-1514,0 0 540,-7-6 1,5 11-457,-12-7 0,3 2 396,-9-3 0,6-3-212,-5 4 1,-1-4 454,-5-2 1,5 0 23,1 0 1,5 0 303,-5 0-115,7 0 174,-4 0 183,0 0-61,6 0 1,-7 0 103,3 0 0,2 0 221,-7 0 1,5 2-158,-6 4 1,1-2 15,-6 7 0,-1-5-145,1 5 0,0-5 152,-1 6 285,1-8-310,0 11 0,5-13 578,1 4-259,7-4 263,-4-2-303,8 0 2115,0 0-2513,-7 0-227,5 0 353,-6 0-216,8 0-2874,0 0 66,8-8 2792,1-2 0,16-7 0,2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8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8198,'-10'-2'-291,"4"-4"677,5 4 1,8-11 596,5 7 0,-3-5-21,3 5-588,-1 0 0,12 0-137,1 1 1,4-7-168,-5 6 0,6 1 25,-6 5 1,0 0 86,-5 0 0,-1 0-175,0 0 198,1 0-351,-9 0 1,-1 7 50,-8 5 0,-2-3 15,-4 3 1,-9-1-18,-8 7 0,-6-1-96,6 0 0,-2 1-63,2-1 1,4-2 83,-4-3 0,3-3-544,3-3 129,7-4-591,-5 6 651,13-8 1,-6-2-91,8-4 0,6 2-6,0-7 623,7 7 0,-11-11 0,6 5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8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8119,'-10'0'1425,"2"0"-154,8 0 2141,0 0-2294,-7 0 1,-3 8-529,-7 3 0,1 5 66,5 1 0,-4 0-185,3 1 1,4-1 24,3 0 0,-3 0-411,2 1 0,2-7-558,10 1 0,9-8-36,9 1 0,12-3-643,-1-2 0,9-2-1206,-4-3 1,12 1 372,-6-8 1985,8 8 0,-18-11 0,7 5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18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8097,'-17'8'-13,"6"-6"99,-1 4 0,6-5 163,-5-1 0,5 6 536,-6 0 106,9 0 327,-13-6-231,14 0 352,-5 0-329,7 7-650,0-5 0,7 6 411,5-8 0,11 0-261,6 0 0,11 0-357,6 0 0,12 0-352,5 0 1,4-2-560,3-4 1,12 4-730,5-3 1487,3 3 0,4-6 0,2-2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45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7965,'-10'-10'7292,"4"2"-8624,12 8 739,-4 0 1,4 0-685,-12 0 1277,4 0 0,-21 0 0,4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53 7950,'6'-18'1190,"0"1"-256,0 8-261,1 1 0,-3 10 159,8 4 1,-9 3 17,3 8 0,-4 3 0,-2 3 0,-6-4-335,1 4 1,-3-4-374,2-2 1,4 1 29,-4-1 0,5 0-209,1 1 1,1-9-241,5-3 1,4 2-296,7-3 1,0 1 124,1-6 0,-1 0-564,0 0 1,1 0-843,-1 0 1295,-7 0 1,-3 2-69,-7 4 1,0 4 207,0 7 1,-13 0 51,-5 0 1,-3 3 104,4 3 1,-6-2-58,0 8 0,-6-6 141,6 6 0,-6-3 137,6 3 0,-6 4 346,6-4 0,-7 3-318,1 3 0,4 0 685,2-1 1,-2 1-346,2-1 1,5-1 114,7-4 0,5-4-123,-5-8 1,7 0 296,-2 1 1,14-9-243,9-3 1,8-4-317,9-2 1,1-8-281,0-3 1,5-5 211,0-1 1,1-6-173,-7 0 1,-1-6 54,-4 6 0,-4-2-350,-8 2 1,-2 4 71,-3-4 1,-4 4-62,-8 1 0,0 7 179,0-1 1,-2 8 134,-4-1 1,2 3 338,-7 2 1,-7 7-165,-5 5 1,-2 9 230,2 2 0,4 8-132,-4-2 0,-2-2 577,2 1 1,6-5-293,5 6 1,2-8-137,-1 2 0,1-3-332,5-3 1,3 0-868,-4 1-258,4-1 907,2 0 0,8-7 17,3-4 0,6-5-34,6-1 1,-1-1 576,6-5 0,-4 4-231,4-4 0,1 4 768,6 2 1,-8 0-102,-4 0 0,2 0 209,-2 0 0,0 0-102,-6 0 0,-5 6-334,-1 0 0,-5-1 36,5-5-101,-7 8-795,4-6-411,-8 6-837,0-8 406,0 0 58,-8 0 0,6-2 158,-3-4 0,3 2 449,2-7 0,0-7 546,0-5 0,0-15 0,0 1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7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7972,'10'8'701,"-3"-3"-283,-7 13 1,0-11 318,0 11 1,6-5-181,0 4 0,1-5 12,-1-1 1,-4-5-108,4 6 0,4-8-164,1 1 1,-1-1-515,1 2 1,1-4 233,5 4 0,-5-5-579,-1-1 0,-1 2-265,1 4 167,5-4 1,-13 12 289,9-9 1,-8 3-421,2-2 75,-5-4 460,-1 13 1,0-11 331,0 7 0,0-5-39,0 6 330,0-1 0,-1 7-18,-5-1 0,-4 0 154,-7 0 1,5 1-182,1-1 0,-3 6 10,-9 0 1,4 6 129,-4-6 0,4 6-107,2-6 0,-1 8-116,1-3 1,0-1 1,-1 2 1,9-8-226,3 2-354,-4-3-44,8-3 1,2-8 213,12-3 1,-2-4-120,1-2 0,1-2-481,5-4 1,6 3 310,0-9 0,-2 6-30,-9-5 0,3 7-320,-3-2 934,-5-3 60,9 7-21,-14-6 104,5 16 1,-9-1 1119,-3 5-129,3 3-864,-6-5 1,6 5-151,-4-3 16,4 3 1,-7-13-798,3 4 346,4 3 0,-7-7-71,3 4 0,2 2-55,-8-2 1,7 5-263,-7-5 0,2 7 356,-1-1 0,-4 3 38,3 3 0,-9 5 493,-2 0 1,0 2-221,6-2 0,-1-2 564,1 8 1,0-8-205,-1 2 1,3-4 15,3-2 1,-1 1-65,7-1 1,0-6 519,6 1-886,0-8 0,0 5 22,0-3 1,2-4-176,4 4 1,-2-4 163,8-2-487,-1 0 0,6-2 120,1-4 1,-1 2-396,0-7 424,1 7 1,-3-6-507,-4 5 706,5 3-25,-7-6 0,3 8 622,-1 0-436,-7 0 1,10-2 136,-8-4 0,7 4-50,-2-3 0,-1-5 27,2-2 1,-1 5-30,6 1 1,1-2-4,-1 3 0,-5-1-454,-1 6 117,-7 0 323,11 0 0,-13 2-98,4 3 1,-10 5 117,-2 7 0,-7 1-110,1-1 1,-9 0 14,-2 0 1,0 1-9,6-1 0,-2 0-137,-4 1 1,3-1 244,-3 0 0,4 2-114,2 5 0,0-5 146,-1 4 0,3-4-97,3-2 0,3 1 250,3-1-92,4 0 0,-6 0 0,10-5 346,4 0-121,4-9 0,7 5 129,0-8 0,2 0-225,4 0 0,-3 0 24,3 0 0,-2 0-144,2 0 0,-2 0-166,8 0 0,-6 0-319,6 0 0,-6-6-552,6 1 1,-1-7-304,7 6 0,-6-7-1260,0 1 0,0-1 2332,5 1 0,1-11 0,-1 4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8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10171,'-18'0'-45,"1"8"1,6 3 1537,-1 12 1,8-1-671,-2 6 0,-1-5 180,1 6 1,0-6-520,6 6 0,2-6-412,4 6 1,4-8-10,7 2 1,2-9-158,4-3 0,-2-1-946,8 1 1,0-3 637,5-8 0,1 0-1206,0 0 0,-8-6 609,-4 1 1,-4-7-477,-2 6 1128,-7 0 0,-5 14 328,-10 4 1,-7 5-71,-11 6 0,-2 4 170,-4 8 1,-3 5 503,3 0 0,2 3-369,-2-3 1,10-2 731,2 8 0,1-5-342,10 5 0,-1-8-153,1 3 0,4 1-328,-4-2 1,4 1-286,2-7 1,6 5 206,0-5 0,5 5-8,-5-11 0,2-1 39,-2 2 1,-4-8-26,3 2 1,-3-3 372,-2-3 0,0-6 123,0 1-40,0-8-307,0 3 0,2-8-102,4-5 0,-2-4-127,7-7 1,-5-6-493,6 0 0,1-14-518,10 3 0,-2-14 493,8-4 1,0-15-617,5-14 0,1-6 482,0-5 0,-15 45 1,0 0 445,0-2 0,0 0 0,4-1 0,0 2-15,23-38 0,-3-3-53,2 14 1,-8 6 170,3 6 0,-11 15 150,-1 1 0,-8 17 694,2 7 1,-3 5-417,-3 7 0,0 3 1733,0 8-1042,1 0 0,-1 2-176,0 4 0,1 3-78,-1 9 0,-6 7-356,1 4 0,-6-3-151,5 3 1,-7 6-1,2 5 0,-2 1-183,1-7 1,-3 1 80,4-1 1,-4 1-549,-2-1 1,0 1 262,0 0 0,0-7-696,0 1 1,-2-6 270,-4 6 0,3-6 54,-9 6 1,1-8 38,-7 2 1,1-9-29,0-3 0,-6-7 293,0 2 0,-1-4-5,7-2 1,-6 0 335,0 0 1,6-6-136,5 0 131,8-7 56,-3 3 1,9 1 158,3 3 0,7-2-292,11 2 1,-2 1 19,8 5 1,0 0-290,5 0 0,-1 0 89,-4 0 1,2 2 56,-8 3 0,-2-1 5,-10 8 0,3-1 204,-8 6 1,-1 1 67,-5-1 0,-2 2 288,-3 4 1,-5 2-145,-7 4 1,-6 10 157,0-5 1,-8 10 282,2-3 1,4 5-247,2-6 1,4 6 33,1-5 0,7 5-176,-1-6 1,9-1-37,-3-11 0,6 3-159,6-8 1,5 0-157,12-6 0,-4-7 80,4-4 1,4 2-218,2-3 1,4-1-210,1-10 1,3-3 171,3-9 1,-5 1-298,-1 0 0,-7-2 177,-9-4 1,-3 3-448,-3-3 0,-7 2 313,-10-2 1,-5 2 66,-7-8 0,-3 6 209,-3-6 0,2 10 249,-8 2 1,1 0-126,-7 5 0,0 4-147,1 3 0,7 3-70,4 2 0,4 0 41,1 0-1755,9 0 961,1-8 973,16-2 0,9-7 0,10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40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8097,'2'-27'590,"3"4"1,-1 11-506,8 7-111,7 3 1,6 2 60,4 0 1,5 0 163,1 0 1,0 0 102,5 0 0,-6 2-62,-5 3 1,2-1-477,-8 8 0,6-1-11,-6 7 1,6-7-16,-6 1 0,0-3-364,-6 3-46,1 3 1,-1-13 671,0 4 0,-7 3 0,-3 1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8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278 173 7854,'0'-23'1033,"0"0"1,0 0-569,0 6 1,5-1 1060,1 1-584,8 0-265,-5-1-123,1 9-394,-2 1 1,-10 16-113,-4 3 0,-4 12 70,-7 6 1,-6 6-687,0 5 0,-8 4 367,2 8 1,4 2-533,2 4 0,0 3 120,6 8 0,-2 1-78,13-1 0,0-6 392,6 1 0,0-9 272,0 3 1,0 1 144,0-1 0,0-2-150,0-10 0,0 4 858,0-4 0,0 2-392,0-2 0,0-4 497,0-7 1,0 0-320,0-1 1,0-5-156,0 0 1,0-8-245,0 2 0,0-4-7,0-1 0,-2-3 485,-4-4-169,4 5 8,-13-7 0,11 1 299,-7-4-414,7-4-357,-11-2 0,13-8-178,-4-4 1,4-3 105,2-2 1,0-8-80,0-4 1,8-6-1069,3-5 1,5-6 516,1-12 0,6-5-1161,0-12 0,8 2 695,-3-8 1,11 1 1109,1-7 0,6-1 0,-5-1 0,-3 3 0,-1 3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7843,'18'0'4532,"1"0"-3973,4 0 1,4 0-189,7 0 0,1 0-105,0 0-111,-1 0 0,-5 0 120,0 0 1,-8 0 117,2 0 1,-10 0-376,-1 0 0,-6 6-679,5 0 250,-7 7 1,2-1-443,-12 11 1,-4-2 205,-7 8 0,-10-2 286,-7 1 0,-7 11-789,-5-5 1,-4 5 530,4-5 0,4-1-19,2-4 0,5 4 638,6-5 0,4-1 0,8 2 0,7-8 0,4 2 0,5-3 0,1-3 0,5 0 51,1 0 0,13 1-69,-1-1 0,3-7 959,-4-5 1,0 3-344,1-2 1,5 2 525,0-3 0,0-3 141,-6 4-702,0-4 1,1-2 118,-1 0-612,-7 8 1,3-5-358,-7 9 1,0-6 248,-6 5 0,-8 1-607,-4 5 1,-1 0 333,1 1 1,-3-1-516,3 0 0,5 1 259,1-1 1,4 0 288,2 0 1,0 1 174,0-1 1,8 0 135,3 1 1,3-1 192,-3 0 0,5-1 523,-5-5 0,3 4 556,-3-3 0,-3-2-565,-8 1 1,0 1 252,0 5 0,0-6-431,0 1 0,-10 0-39,-7 5 0,-2 0-119,-10 0 1,0 3-140,-6 3 0,7-4-109,-1 4 0,8-4 55,-2-2 0,11 1 156,6-1 0,4 0-156,2 1 0,8-3-219,4-3 0,16 1 93,7-7 0,13 0-135,4-6 0,2 0-532,9 0 0,-9 0-790,-2 0 0,-2-6-556,-10 0 1,0-2 978,-5 3 1,-8 3-2413,-4-4 3361,-11 4 0,3 2 0,-5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9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9492,'-7'2'3446,"7"4"-4184,0-5-1754,15 7 2492,-13-8 0,6 0 0,-8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9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 7734,'-8'17'0,"-1"0"2704,-9 0 0,9 1-1355,3-1 1,6-7-1840,6-5 0,3-3 490,9-2 0,7-15 0,2-4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20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10030,'12'0'1546,"-1"0"-763,1 0 0,5 0-279,0 0 1,1 0-176,-1 0 0,-6 0-104,1 0 1,-1 0-586,7 0 0,-7-2 20,1-4-80,-1 4 456,-1-6-1122,5 8-148,-13 0 0,6 10-861,-8 7 2095,0 8 0,-8 10 0,-1-1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21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7987,'17'-17'1288,"-5"2"-745,-1 3 1,-5-1-68,6 7 1,-9-2 685,3 2-599,4 4 0,-8-3-157,3 10 0,-1-1 212,2 8 1,-4 5-211,4 6 0,-4 6-58,-2-6 1,-2 6-189,-4-6 1,4 2-165,-4-2 0,4-4 1,2 4 1,0-9-395,0-3-456,0-7 1,2 10 429,4-9 0,-2 1-231,7-6 1,-5-2 207,6-4 1,-3-5-39,3-12 1,9 2 9,-4-8 0,6 0-5,0-6 0,1-7 103,10-4 0,-3 2-75,9-2 0,10 0 255,2-6 0,10 2-46,-5 4 1,1 5 353,-6 12 0,3 5-163,-3 6 1,2 3 117,-14 3 1,1 5 220,-7 7 0,-5 0 1010,0 0-953,-8 0 1,2 7 232,-11 5 1,-5 3-193,-7 3 1,-2 1-98,-3 4 1,-5 2-311,-7 4 0,-2 3 64,-4-3 0,1-2-20,-6 2 0,1-8-128,-2 2 1,-2-4-158,8-2 0,0-5 109,6 0 0,-1-9-228,1 3 368,0-4 1,7-4-81,4-4 155,5 4 0,2-11-55,5 7 0,4 0 507,7 6 1,0 8 181,1 4 0,-1 3 434,0 2 0,1 1-368,-1-1 1,0 6 149,0 0 0,1 0-866,-1-6 1,-5 1 37,-1-1 0,1-5-401,5-1 1,0-7 248,1 2 0,-1-6-1695,0-6 0,2-6 266,4-11 1495,-3 4 0,12-21 0,-5 3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21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8048,'9'-7'0,"7"5"0,-5-4 0,5 6 1056,1 6 0,0-2-427,0 7 0,-5-5 1581,-1 5-1478,1 1 1,3 5-95,-3 1 1,-4-7-518,-8 1 0,1-9 119,5 3-2254,-4 4 1419,6-1-2689,-8 1 2338,0-2 1,-2-8-1405,-4 0 2350,4 0 0,-13 0 0,5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22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11066,'0'12'1004,"0"-1"1,2 1-746,4 5 1,-4 8-6,3 4 1,-3 11-15,-2 7 1,0 4-6,0 7 0,-5-2 10,-1 7 1,-13 6-244,1 6 0,-5 2-14,0-2 1,4-4-574,-4 4 1,-2-10 155,2-1 0,-6-8-16,6 1 1,2-13 72,9-9 0,-3-8-206,3-10 0,-1-5 401,1-1 1,-3-7-95,3 2 1,3-12 361,-3-5 1,3-5-111,-3-1 0,-1-6 271,7 0 1,0-6-160,6 6 1,0-6-66,0 6 1,2 0 44,4 6 1,4-6-63,7 0 1,6 0-107,0 5 1,6 1 69,-6 0 1,6 1-87,-6 5 0,7-5 69,-1 5 1,-2 1 92,2-1 0,0 1-56,5-1 1,7-3 7,-1 8 1,6-5-51,-5 5 1,5 0 8,-6 6 0,6 0-77,-6 0 1,1 2 88,-7 4 0,-7 4 291,-4 7 1,-3 0-101,-3 0 0,-6 7 81,1-1 1,-8 0 108,2-6 1,-10 6 128,-2 0 1,-8 0-178,3-6 0,-6 1 36,-6-1 0,3 0 117,-3 1 0,-2-7-137,2 1 1,0-9 228,6 3 0,-2-4-104,-4-2 1,3-8-44,-3-3 0,6-4-30,6-3 0,-3-1-82,8-4 0,1 4-233,5-4 1,0-2-202,0 2 1,2-6-582,3 6 1,5-6 414,7 6 0,2-2-1367,4 2 0,-3 4 699,3-4 0,4 3-832,1 3 934,-3 0 873,8 0 0,-14-1 0,6 1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49:2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433 122 7998,'-12'-12'308,"1"1"0,7 5 780,-2-6-610,-3 1 0,-1-7 134,-7 1 0,5 6-70,1-1 0,-1 8-160,-5-2 1,0 5 314,-1 1 0,-5 3-228,0 9 0,-8 9 421,3 19 0,-5 5-56,-2 6 1439,1 1-1481,7 0 0,4 4 152,11-4 0,5 2-407,7-14 1,9-2-420,8-9 1,10 2-10,14-8 0,11-8-1692,11-9 0,12-6-515,6-6 0,11-11-1969,-44 3 0,2-1 4067,4 0 0,1-2 0,0-3 0,0-1 0,5 1 0,1 0 0,1 0 0,1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0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8006,'8'-17'-284,"-6"5"1097,3 1 1,-1 5 1124,2-6-922,-4 1 77,6 1-692,-1 2 0,-3 10 37,8 4 1,-7 4 70,7 7 1,-2 8 101,1 4 0,-3 5-48,-8 7 0,0-5-168,0 5 1,0 1-273,0-2 0,0 1 76,0-7 0,0 1-156,0-1 1,0-7-117,0-4 0,0-3-304,0-3 1,0 0-586,0 0-904,7-7-954,-5 5 2098,14-13 1,-12 4-244,7-12 1,-7-5 389,2-12 1,-4 2 0,-2-8 0,5-6 19,1-5 1,2-8 554,-2 2 0,-4-4 0,5-2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40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8097,'23'-14'0,"0"-3"0,-5-4 275,-7 3 1,3 1-66,9 0 1,-4 0 291,4-1 1,-6 7 646,-5-1-500,3 8 1,-7-1-210,3 10 0,-3 7-168,-8 11 1,0 14-406,0 14 0,0 11 177,0 13 1,-2 19-1429,0-40 0,-2 1 1242,-3 7 1,-3 1 141,2 6 0,-3 1 0,-8 7 0,-2 1 0,2 5 0,1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8150,'6'-23'0,"1"0"692,3 2-374,2 2 0,-1 7 353,1 1 0,-7 5-140,7-5 1,5 1-152,6-2 0,2-3-314,-2 4 1,-2-5 45,8-1 0,0 2-65,6 3 0,-6-3 145,-1 3 1,-1-1-349,2 1 1,2 3-44,-8 3 0,2 4-193,-2-4 1,-10 4-95,5 2 143,-5 8 425,4 1 0,-1 9-94,-5-1 0,-3-5 570,-8-1-30,8 1-404,-6 5 1,7 0-72,-3 1 0,-4-7 20,4 1 1,-4-7-65,-2 7 0,0-6 139,0 5-153,0 1 1,0 5 32,0 0 1,0 6-31,0 0 0,0 6 88,0-6 0,0 10 9,0 2 0,5 1 1,1 10 1,6 2 120,-7 10 1,7-4-42,-6 3 1,5 3-100,-5-3 1,5 1-23,-5-6 0,2 0 53,-2 0 0,-4-8-134,3-4 1,3-9 48,-2-2 1,0-6 15,-6 6 0,5-8-87,1 2 0,0-10-410,-6-1-21,0-8 188,0 3-164,0-7 0,-6-7 173,0-5 1,-7-11-668,1-6 1,-9-3 187,-2-3 0,-2 1 56,2-1 1,2 0 221,-8 1 0,6 1 483,-6 4 0,1-3 0,-7 5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9357,'11'-12'809,"1"1"1,-1 5-477,7-5 1,-1 1-64,0-1 1,1-5-330,-1 5 0,0-3 103,1 3 0,-3-5-398,-4 5 0,3 1-282,-8-1-482,7 7 572,-11-4-104,6 0 316,-8 6 0,0-7-253,0 3 578,0 4-228,0-6 474,0 8 0,5 2 68,1 4 0,6 4 227,-6 7 1,-1 0-241,-5 1 0,0-1 96,0 0 1,0 2 331,0 5 1,0 1-222,0 3 1,-5 3-248,-1-8 1,-8 8-35,3-2 1,-3 1-401,3-1 1,-5 2-115,5-8 0,3 0-370,2-6 0,-1 1 383,1-1 1,0-5-558,6-1-174,-7-7 572,5 4 1,2-8 108,11 0 0,5-6 114,1 0 1,8-7 225,4 1 1,-2 2 6,1-1 1,1 5 24,6-5 1,-3 7 99,-3-2 0,-4 2 577,-7-2 415,-1 5-435,0-7-780,-7 8 163,-3 0 1,-9 6-755,-3-1 0,-7 11 207,-11 1 1,2 2-17,-8 10 1,2 0 136,-2 5 1,-1-7 346,7-4 0,0 2-235,5-2 0,1 1 235,0-7 0,7-6 1148,4 1-737,4-1 694,2 7 0,8-9-277,4-3 0,3-4-149,2-2 0,6 0-209,0 0 0,8-8-79,-2-3 1,-2 1-430,2-1 0,-8-1 109,2-5 0,-4 5-1902,-2 1 1469,1-1 1,-3 1-2297,-3-1 2658,-5 8 0,1-3 0,2 7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2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7985,'10'0'1105,"-2"0"54,-8 0 226,0 0-846,7 0 0,3-2 20,7-3 1,0 1-620,1-8 0,1 1 97,4-7 1,-4 7-302,4-1 0,-3 3 253,-3-3-2257,0-3 2268,0 13 0,1-13 0,-1 5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3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7837,'0'-10'1350,"0"3"-1181,7 7 0,-3 0 2080,8 0-615,-8 0-895,11 7 1,-11 1-79,7 4-593,-7 3 0,10-11-1326,-9 7 1085,1-7 0,0 6-2525,0-4 1354,-1-4 83,-5 5 0,6-9 580,0-3 1,2-5 680,-3-7 0,-1-1 0,8 1 0,-6 0 0,5 0 0,-5-7 0,5 1 0,1 2 0,5 10-181,0-5 197,1 7 1,-7-1 1225,1 4-263,-8 4-69,3 10-471,-7 2 1,0 7 82,0 0 0,0 3-52,0 3 1,-5 4-133,-1 7 1,-8 3-128,3 3 1,1 4 11,-1 8 1,-1 6-333,-5-1 0,0 9 55,-1-3 1,1 2 31,0-1 1,1-5-347,5-7 0,-3-6 179,9 0 0,-7-9-114,6-2 1,-5-3-113,5-9-82,-7 0 376,3-5 0,-2-9 97,1-3-96,7-4 0,-4-10 6,8-3 0,0-5-10,0-1 1,0 0-20,0-1 0,8-1-143,4-4 1,9 4 58,2-4 1,6-2 204,-6 2 0,7 0-92,-1 6 1,6 5 94,5 0 0,2 1 47,5-6 1,3 1 183,-4 5 1,-2-3-47,2 9 1,-10-1 143,-1 6 1,-2 0 32,-10 0-217,0 0 1,-14 2-161,-3 3 0,-4-1 111,-2 8 0,-2-6 104,-4 5 0,-9-7 51,-8 2 0,-6 1 216,6-1 1,-6 0 312,6-6 0,0 0 276,6 0-869,0-8 0,7-1 8,4-9 1,4 7-375,2-1 1,0 7 190,0-7 1,2 2-196,4-1 0,4-5-252,7 5 0,6 1-551,0-1 1,2 1-309,-2-1 1,-4-3 120,4 8 1192,-3 1 0,5-3 0,1-2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3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10854,'-10'0'53,"-3"4"50,7 7 0,-2 8 397,3 16-250,-5 7 0,-2 4-63,1 12 1,5 3-71,-5 9 1,1 6-12,-2 5 1,-3 4-74,4 1 1,1-7-180,-2-4 0,9-6 147,-3-6 1,-2-5-317,2-12 0,1-4 25,5-7 0,0-8-541,0-4 430,7-4 0,-3-3-673,8-5 568,-9-3 1,11-18 235,-8-7 1,-1-8-719,-5-10 988,8 1 0,-6-9 0,6-1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4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7829,'0'-17'0,"0"-1"604,0 1 0,9 8-230,9 3 0,9-4 283,13-1 1,4 3-228,8 2 1,-4 4-42,4 2 0,-12 0-230,6 0 0,-3 2-13,-9 4 0,-3 4 34,-14 7 1,-1 0-86,-5 0 1,-5 8-278,-12 4 1,-5 4 155,-12 2 1,-10 5-447,-7 0 1,-8 6 231,2-5 0,-3-1-20,3-5 0,4-8-76,8-4 0,7-6-504,4-6-29,3 5-26,11-14 895,1 5 0,23-14 0,5-3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4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87 7850,'-6'-18'0,"0"1"-146,0 7-201,-1-5 1685,-3 6-318,-7-1-322,-1 2 1,1 10-240,0 4 0,0 9-35,-1 8 0,1 14-64,0-3 0,5 5 130,1-5 1,5 7-306,-6-1 0,9-1-10,-3-11 1,4 5-579,2-4 0,2-4 333,4-2 1,1-4-1285,5-2 1,9-5 367,-4-1 0,4-7-794,-3 2 1780,-1-4 0,0-10 0,0-1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7850,'0'-9'-133,"2"1"-316,4 8 1589,4 0 1,7 2-328,0 4 0,0 3-196,1 8 0,-1 3-147,0 3 0,1 4 74,-1 7 0,6-5-452,0 0 1,0-2 53,-6 2 1,1-3-814,-1-2 0,0-5 490,1 4 1,-1-10-545,0-1 0,-1-6-244,-5 5 1,4-7-1561,-3 2 2525,-4-4 0,-1-10 0,-7-2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10188,'-17'0'1332,"5"2"-87,1 4 0,-1-2-584,-5 7 0,0 1 371,-1 5 0,-7 0-293,-3 0 0,1 7-52,-2-1 0,0 7-727,-5-1 1,5-2-648,0 2 1,8-8-1149,-2 2 1,9 2 1106,3-2 1,1 2-1303,-1-2 0,3-4 1034,8 4 1,0-3 995,0-3 0,8 0 0,1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7813,'-9'0'1923,"1"0"0,0 6 1183,-3-1-3021,-4 1 1,-3 0-881,1 0 1,7 7 794,5-1 0,-5 3 0,0 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4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8041,'-11'-15'496,"-1"3"-336,9 4 0,-5 6-60,8-3-121,0 3 1,8-6 59,3 8 0,4-6 202,3 1 0,7-3-124,4 2 0,3 2-54,3-7 0,5 5-397,1-6 0,5 7 182,-6-7 1,0 8-1266,-5-2 1417,-8-3 0,6 7 0,-7-6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5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69 7807,'-8'-9'-212,"6"-1"171,-4 5 0,4 1 437,2-8 239,0 8 1,-2-5 13,-3 3-319,-5 4 1,-7-6-170,-1 8 1,1 0 160,0 0 0,-2 6-24,-5 0 0,5 7-30,-4-1 0,6 3 28,5 2 1,-3 3-87,3 3 0,-1-4-2,2 4 1,1 4-12,4 2 0,4-4-95,-4-2 0,5-4 107,1-2 1,5 1-413,1-1 0,9-8-194,3-3 0,-1-4-407,6-2 0,4-2 363,2-4 0,3-9-199,3-8 0,-2-6-273,-4 6 1,1 0 391,-7 6 0,-2 0 407,-9-1 1,1 1-209,-7 0 1373,0 7-425,-6 2 1,0 16 521,0 4 0,0 3-501,0 2 1,0 2 232,0 5 0,0-5-144,0 4 0,2-4-295,4-2 0,-2-1-615,7-5 205,1 5 0,5-13-906,0 9 1,0-8 278,1 2 1,-1-10-281,0-2 1,1-8 62,-1 3 813,-7 3 0,5-15 0,-5 4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7807,'7'-10'669,"3"3"-200,7 7 1,0 0 375,1 0 1,-1 1-60,0 5 1,-5 4 346,-1 7 0,-1 8 483,2 4 1,-5 4-796,-7 1 0,0 7 155,0-1 1,0 0-453,0-5 0,-7 7-1871,-5 4 0,-3-2 440,-3 3 1,-1-7 61,-4 6 0,2 0 845,-8 6 0,0-8 0,-5-2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6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11294,'0'18'1022,"-2"-1"-563,-4 0 1,-4 0-762,-7 1 1,-6 5-1778,0 0 2079,-8 0 0,4-6 0,-7 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294 137 7892,'0'-18'567,"0"1"-27,0 0 489,-8 7-653,-1 2 1,-9 8-109,1 0 1,4 14-40,-5 3 0,5 14-55,-10 3 0,2 9 93,-2 9 0,3 1 1,-3 5 1,4 3 64,2 9 1,2-1-66,3 0 1,-1-8-127,7-3 0,0-6 73,6-6 1,10-6-294,7-11 1,8-4 110,9-7 0,3-9-286,3-3 1,5-6 73,6-6 0,1-9-55,0-8 0,0-8-101,0 2 1,-8-9-298,-4-3 1,-3-5 52,-2 6 1,-9-8 176,-2 2 0,-13-4 259,-5-2 0,-4-2 59,-2-3 0,-2 1 199,-4-8 0,2 9-115,-7-3 1,-1 14 83,-5 9 0,-2 3 89,-4 9 0,3 5-54,-3 7 0,-2 7-408,2-2 1,0 6 136,6 6 1,-4 3-590,4 9 0,-5 1 311,11 4 0,1-4 430,-1 4 0,-1 4 0,-5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7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7892,'10'8'1371,"-3"2"1,-1 1-429,0 1 0,7-6-412,-1 5 0,-3-5 535,3 5 0,0 1-505,5 5 0,6-3-221,0 3 1,0-9-492,-6 9 1,6-4-520,0 5 1,6-1-90,-6 0 1,6-1-2314,-6-5 3072,0 5 0,2 1 0,2 10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7835,'-9'-8'100,"-7"-1"1,14-3 183,-3 1 1,1 7-163,-2-2 193,4-3 117,-6-1 1,3-2-84,-1 1 0,-2 7 71,2-2 1,3 4-71,-9 2 0,6 4 150,-5 8 0,5 7 1,-6 16 1,9 1 36,-3 4 0,-2 3-203,2 3 1,1 4 22,5-4 1,0-4-303,0-1-52,7-5 153,3-1 1,9-9-1598,4-2 703,-4-5 551,6-10 0,0 5-3155,4-8 3341,4-1 0,1-5 0,1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85 7796,'-10'-10'664,"2"-5"-251,8 5 478,0-7-515,8-1 0,2 9 119,7 3 0,2 6-65,4 6 1,-2 3-46,8 9 0,-6 1-77,6 4 1,-6 2 152,6 4 1,-8 3-307,2-3 0,2-2 8,-2 2 1,6-2-570,-6 2 1,2-4 331,-2-8 0,-4-5-1076,4-1 0,2-1 308,-2 1 1,1 3-756,-7-9 1597,0 1 0,-7 2 0,-3 1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8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7958,'-34'0'-2,"7"0"541,4 0 0,3 8 104,3 4 1,0 3-104,0 2 0,-6 1 791,-1-1 1,-4 2-427,5 4 1,-6-2-414,6 8 0,0-2-1276,5 2 1,3 2 528,3-8 1,5 2-792,7-2 1,2-4 263,3 4 782,13-12 0,9 5 0,7-7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9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11180,'0'17'1915,"0"0"1,0 1-572,0-1-975,-8 0 0,1 0-726,-5 1 1,2-3-917,5-3-1230,3 3 652,-6-13 1851,16 6 0,9-16 0,10-2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7824,'10'0'1546,"-2"0"1,-8 2-945,0 4 0,0 4-147,0 7 1,0 2 88,0 4 0,0 0-17,0 12 0,-6-4-165,0 9 1,-5-2 48,5 3 1,-6-5-97,7 5 0,-3-5-563,2-1 1,4-3 64,-4-3 0,5-4-154,1-8 0,0 1-1096,0-1 719,0-7 348,0-3 1,5-9 36,1-3 0,8-5-84,-3-7 1,4-8 149,3-4 0,1 2-73,4-2 0,-2 8 186,8-2 0,-6 4 154,6 1 1,-6 9 186,6 3 1,-8 8 444,2 10 0,-4 1 64,-2 16 1,-1-6-349,-5 6 0,-3-2 732,-8 1 0,0 5-456,0-4 1,-2-4-260,-4-2 1,-3-2-283,-9 2 0,-1-9-258,-4 3 1,4-6 61,-4 1-122,-4 3-2076,0-13 1622,0-2 1,4-11-758,12-12 1,3 2 720,8-8 1,0 6-1146,0-6 1866,0 0 0,15-6 0,4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8282,'-9'0'2189,"1"0"-2113,8 0 358,8 0 0,3 6-181,12 0 0,-2-1 44,8-5 1,0 0-17,6 0 0,7 0-179,4 0 1,2-5 62,-2-1 0,2 0-437,-7 6 1,-1 0-135,-6 0 0,-5 0-283,0 0 1,-8 0-56,2 0 0,-9 0-725,-3 0 315,-7 0 1154,4 0 0,-16 8 0,-1 1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19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7772,'2'25'2067,"4"4"0,-5 6-1002,5 5 1,-4-4 163,-2 5 1,0 1-448,0-2 0,0 1-132,0-7 1,-6 1-517,1 0 1,-9-1-438,3 1 0,-5-1-1602,-1 1 1,-2-2 1198,-4-5 0,3 3 706,-3-8 0,-11 0 0,-3-5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0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7865,'-9'0'1453,"16"8"1,7-5 0,13 7-652,-2-2 1,6-3-209,-3-5 0,-1 0-220,2 0 0,-2 0-136,2 0 0,3 0-896,-3 0 1,-4-7 486,-2-5 0,-5 3-1042,-7-3 791,4 1-885,-13-7 1,4 9 319,-12 3 1,-5 4 196,-12 2 1,4-6 349,-4 0 1,1 1 439,-1 5 0,4-8 0,-6 6 0,8-13 0,7 13 164,3-6 583,7 8 2566,0 0-2770,0 8 0,0-4 64,0 7 1,0 1-215,0 5 1,0 0 405,0 1 0,0-1-297,0 0 1,-6 6-459,0 0 0,-5 2-465,5-2 1,-8 2-459,3 4 0,-5 4 133,-1-4 1,2 1-859,3-1 1,-3 2-106,3-8 1709,-3 0 0,-2 2 0,-1 2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70 311 7865,'-25'2'0,"7"4"945,1-4-324,15 6-37,-5-8 0,14 0-166,5 0 0,11-2 74,6-4 1,3-2-219,3-3 1,7-5-248,4 5 1,4-4-245,2-3 1,0 7 236,0-1 0,-8 1-850,-4-7 0,-3 1 452,-3 0 0,-1 5-522,-4 1 1,-6 5 261,-11-6 0,1 7-312,-7-7 950,0 8 0,-8-3 0,-4 7 0,-4 0 0,-7 0 0,0 0 0,-1 0 0,-5 2-4,0 3 0,-2 7 41,2 11 0,2-2 923,-8 8 1,6 2-403,-6 9 0,6-4 283,-6 5 0,8 1-357,-2-2 1,-2 1-215,2-7 1,6-5 18,5 0-247,1 0 0,1-2-1243,5-4 786,3-12-440,9-3 0,3-10 341,7-4 0,-1 2 116,-5-7 1,3 5-57,-9-5 403,1 7 941,-6-4 1,0 16-518,0 3 0,0 5 802,0 1 0,0 0-461,0 1 0,-2-1 80,-4 0 0,3 4-294,-9-3 0,6 3-193,-5-10-168,7-3-223,-4 0 1,16-10-1065,3-4 1,14-6 619,10-11 0,7-9-1120,10-9 1,0-5 743,0 6 0,4 1 546,-5 11 1,-4 3 131,-19 7 0,3 9 1516,-8 3-845,-7 4 0,-9 12 66,-7 7 1,0 0 1195,0 6 0,-7 2-661,-5-2 1,-5 2-252,-6-2 1,5-9-351,1 3 1,0-5-463,5-1 1,3 3 69,-3-9 0,6 1-1286,-5-6 912,7 0 0,-4-8-94,8-3 0,0-4-474,0-3 1,0-7 281,0-4 1,2 3 233,4-3 0,2 6 126,3-6 0,5 6 171,-5-6 1,5 8-133,1-2 1,6 4-38,0 1 1,8-1-49,-3-4 0,5 4-132,2-4 1,1-2 153,5 2 1,-3-2-193,8 2 0,-7-2 7,1-4 0,2-2 235,-1 8 1,-1 0 360,-6 6 1,-7 5-14,-4 1 5,4 7 1,-6-4-139,8 8 2427,-8 0-1574,4 8 1,-5-4 152,3 7 0,-4 1-474,4 5 1,-4 0-236,-2 1 1,-5-1-79,0 0 0,-1 0-567,6 1 0,-7-7 290,-4 1 1,-4 1-221,-2 10 1,-4-3-155,-8 3 0,-1-4-674,-16-2 1,0 0 488,-5 1 0,-1-1 196,0 0 0,1 1 435,-1-1 0,3-8-53,3-3 0,-2 2-6,8-2 1,-6-1-2,6-5 1,6 0-159,5 0 264,1 0 2,1 0-9,-5-7 1,13-3-118,-4-7 1,4 5 286,2 1 1,0-1-96,0-5 1,0 5 162,0 1-59,0-1 0,0-5 80,0 0 1,0 5 191,0 1 67,-8-1-135,7-5-62,-7 0-205,8 7-9,0 2 0,0 6 49,0-3 66,0 3-359,0-6 140,0 8 46,0 8-86,0 1 1,6 11 70,-1 3 0,1-4-7,-6 4 1,6 4-8,0 2 1,-1 11-3,-5 6 0,0 0-9,0 6 1,0 2 1,0 9 1,0 10-22,0-4 1,-5 6-102,-1 0 0,-6-2-369,7 8 0,-7-8 263,6 2 1,-5-4 21,5-2 0,0-7 83,6-5 0,-2-5-145,-3-6 0,3-3 61,-4-9 0,4-7-438,2-4-111,0 4-293,0-8 280,-8-1 1,6-13-167,-3-10 877,3-5 0,2-15 0,0-2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7972,'10'-12'1504,"-4"1"-745,-5 7-522,-1-4 1,2 18 433,4 7 0,-4 8-212,4 10 0,-4-1 344,-2 1 0,0 5-409,0 1 1,0-1-199,0-5 1,0-7-61,0 1 1,0-8-148,0 2 0,0-3-1245,0-3 980,0-7-719,0-3 1,2-7 396,3 0 0,-1-9-219,8-9 0,-1-7 356,7-9 1,-7-1 210,1 1 1,-1-7 64,7 1 1,-1 1 113,0 11 0,-2 3 328,-3 7-270,3 9 0,-13 3 671,4 12 0,-4 5-350,-2 12 0,-2 4 503,-4 8 1,-3-1-314,-9 1 0,1 0 72,0-1 1,0-5-219,-1 0 0,1-2-274,0 2 1,-1-4-581,1-8 439,7-8-1343,-5 7 1069,13-14 1,-6 3-377,8-10 1,2-3 276,4-3 0,2-5 182,3 5 0,5-5-159,-5-1 241,5 7 535,1-5 0,-7 15-196,-5 0 0,-3 2 505,-2 9 0,-2 3-317,-3 9 1,-5-2-57,-7 8 1,-6 0-97,0 5 1,-8 1-127,2-1 0,2 3-183,-2 3 0,0 3-524,-5 3 1,5 4-305,0-4 1,6 2 414,-6-2 0,8-4 567,-2-7 1,6-8-181,5-4 0,3-6 1225,3-5-404,4 3 56,-6-13-401,8 6 1,2-16 178,4-4 0,0-3-490,11-2 0,-2-3 83,14-3 1,2-2-434,9-3 0,-1-5 173,7 4 1,-8 4 108,3 2 1,-5 4 119,-1 2 1,-6 7 167,-1 4 1,-12 4 86,1 2 1,-5 8 479,-1 3 1,-3 7 172,-8 5 1,0-2-473,0 8 0,-8 0-219,-3 5 0,3-1-69,2-4 0,-2 1-100,3-7 1,-1 1-17,6-7 1,2 0-151,4 0 0,3-5 30,9-1 0,-7-7-218,1 2 0,-1-4-48,6-2 1,1 0 106,-1 0 1,0-8-267,1-3 1,-1-5 176,0-1 0,6-6-205,0 0 1,0-8-43,-5 2 1,-3 3-120,-3-3 1,1 2 73,-7-2-257,0 4 443,-6 0 1,-2 8-36,-4-1 1,-4 3 178,-7 9 1,-6 2 155,0 10 1,-10 6-114,-1 11 1,-3 6 207,-9 11 1,8-3 207,-3 3 0,-1 2 350,2-2 1,-1 1-237,7-7 1,5 1 299,0 0 1,0-1-306,-5 1 0,5-6-43,0-1 1,8-8-347,-2-3 1,3-2 148,3-9-292,0 0-103,0-6 0,7-8-222,4-3 1,4 1 60,2-2-123,0 1 697,8-6 0,2 7-87,7 4 0,0 4 154,0 2 1,3 0-69,3 0 0,4 6 613,7 0 0,3 7-140,3-1 1,-1 3 19,7 3 0,0-1-428,6 0 1,3 0-381,-3 1 1,4-7-498,-10 1 0,-2-8 428,2 1 1,-5-3-340,5-2 0,-8 0 218,3 0 0,3-2-2134,2-3 2507,12-5 0,3-7 0,8-1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4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53 7847,'9'-18'2479,"-3"1"-1869,-4 7-248,-2 3 298,0 30 0,0-2-225,0 19 1,0-3 345,0-3 1,-6 3-321,0 3 0,-5-3-341,5 3 1,-2-5-169,3-7 1,3 5-239,-4-4 1,4-4 191,2-2 1,-6-10-146,0-1-1129,1-8 870,5 3 1,0-8 74,0-5 0,2-4 90,3-7 1,-1 0 72,8-1 0,-6-5 6,5 0 1,-5-2 32,5 2 1,1 4-18,5-4 1,0 6-102,1 5 0,-1-1-54,0 7 163,1 0 1,-1 6 566,0 0-334,1 0 1,-3 8 1033,-4 3-630,-3 5 0,-8 1 119,0 0 1,0 1-242,0-1 1,-6 0-18,1 0 0,-9 1-372,3-1 0,-5-2 151,-1-3 1,0 1-628,-1-7 287,1 8 61,0-12-137,7 5 0,-3-9 77,7-3 1,2-5-71,10-7 1,-2-3 89,7-3 0,-5 10 92,6-4 1,-1 5 243,6 1 0,-5 3-81,-1 8 0,-5 0 382,6 0-206,-8 0 93,11 0 0,-13 8-99,4 3 0,-4 4 29,-2 3 0,-8 5-160,-4 0 0,-5 2-179,-6-2 1,2 2-364,-8 4 1,2 3 220,-2-3 1,-9 2-142,3-2 1,-3 3 128,3-3 0,-5-2 360,0 2 0,-1-8-8,7 2 0,-3 2 46,-3-2 0,3 0 419,-3-5 0,5-3-273,7-4 1,-3 5 323,8-5 1,0-3-144,5-2 1,7 1-13,-1-1 56,8 0-394,-3-6 0,9 0-13,3 0 1,13-8-120,11-3 1,7-7 81,10-5 1,10 2 13,19-8 0,6 1-60,11-7 0,2 2-95,-45 18 1,0 2 0,1-1 0,0 3 29,42-7 1,-4 1 97,-13 0 0,-4 7-145,-19 4 1,-4-1 24,-13 1 1,-8 0 26,-4 6 1,-12 2-72,-5 4 0,-4-2-134,-2 7 0,-9 1-570,-9 5 0,-7 0 554,-9 1 313,-9 7 0,-1 1 0,-8 9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4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7847,'0'11'3457,"0"1"-1867,0-1-1370,0 6 136,7 1 67,-5-1-875,14-7 1,-13 3 329,9-7-1160,-8 0 896,11-6-1149,-13 0 1,12-8 1534,-9-4 0,1-3 0,-6-2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4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7847,'0'-10'40,"0"-5"438,8 13 0,-6-8 108,4 4 107,-4 4-199,5-5-270,-5 7 1,6 7-42,-8 5 1,2 3 40,4 3 1,-5 7 32,5 3 1,-4 7-9,-2 5 1,0 4 90,0 8 0,2 2-64,4 4 0,-4-2-65,4 7 1,-5 0-90,-1 7 1,0-1 101,0 0 1,0-2-483,0-3 1,-5-5 197,-1-7 0,0-8-464,6-3 1,0-7 112,0-5 0,0-4-108,0-8 0,0-5 33,0-1 1,-2-7 107,-4 2 1,5-6-36,-5-6 0,4-5 67,2-12 0,0-4-167,0-8 1,0-7 106,0-4 1,0-10 405,0-2 0,0-7 0,0 3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1:25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8226,'-8'-9'948,"-3"3"269,-5 4-732,-1 2 1,0 2 162,-1 4 0,-5-1 91,0 13 0,-8-3-123,3 14 1,-5-6-226,-2 6 0,7-2 130,-1 1 1,8 3-132,-3-8 0,5 0-553,2-5 1,7-7-656,5 1-18,3-8 0,4 3 438,3-7 0,7-2-379,11-3 0,4-5-729,7-7 1,1-8 774,0-4 0,1 2-480,4-2 610,5 8 371,-1-4 1,0 6 124,-4-4 1,5 5 290,6 1 1,-4 0 86,-1 5 0,0 3 78,6-3 0,-6 8-276,0-1 1,-8 3 934,3 2 0,-7 0 195,-5 0-238,4 0 0,-14 5-403,4 1 0,-11 2 441,-7-2-765,-3 3 1,-2 9-312,0-1 0,-13-2 84,-4-3 0,-7 3-110,1-3 1,-2 3-679,-3 2 0,-3-7 390,8-4 0,0-4-141,5-2 1,7 0-312,-1 0 928,9 0 1,3 0 222,11 0 0,4 0 378,3 0 0,1 2-139,4 3 0,-4-1-223,4 8 0,2-3 337,-2 3 0,0 1-222,-5-7 1,-3 7-264,-3-1 0,3-2 294,-4 1-2025,-3-7 819,8 11 0,-13-13 730,9 4 0,-1-4 0,7-2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27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8240,'-10'-2'-280,"4"-4"1,-3-3-1,-1-9 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27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8249,'0'-18'907,"0"1"1292,0 7-1123,0 3 9,0 7 377,0 0-976,8 0 0,4 0-418,11 0 0,-2 0 154,8 0 0,-6 6-165,6-1 0,-1 1 42,7-6 0,0 0-36,-1 0 1,1 0-47,-1 0 1,1 0-253,0 0 1,-1 0-415,1 0 1,-6 0 323,-1 0 1,-1 0-118,2 0 1,-4 0 126,-8 0 1,1 0-520,-1 0 1,-2 2 129,-3 4 1,1-2-77,-7 7 1,0-5 259,-6 5 1,-4-5 10,-8 6 0,-1-1 509,-16 7 0,0-1 0,-13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7872,'0'-17'654,"0"5"158,0 1 1,2 7-436,3-2 0,-1 4-183,8 2 1,-7 0 216,7 0-197,0 0-54,5 0 0,0-6 8,0 1-53,1-1-277,-1-2 1,6-2-355,0-7 1,0 0 234,-6 0 0,7-1-382,-1 1 1,-6 0 212,-6-1 1,-1 1-53,2 0 1,-5 0 149,-7-1 51,0 9 140,0-7 1,-2 12 492,-3-7-245,-5 7 104,-7-4 0,-1 8 257,1 0 1,0 8-246,-1 4 799,1-5-647,0 9 0,0-9 72,-1 5 561,1 3-566,7-13 1,-3 14 339,7-5-404,-7 4-125,11 3 0,-6 5 247,8 0-107,0 8-148,0-5 1,2 9 182,4 0 1,5-3-417,12-3 1,-1 2-294,6-8 1,9-2-271,9-9 1,2-5-689,-2-7 0,4 0-701,-4 0 1960,4-7 0,2-3 0,0-7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8070,'-9'-8'1047,"-7"6"-472,7-5-258,-8 7 0,-1 2 405,1 3-303,0 13-152,-1 9 1,3 15 60,3 4-155,-3 4 1,5 8-536,-7-1 314,8 1 0,1-8-171,8-4 1,0 2-391,0-8 0,8 1 393,3-7 216,12-7 0,-4-2 0,6-8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5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8150,'0'-17'468,"2"7"-189,3 4 1,5-2 123,7 3-202,0-1 0,8 6 402,4 0-220,4 0-171,2 0 1,5 0-1,2 0 39,2 0 0,-3 0-34,5 0 0,-6 6-160,6-1 0,-7 9 89,1-3 0,-5 3-140,-7-3 1,-3 5 52,-7-5 1,-1 7-51,0 5 1,-7-4 100,-4 4 0,-4 2-121,-2-2 0,0 6-30,0-6 0,-2 6 46,-4-6 1,-9 6-83,-9-6 1,-4 7 75,5-1 0,-10-2-200,-2 2 0,1-8 56,-7 2 0,-1 2-503,2-2 1,1 0 223,11-5 0,-3-1-1661,8 0 2085,0-7 0,5 5 0,1-5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2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8128,'-26'6'-30,"3"-1"1,3 1 45,3-6 0,6 0-5,-1 0 1240,8 0-248,-4 0-465,8 0 0,8 0-205,4 0 0,5 0-50,6 0 0,4-2-134,7-4 103,9 4-64,1-13 1,8 7-40,0-3 1,0-4 125,-1 3 0,1 2-326,0-1 0,-2 7-310,-4-2 0,-3-1-403,-9 1 0,-1 0-384,-4 6 134,3 0 1,-12 0 187,3 0 0,-10 0 826,-1 0 0,-9 0 0,5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2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8282,'0'-10'701,"0"3"1,2 7-589,4 0 0,-2 0 591,7 0 1,1 0-161,5 0 1,6 2-53,0 3 1,8-1-255,-2 8 0,9-1-28,3 7 0,5-3-179,-6-4 1,6 5 79,-5-5 0,5 7-233,-6 5 0,-2-4 64,-9 4 0,2 2-169,-8-2 0,0 8 33,-6-2 0,-1-3-47,-5 3 1,-3 0 98,-8 6 0,-10-1 3,-7 1 0,-8 5-149,-9 1 1,-3-1 69,-3-5 0,1-1-137,-7 1 0,8-3 69,-3-3 1,7-4-493,5-8 1,4-1 777,8-5 0,-8 5 0,-2-7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2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8048,'0'-18'0,"0"7"0,0-1-362,0 9 114,0-13 580,0 14-98,0-5 187,0 7 520,0 0-791,0 7 0,0 3 60,0 7 1,0 2 8,0 4 0,0-1 89,0 6 0,-6 3-96,0 9 1,-7 5 24,1 7 1,3-1-39,-3 1 0,1 8-160,-7 3 0,1-1 64,0 1 1,5-7-90,1 2 1,7-5 25,-2-1 1,4-8-172,2-3 1,0-7-120,0-5 1,0-4 100,0-8 0,0 1-300,0-1 260,8-7 1,-6-1-351,4-3 331,-4-4 0,-2-2 65,0-12 1,0-5-204,0-6 0,-2-4-303,-4-7 0,2-9-17,-8-3 0,7-4 666,-7-2 0,3 6 0,-3 0 0,-3 0 0,5-6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29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8048,'0'-18'0,"0"1"340,0 0 0,6 0-39,0-1 1,7 1-117,-1 0 0,3 5 46,3 1 1,7-1 127,3-5 0,5 7-80,2 4 0,5 4-53,0 2 1,6 2-42,-5 4 0,-1 4 0,-5 7 0,-3 8 92,-3 4 1,-4-2-34,-7 2 1,-3-1-116,-4 7 1,-3 0 44,-8-1 1,-2 1-372,-4-1 0,-5 7-62,-12-1 0,-4 0-229,-8-5 0,-1 3 106,-4-3 0,1 3-144,-7-9 1,8-4-433,-3-2 1,7-4 40,5-1 917,-4-9 0,14-1 0,-6-8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0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6666,'0'-9'-639,"0"1"599,0 0 1,2 4 142,4-7-41,-4 7 0,7-9 105,-3 7 0,-4-2-134,4 2 62,3 4 1,-7-7-6,4 3-76,-4 4-57,-2-6-11,0 8 1774,0 0-1670,-8 0 0,4 0 146,-7 0 1,5 0-145,-5 0 0,5 8 130,-6 4 0,7 3-93,-7 2 0,2 1 199,-1-1 0,-3 8-26,9 4 1,-3 3 107,2 3 0,4 1-7,-4 5 0,-1-3-119,1 8 1,-2-1-75,3 1 1,3 2 44,-4-8 1,4 0-168,2-5 0,2 0 128,4-1 0,-2-5-590,7 0 1,2-8-218,11 2 0,-3-4-1352,8-2 1983,-1-7 0,-1 5 0,-2-5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1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8092,'0'-9'-979,"0"1"1212,0 8 1,0-2 440,0-4-448,0 4 0,2-5 127,4 7-131,-4 0 0,8 0-1,-5 0 0,-1 0 164,8 0 0,-3 2-41,3 3 0,3 5 110,-3 7 1,3 8-68,2 4 1,-5 4-45,-1 1 0,1-1-184,5-4 0,1 4-101,-1-5 1,-6-1 18,1 2 1,-1-8-154,7 2 0,-1-3-473,0-3 0,-1-6 57,-5 1-178,5-1 0,-7-1-95,8-4 175,-7 3 0,0-7-499,-5 4-99,-3-4 1188,6-10 0,-8-9 0,0-10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1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8092,'10'-10'-448,"-3"-5"810,-7 13 321,0-6 1,-2 8 399,-3 0 319,3 0-1224,-14 0 0,7 2 58,-9 4 0,1 0-121,0 11 0,-2-2 110,-5 14 0,-4 6-424,-13 5 0,-3 14-195,-8-2 1,0 5-473,0 1 1,3-4 419,2 3 267,13-11 1,1 4-1,6-5 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2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8108,'0'-10'2674,"0"3"-2536,0 7 1,0 2-10,0 3 0,-2 5-75,-4 7 0,-3 3-54,-9 3 0,-7 3 0,-1 9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3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35 242 8197,'0'-9'315,"0"-1"-292,0 4-21,0 5 477,0-7-15,0 8-36,0 0-307,0 8 0,-1 1 149,-5 8 1,4 3-148,-4 3 0,2-4-16,-2 4 1,5 2-187,-5-2 1,4 6 128,2-6 1,0 0-122,0-6 287,0 1-711,0-1 100,8-8 97,1-1 1,8-8-50,1 0 0,-1-8-66,0-3 0,1-4 269,-1-3 0,0 1 43,0 0 1,1-1 32,-1 1-171,0 0 857,1 0-294,-1 7-280,-7 2 1,-3 10 262,-7 4 0,6 4 427,0 7 1,0-6-445,-6 1 0,0-1-152,0 7 1,5-7-90,1 1 1,2-3 116,-2 3 0,-3 1-265,9-7 1,-6 6-45,5-7 9,1 1 0,5-6-32,0 0 122,1 0 1,-1 0 84,0 0 0,-5 0-37,-1 0 1,1 0 78,5 0 0,-5-6-69,-1 1 0,-5-9 186,5 3 0,-7 1-95,2-1 0,2-3 0,-3-9 0,1 4-105,-6-4 0,0-2-6,0 2 0,0-8-39,0 2 0,0 2 91,0-2 1,0 6-5,0-5 0,0 6-30,0-1 0,-6 4-199,1 2 0,-1 0 69,6-1 0,0 7-975,0-1-278,0 1-445,0 1 1816,0 2 0,8 8 0,1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8117,'12'4'646,"-1"7"0,1 3 258,5 14 1,0 1-326,1 6 1,-3 5-54,-4 1 1,5 5-212,-5-6 0,-3 2-114,-2-1 0,-4-5-197,-2 5 1,-2 3-360,-4 2 1,-4 2-1236,-7-2 0,-6 4 1590,0-4 0,-15 4 0,1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6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243 710 8081,'17'0'-397,"-3"0"277,3 0 1,-3 0 480,9 0 1,-4-6 122,-2 0 0,2 0 149,4 6 1,-3-5 24,3-1 0,-10-2 194,-1 2-638,-1-3-45,6-9 1,-7 1-545,-4 0 428,-4 0 1,-4-1-149,-4 1 1,0 0-117,-11-1 1,2 7-225,-14-1 1,6 7-37,-6-7 0,2 8 150,-2-2 1,-3 6 151,3 6 1,-4 6 25,-2 11 1,1-2 143,-1 8 1,6-2-54,1 1 0,6 5 141,-1-4 1,6 2 16,6-2 1,3 1 218,8-7 0,0 0 100,0-5 0,2-1-138,4 0 1,3 1-191,9-1 0,-1-8 20,0-3 1,6-4-126,0-2 1,8-2-9,-2-4 0,-2-9-446,1-8 0,-1-8 67,2 2 0,2-9-272,-8-2 1,6-8 107,-6 2 1,6-12 131,-6-5 0,0 1 105,-6-1 0,-2-1 145,-3-5 1,1 9 144,-7 9 0,6 6 32,-6 11 0,-1 7 325,-5 4 92,0 11 313,0 5-241,-7 22 0,-3-2-221,-7 16 0,-4-6-6,3 6 0,-3 0 15,10 6 1,-3-1-191,3 1 1,-3 5 29,8 0 1,1 8-136,5-1 1,0 3 80,0 1 0,0 1-156,0 0 1,0 0-26,0 0 0,7-2 43,5-4 0,3-4 28,3-7 1,7-6 45,3 0 1,5-14-101,2 2 28,-1-11 0,7 7-3,-1-7 0,0-2 78,-5-10 0,5 2 0,1-7-48,-3-3 28,-2-1 1,5-8-2,-1 0 0,-5-6-23,-6 6 0,-3-8 0,5 4 6,-2 1 16,-8-7 0,2 12-10,-11-8 1,1 8 147,-7-2 1,0 3-54,-6 3 1,-2 0 39,-4 0-93,-4 7 220,-7-5-214,-8 13 1,4-6 45,-8 8 0,2 6-18,-2 0 0,-1 7 130,7-1 1,0-3-62,5 3 0,3-1 195,3 6 0,-1 1-168,7-1-68,0-7 0,6 5 83,0-3 1,8 3 16,4 2 0,1 1 49,-1-1 0,9 0-82,-4 0 1,4-5-196,-3-1 1,-1-5 0,0 4-49,0-2 0,3-3 120,3-5-12,-4 0 1,12 0-78,-8 0 0,7-5 40,-1-1 0,4-8-143,1 3 0,-1-5-83,-4-1 0,2 0 57,-8 0 0,6-1 168,-6 1 0,0 5 1,-6 1 147,0-3 0,-5 5 4,-1-3 70,-7 1 1,6-5 72,-4 5-149,-5-5-63,7 7 0,-8-3-28,0 1 0,-6 5 62,1-5-192,-1 7-14,6-12 0,-6 12-26,0-7 92,1 7 4,5-11 123,0 13 1,0-8-104,0 4 334,0 5-178,-8-7-39,6 8-82,-6-8 0,1 6 14,5-5 1,-6 5-2,8-4 322,0 4-319,-8-6 1,6 6 477,-3-3-115,3 3-363,-6-6 39,6 8-36,-13 0 1,11 0 13,-8 0 0,9 2-138,-3 4 0,4 5 10,2 12 0,0-2 41,0 8 0,0 2 174,0 9 1,6-1-136,-1 7 1,3-6 293,-2 6 0,-4-5-14,3 5 0,-1-8-7,2 3 0,-4-3-97,4 2 0,-4-3 26,-2 3 1,0-3-46,0-3 1,0 7 23,0-1 1,0 8-245,0-2 1,0 4 75,0 2 1,0 6-331,0-1 0,-6 1 106,0-6 0,-2-6-27,3 0 0,-3-9-68,-3-3 0,-5 1-148,5-7 0,-5-3-377,-1-1 1,-8-7 305,-4-6 0,2-3-298,-2-8 0,1 0 304,-7 0 0,8-10-20,4-7 0,-2-16 550,2-13 0,0-11 0,6-5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4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8285,'2'-17'0,"4"0"0,5-1 693,4 1-420,3 0-97,-1 0 0,0 5 20,1 0 1,-7 9 37,1-3 1,-7 4-12,7 2-11,-8 0 1,9 2-326,-7 4 0,0 3 44,-6 9 1,0 1 40,0 4 0,0 4 256,0 7 1,0 7-89,0-1 0,0 6-44,0-6 0,0 7 9,0-7 0,7 0-19,5-5 0,-2-1 66,1 1 0,3-8-112,9-4 0,-4 2 123,4-2 0,-2-6 4,2-5 0,-4-1-124,4 7 1,-3-3 59,-3-3 0,-7 3-104,-5-4 1,-3-1 107,-2 2 1,0-1-273,0 6 0,-9 1 80,-9-1 1,-1 0-350,-10 1 0,2-3-3,-1-3 0,-5 1-183,4-7 1,-2-1-271,2-5 0,-3 0 325,3 0 0,-4 0 565,-1 0 0,-1-15 0,1-4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4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8106,'15'-23'122,"-3"0"1,3 2 113,-3 9 1,3 2 95,2 5 1,1 3 416,-1-4 0,0 4-836,1 2 2,-1 0-321,0 8 1,-7-4-136,-4 7 0,-5 1-1007,-1 5 1548,0 8 0,-15 2 0,-4 7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8167,'0'-17'636,"0"7"1,9-3-292,9 7 1,-1 0-284,6 6 0,4-5-216,2-1 0,3-2-266,3 2 0,-1 5 420,1-5 0,7-4 0,2 1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363 154 8165,'-2'-15'-137,"-3"3"-365,3 5 613,-14 7 0,7 0-116,-9 0 0,1 7 545,0 5 0,-2 11-258,-4 6 1,3 4 11,-3 1 0,-2 10-150,2 8 1,-6 2-110,6 9 0,0-5-19,6 5 1,2-7-48,3 2 1,-1-10 258,7-2 0,0-8-79,6 3 1,2-10-197,4-3 1,3-7 88,9 3 1,1-11 27,4-1 0,4-9-34,7 3 0,1-4 4,0-2 1,-1-8 9,1-3 0,-1-6-135,1-7 1,0 3 34,-1-7 1,-5-1 64,0-6 0,-8-7-69,2-4 1,-4-4 62,-1-2 0,-1-6-184,0 1 1,-5-9 98,-1 3 1,-7-2 58,2 1 1,-4 6 56,-2 12 0,0 4 162,0 8 1,-8 7-231,-4 4 0,-3 5 30,-2 7 0,-6-3-509,0 9 0,-8 1 229,2 9 1,-5 7-279,-7 11 1,5 4 0,-5 8 555,13-1 0,-5 8 0,6 3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5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8165,'7'9'1145,"-3"-3"-787,8-12 1,-7 3 362,7-9 0,-6 8-231,5-2 0,-5 3 57,5-3 0,1 4-67,5-4 1,1 4 6,-1 2 0,0 2-456,0 4 1,1 3-403,-1 9 0,0-1-1240,1 0 1,-7 6 925,1 0 0,-1 8 685,7-2 0,-1 4 0,0 1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8077,'-8'-17'0,"4"8"616,-7 3-106,7 4-319,-4 2 0,2 4 64,0 7 1,-1 3 454,1 15-364,4-1 1,-11 13-118,7-1 1,-6 2-153,7-1 1,-1-3-126,6 8 0,0-11 85,0 5 1,0-13-708,0 8 1,8-12 370,3 0 1,4-4-1444,3-2 1742,-1-7 0,8 5 0,2-5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6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8066,'17'0'898,"0"0"1,1 6-475,-1 0 0,0 7 5,1-1 1,5 5 36,0 6 0,5-4-237,-5 5 1,8 1-42,-2-2 1,-2 2-380,2-2 0,-8-4 197,2 4 1,-4-4-703,-2-2 1,1 1 445,-1-1 1,0-2-705,1-3 1,-7 1 136,1-7 1,-7 0 816,7-6 0,0-8 0,5-1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6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18 8066,'-17'-7'1221,"0"5"0,0-6-373,-1 8 0,7 0-292,-1 0 0,-5 0-145,-6 0 1,-8 13-333,2 5 1,-7 11-302,1-1 1,-9 7 249,9 5-1084,-3-3 779,11 13 1,2-14-1195,8 5 1,1-5 755,5-1 0,3-3 715,8-3 0,8 4 0,2-6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6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8063,'0'-18'1115,"0"9"1160,0 1-2468,0 8-40,-7 8 0,-3 3-1585,-7 12 1818,-1-3 0,-7 12 0,-1-5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7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8210,'0'-17'-213,"0"7"-322,0 3 1103,7-1 16,-5 6 25,6 2 0,-8 15-159,0 9 1,-2 4-129,-4-5 1,4 8-77,-3-2 0,-3 4-141,2 1 0,0-5-16,6 0 0,0-2-148,0 2 1,0-4 60,0-8-421,0 0 144,8 0 0,2-1 143,7-5 0,0-3-468,0-8 1,3-8 245,3-3 0,2-10-480,4-2 1,3-6 343,-3 6 0,-4-4 244,-2 10 0,2-5 358,-2 11 0,-2 1 208,-9-1 47,3 7 1,-11 4-265,8 11 1,-9 5 1035,3 1 0,-4 0-444,-2 1 1,0 5 154,0 0 0,0 0-409,0-6 0,6 0 9,0 1-332,7-1 0,-3-7-217,7-5 1,0-3 7,0-2 1,1 0 85,-1 0 0,0-2-501,1-3 1,-1-5 223,0-7 0,-5-2-84,-1-5 1,-1 3 97,1-7 1,-3-1 160,-8-6 0,6 1 56,0-1 1,-1 0 176,-5 1 1,0 5 6,0 0 0,0 8-94,0-2 0,0 9 183,0 3-164,0 7-1592,0-4-22,0 8 1556,-7 0 0,-3 8 0,-7 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8008,'-10'-7'533,"-5"-1"668,3-3-929,-3 3 0,3 8-171,1 0 0,5 8-20,-5 3 0,1 12-33,-1 6 0,-5 9 434,5 3 1,-5 7-143,-1-2 0,7 2-239,5-2 0,3 4-234,2-4 0,2-4-366,3-1 0,-1-7 26,8-5 1,-1 2-421,7-8 1,1-6-780,4-5 1672,-4-8 0,6-4 0,-8-10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8177,'12'0'949,"-1"0"0,1 0-360,5 0 0,6 2 447,0 4 0,2 4-179,-2 7 1,-4 0 115,4 1 1,-3 5-470,-3 0 0,0 2-192,0-2 0,-7-2-989,-4 8 0,-4-1 537,-2 7 1,-8 2-1384,-4 3 1,-9-2 142,-2 8 1380,-7 1 0,3 4 0,-8 1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9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658 122 8093,'0'-29'0,"0"0"468,7 16-234,-5-10-188,14 21-65,-7-6 0,3 8 3,-1 0 1,-7 10 20,2 7 0,-4 8 671,-2 10-442,0 7 0,0 0 25,0 4 1,-6 2-145,0-7 1,-5-1 18,5-5 1,-2-8-18,3-4 0,3-4 31,-4-2 139,4 0-687,2-7 174,0-2 1,0-10-21,0-4 0,0-6-337,0-11 1,8-3 244,3-9 1,-1 0-1,1 1 1,1-9 98,5-3 0,-1 4 163,-5 2 1,4-1-131,-3 7 1,3-3 312,3 14 1,-7 2 66,1 10 1,-6 3 34,5 8 1,-7 2 208,2 4 1,-4 9-168,-2 8 0,0 8 107,0-2 1,0-1-112,0 7 0,-6-4-100,0 9 1,-7-3-45,1-3 0,2-5-110,-1 0 0,1 0 14,-1 5 0,-3-7-425,9-4 125,-9 4 1,6-8 120,-3 4 0,1-11 29,5-6 60,3-4 0,-6-4 125,8-4 0,0-4-89,0-7 1,0 0-27,0-1 1,8-5 97,3 0 0,3 0 14,-3 6 0,4 2 439,-3 3-162,3-3 29,3 13-163,-1-6 517,-7 8-376,-3 0 0,-7 2-143,0 4 1,0 3-119,0 9 0,-5-1-154,-1 0 0,-8 6-182,3 0 0,-5 8 137,-1-2 1,-2-2 17,-4 2 1,2-1-20,-8 7 1,6 5-162,-6 1 1,2-1 33,-2-5 1,-1-1 128,6 1 0,1-6 87,6-1 1,6-6 148,-1 1 1,1-4 20,-7-2 1,7 0-52,-1 1 0,1-7-15,-7 1 0,1-6-43,0 5 1,-1-7 187,1 2 0,0-4 62,0-2 0,5 0 84,1 0 0,5 0-182,-6 0 1,8-8-20,-1-4 1,5-3-137,5-2 1,5-1 137,7 1 1,6-6-151,0 0 0,6 0 64,-6 6 1,6-1-36,-6 1 0,6 2 27,-6 3 1,0 5-114,-6 7 104,1 0 1,-3 1 6,-3 5 1,1 4 58,-7 7 0,5 0-47,-5 1 1,0 1 20,-6 4 0,6-4-20,-1 4 0,3-9-250,-2-3 114,-4 1 1,13-3 37,-3-3 0,3 2 5,2-2 0,1-3-18,-1-8 1,8-5-6,4-7 1,-2-1 15,1 1 0,-1 0 42,2 0 0,-4-6-28,-8-1 0,-5 3 87,-1 10-85,-7-5 22,4 7-85,-8-1 0,-4 3-5,-7 7 0,-3 0-80,-15 0 1,1 7 126,-7 5 1,0 9 168,1 2 0,-7 2-117,1-2 1,-6-2 156,6 8 1,-6-8-22,5 2 1,-5 2-92,6-2 0,-6 6-29,5-6 1,-1 6 20,2-6 1,3 0-318,-3-6 1,5 1 104,6-1 0,-1-6-234,7 1 1,-1-8 120,7 2 1,6-5-640,-1-1 546,8 0 0,-3-1 98,7-5 1,2 2 86,3-8 1,1 3 1,11-3 1,-3-1 396,9 7 0,-2-5-180,2 5 1,4 2 636,8 10 0,-1 3-353,1 9 0,1 7 706,5 3 1,-3-1-139,8 2 1,8-6 72,9 6 0,6-10-629,6-2 1,0-1 28,12-10 0,-3-1-793,14-5 0,-7-7 513,1-5 1,-9 3-998,-3-3 1,-13 0 554,3-5 0,-13 0-1595,1 0 1,-6-1 33,-6 1 1924,-4 0 0,-1 1 0,-1 5 0,0 3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9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8484,'17'8'554,"1"-4"773,-1 7 1,8-7-539,4 2 0,11-4-339,6-2 1,4 0-160,2 0 1,0-2-237,0-4 0,0 4-385,0-4 1,-6-1-487,0 1 0,-14 0 273,3 6 0,-12 0-1527,0 0-244,-11 0 1249,-5 0 1065,-22 8 0,-4-6 0,-16 6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39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9254,'0'-10'581,"0"5"187,0 10 1,0 1-260,0 11 1,0-3-52,0 9 0,0 2-378,0-2 1,0 8 102,0-2 0,0-3-763,0 3 1,0-2 419,0 2 0,0-4-751,0-8-193,0 1 149,8-1 1,1-8 351,9-3 0,-3-6 603,-3-6 0,11-3 0,-4-8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0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8144,'0'18'1385,"0"-1"1,0 8-1285,0 4 0,0 3 33,0 3 1,6 1 285,0 5 0,5 1-15,-5 4 0,5 2 125,-5-8 1,0 7-422,-6-7 1,0 8-322,0-2 0,0-2-115,0 2 0,-8-5 272,-3 5 1,-7-8-927,-5 3 0,-2-7 455,-4-5 1,3-4-97,3-8 1,1-7 269,-6-4 0,6-12 233,-1-6 0,4-11 226,2-5 0,2-5 176,3-2 0,4 1 223,8-1 1,2 8-240,4 4 1,4 6 554,7 5 0,6 5-284,0 7 1,2 0-88,-2 0 0,-4 0-197,4 0 0,2 0-136,-2 0 0,0 7-637,-5 5 1,-1-3 359,0 3 0,-5 0-477,-1 5 1,1-6 282,5 1 1,-5-6-1824,-1 5 2176,1-7 0,13 11 0,2-5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8137,'0'-17'1324,"0"-1"-497,0 9 406,7 1-339,-5 8 100,13 0-445,-5 0 1,2 8 154,-1 3 1,-7 5-241,2 1 0,1 6-828,-1 0 1,0 2 331,-6-2 1,0-2-1033,0 8 1,0-8 179,0 2 0,0-3-340,0-3 1,0-6 535,0 1 0,2-8 66,4 1 1,3-5 621,9-5 0,-1-13 0,0-8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8137,'17'0'0,"-7"0"2405,-2 0-1718,-8 0 0,0 2 40,0 4 1,-2-2-261,-4 7 0,2 1-46,-8 5 1,-5 6-220,-6 0 1,-8 8-197,3-2 1,-5 5-223,-2 7 1,-1-5-446,-5 5 0,-1 1-620,-4-2 0,4 1 574,7-7 1,3-5-52,3 0 0,-2-6 271,8 6 0,0-8 426,6 2 1,-1-6 16,1-5 0,0 3-22,-1-3 1,7-5 836,-1-1-638,9 4 0,-7-8 584,4 3-468,4-3 1,-5-4-133,7-3 0,7-3-10,5-4 0,3-5-182,2 0 1,6-1 99,1-5 1,4 4-25,-5 2 0,0 0 79,-5-1 0,-1 7 192,0-1 1,1 3 300,-1-3-409,0 4 1,1 8 117,-1 0 1,-6 0 143,1 0 237,-8 0-425,11 0 1,-7 8-57,3 4 1,-3-1-53,-8 6 1,0-3-109,0 9 1,0 4 96,0 2 1,-8 9 26,-3 2 1,-5 9 65,-1-3 1,0-2-65,0 2 0,1-6 52,5 6 0,-3-7 8,8 1 1,1 1 159,5-7 1,2 5-133,3-11 0,5 3 22,7-2 1,1 2-398,-1-8 1,6 6 107,0-6 0,0 0-293,-6-6 0,6 0 165,0 1 1,0-7-62,-5 1 1,-1-9-53,0 3 1,1-4-134,-1-2 0,6-2 17,0-4 0,0-3-132,-6-8 0,6-3-180,0-3 0,1-6 254,-7-11 0,0 2 213,0-8 0,-1 1-3,-5-1 0,3-2 178,-8 8 1,-1 0 49,-5 5 1,0 8 231,0 4 0,-2 4 49,-3 1 0,1 7 350,-8-1 0,1 9-157,-7-3 0,1 4-177,0 2 1,0 0-14,-1 0 0,1 8-87,0 3 1,5 1 87,1 5 0,7-4 52,-2 10 1,4-1 165,2 1 1,2-2-89,4 8 1,11-8 210,12 2 0,4-4-743,1-2 1,6 1 144,1-1 1,7-8-426,-2-3 0,-2 2 338,2-2 0,-7 1-1766,1-1 1,-5-4 150,-7 4 1682,-3-4 0,0 5 0,2 3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1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8012,'10'-24'0,"5"4"752,-3-3 1,9 12-414,2 5 1,8 2-770,-3-2 1,-1 4-222,2-3 651,-8 3 0,12 9 0,-6 3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1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7959,'0'-10'4007,"0"5"-3637,0 10 0,0 5-326,0 7 0,0 2 127,0 5 1,0-5 79,0 4 1,0-4 13,0-2 0,0 6-113,0 0 0,10-5-618,7-7 0,1-1 185,5 1 0,2-3-252,-2-8 1,2 0 205,-2 0 1,-6-8-67,0-3 0,-1-5 286,-10-1 0,-1 0-132,-5 0 0,0-6 267,0-1 1,-9-4-179,-9 5 1,-1 0-52,-10 5 1,1 9 200,-7 3 0,0-4 0,1 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8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8512,'-10'-8'679,"3"6"0,1-8-315,0 5-152,0 3-271,6-6 1,0 6 265,0-4-225,0 5-237,-7-7 185,5 8 0,-8 0 202,4 0 1,3 0-127,-9 0 0,6 0 217,-5 0 1,1 2 53,-1 4 1,-5-5 55,5 5 1,-3-2-76,3 2 0,-5-4-29,5 3 1,-5 3-17,-1-2 0,0 7 0,0-1 0,-3-2-83,-3 1 1,4 6 65,-4 6 0,4 6 156,2-6 0,-7 14 1,1-3 0,0 11 142,6-5 1,7 8-161,5-2 1,-3 2 11,2-2 1,0 2-246,6-7 0,10-3 90,7-9 1,8 2-670,10-8 1,1 0 372,5-6 1,3-5-1377,8-1 1,0-7 70,0 2 0,5-12-1671,1-6 3080,0-3 0,1-18 0,3-3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6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8008,'17'0'156,"0"0"1,6 2 286,0 4 0,1-2 93,-7 7 1,2-5 74,4 6 1,-4-1-50,4 6 0,-3 3 152,-3 3 0,6 2-475,0 3 1,0 5-13,-6-4 1,1-2-980,-1 2 0,-2-2 567,-3 1 0,3-1-358,-3-4 1,-3-3-214,3 3 0,-8-10-1836,1-1 2592,5-9 0,0 5 0,7-8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8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8150,'10'0'2181,"5"0"-1041,-13 0 0,6 8-478,-8 3 1,0 5 176,0 1 1,-2 2-333,-4 4 0,2 4-100,-7 8 1,7-9-1008,-2-2 0,4 1 314,2-2-687,0 7 0,0-10 110,0 3-1643,0-12 855,0-3 1101,0-8 0,6-8 9,0-3 1,7-11 540,-1-1 0,3-7 0,2 3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9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35 10207,'12'-16'5052,"-1"5"-4461,-14 3 1,6 16-451,-14 3 0,-1 7 31,-5 5 1,-6 4-365,0 7 1,-6 1 220,6-1 0,-6 7-1166,6-1 1,-6 1 250,6-7-2122,0 8 1447,-2-5 457,6 5 550,-14-15 1,12 4 553,-8-8 0,1 8 0,-7-4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122 381 7798,'-18'7'0,"1"3"0,0-1 0,-1-1 0,1-2 1932,0 0-1185,7-1 327,3-5-519,7 0 0,9-7-172,9-5 0,8-9 32,15-2 0,-3-8-112,8 2 1,6-1-89,6 1 1,1-4-22,-1 4 0,-4-3-109,3-3 1,-5 6-215,-6 1 0,-3 8-480,-9 3 0,-1 2-159,-4 9 0,-4 0-41,-8 6-609,-7 0 0,-3 2 604,-7 4 0,-13 9 814,-4 8 0,-12 8 0,2-4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49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8066,'-10'10'1233,"3"-3"-336,7-7-66,0 0-222,0 8 1,0 2-199,0 7 1,0 2-179,0 4 0,0 4 303,0 8 0,-2 1-139,-4 5 1,4-3-296,-4 8 0,4-7 36,2 1 1,0-9-202,0-3 1,8-6 16,4 1 0,5-4-223,6-2 1,-4-5-88,4-1 1,2-7 173,-2 2 0,8-4-833,-2-2 424,-4 0 334,7-8 1,-7 2-516,4-11 0,2 4 142,-8-10 1,0 1 41,-6-1 1,-7 4 213,-4-4 1,-4-2-66,-2 2 0,0-6 225,0 6 0,-8 0 214,-4 6 0,-5 7 366,-6 4 1,2 4-342,-8 2 0,2 0 1263,-2 0 0,-1 8-251,7 4 1,-6 3 98,6 2 1,5 1-600,7-1 0,7 0-35,-2 1 1,6-3-159,6-4 0,13 3-115,16-8 1,9-1-731,14-5 1,5-7 388,12-5 0,-6 3-1813,0-3 0,-1 2 1925,-11-1 0,9-4 0,-5 5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5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8101,'17'-2'380,"1"-4"1,-1 4 217,0-3 0,2-3 343,4 2 0,-3 0-539,3 6 0,2-5-162,-2-1 0,6 0-367,-6 6 1,5 0 154,-5 0 1,1 0-477,-7 0 1,6 0 266,0 0 0,0 2-224,-6 4 1,1-2-95,-1 7 0,0-5-228,0 5 0,1-1-663,-1 2 1390,-7 3 0,5-5 0,-5 7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2:50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7884,'-17'0'-97,"7"0"0,0 0-86,5 0 148,3 0 245,-6 0 0,6 0 8,-4 0-17,4 0 20,-5 0-1,7 0 149,7 0 1,-3-2-74,8-4 0,-7 5 289,7-5 0,0 4-172,5 2 1,0 0-23,0 0 0,8 0-92,4 0 1,12 0-21,5 0 1,6 0-349,5 0 1,3 0-364,3 0 1,4 0-2649,-3 0 2856,3 0 0,2 8 0,0 1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5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7989,'8'-18'2224,"-1"7"-1890,5-1 0,3 6-133,-3-5 0,3 7-1,3-2 1,1 4 176,4 2-199,-4 0 1,6 0 63,-8 0 0,1 0 14,-1 0 1,0 0-174,0 0 0,1 0-54,-1 0 1,0 0-660,1 0 372,-1 8 9,0-6 0,0 6-191,1-8 1,-1 2-144,0 3 0,-5-3-571,-1 4 1,-7-2 1153,2 2 0,-4 3 0,-2 9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8116,'-10'8'394,"3"-6"1,14 6 358,5-8 0,5 0-215,6 0 0,4 0-117,8 0 0,1-6-487,5 0 0,1 0-404,4 6 0,4 0 470,-4 0 0,4 0 0,2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0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8080,'0'-17'0,"2"7"202,4 5 188,-4-5 1,11 6 11,-7-7 249,0 7 351,-6-4-772,0 8 1,0 2-49,0 4 1,0 3 137,0 9 1,0 1 83,0 4 1,0 0 229,0 12 0,0-5-170,0 11 0,0 1 29,0-2 0,0 8-107,0-2 0,0 2 74,0-1 1,-6 3-289,0-4 0,-5 2-193,5-2 0,-5 2 131,5-8 0,-6 6-133,7-5 0,-3-1 65,2-5 13,4-9-28,-6 7 0,8-12-497,0 8 211,0-8-294,0 4-530,0-7 81,0-1-382,0 0 75,0-7-264,0-3 947,0-7 1,0-7 164,0-5 0,0-5-1155,0-6 1616,0-12 0,-15-9 0,-4-8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8080,'0'-17'386,"2"-4"-322,4 3 0,-2-3 219,7 10 0,3-5-34,9-1 0,-2 0-49,8-1 0,7 1 59,11 0 0,2 7 247,3 5 1,0 3-232,0 2 1,0 9-63,0 8 0,-4 3-213,-8 9 1,-1 1 81,-16 11 0,-2-3-395,-10 8 251,-3 0 0,-12 4-751,-7-4 568,-1 4 1,-22-7 42,-1 3 0,0-4-67,-5-7 0,-2-3 58,1-3 0,-7 2 39,2-8 1,4-2-396,2-9 204,11-5 133,-4-7 1,22-2-722,-1-3 951,8-13 0,12-9 0,2-7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7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 8008,'-23'2'1954,"0"4"0,0-3-1228,5 9 1,1-6-295,0 5 1,-6 1 65,0 5 0,-8 0-80,2 1 1,-4 5-167,-1 0 1,5 2-445,0-2 1,0 4-543,-5 7 1,7-5-7,4 0 1,5-8-905,7 2 1,-3-4-391,9-1 2034,-1-9 0,21 7 0,5-7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8196,'-7'-9'1102,"-3"-7"1,-7 15-763,0-5-126,7 4 0,-5 2 172,3 0 1,2 0 213,-1 0 0,1 8-325,-1 3 1,1 4-30,4 3 0,5 7 400,-5 4-123,4 3-318,-6 3 0,6-1 30,-4 1 1,5 0-231,1-1 0,7 1-271,5-1 1,3-1-305,2-4 1,1-2-797,-1-4 1,0-6-1341,1 0 1426,-1 1 482,8-16 798,-6 5 0,6-7 0,-8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2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8175,'6'-11'-62,"0"-1"0,1 7 502,-1-7 104,-4 8 108,14-11 277,-15 13-645,7-6-93,-8 16 1,0 2-32,0 7 0,0 6 56,0 0 1,-6 0-113,1-6 0,-1 1 61,6-1 0,0 0-167,0 0 0,0 1 24,0-1 0,0-5-190,0-1 1,8-7-224,3 2 1,-1-4 206,1-2 0,1 0-304,5 0 237,0 0-69,1-8 1,5 4-187,0-7 0,0-3 93,-6-9 0,0 4-21,1-4 0,-7 4 257,1 1 0,-3 7 229,3-1 475,3 8-400,-13-3 150,6 7 1,-8 7 80,0 5 1,0 3 291,0 3 1,0-1-240,0 0 1,0 6 95,0 0 1,0 0-98,0-5 0,7-3-100,5-3 0,3 3-167,3-4 1,1-3 59,4-2 1,-2-4-330,8-2 0,-6 0-57,6 0 1,-6-8-215,6-3 1,-8-3 151,2 3 0,2-11-35,-2 5 0,0-6 54,-6 0 0,-5-4 69,-1-7 1,-5 5 174,6 0-98,-9 0 1,5-5-1,-8-1 393,0 0 1,-2 8 5,-4 4 1,3 4 130,-9 2 1,1 2-310,-7 3 0,1 4-261,0 8 0,-1 0-258,1 0 0,2 2-587,3 4 1,-3 4 134,3 7 1,5 0 77,1 0 752,4 1 0,2-1 0,0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8153,'0'-10'1821,"0"3"0,0 9-845,0 3 0,0-1-839,0 8 1,-8-5-879,-4 11 1,-3-3 740,-2 14 0,-8 0 0,-2 5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5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347 208 8108,'0'-18'259,"-2"3"-217,-4 3 68,4 5 178,-13 7 1,5 7-126,-7 5 1,0 9 75,-1 2 0,1 8-117,0-2 1,-6 5 2,0 7 1,-2-3 54,2 8 1,3-5 14,-3 5 0,4-2 2,2 2 1,5 4-59,1-4 0,5-4-126,-6-1-37,9 3 117,-5-15 0,16 11-317,3-11 1,6-4 44,7-2 0,-3-4 49,7-2 1,1-7 25,6-4 0,5-4-149,1-2 0,5-8 145,-6-3 0,6-7 66,-5-5 1,-1 2 87,-6-8 1,1-2-66,0-9 0,-7 2 182,1-8 1,-8-1-90,2-4 1,-9-3-48,-3-4 0,-5-3-49,6-9 1,-8 1-131,1 0 1,-3 13 211,-2 5 1,-2 10 113,-3 1 1,1 5 21,-8 6-176,1 12-5,-7 2 0,1 13-800,0-4 379,-8 4 139,-2 10 0,-2 3-156,0 12 1,2-1 15,-1 6 1,-3 3 406,8 9 0,-8 5 0,4 7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5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10562,'7'-9'1959,"-5"1"-1113,6 0 0,0 6-181,3-4 1,5 12 108,1 6 0,2 5-523,4 6 0,-2 4-364,8 8 1,-8-5-1013,2 5 1,2-4 752,-2 9 1,6-3-590,-6-3 0,8-1 117,-2-4 844,-4-4 0,15 0 0,-3 1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243 105 8313,'0'-18'-16,"0"1"0,-2 6-778,-4-1 260,4 8 746,-6-11 0,6 7-7,-3-3 0,1 3 920,-8 8-671,1 0 1,-8 13-215,-5 5 1,5 9 45,-4-4 1,4 13 94,2-1 0,-1 5-55,1 0 1,2-3 187,3 3 1,5-1-437,7 1 1,0-5 57,0-1 1,7 1-949,5-6 0,5 1 183,6-1 0,-2 2 629,8-8 0,0 0 0,5-6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7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69 190 7999,'0'-9'-135,"0"3"615,0 12 1,-6-2 73,1 7 0,-7 1-133,6 5 1,-1 2-137,1 4 0,4-4-95,-4 5 1,4-5 14,2-2 1,-5 0-58,-1 1 0,0-7-186,6 1 1,0-7-47,0 7 1,8-8-376,3 2 1,1-5-349,5-1 0,-2-5 400,14-1 0,-8-7-135,2 1 1,2-5-98,-1-6 276,-1 3 151,-6-5 0,-2 14 6,-3-1 607,3 1 912,-5 1-1066,-1 3 0,1 7 616,-4 0 0,-4 7-361,3 5 0,-3 5-51,-2 6 1,6-4-75,0 4 0,2-1 83,-3 1-299,5-4 0,7 6-166,1-8 0,-1-7-16,0-5 1,0 3-344,1-2 1,-1 0 81,0-6 0,1-8 145,-1-4 0,-6-3-154,1-2 1,-6-6 141,5 0 0,-7-8 261,2 2 0,-4-4-105,-2-1 1,0-6 179,0-1 0,-6 1 42,0 5 1,-1 3 259,1 3 0,2 4 144,-8 7-252,9 9-1184,-5 1 387,8 8-111,-8 0 0,6 8-529,-4 3 0,5 7 437,1 5 619,7-4 0,3 14 0,7-6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7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8192,'17'0'0,"-6"0"2806,1 0-1156,-8 0-298,4 0-1020,-8 0 0,0 2-395,0 3 1,-8-1-382,-4 8 0,-3 5-735,-2 6 0,1 0 1179,5-5 0,-5-1 0,7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3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191 225 8099,'10'-12'123,"-5"1"1,-1 5 154,2-5 1,-2-1-17,7-5 0,-5 5-75,6 1 0,-3-1 31,3-5 1,-3 2-130,-3 3 0,-4-3-155,4 3 1,-4 3 219,-2-3-239,0 8 1,-2-9-198,-4 7 0,-3 0 122,-9 6 0,1 0 50,0 0 1,-6 2 26,0 4 1,-1-2 14,7 7 1,0 1 83,0 5 0,-1 0 155,1 1 1,5 1 154,1 4 0,1-4-97,-1 4 0,1-2 65,4 2 0,5-3 240,-5 3-240,4-4-84,2-2-137,0 0 145,0-7-186,8 5 0,1-13-235,8 4 0,1-6-453,-1-6 1,0 1 357,1-13 1,5 5-106,0-10 1,2 4 28,-2 1 1,-4 3 224,4 3 0,-4-1 183,-1 7 1,-7 0 319,1 6 0,-3 2 55,3 4 0,1-2 408,-7 7 1,2 7-311,-3 5 1,-3 0 224,4-6 1,-4 0-348,-2 1 1,6-1-308,0 0-660,7 1 141,-3-1 1,7-2-545,0-3 0,0-5 242,1-7 0,-1 0-1337,0 0 2080,1-7 0,7-3 0,1-7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3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8053,'17'0'445,"1"0"73,-1 0 0,8 7 136,4 5 0,-2 5 499,1 6 1,-1-2-534,2 8 1,-4 0-2,-8 6 1,-1-1 112,-5 1 1,-3-1-687,-8 1 0,-2 7-664,-4 4 1,-11 12-258,-12 5 1,-3 3 874,-3-3 0,-15 12 0,-4-4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8008,'18'-1'564,"-1"-5"1,0 4 77,1-4 0,5 4 377,0 2 0,5 0-376,-4 0 1,6 10 145,-1 7 1,-2 2-23,2 10 1,-8 0-309,2 5 1,-10 7-125,-1-1 0,-8 8-94,2-2 1,-8 4-1500,-10 2 1,-3 0-85,-20 0 1,-1 4 1341,-10-4 0,-4 11 0,5-9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4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8276,'0'-9'1621,"2"-1"-1228,4 4 0,-2 4-84,7-3 0,1 1-90,5-2 0,1 4 0,-1-4 0,2 4-87,4 2 0,-2 0 97,8 0 1,0 0-6,5 0 0,7 0-42,-1 0 1,1 0-134,-7 0 1,1 0-45,-1 0 1,-1 6-272,-4 0 0,1 2-48,-6-3 1,-1-3-956,-6 4 196,0 4 497,-7-1 307,-3 1 1,-7-1-1408,0-3 1676,0-4 0,-7 14 0,-3-7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4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8516,'0'-17'3096,"0"7"-2724,0 3 1,0 9-108,0 3 1,-2 7 31,-4 11 0,4 4-280,-3 8 0,1 5-304,-2 0 1,4 8-230,-4-2 1,5 6-1653,1 6 2168,0-4 0,0 5 0,0-7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9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8311,'0'-10'882,"8"-5"1,0 11 19,3-7-392,-3 7 180,0-4 189,1 8-379,9 0-82,-9 0 1,1 8 122,-4 3 1,-4 11-321,3 1 0,-3 7-55,-2-1 1,-2 4 36,-3 1 0,1 1-161,-8 0 1,6-3-767,-5-3 421,7-4 156,-11 0-1395,13-6 668,-6 6-168,8-15-669,0-2 1171,0-8 1,0-2 20,0-4 1,8-4-12,3-7-30,-3 0 161,7-1 399,-5 1 0,7-8 0,0-2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45 8117,'0'-11'915,"0"-1"-349,0 8 74,0-4 343,0 8 87,0-7 123,0 5-887,0 10 0,-8 5-100,-3 16 1,-5-6-220,-1 6 1,-6 5-349,0 7 1,-6-1-1097,6-5 827,-8 7 400,4-6 0,-1 9-1350,-1-5 779,0-11 276,2 11 1,-6-13-84,5 8 0,3-7-17,2 1 625,3-8 0,-5 4 0,-1-7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8400,'0'-18'778,"0"1"-212,0 7-249,8-5 0,1 0 24,9-8 0,5 0 38,0 5 1,7-5 457,-1 0-299,-4 0-240,8 6 1,-8 0-223,4-1-120,3 9 123,-12-7 0,10 14-112,-7-3 1,0 3-200,-5 2 0,-7 0-550,1 0 0,-8 2 156,1 3 1,-3-1-513,-2 8 1,0-1-436,0 7 896,0-1 677,-7-8 0,-3 14 0,-7-3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9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8117,'-9'0'979,"1"0"-575,16-8-66,1 6 0,3-7 166,-1 3-403,-7 4 0,6-6 99,-4 8-339,-5 0 182,7 0 0,-8 8 10,0 3 0,0 7 62,0 5 7,0 4-60,0 7 0,-2 3 34,-4 3 1,5 4 40,-15 8 1,14 0 41,-4 0 0,5-2-17,1-4 99,7-4-139,-5-7 0,15-8-17,1-4 1,-1-4-1,6-2 1,4-7-139,2-4 0,-2-4 90,2-2 0,-3 0-94,3 0 1,4-6-71,-4 0 1,-2-9-310,1-3 0,-6 1 99,1-6 1,-4-4-101,-2-2 1,-5 2 54,-1-1 0,-7-3-59,2-9 1,-4 3-123,-2-3 293,0 11 164,-8 4 1,-2 2 82,-7 0 1,0 2 14,0 9 1,-6-1 417,-1 7 1,1 0-94,6 6 1,0 0 154,0 0 1,-1 2-95,1 4 1,7 3 67,5 9 1,3 1-32,2 4 0,2-4-163,3 4 0,7-4-565,11-1 164,4-1-324,7 0 1,7 1-659,-1-1 1,2-6 1110,-1 1 0,3 0 0,8 5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7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8065,'8'-27'1439,"-7"2"-414,15 8-301,-14 7-418,5 2 0,-7 16 116,0 4 0,0 5-123,0 6 1,0 4 14,0 7 0,0 1 187,0 0-346,-7 7 1,3-4 0,-8 6-183,-1-1 1,3 3-42,-1-6 0,1 1-295,-1-7 1,1-5 131,4 0 0,4-8-128,-3 2 0,1-10-128,-2-1 164,4-8 372,-6 3 1,8-8 68,0-5 1,0-4 26,0-7-129,8-8 1,2 6-1,9-6-204,4 0 1,-2 4 170,8-8 0,-2 10-28,2 1 0,1 1 83,-7 5 0,6 5 88,-6 1 0,0 4 7,-5 2 1,-1 8 273,0 3 0,-5 5 117,-1 1 1,-7 6-190,2 0 1,-4 8-231,-2-2-143,0 3-35,-8-5 1,-1 6-338,-9-4 0,-5-2 191,0 1 1,-8-6-45,3 1 0,3-4-406,2-2 0,-2-7 237,1-4 1,1-5-154,6-1 1,0-7 76,0-5 0,5-11-320,0-6 1,9-5 827,-3-7 0,4-10 0,2-11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1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8065,'8'-16'119,"3"5"1,5-3 206,1 8 0,6-5-30,0 5 1,0 0 103,-6 6 0,6 0 239,0 0 0,2 10 667,-1 7 1,-5 3-610,4 8 0,-4 3 834,-2 9 1,-1 5-751,-5 7 0,-3-1-41,-8 1 1,-2 0-475,-4 0 1,-7 8-426,-16 3 0,0 6-605,-11 6 1,-3-4-1052,3 4 0,-2-10 1815,2-1 0,3-8 0,-5 3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0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8194,'0'-25'2985,"0"6"-2838,0 1 0,0 13-285,0 10 1,0 7 163,0 11 0,0-4 171,0 4 1,0 4-96,0 2 0,-5-2-254,-1 2 0,-6-3-265,6 3 1,1-4 226,5-7 0,0-1-361,0 0 130,7-7 8,3 5 0,7-13-100,1 4-58,-9-12 202,7 4 0,-7-11-357,8 7 726,1-8 0,-1 5 0,0-16 0,1-2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8189,'12'-6'0,"-2"-2"1488,-3-1-787,-1 5 347,2-4-291,-6 8 134,5 0-705,-7 0 0,-2 8-167,-3 3 1,1 1-403,-8 5 1,1-3 307,-7 9 1,-5 4-1545,0 1 845,0 5 454,-2 2 0,0 5-508,-4 0 1,-3 6 827,3-5 0,-4 7 0,-1-4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8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8036,'8'-10'1064,"-6"-5"0,13 13-468,-3-4 1,9 4-135,2 2 1,2 0 161,-2 0 0,4 6-221,8 0 1,-1 0-116,1-6 0,1 0-527,5 0 0,-5 0 227,5 0 0,-7 0-327,-5 0 1,2 0-930,-8 0-1441,0 0 909,-14 0 1800,-1 0 0,-23 0 0,-5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51 295 8194,'-18'0'-191,"9"7"494,-7-5 140,14 6 1,-3-16-304,10-3 1,5-5-229,7-1 0,6 0 126,0-1 0,8-5 65,-2 0 0,4-2-130,1 2 0,1 2 117,-1-8 1,-7 8-196,-4-2 1,-3 10-328,-3 1-516,0 8 294,-7-3-42,-3 7 494,-7 0 1,-1 1 158,-5 5 0,2-2 18,-8 8 0,1-3-156,-6 3 1,5 3 328,1-3 0,-1-3 70,-5 3 0,5-1 104,1 7 0,7-1-38,-2 0 0,-2 8 65,3 4 0,-3 4-88,2 1 0,4 3-82,-4 3 0,5 4-91,1 8 1,0-8 13,0-3 1,0-5-159,0-1 1,7-8 114,5-4 1,5-4-20,6-2 0,-4-7 17,4-4 1,-3-4-11,-3-2 1,8 0-53,4 0 0,-2-8-4,1-4 1,-6-5-76,1-6 0,2 2 15,-2-8 0,0 0-37,-6-5 0,0-1 62,1 0 0,-9-1-127,-3-4 1,-4 9 108,-2-4 0,0 6-10,0 1 1,-2 3 2,-4 7 1,2 3 10,-7 3 0,-1-1 179,-5 7 1,0 2 157,-1 10 0,1-2 314,0 8 1,1 1-238,5 10 1,3-4-7,8 4 0,2 2-202,4-2 1,11 6-132,12-6 0,13 0-177,10-5 0,8-1 65,9 0 0,0-5-1476,0-1 1325,0 1 0,1 5 1,-1 0-1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2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8106,'0'-17'149,"-8"0"0,6 5-179,-3 0 0,3 7-227,2-7 0,5 6 720,1-5 262,8 7 1,-5-4-74,8 8 1,3 0-230,3 0 0,-2 0 40,8 0 1,0 0-192,5 0 0,8 0-53,4 0 0,3 2-92,-3 4 1,4-4-239,-4 4 0,2-4-96,-2-2 1,2 0-449,-8 0 0,-1 0-467,-10 0 1,-5 5 535,-6 1 1,-7 0-784,1-6 883,-8 8 1,1-6 193,-10 3 0,-5-1 292,-7 2 0,-1-4 0,1 4 0,0-4 0,-8-10 0,-2-2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2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 8150,'-9'-4'644,"3"4"-511,4-3 1,2 18 439,0-4 1,0 5-68,0 1 0,0 0-69,0 1 1,0 5-310,0 0 0,0 8-200,0-3 0,0 5-165,0 2 1,0-3-515,0-3 0,0 4 26,0-4 0,0-3 140,0 3 585,0-15 0,8 9 0,1-14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2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8209,'0'-10'-1918,"0"-5"3250,0 13-853,0-5 0,0 8-171,0 5 1,0 8 643,0 14 1,0 3-322,0 15 0,0 8-454,0 10 1,-6 5-788,0 6 0,0 5 392,6 13 1,8 3 0,-3-44 0,0-1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7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8200,'0'-10'-705,"0"1"481,0 3 1,5 2 572,1-8 1,2 9 313,-2-3-267,-4-4-146,5 8 26,-7-13 1,0 13-52,0-6 37,0 8 48,0 0-46,-7 0-197,-3 0 0,-7 8 6,-1 4 0,1-3-40,0 3 1,0-7-150,-1 7 0,1-2 30,0 1 1,5 3-188,1-9 1,5 7-193,-6-6 350,1-1 1,-1 1-41,1 0 73,7 0 0,-4-6 91,8 0 731,0 0-729,8 0 32,-6 0-16,5 0 0,-5 0-40,4 0 7,-4 0 0,6 2-24,-8 3 0,0 5 38,0 7 1,-2 8-44,-4 4 0,2 4 17,-7 1 0,1 9-8,-1 3 1,-5 4 68,5 2 1,1-1 129,-1 1 1,5 0-18,-6 0 1,3-2 253,-3-4 0,2 2-33,5-7 0,3 3-86,-4-10 1,4 3 42,2-14-180,0 0-14,0-6 0,2 1 83,4-1 1,-2-6-15,7 1 1,-5-6-17,5 5 0,-5-7 35,6 2 0,-6 1 7,5-1 0,-5 0 390,5-6-408,-7 0 1,12 0 42,-5 0 0,-1 0-110,1 0 1,-5 0-129,6 0 1,-7 2-200,7 4 1,-1-4-440,7 3 1,-1-3-310,0-2 0,8 0 925,4 0 0,4 8 0,1 2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8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8337,'0'-10'-800,"2"1"517,4 3 832,-4 4-7,6-13 94,-8 13-310,0-14 0,0 14-55,0-5-170,0 7-35,0 0 1,-2 7 85,-4 5 0,2 11 7,-7 6 1,1 5 34,-2 7 1,-1-1 166,7 12 0,-5 4-126,5 13 0,-6 0-11,7 0 0,-7 0-302,6 1 1,-5-3 105,5-4 0,-5-3-65,5-8 1,0-10-31,6-7 1,0-3-107,0-9 1,0 0 48,0-5 0,0-7-33,0 1-46,0-9-208,0 5-450,0-8 217,0 0 0,6-8 230,0-3 0,1-4-158,-1-3 0,-2-1 572,7-4 0,-7-4 0,4-7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2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8213,'10'-26'-177,"5"3"-47,-3 11 1,3-3 409,2 3 1,6-3 442,0-3 0,8 7-103,-2-1 1,5 9-133,7-3 1,-3 4 38,8 2 0,-7 0-189,1 0 1,-3 8-37,-3 3 1,-7 10-109,-4 2 0,-11 6-259,-7-6 0,-3 14 166,-2-3 1,-15 10-194,-8-3 0,-10 7-832,-7-2 1,-2-4 236,-4-1 1,-2-5-60,7-1 0,1-8 840,5-4 0,-7 3 0,-2 1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8094,'0'-17'3,"0"5"31,0 1 1,0 5 152,0-5 0,0 5 19,0-6 113,0 8 0,-1-9 153,-5 7-132,4 1-138,-13 5 0,11 1-115,-8 5 0,8 6 152,-1 11 1,1 4-27,-2 7 0,4 1-72,-4-1 1,4 1-68,2 0 0,0-7-258,0 1 105,0 0 66,0-2 1,6 4-164,0-8 0,7 0-226,-1-6 1,5-1-299,6-5 0,-2-3 290,8-8 410,-8 0 0,12 0 0,-6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8055,'6'-12'538,"0"1"-98,0 7-223,1-4 394,3 8-166,7 0 0,0 2-59,1 4 1,-3 4-116,-3 7 1,3 6 76,-3 0 0,3 6-224,2-6 0,0 6-161,1-6 0,-3 6-48,-3-6 0,3 0-381,-3-6 1,1 0 67,-1 1 1,1-1-1246,-7 0 971,7-7 0,-9 3-253,8-7 925,-9 0 0,13-6 0,-7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0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8348,'0'-17'1270,"0"7"-76,0-5 232,-8 13-987,-1-6 0,-10 16 35,-4 3 0,1 8-433,-6 10 0,-1 0-367,-6 11 0,1 5-140,-1 1 1,6-4-591,0-2 1,8 3 575,-2-3 0,12-5 480,5-7 0,-4-6 0,1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8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9535,'0'-10'1484,"0"2"0,0 10-1244,0 4 0,-2 4 3,-4 7 0,-1 6-15,-5 0 1,-3 8-323,3-2 0,3 3-461,-3 3 1,8-1-803,-2 1 0,6-2 726,6-5 1,4 5 630,7-4 0,0-4 0,1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0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9061,'0'-9'3225,"0"1"-3541,0 8 0,0 8-589,0 3 905,0 4 0,0 10 0,0 2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2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7925,'-9'0'223,"1"0"47,8 0 1,0-2 187,0-4 12,0 4-120,0-6-166,8 8 1,-5 2-3,9 4 0,-6 4 57,5 7 0,-7 6 92,2 0 0,2 6-124,-3-6 0,7 6 15,-6-6 1,5 0-79,-5-6 1,5 0-14,-5 1 1,8-7-20,-3 1 0,-1-7 90,1 7 1,1-2-206,5 1 1,-5 3 4,-1-9-260,1 9 115,5-5-309,0 9 144,-7-9 214,-2-1 261,-8-8-436,0 0 267,0-8 1,0 4 17,0-7-49,-8 7 0,4-9-35,-7 7 59,7 0 1,-6 0-35,4 1 160,4-1-138,-5 6 1,5 0 165,-4 0-99,4 0 5,-6 0-71,8 0-59,0 0-8,0-8-199,0 6 233,-7-5 45,5 7 28,-6 0 1,6-6 30,-4 0-38,5 0 4,-7-1 1,2 3-15,0-8 1,1 6 2,5-5 1,-2 7-295,-4-2 283,4-3 1,-8 1-182,5-4 55,3-3 1,-14 6 124,7-9 0,-7 7 84,5-1 0,1 8-63,4-1 199,4-5 64,-5 8-225,-1-6-163,6 8 0,-7 0 71,3 0-37,4 0 51,-13 0-39,5 0 17,-7 0 0,5 0 4,1 0 1,5 6 235,-6 0 0,7 2-126,-7-3 0,6-3 319,-5 4-176,7 4-25,-12-1 1,13 3-77,-9-1 1,6-5 7,-5 6 1,7-1 23,-2 6 1,-1 1 25,1-1 1,0 0-15,6 1 0,0-1-32,0 0 0,0 0-13,0 1 1,0-7-60,0 1 0,0-6 105,0 5-179,8-7 0,1 9 80,9-7 0,-7 0-8,1-6 1,-1 0-85,6 0 0,1-6-157,-1 0 0,6-5-341,0 5 0,2-7 237,-2 1 1,-2-3-320,8-3 1,-8 1 150,2 0 0,-2 0-2,3-1 1,-5 1 112,4 0 1,-10-3 82,-1-3 1,-6 10-7,5-4 273,-7 3 0,4 3 496,-8-1-364,0 8 798,0-3-667,0 7 1,0 2-25,0 3 0,-6-1 14,0 8 0,0-1 16,6 7 0,-5 1-6,-1 4 1,0-2 135,6 8 0,0-6 108,0 6 0,0-6-139,0 5 0,8-4-327,3 4 1,-1-6 71,1 1 0,1-6-85,5-6 1,6 3-137,0-8 0,2 1-439,-2-1 0,4-4-87,8 4 1,-1-6-1561,1-6 2199,7-4 0,2-7 0,8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2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8017,'0'-18'529,"0"7"-301,0-1 0,1 8-33,5-1 1,-2 3 249,8 2 1,-1 0 240,6 0 0,1 9-37,-1 9 1,0-1 165,1 6 1,-1 4-317,0 2 0,-1 3-58,-5 3 1,-1 5-415,-5 1 1,-3 7 47,4-2 1,-10-2-1155,-1 2 0,-9-6-31,3 7 1,-5-9-1909,-1 2 3018,0-3 0,-8-3 0,-2 1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3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8745,'17'-2'1224,"1"-3"1,-1 3-447,0-4 1,-5 4 438,-1 2 82,-7 0-1118,4 0-6,-8 0 1,0 8-141,0 3 0,0 5-315,0 1 0,0 0-81,0 1 0,-2-1 326,-4 0 1,4 0-849,-4 1 1,5-1 314,1 0 0,0-5-897,0-1 935,0 1 1,1-2 64,5-5 0,-4-1 4,4 2 0,3-4 461,3 4 0,3-12 0,3-4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36 8074,'-8'-10'970,"6"2"-981,-6 1 1,6 5 2303,-3-4-885,3 4-876,-6 2 1,0 2-350,-3 4 1,-4 3-262,-3 9 0,-1 5-96,-4 0 0,-4 7-388,-8-1 0,-1 10-87,-4 1 1,3 0 310,-3-5 1,3 5-821,3 1 578,-1-1-9,0-5 1,1 5 588,-1 0 0,1 8 0,-1-3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8066,'0'-12'956,"0"1"0,13-1-1126,5-5 0,9 0 226,-4-1 0,5 1 459,-5 0 0,2 0-169,-1-1 0,-3-5 43,7 0 0,1 0-117,6 6 0,1-2 94,5-4 1,-3 3-224,8-3 0,-5 2-153,5-2 0,-6 4-426,6-4 1,-7 5 301,1 7 1,-3-2-948,-3 7 1,-5-6 315,0 6 0,-8 1-12,2 5 0,-10-6 8,-1 0 769,-8 0 0,3 14 0,-7 2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4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8066,'-17'12'0,"2"0"0,1 1 0,3 2 23,-3 3 47,-1-1 1,-3 0 214,1 1 1,2-1-30,3 0 0,-3 2 304,3 4-116,-3-3-240,5 12 0,-3-5 83,7 8 0,-5 7 3,5 4 0,0 4 29,6 2 0,0-6-129,0 0 1,0-7-85,0 1 1,8-4 62,3-1 1,7-8-189,5-4 0,5-11-155,13-7 1,-3-3 166,8-2 1,-5 0-105,5 0 2,-8-7-29,5-3 1,-3-13-178,0 0 0,-5-2 50,-6 2 1,-10 4-132,-2-4 1,-1-2-49,-11 1 1,1-4 104,-6 5 1,0 0 407,0 5 0,-8 1-215,-3 0 0,-6 5 387,-6 1 0,3 7-142,-3-2 911,4 4-660,2 2 1,5 0 274,1 0-34,7 0-618,-4 8 65,8 1 1,10 7-219,7-5 1,2 5 68,10-5 0,2-1-763,9 1 1,-1 3 54,7 9 0,-8-4-216,2 4 1,3 4 1034,-3 2 0,8 11 0,-4 4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8100,'0'-18'-613,"0"1"586,8 0 0,0-1 16,3 1 1,2 6 39,-7-1 1,6 6-95,-6-5 0,1 7 137,-1-2-37,-4-3 107,6 7-77,-1-14 0,-5 12-60,4-7 51,4 7 0,-7-6 56,9 5-29,-8 3-39,11-6 0,-11 8 32,8 0 1,-7 0 74,7 0-83,-8 0 0,9 2 53,-7 4-85,7 3 1,-9 9 29,8-1 1,-8-6-63,1 1 1,-3-1-23,-2 7 3,0-1 0,0 0 9,0 1 0,0-7-98,0 1 0,-7-1-80,-5 7 1,4-7-612,3 1 795,-5-9 0,8 13 0,-6-7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8099,'9'0'-1502,"1"-6"1575,-4 0 1048,-5 1-558,15-3-252,-7 6-22,1-6-240,5 8 250,-5-7-248,7 5 0,-5-6-69,-1 8 1,-5 0 164,6 0-211,-1 0 1,6 0 47,1 0 1,-1 0-58,0 0 1,1 0 72,-1 0 1,8 6-112,4 0 1,-2-1 87,1-5 0,1 0-22,6 0 1,-1 0-21,1 0 1,0 0 50,-1 0 1,1 0 10,-1 0 1,1 0 47,0 0 0,-3 0 9,-3 0 1,9 0-13,-3 0 0,3 0 111,-3 0 1,5 0-67,1 0 1,5 0 101,-6 0 0,2 0-52,-1 0 1,-3 0-51,8 0 0,-7 0 43,1 0 1,2 0-33,-1 0 1,1 0-7,-2 0 1,-3 0-13,3 0 1,-1 0-1,1 0 0,-3 0 1,3 0 0,-4 0-1,-1 0 1,0 0 38,-1 0 1,-5 0-30,0 0 1,-8 0-126,2 0 1,-10 0-222,-1 0-379,-8 0 83,11 0 552,-21 0 0,-11 8 0,-19 2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8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7116,'8'-10'539,"-6"-5"-48,5 5-290,-7-7 0,0 6 2,0-1 0,2 8 254,4-1-367,-4-5 225,6 8-196,-8-13 101,0 13-219,0-6 153,0 8-254,0 0 203,0 8 1,0 1-17,0 9 1,-6-1-2,0 0 0,0 6-9,6 0 1,-2 0 5,-3-5 0,3 5 44,-4 0 1,4 7 96,2-1 0,-6 12-37,1 5 0,-3 4 148,2 2 1,2 7-223,-7 5 0,5 5 30,-6 6 1,1-10-235,-6 4 1,5-11 80,1-1 0,7-10-103,-2-7 1,4-5-107,2-7 209,0-3 106,0-7 201,0-9-283,0-1 0,0-10 26,0-4 0,0-3-535,0-9 0,0-5 245,0 0 0,0-8-870,0 3 0,0-5 81,0-2 1039,0 1 0,-8-16 0,-1-4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8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1020 8034,'12'-17'756,"-1"0"1,-5 1-1165,6 5 1,-1-4-5,6 3 1,1-3 580,-1-3 0,0-5-106,1 0 1,-7-6 76,1 6 0,-8-5-127,1 5 0,-3-6 151,-2 6 0,-2-6-303,-3 6 0,1 0 58,-8 5 1,1 1 107,-7 0 1,-5 7-30,0 4 0,-8 6-57,3 6 0,1 4 23,-2 7 1,0 2 16,-6 4 1,7-1-32,-1 6 0,8-1 315,-2 2 1,5 2 178,7-8 1,-3 8-193,9-3 1,-1-1 17,6 2 1,0-6-104,0 6 0,8-8-140,3 2 0,4-5 162,3-7 1,5-1-402,0-5 0,8-5 87,-3 0 0,5-7-79,2-11 0,1-7-75,5-3 0,-3-7-41,8-5 0,-6 1-37,7-7 0,-9-6 92,2-5 0,-3-9 125,-3 3 1,-7 1-22,-4-1 0,2 2 228,-2-3 0,-1 1-119,-11 11 0,3 4 92,-9 13 1,1 8 84,-6 4 1,0 4 182,0 2 1,-2 5-120,-4 1 0,3 7 39,-9-2 0,0 4-147,-5 2 0,0 6 134,0 0 1,5 9-197,1 2 1,-1 3 79,-5 8 0,1 7 23,5 5 1,-5 10 24,5 2 0,3 6-1,2 5 1,3 4 6,-3-3 0,4 3 14,-4 2 0,6-5-182,6-1 1,5-9 153,13-2 1,-1-8-295,11-9 1,-1-3 69,13-3 0,0-4-303,6-8 0,0-5 48,0-1 0,0-9-88,-1-2 1,1-7 52,0-11 0,0-1 375,0-4 0,8-4 0,1-7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8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8308,'0'-25'-2,"2"6"444,4-4 1,3 9-82,9 3 1,5-1-79,0-5 0,8 0 34,-3-1 0,5 9-28,2 3 1,7 6 4,4 6 1,-2 3 114,2 9 0,-7 7-360,1 3 0,-11 5 131,-6 2 1,-6 1-404,-5 4 1,-6 5 54,-12 7 0,-11-1 5,-12 1 0,-12-6-59,-5 1 0,4-9-300,2 2 1,3-5 159,3-6 0,1-4-626,4-8 173,-4 0 1,14-7 814,-4-4 0,12-4 0,3-2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8010,'-11'0'242,"-1"0"176,1 0 1,-7 0-91,1 0 0,6 7 134,-1 5 0,6 11-33,-5 6 1,1-2-136,-1 2 1,-3-3-99,8 3 0,1 4-131,5-4 0,0-4-189,0-2 0,0 2-120,0-2 1,2 0-415,3-6 1,-1-5 187,8-1 0,-7-5-360,7 5 0,-1-7-441,7 2 1271,-1-4 0,0-2 0,1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8010,'8'-18'420,"-6"7"166,3-1 0,5 9-320,1-3 1,-1 4-264,2 2 0,-1 0 248,6 0 470,1 0-387,-1 8 1,0 1 134,1 8 0,1 7-115,4-1 1,-2 5 81,8-5 1,-6 8-137,6-2 0,-6-2-306,6 2 0,-8-8-115,2 2 1,-2 2-195,2-2 1,-10 0-50,5-6 1,-5-1-1262,4-5 871,-7 5 0,3-13-286,-7 9-438,0-8 1478,-6 3 0,0-22 0,0-4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36 8010,'-17'-10'663,"5"-3"82,1 7 1,5 0-224,-5 6 0,5 0 382,-6 0 0,-5 8-331,-6 3 1,-14 12-156,3 6 1,-6 4-482,-1 1 0,5 7-345,-5-1 1,5 6-442,1-6 0,6 3 190,1-3 0,12-3-1468,-1 3 2127,11-11 0,-2 3 0,8-5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3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8427,'7'-17'-5,"-3"7"1046,8 5-612,-9 3 0,13 2 728,-5 0-373,-3 0 282,0 0-620,-8 0 0,-8 4-1384,-3 7 1,-3 1 319,3 11 618,-5-4 0,7 6 0,-9 2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8098,'-11'-10'387,"-1"4"1,8 6-121,-1 6 0,1 4 326,-2 7 1,2 2 457,-7 4-702,-1-4 1,1 8-98,-1-4 0,8-4-112,-2 5 1,3-5-347,-3-2 0,4 0 119,-4 1-342,4-1 0,4-2 256,4-3 0,-2-5-486,7-7 0,1 0 157,5 0 1,0-7-45,1-5 0,5-3 77,0-2 1,2-3-56,-2-3 1,-4 4 551,4-4 0,-9 4-101,-3 2 1245,1 7-757,-3 2 572,-1 8 1,-8 2-302,0 4 1,0 9-46,0 8 0,0 0-181,0-5 0,-6 1-151,0 4 0,1-4-114,5 4 1,5-4-127,1-1 0,8-3-267,-3-3 0,6 1 196,7-7 0,-3 0-485,7-6 1,-1 0 202,2 0 0,2-6 18,-8 0 1,2-9 84,-2-3 1,-6-1 67,1-10 0,-3 1 24,-9-7 1,5-1 193,-5-5 1,0 3 166,-6-8 0,0 13-108,0-2 0,-6 7 10,0-1 0,-7 6-342,1 11 1,-3-1-479,-2 7 1,-1 0 337,1 6 308,0 8 0,-8 1 0,-2 9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7974,'17'0'652,"0"7"71,1 5 1,-1 9 1864,0 2-1729,0 8 1,-7-4-106,-4 7 0,-4 1 68,-2 0 0,-2 5-1110,-4 0 1,-5 8 223,-12-2 0,-6 4-520,-12 2 1,3 0 456,-8 0 1,5 0-152,-5 0 1,-7 7 0,-9 3-1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8079,'18'-17'0,"-7"1"248,1 5 1,-7 3 740,7 8-109,-8 0 1,3 2-358,-7 4 0,0-2-157,0 7 1,0 1-91,0 5 0,0 0-12,0 1 0,0-1-316,0 0 0,0 6 114,0 0 1,-5 0-420,-1-5 1,0-1 93,6 0 0,0-5-109,0-1 1,0-5-407,0 6-356,0-9 757,0 5-119,0-8 0,2 0 36,4 0 1,-2 0-45,7 0 0,-5-6 135,6 1 1,-1-7 368,6 6 0,-5-1 0,-1 1 0,1-4 0,5-7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1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329 116 10181,'18'-12'0,"-3"1"0,-2-3 0,-1 1 0,1-1 0,1 3 0,-1-1 0,-3 1 0,0 1 1470,-1 2 1,-13 10 0,-1 10-1302,-9 3 1,-3 3-626,0-1 1,-1 6 125,1 0 1,-6 8-210,0-2 0,-8 3 184,2 3-764,4 7 0,-7-5 0,3 5-561,-4 0 1680,-9-5 0,-2 13 0,-8-6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2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60 329 8301,'-25'2'0,"6"2"209,5 2 1,12-1-37,2-5 1,10-7-75,13-5 0,4-3 13,7-2 0,7-7-124,-1 1 0,8-5 79,-2 5 1,-3-6-87,-3 6 0,-2-2 103,3 2 155,-13 3-194,13 3 1,-22 2-10,4 3 0,-4 5 13,-1 1-425,-9-4 1,1 8-29,-4-4-59,-4 5 0,3 2 129,-10 5 0,1-2-40,-8 8 0,6-1 125,-5 6 0,5-7 249,-5-4 0,7 3 0,-4-7-95,8 6 95,0-8 0,0 2 302,0 4 1,0-2-160,0 7 1,0 3 582,0 9 1,-2-2-256,-4 8 1,4 1-15,-3 11 0,1 1-58,-2 4 1,2 10-193,-7-4 0,5-2-81,-6-4 1,9-8 64,-3 2 1,6-5-109,6-6 0,3-4 72,8-8 1,1-1-96,-1-5 1,8-3 37,4-8 0,3 0-127,3 0 1,0-10 46,-1-7 0,1-2-215,-1-10 1,1 6-367,0-6 1,-9 6 324,-2-6 1,-5-2-190,-2-9 0,-7 3 60,-5-3 0,-3 4-53,-2 1 1,-7 2 304,-5 5 0,1 3 349,-7 7 0,5 3 88,-10 3 0,2 5 420,-2 7 1,9 2-303,-3 3 1,3-1-135,-3 8 1,6-1 70,-1 7 1,8-1-258,-2 0 1,6 0-278,6 1 0,4 5-108,7 0 0,8-6-509,4-5 0,6-1 66,5 6 1,-2-7 707,8-4 0,1 3 0,4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59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104 554 8007,'-10'0'270,"3"0"0,7-2 708,0-4-319,0 4-444,0-13 1,2 11 4,3-7 1,3-1-266,4-5 1,9 5 66,-4 1 1,4-1-109,-4-5 0,1 0 88,-1-1 0,0 1-148,1 0 0,-1-1-9,0 1 0,-5 0 32,-1 0 0,-7 3-110,2-3 1,-4 9 48,-2-9 1,-2 3 27,-4-3 0,-4 2 75,-7 3 1,0-1 227,0 7 1,-3 0-98,-3 6 1,2 0 133,-8 0 0,8 2 48,-2 4 1,4 2 59,2 3 0,-1 4 110,1-3-276,0 3 0,1 3 78,5-1 1,3 0-73,8 1 1,0-1 123,0 0 0,0 0-124,0 1 0,8-1-66,3 0 0,5-1 4,1-5 1,8 5-106,4-5 0,4-1-54,1 1 1,1-7-319,-1 2 1,7-4-103,-1-2 1,2-2 201,-1-4 0,-5 2 141,4-7 0,-3 1-15,-2-1 1,-1-5 166,1 5 1,-3-3-80,-3 3 1,4-5 174,-4 5 1,-4-5-16,-2-1 1,2 0-29,-2 0 0,0-3 31,-6-3 0,0 4-79,1-4 0,-3-2 139,-3 2 0,-5-6-44,-7 6 1,0 0 52,0 6 0,-2-1-51,-3 1 1,-1 2 160,-11 3 1,3 5-270,-9 7 1,2 0 53,-2 0 1,4 0 12,-4 0 1,3 7 20,3 5 0,0 3-90,0 2 0,5 1 52,0-1 0,9 0-47,-3 1 0,4-1 75,2 0 0,0 0 93,0 1 0,0-1-180,0 0 1,8 1 79,3-1 1,10 0-83,2 1 0,2-3 70,-2-4 0,-1 5-127,6-5 0,-7 5 113,3 1 1,-5 0 56,-2 1 0,-5 7 79,-1 3 0,-7 7 213,2 5 1,-4 5 221,-2 6 1,0 3-203,0 4 1,0 3 42,0 8 1,0 3-83,0 3 0,0-2-226,0 7 1,-2-7-78,-4 2 0,-4-6-259,-7-5 1,0-7 177,-1-10 0,1-7-65,0-11 0,0 1-630,-1-7 1,-1-5 383,-4-7 0,2-7-364,-8 2 1,0-6 260,-5-6 1,5-11-687,0-12 0,10-13 1129,1-10 0,1-15 0,8-12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2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8026,'8'-10'759,"2"3"0,13 9-167,0 3 1,6 7-140,-6 11 0,7 6 728,-1 11 1,-4-1-253,-2 7 1,-4-2-1,-1 2 1,-9 6-652,-3 0 1,-6 2-295,-6 9 1,-13 0-3002,-15 7 2736,-16 6 1,20-33 0,-2 1 0,-3 4-1,1 0 1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87 8130,'-10'8'-2097,"-5"-6"2097,13 6 0,-8-8 0,5 0 0,3 0 40,-6 0 308,8 0-13,0-8 1,0 4 104,0-8-90,0 9 0,0-7 445,0 4 126,0 4-600,0-13 1,0 11 469,0-7-322,0 7 0,0-6 238,0 4 63,8 4-134,-6-5-607,13 7-47,-13 0-37,13 0 134,-5 0 1,7 0-105,1 0 1,-7 0-138,1 0 88,-1 0 0,6 0-48,1 0 0,-7 0 73,1 0 0,-7 2-160,7 3 1,-8-1 35,2 8 0,1-6-359,-1 5 379,0 1 1,-6 5 21,0 0 1,0-5 41,0-1 0,0-5 23,0 6 1,0-7 98,0 7 0,0-6-94,0 5 0,0-5 146,0 5 1,0-5 6,0 6 0,0-6-47,0 5 0,0-5-12,0 5 1,0-5 43,0 6-23,0-1 0,0 6 99,0 1 1,2-1 82,4 0 1,-5 6-110,5 0 1,-4 8 216,-2-2 0,0 0 3,0 5 1,0-3-134,0 9 1,-2-1 39,-4 1 0,5 4 132,-5 8 1,2 0 74,-2 0 1,2 8 136,-7 3 0,5 6-191,-6 6 0,7-4-138,-7 4 0,6 2-175,-5-2 0,-1-2 190,-5-10 0,6 3 124,-1-9 0,6-1-266,-5-10 1,7 2-102,-2-7 0,4-7 167,2-5 1,-2-6-11,-3 6 0,3-14-353,-4 3 1,4-11 152,2 5 0,-2-8-176,-4 1 1,2-1-26,-7 2 1,5-4-65,-5 4 0,-1-2-133,-5 1 1,-6-3-233,0 4 1,-6 2 20,6-3 0,-8 7-2,2-6 1,-3 5-689,-3-5 0,0 6 602,1-7 1,-9 7 698,-3-6 0,-4 7 0,-1-3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8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8200,'0'-10'268,"0"-5"1,0 11-156,0-8 7,0 8 1,2-5-193,4 3 252,-4 4 109,6-6 28,-8 8 682,0 0-557,7 0-304,-5 8 1,12-4 23,-8 7 0,7-7-117,-1 2 0,3-2 69,2 2 0,6-4-108,0 3 1,8-3 72,-2-2 1,9 0-125,3 0 0,5 0 92,-6 0 0,6 0-91,-5 0 1,5 0-27,-6 0 0,6 0 68,-5 0 0,-7 0-175,-5 0 1,-6 0 55,6 0 1,-10 2-1061,-2 4-4,1-4-400,-9 13 1585,1-13 0,-3 14 0,-7-7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8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8080,'-8'-10'1632,"6"2"0,-5 10-1172,7 4 1,-6 11-144,0 12 1,-5 4 59,5 2 1,-7 7-419,1 4 0,-3 8 110,-3 9 1,3 1-2306,3 10 2012,5-2 0,-1-11 0,-2-1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49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8373,'0'-11'1373,"0"-1"-806,0 8 37,0-3-483,-8-1 0,4 6 12,-7-4 0,5 4-41,-6 2-251,1 0 0,-7 0 101,1 0 1,2 2-187,3 4 1,-3-4-19,3 4 0,-1-3 66,1 3 0,-3-4-122,4 4 75,-5 4-37,-1-9 176,0 7-4,7 0 4,2-6 34,1 5 126,5-7 0,-6 2-75,8 4 1,-2-4 115,-4 4-151,4-4 142,-5-2 0,7 2 41,0 3-51,0-3 1,0 14 1,0-5 1,0 5 12,0 1 1,0 0 19,0 0 1,-6 8-66,0 4 1,-5 6 53,5 5 1,-2 4 10,2 8 1,3 8 19,-9 3 0,6 5-21,-5 1 0,5 8-216,-6 3 1,7 12 316,-7 6 1,6-7 183,-5 1 1,7-21 40,-2 4 0,4-21-93,2-2 0,0-6 32,0 0 1,8-10-70,4-7 1,3-10-26,2-1 0,6-3-19,0-9 1,2 0 15,-2-6 0,-1 0 333,6 0 0,-5-2-200,6-4 1,-6-6-221,6-11 0,-6 4 61,6-4 1,-6-2-636,6 2 1,0-6 277,5 6 0,1 2-1870,-1 10 0,-1-3 1973,-4 8 0,4-7 0,-7 3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0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347 398 8079,'0'-28'390,"0"-1"1,0 2-207,0-2 0,2 2-73,4 4 1,-5 4 85,5-4 1,-4 4 197,-2 1 101,0 1-262,0 0 1,-2 7-286,-4 4 0,-3 6-9,-8 6 0,3 4-96,-3 7 0,1 10 82,-12 8 1,5 3 125,-6 14 0,6-4-25,-6 10 0,6 3 20,-6 2 1,8 5 180,-2 1 0,4-6-125,1 1 0,9-7 149,3 7 1,4-9-63,2 3 0,2-12-202,4-5 1,3-7 26,9-5 0,1-4-233,4-8 0,-2-7 158,8-4 1,0-4-78,5-2 1,-5 0 273,0 0 0,-6-2-163,6-4 0,-2-6 295,1-11 0,5 0-23,-4-11 1,4 3-124,1-9 0,1-5-56,-1-1 0,-5-6 19,0-5 1,-6-5-88,6-7 0,-8 4-381,2-4 1,-6 7 153,-5-13 1,1 14 78,-7-9 1,0 19 30,-6-1 1,0 6 45,0-1 1,-8 13 3,-3 11 0,-3 4-11,3 1 1,-5 3 15,5 3 0,-5 5-228,-1 7 1,0 0-229,0 0 0,-1 9-496,1 9 1,0 3 39,-1 13 975,1-3 0,-8 27 0,-2-4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8062,'-10'-7'2422,"2"5"-2126,8-6 1,2 10 15,4 4 0,4-2 569,7 7 1,-2-5-332,-3 5 1,3 1-281,-3 5 0,3 1-23,2-1 1,3 2-674,3 4 1,-4-4-201,4 4 0,2-3-563,-2-3 0,8 0 592,-2 0-1371,3-7 1968,3 5 0,-1-5 0,1 7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7957,'-17'0'0,"5"0"-612,1 0 1,7 0 0,-10 2 611,8 4 0,1 9 0,5 8 0,-6 8 50,0-2 1,-5 4 139,5 1 1,-6 7 16,7-1 0,-1 0-152,6-5 1,0-1-313,0 1 1,0-8 38,0-4 0,8-4 19,3-2 1,4-1 196,3-5 2,-1 5 0,8-14 0,2 5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1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7467,'8'-10'-1445,"1"2"1384,9 8 1,-1 0 201,0 0 1,2 8 223,4 4 1,-3 5 588,3 6 1,-4-2-371,-2 8 0,6 0-42,0 5 0,0 1-326,-5-1 1,-1 1-340,0 0 0,-1-1-43,-5 1 1,5-1-427,-5 1 1,-1-2 273,1-5 0,-7-3-337,2-7 1,-2-1-98,1 0 0,-3-5 752,4-1 0,-4-7 0,6-4 0,1-9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1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8006,'-11'0'619,"-1"0"-348,8 0 1,-11 5-1,3 1 1,-5 8 175,-6-3 1,-4 12-75,-7 6 1,-1 2-583,0-3 0,-7 11-244,-4-5 0,6 13-490,5-1 0,8-4 547,10-2 1,2-3 395,3-3 0,4 1 0,8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8024,'0'-27'-931,"0"4"1,-2 10 1199,-4 1 0,-4 8 599,-7-2 0,-2 4-273,-4 2 0,4 8-195,-5 4 1,3 3-158,-2 2 1,4 3-76,-4 3 0,4-2-122,1 8 0,1-1 172,0 7 0,0 0-108,-1-1 0,3 8 54,3 5 1,-1 3-136,7 1 1,-5-5-67,5 1 1,0-3 47,6 2 1,2-10-69,4-7 0,3-8 40,9 2 0,1-3 99,4-3 0,2-7-460,4-5 1,3-3-656,-3-2 0,-2-7 544,2-5 1,-8-9 9,2-2 1,-4-2 185,-1 2 0,-3 4 29,-3-4 1,-3-2 269,-3 1 1,-4 7 623,4 6 802,-4 7-995,-2-4 1,-2 10 300,-4 4 0,4 0-185,-4 11 0,2-4 168,-1 10 0,3 2-473,-4-2 0,4 0-8,2-5 0,0-1-703,0 0 1,0-5-739,0-1-1024,0-7 1621,0 12 604,-8-14 0,-1-2 0,-9-10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8063,'-12'-15'0,"1"3"721,7 5-580,-4 14 1,8 5 228,0 11 0,0-4-281,0 4 0,6 4 252,0 2 1,-1 4-197,-5 1 1,6 1-122,0-1 0,6-1-14,-7-4 0,9 2-1052,-3-8 1,-1-2 267,1-10 0,1-3 774,5-8 0,1 0 0,-1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7964,'0'-17'1286,"0"7"-268,0 3-68,8 7-878,-6 0 0,5 2-333,-7 3 0,0-1-1042,0 8 1303,0-1 0,-7 14 0,-3 2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2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96 7957,'10'-25'-1112,"-3"6"765,1-6 0,-4 16 296,8 3 137,-9-4 663,13 8-209,-14 2 0,5 16 233,-7 7 0,0 7-335,0-1 0,-2 4-92,-3 1 1,3 7-92,-4-1 1,-4 1 189,-1-7-526,3 8 1,-5 4 148,7 1 0,-6-1-167,7-17 0,-1-4-249,6-2 1,0-4-404,0-2 0,0-5-167,0-1 374,0-7 1,0 2 124,0-12 0,6-4 124,-1-7 0,11-2 258,1-4 1,2 2-99,10-8 0,-2 8 76,2-2 1,4 3 212,-5 3 0,-1 8 136,2 3 0,-8 4 144,2 2 0,0 2 446,-5 4 1,1 3-142,-13 8 1,-1 7 260,-5-1 0,0 5-623,0-5 1,-9 8-128,-9-2 0,-7-2-348,-9 2 1,-1-2-228,1 1 1,5-4-239,0-13 0,8 2 479,-2-7-1997,-4 0 1350,15-6 0,-11-2-267,12-4 1,-3-5 997,3-12 0,3-4 0,1-8 0,-3 1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2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7932,'18'0'0,"-5"10"-23,4 7 1,-3 3 188,9 8 1,-4 3 658,-2 9 1,-1-1-24,-5 7 0,3-6 165,-8 6 0,-1 1-694,-5 4 0,-7 9-315,-5 3 0,-9 5-562,-2 1 1,-14 0 314,3 0 1,-10-3-2633,3-9 2760,1 1 0,-10-6 1,-4 9-1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3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7976,'-8'-10'657,"6"2"0,-6 10 585,8 4-829,0-4 1,0 13 57,0-3 0,0 3 278,0 3 1,0-1-605,0 0 0,0 6 93,0 0 0,0 6-732,0-6 0,0 6 172,0-6 1,0 6-301,0-6-7,0 0-521,0-6 80,0 1 398,0-9 1,8-1 20,4-8 1,9-8 650,2-3 0,7-12 0,-3-4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3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675 104 8878,'0'-17'0,"-2"-1"2567,-3 1-1993,3 0 1,-8 2 365,4 3-635,4 4 1,-7 8-69,3 0 1,2 8-316,-7 4 1,-3 11-398,-9 5 1,-4 11-811,-7 1 0,-1 8 729,0-2 1,1 2-489,-1-2 0,1 3 414,-1-9 0,0 6 333,1-6 0,1 3 297,4-3 0,-1-5 0,7-1 0,-2-1 0,2-10 0,3 0 0,-3-6 0,10 1 418,1-1-228,8 0 843,-3-7-675,7-3 0,13-7-14,5 0 1,10-9 56,1-9 0,6-1 7,5-10 1,-1 6-145,7-5 1,-2-1-39,2-6 0,4 2-193,-4 5 1,-4-3 130,-1 8 0,-7 0-194,-5 6 1,-4 5 83,-8 0-1944,1 9 1091,-9-5 799,-1 8 0,-16 15 0,-1 5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3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7976,'-17'12'197,"-1"-1"0,7 3 344,-1 9 0,8-4-309,-1 4 0,3 4 20,2 2 0,-6 5 144,0 7 1,-5 1-56,5 4 1,-6 2-30,7-8 0,-1 3-134,6-3 0,2-9-92,4 3 1,5-11 113,12 0 1,-2-5-115,8-7 1,-6 3-25,6-9 1,-2 1 36,2-6 1,3-2-126,-3-4 0,4 3 3,1-9 1,1 1-555,0-7 0,-3-5 7,-3 0 1,2-6-232,-8 6 0,-2-7 243,-9 1-336,3-4 514,-13-2 0,6 1 216,-8-1 1,-8 8-54,-4 4 1,-3 4 862,-2 2 0,-1 7-3,1 4 0,0 5 405,-1 1 0,1 7-460,0 5 1,7 9 142,5 2 0,3 2-381,2-2 0,9-4-380,9 4 0,8-2 203,15 2 1,7-9 78,15 3 1,3-5-253,14-1 0,16-3 0,-43-8 0,0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4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8650,'0'-10'516,"0"2"0,0 6 377,0-3-298,0 3-504,8-6 1,1 8 178,9 0 1,-1 0-30,0 0 0,8 0 43,4 0 0,6 0 122,5 0 0,12 0-205,11 0 0,12 0 0,6 0 0,11-6-794,6 1 1,-48-1 0,0 0 438,48 0 1,-48 3 0,0 0-539,42 3 0,-1 0 78,-11 0 614,-11 0 0,-1 8 0,-7 2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312 312 8121,'0'-25'-227,"0"4"-62,0-8 0,-6 8 242,1-2 0,-1 10 347,6 1 1,0 0-82,0-5 188,0 0 102,0 0-290,-8 7-59,6 2 0,-7 8-33,3 0 0,2 8 10,-7 4 1,-1 11 90,-5 5 1,-1 13 94,1 5 1,-6 4-5,0 2 1,-2 2-137,2 3 1,4 5-198,-4 7 1,4 0 131,1 0 0,9-7-193,3-5 0,4-3-18,2-2 1,2-8 100,4-3 0,3-7-42,9-5 1,1-6-103,4-11 0,4 1 48,7-7 0,3-1 47,3-5 0,-3-7-87,3-5 0,-2-9 110,3-2 0,-5-8-43,5 3 0,-5-5 45,-1-2 1,-1-1-4,1-5 0,-8-1 17,-4-4 1,-4-10 10,-2 4 1,1-5-115,-1-1 0,-7-1-2,-5-5 1,-3-1 90,-2 7 1,-2-5-19,-3 5 0,1 8 142,-8 10 0,1 5-136,-7 6 1,1 4-134,0 8 0,-1 8-240,1 3 0,0 4-525,0 2 1,-1 13 925,1 5 0,0 10 0,-1-1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8461,'0'17'16,"0"0"362,8-7 1,1 4 675,9-9 0,-7 7-405,1-6 1,-1 7 119,6-1 1,-5 3-350,0 2 1,-1 1-207,6-1 0,-5 0-788,-1 0 0,1 1 476,5-1 1,0 2-435,1 4 1,-1-4-243,0 5 0,6-5-2097,0-2 2871,8-7 0,-4 5 0,8-5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6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69 139 8109,'0'-23'0,"0"0"0,-5 0-56,-1 6 1,0 5-101,6 1 0,0 5 544,0-6 56,0 8-280,-8-3 0,6 16 14,-3 9 0,-3 7 48,2 9 0,-1 3-94,1 3 0,4-1-196,-4 7 0,4-6 147,2 6 1,2-7-493,4 1 1,-2-6-4,7-5 1,-1 2-183,1-8 1,5-6 593,-5-5 0,12-8 0,4 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0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 8034,'-2'10'0,"-3"-4"0,1 1 1071,-8-1-733,9 8 1,-7-7 72,4 5 1,4 3-182,-4-3 1,5-3 672,1 3-670,0-1 0,7 5-399,5-5 1,3 3-59,2-9 0,3 1 183,3-6 0,-2-2-558,8-4 1,-8 3 277,2-9 0,2-5-336,-2-6 1,0-2 332,-6 2 1,-5 4 158,-1-5 0,-7 5-163,2 2 569,-4 0 395,-2 7 1,-2 4-367,-4 12 1,4 11 491,-4 12 0,5 4-287,1 1 0,0 9 199,0 3 1,-2 4-280,-4 2 1,4 5-171,-4 1 1,2 5-67,-1-5 0,-3 2-180,-4-3 1,-1-5-579,7 0 0,-5-2 393,5-10 1,-6 1-444,7-7 0,-7-7 273,6-4 1,-1-9-351,1-3 1,2-7 362,-8 2 0,3-6 350,-3-6 0,-3-4-86,3-7 1,-1-8 198,1-4 1,-1-3 795,7-3 0,-5 6-479,5 0 1,0 2 938,6-1 0,0 1-524,0 4 1,8 3-248,3-3 1,10 4-321,3 2 1,6-6-336,-1 0 1,4 0 71,1 5 1,-1-1-174,-4-4 1,2 10-1211,-8-5 0,0 5 680,-6-4 0,0 5-990,1 1 1,-7 7 201,1-2 1489,-9 4 0,5-13 0,-8-4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6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8005,'8'-15'-128,"3"3"0,5 4 227,1 8 0,2 0 534,4 0 0,2 2-103,4 4 0,2 6-188,-8 11 1,2 4 274,-2 7 0,-4 3-274,4 3 0,-4-3-290,-1 3 1,-1 2-159,0-1 0,1-1-454,-1-5 0,-2-1 334,-3 1 1,1-6-255,-7-1 0,5-7-1531,-5 3 1013,8-5 997,-12-2 0,13-7 0,-5-3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6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52 8918,'-9'-17'2220,"-6"7"-1452,3 5-500,4-5 455,-7 8 0,0-6-255,-9 8 0,-2 4-131,-3 8 1,-2 3-587,-15 20 1,2-3-594,-2 14 0,-2 8 764,7 10-209,9-5 0,-9 16 0,5-4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7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8639,'0'-10'3932,"0"3"-3223,0 7-151,0 0-684,0 7 1,-2 3-477,-4 7 0,4 1-2311,-3-1 2913,3-7 0,-6 5 0,-2-6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7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191 105 8065,'-8'-18'403,"4"9"166,-7 3 0,5 12-404,-6 5 0,1 7 38,-6 5 1,-1 4 181,1 7 0,-4 3-180,4 3 0,-4-2 14,9 9 1,4-9-110,3 2 1,3-5-224,2-6 0,5 1 13,1-6 1,8-1-313,-3-6 0,4-7-195,3-5 1,-1 3 309,0-2 1,6-6-144,0-6 1,2-13 105,-1 1 0,-5-5-282,4 0 1,0-4 476,-6-7 0,4-1 139,-9 1 0,-3-1 0,3 1 0,-8 7-17,2 4 1,-5 3 1424,-1 3-1096,0 7 0,0 5-17,0 10 1,0 7 11,0 11 0,-1 4-86,-5 8 0,4-1-94,-4 1 0,4-1-158,2 1 1,0-1 182,0 1 1,8-8-9,3-4 1,5-4-3,1-2 1,2 1-73,4-1 0,2-7 10,4-5 1,4-5-19,-4-5 1,3-5-81,3-7 1,-1-2 96,1-4 1,0-1-111,-1-10 1,-5 1 144,0-13 0,-10 2-19,-2-2 0,1-4 177,-7 4 1,-3-2-126,-2 2 0,-4 3 281,-2 9 1,0 7-308,0 4 1,-14 4-454,-3 1 0,-6 9-386,0 3 1,-4 4 717,-8 2 0,-7 15 0,-2 5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8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8133,'0'-23'-236,"0"0"5,8-1 508,1 7 0,8 0 438,1 0 0,-1 7-209,0 4 0,1 6-23,-1 6 1,0 11 143,0 12 0,5 13-178,-5 10 1,2 2-171,-13 9 0,5-5-129,-5 6 0,-2-1-157,-10 6 0,-3 0-340,-9 0 0,-1-1-435,-4-5 0,4-3 78,-4-8 0,4-8-634,1-4 0,7-5 1338,-1-7 0,1-3 0,-7-7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9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26 8186,'0'-18'4086,"0"11"-4058,0 7 250,0 7 0,0 11 359,0-1 0,0-4-316,0 5 0,0-5-99,0 10 0,0-2-830,0 2 1,0-4 468,0 5 1,0 0-714,0 0 1,0-1 432,0-6 1,0 0-265,0 0 0,0-5-388,0 0 479,7-9 0,3 5 256,7-8 0,-5-8 39,-1-3 1,1-5 112,5-1 0,0-6 184,1 0 0,-1 0 0,0 6 0,1-1 0,-1 1 0,0 2 0,0 3 0,-5-1 147,-1 7 0,-1-2 509,2 3-102,3 3 0,-11-6 1597,7 8-551,-7 0 520,4 0-692,-8 0-520,0 0-879,-8 8 1,-1 1-296,-9 9 0,-1 1-418,-4 4 1,-4 4 53,-7 7 1,-3 7-791,-3-1 1,1 8 574,-7-2 1,2 2-186,-2-2 0,4 0 652,7-11 0,0 3 378,1-9 0,1-4 0,4-2 0,2-3 173,4-3 0,6 0 251,0 0 27,-1-7 199,17 5 1,-5-13-228,12 4 0,3-6 125,8-6 0,10-3-204,8-9 0,1-1-65,11-4 0,-1 2-379,6-8 1,-1 8-31,1-2 0,-8-2-45,-3 2 1,-5 0 76,-1 6 0,-6 5-142,0 1 1,-14 7-317,2-2 108,-11 4 0,0 2-438,-12 0 1,-6 8 885,-11 3 0,-3 12 0,-9 4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9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8186,'-17'10'-11,"0"5"0,5-7 0,2 5 75,3-1 400,1-8 347,-2 11-339,6-5 0,-5 7 247,7 0-270,0 0 0,-2 6-202,-4 1 0,4 6-65,-4-1 1,-1 6-43,1 5 0,-8 4-182,3 8 1,-4 6 158,-3-1 1,9 1-83,3-6 1,4-8-206,2-4 0,0-9 68,0-2 0,8-8 91,3 2 1,12-6 12,6-5 1,4-2-5,1-5 1,3-3 17,3 4 0,-3-12 4,3-5 0,-2-5-195,3-1 1,-10-2-105,3-4 1,-7 2-320,-4-8 0,0 6 243,-11-6 0,-5 0-83,-1-5 1,-4-1 416,-2 0 1,-2 3 545,-4 3 1,-3 4-181,-9 8 1,1 1 240,0 5 1,0-3 216,-1 9 0,7-1 2524,-1 6-2292,8 0-757,-3 0 1,16 0-613,9 0 1,3 0-399,13 0 1,-3 7-749,9 5 0,-3-2 625,-3 1 0,3 1 855,3 5 0,12 0 0,10 1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3:59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8017,'0'-18'209,"8"9"1,2 1-50,7 8 0,2 8 431,4 3 1,-2 6-37,8 7 0,0 2 77,6 9 0,-9 5-191,-2 1 0,-5-1-5,-2-5 0,-7 5-419,-5 0 1,-3 1-283,-2-7 1,-7 9-909,-5 3 0,-9-2 676,-2 2 1,-2-8-1039,2 3 1535,4-5 0,-6-1 0,7-1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00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7855,'0'-11'-77,"0"-1"534,0 8 1,8-9 250,3 7-208,5 0 0,3 4-200,4-3 1,-4 3-62,4-4 1,2 4-191,-2 2 1,2 0-102,-2 0 1,-4 2-227,4 4 149,-3-4 1,-3 11-491,0-7 290,-7 7 0,0-5-152,-5 3 403,-3 5 1,6-7-44,-8 9 0,0-7 161,0 1 0,0-6 13,0 5 162,0 1-187,0 5 0,-2-2 21,-4-3 0,4 3-6,-3-3 1,3-3-6,2 3 95,0-1 0,0 7-98,0-1 1,0 0 3,0 1 0,0 1 57,0 4 1,0-2 14,0 8 0,0 0-5,0 5 0,0 3 136,0 3 0,5 4 38,1 8 1,0 2-114,-6 4 1,0-3 269,0 9 1,0-3-48,0 3 1,0 3 312,0-4 0,0 5-104,0 1 0,-2 0 75,-4 0 0,-1-6-219,-5 1 0,-3-10-6,3-2 0,2-3-152,-1-8 0,7-3-72,-2-9 0,-1 2-206,1-8 0,-6 0 166,7-6 0,-3-5-298,2-1 0,2-7-278,-7 2 0,-1-6-436,-5-6 0,-2 2-133,-4-7 0,-4-1-797,-8-5 0,-13 0 1757,-4-1 0,-11 1 0,1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0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8265,'0'-18'724,"2"3"216,4 4 1,10 3-548,7 8-287,7 0 0,-1-6 302,11 0 0,5 1 265,7 5 0,7 0-163,5 0 1,9 0-202,1 0 1,7 0-98,-6 0 1,0 0 31,-6 0 0,0 0-198,1 0 1,-7 0-102,0 0 0,-13 0-202,2 0 1,-11-6-106,-1 0 0,-11 0-345,-6 6 1,-10 0-1149,-1 0 1324,-8 0 0,1 0 25,-10 0 1,-5 0 70,-7 0 0,-8 0-205,-4 0 0,-4 6 75,-1 0 1,-1 1 564,0-1 0,-7-4 0,-2 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0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8007,'17'0'347,"6"5"42,0 1 0,8 8 848,-2-3 0,1 4-542,-1 3 1,2 7 617,-8 4 0,-2 3-606,-9 3 0,-5-1 215,-7 1 1,0 1-559,0 5 1,-7 1-410,-5 4 0,-13 2-419,-9-7 1,-9 7-767,-8-2 1,-9 4-4117,-3 2 5346,-5-1 0,-1-6 0,0-3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01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8498,'0'-19'0,"0"-2"0,0-3 0,0 3 0,0 2 378,0 2 1858,0 7-1576,0 3 1,0 8-102,0 5 1,0 6-56,0 11 0,0 9-29,0 9 0,-6 7-392,0-2 1,-7-2-328,1 2 1,2-2-136,-1 3 0,7 1 349,-2-8 0,4 0-1228,2-5 1,0-6 520,0 0 0,6-8-541,0 2 0,9-12 1278,3-5 0,-1 4 0,8-1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02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8120,'0'-9'-582,"0"-1"221,0 4 1131,0 4-137,0-5 131,0-1 63,0 6-65,0-13-226,0 13 286,0-6-124,0 8 1158,0 0-1502,0 8 0,0 1 99,0 9 0,-2 9 271,-4 7 1,2 3-235,-7 9 0,5 6 416,-6 5 1,7 10-771,-7 3 1,3-1-780,-3 6 1,-1 4 126,7 1 0,0 12 126,6 6 1,0-3 0,0-1-1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0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6174,'9'-8'586,"-1"6"-566,-8-13-35,8 13 59,-6-14 1,5 13 68,-7-9 79,0 8 40,0-3 12,0-1 19,0 6 17,0-6 94,0 8 252,0 0-17,0-7-167,0 5-475,0-6 0,2 8 85,4 0 0,-2-2-38,7-4 0,-5 4 14,6-3 0,-1 3-188,7 2 0,-1 0 84,0 0 0,0 0-58,1 0 1,-1 0 164,0 0 0,6 0-37,0 0 0,1 0 50,-7 0 0,6 0-31,0 0 0,2 0 7,-2 0 1,2 0 18,4 0 0,3 0 0,-3 0 0,4 0-24,2 0 0,-1 0-5,1 0 0,5 0-37,0 0 0,8 0 42,-1 0 0,-5-2-33,-2-4 1,-1 4 20,1-4 0,-4 4-3,5 2 1,-5 0-1,-1 0 1,-1 0-1,1 0 0,-6 0-2,0 0 0,0 2 2,5 4 0,1-4-188,-1 4 1,1-4 109,-1-2 1,3 5-83,3 1 0,-3 0 96,3-6 0,2 0-14,-1 0 0,1 0 12,-2 0 1,-1 0 7,7 0 1,-2 0 5,2 0 0,2 0 103,-7 0 0,1 0 25,-2 0 1,-3 0-62,3 0 0,2 0 107,-1 0 0,-1 0-66,-5 0 0,-1 0-35,1 0 0,1 6-53,5-1 1,-3 3-141,8-2 1,-5-4 113,5 4 0,0-4-149,6-2 0,0 1 107,-1 5 0,1-4 20,0 4 1,-6-4 62,0-2 0,1 2 25,4 3 1,1-3-1,0 4 0,-6-4-5,0-2 1,-5 0 84,5 0 1,-8 0-32,3 0 0,-7 6 77,-5 0 1,4 1-105,-4-1 1,3-4-1,3 4 1,-4 1-31,3-1 0,-5 2-38,6-2 0,-1-4-133,-5 3 1,4-3 119,1-2 0,1 6-23,-1 0 1,1 0 63,0-6 0,-7 0-3,1 0 0,-2 5 120,2 1 0,4 0-84,-5-6 0,-1 0 65,2 0 0,-2 0-65,2 0 0,4 0 21,-5 0 0,-1 0-5,2 0 0,-2 0-3,2 0 0,-2 0 57,-4 0 0,-4 0 119,4 0 1,-10 0-43,-1 0 1,0 0-101,5 0 0,0 0-78,0 0 0,3 0 42,3 0 1,-4 0-70,4 0 0,-4 0 62,-2 0 0,3 0-101,3 0 0,-4 0 66,4 0 1,2 0-26,-2 0 0,0 2 11,-6 4 1,6-5 16,1 5 0,-1-4 199,-6-2-134,0 0 0,0 0 106,1 0 0,-1 0-143,0 0 0,-1 2 11,-5 4 1,5-4-43,-5 4 0,5-5-122,1-1 0,0 0-43,0 0 183,1 0 1,-1 0 27,0 0 1,1 0 23,-1 0 1,0 0 121,0 0 1,-5 0-71,-1 0 0,1 0 138,5 0 1,-5 2-128,-1 4 40,1-4-153,5 6 1,0-6 94,1 3 0,-7-3-227,1 4 1,-1-2 145,7 2 0,-7-4 117,1 3 30,-1-3 51,7-2 1,-1 6-127,0 0 0,-5 0 112,-1-6 0,-5 0 41,5 0 1,-5 0 142,6 0-60,-8 0 100,11 0 233,-13 0-130,6 0 383,-8 0-3634,0 0 2714,-16 7 0,-11 3 0,-17 7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3.0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35 8353,'-17'-18'778,"-1"9"-744,1 3 0,0 4-355,0 2 1,-1 6 262,1 0 0,-2 1 127,-4-1 0,2 4 204,-8 7-164,8 0 1,-10-3-25,8 3 1,-6-3 76,6 9 1,-2-8-244,2 2 0,4-3 68,-4 9 1,3-4-121,3-2 1,6 1 48,-1-1 1,2-6-42,-1 1 1,3-6-15,8 5-111,0-7 0,2 6 141,4-5 185,4-3 1,7 6 461,0-8-368,0 0 1,1 8 40,-1 3 1,-2 7 145,-3 5 0,1 0 165,-7 11 0,6-3-89,-7 9 0,7 3 69,-6-3 1,-1 2-164,-5-1 1,2-5-128,4 4 1,-4-9-161,4-2 0,-4-8 53,-2 2 0,0-4 36,0-1-383,7-9-506,-5-1 319,6-8 215,-8 0 1,0-8-178,0-3 0,2-10-293,4-2 1,-4 0-387,3 5 1,3-1 1069,-2-4 0,7 4 0,-3-6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4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87 8032,'10'-25'1481,"5"6"-1296,-13 2 0,8 9 219,-4 8 0,-3 0 561,9 0-360,-8 8 0,4 3-188,-8 12 1,0-7 41,0 7 1,0-8-391,0 8 1,0-3 102,0-3 0,0 0-543,0 0 1,0 1 15,0-1 0,0-5-918,0-1 664,0-7-195,0 4 259,0-8 317,0 0 278,0-8 1,5 4 7,1-7 0,0 5-166,-6-6 1,2 6-174,4-5 0,-3 5 83,9-5 1,-1-1-126,7-5 0,-1 0 133,0-1 1,6 1-22,0 0 1,2-1 366,-2 1 0,-3 0-117,3-1 0,2 7 523,-2-1 1,0 9-40,-6-3 0,0 4 167,1 2 1,-7 0-326,1 0 1,-3 2-90,3 4 0,-3-3-92,-3 9 1,-4 1-81,4 10 0,-4-3-382,-2 3 1,-8-4 198,-3-2 0,-5 1-370,-1-1 1,-2 0 134,-4 0 1,3-5 7,-3-1 0,4-7-29,2 2 332,0 4-138,-1-8-56,1 5 98,7-7 1,3-2-138,7-3 0,0 1 149,0-8 1,7 6 19,5-5 1,3 5 210,3-5 158,-1 7 0,0-4 3,1 8 73,-9 0-187,-1 0 1,-8 2 190,0 4 0,0 3 57,0 9-167,-8-1-106,-1 0 1,-11 3-123,-3 3 0,4-2 61,-4 8 0,-2-6-24,2 5 1,-8-1 62,2 2 0,-1 4-18,1-4 0,-2 9-43,8 2 1,-6-5 14,6-6 0,2-2-145,9 2 1,-1-5 151,7-6-327,-7-1 196,11 0 0,-6-5 76,8-1-55,0-7-13,0 4-137,0-8 18,0 0-266,0-8 0,8-1 163,3-9 1,9-5-71,8 0 1,1-7 107,12 1 1,3 2 71,2-2 0,2 2 57,-2-2 0,2 4 264,-8 8 0,7 5 6,-7 1 1,0 7 345,-5-2 1,-1 4-33,1 2 1,-2 2-164,-4 4 1,1-2-203,-7 7 1,6-5 7,-6 6 0,0-1-106,-5 7 1,-3-1 4,-4 0 0,3 0-269,-8 1 1,-1-1 79,-5 0 5,0 1 13,-7-1 1,-5 6 189,-11 0 1,-2 6-77,-4-6 0,-3 0 51,3-6 1,-4 6-73,-1 0 0,5-5-77,0-7 0,8-1-75,-2 1 0,-2 3-311,2-8 0,0-1-341,5-5 1,3-2 338,3-3 0,-1-5-663,7-7 1,-1-8 1152,1-4 0,4-11 0,-6-5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4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7885,'-17'2'0,"-1"1"-734,1 3 975,7 0 1,3 2 582,7 3 0,-6-1-466,0 1 1,0 1-376,6 5 0,0 0 308,0 1 0,0 1 142,0 4 1,-5 2-384,-1 4 1,-2-2 99,2-4 0,5-4-77,-5 4-127,-4 4-111,8-16-501,-5 12 422,7-13 1,7 0-234,5-5 0,5-10 197,6-7 0,-4 3-221,4-3 1144,-3 8-319,-3-4-249,0 8 1,-5 0 329,-1 0 0,-7 2 148,2 4 0,-4 4 455,-2 7 0,0 0-544,0 1 1,0-1-123,0 0 0,-6-5-1977,0-1 1126,-7 1-1258,11 5 1767,-6-7 0,16-3 0,2-7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4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35 7921,'-17'0'209,"5"0"327,0 0 70,9 0-14,-5 0-192,8 0 0,0 8 149,0 4 1,-6 5-99,0 6 1,1-4 6,5 4 0,0 2 7,0-2 1,0 6-154,0-6 1,0 2-619,0-2 0,0-4-85,0 5 0,5-5-315,1-2 1,0-5-301,-6-1 105,0-7 1,2 4 448,4-8 1,-4-2 98,3-4 1,-1-11 22,2-12 1,-2 2 83,7-2 0,1 0 294,5-5 0,6 1 54,0 4 1,8-2 97,-2 8 1,-2-5-82,2 5 677,-1 7-549,7 1 0,-6 7 31,0-3 1,-8 3 1,2 8 0,2 0 161,-2 0 1,0 0-55,-6 0 1,-1 8-200,-5 3 1,2-1-84,-7 1 1,0 1-195,-6 5 1,0 0-33,0 1 1,-8 5-277,-3 0 1,-5 6 135,-1-6 1,-6 5-72,0-4 0,-2-1-182,2-6 1,2-2 157,-8-3 1,8 1 277,-2-7-86,4 0 162,1-6 1,1 0 258,0 0 0,5 0-63,1 0 129,7 0-68,-4-8 0,16 0-70,3-3 1,-1-5 37,2 5 0,1 1-72,10-1 1,-4 1 109,4-1-242,-3-5 0,-3 9-248,0-5-1,-7 4-355,-3 8-226,-7 0 1,0-2 810,0-3 0,-7-5 0,-3-7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5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8544,'0'-17'1393,"0"-1"-628,0 9-464,0 1 0,0 10 142,0 4 0,0 3 154,0 9-91,0-1-342,0 8 0,0-4 65,0 8 1,0 0 13,0 5 0,0-5-429,0 0 0,0-6 195,0 6 1,0-8-704,0 2 0,0-4 50,0-1-1134,0-1 488,7 0 734,-5-7 1,12-4 136,-9-12 0,9-6 419,-3-11 0,12-11 0,4-11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5.3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7921,'-2'11'1452,"-4"1"1,2-3-1114,-7 3 0,1 3-124,-1-3 1,-3 3 219,8 2 1,-7 3-17,1 3 1,3-2-171,-3 8 1,3-8 76,-3 2-136,4-4 1,8-2-279,0 1 0,2-9 102,4-3 0,6-4-34,11-2 1,-2 0 5,8 0 0,-6-2-189,6-4 0,-3 4 6,3-3-2060,-4 3 631,0 2 699,-6 0 927,-1 0 0,-3 7 0,-5 3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5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0 8663,'-16'8'0,"3"4"0,3 3 2066,2 2-1859,3-7 1,5 5 11,0-3 0,5 3 457,1 3 1,6-7-243,-6 1 0,5-1 20,-5 6 1,0 1 159,-6-1-563,0 8 29,0-6 0,0 12-132,0-8 0,-8 6-356,-4-6 0,-9 6-604,-2-6 0,-2 0 561,2-6 1,2 0-182,-8 1 1,8-9 125,-2-3 0,-2-4-691,2-2 589,0-8 289,6-9 0,1-2-79,5-4 1,1-2 353,4 2 0,4 0 444,-3 5-85,10 1 0,5 7 444,7 5 0,1 3 91,-1 2 1,0 0-336,0 0 0,3 7 677,3 5 0,-2 5-555,8 6 0,0-2-368,5 8 1,8-6-575,5 6 0,-1-2-671,6 2 0,-3 2 976,15-8 0,-1 7 0,6-3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2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70 8172,'17'0'0,"0"-2"5,0-4 0,1 2 107,-1-7 1,0 5 303,1-6-177,-9 9 0,5-7 376,-9 4-134,1 4-370,-6-5 0,-8 7 59,-3 0 0,-6 0-90,-6 0 1,-6 7-99,-12 5 1,-1 3-164,-4 2 1,-4 3-231,4 3 1,2-4 206,-2 4 1,7 2 39,-1-2 1,5-6 54,6-5 0,-1-1 209,7 7 0,5-9-134,7-3 248,7 4-136,-4-8 1,8 7 153,0-3 1,2-2 238,4 7 1,4-5-175,7 6 0,2-1 112,4 6 1,4-5-94,8-1 1,-1-1 28,1 2 0,-1 1-90,1-7 1,5 1-77,1-1 1,-1-4-151,-5 4 1,-3-4-359,-3-2 0,2 0-530,-8 0 0,0 2 454,-6 4 0,1-5-1306,-1 5 1171,-8-4 1,-1 0-42,-8 4 1,0-2-163,0 7 743,-8 1 0,-9 13 0,-10 2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6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7821,'10'-10'-1021,"5"2"893,-5 8 1,13-5 206,0-1 0,0-2 259,-6 2 1,2 4 49,5-3-243,-5 3 1,8 2-26,-4 0 0,-2 0 98,8 0 0,-1 0-71,7 0 0,-4 0-33,3 0 0,-1 0-153,13 0 0,2 0 61,10 0 0,-2-2-91,7-4 1,2 4-20,10-4 0,4 3-342,7-3 1,-1 4 216,-4-4 1,9 4-263,-4 2 1,5 0 342,-5 0 1,-5 6 27,0 0 1,-6 1 162,5-1 0,-7-4-229,2 4 0,2-2 165,-2 1 1,2-3 17,-2 4 0,-2-2-3,8 2 0,-1-4-76,7 3 1,1-3-303,4-2 1,-1 0 266,7 0 1,-8 0 52,2 0 0,-2 0 113,3 0 0,-11 0-61,5 0 0,-12 0 115,0 0 0,-4-5-11,-2-1 1,0 0 233,0 6 0,-7-6 112,-5 1 1,1-1-212,-6 6 0,4-2 103,-10-4 0,-4 4-151,-2-4 1,3 4 283,-3 2 1,0 0-317,-5 0 0,-6-5 47,0-1 0,-1 0-127,7 6 1,-8 0 4,-4 0 1,2 0 293,-2 0-60,0 0 1,-6 0 37,1 0 1,-7 0-110,1 0 0,-8-2 381,1-4-381,-3 5 1,-2-9-161,0 4 1,-7 4-278,-5-4 0,-5-1-614,-6 1 0,-6 0 800,-12 6 0,-10 0 0,-11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7.1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7957,'-10'0'0,"2"7"0,8 3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7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1 814 7029,'0'9'-12,"0"-1"788,0-8-594,7 0 1,-3 0 36,8 0 0,-7 0-197,7 0 1,0 0 116,5 0 1,0 6-145,0 0 1,1-1 34,-1-5 0,8 6-73,4 0 1,-2 0 76,2-6 1,-1 5-117,7 1 0,1 0 107,5-6 1,-3 0 1,8 0 1,2-2-56,10-4 1,-2 2 54,7-7 0,-1 1-198,1-1 1,4-5 58,-3 5 0,-3-3 102,3 3 0,-3-3 27,2 9 0,3-7 98,-9 6 1,3-5-80,-2 5 1,-3-2 11,9 3 1,-7 3-8,7-4 1,-3-2-9,3 2 0,1-5-212,-7 5 0,1-2 79,-1 3 0,-4 1-59,3-8 1,3 3 67,-2-3 0,-7-3 0,-4 3 0,-1 3 47,6-3 0,-6 1 3,0-7 0,-6 1 159,6 0 1,-7-6-103,1 0 0,-2-2 172,3 2 0,-9 3 0,9-3 1,-9-2-115,9 2 1,-5 0-17,-1 6 0,-6 0 4,0-1 1,-3 7 14,3-1 0,-2 3-8,-4-3 1,-9-1 374,3 7-209,-4-8 59,5 5 1,-7-7-44,1 5 1,-6-3 65,5 9-52,-7-9-278,11 5 1,-7-3 103,4 1 1,-3 7-212,-3-2 99,3-4 1,3 7 80,0-9 0,-7 8-97,7-2 0,-6-1 11,5 1 53,-7 0 1,4 4 35,-8-3-17,0 3-109,0-6-16,7 8-158,-5 0 147,6 0-703,-8 0-2687,0 0 3480,0 8 0,-15 1 0,-5 8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8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53 156 7957,'-18'0'-366,"7"-2"-716,-1-4 886,8 4 869,-3-13-383,14 5 0,-3-1 649,8-1-325,-8 9 1,5-5-236,-3 8 1,-2 0-89,7 0 0,1 0-103,5 0 0,2 0 50,4 0 1,-1 0-95,6 0 0,1 0-209,6 0 0,1 0 75,5 0 1,-3-2-160,8-4 1,-6 2-124,7-7 1,-9 7 139,2-2 0,-3-1 47,-3 1 0,-5-6 86,0 7 1,-14-1 239,3 6-136,-5-8 1,-1 6 584,-1-4-201,-7 4-83,4 2 1,-10 8-69,-4 4 1,0 5-82,-11 6 1,4-2-181,-10 8 0,-4 0-312,-2 5 1,-4 3-463,-1 3 1,-1 10 458,0 8 238,1 15 0,-16-2 0,23-28 0,0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19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6715,'12'0'-127,"0"0"1,-7 1 165,7 5 1,-8-2 186,1 8 1,-3-1-97,-2 6 1,2-3 114,4 3 0,-4-3 7,4 9 0,-4-2-138,-2 2 0,5 4-13,1 7 1,2-5-17,-2 0 0,-3-6-14,9 6 1,-2-6-29,1 6 0,5-6-135,-5 6 0,4-8-44,3 2 0,-1 2 93,0-2 0,1 0-62,-1-6 0,6 1 49,0-1 1,8 4-83,-2-4 0,-3 4 31,3-9 0,0-2 31,6 1 1,1-5 16,5 5 0,-5-7 0,4 2 1,-3-4-23,-3-2 1,7 0 23,-1 0 1,2 6-32,-1-1 1,-3 1 24,8-6 1,-7 6 21,1 0 0,2-1 12,-1-5 1,5 2 0,-6 4 1,1-4 33,-7 4 0,1-2 8,-1 1 1,3-3 18,3 4 0,-1-4 14,7-2 0,-6 0 54,6 0 0,0 0-93,6 0 1,0 0 60,0 0 0,-6 0-12,0 0 0,-2 0 1,2 0 0,4 0-48,-3 0 0,-3 2-3,2 4 1,-2-4 38,2 3 1,4-3-21,-4-2 1,2 0 63,-2 0 0,4 0-60,-4 0 0,4 0 24,2 0 0,-2 0-5,-4 0 1,4 6 2,-4 0 1,2 0 19,-1-6 0,1 5 4,-8 1 1,6 6 30,-6-7 0,3 7 8,-3-6 0,-3 5 67,3-5 0,-4 7-106,-1-1 0,0 1 88,-1-1 0,-5 3-36,0-3 0,-6 3-21,6 3 0,-6-1 14,6 0 0,-8-1 20,2-5 1,-4 4 29,-2-3 0,1 3-58,-1 3 0,-6-3 173,1-3-53,-1 3-40,7-6 1,-7 7-15,1-5 0,-6-1 140,5-4 32,-7-4-151,4 5 1,-6-7 337,3 0-218,-3 0 149,6 0-293,-8 0 1,2 0-141,4 0 5,-4 0 1,5-2-225,-7-3 186,0 3-90,0-6 0,0 6-514,0-4 241,0 4-208,8-5 92,-6 7-918,6 0-350,-8 0 1744,0 0 0,0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0.0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35 7924,'0'-9'189,"0"-1"-300,0 4 1463,0 4-849,0-5 0,2 7 435,4 0-295,-5 7-236,15 3 0,-12 5-178,7-3 1,1 3 2,5-3 1,-5 3 104,-1 2 0,1-5-118,5-1 1,0 7 163,0 5 0,1 2-115,-1-2 0,0-4-65,1 4 1,-7 2 6,1-2 0,-1 6 0,7-6 0,-3 0-118,-4-6 1,5 1 97,-5-1 0,3 0-95,-3 1 1,5-7 46,-5 1 1,-1-3-5,1 3 0,-5 1 272,6-7 158,-9 0-94,5 1-123,-8-5 1,-15 6-721,-8-8 1,-33 8 305,-19 3 0,27 0 0,-4 1 63,-6 2 0,-5 1 0,-22 8 0,-5 2 0,25-7 0,0 0 0,-1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5.9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1263 7996,'0'-18'0,"0"1"0,-6 5-948,1 1 561,-1 7 390,6-11 1,0 11 33,0-8-12,0 9 0,0-7-12,0 4 5,0 4 46,7-13-51,-5 13-5,14-13 1,-12 11-11,7-8-26,-7 8 37,11-11-13,-5 5 1,7-7 30,1 0 1,-7 5 1,1 1 1,-1-1 28,6-5 0,-5 0 8,-1-1 0,1 1-14,5 0 0,6-1 10,0 1 1,6-6-27,-6 0 0,8-6 6,-2 6 0,11-8-44,6 3 1,-2-5 18,3-2 1,-1 7-53,6-1 0,-1 2 14,1-2 0,0 2-9,0 4 0,-2 4 0,-4-4 0,10 4-84,-4 1 1,4 3 34,-5 3 1,1-3 49,0 3 1,6-3-42,-1-2 1,7-1 56,-7 1 0,1 0-1,-6 0 1,6-1 16,-1 1 1,1 0 6,-6-1 1,0 3-31,0 4 1,-1-5 13,1 5 0,0-3 128,0 3 1,-6-5-67,0 5 0,0 1 84,6-1 1,0 5-76,0-6 0,0 8-31,0-1 0,0-3-8,0 2 0,-1-1-1,1 1 0,-6 4-18,1-4 0,-7 4-12,6 2 1,-8 0-7,3 0 0,-3 6 25,3 0 1,-5 5-56,4-5 1,-3 6 9,-2-7 0,1 9-7,4-3 1,-3-1 28,3 1 1,-3-1-7,-3 2 0,1 3 6,0-4 1,-1 3-1,1-3 1,-1 5 21,1-5 0,-1 5-22,1 1 1,0 0 27,-1 1 1,-5-1-20,0 0 0,0 0 42,5 1 0,-5 5-26,0 0 0,0 0 2,5-6 1,1 6-13,-1 0 1,7 2 1,-1-2 0,1-1-18,-7 6 1,1 1 17,-1 6 1,1-6-75,-1-1 1,1 1 26,0 6 0,-1-1-8,1 1 0,-1-2 43,1-5 0,0 5-5,-1-4 0,-5 4-1,0 1 1,-2 1-1,2-1 0,3 7 67,-3-1 0,-2 2-64,2-1 0,-8-3 43,2 8 1,2-5-27,-2 5 1,2-6-6,-2 6 1,-2-2-5,8 2 0,-8 3-2,2-9 1,2 2 1,-2-2 0,0 3-2,-5 3 1,-1-2-11,0-4 1,0-1 9,1 7 1,-1-6-3,0 6 1,1-5 33,-1 5 0,-6-6 3,1 6 0,-6-5-6,5 5 1,-7-6 5,2 6 1,-4-7 34,-2 1 0,0 2 11,0-1 0,0 7-73,0-2 0,0-2 29,0 2 1,0-6-123,0 7 0,-2-3 71,-4 2 0,-2 2-105,-3-8 1,-5 6 87,5-5 0,-4-1-14,-3-5 0,1 1-5,0 5 0,-1-5 4,1 4 1,-6-3 73,0-2 0,-8-3-59,2-3 0,-3 4 96,-3-5 0,1 5-66,-1 2 1,-1-1 9,-5 1 0,-1-2 2,-4-5 1,-2 3-2,7-8 0,-7 6-14,2-6 1,2 2-7,-2-2 1,2-4 1,-2 4 1,-4-5 4,4-7 1,-4 5 3,-2-5 1,6 3 8,-1-3 0,1 4 1,-6-3 1,1-2-7,-1 1 0,-4-7 3,4 2 0,-9 1-4,9-1 0,-4 6-1,4-7 1,-5 1-29,-1-6 1,-6 6 26,7 0 1,-8 0-10,1-6 1,-3 5 4,-2 1 1,5 0-3,1-6 1,-1 0 38,-5 0 1,0 2 5,0 3 0,0-3-12,0 4 0,5-4 8,1-2 1,-1 0-81,-5 0 0,2 0 60,4 0 0,-3 0-148,9 0 0,-9 0 116,3 0 1,1-6-10,-1 1 0,7-7 27,-1 6 1,-3-7 1,2 1 0,1-3 36,5-2 1,-6-1 166,1 1 1,-1 2-52,6 3 0,0-9-111,0 4 1,0-4-67,1 3 1,4 1 51,1 0 1,6-6-9,-6 0 1,5-8-34,-5 2 1,8 2-23,-2-2 1,-3 0 53,3-5 1,-2-1 9,1 1 0,5-1 14,-5 1 1,5-1-29,1 0 1,1 1 27,-1-1 0,3 1-13,3-1 0,-4 0-4,4 1 1,-2 5 13,3 0 0,-3 0-5,8-5 0,-6-1 12,6 1 0,0-1 11,6 0 0,-1-1 68,1-4 0,0 3-83,-1-3 1,7 3 18,-1 3 0,9-7-8,-3 1 1,-2 0-1,2 5 1,1-5-10,5-1 0,7-1-17,5 2 1,11-3-22,6-3 0,5-6-5,7 1 0,-1-1-46,12-6 0,-2-2-176,13 3 0,-1-3 208,1 3 1,4 3 84,-3-4 0,9-1-1,2 1 0,0 0-8,-6 6 1,-6 1 11,1-1 0,-9 6-113,3-1 1,-4 11-144,-2 1 0,-8 3-67,-4 9 1,-5 5 77,-6 7 1,-4 7-1152,-8-2 1317,0 4 0,-7-5 0,-3-3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6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2560 1 8191,'-11'0'-441,"-1"0"248,8 0 1,-9 2-334,7 3 1,-7 5 571,1 7 1,-3 2-11,-3 5 1,-6 4 101,-5 13 1,-8-3 7,-9 8 0,-2 6-112,-15 6 0,3 7-383,-9-1 0,-2 3 405,31-33 0,-1 1 1,-1 0-1,0 1 58,1 2 1,1-1-1226,-37 26 1148,39-25 1,-1-1 0,-36 19 199,0 7 0,0-1-314,6 1 1,-2 5 169,-4-5 0,39-29 1,-1 1-71,-3 2 0,-1 1 1,4 0-1,-1 1 8,-2 1 1,0 1-1,2-1 1,1 0-4,-4 1 1,1-1-1,3-3 1,1 1-62,-1 5 0,-1 0 0,2-4 0,1-1 34,0 3 1,1-1 0,-24 29-37,1 6 1,12-15-63,-6 3 0,10-9 106,1-8 1,11-4-129,6-7 0,4-6 356,1 0 0,7-10-378,-1-2 1345,9 0-1629,-5-15 493,8 6 0,2-18-200,4-7 0,5 0-151,12-6 0,-4-2 20,4 2 0,4 0 103,2 5 0,-4 1 160,-2 0 0,-4-1 0,6 1 0,2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7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673 208 7685,'0'-17'0,"-2"0"0,-2-1 0,-4 1 0,1 0 0,-1-1 0,4 1 0,2 0-713,2 0 768,0 7 0,0 0 54,0 5 1,0 1 56,0-8-34,0 8 118,-7-3-124,5 7 1,-14 2 22,5 3 159,3 5-221,-7 7 0,5 1-16,-7-1 0,-2 8 1,-4 4 1,1-2-20,-6 1 0,-1 1 50,-6 6 0,1 5 76,-1 0 0,-5 7-30,-1-7 0,-5 6 120,6-6 1,1 5-109,11-11 1,-3 3 113,8-14 1,5 0-28,7-6-255,7 0 1,-2-1 7,12-5 0,6-3 84,11-8 0,6 0-186,11 0 1,6-15 0,12-8 1,5-8-46,12-4 0,11-7-279,-37 19 0,0 0 0,6-3 0,0 0 111,2-3 0,1 0 1,2 2-1,1-1 313,3-4 0,-1 0 0,-1 3 0,1 1 0,3-3 0,1 2 0,0 1 0,0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8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8850,'0'-17'0,"2"2"0,4 3 0,5 6 614,5 4 1,3 2-94,4 0 0,4 0-92,7 0 0,3 0-341,3 0 0,4 0 110,8 0 0,8 0-302,3 0 1,5-7 49,1-5 0,-6 5 46,1 1 0,-11-2 17,-1 2 0,-4 1-489,-13 5-178,3 0 0,-20 1-83,-1 5-188,-8-4 557,-9 14 1,-7-13-72,-5 9 0,-5-8 443,-6 1 0,-4-3 0,-8-2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8051,'18'0'885,"5"0"-664,0 0 1,13 2 902,-1 3 0,11-1-313,0 8 0,-2-8-112,2 1 0,-1 3-409,1-2 1,0 2-323,-12-3 0,5-3-1154,-10 4 0,-2 2 774,1-3 0,-5 7 412,6-6 0,0 7 0,6-3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8.3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17 8292,'-8'-9'720,"6"1"1,-7 10-322,3 4 0,4 11 212,-4 12 0,2 3-134,-1 3 0,3 2-219,-4 3 1,2-4-90,-2 5 0,4-3-168,-3 3 0,3-5-80,2 4 0,0-3-339,0-2 1,0-7-568,0 1 1,0-8 485,0 2 1,0-9-1187,0-3 1114,7-7 1,3 2 247,7-12 1,-5-9 322,-1-8 0,1-16 0,5 3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8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 8246,'10'0'706,"0"5"-513,-5 1 0,-3 10-57,4 1 1,2 2-127,-2 10 0,5 6 926,-5 5 1,5 8-369,-5-2 1,0-2-197,-6 2 0,0-5-243,0 5 0,0 0-279,0 6 1,-8 0-480,-3 0 1,-7-2 399,-5-4 0,2-4-136,-8-8 1,6-1 146,-5-4 0,4-6-332,-4-11 1,5 1 214,-6-7 0,6-2 157,-6-10 0,8-10 97,-2-7 1,11-7 268,6 1 1,4 4 328,2 2 0,4 4-293,8 1 1,7 3 25,16 3 1,-1 5 70,1 7 0,5 0 64,1 0 1,5 2-184,-6 3 1,0 5-90,-5 7 0,-2 1-220,-5-1 0,-3 0-461,-7 0 0,-3 7-156,-3-1 0,1 0 122,-7-6 602,0 0 0,1-7 0,3-2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9.3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432 0 8357,'10'0'2521,"4"2"-1591,-9 4 0,1 4-436,-6 7 1,0 2-211,0 4 1,0-2-519,0 8 203,0 0 1,-2 4-298,-4-4 0,3 3-489,-9-3 0,8-4 72,-2-2-387,4-4-808,2-1 1297,0-9 1,0-3 363,0-12 0,8-9 279,4-8 0,3-2 0,2 2 0,6-2 0,0-4 0,6-2 0,-6 8 0,2-6 0,-2 6 0,-3 0 0,3 6 0,-4 5 349,-2 1 1,0 7-112,1-2 1,-7-1 1615,1 1-195,-8 0-740,3 6 0,-7 2 169,0 4-744,0 3 0,-7 14-151,-5 0 1,-5 2-171,-6-2 1,-4 4-593,-8 8 0,-1 5 461,-5 1 1,-1 5-1019,-4-6 0,-4 2 237,4-1 1,4-5 41,1 5 1,5-11 370,1-1 1,1-2 146,-1 2 0,6-2 283,0-4 1,8-10-33,-2 5 0,4-7 652,2 1-530,-1 3 1382,9-13-846,1 6 0,16-8 86,3 0 1,14-8-295,10-4 0,1-9 37,11-2 1,4-6-141,7 6 1,5-6-317,-5 6 1,-6 0-337,-6 6 1,-13 2 99,1 3-1402,-11 4 1133,2 8 1,-19 2 34,-12 4 0,-5 6 47,-18 11 1,0-4 469,-5 4 0,3-4 0,-4-1 0,5-1 0,-13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29.6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8255,'-26'8'-148,"6"-6"-242,9 4 645,-1-4 237,3-2 45,1 0 62,8 0-283,8 7 1,-5 3-1,9 7 0,-6 8 39,5 4 1,-7 6-104,2 5 0,-4 4-220,-2 8 0,-2 2 109,-4 4 0,4-3-121,-4 9 0,5-14 8,1 2 1,0-12-241,0 0 0,5-5-380,1-6 336,15 3 123,-9-13 1,20 1 143,-3-9 1,4-7-57,1 2 1,9-6-14,3-6 1,-4-4 9,-2-7 0,-3-2 10,-2-4 0,-1 2-72,1-8 0,-8 0-203,-4-5 1,-10-3 34,-1-3 0,-8-3-257,1-3 0,-5 4 581,-5 7 3,-5 1-95,-7 7 1,-1 4 805,1 11-185,-8-3 1,6 13 530,-4-4 0,5 6-466,7 6 1,3 4 35,8 7 0,2 6-231,4 0 0,11 2-132,12-2 0,21-4-338,13 4 1,22-9 61,-34-8 0,2-1 1,3-2-1,1 0-491,6 3 1,1 0 0,4-3-1,0-1 454,4 4 0,0 0 0,2-4 0,0 0 0,1 1 0,0 0 0,4-2 0,0-1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38.9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8157,'0'-17'0,"0"7"1129,0 2-447,0 8 0,2 0 324,4 0-756,3 0 1,10 0-77,5 0 0,-3 0 0,7 0 0,-1 0 42,2 0 0,4 0-144,-4 0 1,3 0-72,3 0 1,0 0 167,-1 0 1,6 0-219,1 0 0,5 0 12,-6 0 0,6 0-17,-5 0 0,1 0 26,-2 0 0,-3 0 25,3 0 1,-1-6 20,1 1 0,-9-1-27,3 6 1,-11 0-354,0 0 1,-3 2 152,-3 4 0,-2-3-635,-3 9 1,1-6 129,-7 5 0,0 1-162,-6 5 1,0-5 97,0-1 778,0 8 0,-16 1 0,-3 5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39.1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25 278 8259,'-17'-8'464,"9"6"-210,8-4 1,10-1 73,13 1 0,4-8 146,8 3 0,9 1 390,8-1 1,1 1-434,11-1 0,1-5-147,10 5 0,-10 1-420,5-1 1,-7 5 16,0-6 0,3 3-9,-9-3 1,1-1-128,-6 7 1,6-8-541,-1 3 0,1 1 795,-6-1 0,7-1 0,3-5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39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52 415 8273,'-11'-2'559,"-1"-3"-613,9 3 610,-5-6 1,16 8-286,3 0 0,12 0-236,6 0 1,11-8 450,6-3 1,4-5 768,2-1 1,2 0-1679,4 0 0,-4-1 214,3 1 0,-9 5-731,-2 1 1,-7 5 507,1-5 1,-11 7-123,-6-2 0,-4-2-595,-2 3 498,1-9 0,-9 5 333,-3-9 1,-4 1 317,-2 0 0,0-1 0,0 1 0,-6 0 0,1 0 0,-7-1 181,6 1 0,-7 5-133,1 1 245,-3 7 1,-4-4 180,-4 8 0,3 0 367,-3 0 1,2 8-284,-2 4 0,2 5 170,-8 6 1,6-2-250,-6 8 0,2 0-79,-1 5 0,-3 3-134,8 3 0,-8 4-12,2 8 0,2 0-306,-1 0 0,-1 6-137,-6-1 1,1 7-263,-1-7 0,6-5 46,0-6 1,8-7-423,-2 1 0,10-5 344,1-7 1,8-8-776,-1-9 406,3-7 0,4-4 852,3-11 0,13-13 0,8-2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39.7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11318,'17'-2'0,"0"-2"0,2-2 0,5 0 0,4 1 0,5-3 0,4 0 0,3-1 0,6 1 3890,4 0-3796,-6-5 1,0 9 201,-3-8-502,-12 9 224,11-5 0,-21 8-844,4 0 1,-6 2 562,-5 4 0,1-3-1265,-7 9 0,0-1 342,-6 7 0,-2 1 1186,-4 4 0,-11-4 0,-10 6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0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35 485 8137,'-17'0'407,"7"0"0,3-2 104,7-4 1,9 2 124,8-7 0,10-1-210,14-5 0,-1-2-54,12-4 0,4 1-66,13-6 1,8-1-217,3-6 0,7 1 169,5-1 0,-4 2-352,5 5 1,1-3-173,-2 8 1,-2-6-229,-9 6 1,-6 6-560,-12 5 0,-9 8 454,-8-2 0,-15 5-1137,-2 1 26,-8 0 1709,-11 0 0,5 0 0,-5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0.3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0 8163,'-19'2'0,"-4"4"0,-4 5-14,0 5 316,2-7 0,2 7 498,0-5 1,0 7-368,5 5 1,-1-2-78,-4 8 0,4-1-126,-4 7 0,-2 0 137,2-1 0,2-1-296,9-4 0,4-2 336,8-4-340,0-4 0,4 4 64,8-12 0,1-3-140,16-8 1,0-2 3,5-4 0,7-3-252,-1-8 1,0-6-76,-5-1 1,0-6-175,-1 1 1,-7 2 45,-4-2 0,-11 0 130,-7-5 0,-3 5 139,-2 0 1,-2 8 27,-3-2 1,-13 6 121,-10 5 0,-13 4 37,-5 8 0,-2 0 294,2 0 0,-8 12-84,8-1 0,-6 9 153,12-9 1,7 5-570,10 1 1,12 0-4,5 0-783,4 1 1,17-1 995,8 0 0,23-7 0,8-2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3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 8018,'18'-25'0,"-9"6"0,1 2 1790,-4 11-595,-5-4-1011,15 8 1,-14 2 66,4 12 1,-5 11 38,-1 6 0,-1 4-112,-5 1 0,-4 6 14,-7 1 0,5-1-305,1-5 1,7 3 109,-2-3 1,4 1-718,2-13 538,0 8 1,0-12-618,0 4 334,8-11-17,2-4 318,7-8 1,-2-8 35,-3-4 1,1-3-52,-7-2 1,6-3 29,-7-3 0,9 2-181,-3-8 1,5 8 77,1-2 1,-4 4-26,5 2 0,-5 7 165,10 4 0,-9 4 268,-3 2 1,1 0-143,5 0 0,-6 8 145,1 4 1,-2-3 653,1 3 1,5-3-408,-5 3 1,-1 3 416,1-3 0,-5-3-278,5 3 0,-5 0-483,6 5 0,-6-6 84,5 1-206,1-1 1,5 7-218,0-1 0,2-2-603,4-3 1,-1 3 879,6-3 0,1 3 0,6 2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0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18 8318,'0'-10'962,"8"2"0,1 8-401,8 0 1,1 4 51,-1 8 1,0 3 112,1 20 0,-3-1 32,-3 18 0,1-2 201,-7 13 0,5 7-222,-5 5 1,0-1-207,-6-4 1,0-1-735,0 0 1,-2-8 208,-4-3 0,-3-12-118,-9-5 0,-5-5-240,0-1 0,-8-8-366,3-4 0,1-4-93,-2-2 0,2-7-443,-2-4 0,2-6-131,4-6 0,4-10 128,-4-7 1257,4-15 0,1 1 0,1-15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1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18 190 8123,'8'-9'298,"-4"3"208,7 12-463,-7-4 1,9 19 934,-7-4 0,0 6-417,-6 0 1,0 4 38,0 8 0,-2-1-288,-4 1 0,-3 0-362,-9-1 0,9 1-119,3-1 0,-2-1-452,2-4 1,1-4-302,5-8 520,0 0-289,0 1 1,2-11 180,3-7 0,-3-9 277,4-14 0,4-4 57,1-8 0,-1-5 176,1-1 0,1-5-7,5 6 1,6-6 229,0 6 1,10-1-106,2 7 1,1-1-26,10 0 0,0 7 160,6-1 0,-6 8-71,0-2 1,-1 3 227,1 3 0,4 2-80,-4 3 1,-4-1 49,-2 7 1,-3 0-221,-3 6 1,-5 0-147,0 0 0,-8 2 39,2 4 0,-5 4 62,-7 7 1,-3 2-184,-8 4 0,-2 6 92,-4 11 1,-11-3-167,-12 3 1,-11 2-37,-6-1 1,-4 5-159,-2-6 0,4 1 146,-4-7 1,11-1-3,-5-4 0,4-4 185,7-8 1,-1-8-103,13-3 0,0-4 572,6-2 0,7-8-228,4-3 0,4-6 49,2-6 1,14-4 25,3-8 0,14-5 93,3-1 1,3 5-247,9 1 1,-2 10-40,2-9 1,-3 11-219,-9 0 1,-1 9 28,-4 3 0,-4 5-191,-8-6 226,0 9 0,-7-7-761,-4 4-441,-5 4 118,-1-5 0,-7 7 382,-5 0 738,-3 7 0,-10-5 0,-2 6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1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11 10921,'-12'-6'0,"3"2"0,1 6 0,4 7 0,2 7 0,2 3 0,0 4 2117,0 6 0,-2-2-1754,-4 2 0,4-6-240,-3 5 0,-3-1-144,2 2 1,0-2-492,6-4-340,0-4 0,2 4-2047,4-11 1311,-4 3 696,13-13 1,-11 6-5,8-8 896,-1-15 0,14-5 0,2-14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1.7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8638,'21'-17'2504,"-4"0"-1697,-11 7 0,2 1 577,-8 3 333,0 4-638,-8-6-768,6 16 1,-6 2-189,8 7 1,8 0 24,4 0 0,5 6-96,6 1 0,4-3 50,7-10 0,1 5-198,0-5 1,1-3-188,4-2 1,-5 1-362,0-1 1,-3 0-415,-9-6 0,2 2 482,-2 3 1,-9-1-890,3 8 1,-9-6 130,3 5 1334,-7 1 0,-4 5 0,-9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2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0 8716,'-5'20'0,"-1"1"0,2 4 0,2 0 0,2 0 2502,0-4-2032,8 6 1,-1-8 253,5 4 1,-4-2 129,-8 2 1,0-4-342,0 4 1,0 2-395,0-2 1,-8 8 71,-4-2 0,-5 4-799,-6 1 0,-4 1 0,-7-1 1,-1-1-472,0-4 1,7 2 492,-1-8 0,8-6-365,-2-5 0,3-9 264,3 3 0,0-4 259,0-2 0,7-10-31,4-7 0,4-2 459,2-10 0,8 0 0,3-5 0,11 7-66,1 4 1,2 4 65,-2 1 0,-2 7 328,8-1 0,-8 8 477,2-1 0,-4 5 1354,-2 5 1,-5-1-1021,-1 8 1,1 5-89,5 6 0,2 2-475,4-2 1,2-2-56,4 8 1,10 0-750,-5 6 1,12-7-942,1 1 1,2 0 1168,3 6 0,0 7 0,0 2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4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8032,'-10'-21'2576,"5"3"-2561,3 12 127,2-1 0,-6 14 33,0 5 1,-7 3-231,1 3 0,3 1 120,-3 4 0,2-4-1065,-1 4 1,3-4 999,8-1 0,0-1 0,0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50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225 103 8323,'-10'-27'349,"10"8"-725,12 7 0,3 8 976,2-2-336,8-3 0,2 7-167,8-4 0,0 2-310,-1-2 1,-5 5-147,0-5 1,-8 6 114,2 6 0,-12 3-23,-5 8 1,-4 8 100,-2 4 1,-8-2 71,-3 2 1,-6 0 16,-6 5 0,1-5 243,-6 0 0,5-8-1,-6 2 1,8-4 271,-2-1 0,9-3 369,3-3-543,7-5 0,-4-5-152,8 4 0,2-4 35,4 4 1,3-6-63,9-6 1,1 2-7,4-7 1,-2 7-128,8-2 0,-8-2 58,2 3 1,-4-1-126,-1 6-245,-9 0 317,-1 0 1,-8 2 14,0 3 1,-2 3 9,-4 4 0,-3 3 65,-9-3 1,-7 3 18,-4 2 1,3 1 164,-3-1 1,0 0-136,-6 0 1,1 3 157,-1 3 1,1-4-82,-1 4 1,0 2-66,1-2 0,5-2-71,0-9 1,14 1 214,-2-7-528,11 7 65,-2-11 1,16 6-79,3-8 0,12-6 53,6 0 0,4-5-88,1 5 1,1-7 95,0 1 1,7-3 81,4-3 0,4 1 186,2 0 1,-2 7-111,-4 4 0,2-1 344,-8 1 1,1 0-102,-7 6 0,-1 6 40,-4 0 1,-6 13-163,-12-2 1,-3 10-4,-8-4 0,-2 8-34,-4-2 1,-3 3 34,-9 3 1,-5-2-306,0-4 0,0 1 6,6-7 0,-6 0-12,0-5 1,0-3 141,5-3 1,-1 1-20,-4-7 1,4 0 111,-4-6 1,4 0-4,1 0 1,1-8 44,0-4 1,1 3-83,5-3 0,-3 1 163,9-7 0,-1 1 20,6 0 14,0 0 0,6-1 19,-1 1 90,9 7 1,-10 3-67,7 7 36,-7 0-2,4 0 1,-2 7-118,-1 5 0,1 5 328,-6 6 1,0-2 23,0 8 0,0 6 28,0 5 0,-6 2-294,1-1 0,-1-3-191,6 8 1,-6-7 38,0 1 0,1-3-182,5-3 1,0-7-416,0-4 0,0-4 25,0-1-741,0-1 335,0-7 498,7-3 0,-5-9 19,4-3 0,-2-7 16,1-11 1,-3 2 421,4-8 0,2 0 0,-2-5 0,5-1 0,-5 0 0,7 1 0,-1-1 0,-2 6 0,1 1 0,-1 6 10,1-1 0,-3 10 157,-8 1 432,0 1 173,0-6 0,0 5-159,0 1 1,-8 7-138,-3-2 1,-7 4 28,-5 2 0,-4 8-197,-7 3 0,-7 7-271,1 5 0,-2-2-222,1 8 0,5-6-237,-4 5 1,11-6 76,6 1-528,4-4 349,9-10 0,4-1-1098,12-8 1622,11 0 0,10-15 0,8-4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51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589 105 8219,'0'-18'-154,"0"1"-36,-8 0 1,-2 1 408,-7 5 0,0-3 459,-1 9 0,1-1-439,0 6 0,0 0-48,-1 0 0,-1 2-269,-4 4 1,4 5-115,-4 12 0,2-2-108,-2 8 0,3 0 198,-3 5 1,4 3-31,2 3 0,-1-3-49,1 3 1,2 2 17,3-1 0,-1 5 363,7-6 1,-2 8-131,3-2 1,3 2 370,-4-1 0,-2 8-119,2-3 1,-7-2 40,1-4 1,3-2-109,-3 3 0,3 1-82,-3-8 1,-1 0-262,7-5 0,-6-2 110,7-5 1,-1-3-273,6-7 171,-8-1 0,6-6 271,-3 1-206,3-8 1,2-4 0,0-12 0,5-9-130,1-2 1,10-10-221,1-1 1,0-6 75,6-7 1,2-1-235,-2 8 1,8 0-54,-2 5 1,-2 0 158,2 1 1,-8 7 27,2 4 0,2 4 387,-2 1 0,0 1 0,-6 0 0,2 5 4,4 1 0,-3 5-10,3-5 1,2 5 239,-2-6 1,6 6 482,-6-5 1,7 7 140,-1-2 1,10-1-340,1 1 0,2 0-75,-1 6 1,-5-6-200,4 1 0,-3-7-236,-3 6 1,-1-1-54,-4 1 0,-4-2-335,-8-3 1,1-3-307,-1 8 0,-8-7-13,-3 1 315,-4-3 1,-4-2 70,-4-1 1,-3 7 210,-8-1 0,-3 9-4,-3-3 1,2-2 239,-8 2 0,6 1-49,-6 5 1,6 0 121,-5 0 1,6 0 4,-1 0 1,4 0 138,2 0 0,5 0 228,1 0-75,7 0-390,-4 0 0,2 1 26,1 5 1,-1-2 35,6 8 0,0 7 32,0 10 1,-6 3 135,0 3 0,-7 7 32,1 4 1,3 4-193,-3 2 1,3 0-212,-3 0 1,-1-6 109,7 0 0,-6-6-92,7 7 1,-1-15-77,6 3 1,0-10-210,0 4 1,0-14 55,0 2 0,0-9-415,0 4 536,0-9 23,0 5 0,0-16-28,0-3 1,6-6 14,-1-7 1,7 3-139,-6-7 1,7 1 125,-1-2 1,9-2-7,2 8 1,6 2 33,-6 9 0,2-1-15,-2 7 0,-4 0 22,4 6 0,-6 8 4,-5 4 1,1 3 101,-7 2 1,0 1-111,-6-1 0,0 0 286,0 0 0,0 1 101,0-1-252,0 0-125,-8 1 1,4-3-335,-7-4 35,7-3 334,-4-8 0,8-2-213,0-4 0,0 3-121,0-9 629,0 1 102,0 1 19,0 2 0,0 10 31,0 4 0,-2 6 260,-3 11 1,-5 2-252,-7 3 1,-6 5 74,0-4 0,0 4 111,5 1 0,3-5-145,3 0 1,5-8-256,7 2 1,4-6-119,7-5 1,10 1-173,20-7 1,-3 0-180,8-6 0,0-2-446,6-4 1,-2 2-107,-4-7 0,-2 7 352,-3-2 1,-5-2-647,5 3 1,-11-1 472,-1 6-1,-6 2-557,6 4 1200,-8-5 0,12 15 0,-6-7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4:51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8164,'-8'-9'257,"4"1"-75,-7 8 1,-1 6 1155,-5 0 1,1 7-603,5-1 1,-3 3 415,9 2-865,-1 1 1,8-1-398,4 0 0,5-7 165,12-4 0,-2-3-71,8 3 0,-2-4-98,2 4 0,2-4-314,-8-2 0,0-2-53,-6-4 1,-5 4 177,-1-4 0,-7-3 399,2-3 1,-4 3 26,-2-3 0,-14-5 41,-3-6 0,-6 0-93,0 5 0,-4 7 149,-8-1 1,-5 9-261,0-3 0,-7 4-154,7 2 1,-4 2 193,9 4 0,-3 3 0,11 8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1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52 7979,'0'-11'1377,"0"-1"-865,0 8 1,0-5 1319,0 3-644,0 4-652,0-6 1,-5 10-135,-1 4 0,-10 3-178,-1 9 1,-2 5 252,-10 0 0,0 8-118,-5-3 1,-3 11 14,-3 1 0,3 1-72,-3-7 0,3-1-258,3-4 1,1 1 62,4-7 0,6 1-25,12-7 0,1-6-690,4 1 1,4-6 118,-3 5-317,10-7 1,11 4 335,7-8 1,8 0 159,-3 0 1,-3-6-10,-1 0 1,0-5 306,0 5 1,-1 0 331,-6 6 274,0 0 1,-1 8 640,-5 3 1,-3 10-543,-8 3 1,0 6 285,0-1 1,-8 4-439,-3 1 0,1 1-158,-2 0 1,3-3-109,-3-3 1,-1 2-211,7-8 1,-5 2-128,5-2-187,0-4 0,6 6-1841,0-8 1037,0-7-324,0-2 1,2-8 610,4 0 0,-2-10-32,7-7 0,1-8 311,5-10 0,0 1-14,0-1 0,1 6 10,-1 0 0,-2 1-38,-3-7 0,3 6 95,-3 0 1,3 2 144,3-1 0,-1-5 186,0 4 0,0-4-122,1-1 1,7 5 207,4 0 0,1 2-89,-1-2 0,4-1 84,-4 7 1,3 0 147,3 5 1,-8 1 218,-4 0 0,-4 5 911,-2 1-607,1 7 829,-1-4-629,-8 8-339,-1 8 1,-8 7-101,0 8 0,0 2-164,0-2 0,-6-2-104,1 8 1,-1-2-144,6 2 0,0 2-165,0-8 1,0 6 159,0-6 1,6 0-237,-1-6 0,9 0 137,-3 1 0,-1-3-48,2-4 0,-9 5-25,3-5 1,-4-1-6,-2 2 183,0-1 1,0 6 132,0 1 1,-13-1 161,-5 0 0,-3-1-85,4-5 1,-2 3 212,-4-9 0,3 7-129,-3-6 0,10-1 332,1-5-419,1 0 1,1-2-166,4-3 1,5 1-222,1-8 1,1 7-447,5-7 0,6 2 286,11-1 1,-4 3 113,4 8 0,-4-6 132,-1 1 0,-1-1-84,0 6 1,0 0 339,1 0 1,-7 2 167,1 4-172,-1-4 0,5 7-370,-5-3 1,-1-4-351,-4 4 0,-3-4-511,9-2 0,-1-2 457,7-4 1,-5-4-14,5-7 1,-5-6 192,10 0 0,-6-2 35,-5 2 338,11 4 1,-12-5 346,13 13-139,-5 3 0,-2 8 291,0 0 0,-5 0 471,-1 0 1,-7 8-419,2 3 0,-2-1 550,2 2-223,-5-1-498,7 6-307,-8 1-1742,8-1 132,-6-7-724,13-3 2322,-5-14 0,-1-3 0,-1-7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4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9328,'17'0'889,"2"6"-298,4-1 0,-1 7-167,6-6 1,-1 5-130,2-5 1,4 6-238,-4-7 1,3 1 59,3-6 0,5 0-423,1 0 0,-1 0-205,-5 0 1,-1 0-551,1 0 1,-8 0 519,-4 0 540,-4 0 0,-2 8 0,0 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1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7979,'0'-26'0,"2"6"782,4 9-441,-4-1 0,5 1 471,-7-1-91,0 8-140,0-3-492,0 7 155,0 0-231,0 7 0,0-3 88,0 8 0,0-1 52,0 7 0,0-1 53,0 0 0,0 0 130,0 1 0,0 1-122,0 4 1,-2-2 25,-3 8 0,3-6-42,-4 6 0,4 2 58,2 9 1,2 2-262,4 4 0,-4 6 71,3 0 0,-1 0-188,2 6 0,-4 5 14,4 6 1,-4 2-225,-2 10 0,5 0 139,1 5 1,0 1-59,-6-1 0,0-5-339,0-1 0,0-8 232,0-3 1,6 0 15,-1-6 1,1-5 39,-6-6 1,0-2 135,0-10 1,-2 1-89,-4-7 1,5-1-241,-5-4 221,4-4 0,0-16-91,-4-3 0,4-6 434,-3-6 1,3-11 0,2-10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7904,'-2'-12'1107,"-3"1"-309,3 7 403,-6-4-783,8 1 0,8 3-37,3-8 1,5 8-167,1-1 1,8 3-107,4 2 1,-2 0 20,1 0 0,1 0-131,6 0 1,-6 0-81,-1 0 0,-6 0 104,1 0 1,-4 0-317,-2 0 231,0 7 1,-1 3-29,-5 7 0,-3-5 181,-8-1 0,0 1 150,0 5 1,-8 6-77,-3 0 1,-5 2 100,-1-2 1,-2-4-30,-4 5 1,4-5-103,-4-2 1,3 0-774,3 1 544,0-1 0,1-6-1114,5 1 358,3-8 1,8 2-663,0-12 1,0-4 816,0-7 1,0 0 220,0-1 1,2 1 417,4 0 1,-4-1 55,4 1 704,-5 8-672,-1 1 594,0 8 420,0 0 0,0 8 1,-7 1 189,-5 8-87,5 1-474,-9-1-241,14 0-277,-5 1 23,7-1 0,0-6-137,0 1 0,0-6 51,0 5-187,0-7 144,7 12 0,-3-13-143,8 9 0,-3-6-107,3 5 0,3-7 87,-3 2 1,11-4-31,6-2 1,-3 0 36,3 0 0,0 0-198,6 0 1,-1-6 30,1 0 1,-6 0 130,-1 6 0,-1 6 91,2 0 0,-4 9 111,-8 3 0,-1 1 311,-5 10 1,-3-2-186,-8 1 1,0 5 28,0-4 1,0 2-30,0-3 0,-6 5-219,1-4 0,-9 2 6,3-3 1,-7 3-83,-5-8 0,4 6 90,-4-6 1,-2 0-87,2-6 1,-6 1 204,6-1 0,-6-5-143,6-1 1,-6-7 167,6 2 1,0-6-60,6-6 0,0-4-188,-1-7 1,1 0 16,0-1 1,7-1-89,4-4 0,4 4 71,2-4 0,0 4-113,0 1 0,0 1 87,0 0 26,0 0 1,2 1 306,4 5 0,-2 3-73,7 8 1,1 0 373,5 0 1,1 0-85,-1 0 1,6 0 57,0 0 0,8 0-262,-2 0 1,3 0-217,3 0 0,-1 0-347,1 0 0,0-6 240,-1 0 1,-5-5-2721,0 5 2844,-8 0 0,4-1 0,-8-3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10251,'15'11'1411,"-3"1"1,-3-8-53,-3 2-501,-4 3-1291,13-7 1,-5 11 343,7-7 1,-5 0-3475,-1-6 3563,1 8 0,-3 9 0,-1 10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7864,'0'9'3469,"8"7"-1440,1-15-864,1 7-854,5-8 0,-5 0-123,7 0 0,8-6-3702,4 1 3514,4-9 0,1 5 0,1-9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3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7914,'0'-9'2702,"0"1"-1745,0 8-351,0 0 0,0 10-166,0 7 1,0 2 142,0 10 0,0 8-183,0 9 1,-2 0-286,-4 6 0,3-10-385,-9 10 0,8-6-485,-2 0 0,4 2-335,2-8 1,0-1 27,0-10 0,0-4-1117,0-8 1595,0 0 1,8-7 583,4-4 0,-5-12 0,9-19 0,-7-12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4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7914,'17'-11'0,"0"-1"0,-5 6-34,-1-5 1,1 7 199,5-2 0,0-1 111,1 1 1,-1 0-55,0 6 1,0 0 13,1 0 0,1 0-119,4 0 0,-4 0 61,4 0 1,2 0-62,-2 0 1,0 0 79,-5 0 1,-1 0-373,0 0 172,8 8 0,-6-4-332,5 7 166,-5-7 1,-8 9 21,1-7 0,-6 6 136,5-7 0,-7 3 12,2-2 205,-4 4 1,-2 7-80,0 0 1,0-5 355,0-1-217,0 1 0,0 5 37,0 0-201,0 1 0,0-1-78,0 0 1,0 0 62,0 1 0,0-1-22,0 0 0,0 3-97,0 3 0,0-4 66,0 4 1,0 4 47,0 2 0,5 3-33,1 3 1,6-1 160,-7 1 1,7 7 16,-6 4 0,7 4 137,-1 2 0,-3 2-110,3 4 0,-1-3 48,7 9 1,-1-7-62,0 7 0,-5-8-20,-1 1 0,-7-5-295,2-6 1,2 2 128,-3-7 0,1-3-281,-6-9 1,0 2 26,0-8 0,-2 5-73,-4-4 0,5-7-55,-5-6 210,-4-7 0,1 4-411,-9-8 0,1-8 190,0-3 1,-8-10-590,-4-3 0,-4-8 355,-1-3 0,-3 1-438,-3-7 0,1-1 413,-7 2 0,0-6 596,-6 5 0,-7-7 0,-3 4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35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7903,'11'-10'213,"1"4"20,-9 4 530,5 2 1,-8 2-214,0 4 1,0-2-140,0 7 0,-2 1-48,-4 5-352,4 0 1,-7 1-778,3-1 645,4 0-915,-5 1 559,7-1 153,0-7 1,5-5 35,1-10 0,7-5 54,-1-7 0,3-1 112,3 1 1,5 6 247,0-1 200,0 8 0,-6-4-192,0 8 1,-5 0 321,0 0 1,-9 8-206,3 4 0,-6 9 10,-6 2 0,3 6-171,-9-6 1,-1 8-20,-11-3 1,5-1-33,-4 2 1,2-2-200,-2 2 0,2 2-275,-8-8 0,6 5 245,-6-5 1,8-5-199,-2-7 142,4-7 202,1 4 0,9-10-87,3-4 1,4-3-112,2-9 1,6-5 159,0 0 1,13 2 13,-2 9 1,6-3 28,0 4 0,-3 3 93,3 2 0,2 2 109,-2-2 1,0 5 2,-6-5-48,0 4 1,-5 8 73,-1-1 12,-7 9 0,4-5-181,-8 9 1,-8-1-69,-3 0 1,-5 1-163,-1-1 1,0 0 76,-1 1 1,1-3 78,0-4 0,5 5 17,1-5 0,7-1 125,-2 1-73,-3-7 1,7 6 151,-4-4 1,6-4-126,6 3 82,3-3 1,9 4-221,-1 0 1,0 0 91,0-6 1,1 0-94,-1 0 0,-5 0 31,-1 0-263,1-8 236,-3 6 0,-1-4 30,-8 12 0,-4 0 62,-8 11 1,1-4 158,-12 11 0,2 1 278,-2-2 1,3 0-175,-3-6 1,10 0 50,1 1 1,9-7 210,-3 1-475,4-9 1,4 11-49,4-8 0,9-1-141,8-5 0,6 0 56,-6 0 1,2 0-542,-2 0 705,-4-7 1,6 5-121,-8-4 0,-7 6 385,-4 6 0,-4-2-166,-2 7 1,-14 1 1174,-3 5 0,-10 6-243,4 0 1,-8 8 65,2-2 0,4-4-648,2-2 1,10-4-131,1-2 1,9 0-1037,-3 1 1,6-7 477,6 1 1,5-8-147,12 1 1,12-3 280,11-2 1,15-11-2299,14-12 1,10-6 2010,-31 7 0,1-2 1,0-2-1,0-2 1,9-3-1,1 1 1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0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70 7016,'0'-10'-757,"0"1"835,0 3-10,0 4 62,0-6-63,0 1 0,0 3 47,0-8-40,0 9 36,0-5-9,0 8-105,0 0 0,-2 8 25,-3 3 0,3 4 11,-4 3 1,4-1 2,2 0 1,0 1-5,0-1 0,0 2 4,0 4 0,0-2-5,0 8 0,6-6 17,0 6 1,5 0 62,-5 5 1,5 1-67,-5 0 1,6-1-58,-7 1 1,7-1 14,-6 1 0,1 0-2,-1-1 1,-4 6 34,4 1 1,-2 1-4,1-2 0,-3 5 85,4 6 0,-4-1-91,-2-3 0,0 8 48,0-3 1,0 6-30,0-1 0,0-3-83,0 4 1,0-2 54,0 1 1,0-3-50,0 4 1,0-10 67,0-2 0,0 0-14,0 6 1,2 2 51,4 3 1,-4-3-64,3 4 0,-3 1 73,-2-1 0,0 2-54,0-3 1,-2-1-47,-3 7 0,3 1 5,-4 5 0,2 6-8,-2 0 1,4 0-3,-3-6 0,3 0-16,2 0 1,-6-2-26,0-3 1,0 1 46,6-7 1,0 5 134,0-5 1,0 1-89,0-1 1,0-2 61,0 7 1,0-1-78,0 1 1,0 2-26,0-7 0,6 5 21,0-5 0,0 2-2,-6-3 1,6-1-47,-1 7 1,1-5 49,-6 6 1,0 1 37,0 10 1,0-2-55,0 8 1,0-8 10,0 1 1,-6 3-187,1-2 1,-1 2 183,6-2 0,-6-4 22,0 4 1,0 2-4,6-2 1,-1 6-4,-5-6 1,4 7-12,-4-1 1,4 5 89,2 7 1,0-3-349,0 8 0,0 0 269,0-46 1,0 0-1,0 46 26,0 0 1,0-2 4,0 2 1,0-4 10,0-8 1,0 1 2,0-1 1,2-1-70,4-5 0,-2-1-138,7-4 0,-5-10 31,6 5 0,-9-7 135,3 0 0,2-3-55,-2-8 0,-1-6 83,-5 0 1,0 0 166,0 6 1,0 0-189,0 0 0,0-2 290,0-4 1,0 4-389,0-4 0,-5 6 42,-1 6 1,-6-3-92,7 9 0,-9-7 74,3 7 0,1-3 13,-2 3 0,1-5-5,-6-7 0,1-2 191,5-4 0,-5-4-152,5-7 1,3-8 62,2-4-312,-3-12 0,7-5 95,-4-12 0,8-22-1187,9-24 1332,9-39 0,0 28 0,2-4 0,0-12 0,0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0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8363,'-10'0'-493,"-5"0"0,5 0 0,-7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1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0 986 8348,'0'-17'-953,"0"0"477,0-1 649,0 1 0,10 2-45,7 3 0,10-1-257,13 7 1,-1-6 125,7 7 0,-2-1 55,2 6 1,4 0 9,-4 0 1,6-2 10,6-4 1,3 4 23,9-3 1,6-3-65,5 2 0,4-7-168,1 1 0,6-3 177,1-3 1,-44 12 0,1 1-32,48-7 1,-1 1 26,1-6 1,-2-1-22,2 1 0,-47 8 1,-1 1-215,48-10 1,-47 10-1,0-1 202,1 0 1,0 1-1,-2 2 1,0 0-56,2 0 1,0 1 0,-3 0 0,2 0 58,3 0 1,1-1-1,-2-2 1,0 0-29,-1 2 1,0 1-1,-1-2 1,1 0 20,0 2 0,0-1 0,2-2 0,0 0 55,-2 2 1,-1 1 0,1 0 0,-2 0-16,43-6 1,-3 5 14,8-6 0,-6 3-32,6-3 1,-6-3 22,6 3 1,-7-1-72,1 1 1,2-3 56,-2 4 0,6-3 53,-6 3 0,-42 3 0,0 0-64,48-3 1,-47 4-1,0 0 70,1 1 1,0 1 0,0-2-1,0 0-36,0 4 0,-1 0 0,-1-3 1,0-1-11,2 1 1,0 0-1,42-3-21,-42 3 1,0 0 0,42-3 24,4-3 0,-6 3-141,6 3 1,-7 4 149,1-4 1,-4-2-148,-1 3 1,-1-1 55,1 6 1,-7-6-122,1 0 1,-2 1-29,2 5 1,-3 0 162,-3 0 1,2 0-2,4 0 0,1-6-2,-7 0 1,2 0 49,-2 6 1,4 0-53,7 0 1,-1-5 43,-4-1 0,-3-2-28,-3 2 1,-3 4-16,2-3 0,-4 3 23,-7 2 0,-5 0-7,-12 0 0,2 0 35,-8 0 1,2 0 201,-1 0 0,-5 0-159,5 0 1,-3 0 249,2 0 1,-1 0-452,7 0 1,2 0 255,10 0 1,-5 0-375,5 0 1,-10 0 59,-2 0 0,-2 0 51,3 0 1,-5-2-43,-8-4 1,-5 4-145,0-4 0,-8 4-9,2 2 0,-4-1 96,-1-5 0,-7 4 234,1-4 0,-6 2 0,5-2 0,-7 5 0,11-15 0,-5 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8089,'27'-8'590,"0"7"177,-4-5 0,6 4-289,11 2 0,2 2-77,4 4 1,2-3-655,-7 9 240,-1-1 1,-7 7 50,-4-1 1,-10 0-86,-8 1 0,-7 5-367,2 0 1,-12 7 310,-5-1 1,-10 4-383,-3 2 0,-6-7 96,1 1 1,2-2 436,-2 2 1,8-4 257,-2-8 0,11 0 1223,7 1-1144,3-1 1,9-2 129,5-3 1,11 1-131,6-7 0,9 6-13,3-7 1,5 1-1397,-6-6 0,6 0 1024,-5 0 0,7 8 0,-4 1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8348,'10'0'-921,"-3"0"2094,-7 0-393,0 0-597,0-7 1,2 3-138,4-8-23,-4 8 0,7-5-456,-3 3 223,-4 4 0,8-11 97,-4 7-15,-5 0 138,7 6 108,-8-8-112,0 7 60,0-7-58,0 8 1,0 2-104,0 4 1,0 3 192,0 8 1,-8 8-80,-3 4 1,1 4 60,-1 1 1,5 9-67,-6 3 0,1 4 52,-6 2 1,5 5-12,1 1 0,1 7 6,-2-1 1,-1 3 36,7 2 1,0 0-16,6 0 1,6 8-186,0 4 0,7 4 157,-1 1 1,3 1 39,3-1 1,-1 0-30,0 1 0,1 1-76,-1 5 0,-6-3 38,1 8 1,-8-8-109,1 2 0,-5 3 138,-5-3 1,1 2-10,-8-2 0,1-2-26,-6 8 1,-1-7 7,1 1 0,2-2-50,3 3 1,-3-5 44,3 4 1,3-2-6,-3 3 1,8-9 24,-2 8 1,-1-13-8,1 8 1,-6-5 14,7 5 0,-3-1-1,2 1 0,2-1-110,-7 1 1,5-3 93,-5-3 1,5-2-55,-6-4 0,8-4 42,-1 4 1,1-4-97,-2-2 1,4-2 137,-4-3 1,3 3-2,-3-4 0,4-1-37,-4 1 0,4-5 3,2 5 0,0-5-65,0 5 0,0-7 63,0 2 0,0-3-25,0 3 0,-6-4 23,1 3 0,-1-3-81,6-2 1,0-2-4,0-4 0,0 4 227,0-4 1,0-2-235,0 3 0,6-7 11,-1 6 1,7-8 59,-6 3 0,1 1-43,-1-2 0,-4 6 81,4-5 1,1-1-72,-1-5 1,0 1 52,-6 5 0,0-5 33,0 4 0,0 3 13,0-3 1,-6 2 43,0-1 0,-5-5 175,5 5 1,-5 1-78,5-2 1,0 6-125,6-5 1,0 5 36,0-6 1,0 8-3,0-2 1,0-2-163,0 3 1,0-7 16,0 6 1,0 0-95,0 6 1,0-6 170,0 0 1,0 0-35,0 6 1,0-2 105,0-4 0,-6 4-102,1-4 0,-3 4 146,2 2 0,4 0-61,-4 0 0,3-6-108,-3 0 1,4 0 18,-4 6 0,4-2-6,2-4 0,0 2 93,0-7 1,0 5 70,0-6 0,0 1-44,0-7 0,0-1-71,0-4 1,0 1 25,0-7 0,-2 2-5,-3-2 0,1-3-79,-8 3-120,8-4 1,-3-2-682,7 0 197,0-7 172,0 5 1,7-13-686,5 4 0,3-12 444,3-5 1,7-14-1000,3-10 1662,5-15 0,9-19 0,2-10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18 727 7959,'-8'-10'-54,"6"3"136,-5 7 1,7-2 98,0-4 1,1 4-41,5-4 1,4 2-21,7-1 1,0 1-55,1-8 1,1 7-137,4-7 1,4 6 119,7-5 1,7-1-130,-1-5 1,14 5 2,-2 1 1,9 1 57,-3-1 0,7-3-27,-1 9 0,11-3-114,5 2 0,1 4 95,5-4 1,7-1-117,-39 4 1,1 0 0,-2-1 0,0 0 154,1 1 0,1 1 0,2 0 1,0 0 8,0-4 0,1 0 0,1 3 0,-1 0-1,0-2 0,0-1 1,0 3-1,1 0-40,-4-3 1,-1 1 0,4 2 0,0 2 42,-4-2 1,1 0 0,3-1 0,-1 0 3,-2 1 0,0 0 0,-1 0 1,0 1 19,44 2 1,-45 0 0,1 0 1,-2 0 1,0 0 0,2-3 0,0 0-2,-3 0 1,1 0-1,3 0 1,0 0 4,-1 3 0,1 0 0,4 0 0,0 0 11,-2 0 1,1 0-1,0 0 1,1 0 4,-1 0 0,-1 0 0,3 0 0,-1 0 1,-1 0 1,0 0 0,3 0 0,1 0-22,-2 0 0,1 0 0,0 0 1,-1 0-9,-8 0 0,0 0 0,2 0 0,-1 0 30,45 0 0,-4-5-79,-1-1 0,-11-6 39,-1 7 0,-10-3-109,-2 2 1,0 2 196,-5-7 0,3 1 0,2-1 1,6-3-78,0 8 1,8-5 14,-3 5 1,5-7-281,1 1 0,7-1 215,-1 1 1,6-1-146,-6 7 1,-2-6 137,-9 7 1,-6-3-22,-12 2 1,-3 4 221,-8-3 0,-8 1-47,-4-2 1,-3 4 361,-3-4 1,1 4-407,0 2 0,7-2 246,4-3 1,4 3-118,2-4 1,7 2-221,5-2 1,3 4-9,2-3 1,-2 3-93,-3 2 1,1 0 92,-7 0 0,3-2-91,-9-4 0,2 4 389,-14-4 0,1 4-309,-7 2 1,-5 0 308,0 0 1,-6 0 4,6 0 0,-6 0-2,6 0 1,-2 0-163,1 0 1,5 0-22,-4 0 1,9 0-17,3 0 0,1 0-101,-2 0 0,-1 0 43,7 0 1,-6 0 41,6 0 1,-7 6 22,1 0 1,-9 0-50,-2-6 1,-8 0 487,2 0-218,-4 0 0,-7 0 349,-1 0-169,-7 0 277,4 0-727,-8 0-125,0 0 1,7 0-29,5 0 1,-3 0 0,3 0 0,0 0 79,5 0 0,0-6 3,0 0 1,1 0-81,-1 6-42,0-7 0,-7-3-1396,-4-7 1567,-4 7 0,-10-20 0,-2 1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8057,'10'-2'-399,"-5"-4"-502,-3 4 606,6-6 290,-6 8 257,6-7-143,-8 5 105,0-6-268,0 8-45,0 0 229,7 0 0,3 0 63,7 0 1,1-2-179,-1-4 0,0 4 15,0-3 0,7-3-106,-1 2 1,7-1 132,-1 1 0,4 2-172,1-8 0,1 7 66,0-7 0,1 6 57,4-5 1,-3 5 31,3-5 1,-1 7 108,1-2 0,-3 2-114,3-2 0,2 4 22,-1-3 1,1 1 1,-2-2 0,4 2 0,8-7 1,-2 5-106,-4-6 1,8 7 90,-8-7 0,14 2-159,-8-1 0,5-4 50,1 3 1,-4 2 31,3-1 0,-3 5 30,-2-5 1,0 1-3,0-2 1,-2-1 115,-4 7 1,4 1-117,-4 5 0,-2-6 116,2 0 1,-2 0-84,3 6 0,8 0-35,-3 0 0,4 0-14,-4 0 0,2-2-7,3-3 0,-1 3 12,7-4 0,-5 2-14,5-2 1,-1 4-9,1-3 1,-1-3 16,-5 2 1,-1-5 86,8 5 1,-9-2-77,3 2 0,1 4 119,-1-3 1,2-3-53,-3 2 0,-3-1-30,4 1 1,1 4 13,-1-4 1,5-2 17,-5 3 0,2-1-54,-3 6 0,-1-6 30,7 0 0,1-1-83,5 1 1,-2 4 67,-3-4 1,3 2-79,-4-1 1,-1 3 44,1-4 1,-7-2-3,2 2 1,-3 1 24,3 5 0,-4-2-4,3-4 0,-1 4 88,2-4 1,-4 4-88,3 2 1,3 0 54,-3 0 1,1 0-42,-6 0 0,0 0-37,0 0 0,0 0-6,-1 0 0,3 0-12,4 0 1,-4 2-1,3 4 1,-3-4-13,-2 4 0,-6-4-63,0-2 1,-2 0 80,3 0 1,2 0 75,-2 0 1,-3 0-80,2 0 1,-8 0 131,3 0 0,1 5-58,-2 1 0,8 0-26,-2-6 0,-1 0 3,1 0 1,-6 0-1,6 0 1,-5 0-132,5 0 0,-8 0 75,2 0 1,-3 0 9,-2 0 0,-1 0 7,1 0 0,-3 0 46,-3 0 0,4 0-40,-4 0 1,3 0 7,3 0 0,0 0 34,-1 0 1,1 0 91,-1 0 0,9 0-104,3 0 1,4 0 5,2 0 1,-1 0-43,1 0 0,-6 0 37,1 0 0,-3 0-44,2 0 0,-6 0 66,-11 0 1,-2 0 33,-4 0 40,-4 0 69,6 0 0,-8 0-196,1 0 0,-1 0 58,0 0 1,3 0-89,3 0 1,3 0 83,9 0 0,0 0-54,-1 0 1,1 0 46,-1 0 0,7 0-14,-1 0 0,-1 0-18,-11 0 0,3 6 15,-8 0 1,6 1 131,-6-1 1,0-4-116,-6 4 0,1-4 54,-1-2 1,0 5 7,1 1-76,7 0 0,-6-6 52,4 0 0,-4 0-6,-2 0 1,1 0 71,-1 0 0,0 0 127,0 0 1,3 0-63,3 0 0,4 0-95,7 0 1,1 0-145,-1 0 1,1 0 96,0 0 1,-1 0-78,1 0 0,-8 0 62,-4 0 1,-4 0-194,-2 0 391,-7 0 72,-2 0 1,-10 0-372,-4 0 0,-6 0 78,-11 0 0,-2-6-1101,-4 0 1,-3-1 1076,3 1 0,-4 4 0,-1-6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7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8153,'0'-12'-198,"0"1"149,0 7 248,-7-4-169,5 1 168,-6 5 43,8-14 46,0 14 32,0-13-279,0 13 168,0-6-290,0 8 1,0 2 112,0 4 0,0 0-127,0 11 1,0-3 23,0 9 1,-2 2 35,-4-2 0,5 5 26,-5-5 1,4 8-10,2-2 0,0-2 4,0 2 1,0 0 15,0 5 0,0 3 154,0 3 0,6-3-89,-1 3 1,1 4-49,-6 2 1,0 2 18,0-2 1,0 4-16,0-4 1,0 4 16,0 2 0,0 6-3,0 0 0,0-1-41,0-5 0,-6 6-13,1-1 0,-1 7 138,6-7 0,-6 9-99,0-3 0,-5-1 100,5 1 0,-7 8-205,1 10 0,-3-2 188,-3 1 0,1 3-368,0 9 0,1-3 294,5 3 0,-5-4-122,5-1 1,3-1 84,3 1 0,-3-3-55,2-3 0,0 3 70,6-3 0,-5-2 126,-1 2 0,0-1-122,6 7 1,-6-7 2,0 1 0,-1 0-9,1 5 0,4-7-82,-4-4 1,4-2 85,2 2 0,0-2-20,0 8 1,-5-1-898,-1 7 917,0-1-8,-2 1 0,7-1-21,-5 1 0,-2-3-35,2-3 1,-1 3 40,1-3 0,4-4-9,-4-2 0,-2-4-1,3-2 0,-1-2 188,6-3 1,0 1-218,0-7 0,0 0 52,0-7 0,6 7-21,-1 0 1,1-1 101,-6-5 1,0 0-105,0 0 0,0-6 546,0 0 1,0 0-503,0 6 1,0-2 168,0-4 1,0 4-187,0-4 0,0 2 56,0-2 0,6 4-139,0-3 0,5-3 83,-5 2 0,8-8-84,-3 3 0,-1-1 66,1-5 0,-5 9-75,5-10 49,-7-3 58,4 2 1,-8-6-8,0 7 0,0 1 14,0-1 0,0 1 103,0 0 1,0-3-38,0-3 0,0 4-69,0-4 1,0 9 26,0 2 1,6 1 24,0-7 0,-1 3 0,-5 3 1,0-3-40,0 3 0,0 2-1,0-1 1,6 1 65,0-2 0,0 3-52,-6 3 1,0 2-52,0-8 0,2 8 51,3-2 0,-3-2-31,4 2 0,-4-5 22,-2 5 0,6-8-54,-1 3 0,1-5 43,-6-1 0,0-3 0,0-3 1,0-4 181,0-7 0,0-1-97,0 0 0,-6 0 153,1 1 0,-1-7-47,6 1 1,-2-6-226,-4 5 1,4 1 169,-3 5 0,1 6-4,-2 0 1,2 10 36,-7 1 1,1 7 127,-2 5 0,-1 4-130,7-4 0,-7 2-36,1-2 0,3 2-83,-3-8 1,8 1 96,-2-7 0,3-7-514,-3-4 0,4-9-366,-4-3 0,6-11-701,6-6 1,11-30 1407,12-33 0,-9 24 0,0-2 0,3-10 0,-1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49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1039 8106,'8'-10'-1950,"-6"2"1804,13 1 0,-7 3 116,3-8 0,-1 8 237,-5-1-80,-3-5 320,14 8-348,-14-6 1,7 8 122,-3 0 217,-4 0-299,6 0 0,-6 0 71,3 0-94,-3 0 1,14 0-56,-5 0 1,5-5-29,1-1 1,6-2 6,0 2 0,8 3-11,-2-9 0,11 1-119,6-7 0,-2 1 23,2 0 0,0 5 92,6 1 0,-6-1-35,1-5 0,-3 5 23,2 1 1,4 5 51,-4-6 0,-2 9-41,2-3 0,-5 4 11,5 2 1,0-6-83,6 0 0,0 1-2,-1 5 0,1 0-84,0 0 1,8-6 132,3 0 0,3-5-106,-3 5 0,4-8 77,-3 3 0,1 1-19,-2-1 1,3 5 38,-9-6 1,1 3 1,-6-3 0,0 3 21,0 3 1,-1 4 113,1-4 0,0-2-89,0 3 0,-4-1-32,4 6 1,-4-2 5,10-4 1,-3 4 10,3-3 1,2 1-104,3-2 0,4 2 62,-3-7 0,-3 5-11,3-6 1,-3 7 54,2-7 0,-3 6-2,-8-5 0,0 5-19,0-6 0,0 7-8,-1-7 1,-4 3 5,-1-3 1,0-1 4,6 7 1,-4-2-12,4 2 1,-4-1-12,9-5 0,3 3-6,-3 3 1,1 2 14,-6-8 1,6 9-3,-1-3 0,-1 4 31,-10 2 0,4-6-27,-4 0 0,4 1 33,2 5 1,0-2-29,0-4 1,5 4 2,1-4 0,2 4-5,-3 2 0,-3-6 0,4 1 0,-5-3-3,-1 2 0,-6 4-2,1-3 0,-3 3 29,2 2 0,2-6-24,-8 0 1,8-2 13,-2 3 1,2 3-11,-1-4 1,8-2-12,-3 3 0,6-7 14,-1 6 1,-1-5-1,8 5 0,-3-2-10,3 3 0,-3 3-1,-3-4 1,-6 2-2,-1-2 0,-1 4 4,-9-3 0,5 3 7,-6 2 0,1 0-4,-7 0 0,1-6 103,-1 0 0,-1 0-93,-4 6 1,3 0 4,-3 0 0,4 0-18,2 0 0,-1-5 2,1-1 0,-1 0-4,1 6 0,5-2 18,1-4 1,-1 4-125,-6-3 0,1 3 103,0 2 0,-1 0-16,1 0 1,-1 0 14,1 0 1,-2-6 1,-5 0 1,5 0 3,-4 6 0,4 0 2,1 0 0,-1-5-2,-4-1 0,1 0-1,-6 6 0,4 0 44,-5 0 1,0 0-42,-5 0 1,5 0 158,0 0 1,0-6-93,-6 1 0,2-1-41,4 6 1,-3 0-10,3 0 1,-2 0 7,2 0 0,-2 0-139,8 0 1,-8 0 138,2 0 1,2 0-113,-2 0 0,0 0 71,-6 0 1,1 0 119,-1 0 1,0 0-7,1 0 273,-1 0-270,0 0-18,1 0 1,-7 0-37,1 0 0,-7-6 94,7 0-74,-1 1 1,9 5-5,3 0 1,-2 0-92,8 0 1,-6 0 34,6 0 1,5 0-93,6 0 1,1 5 79,-7 1 1,-5 0-1,0-6 0,-2 2 9,2 4-1,-4-5 551,-8 7-193,-7-8 449,-3 0-350,-7 0-245,0 0-90,0-8 1,-2 5-8,-3-9-457,3 8 178,-14-11-614,14 13 0,-7-11-82,3 7-1102,4 0 1956,-6 6 0,1 0 0,-3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51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18 624 7192,'-10'-10'1215,"2"2"-975,8 1-37,0 5 1,2-8-222,4 4 1,4 4 116,7-3 0,-6-3-58,1 2 0,0 0-43,5 6 0,2-5-128,4-1 1,-4 0 82,4 6 1,-1 0-141,1 0 0,2 0 28,3 0 0,11 0 105,-5 0 0,13-6-141,-1 1 0,9-3 71,3 2 1,13 2-48,-2-7 0,12 5-157,0-6 1,5 7 280,6-7 1,-1 6 6,7-5 0,-6 5 18,6-5 0,0 5 56,-46 0 0,0 0 0,0 3 0,-1 0-35,1-2 1,0-1-1,1 3 1,0 0 65,2-3 1,-1 1 0,0 2 0,0 0-42,3-3 1,1 0 0,-1 3-1,0 1-10,0-4 0,1 0 0,1 3 0,1 0-218,-2-2 0,-1-1 1,3 1-1,-1 0 210,2 0 1,-1-1 0,-2-1 0,-2 0 15,-1 4 1,-1 0 0,3-3 0,0-1-1,0 1 1,1 0 0,-2 2 0,-1-1 57,0-1 0,0 0 0,-3 4 1,0 0-236,46-3 0,-47 3 0,0 0 135,47-4 1,-4 2 8,-2-7 1,4 7 1,2-2 0,-48 2 0,0 0-22,48-1 0,-47-1 0,0 0-34,47 0 0,-2 1 63,2 5 0,-6 0-22,6 0 0,-10-6-4,-1 0 1,-3 0-127,-9 6 0,0-2 173,-6-3 0,-1 3-33,-5-4 0,2 4 262,-7 2 0,0-6-234,-6 0 0,0 1 408,-1 5 1,-4 0-388,-1 0 0,-2 0 293,2 0 1,2 0-173,-8 0 0,6 0 38,-5 0 0,5 0-204,-6 0 1,6 0 34,-5 0 0,5 0-79,-6 0 1,6 0 43,-5 0 1,5 2-10,-6 3 1,6-3-34,-5 4 0,-1-4 39,-5-2 1,-7 0 40,1 0 0,-2 0-43,2 0 0,-4 0 128,-8 0 0,0-2-97,1-4 1,-7 4 6,1-3 1,-1 3 21,7 2-19,-1 0 1,0-6 13,0 0-30,1 0 1,-1 6-21,0 0 0,1 0 22,-1 0 1,0 0-38,1 0 1,1 0 45,4 0 1,-4 0 0,4 0 1,-2 0 27,2 0 1,-2 0 4,8 0 0,-6 0-38,6 0 1,-2-5 4,2-1 1,4 0-67,-5 6 1,-1 0 64,2 0 0,-6 0-81,6 0 1,-8 0 83,2 0-55,-4 0 160,-1 0 349,-1 0-266,-7 0 296,5 0 31,-13 0-372,13-8 0,-5 7-19,7-5 0,0 2 0,1-2 0,-1 4-17,0-4 0,1 5-6,-1 1-64,0 0 0,0 0 76,1 0-2,-9 0-26,-1 0 62,-8 0-668,0 0-264,0-8-241,0 6-393,0-6 1395,0 8 0,-15-7 0,-5-3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53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0 900 7993,'0'-17'-1021,"0"7"883,8-5 200,1 5 0,9-5 10,-1 3 0,-5 2 113,-1 5 1,-5 3-11,5-4-118,1-4 1,3 7 55,-3-9 1,3 8-109,-3-2 1,3 5 5,2 1 0,-5 0 19,-1 0 0,3 0-18,9 0 1,-2 0-114,8 0 0,-6 0 77,6 0 0,2 0-76,9 0 0,4-6 50,8 0 0,0-6-29,0 7 1,2-9 53,3 3 1,5 1-1,7-1 0,4 1 22,-4-2 0,12-3-197,-6 4 0,2 1 205,3-2 0,-7 7 11,2-7 1,2 8 5,-2-1 1,0 1-27,-6-2 1,0 4-2,0-4 1,1 4-6,-1 2 1,6-2-4,0-3 0,3 3 11,-8-4 0,10 2 0,-5-2 0,2 2-20,4-7 0,-8 5-3,2-5 1,-4 5 30,-2-6 0,-2 7-16,-3-7 0,1 8 43,-7-2 0,-1-1-16,-5 1 1,0 0 3,0 6 0,0-2 23,0-3 0,0 3 96,-1-4 1,7 4-156,0 2 0,7 0-1,-2 0 1,5 0-175,1 0 0,6 6 124,0-1 1,0 1 8,-6-6 1,-2 0 73,-4 0 0,3 0-9,-9 0 1,1 0 231,-6 0 1,0 0-28,0 0 1,-6 0-110,0 0 1,0 0-24,6 0 1,2 0 52,3 0 1,-1-6-62,8 1 1,-7-3-32,7 2 1,-1 4-38,6-3 1,0-3-16,1 2 0,3 0-12,-4 6 0,4 0-85,-10 0 1,-1-5 93,1-1 1,-7 0-18,1 6 1,-5-2 105,-6-4 1,2 4-84,-7-3 0,-1 1 108,-5-2 1,-1 2-51,1-7 1,-1 7 20,1-2 0,0-2-40,-1 3 0,7-7-10,-1 6 0,6-1-94,-6 1 0,7-2 65,-7-3 0,6 1-42,-6 4 1,1 3 48,-7-9 1,1 8 53,-1-2 0,1-1-8,0 1 0,-7 0 15,1 6 1,-6 0-65,6 0 1,0 0 5,6 0 0,-3 0-192,-3 0 1,4-6 125,-4 1 1,1-1-11,-1 6 0,2 0 31,-8 0 0,6-2-38,-6-4 0,6 4 46,-6-4 0,0 5-21,-6 1 0,6 0 6,0 0 0,0 0 3,-6 0 0,3 0 53,3 0 0,-4-2 16,4-4 0,-2 4 34,2-4 0,-2 4-81,8 2 1,0 0 160,6 0 0,-7 0-63,1 0 0,0 0-31,6 0 0,-7 0 39,1 0 1,-6 0 8,6 0 1,-8 0-40,2 0 1,-3 0-5,-3 0 1,0-5 39,0-1 0,-5 0-41,-1 6 1,-5 0 59,6 0 0,-6 0-68,5 0 0,-5-2 8,5-4 1,-5 4-54,6-3 0,-1 3-11,6 2 1,-5 0 5,0 0 0,-1-6 40,6 0 1,1 0-93,-1 6 1,0 0 77,1 0 64,-1 0 0,-6-5 107,1-1 291,-8 0-184,3 6-15,-7 0-97,-7 0-78,5 0 0,-12-2-120,9-4 137,-1 4-936,6-5 459,0 7 1,2-6-100,3 0 1,5 1 176,7 5 0,1-6 103,-1 0 0,-5 0 61,-1 6 0,1 0-77,5 0 1,-6 0 249,1 0 1,-6 0-37,5 0 1,-5 0 384,6 0 157,-9 0 110,5 0-126,-8 0 143,0 0-55,0-7-176,-8 5-302,6-6 261,-13 0-1310,13 6 574,-6-5 317,1 7 0,-11 0 0,-8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54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8135,'6'-12'175,"0"1"1,5 5-62,-5-6 0,7 7-193,-1-7 1,9 6 134,2-5 1,8 5 64,-2-6 0,3 9-244,3-3 0,2-2 70,3 2 0,4-5-20,8 5 1,0-5-6,0 5 0,5-6-138,1 7 1,2-3 71,-3 2 0,-5 4 22,0-4 0,0 3 141,-6-3 0,-2 4-85,2-4 0,-7-2 122,1 3 1,4-3-90,2 2 0,-1-2 81,1-3 0,6-4-25,5 3 0,14-3 2,-2-3 1,10 1-134,-4 0 0,6 0 129,-6-1 1,13 3-214,-1 3 0,-3-3 200,-3 3 1,-2 3 76,1-3 0,5 7-69,-4-7 0,1 8 157,-1-2 0,2 3-122,-9-3 1,9 4-9,-2-4 1,3 4-45,3 2 1,-3-6-8,-3 1 1,9-1-95,-3 6 1,1 0 77,-7 0 0,2 0-3,-9 0 0,7 0 24,-6 0 1,0 0-58,-6 0 0,0 0 97,1 0 0,1 0 11,4 0 0,-2 0-30,7 0 0,1 0 9,5 0 1,14 0-222,-48 0 0,0 0 0,2 0 0,0 0 204,-2 0 0,0 0 1,1 0-1,1 0-85,-2 0 1,0 0 0,4 0 0,-1 0 19,43 0 1,0 0-162,-11 0 1,-3 0 186,-3 0 0,-4 0-9,-8 0 1,-6-6 49,1 0 0,-10-5 360,-2 5 1,3-5-206,-9 5 0,8-6 4,-8 6 1,-2-5-46,3 5 1,-1-5 348,6 5 0,5 0-510,1 6 1,5-6-28,-5 1 0,5-3-107,-5 2 1,5 4 109,-5-4 0,0 5 179,-6 1 1,-1-6-150,1 0 1,-2 0-24,-4 6 0,2-2 115,-7-3 1,-1 3-25,-5-4 1,-1 2 20,1-2 0,-1 4-19,1-3 1,0 1 11,-1-2 0,1 4-73,-1-4 1,1 4-6,0 2 0,-1 0-68,1 0 1,-3 0 99,-3 0 1,2-5-91,-8-1 1,6 0 59,-6 6 0,0-2 21,-6-4 1,1 4 25,-1-3 0,0 3 106,0 2 1,1-2-80,-1-4 0,0 4 24,1-4 0,-1 4-57,0 2 1,6 0 28,0 0 1,2 0-246,-2 0 0,4 0 70,8 0 0,-6 0-87,-1 0 0,-4 0 71,4 0 0,-5 2 94,6 4 0,-8-4 15,2 4 1,-9-4 208,-3-2 174,1 0 1,5 0-130,1 0 1,-7 0 77,1 0 0,-7 0-48,7 0 1,-1-6-233,7 0 0,-7 0 67,1 6 0,-1 0-99,7 0 0,-1 0 102,0 0-99,0 0 206,1 0-117,-9 0 470,-1 0 50,-8 0 90,0 0-433,8 0 0,-4 0-25,7 0 0,1 0-10,5 0 0,0 0-38,0 0 0,1 0-215,-1 0 0,0 0 68,1 0 1,-1 0-99,0 0 0,-5 0-66,-1 0-89,-7 0 177,4 0 42,-8 0-24,0 0 11,-8-7 0,-3 5-684,-12-4 0,-4 4 697,-8 2 0,-23 0 0,-5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5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70 225 8267,'10'-17'0,"5"-1"0,-11 7-772,7-1 0,-1 7 384,1-7 0,-1 2 309,-4-1 0,-2-3 136,7 9 1,-7-3 10,2 2 1,-2 2 83,1-7 272,-3 7-364,6-11 1,-6 11 34,4-8-135,-4 8 0,5-5 163,-7 3-13,0 4-32,0-6 0,0 6 64,0-3 3,0 3 18,-7-6 74,5 8-82,-6 0-265,8 0-124,0 0 198,8 0 167,-6 0 1,11 2-116,-7 4 129,0 3 1,-6 14-114,0 1 1,0 1 77,0-2 1,0 2-103,0 3 1,0 5-4,0-4 0,0 4-7,0 1 1,0-1-16,0-4 1,0 3 7,0-3 0,0 6 19,0 5 0,-6-2 131,0 9 0,-2-1-129,3 6 0,1-1-12,-8 1 0,6 0-52,-5 0 1,5 6-8,-5-1 0,7 1 53,-2-6 0,4 0-13,2 0 1,-6 1 2,1 5 0,-1 2-7,6 3 0,-2 4 53,-4-3 0,4 3-45,-4 2 0,4 0 32,2 0 1,-5 1-43,-1-1 0,0-2 1,6-4 0,-6 5 20,1-5 1,-1-3-5,6-3 0,0 3 3,0-2 0,0 1-8,0-1 0,0-4-32,0 3 0,0-3 33,0-2 1,0 0 17,0 0 0,0 1-16,0 5 1,0-2 17,0 7 0,0-7-8,0 2 1,0-3 2,0 3 1,0-4-4,0 3 1,0-3-4,0-2 0,0-4 93,0 4 0,-2-10-85,-4 10 1,4-4 20,-3 4 1,3 0-24,2 0 1,0-2-1,0-4 1,0 4 6,0-4 0,-6 4-5,0 2 1,0-6-30,6 0 0,0 0 27,0 6 1,0 0 6,0 0 1,0-6-13,0 0 1,0 0 11,0 6 1,0-6-12,0 0 1,0-5 0,0 5 0,0-8 17,0 2 1,0 3 0,0-3 0,6 0 27,0-5 0,0 0-34,-6-1 0,0-1 52,0-4 1,0 3-48,0-3 1,0-2 26,0 2 1,0-2-25,0 2 1,0 3-2,0-3 1,-2 4 8,-4 1 1,4 1-7,-4 0 0,4-1-10,2 1 0,-2 5 12,-3 0 1,3 7 45,-4-7 0,4 0-50,2-5 0,0 5 117,0 1 1,0-5-103,0-1 1,0-5 4,0 11 0,0-5-11,0-1 1,0-1-8,0 1 0,0 5-81,0 1 0,2-1 96,4-5 0,-4 5-37,3 0 0,-3 1 19,-2-7 0,0 3 119,0 3 1,-2-3-74,-3 3 0,3-2 16,-4 3 0,4-5-14,2 5 0,0 1 9,0-2 1,-6 2-48,0-1 0,1-5 38,5 5 1,0 1-58,0-2 0,0 1 40,0-7 1,0 1-34,0-1 1,0 1 28,0 0 0,0-1-1,0 1 1,0-6 47,0-1 0,0 1 8,0 6 0,0-3-66,0-3 0,0 4 28,0-4 1,2 3-95,3 3 0,-3-2 89,4-4 0,-4 3-8,-2-3 0,6 4-19,0 1 1,-1-5-2,-5 0 0,0-8-36,0 2 0,0-4-21,0-1-165,0-1 0,2-7 73,4-5 0,-4-5-210,4-5 0,-4-9 84,-2-15 0,5-9-516,1-20 762,8-19 0,3-19 0,-4 40 0,1-1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57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294 278 8244,'0'-10'-1400,"0"-5"1377,0 13 37,0-14-22,0 14 14,8-13 1,-1 11-16,5-7 20,3 7-1,-5-12-33,7 15 9,-7-15 1,-1 14-75,-3-4-15,-4-3-2,6 7 69,-8-6 50,0 1-68,0 5 427,0-6-84,0 8-87,0-8-124,0 6 1,0-7 293,0 3-168,0 4-116,0-13 0,0 11-51,0-8 1,0 7 123,0-7 29,7 8-86,-5-11-56,6 13 0,-8-8 37,0 5-2,0 3-179,0-6 194,0 8-180,0 0 0,0 8 105,0 3 1,0 4-47,0 3 0,-2 7 19,-4 4 0,3 3-4,-9 3 0,8-1 9,-2 1 1,-1 2-5,1 3 0,0-2-46,6 8 0,-2-7 50,-3 1 1,3 2 12,-4-1 1,4 5-20,2-6 1,-2 8 60,-4-2 1,2 4-56,-7 2 1,5 0 1,-5 0 1,1 0-20,-2 0 0,-1 5 3,7 1 1,-7 5-28,1-5 0,-1 6 40,1-7 0,-3 8-15,3-1 1,-1 1-2,1-1 1,-3 3 14,3-4 0,3 3-9,-3-3 0,7-1 4,-7-5 1,2 3 6,-1 3 0,-3-1 4,9-5 0,-7 3-20,6 3 1,-5 3 10,5-9 0,0 7-64,6-7 1,-2 3 43,-3-3 0,3-3-2,-4 4 0,4 1-18,2-1 1,6 6-5,0-7 1,7 7-32,-1-7 0,-3 3-10,3-3 1,-3-1 14,3 8 0,3-7 29,-3 7 1,-5-7 54,-1 7 1,-4-3-60,-2 3 0,6 3 157,0-4 1,-1 3-54,-5-3 0,0 2-29,0-7 0,0 5 8,0-5 0,0 2 3,0-3 0,0-1-41,0 7 0,0-7 23,0 2 1,0 1-51,0-1 1,0 5 36,0-5 1,-2 5 68,-3-5 1,3 0-51,-4-6 1,4 1 2,2 5 1,-2-4 58,-4 3 1,5 3 15,-5-2 1,2-1-80,-2-5 1,4 2 21,-4 4 0,5-5-90,1 5 1,0-4 83,0-2 0,0 0-15,0-1 0,0 1-11,0 0 1,0 0-6,0 0 1,0 0-1,0 0 1,1-6 3,5 0 1,-4-2 36,4 2 0,-4 2-27,-2-7 1,0 5 2,0-6 0,0 8-1,0-2 0,0-2-8,0 3 1,0-9-10,0 2 0,6 3-2,-1-3 0,1 2 54,-6-1 0,0-3 2,0 8 0,0-6 32,0 7 0,0-7-63,0 6 0,0-6 118,0 7 0,0-7-101,0 6 1,0-2 115,0 2 1,0 2-32,0-7 1,0 5 5,0-6 1,0 6-70,0-5 1,-6-1-6,1-5 1,-3-1-51,2 1 1,4-3 72,-4-3 0,5 2-148,1-8 102,0 0-170,0-6 22,0-7 0,1-2-212,5-8 0,-2-10-21,8-7 1,5-16-263,6-13 0,13-21 601,-1-14 0,-9 32 0,2-2 0,-1-6 0,0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5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8104,'27'-23'625,"-4"-1"-519,-3 1-914,-11 14 689,-1 1 0,-22 10 192,-3 4 1,-14 3 154,-3 9 1,-3 1-92,-9 4 1,2-4 97,-2 4 1,4-4-82,7-1 1,0-1 201,1 0 1,7 1-47,4-1 1,6-6-7,5 1 0,4-6-215,8 5 0,0-5-124,0 6 0,10-7-156,7 7 0,8-1 98,10 7 0,1-7-77,5 1 1,-5-1 16,5 7 0,-3-3-582,2-4 1,-3 5 40,3-5 694,-3 5 0,5 1 0,2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5:59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364 174 7651,'0'-10'-1533,"2"-4"1533,3 9 0,5-3 0,7 2 0,1 2 0,-1-7 0,-6 5 0,1-5 0,-8 7 0,3-12-41,-7 7 1,0-3 167,0 1 259,0 7-84,0-4 78,0 1-135,0 5 113,0-14-152,0 14 12,0-5-116,0 7-190,0 0 0,-1 9 10,-5 9 1,4 1 82,-4 10 1,4-1-41,2 7 0,0 0 59,0-1 1,0 3 3,0 3 0,0-2 11,0 9 1,0-1 10,0 6 1,0-3-11,0-2 1,0 8 7,0-3 1,0 4-61,0-4 1,0 4 51,0-5 1,-6 11-58,1-10 1,-1 5 40,6 1 1,-6-2-5,0 7 1,-7 1-9,1 5 0,3 0-2,-3 0 1,1 0-11,-7 0 1,1 6-165,0 0 1,0 0 143,-1-6 0,3 1 34,3-1 0,-1 0 49,7 0 1,0-5-55,6-1 0,0 6 77,0 6 1,0 6-71,0-6 0,0 7 8,0-1 0,2-2-74,4 1 0,-2-6 76,7 0 0,-5-2-108,6-3 0,-3-6 62,3 1 1,-3-9 6,-3 3 1,-4 1 56,4-1 0,-4 2 4,-2-3 1,-6-1-1,0 7 0,-1-1 120,1 1 0,2 5-30,-8-5 1,7-2-85,-7 3 1,8-3-87,-1 3 0,-3-3 89,2-3 1,0-4-82,6 3 0,0 3 43,0-2 1,0 1-22,0-1 1,0-3 9,0 9 1,0-6 3,0 5 0,0-2 4,0 3 0,0 3 5,0-3 1,0-3 54,0 2 1,0-1-54,0 1 0,0-1-12,0-5 0,-5-3 17,-1 4 1,0-4-6,6-2 1,0-6-30,0 0 1,0-8-4,0 3 1,0 1 18,0-2 1,0 1 155,0-7 1,0 1-50,0-1 1,-2 1-70,-4-1 0,3 7 72,-9-1 1,6 1-82,-5-7 1,7 1 29,-2-1 1,-2 3-81,3 3 0,-1-9 11,6 3 1,0-3-23,0 4 0,0-1-19,0 1 0,0 1 160,0 5 0,0-5-102,0 5 1,0-5 38,0-1 1,0-1 10,0 1 0,0 1 119,0 5 0,0-5-145,0 5 1,0-5 25,0-1 1,0-1-40,0 1 1,0 0 1,0-1 1,2-5-19,4 0 1,-5 0 33,5 5 1,-4-1 14,-2-4 1,0 1 0,0-7 0,0 6-4,0-6 1,0 6 47,0-6 1,0 0 14,0-5 1,0-1-61,0 0 16,0 0-190,0 1 139,0-9-610,8-1 26,-6-8 46,5 0 159,-7-8 76,0 6 1,-1-11 99,-5 7 85,4 0 1,-14 12-36,5 0 0,1 7 18,-1-1 0,1 3 128,-1 3 1,-5-7-1,5 1 1,1-3 101,-1 3 1,5 1-41,-6-7 0,9 2 137,-3-3 0,2-3-80,-2 4-81,4-4 1,-5-4-1047,7-4 989,0-11 0,7-18 0,3-9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0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8151,'0'-9'-153,"0"1"242,0 0-339,8 6-51,-6-5 374,5 7 41,-7 0 176,0 0-236,0 7 0,-2 3-27,-3 7 0,3 1 19,-4-1 1,-2 8-99,3 4 0,-1-3 71,6 3 1,-6 6 3,0 5 1,-1 6-6,1-5 1,4 13-18,-4-3 0,2 7 5,-1 0 0,3-3 8,-4 9 1,-2-3 25,2 3 1,-1 3-22,1-4 1,2 5 58,-7 1 0,-1 6-278,-5 0 0,5 7 217,1-1 0,5 4-19,-6 1 1,7 0-6,-7 1 1,8 5-27,-1 0 0,3-1 48,2-11 0,0 11-45,0-5 0,0-1 27,0-5 0,0-1 39,0 2 1,-6 9-19,0-3 1,-2 3 9,3-4 0,3 1-50,-4-1 0,4 7-1,2-1 1,0 0-175,0-5 0,0-9 118,0-3 0,2-2 66,4 2 0,-4-9-24,3 3 0,3-6-26,-2 1 0,0 1 88,-6-8 0,0 1 153,0-6 0,0 4-41,0-4 0,0 9 138,0-9 0,0 6-34,0-1 1,0-3-137,0 4 1,-6 1-134,0-1 0,0 7 94,6-1 1,0-5-91,0-1 1,0 1 39,0-1 0,2 0-108,4-6 1,-4-1 83,4 1 0,1-2 211,-1-4 1,0 4-95,-6-4 1,0 3-49,0-3 1,0 4 88,0-4 1,-2 4-68,-4 2 0,2-6 9,-7 0 1,5-2-6,-5 2 0,5 4 20,-6-4 1,8-4-70,-1-1 0,3 1-87,2-2 1,0 1-2,0-7 1,0-5 51,0 0 0,0-6-13,0 6 1,0-6 16,0 6 0,0-2 202,0 1 0,0 5-56,0-4 0,-6-2-31,0 2 0,-2-1-104,3 7 1,3 0 14,-4-1 1,4 1-153,2-1 1,0 1 105,0 0 1,0-1-22,0 1 1,0-1 39,0 1 1,-2 0 52,-4-1 1,5-5-10,-5 0 0,2-6 115,-2 6 0,4-6-97,-4 6 0,3-6 120,-3 5 1,4 1-38,-4 6 0,-2-6-61,3-1 0,-1 1 27,6 6 1,-6-1-3,0 1 1,-1-6-106,1 0 0,4-2 120,-4 1 0,-1 3 14,1-8 0,-2 6-32,2-6 1,4 6 3,-3-6 1,3 8-135,2-2 0,-6-3 108,0 3 1,0-2-65,6 2 0,0 4 68,0-5 1,0-1-180,0 2 0,6-8 43,0 2 0,0-2-54,-6 3 1,6-5 157,-1 4 0,1-4 89,-6-2 0,0 6 19,0 0 1,0 0-82,0-5 0,0-1 21,0 0 0,0 1-17,0-1 0,-2 0-113,-4 1 0,4-1 10,-3 0 0,3 0-156,2 1 95,0-1-322,0 0-1,0-7 206,0 5-250,0-13 1,0-2 126,0-11 1,0-14-1906,0-10 2217,0-15 0,-8-19 0,-2-10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02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6522,'9'0'145,"-1"0"-85,-8 0 1,2 0 91,4 0 168,-5 0-224,7 0 64,-8 0-51,0 0-18,-8 0 1,7 0-45,-7 0-21,8 0 641,0 0 0,0 8-407,0 3 0,-6 7 20,0 5 1,1 6 148,5 11 0,0-2-79,0 8 1,0-5-103,0 5 1,-6-8-40,0 3 1,0-5 2,6-1 1,0-3-174,0-3 1,0-4-140,0-7-288,0-1-507,0-8-944,0-1 1839,8-8 0,-6-15 0,6-4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3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7198,'-10'-8'-329,"1"6"1,5-5 1348,-2-1-1910,0 6 443,6-6 89,0 8 330,0 0 1,-8 0 0,-1 0-1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6252,'0'-10'882,"0"1"-474,0 3-19,0 4 292,0-13-100,0 13-249,0-6-268,-8 8 0,7 2 182,-5 4 0,4 5-25,2 12 1,-8 4-79,-3 8 1,-5 5-88,-1 1 1,5 1 52,1-2 1,-1-5-138,-5-1 1,2-1-90,3-10 1,5 0 49,7-6 1,0-5-501,0 0 1,1-9 273,5 3 0,12-6 293,10-6 0,13-19 0,3-11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4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8287,'12'-5'-452,"0"-1"181,-9-8 345,13 12 0,-7-5-153,9 7 30,-9 0 0,5 7 27,-9 5 1,1 3-7,-6 3 1,0-1 1,0 0 0,-2 2-7,-3 4 0,1-3 213,-8 3 1,1-4-123,-7-2 1,3-5 259,3-1 0,3-5 142,3 6-227,4-9 0,-4 5-24,12-8 1,4 0-67,7 0 0,8-2-80,4-4 0,5-3-203,7-9 0,-3 1-585,8 0 0,0 0 385,6-1 1,0-1 339,0-4 0,0 4 0,0-6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4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8238,'10'-17'653,"-2"7"-262,-1-5-177,3 13 0,9-8-56,4 4 0,-4 4-29,5-3 1,-3 3-405,2 2-209,-4 7 1,4 3 151,-11 7 0,-5 3-107,-7 3 1,-2-4 252,-3 4 0,-3-4 33,-4-2 0,-3 1 103,3-1 0,-1 0 239,1 1 570,5-9-454,7 7 1,2-9 181,3 5 0,5 1-115,7-7 0,1 7 4,-1-1 0,0-2-145,0 1 0,-5 1 23,0 5 1,-9 6-692,3 0 0,-6 8 272,-6-2 1,-3 3-954,-9 3 1,-6-1 124,-5 1 993,-4-8 0,-2-2 0,1-8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8230,'-25'10'-1560,"6"-3"1626,-4-7 1,-2 0 925,2 0 0,0 0-652,6 0 0,5 8-294,1 4 1,5-1 173,-6 6 0,8-3-157,-1 9 0,3-4-95,2-2 0,0 1 156,0-1 0,7 0-101,5 1 0,3-3 6,3-3 1,7 1-26,3-7 0,5 0 43,2-6 1,-1 0-94,1 0 1,-1 0-133,1 0 0,-6 0-413,0 0 1,-6 0-1483,6 0 2073,-16-8 0,10-2 0,-13-7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5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8219,'-17'-8'1650,"5"6"-522,1-4-209,-1 4-714,3 2 1,1 8-86,8 4 0,-6 3-90,0 2 0,1 3-343,5 3 1,0 2-893,0 3 1,1 3 705,5-8 1,-2 4 498,8-10 0,7 5 0,8-13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8396,'0'-12'994,"0"1"14,0 7-185,0-4-636,0 16 1,-5 4-141,-1 11 1,0-2 181,6 8 0,0-6-17,0 5 0,2-1-172,4 2 1,-2 2 89,7-8 0,-5 6-197,5-6 1,-5 6-110,6-6 1,-8 2-157,1-2 0,-3-2-2,-2 8 0,0-8-163,0 2 0,-7-2 21,-5 2 0,-11-4-193,-6 4 1,2-9-590,-2-3 1258,1-7 0,-15 4 0,-1-8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5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 8202,'10'-17'21,"-3"8"0,-7 9-58,0 11 1,0 4 211,0 3 1,0 7-16,0 4 0,-5-3 298,-1 3 1,-8 0-166,3 6-282,3-1 0,1 7-181,7-1 1,-6-2-252,0-9 1,0 2-300,6-8 278,0 0 168,8-13 0,2-3 8,7-7 1,-6-7 148,1-5 0,-1-5-81,7-6 0,-1-4 68,0-8 1,8-5 228,4 0 1,-2-6 79,2 5 0,0 7 117,5 5 1,1 10-122,-1 1 1,-1 3 550,-4 9 0,-4 2-299,-8 10 1,-5 4 377,-1 7 0,-7 6-101,2 0 1,-4 6 0,-2-6 0,0 8-296,0-3 0,0 5-134,0 2 1,0-6-712,0-1 0,2-5 332,3 6 1,5-6-1360,7 6 0,1-8 1463,-1 2 0,0 4 0,1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8370,'15'-8'-2142,"-3"-3"3586,-5-4 482,1-3 1,4 1-1284,11 0 0,-2 7-390,8 4 1,-6-1-925,6 1 1,-1 0 498,7 6 1,0 0-1112,-1 0 1283,1 8 0,-1 1 0,1 9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6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35 8377,'-17'-9'2193,"2"-1"-1480,3 4-27,-3 4-376,5-5 1,-1 7-87,-1 0-308,8 0 1,-9 7 28,7 5 0,-7 5 190,1 6 0,-3 4-208,-3 8 1,-5 7-50,0 4 1,0-4 378,6-1 1,0 1-142,-1-2 1,9 6-55,3-5 0,-2-3-144,2-9 0,3 2-282,8-8 0,5 0 235,7-6 0,1-2-134,-1-3 0,6-4-260,0-8 1,6 0 183,-6 0 0,6-6-63,-6 0 1,-2-7 115,-10 1 0,-3-3-103,-8-2 1,0-1-3,0 1 0,-10 2 391,-7 3 0,-15-3 0,-13 5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7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8419,'0'-17'-169,"6"-7"-43,-1 1 0,9-5 435,-3 5 0,7-6-56,5 6 1,0-6 42,11 6 0,-3 2-167,9 9 0,-3 4-6,-2 8 0,-1 2 40,1 4 0,-8 4-17,-4 7 1,-4 8-50,-2 4 0,-7 3 80,-4 3 1,-5 5-265,-1 1 1,0 7 146,0-2 0,-7-4-139,-5-1 1,-1-5-26,1-1 1,-1-7-165,7 1 1,-2-8-43,3 2 0,3-3 396,-4-3 0,12-7 0,3-3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7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154 500 8372,'17'0'0,"-5"-6"-10,-1 0 1,-5-5 22,5 5 0,-1-7-106,2 1 1,3-5 98,-4-6 1,5 3-170,1-3 1,-5-2 148,-1 2 1,-7-5-121,2 4 0,-4-1 32,-2 2 0,-6 4 155,0-4 1,-13-4-105,2-2 0,-4 4 35,3 2 1,1 4-14,0 2 1,-1 2-45,1 3 1,0 6-5,-1 12 0,3 0 74,4 11 1,-3 2-6,8 10 1,1 10 151,5-5 0,2 8-98,3 4 1,7-5 85,11 11 0,2-4-59,4 4 0,1-6 139,-7 0 0,1-6-206,-7 6 1,0-7 19,0 1 1,-7-3-51,-4-3 0,-4-1-174,-2-4 1,-8-2 33,-4-4 1,-3-6 143,-2 0 1,-8-1-52,-4-11 1,-4-1 130,-1-10 0,-1-5 171,1-12 1,7-4-65,4-8 0,5-7 204,7-4 1,5 4-296,12 1 1,11 1-150,12 5 0,11-3-56,6 9 1,1 4 81,4 2 1,-1 4-422,14 2 1,-7-1 41,7 1 229,-8 7 0,11-5 1,-6 5-1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8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70 467 8475,'9'0'232,"-1"-7"0,0-3 42,3-7 1,6-3-355,7-3 1,-5 2-35,4-8 1,-4 3-87,-2-3 0,1-2 176,-1 8 1,-7-2 44,-5 2 1,-3 2 14,-2-8 1,-7 6-14,-5-6 1,-3 8-147,-3-2 0,-1 6 154,-4 5 1,4 4 14,-4 8 1,2 0-11,-2 0 1,3 10-114,-3 7 1,6 2 60,5 10 0,-1-6-12,7 6 0,1-6-63,5 6 0,1-8-13,5 2 1,4-4 68,7-1 0,0-1-1,1 0 1,1-5 151,4-1 0,-4-7-145,4 2 1,-4-4 143,-1-2 0,-1 2-40,0 4 0,-5-3 148,-1 9 1,-5 0-85,6 5 0,-8 8 11,1 4 0,-3 11-30,-2 6 0,-9 12-25,-9 5 1,-1 6-430,-10 6 1,2 0 209,-1 0 0,3 6-158,7-12 1,7-9-192,-1-9 1,10-12 472,2-5 0,6-3 0,6-14 0,-5-3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8488,'0'-11'127,"0"-1"1,0 7 402,0-7-34,0 8 1,-2-3-144,-4 7 0,0 7-48,-11 5 0,4 11-99,-10 6 1,-2 5-178,1 7 1,-4-5 7,5 4 0,0-3-339,5-2 0,3 3-634,3-3 1,5 3 529,7-9 1,0-4-628,0-2 1033,7-4 0,3-2 0,7 1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8375,'-17'10'0,"-1"-2"1000,1-8-538,0 0 0,7 7-342,4 5 1,5-3 72,1 3 0,1-2 16,5 1 1,4 3 16,7-9 1,2 7-126,4-6 0,4-1 15,8-5 1,-2 0-259,-5 0 1,3-5-106,-8-1 0,6-8 127,-6 3 1,-6-3-339,-5 3 1,-8-5 148,1 5 0,-5 1-47,-5-1 0,-11 5 117,-7-5 1,-7 7-90,1-2 0,-4-2 165,-2 2 0,7 1 4,-1 5 0,8 0-156,-2 0 0,11 2 315,6 3 0,-3 5 0,-1 7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7120,'-10'7'4533,"1"3"-4019,3 7 1,4 2-356,-4 4 0,-2-1-243,3 6 0,-3-1 21,2 2 1,2 4-141,-7-4 1,7-4-226,-2-2 0,4 2-1740,2-2 2168,0 0 0,0-6 0,0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9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8883,'2'-16'1920,"4"5"-1448,-4-5 133,5 15-262,1-7 1,-4 8-31,7 0 0,-7 4 97,2 7 1,-6 8-63,-6 16 0,-3 3-585,-9 9 1,-5 1 32,0 15 0,6-7-305,5 1 1,9 1 335,-3-6 173,4 4 0,17-20 0,4 6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19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8237,'-17'0'0,"-1"0"129,1 0 1,-6 7 69,0 5 0,0 3 670,6 2 1,-1 3-343,1 3 1,0 4-438,-1 7 0,1 1 57,0-1 0,-1 7-346,1-1 1,2-2-265,3-9 0,5 2-340,7-8 1,0 6 402,0-6 400,0-8 0,7 1 0,3-7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7993,'-10'8'3605,"2"-7"-3202,8 7 0,2-2 303,4 0 1,9-1-284,8-5 0,8 0-173,-2 0 1,6-7-424,5-5 1,-2 3-530,8-3 0,-5 2-39,5-1 0,-8-3 741,3 9 0,-5-9 0,-1 5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6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67 8112,'0'-25'2727,"-8"6"0,-7 2-2994,-8 11-80,0 19 0,11 1-122,1 15 469,-1 7 0,-13 8 0,-1 8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0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 53 8164,'0'-27'1591,"7"9"1,3 11-1182,7 7 0,0 0-293,1 0 0,-1 2-158,0 3 0,-1 5-22,-5 7 0,-3 8-255,-8 4 1,-2 2-388,-4-2 1,-5 3 435,-12-3 0,-2 2 23,-4-2 1,-2-4 194,8-8 0,0-2 843,6-3-454,-1 3 0,11-13 319,7 4 0,9-4-258,14-2 0,12-6-49,11 0 0,6-7-372,6 1 1,3-1 216,8 1 1,-1-1-1363,-5 7 1,4 0 1166,-3 6 0,-5-7 0,1-3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1.1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0 157 7212,'2'-12'-48,"4"0"1,-4 7 807,4-7-861,3 1 1,-5-7 54,8 1 0,-7 6 239,7-1-12,-8 0 0,3 1 492,-7-1-79,0 9-327,0-5-240,0 8 0,-2 2 131,-3 4 1,1 11 1,-8 12 1,3 11-90,-3 6 1,-1 4-29,7 2 1,0-2-60,6-4 1,0 2-194,0-8 1,0-5-172,0-6 1,0-2 148,0 2 0,2-6-212,4-12 1,-2 3 124,7-9 0,1 1-504,5-6 823,-7 0 0,5-15 1,-5-4-1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1.71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18 8768,'0'-9'44,"2"1"284,4 8 28,4 0 0,7 0-370,0 0 1,-5 0 143,-1 0 0,-7 2-278,2 4 0,-4 3 162,-2 8 1,0 1-331,0-1 1,-8 0 23,-4 1 1,3-1 9,-3 0 1,3 1 46,-3-1 134,-3 0 1,13 0 254,-4 1 0,4-1-147,2 0 0,8 1 161,3-1 1,7 0-33,5 0 0,2 1 112,4-1 0,1-5-75,-7-1 0,0 1-11,-5 5 1,-3 0-129,-3 1 0,-5-1-3,-7 0 0,-4 0-274,-7 1 1,-1 5 104,-11 0 0,-4 6-153,-1-6 1,-3 0 60,2-6 1,-2-2-667,8-3 896,0 3 0,6-13 0,0 6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2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8408,'-17'0'442,"5"8"-285,1 4 1,-1 9-244,-5 2 0,0 6 72,0-6 0,-1 7-272,1-1 1,0-2 118,-1 2 0,9 0-388,3 5 555,-4-7 0,8 6 0,-5-6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2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8588,'10'-7'115,"-3"5"24,-7-6 1,-2 8-76,-3 0 0,1 8-279,-8 3 0,1 5 254,-7 1 0,-5 8-76,0 4 0,0 3 88,6 3 0,2 0-185,3-1 1,-1 1 135,7-1 75,-8 1-115,13-8 0,-7 4 20,8-8 0,8 0 32,3-6 0,10-6 3,2 1 1,8-8-58,-2 2 1,2-4-9,-3-2 0,5 0-127,-4 0 0,-2-2-622,2-4 797,-8 4 0,4-13 0,-8 5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2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8507,'-10'0'71,"-5"0"196,6 0 0,-7 2 309,5 4 1,-5 3-363,5 8 0,1 1-206,-1-1 1,7 2-862,-2 4 1,-2 4 852,3 8 0,-1-1 0,6 1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2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6449,'-6'17'1705,"1"1"1,-3-1-1236,2 0 1,2 2-334,-7 4 1,5 4-205,-6 8 1,3 0-99,-3-1 1,-1-3-544,7 3 1,-5-9 267,5 10 1,0-12 439,6 0 0,0-4 0,0-1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3.2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104 27 11374,'0'-9'-1715,"0"-7"1489,0 14 1,0 2 342,0 12 0,0 11 106,0 6 0,0 3-124,0 3 1,0 7 140,0 4 0,0-3-169,0-3 0,8-2-194,4 3 1,1-10 146,-1 3 0,3-11-101,-3 0 0,1 2 49,-1-2 0,-5 0-221,-7-5 0,6-1-143,0 0 204,0 1 59,-14-1 1,-2-6-464,-7 1 0,-8-3 96,-4 3 1,2 1 495,-2-7 0,-7 0 0,-8-6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3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8511,'17'-11'-76,"1"-1"1,-7 7-151,1-7 1,-6 6 1064,5-5 0,-5 5-228,5-5 0,-5 7-1109,6-2 1,-1-2 64,6 2 433,-7 1 0,13 5 0,-4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3.87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122 0 9684,'-10'8'101,"-5"-6"1,11 13 10,-8-3 1,9-3 276,-3 3 0,4-1-383,2 7 1,-6 5-269,0 0 1,-5 6 280,5-6 0,-5 7 69,5-1 0,0-2-2546,6 2 2458,-8-8 0,6 4 0,-5-8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43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1453 8278,'-15'-25'-555,"7"6"-181,-15-4 0,14 10 624,-9 1 0,7 6 112,-1-5 106,-3-1 0,11-3 192,-7 3 1,7-3 330,-2 3-402,4 5 1,2-9-95,0 5 0,6 1-65,0-1 0,7-1-39,-2-5 0,5 5 66,1 1 0,0-1-81,1-5 0,1 0 55,4-1 0,-2 1-219,8 0 1,-6-2 55,6-4 0,0 1-86,5-6 0,7-1 105,-1-6 1,6 1 44,-6-1 0,3-1 137,-3-5 1,-3 10-89,3-3 1,-4 5 50,-1 0 0,0-1-26,-1 6 0,-3-1 23,3 2 0,-3 2-7,10-8 0,3 6 11,2-5 1,4 5-109,2-6 1,7 0 78,5-6 1,5 1-348,6-1 0,-2 1 320,8-1 1,-3 6-31,3 0 0,-4 8 6,-8-2 1,-2 10-66,-3 1 0,1 3 68,-7-3 0,1-1 0,-1 7 1,-4 0-28,3 6 1,-9-2 29,-2-4 1,1 4-22,4-3 0,-4 3 18,-1 2 1,0 0-17,6 0 1,-2 0 327,-4 0 0,8 0-228,-8 0 0,7 0 104,-6 0 1,3 0-168,1 0 0,-3 0 0,2 0 133,4 0 0,-2 2-108,0 3 1,-4-3 4,10 4 0,-5-2-20,-1 2 1,8-4-24,3 3 1,-1 3-8,1-2 0,-1 2-5,1-3 0,-1-1 32,-5 8 1,-9-7-9,4 7 1,-10-1-31,5 7 1,-9 5 5,2 0 1,3 2-1,-3-2 0,0-2-25,-5 8 1,1 0-110,5 5 1,-5 1 113,5-1 1,1 3-13,-2 3 0,-3-3 38,-3 3 1,-3 4-31,9 2 1,-3 4 65,-3 2 1,-5 0-10,0 0 0,-2 6 16,2-1 0,-4 9-21,-8-3 0,0 6-2,1 6 1,-3-2-268,-3 8 0,-5-6 186,-7 6 1,0-6-61,0 5 1,0-5 94,0 6 0,0 0 18,0 5 1,0-3 42,0 3 0,0-11 17,0 6 1,0-8-21,0-4 1,0-6 80,0 1 0,2-3 80,4 3 1,-4-3-77,4-3 0,-6-3-73,-6 9 0,-4-1 28,-7 6 0,-6 3-130,0 3 1,-10-2-37,-1 7 0,-7-1-472,-5 2 0,-6 1 440,0-7 1,4 0 33,-9-6 0,5-1 189,-12-5 0,9-3-251,-3-9 1,2-1 318,-1-3 0,3 1-53,-4-8 0,-3 0-42,-3-5 0,-5-1-47,-6 1 1,-4-6-120,-7 0 0,-6-8 98,0 2 1,-5-10-29,0-1 1,-1-8 41,43-1 0,0-1 0,-1 0 0,1-2-7,0 1 1,0-2-1,-3 1 1,1-2 55,2 0 0,0-1 1,0 1-1,1 0-58,2-4 1,0 0 0,0 4-1,0 0 81,0 0 1,0-1 0,1-2-1,-1 0-33,0-1 0,0 1 0,-46-7-27,0-5 1,6 3 30,43 4 1,0-3-1,0-1 1,0-1-10,-3-1 0,0-2 0,1 0 1,0-1 3,2-3 0,0-2 0,0 4 0,0 0 15,-37-26 1,37 23-1,0 0-28,2-3 1,1 0-1,0 0 1,-2 0 5,-1 0 1,0 0 0,-35-26-85,40 26 0,1 0 1,-37-26 26,-1 0 1,4-1-154,8-5 0,2-2 147,3-3 1,-1-4-31,7 3 1,1-3 31,5-2 0,2 0-2,4 0 0,-2-1 59,7 1 1,-7 8-82,2 3 0,-4 4 159,-2 2 1,8 1-49,4-1 1,11 0 142,6 0 1,11 2 55,7 4 0,3-4-453,2 4 0,2-2 276,3 2 0,7-4-116,11 4 0,-2-10 13,8-2 1,7 1-6,10 5 1,4-6-147,2 0 0,6-1 149,0 1 0,5 4-224,-5-3 0,-3 11 224,-9 5 1,2-1 71,-7 2 1,-1-3-93,-5 3 0,3 4-11,-3-5 1,-3 5 7,-8 1 0,-5-1-23,4-5 0,-4 7 10,-2-1 1,-5 1 152,-1 5 0,-1-4-370,1-2 1,3 9 44,-8 2 1,7 5-190,-1 2 0,-3 2 139,3 3 1,1 4 271,10 8 0,-3-7 0,5-3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4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35 8275,'-17'-17'0,"5"7"-162,1 4 188,-1 4 0,-3 10 163,3 3 1,-3 7-122,3 5 0,-3 6 15,-2 11 1,-1 4-20,1 8 210,-8 0-118,6 0 0,0 0-181,7 0 1,8-8 96,-1-4 1,5-3-88,5-3 1,5-7 16,7-4 0,1-11-34,-1-7 1,6 3 0,0-2 0,2 0-12,-2-6 1,-4-8-178,4-4 1,-5-3 68,-7-2 1,-3 0 124,-8-1 0,0 1-29,0 0 1,-2-6-58,-4 0 0,-3 5 39,-9 7-264,1-1 145,0 3 0,5 1 192,1 8 0,7 0 0,-4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4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8525,'-10'-8'1748,"-5"6"-670,13-6 340,-6 8-1060,0 0 1,5 10-109,-9 7 0,8 2-720,-2 10 1,-1 0 371,1 6 1,0-1-650,6 1 469,0-8 203,0 13 0,0-17 75,0 12 0,0-12 0,0 2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4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8537,'-10'0'702,"4"-6"-448,12 0 1,5 0 165,13 6 0,-5 0-300,4 0 0,-4 0-15,-2 0 0,6 2-31,0 4 1,0 4 78,-5 7 1,-1 0-170,0 0 0,-5 3 142,-1 3 1,-5-2-219,6 8 1,-8-1-115,1 7 0,-5 5-269,-5 1 0,1 7-83,-8-2 0,6-2-1029,-5 2 1587,7-7 0,-4 11 0,8-6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5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8477,'-18'0'578,"1"0"1,0 6 758,-1 0-258,1 7 1,0-3-724,0 7 1,-1 2-411,1 5 1,2-3-1156,3 7 0,-1-6 676,7 1 0,0 2 533,6-2 0,0 7 0,0-3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2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8368,'17'-18'0,"0"1"-120,1 0 0,-1 5-3,0 1 0,0-1-198,1-5 1,-7 0 217,1-1 0,-3 1-9,3 0 1,-4-2 111,-8-4 0,0 3-160,0-3 0,0 4 279,0 2 0,-8 1 164,-4 5 1,3-3 183,-3 9-342,1-1 1,-5 8-103,5 4 1,-3 3 90,9 8 1,-7 7 8,6-1 1,1 7 13,5-1 1,0 2-21,0-2 0,7 1 93,5-7 0,5 8 194,6-2 0,-4-4-30,4-2 1,-3 2-123,-3-2 1,-6 0-327,1-6 0,-6 7 130,5-1 0,-7 0-119,2-6 0,-4-6-137,-2 1 1,-2-6-131,-4 5 1,-3-7 89,-9 2 0,-1-4-107,-4-2 0,4-2 475,-4-4 1,3-3-149,3-9 0,6 1 449,-1 0 0,8-3-175,-1-3 1,16 4-108,6-4 1,6-2-283,0 2 0,4 2-244,8 9 1,0-1-6,-1 7 1,1-5 383,-1 5 0,9 0 0,1 6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44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1 502 7970,'9'-8'-279,"-1"6"0,-2-7-349,-1 3 0,1 2 468,-6-7 1,6 5 483,0-6-448,-1 8 1,-3-9 49,4 7 8,-4 0 156,13-1 5,-13 5 0,6-6 9,-8 0 5,0 7 0,0-9 58,0 4 260,0 4-312,0-5 1,0 5 272,0-4-294,0 4 1,0-8 94,0 5 43,0 3-118,0-14 0,0 12 26,0-7-23,0 7-238,0-11 158,8 13-175,-6-14 63,13 14 71,-13-13 0,8 11 52,-5-7-35,-3 7 0,8-10-10,-4 9 12,3-9 1,3 7 113,-1-5-106,1-3 0,3 11 58,-3-8 0,-3 8-1,-3-1 2,-4 3-37,13-6 1,-11 6 40,8-4-82,-8 4 0,11-3-4,-4-1 0,-1-2-51,2 2 1,-7 5 69,7-5 0,-1-2 22,7 2 1,-7-1-21,1 1 1,-1 2-1,7-7 0,-7 7 34,1-2 1,-1-2 7,6 2 0,-5 1-16,0 5 0,-7 0 7,7 0 1,-6-6-27,5 0 1,-5 0 12,5 6 1,-5 0-70,6 0 0,-7 0 55,7 0-12,-8 0-14,11 0 1,-11 0-6,8 0 1,-7 2-7,7 4 0,-6-4-1,5 4 0,-5-4-5,5-2 1,-5 0 23,6 0 207,-1 0-187,7 0 0,-7 0 38,1 0-32,-9 0 0,7 2 44,-4 3-44,-4-3-18,5 14 1,-1-12-53,0 7 0,0-5 80,-6 5-79,0-7 0,6 12 30,-1-5-2,1-3 1,2 7 0,-6-5-1,3 7 1,-3-5 3,-2-1 0,6-5 3,0 5 0,0-5 30,-6 6 1,0-7-29,0 7 1,0-6 103,0 5-82,0 1 1,-2 5 4,-4 0 1,4-5 6,-4-1-20,-3 1 0,5 5-12,-8 1-8,8-1 0,-9 0-20,7 0 1,-5-5 38,5-1 27,-8 1-9,5 5 1,-8 1 7,-1-1 0,7-6-7,-1 1 1,3-6 5,-3 5 1,-3-5-35,3 6 0,3-3-2,-3 3-64,1 3 1,-5-11 74,5 7 0,-5-5-30,5 6 1,1-8 77,-1 1 0,1-1 10,-2 2 1,-3-4-9,4 4 1,1-4 104,-2-2-145,1 0 66,-6 0-5,-1 0 5,1 0 77,0 0-73,-1-8 0,1 6 5,0-4 1,5 2-41,1-1 0,5 3 8,-6-4 0,7 2-86,-7-2 84,8 4 1,-9-7-91,7 3 77,-7 4 0,9-8-40,-8 5 1,7 3 55,-7-4 1,8 2 3,-2-2 1,3 4 2,-3-3 0,4 1 94,-4-2-164,-3 4 1,7-7 116,-4 3-12,-4 4-47,8-6 1,-7 6 105,3-3-64,4 3-49,-6-6 0,8 6 51,0-4 2,-7 4 22,5-5-73,-6-1 1,6 4 0,-4-7 1,4 7 0,-5-6-196,7 4 137,0 4-83,0-13 1,0 11-50,0-7 0,0 5-215,0-6 1,6 7-130,-1-7 1,9 8 198,-3-2 0,5 5 275,1 1 0,0-8 0,0-2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17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8033,'-10'0'623,"2"0"-322,8 0 5,0-8-128,0 6 228,0-5 111,0 7 4572,0 0-4747,8 0 0,-4 0-52,7 0 0,-5 0 255,6 0-73,-1 0-236,6 0 1,1 0 31,-1 0 0,-5 5 110,-1 1-192,1 0 1,-1-6 262,1 0-358,-1 0 0,6 0-39,1 0 1,-1 0-72,0 0 1,-5 0 165,-1 0-294,1-8 0,5 6-23,0-3 303,-7-5-222,5 8 0,-5-11-12,7 7-131,1 0 31,-9 6 79,7 0-60,-7 0 0,3 0 5,-1 0 81,-7 0 137,12 0 0,-15 2 345,5 4-314,-4 3 0,-2 9 91,0-1 0,-2 0 8,-4 0 0,-1 1-88,-5-1 1,-3 2-137,3 4 1,-3-3-85,-2 3 1,-1 2-182,1-2 1,6 0-94,-1-6 0,2 0-1039,-1 1 458,-4-1 370,13 0 1,-8-7-1266,4-4 1344,4-5 0,-5-2-380,7-5 0,0-6 351,0-11 0,0 4 109,0-4 0,0-2 276,0 2 0,0 0 148,0 6 1,0-1-230,0 1 185,0 7 462,-8-5 1,4 13-78,-7-4 382,7 4 0,-6 2 437,4 0-499,4 8 0,-11 2-170,7 7 1,0 0-37,6 1 1,-5-1 32,-1 0 1,0 0 194,6 1-306,-8-1 1,7 0-78,-5 1 1,-2-1-252,2 0-24,1 0 0,5 1-59,0-1 1,0-5 129,0-1 0,0-5-124,0 5 1,7-7-119,5 2 1,3-4-172,2-2 1,3 0-127,3 0 1,-2 0 182,8 0 1,-2-6 33,1 0 0,3-5 128,-8 5 0,2-5 166,-2 5 1,-4 0-114,5 6 1,-11 0 185,-2 0-57,1 0 0,3 2 203,-3 4 0,1-2 112,-7 7 0,0 1-86,-6 5 0,0 2 29,0 4 1,0-2-114,0 8 0,0 0-38,0 6 1,0-1-57,0 1 0,-2-1-138,-4 1 0,2-2-10,-7-5 1,5 3-88,-5-8 0,5 0-167,-6-5 1,6 3 143,-5-4 1,5 4-253,-5-9 1,-1 1 62,-5-1 1,5 1-56,1-7 0,-1 1-78,-5-1 1,0-4-117,-1 4 1,-1-6 166,-4-6 1,2-5 122,-8-12 0,8 3 157,-2-3 53,11 4-58,-3 2 1,7 0 147,-3-1 0,-3 7-29,9-1 1,-3 8-18,2-1 58,4-5 913,-5 8-554,7-6 254,0 8 3460,0 0-3424,0 8-324,0-6 1,7 6-77,5-8 1,-3-2 365,3-4-598,-1 4 0,9-13 0,1 5-11,2 0 0,2-5-815,-2 4 0,-4-5 451,4-1 1,2 2-607,-2 3 0,6-3 962,-6 3 0,8-11 0,-4-4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17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7816,'10'0'237,"-2"-8"163,-8 7 0,1-7-167,5 8-77,-4 0 0,8 0 153,-5 0 1,-1 2 131,8 4 1,-6 11 38,5 12 1,-7 11-123,2 6 0,-4-2-195,-2 2 0,0 1-161,0 4 0,0 1-245,0 0 0,-6-2-47,0-4 1,-5-3-370,5-9 1,0-1 213,6-4 1,0-4-320,0-8 1,0-6-521,0 1 879,0-8 0,2-6 405,4-15 0,3-8 0,9-10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1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7816,'18'-25'258,"-1"6"27,0-4 0,0 4-110,1 1 1,-1 1-53,0 0 1,6 5 112,0 1 1,6-1-29,-6-5 1,8 6 1,-2-1 0,-2 2-81,2-1 1,-6-3-151,5 9 0,-4-7 67,4 6 1,-5 1-160,6 5 0,-8-6 19,2 0 0,-3 0 61,-3 6 0,-2 2-83,-3 4 1,1-2 85,-7 7 1,6-5 34,-7 6 1,3-3 30,-2 3 0,-4 3 62,3-3-93,-3 3 1,0 2 0,4 1 0,-4-1-7,4 0 1,-4-5 57,-2-1-39,0 1 0,2 5 27,3 0-24,-3 1 1,6-1 6,-8 0 1,0 1 3,0-1 0,0 0-10,0 0 0,2 1 1,4-1 1,-4 6-31,3 0 1,-3 6 20,-2-6 1,6 8 79,0-2 0,1 9-73,-1 2 1,-2 8 149,8-1 1,-7 2-114,7 3 1,-6 6-39,5 0 1,-5 5 55,5-5 0,-7 1-9,2-1 1,2-4 148,-2 3 0,-1-3-86,-5-2 0,6-2 2,0-4 1,0 4-16,-6-4 1,0-4 142,0-1 1,0-10-153,0-3 0,0-7 16,0 3 1,0-5-41,0-2 1,0 0 58,0 1-288,0-9 1,-8 1 96,-4-4 0,1-4-538,-6 3 1,3-10-94,-9-7 1,-4-5-1044,-2-6 1206,-3-12 65,-3-9 0,1-4-136,-1-4 0,2 10 587,4-10 0,-3 4 0,5-4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1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7817,'12'-18'-205,"-1"1"0,-5 6 239,6-1 0,-6 2 125,5-1 0,-1 1 386,1 5-273,5 3 1,-13-12 305,9 8 267,-8 1-288,3 5-107,-7 0-344,8 0 225,-6 0-356,6 7 1,-8 3 17,0 7 0,-6 0 13,0 1 0,0-7-63,6 1 1,-1-6-66,-5 5 0,4-5-46,-4 5-75,4-7 29,2 4 0,2-8 55,4 0 1,3 0-46,9 0 10,-9 0 120,7 0 1,-7 0-25,9 0 1,-7 0 25,1 0 47,-1 0 0,1 8 38,-1 3 0,-7 5 193,2 1 0,-6 2-8,-6 4 1,2-4-65,-7 4 0,-1 2 3,-5-2 1,0 6-91,-1-6 0,1 0 34,0-5 1,-1-1-24,1 0-25,-8 1 0,6-3-32,-4-4-17,4-3-295,1-8 158,1 0-17,8 0-135,1 0-264,8 0-175,0 0 515,0-8 1,8 5-58,3-9 0,-1 6 181,1-5 0,-1 5 68,1-6 0,5 7 238,-5-7-93,-3 8-72,7-3 1,-5 5 92,7-4 0,0 4 80,1-4 0,-7 4 93,1 2 1,-1 0 36,7 0-164,-1 0-162,0 0 1,-7 2-238,-4 4 65,-4 4 1,-2 7 63,0 0 1,-6 1-55,0-1 0,-7 0 120,1 0 0,-3 1-11,-3-1 1,3 0 181,3 1 420,-3-1-339,5 0-27,1 0 1,1-5-224,8-1 101,0-7 0,8 4-138,3-8 14,5 0 1,3 0-205,4 0 0,-8 0 94,8 0 1,-13-2-300,7-4 380,-3 4 37,3-5 1,-7 9 33,-5 3 0,-3-1-69,-2 8 1,-2-1 275,-3 7 1,-5-1 17,-7 0 0,0-5 26,-1-1 0,7 1-57,-1 5 1,3 0 133,-3 1 0,-1-7 19,7 1-195,0-1 0,6 1-79,0-1 0,0-5 208,0 6-382,0-9 62,8 13 1,-4-12-74,7 7 501,-7-7 12,4 11 0,-8-5-41,0 7 1,0-5 268,0-1 1,-2 1-133,-4 5 0,4-5-124,-4-1 0,4-5-297,2 6-417,0-9 0,4 5-500,8-8 0,3 0-133,20 0 1,-1-15 981,18-8 0,4-16 0,13-5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44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950 87 6468,'17'5'0,"0"1"0,-7 0 0,4-4 0,-9 4 0,1-3-239,-6 9 237,0-1 0,0 1 189,0 0 357,0-9-386,0 13 29,0-14-33,0 5 12,0-7-17,0 0 1,-2-5 134,-4-1-7,4-8 0,-11 5-178,7-9 1,-7 3 33,1 4 0,3-5-154,-3 5 0,1-5 99,-7-1 0,-5 5-115,0 1 1,0 5 69,6-5 1,-8 7-82,-4-2 1,2 4 7,-2 2 0,0 2-8,-5 4 0,-3 3 38,-3 9 1,4-1 11,-5 0 0,-1 8 127,2 4 0,-7 6-112,7 5 1,-6 6 225,6 12 0,-3-1-125,3 13 0,4-3-166,-5 14 1,12-3 141,6 3 0,10-4-52,1-8 1,8-7 16,-1-5 0,10-9-130,7-2 0,11-9-59,6-3 1,4-1 55,1-10 1,1-2 2,-1-9 0,1-4 27,-1-8 1,9-2-29,3-4 0,10-11-261,1-12 1,3-4-72,-3-2 1,-3-5 117,4 0 1,-6 1 57,-6 11 1,-10 3 303,-7 7 1,-10 1-113,-1 0 197,-1 7-67,-15 2 447,6 8 0,-16 2-187,-4 4 0,3 11-57,-3 12 0,1 4-128,-7 1 0,9 1-170,3 0 0,-2-5-161,3 5 1,-1-10 73,6 9 0,0-9-54,0 4 1,0-8-181,0 2 0,2-5-677,4-7 570,-5 5 0,9-14 429,-4 3 0,3-3 0,9-2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0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16 10109,'0'-10'580,"0"4"-501,0 12 0,7-2-68,5 8 0,-2-1 303,1 6 0,-7 3-53,2 3 0,1-2-235,-1 8 1,0-8-93,-6 2 1,6 2-80,-1-2 1,1 0 45,-6-6 0,0 0-26,0 1 0,0-7-55,0 1-335,0-8 321,0 3 1,0-9 107,0-3 0,6-7 41,0-11 0,1 2 21,-1-8 1,-4 0 92,4-5 1,-2 5-106,1 0 1,3 8 15,4-2 1,1 4-94,-7 1-69,7 9 1,-9 1 311,8 8-139,-8 0 0,9 2 194,-7 4 1,0 3 3,-6 9 0,0-1 24,0 0 1,0 2-135,0 5 0,-2-5 26,-4 4 1,2 2-38,-8-2 0,7 0-27,-7-6 0,3 0-143,-3 1 1,2-7 50,5 1 0,3-6-239,-4 5 135,-4-7 122,8 4 0,-5-10-70,7-4 1,0-4 6,0-7 0,0 6 0,0-1 0,7 2-94,5-1 0,-2 1 133,1 5 0,-5 3-10,5-4 1,-7 6 233,2 6 0,2-3-3,-3 9 1,1 5 2,-6 6 1,0 8 12,0-2 1,-6-2 160,1 2 1,-9-1-200,3 7 1,1-6-111,-1 0 1,1-2-399,-2 1 1,-1-3 202,7-7 0,-5-1-331,5 0 1,-2 1 186,2-1 0,3-2 24,-9-3 0,8 3 104,-2-3 1,-1-3 272,1 3 1,-2-6-47,3 5 1,3-5 577,-4 5-180,-4-7 0,8 6 96,-3-4-120,3-5-232,2 7 2,0-8-129,7-8 1,3-1-155,7-8 1,6-1 34,0 1 0,0 0-87,-5-1 0,1 7 72,4-1 0,-10 8 69,5-1 1,-5 3 96,5 2 0,-7 0 62,1 0 1,-7 2 502,7 3-380,-8 5 1,3 7 118,-7 1 1,0-1-85,0 0 0,0-5 42,0-1 0,6 1 172,0 5-297,0 0 1,-4 1-28,3-1-9,-3-7-366,14 5 150,-7-13-134,9 13 1,-3-15-18,-4 0 0,5-2-132,-5-9 1,-1 1-133,1-1 1,-5-5 157,6 5 0,-8 1-316,1-1 139,-3 7-201,-2-12 406,-7 15 1,-3-7-110,-7 8 0,-2 6 194,-5-1 1,5 13 127,-4-7 1,-4 14 25,-2-8 1,3 7 49,-3-1 0,2-4 177,-2 4 1,-4 2-99,5-2 1,-5 2 53,-2-2 1,6-4-88,1 4 0,1-5-12,-2-7 1,4 2-20,8-7 0,-1 0-8,1-6 1,6 0-59,-1 0 37,8 0-213,-4-8 1,8 4 78,0-7 1,2 7 94,4-2 0,4 4 84,7 2 0,2 0 154,4 0 1,4 8 55,8 4 0,-1-1 294,1 6 0,5-3-89,1 9 1,-1-4-140,-5-2 0,5-5 116,0 0 1,6-9-336,-5 3 1,5-4-367,-6-2 1,8-2-301,-2-4 1,-1 1-659,1-13 1,-2 5 267,2-10 0,-2-4-1727,-3-2 2655,-13 4 0,20-15 0,-11 3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1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7868,'9'0'1324,"-1"0"-855,0 8 1,1-6 0,8 4 293,1-4 1,-1-2-388,0 0 0,1 0-40,-1 0 1,0-2 41,1-4-357,-1 4 1,0-8-678,0 5 1,-5 3 502,-1-4 0,-7 6-1126,2 6 0,-4-2 292,-2 7 0,0 8-547,0 10 1534,-8-4 0,-9 8 0,-10-6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1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7454,'0'17'0,"0"0"1129,0 1-630,0-9 0,8 5-109,4-9 1,-1 1-41,6-6 0,-3 0 11,9 0 0,-2 0 155,2 0 1,-2-2-365,8-3 1,-2 1 38,2-8 0,4 1-1017,-5-7 0,-3 7 225,-2-1 0,2 3 601,-2-3 0,8-11 0,-4 4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1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7759,'-15'2'786,"3"3"0,5 5-257,7 7 0,0 3-163,0 3 0,-6-2-57,0 8 1,-5-6 92,5 5 0,-8-1-419,3 2 0,-4 2 101,-3-8 0,3 6-1254,3-6 839,-3 0 1,7-6-994,-3 0-790,3 1 1041,8-9 1073,0-1 0,8-23 0,1-5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7779,'12'17'1580,"-1"0"1,-5-1-1435,5-5 1,1 5 166,5-5 1,1-1 144,-1 1 1,0-5-133,0 6 1,1-7-110,-1 7 0,2-8-175,4 2 0,-3-5 57,3-1 0,-4 2-1366,-2 4-293,0-4 368,1 6 1,-9-1 1191,-3 5 0,-4 19 0,-2 5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2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7779,'0'17'2495,"0"-7"-2598,0 5 1,7-13 86,5 4 1,3-4 11,3-2 0,5 0 246,0 0 1,8 0 126,-3 0 0,5 0-195,2 0 1,-9 7-168,-2 5 0,1 3 124,-2 3 0,-6 1 2,-6 4 0,-1-4-146,2 4 1,-5 2 130,-7-2 0,0 2-589,0-2 1,-7-4-10,-5 4 0,2 2-208,-1-2 0,-3 1 209,-9-7 1,4-2-200,-4-3 0,10 1-18,1-7 696,1 0 0,-7-6 0,1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2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7779,'-2'11'1161,"-4"1"1,-3-1-230,-9 6 0,-1 1 27,-4-1 0,2 6-639,-8 0 0,0 2-162,-5-2 1,5-4-511,0 4 1,8-1-752,-2 1 0,11-4 1103,7 4 0,-5 4 0,0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2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7806,'0'-9'1336,"0"3"-847,0 12 0,0-1-70,0 13 1,0-3-159,0 14 0,0-6 362,0 6 1,0 0-360,0 5 1,0 1-305,0-1 0,0 1 33,0 0 0,0-7-216,0 1 1,2-8-1101,4 2 0,-2-3 197,7-3 1126,1 0 0,5-7 0,0-3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3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7806,'23'-33'-255,"0"4"0,5-2-319,-4 8 0,4 0 1008,-5 6 0,0 0-60,-5-1 0,7 1-8,4 0 1,-4 0-124,-2-1 1,2 7-1,-2-1 0,5 8-63,-5-1 1,1 3 12,-7 2 1,6 0-46,0 0 1,0 0-118,-6 0 1,1 0-197,-1 0 1,0 5 158,0 1 1,-1 2-280,-5-2 38,5 3 224,-7 9 1,7-1 19,-5 0 0,-1-5 43,-4-1-1,-4 1 1,7 5 122,-3 0 0,-4-5 95,4-1-196,-4 1 1,3 5-144,1 1 112,0-1 1,-4 0-7,4 0 0,-5 1-36,5-1 0,-4 0-14,-2 1 1,0-1 15,0 0 0,0 2-2,0 4 1,2-3-4,4 3 0,-4 4 19,3 1 1,-1 5-23,2 2 0,-2 7 20,7 4 1,-7 4-2,2 2 0,2 2 62,-2 3 1,1-3 130,-1 4 1,-4-1-81,4-5 1,-4 4 153,-2-10 1,0-2-44,0 2 0,0-5-117,0 5 0,0-13 37,0 1 1,0-5 24,0 0 0,-2 2-13,-4-8 0,4 5 21,-4-5 0,-1 1 114,1-7 0,-2 0-145,2 0 1,4-5 167,-3-1-209,-5-7 1,0 12 0,-7-14-91,0 3 1,5-3-81,1-2 0,-1-5-262,-5-1 1,-2-10-149,-4-1 0,2-4-523,-8-14 0,0 3 185,-6-14 1,-7-1 811,-4-4 0,-12-9 0,-3-1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24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35 7882,'10'-2'-1880,"-4"-3"2924,-4 3-8,-2-6 10,0 0-344,0 6 336,0-5-312,0 7-388,0 0 1,-6 2-303,0 3 1,-5-1 77,5 8 0,-8-1-152,3 6 0,1-1 30,-1-5 0,5 3-42,-5-8-486,7 7 30,-4-11-218,8 6 244,0-8-82,0 0 418,8 0 0,1 0-106,9 0 0,-1 0 191,0 0 0,0 0-62,1 0 1,-1 0 370,0 0 210,1 0-122,-1 0 0,-2 2 178,-3 3-193,-5-3 1,-7 14-70,0-5 1,0-1-47,0 1 0,-1-1-298,-5 1 0,2 5-81,-8-5 0,1 3-77,-6-3 0,-1 5 94,1-5 0,0 3-87,-1-3 0,1 3 147,0-9 73,0 9 1,-1-10-4,1 7 1,5-7 9,1 2 274,7-4-143,-11-2 1,13-2-203,-4-4 0,6 2-8,6-7 0,3 5-120,9-6 0,-1 7 134,0-7 0,6 8-32,0-1 0,0-3 56,-5 2 0,5 0-23,0 6 0,-6 0 162,-5 0-121,-1 0-2,-1 0 0,-3 8 99,-7 4 0,-3 3 119,-9 2 0,1 0-161,-12 1 0,-4 1-49,-2 4 0,2-4-16,-2 4 1,8-5-27,-2-7 0,4 5 174,1-5 1,7-1-53,-1 1 6,8-7 0,-1 9-53,10-7 1,5 0 9,7-6 0,1 0-15,-1 0 1,8 0-9,4 0 1,-4 0-35,-2 0 0,2 0-333,-2 0 163,0 0 102,-6 0 238,0 0-130,-7 0 0,-4 6 89,-12 0 1,2 7-75,-7-1 1,-1 3 22,-5 2 1,0-1 65,-1-5 1,7 4 101,-1-3 188,8 3-174,-11 3-275,13-1 0,-4-2 87,12-3 0,-4-3-9,4-3 0,2-2 200,-3 8-118,1-9 0,-6 13 114,0-5 0,-2 5 272,-4 1 1,-3 0 738,-9 1 0,3-7 126,4 1 1025,-5-1-1031,14 6-885,-5 1 1,22-9-219,8-3 1,10-6-162,7-6 0,12-11-507,11-12 0,6-5-1727,6-7 1780,-3-3 0,12-8 0,-5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44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51 190 8058,'-17'-7'0,"7"-3"0,4-7 0,-2-1 255,3 1 0,1 0-74,10-1 0,3 1-153,9 0 0,5 5 235,0 1 1,5 1 1,-4-1 0,6 3-109,-1 8 1,0 0 57,5 0 1,-3 6-507,10 0 0,-5 7-104,-1-1 0,5 1-322,0-1 1,1 3 717,-7-4 0,1 5 0,-1 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35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4564 139 8296,'12'-8'-9,"-1"-3"0,-5 1-132,5-1 0,-5 1 197,6-1 0,-7-3 66,7 8 141,-8-7-162,11 3 1,-11 1 216,8 3-62,-9-4-88,5 9 19,-8-7-366,0 8 41,0 0 1,-2 6 85,-4-1 1,3 9 12,-9-3 0,0 3-6,-5-3 1,0 10 22,0-3 0,-1-1 11,1 0 0,0-7 13,-1 13 0,5-13-2,-4 7 0,9-4 83,-9 5 1,3-1-79,-3 0 1,0-5 7,-1-1 0,1 1-13,0 5 1,-6 0-3,0 1 1,0-1-40,5 0 1,-1 1-11,-4-1 1,4 6 32,-4 0 1,-2 0 6,2-6 1,-2 1 81,2-1 1,2 0-83,-8 0 1,6 1 75,-6-1 1,8 0-24,-2 1 1,-2-1 11,2 0 1,-6-5-29,6-1 0,0 1 15,5 5 1,-1 0-123,-4 1 1,4-1 105,-4 0 1,4 1-119,1-1 0,-1 0 29,-4 0 0,4 1-24,-4-1 0,-2 0 67,2 1-1,0-3-5,5-3 1,-5 3 34,0-4 0,0 5 95,6 1 1,-2 0 31,-4 1 1,3-1-130,-3 0 1,4 1 14,2-1 1,0 0 16,-1 0 0,1 1-158,0-1 1,-1 0 22,1 1 0,0-1-103,0 0 1,-1-1 164,1-5 0,5 4-22,1-3 1,-1 3 97,-5 3 0,2-7-94,3 1 1,-3-3 100,3 3 1,-1 3-77,1-3 1,-3-3 171,3 3 1,-3-2-46,-2 1 1,-1 4-35,1-3 0,0 3-49,0 3 1,-1-7-1,1 1 1,0-1-47,-1 6 0,1 1 55,0-1 0,0-5-38,-1-1 1,1 1 3,0 5 0,-1 0-7,1 1 0,0-3 41,-1-4 1,1 5 3,0-5 0,0 5 21,-1 1 0,1-5 8,0-1 0,-1 1 19,1 5 0,0-6-45,0 1 1,-1-1 83,1 7 1,0-7-66,-1 1 0,7-1-94,-1 7 1,-1-1 39,-10 0 0,7 1-13,-7-1 0,8 2-16,-8 4 1,4-4-20,1 4 0,-1-3 33,-4-3 1,4 0 5,-4 0 0,2-1 145,-2-5 1,3 5-94,-3-5 1,4 5 13,2 1 1,-6 0-33,0 0 0,0 1 3,5-1 1,1 0-26,0 1 1,0-1-7,-1 0 1,-5 1-57,0-1 0,0 0 71,6 0 0,-2 1-164,-4-1 0,3 0 143,-3 1 0,4-1-8,2 0 1,-2 0 54,-5 1 1,5-1 6,-4 0 0,4 3-8,2 3 1,-3-10 15,-3 4 0,4-3 47,-4 3 0,4 0-59,2 1 1,-1-1-44,1 0 1,2 1 36,3-1 1,-3-6 30,3 1 0,-3-1 23,-2 7 0,-1-1 2,1 0 0,0 1-25,-1-1 0,-1 0 5,-4 1 1,4-1 30,-4 0 0,2 0-21,-2 1 0,3-1-75,-3 0 1,-2 1 57,2-1 0,-2 0 3,2 0 0,4 1-22,-4-1 1,4 0-7,2 1 1,-1-7 9,1 1 0,0-1-7,-1 6 0,1 1-53,0-1 0,0 0 59,-1 1 0,1-7 15,0 1 1,-1-1-4,1 7 0,0-1 6,-1 0 0,3-5-53,4-1 1,-5 1 0,5 5 0,-5-5 9,-1-1 0,0 1-8,-1 5 1,3-6 64,4 1 0,-5-1-43,5 7 0,-5-3 126,-1-3 1,0 3 0,-1-3 0,1 3-25,0 2 0,-1-1-26,1-5 1,0 5 23,0-5 0,-1 4 40,1 3 1,0-7-3,-1 1 1,1-3 5,0 3 1,0 3-46,-1-3 0,3-3 131,3 3 0,-3-2 24,3 1-140,-3 4 0,-2-7-43,0 4 1,5 1-61,0-7-122,9 7-219,-13-11 0,14 8-1178,-3-4 0,12-4 1474,11 3 0,14-10 0,12-5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7:40.46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5430 35 18766,'12'0'-462,"-1"0"-470,-7-7-1421,4 5 2471,-1-6-869,-5 8 1201,6-8-749,-8 6-643,8-5 425,-6 7 671,5 0 1087,-7 0 893,0 0-1219,0 7-1258,-7-5 0,-3 12 440,-7-9 0,-6 1 318,0-6 0,-6 6-152,6 0 1,-8 1-396,2-1 0,-4-4 77,-1 4 1,5 2-189,0-3 0,6 3 63,-6-2 0,8-4 397,-2 3 1,4 3-46,2-2-543,-1 7 260,1-11 0,6 8-56,-1-4 1,2-2-102,-1 7 1,3-5-5,8 5-108,0 1 0,0 5-23,0 0 0,8-1 369,3-5 1,5 5 110,1-5 0,0 5-40,1 1 92,-9 0-52,7-7 1,-9 5-73,5-3 0,-4-3 193,-8 3 0,0-6-260,0 5 1,0-5-229,0 5 0,-8-1 58,-4 2 0,-5 1 156,-6-7 1,2 5 54,-8-5 1,0 2 113,-5-2 0,-7-3 55,1 9 1,-2-6 94,1 5 0,3-5 147,-8 6 1,13-7 21,-2 7 1,7-6-261,-1 5 0,4-5-215,8 5 1,5 1-416,0 5-497,9-7 73,-13 5 529,14-5 0,-5 7-142,7 0 0,0-5 96,0-1 0,2 1 54,3 5 1,-1-5 259,8-1 1,-7-5 192,7 6 0,-6-3 116,5 3 183,-7 3-383,4-5 453,-8-1-451,0 7 0,-2-7-93,-4 9 0,-3-7 49,-9 1 1,-5-1 10,0 6 0,-8-5 108,3 0 0,1-1-84,-2 6 0,2-1 175,-2-5 1,-2 5-128,8-5 1,0-1 196,6 1 1,5 1-123,1 5 1,5-5-182,-5-1 0,5-1-164,-6 1 1,8 5-33,-1-5 0,1 3-581,-2-3 587,4 5 0,-5-13 39,7 9 0,0-6-237,0 5 486,0-7-110,0 11 1,5-5 103,1 7 1,0-5 315,-6-1-226,0 1-133,0 5 0,0 1-34,0-1 0,0-6 30,0 1 1,-8-6 152,-3 5 0,-12-7 111,-6 2 1,-4 1-71,-2-1 1,-3 2-16,3-2 1,-3-4 157,9 3 1,-2-1-77,3 2 1,3-2 102,7 7-249,1-7 1,2 6-535,3-4 289,4-5 0,8 9-499,0-4 110,0-4-38,0 5 470,0-7 171,0 0 496,0 8-603,0-6-181,0 13 281,0-13-14,0 14 0,0-12-49,0 7 0,-7-7 105,-5 2 0,-9 1-226,-2-1 0,-6 2 84,6-2 0,-8-4 190,3 3 1,-3 3-23,2-2 0,-2 1-1,8-1 0,-2-4 143,2 4-74,4 3-210,-6-7 65,8 6-31,7 0 1,1-6-89,3 3 90,4-3 1,-6 0 35,8 4-365,0-4 173,0 6 1,2-8 364,4 0-103,-4 7-73,5-5 1,-7 8-482,0-4 378,0-4 0,-3 11-99,-9-7 1,-1 7 228,-16-1 1,-6-3 38,-5 3 0,-6-1-234,5 7 1,-5-7-136,6 1 0,0-6 280,5 5 0,6 1 104,0 5 0,10-6-119,2 1 0,1-6-26,11 5 1,-7-5-99,6 6 1,1-7-72,5 7 0,0-6-142,0 5 73,0-7 251,7 11 0,-3-11 138,8 8 1,-7-8-22,7 1 1,-8-1-6,2 2 59,-4-4-61,-2 13 1,-10-5 15,-7 7 0,-6-5 50,-6-1 1,-10 6-167,5 7 0,-5-1-78,5-6 0,5 0 27,0 0 0,2-5 60,-2 0 1,6-1-121,12 6 1,-3-5 235,9-1-340,-9 1 1,12 5-23,-4 1 1,5-7 7,1 1 0,0-1 39,0 6 1,0 1 3,0-1 0,5-6 92,1 1 0,0-6 387,-6 5-153,0 1 0,0 5-112,0 0 1,-10 1 140,-7-1 1,-2-4-32,-10 5 1,0-9-14,-6 14 1,-1-7-8,-4 7 1,3-4-242,-3-2 1,9 1 182,2-1 0,2-6 30,-2 1 1,6 0-60,12 5 1,-3 0-100,9 0 1,-3-5-63,2-1 0,4-5 53,-3 6 0,3-1-14,2 7 1,5-7 4,1 1 0,6-1 49,-7 6 0,3 1-141,-2-1 0,-4-5 105,4-1 0,-5 1 128,-1 5 0,-1-6-63,-5 1 0,-4-2 174,-7 1 0,-8 4-82,-4-3 1,-4 3-17,-1 3 0,-1-1-23,1 0 0,-1 1 21,0-1 1,7 0-69,-1 0 1,10 1-4,1-1 1,3 0-21,9 1 1,0-1 6,6 0 0,2 2 30,4 4 1,4-3-48,7 3 0,0-2-20,1 2 1,-1-6-4,0 1 0,0-1 10,1-6 0,-7 5-294,1 1 265,-1-7 1,-1 5 40,-4-3 1,-6-3-14,-6 3 1,-4-7 239,-7 7 1,-10-2-54,-7 1 0,-3 4-55,-9-3 1,6 1-58,-6-1 1,7 3 20,-1-3 0,3 3-11,3 3 0,5-1 3,0 0 0,10 0-189,1 1 1,1-1 94,6 0 0,1 1-249,-1-1 0,1 6 16,-2 0 1,3-6 7,3-5 0,2-1 233,-7 7 1,7-1 223,-2 0-103,-4 1 1,1-1 81,-8 0 0,-1 0-40,1 1 0,-10 5-41,-8 0 1,-1 0 104,-10-6 1,2 0-72,-2 1 1,1-7 100,5 1 0,3-1-67,-3 7 0,9-1 141,3 0 1,4 0-239,-4 1 0,5-1 13,-6 0 1,8 1 71,-2-1 1,1 0 26,-1 1 1,4-1-265,-4 0 1,2-5 137,-2-1 1,2 1 66,-8 5 1,2 0-78,-2 1 0,-1 1-95,6 4 0,1-4 125,6 4 0,0-9 14,0-3 0,1 1-491,5 5 264,-5 0 0,9 1-321,-5-1 1,2-6-236,5 1 1,3-6-1310,-4 5 2011,4 1 0,2 5 0,0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48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398 208 6601,'0'-10'808,"0"3"-1148,0 7 136,0-8 240,0 6 0,0-7-172,0 3 242,0 4-220,0-6 114,0 8 495,0 0-335,0-8 91,0 7-205,0-15 0,0 12 6,0-7 1,6 5-13,0-6 1,2 9-11,-3-3-7,-3 4 1,8 0 3,-4-4-48,-4 4 0,7-5 74,-3 7 225,-4 0-210,13 0 0,-7-2 95,4-4-102,3 4 0,-5-11-1,7 7 1,-2-2 65,-3 2 1,3 4-54,-3-3 0,3 1-23,2-2 0,-5 4 104,-1-4-188,1 5 41,5 1 1,-1 1-179,-5 5 103,4-4-39,-5 13 56,7-5 1,-5 2-63,-1-1 109,1-7-31,5 11 39,1-13-4,-1 14 3,0-14 1,-5 11 10,-1-7-8,-7 0 1,9-5 8,-7 5 0,2-4-15,-2 4 1,-3-2 1,9 2-1,-8-5 0,11 15 11,-5-7 0,1 7 14,1-5 79,-8 5 10,3-7-24,1 9-68,-6-1 1,6 0 39,-8 0 1,0-5-33,0 0 1,0-7-13,0 7 1,0-1 3,0 7 1,0-1-2,0 0 1,0-3-28,0 3 0,0-9-9,0 9 1,0-4 7,0 5 1,-2-1-7,-4 0 1,2 1 0,-7-1 0,5 0 12,-6 0 0,7-5-26,-7 0 0,1-1 20,-7 6 0,7 1-1,-1-1 1,3-6-29,-3 1 0,-3 0-71,5 5 88,-7 0 1,0-2-5,-1-3 4,1 3 0,-6-7-3,0 4 1,0 3 34,5-4 0,1-1 1,0 2 1,-6-7 13,0 7 1,0-8 92,5 2 0,1 1-97,0-1 1,0 0-10,-1-6 1,1 6-9,0-1 1,-1 1 23,1-6 0,0 0 22,-1 0 0,1 0-15,0 0 0,0 0 2,-1 0 0,7-6 48,-1 1 1,3-3 109,-3 2 51,-3-4-191,5-7 1,-7 0 99,0 0 0,5 5-80,0 1 1,1-1 71,-6-5-93,-1-1 1,1 1 4,0 0 1,-1 0-51,1-1 0,6 1-12,-1 0 1,6-1 6,-5 1 1,5 0 33,-5-1 1,7 1-63,-2 0 0,-2 0 54,2-1 1,1 1-467,5 0 0,0-1-98,0 1 0,2-6-323,3 0 1,7-10 283,11-1 568,4-9 0,7-8 0,1-1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50.0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53 8275,'0'-10'-509,"0"-5"380,0 13 1,0-8-827,0 5 602,0 3 310,0-6 410,0 8-284,-8 0 1,7 2 136,-5 4-179,4-4 0,-4 7-7,0-3 1,1-2 116,5 7-95,0 1 0,0 5-3,0 0 1,1 1-7,5-1 0,-4 0-72,4 1 1,2-1 61,-3 0 1,7 0-45,-6 1 0,5-1 19,-5 0 0,7 1-4,-1-1 1,-2 0-8,1 1 0,-1-1-11,1 0 1,5 0 3,-5 1 1,-1-1-11,1 0 0,1 1 106,5-1 1,-5 2-79,-1 4 0,-1-4 3,1 4 0,5 2-14,-5-2 0,-1 6 0,1-6 0,-1 8-3,1-2 0,5-2-7,-5 2 1,-1-6 18,1 5 0,-1-4-7,2 4 1,1-5 20,-7 6 0,7-6-18,-1 6 0,-3-6 32,3 6 1,-6-2-36,5 2 1,-5 3-1,6-3 0,-3 2-1,3-2 0,3 3-8,-3-3 1,3 2 2,2-2 0,-1 3-9,-5-3 0,4 2 53,-3-2 1,3 2-40,3-8 1,-3 5 73,-3-4 1,3 6 0,-4-1 0,-1-2 16,2 2 0,-3-2-88,3 2 1,3 1 3,-3-7 0,-3 6-11,3-6 1,-1 2-6,7-2 1,-1-4-47,0 5 1,-5-5 66,-1-2 1,1 0-35,5 1 1,-2-1 7,-3 0 1,1 1-3,-7-1 1,8 0 81,-3 0 1,-1 1 9,1-1 1,-5 0-37,6 1 1,-7-1 9,7 0 0,-3 6-39,3 0 1,1 2 22,-7-2 1,2-3-75,-2 3 1,-2-2 29,7 2 0,-7-10-7,2 5 0,1-5 14,-1 4 0,6 1-10,-7-1 0,7-6 17,-6 1 1,1-2 2,-1 1 1,-2 4 33,8-3 1,-7 1-34,7-1 1,-8 3 67,1-3 0,3 3-22,-2 2 1,5 1 9,-5-1 1,2 0 6,-2 1 0,-4 5 6,3 0 0,3 0-9,-2-6 1,1 0 2,-1 1 1,-4-1-22,4 0 0,2 6 5,-3 0 1,7 2-68,-6-2 0,5-3 81,-5 3 0,5 2 5,-5-2 0,8 2-19,-3-2 1,-1-2 1,1 8 0,-5-8 4,6 2 0,-7 2-7,7-2 1,-6 0 35,5-6 1,-5 1-21,6-1 1,-9 0 45,3 0 0,2-5 11,-2 0 18,-1-9-74,3 13-6,-6-14 4,6 5 1,-8-9-13,0-3 1,0-7-593,0-11 1,-6-4 86,0-7 446,0-9 0,-9-16 0,-4-12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52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1 468 8025,'0'-17'-841,"2"5"703,4 0 1,-5 7-259,5-7 268,4 1 1,-8-1 281,4 1-127,3-1 0,-7 1 443,4-1-239,-4 8-176,-2-11 1,0 11-26,0-8 1,6 7 3,-1-7 1,1 6 23,-6-5-44,8-1 1,1-5-15,9 0 1,-7 5 25,1 1 0,-3-1-28,3-5 0,3 5 46,-3 1-1,3-1 1,0-5-10,-3 0 1,3 5-1,-3 1 1,-3 5 17,3-6 1,-6 8 3,5-1 0,-1 1-36,1-2 1,5 4 17,-5-4 0,-1 4-33,1 2 1,1-1 26,5-5 1,1 4-50,-1-4 0,0 4 78,0 2 1,7-6-3,-1 1 0,0-1 4,-6 6 1,0 0 4,1 0 1,-1 0-8,0 0 1,0 0 11,1 0 1,-7 2-26,1 4 0,-1-3 10,7 9 0,-7-6-93,1 5 0,-7-5 25,7 6-11,-1-1 1,7 6 29,-1 1 0,-5-7-17,-1 1 1,-1-1-32,1 7 1,5-7 34,-5 1 1,5-1-29,1 6 31,0 1 1,0-1 17,1 0 1,-7 1-3,1-1 1,-6 0 2,5 0 0,-5 1-14,5-1 1,-5 0 0,6 1 1,-9-1 5,3 0 0,2 1 0,-2-1 0,-1 2 22,-5 4 0,2-4-22,4 4 1,-4-3 49,4-3 0,-4 0-28,-2 0 0,0 1 3,0-1 1,0 0-8,0 1 1,-6-1 0,0 0 0,-1 1-29,1-1 0,2 0-4,-8 0 1,7-1-46,-7-5 1,6 5 60,-5-5 1,-1 5-45,-5 1 1,0-6 6,-1 1 1,7-1-6,-1 7 1,1-7-32,-6 1 1,-1-3-5,1 3 1,0 3 35,-1-3 0,1 1 0,0-1 1,-6 3 50,0-3 1,-2 3-48,2 2 1,1-1 51,-6-5 1,7 5-33,-3-5 1,-1-1 7,2 1 1,0-1 29,6 1 0,0-1 1,-1-4 0,1-4 39,0 3 1,0-3-44,-1-2 0,7 0-18,-1 0 0,3-2 7,-3-3 1,-1 1-39,7-8 1,-8 1 36,3-6 1,1-1-3,-1 1 0,5 0 64,-6-1 1,7-5 2,-7 0 0,6 0 102,-5 6 1,5-6-82,-5 0 0,1 0 154,-2 5 1,-1-5-96,7 0 0,-5-2 4,5 2 0,-7 4-74,1-4 1,2-2 8,-1 2 0,7-2-28,-2 2 1,-1 2-156,1-8 0,0 8-340,6-2 0,0 4 197,0 1 1,0-5-1115,0 0 919,0 0 1,6 6-448,0 0 865,7-1 0,-3 1 0,7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6:53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8106,'7'-10'0,"-5"-5"-166,4 3 0,-4 3-71,-2-3 72,8 1 0,-6-7 215,3 1 1,3 5 50,-2 1 1,2 1 46,-3-1 0,-3 1 76,4 4-194,-4 4 31,-2-5 0,2 7-189,4 0 185,-5 0-9,7 0-15,-8 0-36,8 0 1,-4 2-83,7 3 1,1-1 97,5 8 0,-5-6-83,-1 5 0,1-7 76,5 2 1,6 1-31,0-1 1,0 0 79,-6-6 1,1 6 4,-1-1 0,0 7-23,1-6 1,-1 1 10,0-1 1,0 2 10,1 3 1,-1 5-23,0-5 1,1 5-70,-1 1 1,6 0 33,0 1 0,2-1-10,-2 0 1,-2 0 46,8 1 1,-6-3-6,6-3 1,-2 3-16,2-3 0,1 3-1,-7 2 0,6 1-4,-6-1 0,6 6 7,-6 0 1,6 0-44,-6-6 1,8 1 41,-2-1 1,1 6-57,-1 0 0,4 0 21,-4-6 0,-2 1-2,1-1 0,-5 0 11,6 1 1,-6-1-5,6 0 0,-8 0 89,2 1 0,-3-1-77,-3 0 1,6 6 118,0 0 0,0 0-117,-6-5 1,-3 5 0,3 0 1,-3 0 9,9-6 0,-4 0 0,-2 1 1,0-1-19,1 0 0,5-5-11,0-1 0,0-7 71,-6 2 0,6 2-51,0-3 0,0 1 128,-5-6 1,-1 0-100,0 0 1,6 6 7,0 0 0,0 1 1,-5-1 1,-1-2 4,0 8 1,1-7 19,-1 7 1,-6-2 1,1 1 1,-1 2 153,7-7-177,-1 8 1,0-5-50,1 9 0,-1-7 52,0 1 1,-5-7-61,-1 7 0,1-6-5,5 5 0,0-7-58,1 2 47,7 3 0,-2-5-8,0 8 0,0-8 237,-12 1-203,5 5 0,1-6 155,0 7 1,-5-5-23,-1 6-104,1-8 1,5 9-14,0-7 1,-5 5-15,0-5 1,-1 6 4,6-7 0,1 3-107,-1-2 0,0-2 15,1 7 0,-1-7 74,0 2 1,0 1 3,1-1 0,-1 2 22,0-2 0,1-2 8,-1 7 0,-6-7-1,1 2 0,-1 1 12,7-1 0,-7 6-25,1-7 0,-3 3-2,3-2 1,3-4-42,-3 4 0,-3 1 55,3-1-9,-1 0 1,5-4 73,-5 3-43,5-3 0,-7 6 30,9-8 1,-7 0 156,1 0 0,-7 6-150,7 0 1,-6-1 18,5-5 1,-5 6-110,6 0 1,-7 0 81,7-6 1,-8 2-94,1 3 80,5-3 0,-6 6 39,7-8-6,-7 0 1,10 2 119,-8 4 39,-1-4 52,-5 5 152,0-7-529,0 0 0,-7 8 1,-3 2-1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12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6306,'-10'0'-378,"3"0"358,7 0-33,0 0 53,0 7 0,0 3 0,0 7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14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6710 8167,'-11'15'0,"-1"-3"0,1 1-490,-6-7 401,7 8 0,0-11-120,5 9 230,3-8 346,-14 4-123,14-8-118,-5 0 47,7 0 190,0 0-153,7 0-101,-5-8-7,14-2 0,-7-7-168,9 0 1,-1-1 129,0 1 0,6 0-139,0-1 1,2 1 41,-2 0 1,-2-6-65,8 0 0,-2-6 43,2 6 1,4-6-161,-5 6 1,3-6 105,-2 6 1,2-6 61,-8 6 0,6-6-20,-6 6 0,0-2 4,-6 2 1,0 4 116,1-4 0,5-2 3,0 2 0,0-6 118,-6 6 1,2-2-162,4 2 0,-2 2 22,8-8 0,-6 2-22,6-2 0,-6-1 25,6 7 0,-6-8-109,6 2 1,-6 2 87,6-2 1,-8 1-162,2-7 1,4 0 24,2 1 1,-4-1 36,-2 1 0,2 5 41,-2 0 1,2 0 4,-2-5 1,-4 5 81,4 0 0,-4 8-94,-1-2 0,-1-2 141,0 2 1,0 0-114,1 5 1,-1 1 108,0 0 1,1-1-45,-1 1 0,0 0 1,1 0 1,-1 5-33,0 1 1,-2-1-3,-3-5 1,3 5-87,-3 1 0,3 1 90,3-2 0,-1-3-187,0 4 0,0 1 95,1-2 1,-7 3-93,1-3 1,-1-3 140,7 3 1,-7-3-1,1-2 1,-1-1-5,7 1 0,-3 0 12,-4 0 0,5 1 187,-5 5 0,5-5-116,1 5 0,0-5 38,1-1 1,-1 0-66,0 0 0,0-1 43,1 1 1,5 0-51,0-1 1,0 1-10,-6 0 1,0 1 9,1 5 1,-1-4-12,0 3 1,1 2-54,-1-1 0,-2 5 57,-3-5 0,3 5-38,-3-6 1,-3 6 28,3-5 0,-2 5 9,1-5 0,4 5-12,-3-6 1,-2 7-1,1-7 1,-7 6-6,2-5 3,3 7-22,1-11 30,-1 5 83,7-7 0,-12 1-77,7 5 126,-7-5-129,11 7 0,-5-8 5,7-1 1,-5 7-11,-1-1 1,1 6-8,5-5 0,1-1-104,-1-5 1,0 6 71,0-1 0,1 0-25,-1-5 0,0 2 33,1 3 1,-1-3 30,0 3 0,0 3 59,1-3-27,-1 1 1,0-7 2,1 1 1,-1 6 123,0-1 0,1 1-125,-1-7 0,6 1 3,0 0 1,0-1-156,-6 1 0,6 6 94,0-1 1,0 0-54,-5-5 0,1 2 97,4 3 1,-4-3-14,4 3 1,-2-1 4,2 1 1,-3-3 23,3 3 1,-4-1-32,-2 2 0,1-5 3,-1 5 1,6-5-89,0-1 0,2 4 89,-2-5 0,-4 7-96,4-7 0,2 1 51,-2 6 1,2-5-13,-2-1 1,-3 0 27,3-1 0,-4 3 15,-2 3 0,0-3 20,1 4 1,-1-5-40,0-1 1,1 0-108,-1-1 0,2 1 111,4 0 1,-4-1-40,4 1 1,-1-6 29,1 0 1,-4 0-7,4 6 0,-4 1 23,-2 5 0,-5-5 10,-1 5 1,1-5 88,5-1 0,-5 2-107,-1 3 0,-1-3 92,1 3 0,5-3-73,-5-2 1,5-1 37,1 1 1,0 0-35,1 0 0,-1-1-4,0 1 0,0 0-17,1-1 0,-1 1-10,0 0 0,3-1 2,3 1 0,-4 0 18,4 0 1,-10 1 11,-1 5 1,-1-5-19,7 5 1,-1-5 142,0-1 1,1 0-71,-1 0 1,6-1-27,0 1 0,2 0-29,-2-1 1,-2-5-8,8 0 0,-6 0-32,6 6 1,-6 0 50,6-1 0,-8 1-35,2 0 1,-4-1 16,-2 1 0,1 0-66,-1 0 0,0 3 45,1-3 1,5 3-2,0-9 0,0 4 16,-6 2 0,0 0 0,1-1 0,-1 1 95,0 0 0,1-1-93,-1 1 0,6 0 50,0-1 0,0 3-36,-6 4 0,3-5-9,3 5 1,-4-3 4,4 3 0,-2-5 1,2 5 0,-4-5 11,4-1 1,2 0-2,-2 0 0,2-1-25,-2 1 0,-3 0 11,3-1 0,-4 1-29,-2 0 1,0-1 30,1 1 1,1 0 8,4 0 1,-4-6 12,4-1 0,-2 1 2,2 6 1,-1-2 8,6-4 0,-4 4 6,4-4 1,-1 3-15,2 3 0,-2 0-5,-4-1 1,-4 1-21,4 0 0,2 0 26,-2-1 0,2 1 44,-2 0 1,-2-1-41,8 1 1,-2-6 6,2 0 0,4 0-40,-4 6 1,1-6-2,-1 0 0,4 0-8,-4 5 0,-3-1 32,3-4 0,-2 8-76,2-8 1,2 13 60,-8-7 1,0 3-14,-6-3 0,0 2-2,1 3 0,-1-3 1,0 3 0,6-3-5,0-3 0,1 1 1,-7 0 0,6 0-2,0-1 1,6-5 10,-6 0 0,8 0-15,-3 6 1,-3-1 9,-2 1 0,2 0 105,-2 0 1,0-1-99,-5 1 0,-1 0 5,0-1 1,1 7 77,-1-1 1,0 1 18,1-6 0,-1-1-105,0 1 1,0 5 39,1 1 1,-1-1-100,0-5 0,1 2 81,-1 3 1,0-3-99,0 3 1,1-3 62,-1-2 0,0 1-8,1 5 1,-1-5 14,0 5 1,1-5 1,-1-1 1,-2 6 78,-3-1 1,3 6-73,-3-5 0,-3 5 31,3-5 1,-1 5-20,7-6 0,-1 6-139,0-5 0,0 5 113,1-5 0,-3 5-8,-3-6 0,3 7 8,-3-7 1,3 6-11,2-5 0,-5 5 71,-1-6 0,-5 7-77,6-7 85,-1 8 0,4-11-52,-3 3 1,3 3 114,-3-3 1,-2 7-93,1-7 1,-1 6-7,1-5 1,5 7 36,-5-2 0,-1-2-28,1 3 1,1-7-74,5 6 1,-5-5 100,-1 5 21,1-7-9,5 11-41,0-14 1,-5 14 36,-1-3 0,-7 1 6,2-2 0,-2 4-46,1-4 0,-1 2 56,8-1 10,-8 3 0,9-8-46,-7 4 0,7 3 145,-1-9 0,-3 8-43,3-2 1,-6-1 50,5 1 1,-7-2 81,2 3-143,-4 3 0,0-6 54,4 8 0,-5-2 468,5-4-158,-4 4-334,-2-5 1,-2 5-520,-4-4 218,5 4-2408,-7-6 2535,8 8 0,-8 8 0,-1 2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29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7852 8501,'-7'-17'0,"-1"5"-98,-4 1 0,-3-1 171,4-5-95,3 0 84,0 7 172,0-5 0,7 11 553,-5-8-207,4 8-355,2-3 0,4 9-145,7 3 1,1 5 72,11 7 1,4 1-129,2-1 0,-3 0 49,3 0 1,-2 1 16,2-1 0,2-2-51,-8-3 0,8-2-144,-3-5 1,-1-3-100,2 4 0,-6-14 174,6-9 1,-8-2-177,2-10 1,-4-2-52,-1-9 0,-3-4 2,-3-8 0,1 0 83,-7 0 0,5 0 27,-5 0 1,0 0-21,-6 1 0,6 1-13,-1 3 0,3 5 187,-2 8 0,-2 5-129,7 0 0,1 8 14,5-2 1,-5 4 67,-1 1 0,3 7 6,9-1 1,-2 3-12,8-3 0,-6-1 19,5 7 1,-1 0 42,2 6 1,4 0 161,-4 0 0,-2 2 134,1 4 1,-5 3-84,6 9 0,-8-1-31,2 0 0,-1 1-120,1-1 1,-4-2 15,4-3 0,-4-3-21,-2-3 0,1-6-163,-1 0 0,0-8 78,1-9 0,-1-16-171,0-7 0,0-10-139,1-7 0,5 1 101,0-8 0,-2 3 90,-9-3 0,3 1 68,-4 11 1,5-2-10,1 14 0,-5 0 28,-1 5 0,-1 8 28,1 4 1,5 6-12,-5 5 1,-1 3 116,1 3 1,1 4 25,5-4 0,-5 4-74,-1 2 0,6 0 4,7 0 0,4 0-43,-5 0 1,8-7 5,-2-5 1,4-5-32,1-6 1,1 2-108,-1-8 1,1-6-72,0-5 1,-3 0 99,-3 5 0,4-2-62,-4-3 1,-3 6 84,3-1 0,-8 2 112,2 10 1,-3-4-54,-3 10 0,-2-4 6,-3 9 1,1 3 35,-7-3 1,6 6 401,-7-5-287,9 7 1,-10-6 62,7 5 1,-5-3-37,5-3 1,-5-7-87,6 1 0,5-2-73,6-10 0,2-2-71,-2-9 1,2 1-258,4-7 0,4 2 144,-5-2 0,-1-2-123,2 8 0,-8 1 208,2 10 0,-5 10-128,-7 8 362,5 7 0,-13 4-97,9 11 1,-8 10 141,2 2 1,-5 6-8,-1-6 1,0 6 85,0-6 1,2-6-213,4-5 1,-2-8-28,8 2 0,-1-4-19,6-2 1,1-16-205,-1-7 0,8-15-152,4-8 1,-2-6 98,1-6 1,1-3 32,6-9 1,-6 7-61,-1 0 1,-6-1 50,1-5 0,-4 8 234,-2 3 1,0 12 4,1 5 0,-7 13 69,1 5 185,-8 11 119,3 4 0,-1 10-164,0 4 0,0 4 5,-6 7 1,2 0-24,3 0 1,-3-5 62,4 0-226,4-9 0,-1 5-117,9-8 1,-1-2-49,0-4 1,2-3 42,4-9 1,-1-1-77,6-4 1,-5 2 121,6-8 1,-6 0-158,6-5 0,-6 5 99,6 0 1,-6 8 31,6-2 1,-8 4 55,2 1 1,2 7 17,-2-1 6,0 9 0,-6-5 175,1 8 0,-7 0-85,1 0 1,-6 0-82,5 0 0,-5-2 120,5-4 0,-5 2-121,6-7 1,-3-1 8,3-5 1,3-2-64,-3-4 0,3 4-12,2-5 1,1 0 18,-1 0 0,0 1-30,1 6 1,-1 6-35,0-1 1,0 8 62,1-2 0,-7 5-2,1 1 1,-1 1 43,7 5 1,-7-4 7,1 4 0,-7 2-29,7-3 1,-1 1 7,7-6 1,-1 0-5,0 0 1,3-13 1,3-5 1,-4-10-99,4-1 1,-2-4 88,2-2 1,-4 1-138,4-1 1,-3 1 111,-3-1 0,0 2-9,0 5 0,1-3 57,-1 8 0,-5-6 4,-1 6 1,-5 0 16,5 6 0,-1-1-56,2 1 0,-3 2 184,-3 3 0,-2 3 3,7 3-74,-7 4-4,12-6 1,-13 14 108,9 0-209,-8 7 1,9-9-7,-7 7 0,2-7-7,-3 2 0,5-6 43,7-6 0,2-5-118,5-12 1,1-4 94,3-8 1,9-1-164,-8-5 1,7-1 38,-7-4 0,4 2 34,1 3 1,-7 5 78,-4-4 0,-4 11-3,-1 6 0,-1 5 16,0 7 1,-5-3-85,-1 9 264,-7-1 0,4 14-52,-8 3 1,0 10 73,0 2 0,0 0 21,0-5-81,0-1-89,0 0-26,0-7 1,8-10-211,3-12 0,12-13 52,6-9 1,4-3-102,1-9 0,7 0 30,-1-6 1,0 0-51,-5 0 1,5 1 183,1-1 0,-1 2-9,-5 4 0,-7 3 26,1 9 1,-8 7 4,2 4 1,-3 5 158,-3 7 1,-6 3-94,1 8 235,-8 0 0,3 8-83,-7 3 0,0-1 54,0 2 0,2-9-91,4 3 0,-4-2-89,4 2 1,3-4-6,3 4 0,3-12 11,3-6 0,1-9-167,4-2 0,4-8 98,7 2 0,7-3-186,-1-3 0,0 1 52,-5-1 1,0 0 20,-1 1 0,1 5 92,-1 0 1,-7 14 17,-4-2 0,2 9-11,-2-4 1,0 9-1,-5-3 0,-7 4 236,1 2-226,-1 0 1,7 0 176,-1 0 1,-6-2-86,1-4 1,-6 2 3,5-7 0,1-1-55,5-5 0,2-2 0,4-4 0,-3 3-25,3-3 0,3 4-10,3 2 0,-2-2-6,2-4 1,-6 3-18,6-3 0,-6 2-8,6-2 0,-8 6 31,2 0 0,-4-1-9,-2 7 0,1 1-3,-1-1 1,0 5-3,1-6 0,-7 8 17,1-1-1,-1-5 1,7 2 116,-1-3 1,-6-4-112,1 3 1,1-5 108,10-6 0,-3 1-90,3-6 1,-2-1-31,2-6 1,-2-5 23,8 0 1,-6-8-3,6 1 1,0-3-45,5-1 0,1 1-16,-1 4 1,3-4 45,3 3 1,-9-1-9,3 2 1,-3 4 51,4 7 1,-8 7-46,-4-1 1,-2 8 10,2-2 0,-4 3-30,4 3 0,-4 6-2,-1-1 1,-1 2-9,0-1 0,1-4-108,-1 3 1,2-3 91,4-3 1,2-5-10,4 0 0,4-8 77,-5 3 0,5-5-60,2-2 0,-1 1-153,1-1 0,5-1 193,1-5 0,-1-11 0,-5-9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6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8125,'0'-10'-587,"0"-5"1,0 11 688,0-8 0,0 7-372,0-7 180,0 8 212,0-11-50,8 5 0,-6-1 132,3-1 23,-3 8-66,-2-11 302,0 13-103,0-6 227,0 1 69,0 5-188,0-6 38,0 8 441,0 0-540,0-8-22,0 6-67,0-5-354,0 7 130,0 0 0,0 7 178,0 5 1,2 9-159,4 2 1,-4 8 261,4-2 1,-4 3-14,-2 3 0,0 0-105,0-1 1,0-1-83,0-4 1,0 3-92,0-3 0,0-2-79,0 2 0,0-8 132,0 2 1,0-4-122,0-1 1,0-1 112,0 0-238,0-7 1,2 3-168,3-7-48,-3 0 238,6-6 1,-8-2-116,0-4 1,0-4-122,0-7 1,6-8 61,-1-4 1,9-5-420,-3-7 0,5 5 242,1-4 0,2 3-183,4 2 1,-3 9 221,3 2 1,-4 5 310,-2 2 1,-2 5-66,-3 1 0,3 1 206,-3-1 1,-2-3 42,1 9 1,-5-3-50,5 2 708,-7 4-364,4-6 13,-8 8-271,0 0 0,0 10-94,0 7 0,0 3-18,0 8 0,-8 9-104,-3 9 0,-5 2 18,-1-2 0,2-4 57,3-7 0,-1-2 225,7-4 0,-6-4 13,7-8 1,-1 0 20,6 0 0,-6-5-30,0-1-24,1-7 99,5 4 31,0-8-213,0 0 127,7 0-354,-5-8 0,12-1 48,-9-9 0,3 7-289,-2-1 0,-2 3-261,7-3 1,-5-1-1641,5 7 2253,-7 0 0,12 6 0,-7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44.8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0 13863,'10'0'-41,"5"0"122,-6 8 1,7 1 677,-5 9 0,3 1 522,-8 4 0,-1 4-230,-5 7 0,0 7-275,0-1 0,0 1-721,0-7 1,6 1 323,0-1 0,7-1-2966,-1-4 2755,-4-4 1,7-8 0,-5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7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537 122 8255,'0'-39'1179,"0"5"-261,0 3-361,0 21-699,0 3 85,8 7 122,1 7 0,1 5 174,-4 11 1,-5 6 73,-1 11 0,-9 6-244,-8 12 1,-8 3 106,-10 9 1,-5-1-493,-1 0 1,-7-6 147,2 1 0,4-9-201,2 3 0,3-4 212,2-2 0,7-10-53,-1-7 1,8-3-191,-2-9 0,9-1-293,3-11 1,5-1-365,-6-5 1057,8-3 0,-3-9 0,7-13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7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8255,'11'0'-1103,"1"0"0,-6 0 3996,5 0-1957,1 0 1,11 8-414,0 3 1,7 5-150,-1 1 1,4-2 50,2-3 0,-1 3-106,1-3 0,1-2-51,5 1 0,-5-5-269,4 5 1,5-7 91,1 2 1,2-2-163,-2 2 1,2-5-264,-8 5 0,1-4-480,-7-2 1,-5 0-299,0 0-827,-8 0 192,4 0 1213,-15 0 1,-10 0 533,-12 0 0,-11 8 0,-4 1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8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69 8244,'-10'0'1105,"18"0"0,3 0-831,12 0 0,2-1-29,-2-5 1,6 2 5,-6-8 0,6 7-217,-6-7 0,6 8-139,-6-2 1,0-1-193,-6 1 0,-5 0-273,-1 6-633,-7 0 352,12 0 518,-14 8 1,3 2 257,-10 7 1,-5 6-144,-7 0 0,-1 8 404,1-2 1,0 5 136,0 6 1,-1-3 110,1 3 0,2-3-164,3-3 0,-1 1 31,7 0 0,0-9-129,6-2 1,0 1 9,0-2 0,0-6 4,0-6 1,0-5-136,0 6 1,8-8-555,3 1 0,5-5 169,1-5 0,0-7-72,1-11 0,5 2 140,0-8 0,5 8 108,-4-2 0,-1 0 285,-6 5 1,0-1-100,0 13 0,-5 1 224,0 5-169,-9 0 1,5 7 705,-8 5 0,-6 3-173,1 3 0,-7-1 52,6 0 1,0 0-258,6 1 0,0-1-226,0 0-167,0-7 1,8 3 123,4-7 0,3 0-884,2-6 0,1-2 390,-1-4 0,6 0-964,0-11 1,8 4 77,-2-10 1238,-4-4 0,7-8 0,-5-9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9.0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87 8212,'-7'-10'913,"5"2"-451,-6 8 1,16 0-144,3 0 1,5 0-12,1 0 1,6 0-63,0 0 1,8-1 74,-2-5 0,3 2-320,3-8 1,0 3-227,-1-3 0,-5-1-570,0 7 1,-8 0 94,2 6-1127,-11 0 1827,-5 8 0,-7 9 0,0 10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9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51 8178,'0'-17'380,"0"-1"0,2 9 583,4 3 0,-2 6-632,7 6-276,-7 3 1,6 9 127,-5-1 1,-3 8-106,4 4 0,-6 3-284,-6 3 1,-3 7 176,-9 4 1,1 2-265,0-2 0,5 2 134,1-7 1,7-1-642,-2-5 0,4-8 254,2-4 1,0-4-38,0-2 0,2-1 257,4-5 0,-2-3 326,7-8 0,-7-8 0,4-1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8:59.9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0 381 8196,'8'-35'-33,"2"0"17,7 1 0,8 5 16,4 0 0,5 0 0,7-5 0,-3 5-43,8 0 0,-1 8 36,1-2 1,-6 6 199,-11 5 0,4-1-44,-5 7 1,-3 0 83,-2 6 1,-2 0-150,3 0 0,-5 0 25,4 0 0,-10 0-73,-1 0 63,-1 8 1,5 1-121,-5 9 0,3-7 49,-9 1 1,9-3-113,-3 3 0,-1 3-30,2-3 76,-1 3 0,6 2 26,1 1 0,-7-7-2,1 1 0,-6-3 10,5 3 0,-5 3 3,5-3 0,-7-3 91,2 3 1,-2-6-84,2 5 1,-5-5 183,5 6-178,-4-1 0,0 4 2,4-3 1,-4 3-2,4-3 0,-3 3 9,3 3 0,-4-1 77,4 0 0,-4 0-71,-2 1 1,5 5 128,1 0 0,2 2-120,-2-2 1,-4 4 93,3 7 0,3 7 15,-2-1 0,5 10 163,-5 2 1,6 2-167,-7 9 1,9-3 157,-3 9 0,-1-8 132,2 14 0,-7-2-210,7 8 0,-8-6 52,1-12 0,3-1-80,-2-5 0,0-5-176,-6 0 1,0-8 106,0-9 1,0-6-84,0 0 1,0-8 264,0 2-147,0-4 0,-2-4-205,-4-3 0,2-4 230,-7-8 1,-3 0-754,-9 0 0,-4-2 294,-7-4 0,-9-4-1096,-3-7 0,-6-10 103,-5-7 0,1-5 1265,-7-13 0,-1-3 0,-5-15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00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36 8068,'0'-18'0,"-2"9"1731,-3 3-750,3 4-537,-6 2 0,10 0-30,4 0 0,-4 2-114,3 4 0,-3-3-127,-2 9-304,0 0 1,0 5-494,0 0 0,0-5 120,0-1-748,0 1 846,0-3 0,2 5-398,4-8 376,-4-1 1,13-10 37,-3-1 1,3-8 93,2 3 1,1-5 295,-1-1 0,0 0 0,8-8 0,2-2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00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 8068,'17'0'205,"0"0"828,-7 0-261,-3 0-16,-7 0-231,0 0-787,-7 0 0,-3 7 247,-7 5 1,-2 5-272,-4 6 1,-4-2-67,-8 8 1,1 0-350,-1 6 1,6-7 101,0 1 1,8-8 261,-2 2 1,10-3 246,1-3 1,3-6 89,-3 1-141,4-8 0,8 5 141,0-3 167,0-4 1,8 6 12,4-8 1,9-6 92,2 0 1,7-5-15,-1 5 0,2-6-48,-2 7 1,2-7-114,-8 6 100,0 1-233,-6 5-20,0 0 1,-9 2-200,-8 3 1,-2 5-18,-9 7 1,-1 6-164,-5 0 1,-6 0 433,0-5 0,0 7 0,5 2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01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87 571 7283,'-21'18'0,"2"-1"0,3-2 0,3-1 145,3-3 133,3-7 1,14 4-94,5-8 1,5-2 97,6-4 1,4-5-67,8-12 1,-1 3-195,1-3 1,1 2 106,5-2 0,-10 4-393,3-4 0,-5-2-9,0 2 0,-4 0-161,-8 5 1,-7-1 128,-5-4 0,-3 2-65,-2-8 1,0 2 165,0-2 1,-5-3 202,-1 3 0,-8 4 0,3 2 0,-5 4 0,-1 1 0,6 1 0,-1 0 0,8 5 125,-1 1 263,-5 7-141,0-11 0,1 11 501,3-8-83,-4 8-54,8-3-361,-5 7 1,5 0-105,-4 0 0,4 2-119,-4 3 0,3 7 90,-3 11 0,-4 4-130,-7 7 1,0 7-94,-1-1 1,-1 14 53,-4-2 1,-2 4-75,-4-5 1,4-6 91,8-5 0,0-4-134,-1-1 0,9-6 36,3 0 0,-2-8-657,3 2 418,-1-4 1,6-7-565,0-1 439,0-7 496,0 4 0,15-16 0,4-2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01.2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8068,'17'0'187,"1"0"1,-1-2-125,0-4 0,8-3 762,4-9 0,2 3-311,-2 4 1,1-3-246,-7 8 1,1-5-99,-7 5 0,0 0-100,0 6-1216,1 0 704,-9 0-182,-1 0 1,-8 8 101,0 4 0,-8 3-123,-3 2 1,-7 0 189,-5 1 1,2 5 453,-8 0 0,8 0 0,-4-6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9:4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8046,'0'-10'127,"0"2"-36,0 1 1,0 3 449,0-8-20,0 8-350,0-11 1,2 7-77,3-3 0,-3 1 60,4 4 0,2 3-52,-2-9 41,-1 8 0,-5-5 181,0 3-8,0 4-208,0-6 1,6 6-21,0-3 1,2 3-54,-3-4 1,-1 2-150,8-2 0,-7 4 89,7-3-115,-1-5 0,7 8-96,-1-4 0,-5 4 35,-1 2 1,-5 0 127,5 0 0,-5 0 64,6 0 0,-8 2 224,1 4-216,5 4 1,-8 7 111,4 0 1,1 1-103,-1-1 1,0-6 21,-6 1 0,0-1-139,0 7 0,0-1 124,0 0 0,0 1-66,0-1 1,-2 0 99,-4 0 0,2 1 105,-7-1 1,5-5-96,-6-1 1,7-1 348,-7 1-270,1 5-39,-7-14 0,1 5 71,0-7 0,5 0 26,1 0 301,-1 0-417,-5 0 1,2-2-50,3-3 0,4 1 15,8-8 1,0 1-8,0-7 0,0 1-156,0 0 1,2-2 62,4-4 1,2 1-342,3-6 0,3 6-91,-9-1-1515,1 4 1999,-6 2 0,8 7 0,1 3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01.7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35 8068,'11'0'700,"1"0"0,-1-6-526,6 0 1,1-2 3,-1 3 1,2 3 4,4-4 0,-9 4 289,3 2-459,-4 0 57,-3 0-133,5 0-870,-13 0 704,6 8 0,-10-1-213,-4 5 0,3-2-104,-9-5 260,0-3 0,1 12 93,-1-9 1,7 1-7,-7-6-30,8 0 17,-3 0 189,7 0-245,0 0 102,0-7 222,0 5 0,0-8-40,0 4 0,-2 4-29,-4-3 1,2 3-4,-7 2 0,5 0 6,-6 0 0,6 0-106,-5 0 56,-1 0 1,-5 0 59,0 0 0,0 0 0,-1 5-107,1 1 0,5 0 149,1-6 1,5 0 209,-5 0-127,7 8 1,-6-6 601,4 3 258,4-3-294,-5-2 131,7 0-126,0 0-257,7 8 0,-5-4-86,4 7 0,2 1-81,-2 5 0,-1-5-72,-5-1 1,0 1 201,0 5-480,8 0 0,-4 1 119,7-1 0,-5-6-1314,6 1 981,-1-8 0,12 3-881,0-7 0,6 0 1173,-6 0 0,8-7 0,-4-3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02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35 139 8107,'-11'0'-148,"-1"0"1338,8 0-730,-3-8 1,14 6 260,5-4 1,11-1-271,6 1 1,5-6 66,7 7 0,5-9-214,11 3 1,11 1-239,6-2 0,7 3-291,-6-3 0,0-1-1392,-6 7 1380,0 0 1,1 6 0,-1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6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363 156 7999,'0'-17'0,"-7"-1"1107,5 1 0,-8 5-353,4 1 1,2 5-217,-7-5 0,5 1 285,-5-1 300,7-5-630,-12 14-40,7-13-321,-9 13-19,1-6 0,0 14 26,0 0 1,-1 7 87,1-1 0,5 3-92,1 2 1,-1 1-32,-5-1 1,0 0-35,0 1 1,5-7 224,0 1 0,9-1-62,-3 6 0,-2-5-615,2 0 342,1-1 1,12 6-236,5 1 0,-3-7 136,3 1 1,1-3-15,10 3 1,-1 3 12,6-3 0,-6 3 42,1 2 0,2 1 236,-2-1 1,0 0-125,-6 1 1,-2 5 261,-3 0 0,1 0-99,-7-6 0,0 6-34,-6 0 1,0 0-75,0-5 1,-2-1-106,-4 0 0,0 2 53,-11 4 1,4-3-157,-10 3 1,-2-4 9,2-2 0,-2 0 134,2 1 1,3-9 76,-3-3 0,4 2-98,2-2 0,5-1-157,1-5 1,5-5-241,-6-1 1,9-8-438,-3 3 1,4 1 109,2-1 1,8-1-453,3-5 1,10-6 356,2 0 1,6 0 342,-6 5 0,0 1 293,-5 0 1,-1 0-29,0-1 1,-5 3 164,-1 3 1,-7 3 185,2 3 197,-4 4 0,-2-8 302,0 5 76,-8 3 1,-2-8 97,-7 4 1,6 4 169,-1-3 62,1 3-661,-7 2 1,7 0 152,-1 0-113,8 0-117,-11 0 23,5 0-280,-7 7-43,0 3 1,1 7 126,5 1 0,-4-7 113,3 1 0,2-1-109,-1 7 1,5-1 255,-5 0 0,7 2-8,-2 4 1,4-1-131,2 6 1,2-5-145,4 6 1,5-8-190,12 2 0,-2-3-395,8-3 1,-6-2 332,6-3 1,-6 3-83,6-3 1,-8-3-113,2 3 147,-4-1 0,-3 1-14,-5-1 0,3 1 118,-8 5 0,-1 1 1,-5-1 26,0 0 0,-7 0 170,-5 1 0,-5-1-42,-6 0 1,4 1-46,-5-1 1,0-2-28,0-3 1,-4 1-1,5-7 1,-6 0-532,6-6 0,0-8-186,5-3 1,9-5-456,3-1 1,4 0 305,2-1-876,8 1 1757,1 0 0,9-1 0,-1 1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7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10937,'0'17'2457,"0"0"-1607,0 0-377,-8 1 0,5 5 99,-9 0 1,8 8-199,-2-3 1,3 5-128,-3 2 0,4-6-226,-4-1 1,4-5-264,2 6 1,0-8-1241,0 2 848,0-3 345,0-11-1153,0 7 744,0-14-499,0 13 154,8-13 0,-4-2 411,7-12 0,-1-9-576,1-2 1208,5-8 0,-7 4 0,9-7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7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9950,'-5'17'1875,"-1"1"1,-2 7-965,2 4 0,2 3 409,-7 3 0,7 5-836,-2 0 0,-1 3-272,1-3 0,0-3-2126,6 3 1011,0-11 379,0 3 0,0-10-885,0 6 1192,8-6-687,-6 3 1,11-14 903,-7 1 0,7-9 0,-3 5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7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7636,'10'0'3167,"5"0"-2504,-13 0 1,6 1 1554,-8 5-1572,0-4 0,0 8 791,0-4-1468,0-5 124,0 15-2700,0-14 2607,0 13 0,0-13 0,0 6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8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7835,'0'-10'419,"0"0"576,0 5-720,0 3 0,-2-6 607,-3 8-428,3 0 425,-6 0-325,8 0 1,0 2-285,0 4 0,0 5-200,0 12 1,0-2 48,0 8 0,0 0-170,0 6 1,0-1-130,0 1 247,8-8-117,-6 5 1,13-10-73,-3 6 1,3-6 107,2 1 0,1-4 55,-1-2 0,0-2-3,0-3 0,-1 3 36,-5-3 1,-1-2-23,-4 1 1,-4 1 56,3 5-472,-3 0 223,-9 0 1,-3 1-530,-7-1 471,-1 0 0,-5 1-218,0-1 0,-2-6-214,2 1 0,4-8 143,-4 2 0,-2-4-625,2-2 1112,0 0 0,-2 0 0,-2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8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7835,'0'-10'1323,"7"2"-670,-5 8-319,14 0 0,-12 0-6,7 0 1,-5 0-22,5 0 1,1 0 172,5 0 1,1 0-519,-1 0 1,2 0-424,4 0 1,-4 0 460,4 0 0,-3 8 0,-3 2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7885,'0'9'476,"0"1"-34,0-4 1,10 2 669,7 3-751,0-3 0,10-8 35,-4 0 0,-2 0 71,8 0 0,-6-6-481,6 0 1,-8-7-399,2 1 0,2 3-13,-2-3 0,-2 1-322,-9-7 1,1 1-71,-7 0 451,0 7-271,-6-5 213,0 5 0,-2-7 128,-4-1 1,-1 1 220,-5 0 0,-3 5 26,3 1 0,2 5 342,-1-5 557,7 7-505,-4-4-95,1 8 17,5 0 234,-6 0-278,8 8 1,0 1-18,0 9 1,0-1-78,0 0 0,0 0 128,0 1 0,0 7-2,0 4 198,0 3-149,0 3-88,-8-1 1,7 7 89,-5-1 0,4 6-145,2-5 1,-2 5 35,-4-6 0,4 0-134,-4-5 0,5-6-208,1 0 1,0-8 4,0 2 1,0-10-245,0-1 1,1-8-867,5 1 586,-4-3 168,6-2 161,-8-7-183,0-11 0,0-9-1046,0-7 1564,0-1 0,8-7 0,1-2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157 104 7885,'-2'16'173,"-4"-5"0,-4 4 367,-7-3 1,2 3-220,3 3 0,-3-1-60,3 0 0,-1 1 207,1-1 1,-3-6 980,3 1-790,5-1-221,-1 7-61,8-9-609,0 7 170,0-14-79,0 5 0,8-7-143,3 0 1,6-2-75,6-3 1,-1-5-427,6-7 1,-1-1 236,2 1 0,4-6-296,-4 0 0,3-6 394,3 6 1,-2-6 154,-5 6 1,5 0 222,-4 6 108,-4-8-76,0 13 0,-6-11 103,4 12 0,-4 3 29,4 2 0,-9 4 312,-3 2 0,-5 0-51,6 0 0,-9 2 327,3 4 1,-4 4-81,-2 7 1,0 2-201,0 4 1,-8-2 110,-3 8 1,-4-6-263,-3 6 0,1-2-351,0 2 1,-1 2-108,1-8 0,0 0-409,0-6 0,-1 0 296,1 1 0,5-9-867,1-3 171,7 4 1,-4-10-9,8 0 1025,0-16 0,0-11 0,0-7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0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1851 8103,'0'-10'-1584,"0"1"1579,0 3 159,0 4 30,8-13-15,-6 13 3,6-6 23,-8 8 9,0-7-21,0 5-8,0-6-55,0 8-69,0 0-6,7-8-37,-5 6 0,8-11-14,-4 7 1,-2-5 24,7 5 1,-5-6-8,5 6 0,-5-7 11,6 2 1,-3 1-6,3-2 1,1 1 3,-7-6 0,7 5-24,-1 1 0,3-1-1,3-5 0,-1-1 24,0 1 1,-5 2-4,-1 3 0,1-3 22,5 3 1,0-3 1,1-2 0,-1-1 7,0 1 0,6-2-27,0-4 1,2 4-48,-2-4 1,-1-4-3,6-2 0,1 2-8,6-2 1,-6 0 11,-1-5 0,1 5-12,6 0 1,-1 0 3,1-5 0,-2 1-10,-4 4 1,1-2-46,-7 8 1,0-6 55,-5 6 1,-1-2 17,0 2 0,1 4-18,-1-4 1,0 2 62,0-2 1,1 2-51,-1-8 0,6 8 3,0-2 0,0-2 20,-6 2 1,1 0 8,-1 5 1,0 1 25,1 0-44,-1 0-70,0-1 0,-5 1 8,-1 0 0,-5 5-9,6 1 0,-9 5 9,3-6 1,2 7-10,-2-7 1,5 6-35,-5-5 1,2 5-8,-3-6 0,-3 7 152,4-7 1,-2 3-179,2-3 230,-4-3 1,7 7 8,-3-4-5,-4-3 0,6 11-20,-8-7 32,0 7-49,0-4-23,0 0 21,0 7-29,0-7 1,0 6 316,0-4-185,0 4 103,0-5-131,0 7 51,0 0-517,0 7 268,0 3 1,0 7 87,0 0 1,0 1-14,0-1 0,5-5 12,1-1-7,8-7 0,-5 9 22,8-7 0,-5 0 247,0-6-201,-1 0 1,6-2 86,1-4-125,-1-3 1,0-13 13,1 5 1,-9-10 153,-3 10 0,2-4-43,-3 4 1,1-3-41,-6-3 1,0 4 22,0-4 1,-2-2 20,-4 2 1,4 0 198,-3 6 8,-5-1-827,1 1 253,-1 7-834,-5 3 0,13 14 1031,-4 5 0,-4 11 0,1 4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3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7885,'10'0'181,"-1"0"470,-3 0 565,-4 0-501,6 8-57,0-6 457,-7 13-560,15-5-209,-14 0 1,5-1 98,-7-3 0,2-4-494,4 4-360,-4 3 0,8-7 234,-5 4 0,-3-2-573,4 2-1686,4-5 315,-8 7 2119,13-8 0,-13-8 0,6-1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40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7885,'17'-17'-168,"0"2"241,1 3 1,-1 2 515,0 5-108,1 3-259,-1-6 0,2 0 54,4-3 0,-2 1-110,8-1 0,-2 5-84,2-6 1,2 3-88,-8-3 1,11-3-322,-5 3 0,6 3-671,-12-3 570,7 8 233,-10-11 0,10 11-476,-7-7 339,0 7 91,-13-12 0,3 13 20,-7-9 0,6 0 220,-6-5 0,-1 6 0,-5-1 0,0 1-68,0-7 0,-7 1 68,-5 0 0,-3 5 23,-3 1 1,7 1-71,-1-1 1,1-3 360,-6 8-154,7 1 53,-5-3 0,11 4 389,-8-7-225,8 7-122,-11-12 1,11 14 251,-7-3-161,7 3 0,-6-4-201,4 0 17,4 0-12,-5 6 0,5 0-81,-4 0-87,4 0 188,-6 8-232,8-6 167,-7 13 1,5-11-5,-4 8 0,4-6 16,2 5 1,0-5 141,0 5 1,0-5-19,0 6 0,0-7-106,0 7 1,0-1-54,0 7 0,0-1 46,0 0 0,0 3-17,0 3 1,6-2-15,0 8 0,1-1-106,-1 7 0,-2 5 50,8 1 1,-9 5-4,3-6 1,2 6 49,-2-5 0,5 7-16,-5-2 0,0-2 65,-6 2-57,0 0-68,0-2 0,0 1 7,0-5 0,0-9-30,0 3 1,0-9-150,0 4 0,0-8-87,0 2-266,0-4 375,0-1 0,0-7-16,0 1 248,0-8-152,-8 3 37,6-7 1,-11-7 5,7-5 1,-6 2 141,7-1 0,-7-1 228,6-5 0,-7 0 26,1 0 0,3-1 669,-3 1-594,8 0 1,-9-1 216,7 1-491,0 0 107,6 0-179,0-1 1,0 1-53,0 0 1,6 5-263,0 1 0,5 5 35,-5-6 0,6 7-148,-7-7 1,9 6-468,-3-5 0,5 5 392,1-6 1,0 7-318,1-7 1,-1 6-181,0-5 889,8 7 0,2-11 0,8 5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4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8622,'2'9'2285,"3"-3"-2313,-3-4 342,6-2-230,-8 0-692,8 0-927,-6 8 1535,5-6 0,-7 13 0,0-5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40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7823,'0'18'1384,"2"-1"-600,4 0 446,-4-7-1104,13-2 1,-11-10-462,8-4 1,-9 2 334,3-8 0,4-7 0,-1-8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10322,'0'-9'732,"0"1"-697,0 0 354,0 6-49,0-5 217,0 7-63,0 0-120,-7 7 0,3 3-163,-8 7 0,-5 0-42,-6 1 0,-6 5-55,6 0 1,-8 8-159,3-3 0,-3 5-106,2 2 1,-2-3 117,8-3 0,-4 2 4,10-8 1,-4 0 17,9-6 1,5 1-191,1-1 1,-2-6-260,2 1 103,1-8 0,12 3 113,5-7 0,3 0-48,3 0 1,-1 6 265,0 0 1,0 0-141,1-6 0,-3 7 486,-3 5 1,3 3 72,-3 3 0,-5 1 269,-1 4 0,-4-2-154,-2 8 1,0-6 302,0 6 0,0-6-320,0 6 1,-6-8-44,0 2 0,-1-10-39,1-1 52,4-1-688,-6-1-265,8-2-67,0-8 0,0-8 0,0-4 0,2-5-559,4-6 1,-2-4 389,7-7 0,1-1-143,5 0 1,2-5 314,4 0 0,-3 1 164,3 10 0,2-1-28,-2 7 1,2-2 138,-2 2 0,-4 3 199,4-3 0,-2 4-6,2 2 1,-4 5 193,5 1 0,-5 1 243,-2-1 656,0-5-520,1 14 1,-7-5 413,1 7 286,-8 0-732,11 0 0,-11 7-35,7 5 0,-7 3-180,2 3 0,-4-1-52,-2 0 1,6 0-22,-1 1 0,3-3 65,-2-3 0,-4 3-185,3-4 1,3 5 46,-2 1 0,0-5-144,-6-1 1,0 1 79,0 5 0,-2 0 37,-4 1 0,-2-1-17,-3 0 1,-5-5-123,5-1 1,-5-1 175,-1 1 0,0 3-15,0-8 0,5-1-34,1-5 104,-1 0-280,-5 0-43,7-7 0,2 3-208,8-8 0,0 7-37,0-7 171,8 8 1,2-5 166,7 3-199,0 4 600,1-6 1,-3 10-42,-3 4 189,3-4 0,-7 7-276,3-3 0,-1-4-31,-5 4-294,-3-4 0,8-2-848,-4 0-117,-4 0 788,13-8 0,-5-2-805,7-7 1,-6-4 440,1 4 1,0-4 59,5 9 1,6-1 287,0 1 1,2 4 182,-2 8 0,-4 0-10,4 0 0,2 2 110,-2 4 0,-5 2 108,-7 3 0,-1 5 893,1-5 940,5 5-717,-14 1-339,5 0-711,-7-7-516,0-3 1,0-8 99,0-5 0,0 2-194,0-8 1,0-5 469,0-6 0,8-8 0,2 4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4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7907,'-2'-9'1752,"-4"3"-1279,4 4 55,-5 2-268,-1 0 0,4-2 456,-7-4 124,7 4-569,-4-5 0,8 8-338,0 5 0,0-2 119,0 8 1,0-1-6,0 6 0,6 3 2,0 3 0,5 4-29,-5 7 1,6 8-47,-7 5 0,9 10-43,-3 7 1,-1 9-126,1 2 0,-5 13-123,6-2 1,-7-36 0,1 0 156,3 2 0,0 0 0,-3 2 0,-1 0 39,1 1 0,0-1 0,-3 46-582,3-19 0,2-4 354,-2-8 0,1-4 109,-1-7 0,-4-2-139,4-16 368,-4 0-83,-2-13 0,5 4 148,1-8 570,0 0-454,-6-6 378,0-7-660,0-2 62,0-8-14,0-8 0,0-2-58,0-7 1,0 0-131,0-1 0,0-1-30,0-4 0,0-4-492,0-7 774,8-9 0,-6-8 0,5-11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4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14742,'-12'0'2982,"1"0"-3317,7 0 373,-4 0-3793,8 0 1378,0 0 1395,0 8 982,8 9 0,-6 10 0,5 7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7838,'7'25'176,"-3"0"141,8 4 0,-7-4 200,7-8 0,-6-7 324,5-4 0,-5 1-455,6-1 0,-7 0-116,7-6 1,-6-8-772,5-3 0,1-7 248,5-5 253,0 4 0,8-21 0,2 3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6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191 223 8077,'-2'-17'-545,"-4"0"-372,4 7 533,-5-5 704,7 5 0,0-7-177,0 0 0,0 5 110,0 1 0,-2 5 180,-4-6 410,4 8-544,-5-11 0,5 13 49,-4-4-72,4 4-38,-13 2-136,5 0 1,-7 2 12,-1 4 1,3-2-32,3 8 0,-3 5-26,4 6 0,1 0-9,-2-6 0,9 1-88,-3-1 85,4 8 1,2-6-122,0 4 0,8-6 46,3-5 0,4-3 33,3-3 1,-1-4-43,0 4 1,6-6-2,0-6 1,2 2-23,-2-7 0,-3-1-111,3-5 0,-4 0 158,-2-1 0,-7-5-13,-4 0 0,1 0 130,-1 6 1,0 0 27,-6-1-12,0-7 1,-6 6-209,0-4 56,-7 12 0,3-3-239,-7 8 0,2 2-478,3 10 1,-1-2 749,7 8 0,0 7 0,6 8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7981,'-7'-25'0,"5"6"0,-12-6 122,9 7 0,-7 7 776,6-1-488,0 9 40,6-5-781,-7 8 1,5 2 183,-4 4 0,4 3 59,2 8 1,-2 8 87,-3 4 0,3-2-148,-4 2 1,4 0 23,2 5 0,0-5 63,0 0 1,2-8 168,4 2 1,3-9-110,8-3 0,3-7 197,3 2 0,4-4-3,7-2 0,1-2-17,-1-4 0,-1-5-3,-4-12 1,2 3 137,-8-3 0,0-2-98,-6 2 1,-5-2-22,-1 2 0,-7-2-263,2-4 0,-4 4 90,-2 8 1,-2 0-610,-4-1 0,-11 3 137,-12 4 1,-8 3-65,-9 8 1,0 2 516,-12 4 0,-3 3 0,-1 8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04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18 519 7461,'-8'-10'216,"6"-5"0,-5 11 288,7-7-295,0 7 1,5-6-114,1 4 1,2 4 234,-2-3-422,-4 3 1,11 0 127,-7-4-104,7 4 159,-3-6-184,7 8 1,0 0 91,1 0 0,-1 0-21,0 0 1,-3 0-198,3 0 0,-4 0 69,10 0 0,4-1-58,2-5 0,6 4 124,5-4 0,6-2 44,12 3 0,1-7-58,5 6 1,3-5 1,-3 5 1,-3 0-118,2 6 0,-13 2 138,2 4 1,-6-4-56,1 4 1,1 1 49,-8-1 0,6 0 123,-6-6 1,3 0-41,-3 0 0,-2 0 64,9 0 1,-1-2-88,6-4 1,1-3 127,5-9 0,5 1-11,12 0 0,-2-6 106,8 0 0,-8 1-72,2 11 1,2-3-71,-2 9 1,-6-3-391,-6 2 0,-9 4 13,-2-3 1,-2 3-3,-10 2 1,1 0 316,-7 0 0,-7 0 0,-4 0 0,-4 0 0,-1 0 0,-9 0 377,-1 0-299,-8 0 0,-8 0 286,-3 0 1,1 0-66,-1 0 1,5 0 305,-6 0-316,9 0-86,-5 0-22,0 0-345,6 0-77,-5 0 224,7 7 0,0-3 223,0 8 0,5-7-123,1 7 0,2-6 20,-2 5 0,1-5 13,5 6 0,3-9 24,-3 3 0,3 2 18,2-2 0,1-1 7,-1-5 1,-6 0-202,1 0 144,-1 0 1,5-2-201,-5-3 1,-3 1 91,-8-8 1,0 7 46,0-7 1,-2 1 60,-4-7 0,-3-1 127,-9-4 1,-6 4-81,-5-4 0,-4-2 209,-2 2 1,9 2-857,2 9 0,11-3 117,2 3 375,7 4 0,-4-15 0,8 4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6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8135,'-8'-10'361,"6"1"-311,-3 3 0,1 4 166,-2-4-66,4 4 37,-6 2-321,1 0 239,5 0 93,-6 0-103,8 8 0,0 2-35,0 7 1,0-6-22,0 1 1,2 0 60,4 5 1,-2-2-166,7-3 70,1 3 0,5-7-67,0 3 0,0-3 47,1-8 1,-7 0-19,1 0 0,-3-2 28,3-4 1,-2 2-11,-5-7 0,-3-1-21,4-5 0,-6 0 36,-6 0 0,2-1-133,-7 1 1,-1 0-91,-5-1 138,0-7 0,-1 6-251,1-4-50,0 12 0,0 3 122,-1 8 1,1 2 263,0 4 0,-8 3 0,-2 8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10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4601 7007,'0'-12'81,"0"1"1,2 5-124,4-6 97,-4 8-195,13-11 177,-5 6 1,5-3-29,-4 0 1,-1 9 107,-4-3 0,-2-2-83,7 2 1,-7-1 186,2 1-107,3 4-42,1-13 1,5 11-54,-3-8 0,1 7-15,-7-7 0,8 8-11,-3-2 1,-1-1-47,1 1-6,1-8 23,5 5 1,0-8 0,1-1 1,-3 7 30,-3-1 0,-3 6-3,-3-5 0,-4 5 41,4-5 0,1 5 206,-1-6-157,0 9 30,2-13-77,-7 7 0,15-7-2,-5 5 0,-1-5-66,1 5 0,1-5 44,5-1 0,1 6-3,-1-1 1,0 0-32,0-5 1,-5 2 3,0 3 0,-1-3-20,6 3 14,1-3 0,-1-2 17,0-1 0,-5 1 1,-1 0 1,1 0 64,5-1 1,6-5-61,0 0 1,2-6 96,-2 6 1,-4-6-83,5 6 0,-5-5 4,-2 5 1,2-6-12,4 6 0,-9 0-1,3 5 0,-3-5 6,3 0 1,2 0 5,4 6 0,-4-2-28,4-4 1,-3 3-2,-3-3 0,0 2 1,0-2 0,1 4-37,-1-4 0,2 2-7,4-2 1,-3 3 40,3-3 0,-4 2-7,-2-2 0,2 2 28,4-8 1,-3 6-1,3-6 0,-2 6 31,2-6 0,-4 3-18,4-3 1,-2-2 9,2 8 1,-7-6 33,7 6 0,-8-6 11,8 6 0,-4-6-19,-1 6 1,1-7 5,4 1 0,-4 2-81,4-2 1,-4 8 56,-1-2 0,-1-4-45,0-2 0,6 2 39,0-2 0,6 6-82,-6-6 0,6 3 76,-6-3 1,8-4-6,-2 4 0,-2-1 7,1 1 1,-5-4 2,6 4 0,-6-2 20,6 3 0,-6-3-25,6 8 0,-8-2 106,2 2 0,2-2-91,-2-4 0,6-2 127,-6 8 0,2-6-106,-2 6 1,4-5-33,8 4 1,-6-6-14,-1 1 1,-7 4-123,3 2 1,-5 4 57,-2 1 73,0-7 1,1 4 63,-1-8 0,-6 8-20,1-2 0,-6 4 123,5 2 0,-5-1-103,6 1 0,-7-2 26,7-4 0,-1 4-71,7-4 0,-7-2 1,1 2 1,-1-2-31,7 2 0,-1 3 66,0-3 1,0 2-158,1-2 0,-1 4 108,0-4 0,3 2-54,3-2 1,-4 3 54,4-3 0,-2 4 5,2 2 0,-4-1-26,4 1 1,-3 0 0,-3 0 0,0-1-50,0 1 0,-5 2 58,-1 3 1,-1-3-96,2 3 1,3-3 79,-3-2 1,3-1-47,2 1 1,6 0 34,0-1 0,0 3-3,-5 3 1,-1-3 34,0 4 0,1-5 5,-1-1 0,-6 2 103,1 3 0,-6-3-115,5 3 0,-5 3 20,5-3 1,-5 6 28,6-5 2,-8 7-31,11-12 0,-11 9 1,7-5 0,-5-1 3,6 7 0,-9-7-5,3 1 0,2 2 109,-2-1 0,1 5-60,-1-5 0,-2 5-104,8-6 0,-7 3 22,7-3 1,-6-1-11,5 7 1,1-7 0,5 1 1,-6 2-21,1-1 57,0 7-36,5-11 87,-8 5-75,7 0 27,-14-5 3,5 13-49,-7-13 16,0 13 0,0-8 6,0 5 69,8 3-8,-6-14-3,13 7 1,-11-3 9,8 1 1,-6 5 151,5-6-29,-7 8-97,11-11 1,-11 11 20,8-7 16,-9 7-68,5-12 0,-6 15 61,4-5-202,-4-4 1,7 8 125,-3-4 0,-4 3-168,4-3 215,3 4-27,1-13-73,7 13 5,1-14 1,-1 12 53,0-7 0,-5 7 15,-1-2 0,-5-1 36,6 1 0,-7-2-13,7 2 13,-8 4 1,3-7 62,-7 3-11,8 4-87,-6-5 1,6 5 111,-8-4-27,0 4-84,7-13 0,-3 11-57,8-8 47,-8 8 0,5-9-155,-3 7 65,-4 0 32,6-1-74,-8 5 24,0-6 1,0 6-80,0-4-234,0 4-82,0-5 0,-2 7-104,-4 0-745,4 0 745,-13 0 0,13 2-575,-4 3 494,4-3 0,2 8-251,0-4 1,0-2-334,0 7 1196,0-7 0,8 11 0,1-5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10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7899,'-17'0'0,"6"0"-492,-1 0 0,6 0 2,-5 0 490,-1 0 0,-5 0 0,0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11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8205,'-18'0'43,"1"0"0,0 0-111,-1 0 21,1 0 1,0 0 110,0 0 0,-1 0-37,1 0 0,0 0 54,-1 0 0,7 0 0,-1 0 7,1 0 1,-1 0 141,1 0-119,7 0 12,-11 0 126,5 0-165,0 0-21,-5 0 0,13 1 219,-4 5-82,-3-4-106,7 13 1,-8-5 14,4 7 1,4-5 3,-3-1 0,3 1-35,2 5 0,2 1 8,3-1 1,-1 0-124,8 0 0,-1-5 72,7-1 1,-5 1-57,4 5 1,-3-1 45,9-5 1,4-3-99,2-8 1,3 6 51,3-1 0,-6 1-126,-1-6 0,-1 0 91,2 0 1,2-6-13,-8 1 0,2-7 49,-2 6 0,-4-7-41,4 1 124,-3-3 1,-5-2-48,-4-1 1,3 1 91,-8 0 0,-1 0-66,-5-1 1,0-1 16,0-4 1,0 4-53,0-4 1,-7 4 1,-5 1 0,-3 1-11,-2 0 0,-1-1 25,1 1 1,-2 6 13,-4-1 0,2 6 16,-8-5 1,8 7 1,-2-2 0,-2 4-77,1 2 1,0 0 2,0 0 1,3 8-221,-7 3 0,4 11-369,-4 1 1,5 7 10,-6-1 1,6 10 595,-6 1 0,0 8 0,-6-4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8133,'-17'0'487,"0"-5"166,-1-1 0,7 0-679,-1 6 1,3 2 84,-3 4 1,-1 5-337,7 12 1,-2-1 168,3 6 0,3 1 12,-4 6 1,4 1 84,2 5 1,-6-5-131,0 5 0,1-5 216,5-1 0,0-7-185,0 1 1,5-8 144,1 2 1,6-9-42,-7-3 153,9-7-52,-4 4 1,7-8 89,0 0 0,-5-14-58,-1-3 0,-5-6 136,5 0 0,-5-4 67,6-7 1,-8-1-136,1 0 1,-3 1-120,-2-1 1,-2 1 87,-3-1 1,-5 1-335,-7-1 0,-3 6 31,-3 0 0,4 10 3,-4 2 1,-2 1-118,2 11 1,-8-1-268,3 6 0,1 9-324,-2 9 0,6 3-8,-6 13 852,8-3 0,-12 19 0,6-6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9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85 7929,'0'-25'127,"0"6"1,-2 0 147,-4 7 1,2 8-279,-7-2 0,7 6-67,-2 6 0,-1 4-131,1 7 0,0 6 82,6 0 1,-6 8 176,1-2 1,-1 2-51,6-3 0,0 9 131,0-8 0,7 7-23,5-7 1,-2-2 176,1 2 0,1-8-8,5 2 0,0-4-95,1-2 1,-1-5 5,0 0 0,6-9-48,0 3 1,0-4 33,-5-2 0,-1-2 26,0-4 0,-5-3-10,-1-9 0,-5 1-112,6 0 1,-9-8-137,3-4 0,-4-6-48,-2-5 0,-2 4 69,-4-5 0,3 7-275,-9 5 1,-1-2-227,-10 8 0,1 8 530,-6 9 0,-9 4 0,-7 2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59:5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8174,'0'-27'-71,"0"2"0,-2 10-390,-4 3 606,4-3 0,-11 11 365,7-7 1,-2 7-278,2-2 21,5 4-460,-15 10 0,8 1 121,-3 9 1,-4-1 159,3 0 1,2 8-9,-1 4 0,7 4-1,-2 1 1,4-5-82,2 0 0,2-6 31,4 6 0,6-8-38,11 2 1,-4-6 80,4-5 0,2-4-153,-2-8 1,6 0 96,-6 0 0,0-2-17,-6-4 0,0-4 70,1-7 0,-7-2 127,1-4 1,-8 2-134,1-8 1,-3 6-12,-2-6 0,0 2-153,0-2 1,-2-2-12,-3 8 1,1 0-138,-8 6 0,1 7-32,-7 5 0,-1 3-298,-4 2 1,-4 9 591,-7 9 0,-9 14 0,-1 12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33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4445 7896,'0'-10'-888,"0"-5"753,0 3 1,8 3-97,3-3 1,5 3 199,1-3 0,0-3 99,0 3 1,1-3 100,-1-2-79,0-1 1,3 1-44,3 0 0,-4-1 12,4 1 1,-2 0-30,2 0 0,-2-3-8,8-3 0,0 2-15,5-8 1,1 6 30,0-6 0,1 5-117,4-11 1,5 10 42,7-10 0,-4 3-14,3-9 1,-3 5 41,10-5 1,-4 3-6,-2-2 0,2 3 31,3-3 0,-3-2 4,4 1 0,-3-1-24,3 2 1,-4 3 11,4-3 0,-3-3 26,3 3 0,-2-2-23,7 2 0,-5 1 6,5-7 0,-5 6-5,5-6 0,1 7-3,5-1 0,0 1-19,0-1 0,-6 3 15,1-3 0,-1-2 29,6 1 0,1-1-22,-1 2 0,0 1-28,0-7 0,6 6-192,0-6 1,0 2 252,-6-2 1,-4 1 3,5 5 1,-11 2 6,10-9 1,-3 9 13,3-2 0,-6 1 9,1-1 0,-1 1-18,6-7 0,-2 8-6,-3-2 0,-3-3-235,-3 3 0,-2 0 174,7 5 1,-7 0-10,2 1 1,-7 5 14,-4 0 1,2 2-10,-2-2 1,-3-1 117,2 7 1,-6-8-111,6 2 1,0 2 43,6-2 0,0 1-39,0-7 1,0 6 0,0 0 1,0 0-2,0-5 1,1-1 1,5 1 0,-4 3-13,4-4 0,-5 10-8,-1-9 1,0 5-7,0 0 1,0-3 16,0 3 1,-2-2-7,-4 2 0,2-2 252,-8 8 0,6-5-145,-5 4 1,5-4 65,-6 5 1,2 0-130,-1 5 0,-3-5 13,8 0 1,-5-6 7,5 6 1,-6-2-79,6 2 1,-2 2 52,2-8 0,4 8-67,-3-2 0,3-2 59,1 2 0,-4 0 34,-1 6 1,-8-1-14,2 1 1,-5 0 4,-6-1 0,-2 3 47,-4 4 1,-4-3 138,4 8 0,-9-7 69,-3 1 1,-1 3-138,1-3 0,5 3-29,-5-3 1,-1-3-1,1 3 0,-1 3 175,1-3-197,5 1 0,-12-5-8,7 5 0,-7 1-79,2 4-331,-4 4-488,-2-5 0,-2 7 410,-4 0 1,2 2-1257,-7 3 1635,-1 5 0,-13 15 0,-2 2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3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8037,'-8'-17'-275,"6"0"1,-5-1-38,7 1 0,0 6 99,0-1 481,0 8 1,1-3-232,5 7 1,-2 0-48,8 0 1,-7 7-69,7 5 0,-6 5-14,5 6 1,-5-2 51,5 8 0,-1 6 13,2 5 0,-3 2-1,-3-1 0,-4 5-9,4 11 0,1-3 14,-1 4 0,0-2 38,-6 1 0,0-3 19,0 4 1,0 1 30,0-1 1,0-1 145,0-5 1,6 2 0,-1 4 0,3 1-116,-2 5 0,2 3-44,3-4 0,4 5 35,-3 1 1,5 0-265,6 0 0,-3 0 167,3 1 1,-4-3-76,-2-4 0,6 4 66,0-3 0,0 3-21,-5 2 1,-3-1 16,-4-5 0,5 4 10,-5-3 1,-1 1 58,1-2 0,1 5-44,5-5 1,1 2 9,-1-1 1,0 3-12,0-4 0,-5-1-1,0 1 1,-1-7 8,6 2 1,-1 1-2,-5-1 0,5 1 60,-5-1 1,5-4-64,1 3 0,-6 1 160,1-6 0,-1 4-50,7-10 1,-7 4 49,1 2 1,-3 0-90,3-1 0,3 1 149,-3 0 1,-3 0-212,3 0 0,-6 0-7,5 0 0,-5 5-31,6 1 0,-9 2 73,3-3 1,2-5-154,-2 0 1,5 6 114,-5-7 1,5-1-23,-5-3 1,8-3 45,-3 2 0,-1 4 2,1-4 0,-5-2-7,6 2 0,-3-2 10,3 3 0,1 3-37,-7-4 0,5 2 29,-5-2 1,6 2-66,-6-8 0,5 2 55,-5-1 1,1-7-39,-1 1 0,-4 0 51,4-7 1,2-3-4,-3-2 0,3 0 12,-2-5 1,-4 3 9,4-10 0,-5-1 156,-1 2-124,0-9-172,0 5-77,0-8 0,-1-2-280,-5-4 1,-2-9 43,-3-8 0,-11-2 399,5 2 0,-12-12 0,2-9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35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8110,'0'-18'-925,"0"9"925,0 1 0,2 8 4,4 0 0,3 0 0,8 0 1,1 2 50,-1 4 1,0 1 10,1 5 0,1 9-23,4-4 1,-4 6 3,4 0 1,-2 4-64,2 8 0,2 5 44,4 1 0,2 7-43,-8-2 1,6 9-12,-6 3 0,8 0-112,-3-6 0,5 3 72,2-3 1,-1 4-20,1-10 0,5 4 84,1 2 0,-1 0-3,-5 0 1,-1 0 102,1-1 1,-1 1-74,1 0 0,5 0 101,1 0 1,1 0-79,-2 0 1,-3 0 107,3-1 0,-2 1-55,3 0 0,-3 6 17,8 0 0,0-1 27,6-5 1,0 0-42,0 0 0,0 2-22,0 3 0,2-1 25,3 7 0,-3-7-202,4 2 1,-4-4 22,-3-3 1,3-3-9,4 4 1,-4-9 89,3 8 1,-3 3-101,-2 4 0,0 0 167,0-7 1,-6-4-2,0-1 0,-6 0 55,6 6 1,-7-6-86,1 0 0,3-6 187,-3 6 1,0-7-25,-5 1 0,-3-5-39,-3-6 0,2 3-4,-8-3-244,0-4 175,-6 0 1,-1-2-369,-5 0 1,3 0 327,-8-6 1,5 1-446,-5-1 0,2-5 228,-3-1 1,-3-5 158,4 5 0,4-7 0,-1 4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06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7590,'0'-9'-185,"0"-1"-78,0 4 248,0 4-204,0-5 303,0-1 18,0 6 438,0-6-177,0 8 475,0 0-712,7 0-245,-5 0 1,14 0 46,-5 0 0,-1 0-83,1 0 1,1 0 126,5 0 1,0 2-19,1 4 0,-5 4 11,5 7 0,-5 6 15,10 0 0,-4 8 133,-1-2 1,5 3-121,0 3 0,7-1 29,-1 1 1,6-8-17,5-4 1,4 2-133,8-2 0,0 0 97,0-6 0,2-1-11,3-5 1,-1 5 13,8-5 0,-9 5-11,3 1 1,0 0-7,-7 0 0,11 7 12,-10-1 0,4 0-143,-5-6 1,-1 0 133,-4 1 0,4-1-135,-3 0 0,-3-5 26,2-1 0,-6-7 26,6 2 0,-7 1-38,1-1 161,-3 0 0,5-6 0,2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3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7948,'10'-17'-712,"-5"0"105,5 7 522,-1 2 0,9 8 61,-1 0 0,2-5 227,4-1-91,-3 0 1,5 12-74,-8 0 1,0 7 174,0-1 0,1 5-8,-1 6 0,0 4-112,1 7 0,-1 7 74,0-1 0,0 8-43,1-2 0,-1-2-83,0 3 1,1-7 19,-1 6 0,0-8-95,1 3 0,5-5 41,0-1 0,7-1-21,-1 1 0,-2-6 86,2 0 0,0-2 9,5 1 0,7 5 108,-1-4 0,0-2-133,-5 2 1,0-2 54,-1 1 0,-1 3-18,-4-8 0,-2 6 22,-4-6 1,-4 0-62,4-6 0,-6 6-31,-5 1 1,1-1-108,-7-6 0,5-6 82,-5 1-251,8-8 65,-12 11-904,5-13 615,-7 6 476,0-8 0,-7-8 0,-3-2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37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8147,'17'-10'-671,"0"-5"1,1 13 293,-1-4 0,8 4 272,4 2 1,11 0 89,6 0 1,4-6 14,2 1 0,2-3 78,4 2 0,-8 4-132,7-3 1,-1 3 159,7 2 1,10 0-122,-4 0 0,6 0 107,0 0 1,-2 0-275,8 0 0,2 0 224,9 0 0,0 0-39,-40 0 1,0 0-1,-2-3 1,2 0-190,5 0 1,1 0 0,-3 0 0,0 0 188,2 3 0,1 0 0,-3-2 0,1-1-2,5 0 1,-1 0 0,-1 0-1,0 0 47,4 3 1,0 0 0,-2 0 0,-1 0-42,-2 0 0,0 0 0,-1 0 0,-1 0 68,-1 0 1,0 0-1,-3 0 1,-1 0-45,1 0 1,0 0-1,2 0 1,0 0 12,44 0 1,-45 3-1,-1 0 0,46 3 1,-2-1-216,2-5 1,-5 6 212,5 0 1,-6 0 10,6-6 1,-8 0 22,2 0 0,-3 2-25,-3 3 1,-1-3-119,-4 4 1,-3-4 63,-3-2 0,-8 6-117,8-1 1,-7 1 131,7-6 1,-10 0-4,-2 0 0,-7 6 166,2 0 0,-4-1-171,-3-5 0,1 0 356,0 0 0,0 0-310,0 0 0,-2 0 369,-4 0 0,10 0-383,-4 0 1,7 6 141,-7 0 0,-2 0-155,-10-6 0,3 0 3,3 0 1,2 0-65,-8 0 1,0 0 77,-5 0 0,5 2-112,1 3 1,-3-3 88,-9 4 1,2-4-38,-8-2 0,0 0 74,-6 0 0,6 6 11,0 0 0,0-1 21,-5-5 0,-1 0 134,0 0 1,2 0 226,4 0-318,4 0 0,-6 6-63,-3 0 0,-5 0 47,5-6 0,-7 0-39,1 0 35,-1 0-95,-1 0 1,-3-2-46,-7-4 19,0 4 1,-2-8-1027,-3 5 1038,-5 3 0,-23-14 0,-3 7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39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8496,'0'-9'-279,"0"1"701,0 8 0,2-6 203,3 0 0,5 1-214,7 5 1,1 0-360,-1 0 0,0 0 93,0 0 1,1 0-33,-1 0 0,0 0 12,1 0 0,-7 0 13,1 0-18,-1 7-392,6 3 65,1 7 0,-9 1 110,-3-1 0,-4 0-19,-2 0 0,0 7-29,0-1 0,-8 2-77,-3-2 1,-5-2 188,-1 8 0,-6-1-18,0 7 0,-2-2 170,2-5 1,4 5-11,-4-4 1,4 2 66,1-2 1,1 1-101,0-7 1,7 0 155,4-5 0,4-1 175,2 0-368,0 1 0,2-3 15,4-4 1,4-3-4,7-8 0,8 0-21,4 0 1,-2-8-119,1-3 1,1-4-52,6-3 1,-1-5 136,1 0 0,-2-6-566,-4 6 0,-5 0 132,-6 6 0,-7 0-479,1-1 480,-8 1 138,3 0 93,-7-1 370,0 9-150,0 1 0,2 8-52,4 0 0,-2 8 398,7 3 0,1 11 18,5 1 0,-5 5 186,-1-5 1,1 6-147,5-6 1,-5 6 58,-1-6 0,-5 6-291,5-6 0,-7 2-271,2-2 1,-4-4-198,-2 4 1,0 2 187,0-2 0,0 2-2049,0-2 1149,-8-3 992,6 5 0,-21-8 0,4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0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8382,'-8'10'1197,"7"-2"-1060,-7-1 0,10-5 320,4 4 1,3-4-92,8-2 1,8-2-285,4-4 0,4-5-161,1-12 1,1 4-329,0-4 0,-1-2 231,1 1 1,-3-1-27,-3 2 1,-4 4-428,-7-4 1,-7 4 237,1 2 1,-9-1-93,3 1 0,-4 6-419,-2-1 865,0 0 0,0 1 97,0-1 17,0 9-154,0-5 194,-8 8 0,7 8 356,-5 3 1,4 4-212,2 3 1,6 1 374,-1 4 0,1-2-249,-6 8 1,2-6 382,4 6 0,-4-8-213,4 2 1,-3-4-220,3-1 0,-2-1 114,7 0-389,1 0 1,7-5-314,4 0 1,-3-9 242,3 3 1,2-12-833,-2-5 0,5-6 436,-5-7 0,8-2 402,-2-9 0,-4-7 0,0-2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1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8290,'0'-18'0,"0"7"-89,0-1-167,8 8 693,2-3 1,7 9 0,0 3 1,-5 5-22,-1 7 1,1 8-134,5 4 1,-5 4 140,-1 1 0,-7 7-229,2-1 0,1 6-169,-1-6 1,0 3-128,-6-3 1,0-3 121,0 3 1,-2-4-332,-4-1 0,2-6 166,-7 0 1,5-8-60,-5 2 0,5-4-9,-6-2 0,1-1-48,-7-5 0,7-3 96,-1-8 1,1 0-88,-6 0 0,-1-13 109,1-5 1,0-9 16,-1 4 1,7-2 164,-1 2 1,9 4-151,-3-4 0,4 4 56,2 1 0,8 3 9,3 4 0,-1-3 115,1 8 0,3-5-14,9 5 0,-4-2 142,4 3 1,4 3-104,2-4 0,-2 4 95,1 2 0,1 0-85,6 0 0,-1 2-38,1 4 1,-2 5 28,-5 12 0,3 4 50,-8 8 1,4 7 165,-10 4 1,3 6-154,-15 6 1,1-3 135,-6 9 0,0-3-99,0 3 1,-2-7-37,-3-11 0,-5 4 26,-7-3 0,-1-3-105,1 2 0,0-8-161,-1 3 1,1-7-95,0-5 1,0 2-327,-1-8 0,1-2-435,0-10 239,-1-3 1,1-8-404,0 0 1,5-11 1097,1-12 0,-1-4 0,-5-16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1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8409,'0'-10'2085,"0"3"1,2 7-2288,4 0 0,-3 0 62,9 0 1,0 0-694,5 0 0,0 7 833,0 5 0,8 3 0,2 3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2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8448,'-17'-17'1772,"7"5"-1160,4 1 1,6 7-291,6-2 0,6-2-37,11 2 1,6-5 0,11 5 1,2 0-44,4 6 1,4 2-157,-4 4 1,-1 4 42,1 7 0,-14 8-188,3 4 0,-14 3-312,-4 3 1,-7 5 232,-10 1 1,0 1 14,0-2 0,-8-3 121,-3 3 0,-5-9-41,-1-2 1,-6-2 4,0 2 1,-2-5 26,2-6 0,4-1-261,-4 0-140,3 1 1,3-9-530,0-3 0,7-8 433,4-9 1,5-11 506,1-18 0,7-12 0,3-9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8367,'-17'0'0,"-1"8"309,1 4 0,0 3 500,-1 2 1,1 2-217,0 5 1,0 2 76,-1 9 0,1 2-115,0 3 1,-1-4-163,1 5 1,8 1-476,3-2 0,-2-1-6,2-10 1,1 3 40,5-3 1,0-4-55,0-2 0,7-4-507,5-1 1,-5-7 188,-1 1 1,4-7-857,1 7 477,-3-8 489,7 3 0,-5-7 184,7 0 0,-5-1-60,-1-5 1,7-4-39,5-7 0,2 0-24,-2-1 1,4-5-180,7 0 1,1-8 161,-1 3 0,1 1-37,0-2 0,-7 8 336,1-2 1,-6-2-128,6 2 0,-8 0 146,2 5 1,-5 7 234,-7-1 0,3 7 828,-9-7-652,9 8 0,-10-9 871,7 7-876,-7 0 0,9 8 139,-7 4 0,6-2-155,-6 7 0,1 1-169,-1 5 0,-2 0 68,7 1 1,-7-1-127,2 0 1,2 1 80,-3-1-167,9 0 0,-10 0-304,7 1 105,1-9 0,5 5-144,0-8 0,-5-1-177,-1-5 92,1 0-233,5 0 201,1 8 1,-3 2-73,-4 7 0,-3 0 38,-8 0 1,0 8-202,0 4 1,0-2-97,0 2 0,6-8 660,0 2 0,7-4 0,-3-1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8146,'0'-17'-23,"0"0"0,0 5 32,0 1 1,6 5 102,-1-6 1,3 3 115,-2-3 1,-2-1-109,7 7 1,-5-8 30,5 3 1,-5 1 160,6-1-49,-1 7-154,7-4 0,-1 8-56,0 0 1,-2 2 107,-3 4 0,3 4 42,-3 7 1,1 6-24,-1 0 1,1 8 10,-7-2 0,0 3-61,-6 3 1,0-6 14,0-1 1,0-1-77,0 2 0,-8-2-188,-3-4 1,-3-4-285,3 4 1,-5-5 225,5-7 0,-5 3-272,-1-9 0,0 1 103,0-6 0,-1 0-78,1 0 1,7-9-100,5-9 523,3-7 0,-6-17 0,-2-2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8170,'-9'0'-1005,"1"7"0,8-3 1002,0 8 0,0-1-78,0 7 0,0 1 711,0 4 1,-6-2-26,0 8 0,1-8 277,5 2 0,0 2-592,0-2 1,-2 0-207,-4-6 1,4 1-375,-4-1 1,4 0 409,2 1-656,0-9 0,2 1-60,4-4 284,-4-5 1,13 5-79,-3-12 0,-3-5 57,3-12 0,5-4 59,6-8 0,6 1 274,-6-1 0,6 1 0,-6-1 0,0 8 0,-6 4 0,1 4 0,-1 2 0,0 7 0,1 2 0,-9 10 134,-3 4 1,-4 4 331,-2 7 0,0 2 2,0 4 1,2-4 319,4 4 1,-4-3-402,3-3 1,3 0 109,-2 1-833,7-1 0,-3 0 285,7 0 0,0-7-345,1-4 1,-1 1-149,0-1 0,1 0-506,-1-6 0,0 0 491,0 0 559,8 0 0,-5-8 0,5-1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06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69 8099,'-11'8'-145,"-1"4"0,3-3-321,-3 3 1,-1-6 615,7 5 1,0-5 605,6 5 1,0-5-381,0 6 1,2-8-156,4 1 0,3-1-135,9 2 0,1-4 8,4 4 0,-4-5-4,4-1 0,2 0-51,-2 0 0,0 0 19,-5 0 1,-1-1-94,0-5-223,1 4 492,-9-13-196,-1 5 1,-22-7 65,-3-1 0,-14 7-79,-3-1 0,-3 3 334,-9-3 1,8-1-261,-3 7 1,13 0-327,4 6 1,7-2-282,6-4 1,5 3 507,12-9 0,19 1 0,11-7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4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8170,'8'-10'-745,"2"2"0,7 8 1573,0 0 0,-5 0-406,-1 0 1,1 0-195,5 0 0,0 0-320,1 0 1,-1 0-443,0 0 0,1 0-106,-1 0 0,2 2 406,4 4 1,-4-4-73,4 4 0,-3-4 306,-3-2 0,0-8 0,1-2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4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8170,'8'-18'-609,"-5"1"-76,9 0 0,-2 5 639,1 1 0,4 5 142,-3-5 1,-2 7 89,1-2 1,-5-2 692,5 2-153,-7 1 1,10 7-284,-9 3 0,1 5 117,-6 7 0,0 1-347,0-1 1,0 8-429,0 4 1,-6 5-378,1 7 1,-3-5-802,2 4 0,4-1 1393,-3 1 0,3-11 0,2 4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4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8233,'0'-10'-840,"-8"2"0,-2 8 1520,-7 0 1,0 2-337,-1 4 0,1 4-144,0 7 0,-6 2-382,0 4 143,0-4 0,13 6 27,4-7-234,4-1 1,12-2 100,7-3 0,10-4-218,14-8 0,3 0 56,8 0 1,-2-6 49,-4 0 0,-6 0 132,-11 6 1,2 2 252,-8 4 1,-8-2 148,-9 7 1,-4 3-35,-2 9 1,-8-2 139,-4 8 1,-16 0 32,-7 5 1,-9-1-87,4-4 0,-9 3-471,3-3 1,2 2 140,-2-2 1,8 1-738,-3-7 1,5 1 262,1-7 0,6 0 138,1 0 1,6-7 335,-1-4 0,4 3 0,2-7 0,1 4 0,5-12 0,3-3 0,8-9 0,2 7 0,4-1 0,4 3 0,7-3 0,8-3 0,4 3 0,3 3 0,3-3 0,-1 6-22,1-5 0,2 5 5,3-5 1,4 7 550,8-2 1,-2-2-201,-4 3 0,2-1 17,-8 6 1,1-2-109,-7-4 1,-1 4-315,-4-4 1,2 4-101,-8 2-4,0 0 1,-6 0-376,0 0-174,-7 8 1,-2 2 723,-8 7 0,0-3 0,0 3 0,-16-4 0,-3 12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5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8233,'-8'10'-528,"6"5"1,-6-11 76,8 8 0,8-8 484,4 1 1,3-3 514,2-2 0,8-2-49,4-3 0,4 1 185,1-8 1,7 3-575,-1-3 1,6-3 28,-5 3 0,-7 3-546,-5-3 1,-8 6 188,2-5-113,-4 7-305,-1-4-633,-9 1 872,-1 5 0,-16-6 397,-3 8 0,-5 0 0,-1 0 0,0 0 0,0 0 0,-7 0 0,1 0 0,6 0 0,6 0 0,-1 8 0,1-1-83,-1 5 1,8 3 18,-2-3 0,4 3 410,2 2 0,0 6 376,0 1 1,0 4 215,0-5 1,0 6-363,0-6 1,6 6-298,0-6 0,2 2-14,-3-2 1,-3-4-227,4 4 1,-4-3-312,-2-3 0,0 0-1012,0 1-64,0-1-1217,0 0 2565,-8-7 0,-1-3 0,-9-7 0,-7-7 0,-1-3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5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8233,'-17'10'-513,"-1"-5"1,1 3-1,0-2 1499,7 0 1,-3-5 95,7 5-948,0-4 1,6 8-388,0-4 1,8-5-1477,3 5 1729,12-4 0,12 6 0,9 1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13864,'10'0'4694,"-2"0"-5830,-8 0-2728,0 0 3864,7 7 0,-5 3 0,6 7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6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8458,'29'-35'915,"-1"0"-453,1 1 0,8 15-209,3 7-182,4 8 0,8 4 12,0 0 1,0 0-136,0 0 1,-6 14-345,0 3 1,-9 12 294,-3 0 1,-7 3-103,-10 3 0,-7-1 127,-4 1 1,-4 5 139,-2 1 0,-8-1-145,-4-5 0,-3-1 140,-2 1 0,-1-6-75,1-1 1,0-6 11,0 1 1,7-10-1116,4-1 637,4-8 482,2-4 0,0-18 0,0-9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8404,'-25'17'775,"6"2"-485,-4 4 0,-2 0-716,2 12 237,0-4 1,-2 20 38,-4 1 1,-9 2-104,-3 10 1,-1-1-64,2 6 1,-3-2-88,-3-3 1,-2 1 108,8-7 1,5-8 2,7-10 291,6-11 0,-3 4 0,8-7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8528,'-34'0'-95,"1"0"51,4 0 1,4 10 162,8 7 0,-6 2-85,0 10 0,0 6 154,5 5 1,3 14 129,3-2 1,5 5 383,7 1 1,7 3-204,5 9 0,13-1 30,10 0 0,9-2-417,13-3 0,3-13-107,3-10 0,18-9-373,0-8 1,-31-15 0,2-3 363,-1-5 1,1-2 0,6-3 0,0-2-109,-1-1 1,1-3 0,8-4 0,1-3-184,1-2 0,2-2 0,2-3 1,0 0-1664,1 1 1,-2 0 1957,-8 2 0,-1-1 0,7-2 0,0 0 0,-10 4 0,-2 0 0,-1 1 0,-1 0 0,-1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7983,'7'-10'-835,"-3"1"804,8 3 1,-7 4 461,7-4 0,-1 3-93,7-3 0,5 4-103,0-4 1,8 4-143,-3 2 0,5-6 13,2 1 1,1-1-52,5 6 1,3-6-172,8 0 1,-1-5 163,1 5 0,-6-5-41,1 5 1,-3-6-360,2 7 0,-4-3 136,-7 2 0,-8 4-214,-4-4 0,-4 4 55,-2 2 0,-5 0-403,-1 0 778,-7 0 0,-4 8 0,-9 2 0,-9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4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7859,'17'0'0,"-7"-8"0,5 6 569,-3-3 0,3 3 17,2 2 0,1 7 124,-1 5 1,0 5 29,1 6 0,-3 4 306,-3 8 1,-5 1-467,-7 5 0,-2-5-17,-3 5 0,1 1-47,-8-2-344,1 1 1,-5-3-1227,5-3 865,-5 3 1,7-11-1,-10 7-2033,-4 1 1695,3 0 1,-12-1 0,5 1-2746,0-1 1758,-6-7 651,6-2 863,-7 0 0,-1-6 0,1 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8028,'8'-9'0,"0"-7"133,3 5 1,3 1 16,-9-1 0,7 5-105,-6-6 0,7 7 27,-1-7 0,-3 6-201,3-5 0,-1 1 42,7-1 0,-7-3 229,1 8-152,-1-7 153,6 3-320,1 1 134,-9-7 512,-1 14-336,-8-5 0,0 9 61,0 3 0,0 5 206,0 7 0,0 3-80,0 3 1,0-2-102,0 8 1,2-1-4,4 7 0,-4-6-237,3 0 0,-1-6-17,2 6 0,-4-6-278,4 5 157,3-6 1,-7 3-500,4-8-22,4 0 90,-8 0-514,13 1 725,-13-9 1,6 1-89,-8-4 0,1-4-181,5 3 648,-4-3 0,14-17 0,-7-4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7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8275,'8'-10'-1335,"-4"1"1497,7 3 1,1 4-18,5-4 1,0 2 134,0-1 0,8 3-113,4-4 0,4-2-56,1 3 1,3-1-21,3 6 0,-1 0 2,7 0 1,-6 0-42,6 0 0,0-6-18,6 0 0,-2-5-125,-4 5 1,2-6 104,-7 7 0,-1-7-341,-5 6 1,-8-5-1,-4 5 0,-4 0-572,-2 6 454,-7 0 445,-2 0 0,-24 0 0,-3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8084,'10'-17'-99,"5"7"-49,-4 5 0,11 3 362,1 2 0,7 0 334,-1 0 1,-2 0 78,2 0 0,0 2-189,5 3 0,1 7 13,0 11 0,-1-4-14,1 4 1,-1 2-73,1-2 1,-2 8-90,-5-2 0,3-2 111,-8 2 1,0-1-248,-6 7 0,-1-6-143,-5 0 1,-5-1-654,-12 7 1,1 1 415,-13 5 1,-3-3-1165,-13 8 0,-9-5 397,-3 5 1,-4-8 1006,-2 3 0,1-5 0,-1-1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9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52 364 8145,'-17'-8'207,"-1"7"365,9-7-218,1 8 0,16-6 339,3 0 1,12 1-244,6 5 0,4-6-63,1 0 0,9-7-480,3 1 103,4 4 0,2-7 10,-1 3 1,-6 3-238,-5-3 0,-5 3-689,-7-3 1,-3-1 432,-7 7 0,-9-8-113,-3 3 0,-4 1 186,-2-1 1,-8 5 132,-3-5 0,-7-1 112,-5-5 1,2 5 185,-8 1 1,8-1-113,-2-5 0,4 1 148,2 5 0,5-3 225,1 9-69,7-1-109,-4 6 0,8 2-68,0 4 0,0 5 142,0 12 1,0 4 45,0 8 1,0 7 156,0 4 1,0 12-155,0 5 1,-7 6 61,-5 6 0,-3 2 37,-3 4 0,7-4-129,-1-8 0,1-2-367,-7-3 1,9-5 158,3-7 1,-2-8-474,3-4 0,-1-3-179,6-2-29,0-9 350,0-1 1,0-17-144,0-8 1,-2-8 474,-4-9 0,4-15 0,-5-5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9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67 8145,'-17'18'476,"0"-1"0,-6 0-52,0 1 1,-6-1-29,6 0 1,0-1-108,5-5 0,7 4-52,-1-3 1,3-2-66,-3 1 0,4-5-73,8 5-65,0-7-335,0 4 0,8-8-525,4 0 1,11-2 361,6-4 1,3-3-298,3-9 1,7-5 244,4 0 1,6-8 204,6 3 0,-4-3 311,3 2 0,-5 4 0,-6 8 0,0 5 11,-11 1 1,1 7-4,-13-2 1,-5 6 1891,-7 6-1385,-7 4 1,-2 7 690,-8 0 0,-7 0-478,1 1 0,-3-1-264,-2 0 0,-1-5-317,1-1 1,5-1-356,1 1-194,7-3-897,-4-8 679,8 0 0,8-9-1538,4-9 2158,3-7 0,2-9 0,1-1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49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121 121 8145,'15'-23'198,"-3"0"0,-4 0 510,-8 6 856,7 0-871,-5 7-518,6 2 1,-8 18-152,0 7 0,-8 8 55,-3 10 0,-10 7-109,-2 4 0,-2-3-2,2-3 1,5-4-208,1-1 1,2-2 64,9-5 1,0-3-125,6-7 0,2-9 74,4-3 1,11-2 105,12 2 0,4-4 109,1 3 1,3-3-59,3-2 1,-2 0 76,8 0 0,-7 6-59,1 0 1,-3 7 213,-3-1 1,-1 9-29,-4 2 0,-4 6 111,-8-6 0,0 8-129,1-3 0,-9 11-15,-3 1 0,-4 8 19,-2-2 1,0 4-43,0 2 0,-2 0 47,-4 0 0,-1-2-13,-5-4 0,-3 2-16,3-8 0,-3 3-67,-2-3 1,-3-5-86,-3-1 0,4 1-20,-4-6 0,4-4-236,1-2 0,1-6-213,0-6 1,0 3 232,-1-8 1,1-1-122,0-5 0,-1-7-33,1-5 0,-6-9-233,0-2 0,-6-10 333,6-1 0,-6-7 343,6-5 0,2 2 0,10 4 0,-3 3 0,8-3 0,-7 3 0,3 3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5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8145,'0'-18'26,"0"1"74,0 7 0,-2 3 590,-3 7-213,3 0 1,-14 2-103,5 3 0,-5 5 105,-1 7 1,-6 6 33,0 0 1,0 1-203,6-7 1,-1 4-68,1-4 1,8 4-335,3-9-346,4-4 1,6-1 103,7-7 1,3-2-311,14-3 1,9-11 266,9-7 0,-2 0-194,2 6 1,-7 1 212,1 5 0,-5 3 45,-6 8 1,-4 0 905,-8 0-533,-8 8 0,-1 7 714,-8 8 0,-8 0-291,-3-5 1,-10 5-100,-2 0 1,-6 0-354,6-6 1,0 0-431,6 1 1,-1-9-705,1-3 695,7-4 405,3-10 0,22-9 0,4-10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50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87 502 8145,'-2'9'980,"-4"-3"1,2-4-582,-7-2 0,5 0 86,-5 0-176,7 8 1,-6-1 14,4 5 0,4 9 141,-3-4 1,3 4-100,2-3 1,-6 1-441,0 4 1,0-4 131,6 4 1,0 2-979,0-2-128,8 0-526,2-5 1234,7-9 0,0-1-95,1-8 0,1-10 104,4-7 0,-2-6 39,8-6 0,-2-7 126,2 7 0,1-8 11,-7 8 0,6 4 425,-6 2 1,2 10 43,-2 1 0,-3 9 916,3-3-973,-4 4 1,-4 10 75,-3 3 0,-5 4 55,-7 3 0,0-1-96,0 0 1,-5 6-315,-1 0 0,-8 1 105,3-7 0,-5 0-501,-1 0 1,0-5 148,0-1 1,-1-7-30,1 2 1,2-6-16,3-6 0,-3-3-188,3-9 0,3-7 56,-3-3 0,8-7 98,-2-5 0,-1 1 215,1-7 0,0 0 47,6-6 1,0 2 234,0 4 0,0 2-191,0 3 0,8 11 108,3-5 0,-1 12-33,2 0 1,-1 4 135,6 2 1,-1-1 81,-5 1 1,3 5-77,-8 1 1,5 5 373,-5-5-415,7 7 1,-9-4-60,8 8 1,-8 0-9,11 0 0,-11 0 101,7 0-140,-7 0 0,10 2-16,-9 4 0,9-2 43,-3 7 1,-1 1-6,1 5 0,1 0 143,5 1 1,-5 1-16,-1 4 1,3 6 129,9 11 0,-4 4-145,4 8 0,2 2 88,-2 3 0,2 5-134,-2 7 1,-4 2-136,4 4 0,-3 0-27,-3 12 1,-6-11 127,1 11 0,-6-12-158,5 0 1,-5-6-13,6-6 0,-7-3 94,7-8 0,-8-8-51,1-4 0,3-9-99,-2-2 1,2-10-42,-3-2 1,-3-5-647,4-6 154,-4-4 1,4-2 382,0-12 1,5-11-1109,-5-6 1400,0-3 0,1-18 0,3-4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5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53 8145,'0'-12'360,"0"1"1,-1 5 556,-5-6 1,2 8-159,-8-1 1,7 3 122,-7 2 1,-1 0-153,-10 0 0,-2 2-264,-4 3 0,-4 11-359,4 7 1,-3 2-422,-3-2 0,0 2-536,1 4 0,1 1-617,4-6-1575,4-1 3042,8-14 0,0 7 0,0-7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51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8153,'0'-18'2995,"0"1"-3307,0 8 0,2 1 356,4 8 0,-2 0 723,7 0 1,-5 0-742,6 0 1,-6 2-675,5 4 1,-5-1-29,5 13 0,-5-5 676,6 10 0,-1 4 0,6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51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243 191 8306,'0'10'995,"0"-3"1,8 1-750,3 4 1,6-5 42,6-1 1,-1-4 296,6-2 0,1 0-222,6 0 1,-1 0-301,1 0 0,0 0-228,-1 0 0,-1-6-435,-4 0 1,1-7 246,-7 1 1,-5 3-1429,-7-3 1153,-7 1 0,4-12 155,-8 0 1,-8 0 113,-3 5 0,-7 1 249,-5 0 0,4-1 180,-4 1 0,2 8 70,-2 3 1,9 4 288,-3 2 0,4 2-149,-5 4 1,7 3 40,-1 8 1,6 1-56,-5-1 1,7 8-6,-2 4 1,-1-2 5,1 2 0,0 5-124,6 7 1,0-1 7,0-6 1,0-5-66,0 0 0,0-6-117,0 6 1,6-8 84,0 2 1,7-9-35,-1-3 0,-3-1-300,3 1 0,-1-3 86,7-8 0,-1-2-119,0-4 1,0-3-303,1-9 441,-1 1 1,-7 0 129,-5 0 268,-3 7-184,-2 2 0,0 10 155,0 4 1,-2 11 333,-3 12 1,1 4-239,-8 1 0,6 9 370,-5 3 0,7 4-200,-2 2 0,4-3-154,2-2 0,0 1-270,0-8 1,0 0-302,0-5 1,0-1 129,0 1 1,0-8-384,0-4-1073,0-4 1117,0-1 0,-7-9 111,-5-3 0,-11-12 201,-6-5 1,2-12 361,-1-6 0,1-4 97,-2-2 0,2 1 507,4-1 1,9 6-388,-3 1 1,10 7 118,-5-3 0,8 5 168,-2 2 0,6 0-194,6-1 0,2 7-428,3-1 0,7 3-102,-1-3 0,0-3-200,6 3 1,-2 5 74,2 1 0,-3-2-259,3 2 1,-4 1-707,-2 5 88,1 0 0,-7 0-941,1 0 1363,-9 0 1,3-6 268,-12 0 1,-3 0 113,-8 6 1,-7 0 107,1 0 0,-7-2-79,1-3 0,-10 3 117,-1-4 1,0 6 106,5 6 0,1-2 456,-1 7 1,2 1 469,4 5 0,-1 6-440,7 0 1,2 8 54,9-2 0,-1 3-41,7 3 0,-6-1 62,7 1 1,-1 0-230,6-1 1,7-7 68,5-4 1,3 2-101,3-2 1,7-2 131,3-9 1,13 1 63,5-7 1,0 0-159,6-6 0,-4 0-306,10 0 0,3-2-107,2-4 1,-1-3-295,1-9 0,-7 7 105,2-1 0,1 6-239,-1-5 0,-6 7-1190,-6-2 1,-2-1 708,2 1 1,-3-6-299,-9 7 0,-1-9 592,-4 3 1,1-7 649,-7-5 0,0-4 0,-5-7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1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8028,'16'-14'612,"-5"-3"-245,-3-4 982,-8 4-360,0 7-1109,0 2 0,-8 10-22,-3 4 0,-7 4 59,-5 7 0,-4 2-128,-7 4 1,-1 4-431,1 8 0,-1 5 39,0 0 1,3 3 601,3-3 0,4-3 0,8 5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0:53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414 139 8263,'0'-17'1646,"0"0"-1341,0-1 1,7 1 341,5 0 0,5 5-303,6 1 1,-4 5-122,4-6 1,2 8-437,-2-1 0,1 3 177,-7 2 1,6 0-906,0 0 484,0 0-89,-6 0 301,-7 0 1,-4 7 93,-12 5 1,-4 11 87,-7 6 0,0 5 268,-1 7 0,-5 3 167,0 8 0,0 0-175,6 0 1,-6 7 118,0 5 0,-2 3-78,2 2 0,4-2-93,-4-3 0,3-1-106,3-11 0,2 2-253,3-14 0,3 0-152,3-5 0,4-8 23,-4-4-396,4-4 235,2-9 357,0-2 0,6-22-86,0-3 0,7-14-53,-1-4 0,9-7 12,2-10 1,2-1-151,-2-5 1,2 4 229,4-4 0,3 7-23,-3 4 1,4 5 212,1 8 1,1 7-78,0 4 1,-7 5 221,1 7 0,-8 3 176,2 8 1,2 0 378,-2 0 0,1 0-214,-7 0 1,0 6 208,0 0 0,1 7-185,-1-1 0,0 1-92,1-1 0,-7 9-304,1-4 1,-3 12 80,3 0 1,-5-2-75,-7 1 0,0 1-100,0 6 1,-1-1-176,-5 1 0,-4-2-25,-7-5 1,0 3-195,-1-8 1,-5 4 1,0-10 1,0 5 106,6-11 1,0-3-196,-1-2 350,1-5 0,0-2 77,-1-5 0,7-4-65,-1-7 1,8-2 42,-1-4 0,1 1 108,-2-6 1,4 5 227,-4-6 0,4 8-121,2-2 0,6 3 49,0 3 1,0 0-20,-6 0 1,6 5 66,-1 0 44,1 9 0,-6-7 140,0 4-235,8 4-97,-6-5-231,5 7 0,-7 7 42,0 5 0,0-3 95,0 3 0,0 0-35,0 5 0,0 0 21,0 0 0,-5 1-178,-1-1 1,-8-2-80,3-3 1,-5 3-214,-1-3 1,0 1 92,0-1 1,5 1-553,1-7 896,-1 0 1,0-6-136,1 0 1,7-2 82,-2-4 0,6 2-256,6-7 538,4-1 0,7-3 366,0 3 425,1-3-287,-1 13-348,-8-13 0,1 13 78,-4-4-59,-4 4-549,5 2 177,-7 0-938,0 0 187,-7 0-105,5 0 536,-6-8 0,2 4-20,1-7 1,-9 5 153,3-5 1,-5 7-42,-1-2 0,0-2 248,-1 3 1,1-3 131,0 2 0,0 4 132,-1-4 1,1 5-91,0 1 0,-1 0 92,1 0 1,0 0-269,-1 0 1,1 0-34,0 0 1,0 1-143,-1 5 1,1 2 143,0 3 1,-6 5-646,0-5 376,0-3 1,5 0 475,1-8 0,5 0 237,1 0 118,-1 0-338,-5 0 0,0-2 210,0-4 1,-1 4 339,1-4-382,0 4 1,-6 10 98,0 4 1,-1 3-67,7 2 0,6 2 112,-1 5 0,8 2-22,-2 9 0,8 0 35,10-1 1,15 1-221,19-1 0,8-5-89,9 0 1,8-8-380,16 2 1,-7-9 69,1-3 1,0-1-482,5 1 0,-1-1 338,-4-4 0,-1-4-1046,-11 3 0,10-3 92,-10-2 1179,4 0 0,-9-5 0,-1-1 0,3 2 0,1 2 0,2 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7999,'10'-8'1118,"-3"6"1,-5-5-531,4 7 1,-2 0-26,7 0 795,-7 0-835,4 0 1,0 2 198,3 3 1,-1 3 78,1 4 1,1 3-346,5-4 1,0-1-231,1 2 1,-7-9-224,1 3 56,-1-4 29,6-2 0,-5 0-38,0 0 0,-7 0-190,7 0-824,-8 0-31,11 0-698,-13 0-711,6 0 1736,-16 8 0,-2 0-1494,-7 3 1070,0 4 1092,-1-5 0,1 15 0,0 2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7856,'0'9'1333,"-7"7"0,3-13 72,-8 9-726,8-8-311,-3 11 0,1-11 361,0 7-503,0 1-146,-1 5 1,3 1-51,-8-1 1,7 0 32,-7 0 1,2 1-118,-1-1 0,-3 0 85,9 1-571,-1-1-505,-2 0 556,6-7 176,-5-2 1,16-10-66,9-4 0,3-10-43,13-7 0,-3-7-81,9 1 1,-3 2 201,-3-2 0,-1 8 278,-4-2 1,2 6-77,-8 5 0,0 4 389,-6 8 254,-7 0-381,5 0-78,-13 0 1,4 8 169,-12 4-58,-4 11-204,-7-4 1,-2 14 71,-4-5 1,2 5-169,-8 2 1,8-1-211,-2 1 0,-2-1 259,2 1 0,0-8 61,5-4 0,1-4 229,0-2-130,7 1-32,-5-9-142,13 7 46,-14-14 32,14 5 77,-5-7-139,7 0 0,7 0 8,5 0 1,3-7 15,3-5 1,-1-5-33,0-6 0,6 4 81,0-5-95,0 13 319,-5-4 386,-1 13 47,0-6-149,1 8 0,-9 13-4,-3 5 0,-4 11 222,-2-1 0,-6 3-199,0-2 1,-7 4-60,1-5 0,5-1-62,1 2-145,4-8-245,2 4 1,0-13-225,0-1 149,0-7 113,8 4-176,1 0 0,9-8-117,-1 0 0,0-8-316,0-9 1,1-1 56,-1 1 0,-2-8-909,-3-4 849,3 4-101,-13 0 76,6 0 201,-8 6-62,0-6 195,0 8 0,0 7-56,-8-5 226,6 13-113,-13-6 0,0 8 35,-8 0 1,-8 2 109,2 4 1,-4 0-224,-1 11 1119,-1-4-639,8 12 0,-5-7 268,3-1-238,4 0-15,0 1 1,6-1 545,-4 0-477,3 0 20,-5 1 0,10-1 134,3 0 1,-1-5-137,7-1 1,-5-5-85,5 6 1,0-7-73,6 7 1,0-6-104,0 5 1,0-5-52,0 5-10,8-7 22,1 12 0,9-12 407,-1 7-345,0 1 132,8-3 1,-5 7 172,3-5 0,3-1-71,3 1 0,-2-5 180,2 6 0,6-7-194,5 7-91,8-8-57,-11 3 0,12-7-252,-2 0 1,3-7 89,1-5 0,1 3-866,0-3 0,-2 0-220,-4-5 1,2 0-687,-7 0 1,1-1 593,-2 1 1,-9 0 1169,4-1 0,-5 1 0,5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4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7929,'1'-9'2420,"5"3"0,4 4-2423,7 2 1,-1-2 478,-5-4-95,4 5 1,-5-7-53,7 8-641,-7-8 311,5 6-2181,-5-5 1149,0 7 489,-3 0 544,1 7 0,-6 11 0,5 8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5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18 951 7929,'0'10'843,"-7"-2"-506,5-1-41,-6-5 1,8 4 1168,0-12-316,0-3-1113,0-9-14,8 1-153,1 0 0,7 5-110,-5 1 1,5-1 132,-5-5 0,-1 5-236,1 1 200,-7 7 133,11-11-922,-13 13 334,6-6 277,-8 0-148,0 6 167,0-5-28,0 7 87,0 0 1024,-8 0-445,6 0-170,-5 0 531,7 0-373,-8 7-81,6 3 806,-6 0-354,8 5-263,-7-5 1,5 1 172,-4 1 0,4-1 0,2 6-246,0 1-124,0-1 0,0 0-109,0 1-54,0-1 148,0 0 1,8-7-309,-6 5 167,13-13 196,-5 13-1074,7-13 559,-7 6 1,5-10-623,-3-4 596,3-3 1,-4-8-82,1-1 1,-1-1 0,5-2-213,-5-2 1,5-8 95,-5 2 1,-1-9 12,1-3 0,-1-7-103,2 2 0,3-6 36,-4-5-260,13 3 439,-5-6 0,8 3 63,-4-1 0,4 0 276,7 7 0,-5 6-213,0 5 142,-8 4 110,12 1 1,-14 8-21,4 4 0,-10 4 474,-1 2 132,-1 7 0,1 2 524,-1 8 682,-7 0-213,4 0-832,-8 8-417,0 2 0,0 7 338,0 0 0,0 0-287,0 1 1,0-7 113,0 1-544,0-1 1,2 5-288,4-5 0,3 3 36,9-9 0,-1 1-384,0-6 0,6 0-134,0 0 0,6-6 285,-6 1 0,6-1-78,-6 6 156,0 0 196,-6 0 109,1 0 0,-3 2-219,-3 4 436,-5 3-157,-7 8 116,0 1-176,0-1 1,-7 2-143,-5 4 1,-9-2-671,-2 8 361,0-8 282,-2 4 0,6-7 3,-4-1 1,3-2 233,3-3 0,6-4 412,-1-8 17,8 7 499,-4-5-340,8 6 272,0-8-97,8 8-281,2 1-230,7 16 1,-2-4 145,-3 8 0,1 0-45,-7 5 0,2 1 44,-2 0 1,-4-1-163,3 1 0,-3-1 20,-2 1 1,-6 0-148,1-1 1,-7-7-249,6-4 1,-5 2-440,5-2 369,-7-7 198,3-1 0,-1-13-141,-1 4 95,0-4 0,1-2-214,-1 0 272,9 0 1,-5-8 11,8-4 1,0-9 10,0-2 0,2 0-100,4 6 1,3-1 20,8 1 1,1 2 140,-1 3-65,0-3 0,1 13 0,-1-6 181,0 8-196,1 0 65,-9 8 0,5-4 101,-9 7 1,3 1-54,-2 5 1,-4 0 164,3 1 1,-3-1-99,-2 0 586,-7 1-453,5 7 1,-8-10 556,4 8-331,4-15-34,-5 15 327,7-14 1,0 9 422,0-1-55,0-7-775,0 5 1,2-13-103,3 4 0,-1-4-239,8-2 0,-1 0-249,7 0 1,-5 0-237,4 0 1,-3 0 347,9 0 0,-2-6-2264,2 0 0,-2-7 189,8 1 2166,-8-3 0,12-10 0,-6-2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6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13450,'0'25'0,"0"2"0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6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7914,'2'17'-3,"4"0"0,-2 0 2712,7 1-1134,1-1-796,-2-7-585,-3-3 1,-1-9-195,0-3 0,7-13 0,-3-9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19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7960,'0'-12'-1670,"0"1"1392,0 7 852,0-11 1,0 11 448,0-8-739,7 8 1,-5-5 275,4 3-87,-4 4-162,6-13-144,-6 5 0,7 0 380,-3 5-56,-4 3 139,6-6-129,-8 6 200,0-6-389,0 8 1,0 2-16,0 4 1,0-2 186,0 8-242,0-1 0,0 6-23,0 1 1,0-7-29,0 1 1,0 1-87,0 10 0,0-2 106,0 8 0,-2 0-31,-4 6 1,4 5-11,-4 0 0,4 1-11,2-7 1,-6-1-63,1-4 1,-1 1 10,6-6 1,0-1-16,0-6 1,0 0-190,0 0-343,0-7 337,0 5 1,2-13-298,4 4 192,-4-4 0,11-10 24,-7-3 1,1-10-84,-1-2 0,2-8-220,3 2 0,5 2 112,-5-2 0,-1 2-75,1-1 0,-1-3 192,2 8 0,3 0 6,-3 5 0,-3 1 139,3 0 1,-3 5 22,3 1 0,1 5 229,-7-5-160,7 7 261,-3-4 31,7 8 34,-7 0-130,5 0 0,-11 0-96,8 0 0,-7 2-63,7 4 0,-6 3 70,5 9 0,-7-1 140,2 0 1,2 8 458,-3 4 0,1 2 726,-6-2 1,0 1-949,0-7 0,0 6-277,0-6 0,0 0-1731,0-5 1109,0-1-548,8 0 1,1-7 185,9-4 797,-1-5 0,8-8 0,2-3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0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7941,'0'-17'-203,"0"0"0,0-1 821,0 1 0,0 6-164,0-1 0,2 0 84,4-5 0,3 0-84,9 0 1,-1 5-53,0 1 1,1 1-230,-1-2 0,0 3-83,0 3 1,-5 4-184,0-4 197,-1 4-279,6 10 0,-7 2 117,-4 7 0,-4 6-85,-2 0 1,-2 2 73,-4-2 1,2 2 92,-7 4 1,5 2 29,-6-8 0,8 2 166,-1-2 1,3-4-180,2 4 1,2-4 27,3-1 0,-1-7-124,8 1 1,-6-7 130,5 7 1,-5-8-280,5 2-115,-7 3-389,12-7 496,-14 6 1,5-6-57,-7 3 1,-7-3 202,-5 4 0,-3 2-52,-3-2 0,1 1 173,0-1 1,-1-2-33,1 7 0,0-7-40,0 2 0,5-2 54,1 2 58,-1-4 0,0 5-99,1-7 1,7 2 31,-2 4-10,4-4 0,1 6-25,-5-8 35,4 0-35,-6 7 75,8-5 53,0 6-51,0-8 1,-2 0 49,-4 0 27,5 0 323,-7 0-228,8 0 57,0 8 0,2 1-60,4 8 1,-5 3 457,5 3 0,-4-2-70,-2 8 0,2-8 19,4 2 1,-4-2-348,4 2 1,-5-4-179,-1 4-1329,0-3 1056,8-3 0,-6-6-834,4 1 706,-4-8 1,3-4-869,1-12 0,6-5 179,-6-6 1,7 2 50,-1-8 1,-3 0 402,3-6 1,-7-1-80,7-4 0,-2-7-113,1-10 705,4 3 0,3-21 0,9 4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1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10065,'0'9'2265,"0"1"-1670,0-4 0,0-2-321,0 7 0,0-5-252,0 5 1,-6 1-1,1 5 0,-1 6 160,6 0 1,0 0-328,0-5 1,0-1 162,0 0 0,7 1-492,5-1 1,9-7 145,2-5 0,6 3 29,-6-2 0,8-1 103,-2-5 0,-2 0 94,1 0 0,-6 0-16,1 0 0,-10 0-85,-1 0-759,-9 0 653,5 0 0,-16 10-1319,-3 7 1628,-12 1 0,-12 14 0,-9-5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0:12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8136,'17'-18'2068,"-7"1"-2729,-3 8 0,-7 3 661,0 12 0,0 11 0,0 10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7941,'0'11'-176,"0"1"0,0-7 309,0 7 1,0-6 1136,0 5-412,0-7-455,0 4 1,0-6 426,0 3-128,0-3-1292,0 6 502,0-8-1395,0 0 890,7-8 1,3-1-219,7-9 0,0 1 342,1 0 1,-1 1 468,0 5 0,1-4 0,-1 3 0,0 2 0,0-1 0,-5 7 0,-1-2 0,1 4-454,-2 2 720,-3 0 735,1 0-350,-6 0-221,6 0 0,-10 0 789,-4 0-283,4 0-645,-6 8 0,8-4 151,0 7-172,0 1 0,0 11 13,0 0 1,0 8 0,0-2 0,0 5 4,0 7 1,0-3 53,0 8 1,0 0-265,0 6 1,6 0 121,0 0 1,0-6-923,-6 0 0,0-7 446,0 1 0,0-9-1048,0-3 0,0-6-485,0 1 173,0-4 1636,0-2 0,-8-7 0,-2-3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312 105 9801,'2'9'930,"4"-3"0,3 2-605,9-3 0,-1 1 98,0-6 1,6 0-407,0 0 0,0-6 72,-5 1 1,5-9-451,0 3 1,-2 1 231,-9-1-1406,3-1 839,-13-5 153,6-1 0,-8 7 155,0-1 0,-8 8-98,-4-1 0,-3 3 428,-2 2 1,-1 0-17,1 0 0,6 0 305,-1 0 0,6 0-101,-5 0 71,7 7 1,-10 3-37,9 7 0,-3-1 145,2-5 1,4 5-22,-3-5 0,3 5-140,2 1 0,0 6-53,0 0 0,0 0-14,0-6 1,0 3-220,0 3 1,0-4 63,0 4 0,2-4-302,3-2-126,-3 1 198,14-1 1,-13-6 2,9 1 123,-8-8 318,11 4 0,-11-14-27,8 0 599,-9-7-283,13 3 161,-14-7-38,5 7-109,-7 2 0,6 16 3,0 4 1,2 11 263,-3 5-410,-3 5 1,8 7 102,-4 1-241,-4 7 1,11-12-26,-7 5 0,1-5 44,-1-1 1,-4-3-427,4-3 0,-4 2-63,-2-8 1,0 0-326,0-6 0,0 1-44,0-1 173,-8-7 1,-1-3 516,-9-7 1,1 0-126,0 0 1,-1-7 203,1-5 0,6-5 18,-1-6 92,8 4 0,-4-12 392,8 8 0,0 0 149,0 5-227,0 1-280,8 0 0,2 0-208,7-1 0,-2 7-212,-3-1 0,3 6 124,-3-5 1,-3 5-351,3-5 236,-8 7 0,5-4-1011,-3 8 450,-4-8 56,6 6 0,-16-5 184,-3 7 0,-5 2 42,-1 3 1,-8-1 442,-4 8 1,-4-6-60,-1 5 1,-1-5 151,1 5-69,7-7-58,-6 12 1,12-7 1099,-8 9-428,0-1-425,2 0 0,1 0 656,3 1 0,3-1-255,-3 0 1,4-1-37,2-5 0,-1 5-153,1-5-198,8 4-54,1 3 0,8-1-63,0 0 1,0 1 68,0-1 0,4 2 191,7 4 1,1-4 116,11 4-133,4-3 0,5-9-18,9 1 0,7-8-207,-2 1-87,4-3 0,2-2-150,0 0 1,5-2 148,1-3 0,0-3-1496,-7-4 0,3-9 694,4 4 0,-10-2 770,4 7 0,-4-11 0,4 4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3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18 7914,'-7'-10'1350,"7"4"0,7 4-992,11 2 0,-1 2-11,0 4 1,0 4-82,1 7 0,-7 0-255,1 0 26,-8 8 1,3 2 0,-7 8 0,0-1-154,0 1 1,0 0-69,0-1 1,-5 7-24,-1-1 0,-2-2-61,2-9 160,4 4 0,-5-12-109,7 8 1,0-14 65,0 2 1,0-9 129,0 4-139,0-9 206,0 5 1,6-10-64,-1-4 0,1 3 87,-6-9 1,2 1-94,4-7 0,-2 1-32,7 0 0,-5-1-108,5 1 1,-5 0 76,6 0 1,-7-1-82,7 1 1,0 0 102,5-1 0,-6 3 7,1 3 1,-1 5 25,7 7 1,-1 0 125,0 0 0,-5 0-7,-1 0 0,1 7 252,5 5 1,-1 3 48,-5 3 1,-3 5-128,-8 0 0,0 6-241,0-6 1,0 5 120,0-4 1,-8 1-310,-3-2 1,-5-4 29,-1 4 0,0-10 16,-1-1 0,1-8 47,0 1 1,5-3-23,1-2 0,5-2 82,-6-3 1,9-7-42,-3-11 0,4 4 101,2-4 0,8-2-68,3 2 0,2 0 124,-1 5 1,7 7 2,-7-1 0,7 9 250,-7-3-189,3 4 1,0 4 213,-3 4 0,-5 3 1,-7 8 0,0 1-81,0-1 0,0 0-292,0 1 0,-5-1 262,-1 0-632,-8 0 0,7 1 125,-5-1 1,3-7-290,3-5 44,4-3 66,-6-2 1,6 0 80,-3 0 0,1 0 11,-8 0 0,6-2 109,-5-3 0,-1 3 18,-5-4 0,0 4 57,0 2 1,-8 0-12,-4 0 0,2 6 133,-2 0 0,0 7 38,-5-1 1,5 3 187,0 2 1,2 1 213,-2-1 0,-2-2-211,8-3 1,-5 3 460,5-3-355,-1-5-106,7 9 0,0-12 44,0 7 1,1-5-40,5 5 0,1-5 18,4 6 0,4-7 77,-3 7 0,5-6 76,5 5 1,1-1 441,11 1 0,-1 3-26,13-8-361,-1 7 569,7-11-600,7 6 0,3-3 36,6 1 1,1 0-176,0-6 0,0 0-306,0 0 75,0 0 1,-2 0-283,-4 0 1,4-2-504,-4-4 1,-2 2-1728,2-7 1,-7 5 321,1-5 2149,-3-1 0,5-5 0,2-1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7881,'9'-8'0,"-1"-2"0,-8-1 999,0-1-588,0 9 0,6-3 130,-1 12 0,1 5 104,-6 12 0,0 4 169,0 8 1,0 5-466,0 0 1,0 6-191,0-5 0,-2-1-214,-4-5 0,5-3 92,-5-3 0,4 2-1449,2-8 949,0 0-837,0-6 1,2-7-503,4-4 1048,-5-4 0,9-4 312,-4-4 0,-4-6 442,4-11 0,-3 2 0,3-8 0,-4 6 0,4-5 0,-4-9 0,-2-7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7881,'17'-27'-551,"6"-4"606,0 8 0,2 0 517,-2 6 1,-4 2-201,4 3 1,2-1-102,-2 7 0,6-6 93,-6 7 1,2-1-105,-2 6 0,-3 0-173,3 0 0,-4 0 94,-2 0 0,0 0-164,1 0 1,-1 0 28,0 0 1,1 0-136,-1 0 1,0 6 81,0-1 1,-5 3 30,-1-2 0,1-2-81,5 7 1,-5-7 40,-1 2 0,-5 3-4,6 3 0,-9-3 86,3 3 13,-4 0 1,-2 5-22,0 0 0,0 0 7,0 1 1,0-1 79,0 0 15,0 1-169,8 7 1,-6-6 63,4 4 1,-3 2-69,3-2 1,-4 0 58,4-6 0,-2 6-90,1 0 1,-3 6 57,4-6 0,2 8-8,-2-2 0,5 5 48,-5 7 1,2-3 104,-3 8 0,-1 0 57,8 6 1,-7 2-96,7 4 1,-8-5 89,2 5 0,1-4-65,-1-2 1,0 0-31,-6 0 1,0-6-21,0 0 1,0-10-3,0-1 0,0-1-15,0-5 1,-6-4-104,0-2 27,-7 4 1,5-8 136,-3 5-248,-5-13 108,7 4 0,-7-15-485,5 0 0,-5-2 111,5-9 0,-5-2-41,-1-11 0,-6-2-162,0-9 0,-6-2-466,6-3 0,-8-2-540,3-4 1085,-5-4 0,-2 7-93,1-3 591,-8 4 0,5 8 0,-5-1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5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7881,'0'-10'-613,"0"-5"0,6 11 64,-1-8 2235,1 8-588,-6-3-392,0 7-63,0 0-327,0 7-1056,0 3 390,0 7 1,2-5-267,4-1 0,0-7 296,11 2 1,-4-4-109,10-2 1,-3 0 407,-3 0 1,2 0-111,4 0 1,-9 7 173,3 5 1,-6-2-32,1 1 1,-4 6 385,-8 7 1,-2 0-99,-4 0 1,-6-3 16,-11 7 1,2-4-99,-8 4 0,1-1-90,-7 2 0,0-2-139,1-4 1,1-6 73,4 1 1,-1-3-40,7-9 1,5 1 92,7-1-252,-1-4 1,3 4-390,3-12 103,4-3 1,10-9-9,3 1 0,4 2 118,3 3 1,1-3 139,4 3 0,-4 4 169,4 3 0,-2 1 0,2-2 0,-3 4 0,3-4 0,-10 4 109,-1 2 0,-8 2 184,1 4 97,5-4 1,-10 13-125,0-3 1,-2-2 16,-9 1 0,-1 1-191,-5 5 0,-1-2 71,1-3 0,2 3-196,3-3 1,-3-3 33,3 3 1,5-6-84,1 5 0,4-5-89,2 5 69,0-7 0,0 6 40,0-4 0,8-4-4,3 3 0,5-1-59,1 2 0,0-4 105,0 4 0,1-4-405,-1-2 90,0 0 159,1 7 0,-3-3 154,-4 8 0,-3-7 140,-8 7 1,0-6-105,0 5 0,-6 1 174,1 5 1,-9-2-29,3-3 1,-3 3-85,3-3 1,-3-3 146,8 3 0,-1-6 174,1 5-523,4-7 0,2 6-74,12-4 0,-3-5-75,3 5 0,-1-4 46,7-2 1,-1 0 44,0 0 0,-5 6 20,-1 0 1,-5 1 68,5-1 0,-7-2 380,2 7 0,-12 3-189,-5 9 1,-5-4 686,-1 4 0,-2-2-22,-4 2 0,4-3 260,-4 3 0,5-10 495,7-1-668,-5-1 48,14 7-591,-5-9 0,14 1-212,5-5 1,3-3 80,3 4 1,-1-4-637,0-2 1,8-8-458,4-3 1,4 1-2398,1-1 3316,-7-1 0,14-5 0,-5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6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1 7961,'-18'0'1347,"9"0"-24,-7 0-430,14 8-291,-5-7 0,9 7-163,3-8 0,-1 0-70,8 0 1,-1 0-300,7 0 1,5 0-177,0 0 0,0 0-401,-6 0 1,0 0 339,1 0 1,-7 6-350,1 0 0,-8 7 248,1-1 1,-3 3-54,-2 2 1,-2 3 93,-3 3 0,-5-4 50,-7 4 0,-6 2 142,0-2 1,0 0 242,5-6 1,1 1 208,0-1 1,5 0 48,1 0-535,7-7 147,-4 5 1,10-13-482,4 4 1,3 2 199,9-2 0,-1-1-136,0-5 0,1 0-20,-1 0 1,-2 2-166,-3 4 0,-5 4 240,-7 7 1,-1 8 213,-5 4 1,-12 3 375,-10 3 1,-11 5-217,-1 1 0,-8 1 785,2-2 0,3-3-470,3 3 1,9-9 289,3-2 1,8-6 528,3 6-648,0-8 1,17 4-354,0-8 1,9-7-271,14-5 0,4-3-444,8-2 1,1-2 389,5-3 0,1-5-425,4-7 1,-4-1 129,-7 1 1,-2 0-503,-5-1 1,-3 1-375,-7 0 777,-9 0 0,-1 5 607,-8 1 1,-2 7-144,-4-2 1,-9 12 592,-8 5 1,-6 7-369,6 5 1,-6-2 404,6 8 0,0-3-134,6 3 0,5 2 436,1-8 0,7 0-313,-2-6 1,6 1-213,6-1 1,0-5-400,11-1 0,-4-7 98,10 2 1,4-4-380,2-2 0,-2-2 239,2-4 1,0 2-407,5-7 1,-5-1-142,0-5 0,-8-1-399,2 1 1,2-6 289,-2 0 721,-7 0 0,7 6 0,-4-1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7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18 7911,'0'-10'1320,"0"2"-985,0 8 1,2 0 0,2 2 166,1 4 1,1 4 99,-6 7 1,6 2-196,0 4 0,-1-2-168,-5 8 0,0-2-22,0 2 1,-1 3-611,-5-3 1,-4-2 302,-7 2 1,-2 0-723,-4 5 0,-4 1 229,-8 0 0,0-1-95,1 1 1,-1-8 330,1-4 0,1-4-231,4-2 913,-3-7 1,12-4-271,-3-12-1,12-4 289,5-7 0,6-2-159,6-4 1,5 3 24,12-3-79,4 4-189,8 2 1,5 7-96,1 5 1,7 3 23,-2 2 83,4 0-199,-6 7 83,-2 3 264,-7 15 0,-3-4-88,-3 8-102,-4 0 518,-8 5 1,-5 3-28,0 3 0,-9-1 138,3 7 0,-6-6-271,-6 6 0,-3-2-199,-9 2 1,1 4-126,0-4 0,0 4 65,-1 2 0,1 0-803,0 0 0,-6 0 380,0 0 0,-2 0-706,2 0 1,3-10 407,-3-8 1,10-7 10,1-9 690,1-9 0,1-16 0,2-13 0,8-14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7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7903,'10'0'3023,"5"0"-2043,-13 0-178,13 0 796,-13 0-903,6 0 1,-6 2-1691,4 4 741,-4-4 254,5 13 0,-7 2 0,0 10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29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70 7918,'10'-8'1021,"5"6"222,-3-4 1,3-1-435,3 1 1,-1 0-367,0 6 1,0-2 375,1-4 1,-7 5 228,1-5-983,-1 4 1,7 0-319,-1-4 0,-6 4-904,1-4-1245,-8 5 1808,3 1 0,-7 1-131,0 5 1,0 6 199,0 11 0,-7-2 187,-5 8 1,-9 2 105,-2 9 0,-8-2 438,2 8 0,-3-7-7,-3 1 0,6 2 194,1-1 0,1-1-186,-2-5 1,-2-1 187,8 1 0,-6-2 110,6-5 1,0 1-168,6-11 0,5 3-242,1-10 178,7-3-1211,-4 0 623,8-8 0,2 0 4,4 0 1,-2-8 156,7-4 0,1-3-17,5-2 0,0-1 63,1 1 0,7 0-26,3-1 0,13-5-59,5 0 0,-2 0 84,2 6 0,2-6-52,10 0 0,-10 2 110,4 9 0,-6-1-10,0 7 0,-6 0 69,-11 6 1,2 0-126,-8 0 0,-2 8 291,-9 3-126,3 5 1,-13 1 175,4 0 1,-6 1-86,-6-1 1,-6 6 29,-11 0 0,2 0-160,-8-6 1,1 1-111,-7-1 0,0-2 112,1-3 0,5 1-13,0-7 0,8 0 9,-2-6 1,10-2-11,1-4 0,8-5-189,-2-12 1,5-2 95,1-4 0,5-10-86,1 5 1,8-3 79,-3 9 0,4-3 42,3 8 1,-3 0 41,-3 5 206,3 9 519,-13 1-334,6 8 387,-8 0-500,0 0 0,-8 8-219,-4 3 1,-3-1 78,-2 1 1,-1 1-124,1 5 1,6 1-216,-1-1 1,2 0 126,-1 0 0,3-5-105,8-1 0,0 1 94,0 5 1,0-5 168,0-1 0,8-1-118,3 2 1,5 1 99,1-7 1,-5 5-37,-1-5 12,1 7 1,3-9 193,-3 8 1,-5-6-50,-7 5 0,0-5 35,0 5 0,-2-5-77,-3 6 0,-1-7-153,-11 7 0,3-2 73,-9 1 1,4 5-138,2-5 0,-1-1-2,1 1 0,2-5-448,3 5 386,-3-7 105,13 12 218,-6-14 0,8 7 8,0-3 348,0-4-115,0 6-21,8-8-219,1 0 0,7-2 14,-5-4-97,5 4 1,-9-8-134,5 5-46,3 3 1,-7-8-8,3 4-5,5 4 0,-12-5 13,7 7 7,-7 0-30,4 0 53,-8 7 1,-8 3-145,-3 7 0,-7-5 51,-5-1 1,4 1-317,-4 5 1,-2 0 162,2 1 0,0-3-40,6-3 1,-1 1 102,1-7 0,0 5-237,-1-5 255,1 8 0,2-11 163,3 9 342,-3-8-244,13 4 561,-14-8-350,7 7 60,-8-5 0,1 14-106,5-5 1,-3-1 626,8 1 1,-1-1-34,1 1 1,4 5 834,-4-5-1062,4 5 0,2 1-27,0 0 1,2-5-486,4-1 1,-2-5 276,7 6-432,1-9 147,5 5 1,1-8-1359,-1 0 666,-8 0 1,1 0-293,-4 0 0,-4-2 373,4-4 0,-5-3 153,-1-9 1,0 1 460,0 0 1,8 0-123,4-1 1,-1 1-41,6 0 1,-1-6-32,13 0 0,1 0 255,11 5 1,-3 7 68,8-1 0,0 1 17,6-7 1,-2 9 1,-4 3 1,2-2-136,-7 3 1,-1-1-26,-5 6 1,-6 0-21,-1 0 1,-7 0 0,3 0 1,-7 7 20,-6 5 0,3-2-87,-8 1 0,-1 1 34,-5 5 1,-3 0-11,-9 1 0,-1 1-5,-16 4 1,0-2-7,-6 8 1,1-8-157,-1 2 1,-1-4 104,-5-2 1,5-1-570,-5-5 1,7-3 136,5-8 0,4 0-49,8 0 1,-1 0 137,1 0 1,8-8 149,3-3 0,-2 1 732,2-1-460,1-1 0,3 3 455,-4 3-409,4-4 936,-6 8 1,3-4-411,-1 12 0,-8-2 424,3 8 0,1-3-386,-1 3 0,5 3 286,-6-3-1272,8-5 335,-11 9-654,13-14 688,-5 13 0,14-13-1061,5 4 0,5-12 423,6-6 1,-2-3-335,8-2 1,-6-1 519,6 1 1,-8 2 266,2 3 0,-4-1 626,-1 7 1,-7-5-192,1 5 498,-8 0-436,3 6 973,-7 0 1,0 2-492,0 4 0,0-2 781,0 7-809,0-7-548,0 11 0,0-11-21,0 8 0,0-7-142,0 7 0,0-1-185,0 7 1,0 1 175,0 4 0,0 4-273,0 8 1,0 9 132,0 8 0,0-1-371,0 7 0,0-2-232,0 1 0,-6-8-459,1 2 1,-1-8 480,6 3 1,0-14-33,0 3 1,0-6 715,0 0 0,8-4 0,1-8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7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260 137 8103,'7'-32'0,"-3"-1"657,8-7 0,-1 15 821,7 19 0,7 10-1449,3 2-211,5 7 1,0-3-251,-4 7 1,-4 0-380,-8 1 0,-2-1 231,-3 0 0,-5-5 162,-7-1 0,-1-5 353,-5 5 1,-4-5-111,-7 6 1,0-6 294,-1 5 1,1 1-6,0 5 1,1-4 178,5 5 1,3-9-77,8 14 0,0-7 123,0 7 0,8-4 112,3-2 0,5-5-160,1-1 0,6-5 26,0 6 1,0-7-126,-6 7 1,1-8-142,-1 1-77,-7 5 1,-3 0-186,-7 7 0,-15 2 117,-8 4 0,-10-2-161,-7 8 0,-10 0 104,-8 6 0,1-3 99,5-3 0,0 2 152,0-8 0,8 6-111,4-6 0,11 0 137,6-6 1,11 0 15,6 1-104,4-1 1,4-2 46,4-3 1,6 1 7,11-7 0,-2 2 7,8-2 1,-1-5-62,7 5 1,0-4-152,-1-2 1,7 0 89,-1 0 1,0-2-422,-5-4 1,-1 5 180,1-5 1,-2-2 30,-4 2 0,-3 1 98,-3 5 0,-3 0-18,3 0 1,-10 0 128,-1 0 1,-7 7-131,7 5 0,-8 3 265,2 2 1,-4 7 38,-2-1 0,-2 7 35,-4-1 0,-4-2-208,-7 2 0,0-6-42,-1 6 0,-5-8-28,0 2 0,-6-4-156,6-2 0,-5-1 48,4-5 0,-4-1 32,5-4 174,0-4 0,5 0-127,1-8 1,7-8 332,5 3 1,3 1 224,2-1-36,0 7-163,0-12-120,7 15 0,1-5 186,4 12 0,1-3-49,-7 9 0,7 5 195,-1 6 1,-3 8 111,3-2 1,-6 3 159,5 3 0,-7 2-359,2 3 1,-2-4-271,1 5 1,-3 3-35,4 2 1,-4-6-286,-2-5 0,0-2-539,0-10 0,0 0 110,0-6-397,0 0 272,0-7 149,-8-2 1,6-10-49,-3-4 0,-5-6-738,-1-11 1414,3-11 0,-8-10 0,7-8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7857,'0'18'717,"0"-1"-42,0 0 0,0 3 0,-2 1 99,-3 2 0,1 6-313,-8-6 1,6 5-2,-5-4 0,7-1-442,-2-6 0,4-6 41,2 1 1,0-6-1183,0 5 848,0-7-399,0 4 0,6-10 294,0-4 1,7-4-65,-1-7 1,3-6-14,3 0 1,1-8 20,4 3 0,-4-5 348,4-2 1,-4 8-17,-1 4 1,-1 6 642,0 5-309,0 5 472,1 7 0,-3 7-368,-3 5 0,-5 9 214,-7 2 1,0 6 10,0-6 0,0 6 85,0-6 0,0 0 19,0-6-613,0 8 1,2-6-1076,4 5 894,-4-13 1,8 3-2347,-5-9 1804,-3 1 0,8-6-261,-4 0 1,-3 0 933,9 0 0,0 8 0,5 1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0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7580,'18'0'1348,"-1"0"-869,0 0 1,-5 0-3,-1 0 1,1 0 79,5 0 1,0 0 85,1 0 1,5 2-323,0 4 1,2-4-187,-2 3 1,-4 3-1172,4-2 570,-4 0 414,-1-6 0,-1 0-2957,0 0 3009,0 0 0,1 7 0,-1 3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8785,'2'-10'783,"4"4"0,-2 4 0,7 2 1007,3 0-1319,1 0 1,0 2 156,-3 4 0,1 6-240,-7 11 1,0 4 300,-6 7 0,-2 1-575,-4-1 1,2 7-538,-7-1 1,1 0-218,-1-5 0,-5-2-828,5-5 1,1 5 1467,-1-4 0,-1 4 0,-5 1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2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7945,'0'-17'675,"0"7"1,0 1 553,0 3 117,0 4-380,0-6-536,0 8 1,0 2 10,0 4 1,0-2-134,0 7 0,0-5-532,0 6 0,0-7 222,0 7 1,6-6-1091,-1 5 691,9-7 0,-3 6-124,12-5 1,4-3-101,8 4 0,0-6-417,-1-6 1,5 4 595,-5-3 0,-3 3 174,-14 2 1,-1 9 564,-5 9 0,-3 1-271,-8 10 1,-14 3 800,-3 3 1,-18 9-255,1-9 1,-7 9 53,1-4 1,2-1-48,-8-11 1,7 5 73,-1-4 0,3-4-369,3-2 0,-1-4-46,1-2 0,1 1-465,4-1 0,-2-7 239,8-5 1,0-3-528,6-2 1,0 0 119,-1 0 0,7 0-559,-1 0 78,8 0 1,-3-7 317,7-5 1,0 2 104,0-1 0,0-1 113,0-5 1,7 2 215,5 3 0,3-1-108,3 7 0,1-7 436,4 1 0,4 4-110,7 3 1,3 1 55,3-2 0,-1 2 63,7-7 0,0 7 262,6-2 1,0-2-184,0 3 0,-1-1-38,1 6 0,-8-6-201,-3 0 1,-5 1 84,-1 5 0,-8 0-28,-4 0 0,-6 1-88,-5 5 0,1-2-120,-7 8 1,0-7 19,-6 7 1,-8-1-199,-4 7 0,-5-1-303,-6 0 0,-4 1 258,-7-1 0,-1 6-203,0 0 0,-1 2 158,-4-2 0,3-4 369,-3 4 0,-3-4-94,3-1 0,0 1 94,5 4 0,6-9 140,1 3 1,8-4 193,3 5 0,2-7 1259,9 1-1118,0-9 0,8 5 205,4-8 1,3 0-147,9 0 1,1 0-195,4 0 0,4 0-216,7 0 0,-5-2-119,0-4 0,-2 3-18,2-9 0,2 1-202,-8-7 1,5 7-1027,-4-1 716,-1 1-488,-6-7 613,-8 1 0,-1 6 264,-8-1 0,-2 8 35,-4-2 1,3 4 139,-9 2 0,1 0 71,-7 0 1,7 2 280,-1 4 1,6-2 201,-5 8 1,7 1-281,-2 10 0,-1-4 32,1 4 1,0 4 15,6 2 1,-2-2 89,-4 2 1,5 0-141,-5 5 1,4-1-251,2-4 0,0 1-180,0-7 0,0 2-1045,0-1 112,0-5 0,0 6 531,0-8 1,0-5-855,0-1 360,0-7 405,0 4 0,-2-8 610,-4 0 0,-3-8 0,-9-2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2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7919,'0'17'0,"0"-5"357,0-1 0,-2 1 542,-4 5 0,2 0-42,-7 1 1,7-7-372,-2 1 1,-4-1 686,-1 6 0,3-5 129,2-1-260,-3-7-1016,7 12-1153,-6-14 594,8 5 1,2-7-589,4 0 1,11-2-215,12-3 0,6 1 1335,5-8 0,4 1 0,8-7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7898,'-17'0'461,"0"0"1,-1 0 654,1 0 0,6 0-449,-1 0-637,1 0 0,-1 0-295,0 0 0,9-2 154,-3-3 111,4 3 0,10-14 0,1 7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3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7935,'25'-7'0,"-5"5"917,3-4 1,-4 4-196,-2 2 157,8 0-540,-6 8 1,6-4 139,-7 7 0,-1-5 164,0 5 0,-5-1-229,-1 2-1,-7 3-143,2-3 1,-4-3-356,-2 3 1,0-1 105,0 6 1,-2 1-567,-4-1 0,-9 6 180,-8 0 0,-2 0-116,2-5 0,-2-1-131,-4 0 1,4-5-467,8-1 1,-1-7 228,1 2 1,5-4 362,1-2 1,7-10 485,-2-7 0,4-8 0,2-10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3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7935,'-10'7'1292,"-5"-3"-969,3 8 0,3 1 280,-3 10 0,6-4-108,-5 4 1,5 2-30,-5-1 1,5 4 353,-6-5 1,7 8-298,-7-2 0,0-2-377,-5 2 1,6-6 87,-1 6 0,6-6-1177,-5 5 1,1-6 632,-1 1 1,1-4-679,4-2 0,4 0 988,-3 1 0,-5 7 0,0 2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3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7932,'-18'0'-88,"1"0"1,7 2 1171,5 4 1,3 4-215,2 7 0,0 2-34,0 4 0,7 2 334,5 4 0,5 2-546,6-8 0,6 6-463,11-6 0,5 0 169,6-6-233,1-7 0,-4-3-115,4-7 0,-4 0-358,10 0 0,-4 0-600,-2 0 1,0-2 975,-1-3 0,1-5 0,0-7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33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7905,'0'9'0,"-8"1"784,-3-4 1,1 3 496,-2 9 1,7-3 855,-7-3-1112,8 3 0,-3-11 27,7 7-620,0-7-188,0 4 1,7-8-484,5 0 0,-3-2-14,3-4 1,-2-3-169,1-9 1,4 7 34,-3-1 1,-2 1-485,1-7 1,-7 1 247,2 0 1,-4-1 197,-2 1 0,0 6 174,0-1 54,0 1 1,-8 1 255,-4 4 0,-3 4-50,-2 2 1,-2 0-20,-5 0 0,-4 8-152,-13 3 161,5 5 0,-22 9 0,4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7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525 1 8597,'-23'0'863,"0"0"1,-7 2-506,1 4 1,-4-3 692,-1 9 1,-7-1-449,1 7 0,-8 7-598,2 4 0,3-3 84,3 3 0,5-8-1315,7 2 0,8-3 388,9-3 0,11-7-588,6-5 1426,19-3 0,19-9 0,8-3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4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200 208 8042,'0'-17'782,"2"0"-747,4-1 0,-2 7 140,7-1 0,-5 1 28,5-7 1,-1 1 58,2 0 1,1 0 262,-7-1-97,7 9 1,-9-5 613,8 8 28,-9 1-698,5 5 0,-8 7 560,0 5 1,0 3-344,0 3 0,0-1 438,0 0 1,0 6-271,0 0 0,0 0 727,0-5-1435,0-1 156,0 0-547,8 1 402,1-9-1905,9-1 857,-1-8 1,-5 0-1880,-1 0 2000,-7-8 0,4 4 36,-8-7 0,0 5-586,0-6 486,0 1 138,0-6 0,0-1 301,0 1 1,2 6-43,3-1 0,5 6 228,7-5 0,0 5 424,1-6 10,-1 9 1,0-11 45,1 8 1,-7 1 115,1 5 1,-7-2 40,7-4 1851,-8 4-987,4-6-154,-8 8 0,0 2-470,0 4 1,-2-2-12,-4 7 0,-4-1-216,-7 1 1,0 7-341,-1-1 1,-7 2-213,-3 10 1,-3 0 270,2 6 0,-4-1-920,5 1 0,1-6 446,-2-1 1,8-7-210,-2 3 0,9-5 166,3-2 0,7-5-95,-2-1 46,4-7 269,2 11 781,0-13-329,0 6 275,0-8 0,2 0-211,4 0 0,0-2 68,11-4 1,-2 2-93,14-7 1,0-1-323,5-5 0,-1 5 101,-4 1 1,2 1-168,-8-1-199,7 3 0,-10 8-50,3 0-976,-12 0 958,-3 0 0,-16 10-261,-3 7 0,-7 0 186,-5 6 0,-2 2 87,-3-2 1,-5 2 200,4-2 0,-5-1 14,-7 6 1,5-6 213,-5 1 0,5 0-131,1-6 0,3 8 642,3-14 0,4 9-330,7-9 1,3-1 440,4 1 0,1-7 312,4 2-490,4 4 1,2-9-172,12 5 1,9-4-63,2-2 0,8 0-263,-2 0 1,9-8 104,2-3 1,6-4-392,-5-3 0,5 7 173,-6-1 0,-1 1-290,-10-7 0,1 7 146,-7-1 1,6 1-12,-6-6 0,-2 5 15,-9 0 0,1 7-13,-7-7 1,0 6-236,-6-5 165,0 7-201,0-11 104,-8 13 265,-1-6 1,-9 8 56,1 0 0,5 0 132,1 0 1,-1 2 202,-5 4 12,0 3 0,-1 9 549,1-1 1,-2-2-380,-4-3 0,4 9 604,-4-4 1,-2 4-357,2-3 1,-2 5 59,2 0 0,3 8-291,-3-3 1,2 5-152,-2 2 0,4-1-195,-4 1 0,4-1-238,1 1 1,3-6-372,3 0 0,-1-6 362,7 6 0,-5-8-463,5 2 0,0-10 246,6-1 1,-6-7-440,1 7 170,-1-8 110,6 4 11,0-8 106,0 0 84,0-8 0,8 0 112,3-3 1,4-5-116,3 5 0,5-3 102,0 3 1,2-5 196,-2 5 0,-4-5 57,4-1 0,2 0 57,-2 0 1,0 5 428,-5 1 636,-1-1 925,0 2-1484,0 3 1,-5 7 1554,-1 0-1502,-7 0 0,4 7 8,-8 5 1,0 3-34,0 3 1,-6 1 162,0 4 1,-5-4-408,5 4 0,-5-4-257,5-1 0,-6-7-427,7 1 0,-1-7 267,6 7 1,-2-8-1196,-4 2 648,4-4 199,-5-2 1,16-8-170,8-4 0,1-11-336,5-6 0,4 3 506,2-3 0,-3 8 84,3-3 0,-8 7 318,2 6 1,-3-3-68,-3 8 1,-6 1 151,1 5 1,-6 0-223,5 0 862,-7 7 1,4 3-81,-8 7 0,-6 1 177,0-1 0,-7 0-325,1 0 1,3-1 47,-3-5 0,6 3-273,-5-8 1,7 1 192,-2-1-121,4-4 178,2 6-601,0-8-348,0 0 1,8 0-512,4 0 1,3 0-66,2 0 1,1-2 1017,-1-4 0,16-4 0,3-7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47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68 7910,'-12'-10'1128,"1"4"1,5 5-139,-6 1-315,9 0-78,-5 0 1,2 1-184,0 5 0,-1 2 498,1 3 0,4 5-384,-4-5 1,4 5-264,2 1 1,0 0 54,0 1-247,0-1 0,0 0-425,0 0 394,0-7-693,0-2 317,8-1-2,-6-5 0,8 4 42,-5-12 0,-3 3 14,4-9 0,-2 0 29,2-5 0,1 0-127,5 0 0,3-3-530,-3-3 1,3 4 371,2-4 0,6 4-129,0 2 1,1 1-154,-7 5 857,0-5 207,0 14 1,-1-3 785,-5 10-822,5 5 0,-14 7 291,3 1 0,-3-1 837,-2 0 1,6 0-514,0 1 0,0-7 634,-6 1-617,0-1-904,7 7 0,-3-9-132,8-3-44,-9 4-366,13-9-233,-14 7 1,7-8-2357,-3 0 2296,-4 8 0,6-4-1155,-8 7 2052,7-7 0,-5 11 0,6-5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47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7894,'0'-18'-86,"0"1"1,7-6 260,5 0 0,3 0 86,2 6 1,7-6 326,-1 0 0,0 5 1,-6 7 1,0 7-169,1-2 0,-1 4-22,0 2 1,-5 10-61,-1 7 1,-7 2-110,2 10 0,-4-6-14,-2 6 0,-2-6-143,-4 6 1,2-2-140,-7 2 0,-1-2-281,-5-4 1,5-4-34,1 4 1,-1-4-511,-5-2 0,2-5 134,3-1 0,-3-7 285,3 2 0,3-4 133,-3-2 0,6 0 122,-5 0 0,5-2 347,-6-4 214,9 4 321,-13-13-328,14 13 0,-11-4 378,7 12 0,0 9 236,6 9 0,0 1-387,0-2 0,-5 2-150,-1 3 0,0 3-157,6-8 1,0 0-194,0-5 0,2-1-217,4 0-196,-4 0 0,11-5-332,-7-1-762,0-7 772,-6 4 0,0-10 247,0-4 0,0-3-77,0-9 0,0-1 117,0-4 0,0-4 17,0-7 1,5-5 72,1-7 0,8 0-116,-3-12 1,6-3 408,6-3 0,4 3 0,8-2 0,5 13 0,1-2 0,14-4 0,-1-5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48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7894,'27'-12'209,"-4"1"528,-4 7 221,-2-4-212,-7 8 0,-2 8 65,-8 3 0,-8 5-301,-4 1 1,-1 0 580,1 0 1,-3 7-507,4-1 1,-3 0-191,3-6 0,3 0-415,8 1 1,0-1-377,0 0 0,2-2 147,4-3 0,3 1-373,8-7 0,3 6-81,3-6 0,-2-1 188,8-5 1,-8 0-433,2 0 0,-4 6 417,-2 0 0,-1 1-159,-5-1 0,-3-2 169,-8 8 1,0-7-35,0 7 0,-13-1 252,-5 7 0,-11 5 302,1 0 0,-5 8 0,-2-5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48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7894,'-17'25'-675,"0"-8"0,5 0 405,1-5 0,5 3 1080,-5 3 0,7-1-55,-2 0 0,2 0-7,-2 1 0,4-1-87,-3 0 0,1 1 97,-2-1 0,4-6 191,-4 1-587,4-1 0,2 1-904,0 0 487,0-9-1594,0 5 855,8-8 1,2 0-516,7 0 1,0-2 622,1-4 0,-1-1 70,0-5 0,0-3 616,1 3 0,-1-3 0,0-2 0,1 5 0,-1 1 0,0 5 0,0-6 0,-1 6 0,-5-5 213,5 7 493,-14-11-166,5 13 317,-7-14 710,0 15-523,0-7-354,0 0-231,0 6-280,0-5 74,0 7 86,0 0 1,0 7-141,0 5 0,0 3 59,0 2 1,0 8-92,0 4 0,0 12 197,0 5 0,0 4-87,0 2 1,0 7-272,0 4 0,0 9-67,0-3 1,0 4-101,0-10 0,0 3-373,0-3 1,0-4-718,0-7 0,0-7-486,0-5 1,0-6 255,0-5 1481,0-4 0,0-7 0,0-1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49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206 156 7886,'10'-8'-362,"3"4"912,-7-7 168,8 7 1,-5-4-7,8 8-514,1 0 1,1 0 99,4 0 0,-2 0 140,8 0 1,-6 0-556,6 0 0,-8-1 199,2-5-434,4 4 0,-8-8 254,4 4-1774,-11 5 1167,-5-15 1,-8 12-100,-5-7 1,-4 5 711,-7-5 0,0 7 92,-1-2 136,1-4 1,2 6-167,3-7 585,-3 7-412,5-4 0,0 10 489,5 4 0,1 4-132,-2 7 1,4 2 3,-4 4 1,3 2-326,-3 4 0,4 4 62,-4-4 1,4 1-260,2-1 1,0-2 46,0-4 1,0 2-135,0 4 1,0-4 40,0-8 0,8-5-498,3-1 0,-1-7-184,2 2 81,-1-4 628,6-2 1,-1-8-73,-5-3 1,-3 1 190,-8-2 0,2 3-35,4-3 874,-4 5-650,5-1 0,-7 8 249,0 0 1,0 4-67,0 13 0,0 2 45,0 10 1,6 9-185,0-3 1,1 3-97,-1-3 0,-2 0-161,8-1 1,-7-1 103,7-4 0,-6 1-585,5-6 1,-7-1 252,2-6 1,-4-6-985,-2 1 842,0-8 1,-8 3 76,-3-7 1,-5 0 288,-1 0 1,-6-1 247,0-5 1,0-6 48,5-11 1,7 4-169,-1-4 1,8 4 533,-1 1 1,3 7-239,2-1 1,2 3-64,3-3 1,5-1-222,7 7 1,3-2-209,3 3 1,-2 3-60,8-4 0,-2-2-296,1 2 0,3-1-105,-8 1 0,-6 4-24,-5-4-1818,-1 4 1520,-1 2 1,-4 0 165,-12 0 1,-5 0 205,-13 0 1,1 0 161,-11 0 1,3 0 161,-9 0 1,3 0-156,3 0 0,-1 0 458,0 0 1,1 0-215,-1 0 0,1 8 554,-1 4 1,6 3-9,1 2 1,1 1 199,-2-1 1,-2 0-209,8 0 1,0 6 155,6 1 1,1-1-254,5-6 1,1 0-130,4 0 1,4 1 225,-3-1 0,10 6-121,7 0 0,11-2 332,6-9 0,11 3-271,6-3 1,12-5-109,5-1 1,5-4-404,1-2 1,0 0-399,0 0 1,-5-6 224,-1 1 0,-7-9-309,1 3 1,-9-3-1703,-2 3 1,-7-5 1028,1 5 0,-11 1 1198,-6-1 0,4-9 0,0-7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0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0 9885,'18'0'2124,"-1"0"-1444,0 0-248,8 0 0,0 0-178,4 0 0,-4 2-234,-8 4 1,-5-4-410,-1 4 0,-1-3 302,2 3 0,1 4-333,-7 7 1,0 8 220,-6 4 0,0 4-18,0 1 0,-8 8 6,-4 4 1,-3 6 372,-2 6 0,-1-4-2,1 3 0,2 3 45,3-2 0,-1-6 61,7-6 0,-6-8-39,7 2 1,-1-5-753,6-6 419,0 4 1,0-14-923,0 4 720,0-12 1,2-3-100,4-8 0,-3-8 3,9-3 1,-2-10-78,1-2 0,6-14 170,1 2 0,-1-11 73,6 0 1,-2 4 359,2 2 0,-4 5-162,4 6 0,-3 6 328,-3 12 1,0 3-72,1 8 1,-3 4 65,-4 7 0,-3 3 128,-8 15 1,0-6 402,0 5 1,0-4-49,0 4 0,-2-1-286,-4 2 0,3-4-540,-9-8 0,1 6 134,-7 0-1103,1 1 862,0-7 1,-1-6-548,1 1 1,8-8 285,1-4 1,8-12 266,0-11 0,0 4-59,0-4 0,7 2 469,5-2 0,-2 9-60,1-3 722,-7 3-367,11 5 108,-13 1 161,14 8-263,-14 8 0,3 1 333,-10 9-171,3-1-1128,-14 0 1,12 1 340,-7-1 1,7-6-967,-2 1-223,-3-8 34,-1 11 1,-1-13 535,-1 4 1,1-4 126,-7-2 0,1 0 307,0 0 0,-6 0 152,0 0 0,-6 0 422,6 0 1,-8 0-298,2 0 0,-4 0 172,-1 0 0,-3 6 172,-3-1 1,3 9 385,-3-3 1,4 5-234,1 1 0,2-5 167,5-1 0,3-1-34,7 1 0,3-1-229,3-4 0,3-5 149,3 5-315,4 4 0,0-6 57,8 7 0,15-1 108,2 1 0,10 5 269,7-5 0,4-1-266,8 1 0,0-5-145,0 6 0,0-8-566,0 1 0,0 3 234,-1-2 1,-4 0-1487,-1-6 1,-8 0 858,2 0 0,-3 0-643,-2 0 0,-1 0 1327,1 0 0,-1 0 0,1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1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7933,'-9'-18'2902,"-7"9"-2035,7 1 0,-3 8-178,1 0 1,5 4-27,-5 7 1,-1 9-139,-5 14 1,-3 8 75,-3 5 1,8 4-324,-8 7 0,15-10-118,-3 4 0,1-12-754,4 1 1,1-5 435,5-1 0,2-8-1114,3-4 1,3-4-1003,4-2-449,3 1 2152,-5-9 0,1-1 100,1-8 1,-9-4 101,3-8 1,2-1 148,-2-16 0,7-2 69,-1-9 0,-3-6 151,3-12 0,-1-3 0,7-8 0,5-6-213,0 0 1,7-8 0,-3 4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1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7748,'34'-46'0,"1"1"0,0 3-1171,-1 4 1030,1 1 1,-6 3 276,-1-1 1,-1 0-50,2 1 1,-2 5 461,-4 0 1,-2 8-89,8-2 0,-6 4-23,6 2 0,-6-1-38,6 1 1,-6 5 188,6 1 1,-8 7-234,2-2 0,-4 4 66,-2 2 1,3 0-255,3 0 0,-4 0 52,4 0 0,-10 2-209,-1 4 0,-1-2 68,7 7 0,-7-1 12,1 2 1,-1 3-67,7-4 0,-7 5-209,1 1 1,-1-5-65,6-1 0,-5-1 33,0 1 0,-7 3 58,7-8 1,-6 7 1,5-1 182,-7-5-30,4 9 132,-8-7 1,0 8-51,0 1 75,0-1 1,0 0 155,0 1-207,0-1 0,-2 0 13,-4 1 0,4-1-48,-4 0 1,4-5-7,2-1 0,0 1 9,0 5 0,0 6-8,0 0 1,0 2-8,0-2 1,0-2-4,0 8 0,0 2-77,0 9 0,0-1 80,0 7 0,6-2 61,0 2 0,0 10-66,-6-4 1,0 5 204,0 1 0,0-4 17,0 3 1,0 3 113,0-2 0,0 5-163,0-5 1,0-7-47,0-4 1,0-7-120,0 6 1,0-7 95,0 1 1,0-6-171,0-5 0,0-2 62,0-4-101,-8-4-21,-2 6-387,-7-15 23,0-2 1,-1-18-382,1-7 1,-6-2-476,0-10 1,-2 2 589,2-2 0,-4-4 7,-7 5 1,-3-3 271,-3 2 1,1-2-462,-7 8 0,2 6 374,-2 5 1,4 3 512,7-3 0,0-1 0,1 7 0,-1-7 0,1 3 0,-1-7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2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7933,'17'-8'756,"1"6"-407,-1-3 1,-5-3-112,-1 2 0,-5 0 498,5 6 306,-7 0-99,12 0-632,-14 0 0,3 0-125,-10 0 1,1 2 33,-8 4 0,1 2-206,-7 3 0,1 5-84,0-5 1,5 5-62,1 1 0,5-6-194,-6 1-522,9-8 464,-5 11 0,10-13 142,4 4 1,3-4-101,8-2 1,3 0 39,3 0 1,-2-6-71,8 0 0,-8-5-134,2 5 434,4 0 0,-8 6-44,4 0 492,-11 0-71,-5 0 1,-9 8-175,-3 3 1,-5 5 449,-7 1 1,-1 0-250,1 1 1,-2-1 42,-4 0 1,2 1-180,-8-1 0,8 0-287,-2 0 0,3 1 135,3-1 1,0-5-239,0-1-109,-1-7 1,3 6-28,3-5-213,-3-3 27,13 6 256,-13-8 1,13-2 23,-4-4-17,4 4 74,2-5 97,8-1 1,1 4 122,9-7 1,-1 7-96,0-2 0,1-2 140,-1 2 0,2-5-85,4 5 1,-4-1 156,4 1 1,-3 4-3,-3-4 0,0 4 75,1 2 1,-7 0-93,1 0 0,-9 8 62,3 3 1,-4 5 57,-2 1 1,-9 0-74,-9 1 0,-1 1-276,-10 4 1,0-4 155,-5 4 0,1-4-207,4-1 0,-1-3-114,7-3 165,-1 3 1,9-11-1,4 7-195,3-7 135,8 4 0,8-8 92,3 0 1,10 0-73,2 0 0,6 0 76,-6 0 1,6 0-123,-6 0 1,6 0 67,-6 0-20,0 0 46,-6 0 161,-7 0 0,-2 2 72,-8 4 1,-2-3-64,-4 9 0,-4-6 6,-7 5 0,0-1-30,-1 1 1,-5 5-13,0-5 0,2-1-39,10 1 0,-3-5-3,8 6 1,1-7-267,5 7-118,0-8 0,7 3-86,5-7 1,9 0 162,2 0 0,6 0-72,-6 0 0,0 0 42,-6 0 1,1 2 399,-1 4 22,-8-4 0,-1 13 95,-8-3 0,-8-2 255,-3 1 1,-10 1 483,-2 5 1,-14 0 500,3 1 0,1-1-702,4 0 0,2-2 1301,-2-3-871,4 3-829,8-5 0,8 1-152,3 1 1,6-8-56,6 2 0,3-4-105,8-2 1,8 0-253,4 0 1,4-2-1336,1-4 1,3-2 748,3-3 0,-1-5-2426,7 5 3246,-8-5 0,12-1 0,-6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502 225 8661,'0'-52'972,"0"10"-907,0 8 1,-6 7-390,0 9 1,-5 1 240,5 0 0,-8 7 31,3 4 1,-6 5-255,-7 1 0,-4 7 95,-13 5 1,5 5 327,-5 6 1,5 4-12,1 8 0,8 1 26,4 4 0,12 5-47,5 7 0,4-1 258,2 1 0,0 2-57,0 4 1,0 3 95,0 8 1,0 3 85,0 2 1,-2-6-110,-3 7 1,1-10-313,-8 4 1,1-2 167,-7-9 0,1 0-243,0-6 1,5-3-51,1-2 0,7-7-170,-2-11 1,4-4-160,2-8-145,0 0 238,0-7 0,8-2 137,3-8 1,10-16-494,3-7 0,6-9 214,-1-9 0,4-11 456,1-11 0,1-12 0,0-4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33 8438,'-9'-8'1308,"1"6"-1082,8-5-189,0 7 260,0-8 1,2 6-76,4-4 0,-4 6 167,3 6 0,-3 6-23,-2 11 1,0 3-45,0 9 1,-2 9-53,-3 8 1,-5 2 192,-7 9 1,-1-7-56,1 2 1,2 1-182,3-1 1,-1 0-144,7-7 1,0-1-184,6-3 1,0 1-347,0-8 0,2-6 108,4-5 0,-2-6-1148,7 6 1002,-7-8 1,4 4-974,-8-7 406,7-9 699,-5-1 1,6-16-124,-8-3 0,-2-7 92,-4-5 1,4-4-17,-3-7 0,1-8 398,-2-5 0,4-1 0,-4 2 0,4-4 0,2 6 0,0-8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 8008,'-17'9'203,"0"-3"0,5 2 279,1-3 1,1 3 278,-2-2 1,-1-2-271,7 7 0,-7-5 541,1 6 0,-9-3-212,-2 3 0,0 1 44,6-7 1,-1 7-687,1-1 0,2-2-937,3 1-305,-3-7 61,13 11 0,-4-11-82,12 8 0,3-9 417,9 3 0,7-4 668,4-2 0,3-8 0,3-1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8004,'-2'10'0,"-4"-4"0,2 1 3102,-7-1-1647,7 8 418,-4-12-528,0 13-246,6-13-1703,-5 6 546,7-8-3901,0 0 2322,7 0 1637,-5 0 0,14 0 0,-7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4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7991,'9'0'3833,"7"0"-3358,-15 0-59,7 0-237,-8 0 1,-2 6 246,-4 0 1,-3 7 278,-8-1 1,-8 3-746,-4 3 1,-2 5 75,2 0 1,-3 2-459,3-2 0,4-4-140,2 4 0,5-4-294,7-2 1,3 1 456,8-1 1,0 0-71,0 1 1,2-3 100,4-3 1,3 1 272,9-7 0,-1 7 431,0-1 1,8-5-255,4-1 1,4-2 536,1 2 1,1-4-180,0 4 1,-1-5 1,1-1 0,-3 0 161,-3 0-69,4 0-337,-14 0-555,6 0-867,-15 0 0,-5 2 614,-10 4 1,-15 4-1783,-14 7 2393,-1 0 0,-22 8 0,3 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10475,'18'0'1269,"-1"0"-515,-7 0-661,-3 0 1,-7 8 26,0 3 0,0 5-53,0 1 1,0 0 77,0 1 1,-5 5-253,-1 0 1,-6 2 139,7-2 0,-7-4-68,6 4 0,0 2 275,6-2 0,0 0-19,0-5 414,0-1 1,0 0-143,0 0 0,0-5 580,0-1-679,8-7 1,2 4 19,7-8 1,-5 0-277,-1 0 1,-5-6 100,5 0 1,-1-7-266,2 2 1,-5-5 114,-7-1 0,0 0-209,0-1 1,-2 1-77,-3 0 1,1 1-154,-8 5 0,6-3-111,-5 9 0,-1-3-379,-5 2 1,0 4-70,-1-4 0,-1 6-492,-4 6 0,-4 2-1595,-7 3 2995,7 5 0,-14-7 0,5 9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6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293 240 7928,'9'-7'398,"-1"-3"-117,-8-7 0,2 5-73,4 1 1,-4-1 10,3-5 1,5 0 104,2-1 1,-3 1-106,3 0 1,-3-1 368,3 1-341,3 0 0,-7 5-14,3 1 0,5 7 35,-5-2 0,3 12 70,-3 5 1,3 12 52,-9 6 0,1 12-101,-6 5 0,0 9-106,0 3 1,-9 6 34,-9-7 1,-5 7-96,-6-7 1,-1-1-55,7-10 0,-8 2-193,2-8 0,2-1-13,-2-10 1,8-4-239,-2-8 0,2 0-83,-2 1 0,4-9 236,-4-3 1,4-4-149,1-2 0,3-8 98,3-3 1,-3-1-38,3-5 0,5 3-62,1-9 1,2 4 37,-2 2 0,4 0 97,-3-1 0,5 1-11,5 0 1,-1 1 315,8 5 1,1-5-117,10 5 0,-2-5 310,8-1 1,0 0-162,6 0 0,1 1 47,5 5 0,-3-5 9,8 5 1,-6-5 46,7-1 0,-7 6-73,6-1 1,-9 6 34,-3-5-110,8 7 0,-19-4-12,12 8 0,-12 0-15,0 0 1,-9 0-22,-3 0-62,-7 0 0,4 2-127,-8 4 0,0-2-111,0 7 280,-8-7 0,-2 12-60,-7-5 0,0 4-16,-1 3 1,-1-1 349,-4 0 1,6 1-106,0-1 1,-1 8 13,7 4 1,3 3-70,2 3 0,2 5 172,-1 1 1,3 7 41,-4-2 0,4 10 46,2 1 1,0 1-235,0-6 1,0-2-175,0-4 0,0 2-406,0-8 1,2-5 296,4-6 1,-4-8-89,3 2 1,-3-4-156,-2-2-282,0-7 10,0 5 240,0-13 118,0 6 0,0-10-134,0-4 1,0-5-301,0-12 1,0 1 256,0-6 0,0-7 487,0-5 0,8-1 0,4 7 0,3-9 0,2-1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7928,'12'-23'-1000,"-1"0"1,-7-2 1643,2 2 1,-4 9 395,-2-3-198,0 3-305,0-3 541,0 7-233,0 3-598,0 7 0,2 0 26,3 0 0,-1 9-27,8 9 0,-1 14 14,7 14-82,-1 4 1,6 10 16,0 3 0,0 5-13,-6 1 0,1-2-129,-1-3 1,-2 1-280,-3-8 1,3 1-1262,-3-6 1029,3-8 0,-5-2-40,-4-7 0,-5-2-1048,-1-4 445,0-4 679,0-8 1,-1-8-21,-5-3 0,-4-6 442,-7-6 0,-8-11 0,-2-10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6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7897,'0'-17'-1722,"2"7"2599,3 5 1,-1 3 272,8 2-697,-1 0 0,7 0-104,-1 0 0,-6 0-203,1 0 0,-2 2-83,1 3 1,3-1-179,-9 8 1,1-1 17,-6 7 1,0-1 121,0 0 1,0 0-175,0 1 0,0 1 50,0 4 1,-6-4 722,1 4 0,-7-9-292,6-3 1,0-5 1202,6 6-522,0-9-725,0 5 1,8-8-140,4 0 1,5-8-135,6-3 0,2-6-1117,4-6 1,3 1 655,-3-6 0,4 4-2389,2-4 2835,-1-1 0,1-6 0,-1 1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7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9946,'8'10'994,"-4"3"-555,7-7 1,-7 8 564,2-3 1,-2 4-498,2 3 1,-4 5-41,3 0 0,-3 0-296,-2-6 1,0 1-638,0-1 361,8 8 0,-6-6-174,4 4-66,-4-4 1,-1-9-1561,5-4 1164,-4-4 1,8-10 271,-4-4 1,-3-5 106,9-6 1,-6-6 152,5-11 1,-1 3 25,1-3 1,3 11 90,-8 6 1,5 4 147,-5 2 0,5 5 263,-5 1 67,8 7 1,-7-2 460,5 12 0,1 3-411,-7 9 1,6-1 491,-7 0 0,7 2-296,-6 4 0,5-3-163,-5 3 0,2-4-308,-3-2 1,-3 1-176,4-1 1,2-6-1741,-3 1 1493,9-8 1,-10 3-1274,7-7 0,-5 0 45,6 0 1489,-9 0 0,13 0 0,-7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7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7934,'-18'0'685,"1"0"933,7 0-1260,3 0 0,9 0 116,3 0 1,5 0 623,7 0 0,1 0-450,-1 0 0,8 0-234,4 0 0,1 0-113,-1 0 0,4 0-100,-4 0 1,-4 0-251,-2 0 0,2 0-820,-2 0-1121,0 0-986,-6 0 567,0 0 2409,-7 8 0,5-6 0,-5 5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8074,'23'0'-94,"0"0"288,0 0 1,8-6 381,4 0 0,13-2-219,4 3 0,1 3 65,11-4 1,-1 2-249,6-2 0,-9 2-130,-8-7 1,-6 7-113,-6-2 0,-9-3 75,4-3 1,-12 3-180,0-3 1,-10 6-215,-1-5 1,-8-3-377,1-9 1,-3 4 257,-2-4 1,-9-2-160,-9 2 1,-1 0 528,-10 6 1,0 7-67,-5 4 0,1 4 406,4 2 1,-1 2-247,7 4 1,0 4 247,5 7 1,1 0 163,0 0 0,1 1 183,5-1 1,-3 6-113,9 0 0,-7 2 262,6-2 1,-5 4-162,5 8 0,-6-1 79,7 1 0,-7-1-457,6 1 0,-5 0 73,5-1 0,-2 1-259,3-1 1,3-5-106,-4 0 1,2-8-540,-2 2 349,4-4 1,-5-7-808,7-1 783,0-7 0,0 2 42,0-12 0,2-3-41,3-9 0,-1 1 134,8 0 1,-1 1 98,7 5 1,5-3 3,0 9 0,7-1 168,-1 6 0,-2 2-33,2 4 0,-8 3 510,2 8-3,-4 1 0,-9-1-282,-4 0 0,-4 1-6,-2-1 0,-2-2 13,-4-3 0,-4 3-279,-7-3 0,-6 1-139,0-1 0,0-3-296,6-3 0,-1-4-195,1 4 183,7-4 0,-3-4-31,7-4 0,1 2-339,5-7 521,0 7 35,0-4 0,0 10 786,0 4 1,0 3 152,0 9 1,-8 5 488,-4 0 0,-9 6-224,-2-6 0,0 6 503,6-6 0,7 5-591,4-5 0,4 8-355,2-2 1,2-4-381,4-2 0,11 2 59,12-2 0,4-2-944,2-9 1,-1 1 8,1-7 1,-1 0-483,1-6 1,-1 0 321,1 0 1,0 0-410,-1 0 0,-5 2 1338,0 3 0,0 5 0,5 7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7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7855,'0'-10'1258,"0"3"1,0 9-1,2 3-536,3 7 0,3 5-286,4 6 1,1-2 560,-7 8 0,1 0-563,-1 6 1,-4-1-386,4 1 0,2-3-286,-3-3 1,1 2-622,-6-8 1,6 6-120,0-6 0,-1 0 42,-5-6-2024,8 1 2959,-6-9 0,13-1 0,-5-8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9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11409,'-2'17'407,"-4"1"1,4-7 0,-4 1-184,5 1 1,-5 4-32,0 6 1,-2-9 13,3 3 0,3-3-112,-4 3-293,4 0 1,4-1-537,4-5 1,3-3 258,9-8 1,1 0-39,4 0 1,2-6 152,4 0 1,1 0 342,-7 6 0,0 0 24,-5 0 86,-1 0 1,-7 10 154,-5 7 0,-5 3 482,-5 8 0,-5 1-179,-7 6 0,-8-1-161,-4 1 1,-4 0-312,-1-1 1,-1 1 115,1-1 0,-1-1-315,0-4 0,3-2 6,3-4 1,-2-10 30,8 5 1,-6-7-137,6 1 0,0-5-552,6-7-629,0 0 519,-1 0 182,1 0 0,7-2 229,5-3 1,3 1 105,2-8 0,0 6 193,0-5 0,0 5 69,0-5 0,7 5 39,5-6 1,1 7 181,-1-7 1,5 6 438,0-5 0,3-1-304,8-5 1,1 5 347,6 1 0,1 1-225,5-1 1,-3-5 7,8 5 1,-2 3 33,3 2 1,1 4 71,-8 2 0,0 0-183,-5 0 1,-6 2-50,0 4 1,-8-2-516,2 8 1,-10-7 219,-1 7 1,-3-6-716,3 5 1,-4-5 410,-8 5 0,0-5-514,0 6-15,0-8 197,0 11 1,-8-7 347,-4 3 0,-3 3 257,-2-9 1,-1 9-68,1-3 0,-6 5-85,0 1 1,-8 0-12,2 1 0,-3 5 230,-3 0 0,1 2 0,-1-2 0,0-4 0,1 4 0,-1-4 0,1-2 0,7-1 49,4-5 0,-2 3 177,2-8 1202,0 7-697,5-11 538,9 6-789,1-8 1,16 0 158,3 0 1,7 0-214,5 0 0,3-8 13,9-4 1,0-3-439,-1-2 0,1-1-272,-1 1 0,-1 6 45,-4-1 1,-4 3 220,-8-3-1535,0-3 608,-7 5 536,-2 0 1,-10 3-183,-4 7 534,-4 0 1,-7 0 98,0 0 1,5 6 829,1-1-334,7 9 0,-9-5-269,7 9 0,0 5 41,6 0 0,0 0-5,0-6 0,0 6-89,0 0 1,2 0-90,4-5 0,-4-1-143,3 0 1,3 0-60,-2 1 1,0-1-354,-6 0 1,0-5 13,0-1 1,0-5 193,0 6 0,0-7-1295,0 7 1016,-8-8 0,-2 3-154,-7-7 0,-2 0 158,-4 0 0,4 0 482,-5 0 0,-1-1 0,2-5 0,-2 2 0,2-8 0,10 3 0,-4-3 0,3-3 0,-3 13 0,7-6 151,3 8 489,7 0 746,0 8-913,0 2 0,2 1 246,3 1 0,-1-8 1327,8 1-249,-8 5-1289,11-1 0,-13 3 450,4 0 1,-3-9 174,3 3-1264,-4-4 1,6 0-1036,-8 4-62,7-4 1,-3 5 547,8-7 0,1 0-1386,10 0 2066,4-7 0,16-3 0,1-7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9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7910,'17'-10'454,"0"5"0,-5 3 1807,0 2-1375,-9 0-451,5 0-582,-8 0 201,0 0-54,-8-8 0,-1-2 0,-9-7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1:59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7845,'0'-9'366,"0"-7"1,2 12 204,4-7 1,5 5-130,12-5 1,4 5 70,8-6 0,-3 8 138,-3-1-397,11 3 1,-16 4 6,10 3 1,-11 7 127,0 11 0,-4-4-309,-1 4 0,-9 2 87,-3-2 1,-4 8-428,-2-2 1,-2-2 221,-4 2 0,-5-6-748,-12 6 0,4-8 212,-5 2 1,3-4-59,-2-2 0,4-7-504,-4-4-268,4-5 810,1-1 0,9-15 594,3-8 0,-3-8 0,-1-3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00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9207,'-10'8'907,"3"1"0,7 14-459,0 0 665,-8 0-673,6-5 0,-7 5 81,3 0 1,2 2 23,-8-2 0,7-2-1140,-7 8 1,6-8 427,-5 2 0,1 2-1349,-1-2 1,-5 0 208,5-6 1307,-5 1 0,-1 7 0,0 2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00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7845,'-17'10'-766,"-1"-2"511,1-8 1059,8 0-296,1 0-149,0 0 54,6 0 61,-5 0-263,7 0 158,0 0 1,1 7 421,5 5-370,4 3 422,7 3-488,-7 7 1,5-4 198,-3 8 487,3-8-640,-5 11 0,5-11 343,-3 8 0,3-8-278,2 3 1,0-5-123,1-2 1,7 0-134,4 1 1,5-9-214,6-3 1,5-6-324,7-6 0,-1-3-350,1-9 1,6 1-108,0 0 1,-1-2-1055,-5-5 0,-2 11 583,-4-4 0,0 5 231,-11 1 1022,3 3 0,-18 0 0,5-1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00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7845,'17'8'0,"-7"-4"520,-4 7 1,1 7 743,-1 5 0,0-6-443,-6-5 1,-2-3-338,-4 3 0,-4 5-886,-7 0 402,-15 8 0,-5 18 0,-15 1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5885,'17'-18'0,"0"1"0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7870,'0'-17'796,"0"5"990,0 1-336,0 7-718,0-11 0,2 13-68,3-4 1,-1 10-254,8 2 1,-7 7-28,7-1 1,-8 3-137,2 2 1,-4 6-9,-2 0 0,0 2-128,0-2 1,0-3-324,0 3 195,0-4 1,0-2-153,0 0 0,1-7-1168,5-4 1011,-4-4 0,8-2-77,-5 0 0,-1-10 111,8-7 0,-1-2-511,7-10 1,-1 0 176,0-6 1,6 3 104,0 3 0,0 4 267,-5 8 0,-1 1 215,0 5 1,1 3 460,-1 8 1,-7 8-352,-5 3 0,-3 10 465,-2 2-217,0 8-223,-7-4 1,1 8 834,-12-1 0,5-1-321,-10-4 0,4 2-161,1-8 0,1 5-301,0-5 1,0 0-242,-1-5 1,1-3-61,0-3 1,5 1 112,1-7 0,1 2-546,-2-3 0,3-3-105,3 4-505,4-4 483,-5-2 314,7 8 491,0 1 1,-2 9 439,-4-1 1,4 0 24,-4 0 0,-2 1-275,3-1 0,-7-5 680,6-1 1,-1-1 251,1 1-50,4-3-534,-6 0-632,8-6 1,2-1-31,4-6 1,4-9-226,7 3 0,0-5-169,1-1 0,5 0 225,0-1 1,5 1-975,-5 0 0,6 0 451,-6-1 1,6 9 225,-6 3 0,0 4 343,-5 2 1,-7 0 331,1 0 0,-7 2 158,7 4 0,-6 1 461,5 5 0,-7 3-83,2-3 0,-2-3-260,1 3 1,-3-6 852,4 5-904,-4-7 0,0 4-557,4-8 1,-2-2-266,7-4 0,-5-4-498,5-7 1,-5-6 415,6 0 0,-3-6-316,3 6 1,3-6-471,-3 6 1,-3 6-56,3 5 1202,-1 9 0,7-5-74,-1 8 1,-2 2 478,-3 4 1,3-3 129,-3 9 0,-3-1 319,3 7 1,-6-3-279,5-3 1,-7 3 847,2-3 235,3-5-518,-7 9-1848,6-14 751,-8 5 0,0-9-1149,0-3 0,0-5 127,0-7 0,6-1-324,0 1 1,-1-6 1441,-5 0 0,0-15 0,0 1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4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18 103 7870,'10'-18'781,"-3"7"-403,-7-1 1,0 6 577,0-5-584,0 7 1,-2-9 857,-3 7-394,3 0-300,-6 6-255,8-8-317,0 6 0,0-3-264,0 10 253,0 5 103,0 7 1,0 3 10,0 3 1,0 9-46,0 9 0,0 14 247,0 3 1,0 11-132,0 12 0,0 7-296,0-37 0,0 2 0,0 2 0,0 1 154,0 2 0,0 0 1,0 2-1,0 1-135,0 2 0,0 1 0,-1-4 0,0 1-475,-2 0 0,0-1 0,2-7 0,0-3-10,-4 37 1,3-4-331,2-14 1,0-10 429,0-13 1,0-15 153,0-2 0,0-8 38,0-4 155,0-7 1,0-4-163,0-12 560,0-11 0,7-18 1,3-9-1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08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69 138 8085,'0'-9'3003,"-7"1"0,3 14-2980,-8 0 1,8 1 485,-1-1 58,3-4-532,2 6 0,7-3 133,5 1 1,5 0-615,6-6 1,-2-2 3,8-4 1,-6 2-335,6-7 0,-14 5 726,3-5 1,-11-1 421,5-5 1,-8 0-242,2-1 1,-6 7 123,-6-1 0,-10 3 701,-7-3 1,-6-1-443,6 7 0,-5 0-582,5 6 1,-6 0-841,6 0 1,2 2 907,9 4 0,-3 3 0,5 9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5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69 7870,'0'-11'245,"0"-1"1,0 7 1047,0-7-464,0 8-282,7-4 198,-5 1-81,6 5-385,-8-6 0,-8 16-234,-3 3 0,-11 7-198,-1 5 1,-7-2-529,1 8 0,-2 0 423,2 5 1,4-7-308,8-4 1,5-4 268,1-1 0,7-1-39,-2 0 1,12-5-59,6-1 0,3-5 358,2 6 0,6-3 148,0 3 0,0 3 185,-5-3 1,-1 9 434,0 2 0,-5 2-370,-1-2 1,-7-4 347,2 4 0,-4-4-279,-2-1 1,0-1-48,0 0 0,-6-5 201,0-1-1209,1-7-295,-3 11-865,6-13 349,-6-2 1,8-15 176,0-8 1257,8-8 0,2-3 0,7-11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7870,'9'2'319,"-3"3"0,4-1 518,1 8 1,-3-6 63,-2 5 0,1-5-84,-1 5-564,7-7 1,-9 6-72,8-4 1,-6-5-402,5 5-280,-7 4 0,9-6-1271,-7 7 1275,0-7 0,-6 11-70,0-3 0,0 3-487,0 3 1,-8-1 1051,-3 0 0,-5 2 0,-1 4 0,0-1 0,-1 6 0,1-6 0,0 1 0,1-2-713,5 2 713,-4-4 0,13 6 0,-6-8 895,8 1-374,0-9-103,0 7 0,2-13 324,4 9 1,-3-8-260,9 2 0,0 1 253,5-1-255,0 0-268,0-6 1,1 0-155,-1 0 1,-5 0-78,-1 0 0,-5 0-431,5 0 409,-7 0 1,6-6-1184,-4 0 838,-5-7 1,9 9-341,-4-8-255,-4 9-157,5-13 361,-7 14 574,0-5 298,0 7 1,-1 2 30,-5 3 0,4 5 66,-4 7 0,-2-5 445,3-1 0,-1 1-119,6 5 1,-2-5 176,-4-1 96,4 1 1,-5 5 224,7 0-48,0-7-623,0 5 0,0-11 261,0 8-286,0-9-235,0 5 235,7-8-116,-5 0 0,14 0 14,-5 0 0,4 0-355,3 0 1,-1 0 121,0 0 1,1-2-1359,-1-4 1056,0 5 1,1-7-2845,-1 8 3160,0 0 0,0-8 0,1-1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0 7959,'17'0'572,"0"0"0,1 6-384,-1 0 1,6 2 602,0-3 1,6-3 171,-6 4-1174,0-4-324,-6 6-182,1-6 239,-9 13 1,-9-5-411,-11 7 0,-10 6 119,-3 0 0,-6 6 769,1-6 0,-2 6 0,2-6 0,2 6 0,4-6 0,12 0 0,-5-6-48,16 0 0,2-7 66,4-4 0,4-4 207,7-2 0,6 0 300,0 0 1,8 0-165,-2 0 1,-2 0-24,1 0 0,-6-6-263,1 0 0,-10 0 297,-1 6-248,-9 0-119,5 0-41,-8 0 1,-2 2-49,-4 4 1,-5 4 73,-12 7 0,2 2-121,-8 4 0,6-4 67,-6 4 0,10-3 90,2-3-174,-1 0 147,9 1 0,-1-9 0,4 5-140,12-9 0,-2 3 75,7-2 0,1-4-12,5 3 0,1-3-10,-1-2 0,0 0-333,0 0 274,1 0-14,-1 0 159,-7 0 0,-10 6-81,-12 0 0,-9 7 176,-2-1 0,-8 3 107,2 3 0,2-1 222,-1 0 1,6-5-68,-1-1 1,12-5 603,5 6-735,-4-9-33,9 5 0,1-8-136,11 0 0,6 0 109,6 0 1,-1 0-686,6 0 1,1-8 56,6-3 0,-6 1-162,-1-1 0,-6 7 182,1-2 119,-4 4-146,-2 2 581,-7 0-143,5 0 0,-13 2 244,4 4-132,-12 3 1,-4 3 162,-7 0 0,-6-1 299,0 6 0,0 1 392,6-1-605,-1 0 0,1-1 251,0-5-424,7 4 0,3-11-571,7 8 380,0-8 0,7 3-149,5-7 1,3 0 68,2 0 1,1 0-1062,-1 0 804,0 0 1,1 0-353,-1 0 580,-8 8 242,-1 2 0,-8 7 69,0 0 0,-2-5-82,-4-1 0,-3 7 315,-8 5 0,-6 0-153,-1-6 1,1 0 173,6 1 1,6 1-52,-1 4 1,2-4 64,-1 4 0,-3-4-212,9-1 1,-1-1-91,6 0 1,2 1 37,4-1 1,3-2-132,9-3 1,-1 1-159,0-7 0,8 0 86,4-6 0,-2 0-306,2 0 1,-6-10-20,6-7 1,-6 0-180,5-7 0,-12 5 300,1 2 1,-3-6 142,3 0 0,-8-2 283,-3 2 1,-4 4-62,-2-4 2031,0 3-985,0 3 1269,0 7-1574,0 3 1,8 7-19,3 0 0,5 0-373,1 0 1,0 0-84,1 0 0,7 0-462,3 0 1,-3 0 96,-2 0 0,2 0-954,-2 0 1,0 0 297,-5 0-4831,-1-8 5457,0 6 0,-7-6 0,-2 8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7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7841,'0'-10'2899,"0"2"-2637,0 8 0,-7 8 130,-5 3 0,-3 5-293,-2 1 0,-7 6-168,1 0 1,-5 6-29,5-6 115,-1 0 0,9-6-262,4 1-760,3-1 427,8 0 0,8-1 242,3-5 1,12-1 110,6-4 1,-2 3 19,2 8 1,-8-5 169,2 0 1,-4-1 90,-2 6 1,-1 1 318,-5-1 0,-3 0-4,-8 1 1,0-1 367,0 0 1,0 0-219,0 1-123,0-9-1357,-8 7 578,6-14 46,-5 5 0,7-9-99,0-3 0,0-5-325,0-7 0,2-2 25,3-5 733,-3-2 0,14-9 0,-7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18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7864,'8'-9'1309,"1"-5"-835,9 9 0,7-7 446,3 6 0,7-7-385,5 1 0,5-3 445,6-2 0,-5 5-423,1 1 0,-3 1-179,2-1 0,-6-3-417,-11 8 0,-2-5-332,-4 5 0,-10-6-122,5 7 0,-11-1 306,5 6-1178,-8 0 1,2 0 481,-12 0 0,-4 0-108,-7 0 1,-6 0 421,0 0 1,-14 6 115,3-1 0,1 7 253,4-6 0,6 0 200,-6-6 0,8-2 0,-2-4 0,10-4 0,1-7 0,8 0 0,-1-1 0,3 1 0,2 0 0,0 5 111,0 1 0,0 5 223,0-6 0,0 7 208,0-7 0,2 8 212,3-1 201,-3 3-291,6 2 0,-6 0-220,4 0 0,-3 7 286,9 5 0,-8 3-287,2 2 0,-3 1 316,3-1 0,-4 2-495,4 4 0,-4-3-363,-2 3 1,0-2-17,0 2 1,-2-2-236,-4 8 1,-3-2-1472,-9 1 0,-1 5 878,-4-4 1,2 4-374,-8 1 0,0 1 837,-5-1 1,7-7 478,4-4 0,3-3 58,3-3 0,0 0 27,0 0 0,7 1-114,4-1 1,2-2 272,-1-3 1443,3 3-1117,2-5 0,15 0 144,8-5 0,6-5-267,-6-5 1,8-5-393,-2-7 0,3-1-55,3 1 0,-1-6 27,1 0 1,-8 2-28,-4 9 1,2-1-329,-2 7 1,-6-5 28,-5 5 0,-8 2 113,1 10 1,-3-2 294,-2 7 0,-2 6-103,-3 6 1,-7 8 177,-11-2 1,2-2-55,-8 2 1,6-2 50,-6 1 1,2 3 28,-2-8 1,10 0 124,8-5 0,5-3-593,-6-4 218,9 5 0,5-14-464,15 4 1,0-3 225,6 3 0,4-4 3,2 4 1,-2-4 135,2-2 1,-8 7 99,2 5 0,-4 3 94,-2 3 0,-7-1 468,-4 0 1,-4 6 711,-2 0 1,-2 2-538,-4-2 1,2-3 310,-7 3 0,1-10 90,-2-1-250,5-9-927,7 5-387,0-8 1,7-2 55,5-4 1,3-3-620,3-8 1,1-1-895,4 1 0,-6 5 206,0 1 1716,1-1 0,-9-5 0,9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7850,'-11'-5'-1198,"-1"-1"898,8 0 1,-5 0 299,3 1 0,4-1 0,-6-2-33,8 6 1,2-7 159,4 3 11,-4 4 0,7-8-75,-3 5 1,-2 1 333,8-8 1,-9 6 191,3-5 640,4-1-388,-8-5 455,5 8-447,-7 1-504,0 8 0,-2 2-99,-3 4 0,1-3-21,-8 9 0,3 1 77,-3 10 1,-1-3-91,7 3 0,-2 2 84,3-2 0,3 0-141,-4-6 1,4 0-118,2 1 0,8-3 28,3-3 0,-1 1-162,1-7 0,1 0 8,5-6 0,0 0 103,1 0 0,5 0-524,0 0 1,0-8 250,-6-4 1,2-3-453,4-2 1,-3-1 270,3 1 0,-6 0-151,-5-1 1,1 1-199,-7 0 539,-1-8 1,1 6 244,0-4 0,0 9-197,-6 3 737,0 7-435,0-4 1,0 10 567,0 4 1,6 3-74,-1 9 1,7 5 162,-6 0 0,7 0-298,-1-6 0,-3 2 11,3 4 1,-7-9-194,7 3 171,0-3-1696,5 3 906,0-7-1227,0-3 1,-5-7 705,-1 0 0,-7-2 861,2-3 0,4-5 0,-1-7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1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1 915 9396,'7'10'1189,"5"-5"1,11-5-734,6-5 1,3-5-4,3-7 0,0 5-307,-1 1 0,3-3-250,3-9 1,-5 4-361,-1-4 0,-5 6 14,-6 5 0,-10-3-1151,5 3 1148,-12-3 0,-1-2-34,-10-1 0,-5 3 88,-7 3 1,-6-1 306,0 7 1,-6 0 101,6 6 0,0 2 252,5 4 0,7 4 487,-1 7 1,6 6-367,-5 0 1,7 14 249,-2-3 1,4 12-218,2 0 1,0-1-10,0 1 0,2-2-157,4 2 1,-4-4-51,4-7 1,-4-1-170,-2 1 1,0-8-315,0-4 0,0 2-477,0-2 0,-2 0 406,-4-6 0,-2-5-117,-3-1 0,-5-7 124,5 2 1,-10-4 181,-2-2 1,0-8 79,5-3 1,7-6 355,-1-7 0,3-1-27,-3-3 1,4-7 251,8 0 1,14 1-189,3-6 0,14-3-67,4 3 1,7-8-524,10 2 1,7-4 173,5-2 1,3-6-385,2 1 1,-5-3 118,-1 2 1,-2 5-214,3-5 1,-7 4 175,-10 2 0,-1-1 2,-12-5 0,3 10 655,-14-4 0,-2 12-260,-9-1 1,-5 7 1142,-7 5-669,0 4 67,0 15 1,-7 4 132,-5 12 1,-3 6 26,-3 11 1,-5 4-150,0 7 0,-6 7-28,6-1 0,-5 2-58,4-1 1,1-7-173,6 1 0,2-3-79,3-8 1,-1 4 21,7-5 1,0-5-627,6-7 1,2-5-137,4 6 1,4-9-470,7 3 1,2-4 309,4-2 0,-2-8-384,8-3 0,-2-3 695,2 3 1,-4-3 160,-8 9 0,0-1 179,1 6 1,-7 2-125,1 4 1,-8 5 661,1 12 1,-3 6 58,-2 11 1,-7 3 442,-5 3 1,-5 2-299,-6-8 0,3 8 247,-3-2 1,-2-3-223,2-3 0,0-4-289,6-1 0,0-2-290,-1-5 1,9-3 45,3-7 0,-2-1-638,3 0 1,-1-5-570,6-1-748,0-7 1384,0 4 1,2-10-77,3-4 1,-1 2 158,8-7 1,-6-3 63,5-9 0,3 4-76,9-4 1,-2 4 86,8 2 0,-2 1 20,1 5 0,5-3 105,-4 8 0,2-5 167,-3 5 1,3 0-78,-8 6 0,0 0 115,-5 0 0,-7 0 99,1 0-214,-9 8 0,5-4 170,-8 7 1,-6-5-10,1 6 1,-15-8-289,3 1 0,-4 3 89,4-2 0,-1 0 43,1-6 0,6 0 33,-1 0 0,8-2-4,-2-4 0,4 2-14,2-7 0,2 1-31,4-2 0,-2-1 56,8 7 0,-1 0-10,6 6 113,1 0 1,-3 2 8,-3 4 0,-5 4 99,-7 7 1,0 0-32,0 1 1,-9 5 146,-9 0 1,-1 6-141,-10-6 1,-1 7-52,-11-1 0,5 2-225,-5-2 1,5 1 99,1-7 0,8 2 46,4-1 1,6-11 73,5 4 0,-1-3 108,7 3 1,2 0-156,10 1 1,4-7 13,7 1 1,6-3-185,0 3 1,8-3 136,-2-3 1,9-4-681,3 4 1,1-12 318,-2-5 0,-3-5-636,3-1 0,-3 0 220,-3-1 0,-7-5-14,-4 0 1,-4 0 292,-1 6 1,-7 0 78,1-1 0,-9 7-40,3-1 0,-6 3 116,-6-3 1,-3-3 180,-8 3 0,-1-1-117,1 1 0,5-1 624,1 7-8,-1-7 416,3 11-337,-7-6 310,15 8 823,-7 0-1125,8 0 1,0 8 123,0 3 0,-2 10-202,-4 2 1,4 10 82,-4 2 0,-1 1-245,1 10 0,-6 2-283,7 10 0,-3-8-208,2 7 1,4-8 220,-3 2 0,-5 1 0,0-8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7867,'10'-10'2278,"11"-3"-1367,-3 7-386,3-8 0,4 11 519,3-9 1,5 8-491,2-2 1,-3 3-191,-3-3 1,2 2-753,-8-8 0,0 7 287,-6-7 1,1 8-604,-1-1 0,-6-3 276,1 2 428,-8 0 0,4-1 0,-8-3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7891,'18'-17'226,"-9"0"-226,7 7 0,-14-5 1390,5 13-452,1-6 148,-6 8-691,6 0 1,-8 8 831,0 3-809,0 5 1,-6 1 219,0 0-602,0 0 1,1 1-105,-1-1 1,2-6 126,10 1 1,3-8-742,9 2 0,5-4 347,0-2 0,7 0-658,-1 0 1,-2 1 399,2 5 0,-10-2 238,-2 8 1,-1-1 593,-10 6 1,-3 8-216,-8 4 38,-5 4 1,-9 1 81,-4 1 0,-4 5 31,-8 1 0,1-5 213,-1-1 1,1-10-141,-1 9 0,0-9 10,1 4 1,-1-8-247,1 2 0,7-11 1,2 1 83,7-7-350,1 0-138,0-6 0,7-2 156,5-4 1,3-3-458,2-9 0,9-1 287,9-4 0,1 8 37,10-8 1,5 13 243,6-7 1,9 3 263,-3-3 1,4 7-96,1 5 0,-1 3 144,-3 2 1,-5 0 485,-8 0 0,-1 0-264,-4 0 1,-4 7 195,-8 5 0,-1-2-201,-5 1 1,-3-5-680,-8 5-23,0 1 0,-4 5-366,-8 0 0,-1 7 73,-16-1 0,-7 5 259,-11-5 0,-8 8-323,-3-2 1,-1 4 172,1 1 1,6-1 904,0-4 1,10-4-237,13-8 727,-4 8 1,22-6-263,-1 4 1,10-5 30,8-7 1,8 3-244,14-9 0,3 1-51,15-6 0,8-8-384,10-3 0,1-5 89,-2-1 1,-3 0-391,-8 0 1,-6-1 190,0 1 0,-15 0-620,-3-1 0,-6 1 226,-5 0 0,-7 5 39,-5 1 0,-5 1-12,-5-1 0,-11-3 88,-7 8 0,-8 1 457,3 5 1,1 0-126,-2 0 0,8 2 647,-2 3 1,3 7-341,3 11 0,6 2 230,-1 4 0,8 3-144,-2-3 0,10 4-6,2 1 0,7 3-45,-1 3 1,-2-3-204,1 3 0,-1-3 4,1-3 1,-3-5 91,-8 0 0,0-2-328,0 2 1,0-4 90,0-8 0,-6 0-585,0 1 0,-7-3 164,1-4 0,-3 3-57,-2-8 1,-6-1-656,0-5 1,-8 0 1185,2 0 0,-4-15 0,-1-4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2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7944,'0'-7'922,"0"7"17,0 7 1,0 5 1108,0-1-1478,0 1 0,0-1 555,0 1-321,0-8-842,0 11 0,2-13-579,3 4 1,13-6-1718,10-6 2334,5-4 0,17-14 0,4-3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26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8240,'10'-7'201,"5"-3"0,-11-5 40,8 3 1,-7-1 245,7 7-227,-8-8 0,9 11 562,-7-9-571,7 8 0,-9-3 204,8 7-67,-1 0-307,7 7 0,-3 3 103,-3 7 1,1 0-181,-7 1 0,-1 1-351,-5 4 0,0-2 210,0 8 1,-1-8-210,-5 2 1,-2 2 151,-3-2 1,-5 0 203,5-6 0,-5 1 4,-1-1 1,0 0 174,-1 1 0,1-1-115,0 0 0,1-5 123,5-1 1,-2-5 450,7 6-33,0-9-216,6 13-237,0-14 0,2 5 166,4-7 0,3 0-129,9 0 0,7 0 4,3 0 1,5-7-61,2-5 0,-7 3-138,1-3 0,-2 8-863,2-2 0,-4 5 100,-8 1-864,1 0 1,-3 1 63,-4 5 1558,-3-4 0,-8 14 0,0-7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3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7888,'27'7'0,"-4"5"0,-6 3 1182,-5 2 1,-4 1 1582,-8-1 0,0 0-1909,0 1 0,0-1-472,0 0 0,-6-5-1749,0-1 1,-2-7 403,3 2 961,3-4 0,-21-2 0,3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3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7835,'10'-17'187,"5"-1"0,-13 7-125,4-1 0,-2 3 634,2-3 1,-2 5-192,7 7 1,1 0 129,5 0 1,0 0-100,1 0 1,1 7 100,4 5 0,-2 5-298,8 6 1,-8-4-134,2 4 0,-4-3-227,-2-3 1,-5 0 76,0 1 0,-9-7-557,3 1 1,-6-3 341,-6 3 1,-5 3-694,-12-3 0,-4 1 86,-8-1 0,1 1-872,-1-7 1184,8 7 1,-5-11-51,3 4 1,2-4 170,-2-2 1,14-10-311,-3-7 643,13-8 0,-11-17 0,7-2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3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 7611,'15'-12'-674,"-3"0"2637,-4 9-1394,-8-5 0,0 16 221,0 3 0,0 6-284,0 7 1,-2-3 245,-4 7 1,2 1-354,-8 6 0,7-1-169,-7 1 0,6-6-433,-5 0 1,1 0 205,-1 5 1,-3-1-1306,9-4 0,-9-3 637,3-2 1,1-11-1947,-2 4 2611,1-3 0,-6 3 0,-1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7835,'-10'0'259,"2"8"0,8 2 233,0 7 1,8 0 464,4 1 0,3 5-422,2 0 1,1 6 394,-1-6 0,6 7-405,0-1 0,8 4-1,-3 1 0,5-7-164,2-4 0,7 0-168,4-5 0,12 1-151,5-13 0,6-1-197,6-5 0,-4-13-821,4-4 1,2-12 301,-2 0 0,0-9-1300,-6-3 1,-2-5 163,-3 6 1811,3-1 0,-15 7 0,4-1 0,-6 1 0,-2-1 0,-2 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5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174 139 7851,'0'-17'1277,"8"0"-558,1 7-236,8 2 0,3 3 173,3-1 0,4 0-216,7 6 0,1 0-68,-1 0 1,1 0-275,0 0 1,-1 0-190,1 0 1,-8 0-397,-4 0 433,-4 0 1,-4-2-201,-3-4 0,-5 3-1263,-7-9 650,0 8 0,-7-9 296,-5 7 1,-3 0 125,-2 6 1,-1-6 117,1 1 1,0-1 508,-1 6 1,7 2-76,-1 4 0,3 3 53,-3 9 0,-1 7 92,7 3 1,-2 5 411,3 2 0,3-1-265,-4 1 0,-2 5-75,2 0 0,1-3-533,5-2 0,-6-10 169,0 9 0,-7-11-355,1 0 0,-3 2-94,-2-2 0,-8 0-313,-4-5 1,0 3 415,-6-4 1,5 4 220,-11-9 1,10-3 558,3 3 0,7-6-329,-3 5 1,11-7 1336,1 2-784,9-4 28,-5 5 1,16-5-101,3 4 0,12-4-91,6-2 0,6-2-291,5-4 1,-2-3-259,9-9 0,-9-1-373,2-4 0,1 4 342,-7-4 0,-3 4-714,-14 1 433,1 1 169,-9 0 0,-11 7 208,-15 4 0,-8 12 149,-10 6 1,-5 11 110,0 6 0,-8 3 429,2 3 1,3 5-19,3 1 0,9-1-238,2-6 1,10-1-185,2-4 0,1 2 25,11-8 0,-1 0-702,6-6 98,0 0 0,8-7-386,3-4 0,10-6 290,2-6 1,8-4-269,-2-7 1,-4 6 403,-2-1-75,-4 8 768,-2-4-397,-7 8 0,-4 14 1139,-12 3 0,-4 6-156,-7 0 1,6-3 202,-1 3 1,1-4-584,-7-2 1,7 0-60,-1 1 1,8-7-977,-1 1 390,3-8-98,2 3 1,7-11 193,5-7 1,9-1-798,2-11 1,8-2 64,-2 2 0,1 0-148,-1 6 0,-4 2 257,-7 3 825,6 4 589,-4 8 1,-3 8-527,-11 4 0,-4 3 339,-2 2 1,0 1-237,0-1 1,0 0 493,0 0 1,0-5-167,0-1-856,0-7-73,0 4 1,9-12-430,9-7 0,7-7-291,9-10 0,1-11 403,-1 5 0,9-11-866,3 5 0,4-14 665,2 2 1,-1-2 21,1 8 1,0 4 404,0 8 0,-2 1 281,-4 4 0,-4 10 79,-7 7 1,0 8 281,-1-1 1,-7 5 7,-4 5 0,2-1-186,-2 8 1,-2-1 1000,-9 7 1,3-7-431,-3 1 0,-5-1-325,-1 7 1,2-1-377,-2 0 0,-1-5-200,-5-1 0,-7 1-43,-5 5 1,-5 0-284,-6 1 0,2-1-61,-8 0 0,0-1 202,-6-5 0,3 3-358,3-9 1,2 7 181,4-6 0,8-1 117,-8-5 249,7 0 0,-9-2 89,8-3 0,7 1-247,5-8 223,-5 8 348,8-3-183,-6 7 0,8-2 712,0-4-411,0 4 862,0-6-282,0 8 1177,0 0 0,0 10-1859,0 7 1,0 10 35,0 14 1,0 3-167,0 8 0,0 13-75,0 4 1,0 12 44,0 0 1,0 9-396,0 2 1,-5 2-741,-1-2 0,-8-9 542,3 4 1,1-5-1174,-1 5 1,1-14 718,-1-4 0,3-13-1006,8-5 1938,0-6 0,-6-5 0,4-3 0,10-11 0,9-8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7830,'9'-7'-335,"-1"5"448,0-14 1,1 14 356,9-3 0,-7 3 251,1 2-179,-1 0 1,7 0 31,-1 0 1,2 5-193,4 1 0,-4 6 28,4-7 0,-3 7-75,-3-6 0,0 5-168,0-5 49,1 8-344,-1-5-158,0 8 227,-7 1 58,-2-1 0,-8 2-35,0 4 1,-10 4 31,-7 8 1,-2 5 143,-10 0 0,2 8-101,-2-1 0,-6 3 312,1 1-167,-1 1 1,-7-2-143,7-4-50,1 4 0,5-19-160,0 4 1,8-6-384,-2-1 1,0-3-414,6-7 1,-5-3-74,11-3-104,-4-5 757,-3-7 0,9-7-156,3-5 0,4-3 47,2-3 0,0 1 493,0 0 0,2-1 0,4 1 0,3 0 0,9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6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7922,'15'-12'0,"-2"3"832,-1 1-675,0 2 0,-1 6 467,1 0-25,-9 0 122,13 0-474,-7 0 0,3 8 427,-1 4 1,-7 3-247,2 2 1,2 2-9,-2 4 1,1-3-402,-1 3 1,-4-4-422,4-2 1,1-5-13,-1-1 0,8-7-537,-3 2 0,6-4 117,6-2 0,4-10 295,8-7 1,1-6-141,5-6 0,-5 4 297,5 8 0,-5 1 617,-1 5 1,-3 3 163,-3 8 1,-4 2 430,-8 4 1,-5 3-149,0 9 1,-9-1 1905,3 0-1821,-4 1 0,-2-1-358,0 0 0,0-5-1340,0-1 683,0-7-2169,0 4 2417,0-8 0,8-8 0,1-1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8522,'-18'18'0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7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8405,'17'-9'1531,"0"1"-1207,0 8 1,-5-2 7,-1-4 1,1 4 348,5-3-90,-7 3-102,5 2-314,-5 0-368,7 0 302,0 0-114,-7 0 8,-2 0-410,-8 0 236,0 0 558,0 7-71,0-5-251,0 6 137,0-8-3589,0 0 2885,-8 0 1,6 2-875,-4 4 147,-3-4 1229,7 13 0,-14-5 0,7 7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8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589 346 7884,'-18'0'0,"1"0"740,0 0-32,7 0 66,-5 0-57,13 0 195,-6-7-509,8 5 1,8-6-146,3 8 0,7-2-43,5-4 1,-2 4 12,8-3 1,-2-3-283,1 2 1,5-7 120,-4 1 1,-2 3-462,2-3 0,-6 0-41,5-5 1,-6 0-219,1 0 1,-6-1 55,-6 1 0,3 5-120,-8 1 357,-1-1 1,-5-5 103,0 0 1,0 5 150,0 1 1,-1 5-82,-5-6 0,2 7 150,-8-7 1,7 8-100,-7-1 330,8-5-83,-11 8 0,11-6 2,-7 8 359,7 0-109,-12 0 52,14 8-228,-13-6 0,13 8-159,-4-5 88,4-3 21,-5 14-74,5-7 0,-8 9 20,4-1 1,-1 2-16,-5 4 0,-3-2 24,3 8 0,3-6-30,-3 6 1,3-2-115,-3 2 1,-1 1 83,7-7 1,-6 1-79,7-7 146,-1 0 1,6 0-4,0 1 1,0-7 56,0 1 0,0-1 11,0 7 74,0-1 1,7 0-54,5 0 1,-2 1-30,1-1 0,1 0-88,5 1 1,0-3-157,1-3 1,-1 1-36,0-7 1,-5 1-589,-1-1 356,1-4 1,5 6 138,0-8 1,-5-8-198,-1-3 1,1-5 106,5-1 1,-5 0-14,-1-1 0,-5 1 61,6 0 1,-9-1 325,3 1 1,-2 2 1,2 3 0,-4-3 108,3 3 375,-3 5 1,0-1-29,4 8-45,-4 0 0,6 2-146,-8 4 1,0 9-24,0 8 1,2 10-32,3 1 0,-3 1-120,4 5 0,-4 3-5,-2-3 1,0 6-3,0-6 1,0 1-324,0-7 1,0-1 127,0-4 0,-6 2-274,0-8 1,-1 0 161,1-6 1,-4 0-37,-7 1 0,4-9 87,-5-3 0,5 2 294,-10-3 0,4 1-43,1-6 1,-5-6 32,0 1 1,0-9 174,6 3 1,0-5-96,-1-1 0,7 2 105,-1 3 0,6-3 261,-5 3 204,7 4-132,-4-7-512,8 13 0,0-7-81,0 3-285,0 4 0,2-13-432,4 3 0,4 2 359,7-1 1,6-1-384,0-5 0,6-6 253,-6 0 1,6 0 80,-6 6 1,0 1-290,-6 5 389,0-5 53,-7 14 397,-2-5 12,-8 7 0,-2 0-142,-4 0 0,-4 7-84,-7 5 1,-2-2-23,-4 1 1,2 1-372,-8 5 1,8-2 115,-2-3 1,-4 3 8,-2-3 1,-2-3 1,2 3 1,-1-8 4,7 1 0,-8 3 328,2-2 1,-2 5-121,3-5 1,-5 6 162,4-7 0,-9 7-57,-3-6 1,1 7 299,5-1 1,1-3-75,-1 3 0,2-6 8,5 5 1,-3-5-118,8 5 0,0-7 112,6 2 1,1-2 627,5 2-202,-5-4-705,14 5 0,-5-5 112,7 4 0,2-4-46,3 4 1,5 3 196,7 3 1,2-3 168,4 3 0,4-1-73,8 7 1,1-1 67,5 0 0,3 1-29,8-1 1,0 0-93,0 0 0,1-5-312,5 0 1,-2-3 72,7 3 0,-5-5-41,5-7 1,-1 0-288,1 0 1,-1 0-361,-5 0 1,-5-2-22,0-3 1,0 1-438,-6-8 1,-4 3-870,-1-3 1,-5-3 953,-1 3 1,-1-3-1611,1-2 2564,-8-8 0,-2-2 0,-8-8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27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52 399 8150,'0'-18'-190,"0"1"-22,0 0 0,0 5 563,0 1 0,2-1-11,4-5 1,-2 5-320,7 1 0,-5-1 150,5-5 0,1 0-71,5-1 0,2-1 0,4-4 1,-3 4-99,3-4 0,2 4 80,-2 1 0,8 1-147,-3 0 1,-1 5-32,2 1 0,0 5 95,5-6 1,1 9-119,0-3 0,-1 4 82,1 2 1,7 0 1,4 0 1,-2 0 19,3 0 0,-1 2 63,5 4 0,-6 3-34,-5 8 0,2 3 20,-1 3 1,3 2-134,-10 3 1,5 5 106,-10-4 1,1 9-78,-1 3 0,-2-1 64,-4-5 0,-5 1 6,-1 5 1,0-5 23,-5 4 1,-5 3-6,-1-3 1,-4 2 0,-2-1 1,-2-5 20,-4 5 0,-11-5 163,-12-1 1,-5-1-47,-7 1 1,-3-1 92,-8 1 0,-7 0-45,-5-1 0,-1 1 56,1-1 0,-7-1-201,8-4 1,-8-6 324,7-12 1,-1 3-251,2-8 1,-3-3 3,9-8 0,-1-7-130,6-11 0,0-6 99,0-11 0,10-4-61,8-8 1,3-2 77,14-4 0,3 5-318,14-5 0,2-2-284,4 3 0,11 5-340,12 6 0,6 7 108,5-1 1,-2 5 706,8 7 0,-3-1 0,5 11 0,0 9 0,-2 5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433 122 8989,'1'-12'1447,"5"1"0,4 5-1255,7-6 0,-5 6 226,-1-5 1,1 5-80,5-5 1,0 5-283,1-6 1,-3 7-232,-4-7 0,5 8-875,-5-2 619,-3 5-174,7 8 1,-13 5 437,4 11 1,-4 2 5,-2 4 0,-2 5 289,-4 1 1,-1 5-125,-5 6 0,-3 6 449,3 0 1,-3 2-6,-2 9 0,-1-1 132,1 1 1,0 2-261,-1-7 0,3-6-109,3-6 1,-3-2-207,4 2 0,1-3 85,-2-9 1,9-1-580,-3-4 0,-2-4 39,2-8-888,1 0 501,5-7 131,0-2 354,0-31 0,2 1-139,3-18 0,5-4 63,7-2 0,6-10 151,0-2 1,8 1-105,-2 5 0,2 2 94,-3 4 0,5 11 238,-4 12 0,2 6 144,-2 5 1,1 5-7,-7 7 1,0 2 209,-5 3 0,-1 5 542,0 7 0,-5 2-105,-1 4 1,-5-1-274,6 6 1,-9-6 430,3 1 1,-4 2-357,-2-2 0,0 2-123,0-2 1,0-4-345,0 4 1,-6-4-171,1-2 1,-9 1-34,3-1 0,-5-2-221,-1-3 1,0 1-556,-1-7 664,1 0 1,0-6-151,-1 0 0,9-10 37,3-7 1,4-2-52,2-10 0,0 6 280,0-6 1,8 8 240,3-2 1,-1 6-101,2 5 144,-9 4 989,13 8-846,-14 0 0,5 8 561,-7 4 1,0 3-309,0 2 0,0-5 246,0-1 0,-2 1-386,-3 5 0,3-5 38,-4-1-122,4 1-295,2-3-875,0 7 763,0-14 1,2 5-1328,4-7 1002,-4 0 0,11-2-331,-7-3 1,2 3-382,-3-4 168,-3-4 626,6 1 1,-8-9 45,0 1 0,0 6-55,0-1 0,-6 6-108,0-5 480,-7 7 1,3-4-132,-7 8 0,6-5 396,-1-1 1,6 0 31,-5 6 0,5 0 726,-6 0-593,9 0 131,-13 0 159,14 0-225,-5 0-726,-1 0 261,6 0-1108,-6 0 113,8 0 300,-7 8 1,-3-6-642,-7 3 264,-1-3 1,-5 4 565,0 0 0,-2 0 433,2-6 0,-4 5 0,-7 1 0,-1 0 0,1-6 0,-3 6 24,-3-1 0,3 1 127,-3-6 1,9 6 220,2 0 0,8-1 142,-2-5 1,4 2 390,2 4 0,1-2 33,5 8 0,-3-7-410,9 7 0,-3-6 214,2 5 1,4 1-266,-4 5 0,4 2 167,2 4 1,-1-4-131,-5 5 0,4 0 55,-4 0 0,4 4 80,2-5 0,0 6 296,0-6 0,6 6 195,0-6 1,9 2-557,2-2 1,8-5-195,10-1 1,7-2-147,4-9 0,6 0-382,6-6 0,3-8-518,9-4 1,-1-9-574,0-2 1,-2 0-175,-3 6 1,9 0-1199,-4-1 0,4 9 2601,-4 3 0,0-2 0,-4 6 0,-7 10 0,-8 9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2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 7805,'-17'0'7070,"-2"-6"-5342,-4 0 1,4 1-1529,-4 5 1,7 5-94,-1 1 1,2 8-1281,-14-3 1,-2 4 1172,-9 3 0,-12 7 0,-10 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0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8072,'8'-10'888,"-6"2"0,13 3-93,-3-1-505,3 0 0,3 0-10,-1 0 1,2 1-14,4 5 1,-2 0-79,8 0 1,-2 0 31,2 0 0,2 0-236,-8 0 0,6 2 77,-6 3 1,0-1-442,-6 8 0,-6-8-481,1 1 155,0 5 0,-3-6-149,-3 7 339,4-7 0,-9 6-929,5-4 726,-4-5 718,-2 15 0,-15-14 0,-4 5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0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7941,'-9'0'374,"1"0"141,8 0 825,0 0-863,8 0 1,-4 0-28,7 0 0,1 0-174,5 0 1,2 0-101,4 0 0,4 0 48,8 0 0,-1 0-14,1 0 0,7 0-79,4 0 1,2 0-154,-2 0 0,4 0-382,-4 0 1,-3 0 241,-3 0 1,-9 0-697,-2 0 0,-14 0-34,2 0-909,-3 0 592,-5 0 414,-1 0 795,-23 0 0,3-7 0,-13-3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7941,'0'-11'0,"0"-1"0,0 6 254,0-5 547,0 7-287,0-11 0,2 13-112,4-4 1,-3 4 45,9 2 0,-6 0-92,5 0 1,3 2 7,9 4 0,-2 5-103,8 12 1,0-2 82,5 8 1,1-6-37,-1 6 0,3-2-28,3 2 1,-3 3-170,3-3 1,-3 2 100,-3-2 0,1 4-261,-1-5 0,-5-1 97,0 2 0,-14-6-28,3 6 0,-13-6-188,1 6 0,-4-6-91,-2 6 0,-15 0-51,-8 5 0,-16 3-244,-7 3 0,-12-2-513,-5 9 0,2-11 400,-3-1 1,10-3-12,2-9 0,10 0 678,13-5 0,-3-9 0,5-1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12615,'0'12'2241,"0"-1"-1668,-8 1 0,-2 11 127,-7 0 1,-6 0-284,0-6 0,0 1-536,6-1 0,5 0-184,0 0 1,9 1-383,-3-1 0,4 0 206,2 1 1,15-7-658,8 1 1,10-8 571,7 1 0,10 3-18,8-2 0,-6 0 284,-6-6 0,-9 0 67,-3 0 1,-7 5 305,-10 1 1,-7 8-152,-4-3 1,-6 4 707,-6 3 1,-6 5-209,-11 0 1,-9 8-17,-9-3 0,-7-1-47,2 2 0,-4 0 95,-2 6 0,0-1-382,1 1 1,1-1 98,3 1 1,-2-1-555,2 1 0,5 0 197,2-1 1,3-1-52,3-4 0,7 1 108,4-7 0,9 1 51,3-7 1,7 0-7,-2 0 1,4 1-3,2-1 0,8-2 178,3-3 0,13 1-66,4-7 0,13 6 476,5-7 0,11 1-77,7-6 0,3 2 45,2 4 0,0-4-179,1 4 0,-9 1-72,-3-1 1,-12 2-25,-6-3 0,-5-1-160,-6 8 0,-4-8-1655,-8 1 906,-8 5-2400,7-8 1305,-14 6-175,-2-8 1982,-10-8 0,-15-2 0,-2-7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2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0 8012,'17'0'2236,"0"0"-1189,1 0 0,-1 0-478,0 0 0,-5 6 279,-1 0 1,-1 7-287,1-1 1,3 5-102,-8 6 0,-1-2-201,-5 8 1,0-6-47,0 6 0,-7 0-311,-5 6 0,-11-1-392,-6 1 0,-3-1-883,-3 1 0,-7 5 658,-4 1 1,1-7-584,-1-5 0,0-8 566,-6 2 1,2-6 302,4-5 1,-2-4 215,8-8 0,0-2 179,5-4 1,0-6 110,1-11 1,7-3-138,4-9 1,9 8 651,3 4 0,7-2-293,-2 2 1,8 0 263,10 6 0,1 1-47,16 5 0,8-3 323,9 8 0,4-1-324,1 1 1,1 4-99,0-4 0,4 4-247,-4 2 1,2 0-99,-14 0 1,4 0-398,-9 0 0,3 0 241,-9 0 1,-6 2-1315,-6 4 406,1-4 0,-16 8-538,3-5 0,-7-3 1529,-9 4 0,-8 4 0,-16-1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8012,'10'-7'0,"3"3"832,-7-8 1239,7 8-177,-11-3 954,6 7-1153,-8 0 426,0 0-1604,-8 0 1,-7 9-170,-8 9 0,-2 1-587,2 10 0,4 1-211,-4 11 1,3 1-3423,3 4 3872,7 4 0,3-6 0,7 8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3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52 7924,'0'-17'2808,"0"0"-1826,0 7 0,-2 2-396,-3 8 0,1 0 688,-8 0-891,1 0 1,-7 0 157,1 0-524,0 0-528,0 8-1064,-1 2 1233,9 7 0,9-2-710,11-3 1,7 1 356,5-7 0,0 0 199,11-6 0,-9 5 181,10 1 1,-12 6 181,0-6 1,-6 7 58,-5-1 0,-5 3 181,-7 2 1,-2 6 652,-3 0 1,-7 6-392,-11-6 1,2 6 260,-8-6 1,-5 2-212,-7-2 1,-1-4-124,2 4 0,1 2-122,-7-2 0,8 0-153,-3-5 1,-1 5-55,2 0 1,-1-2-398,7-9 0,1 1 75,4-7 0,4 0-83,8-6-351,0 0 507,-1 0 1,9-8-418,3-4 424,4-3 0,10-2 46,3-1 0,7 1 92,5 0 1,4 1 73,7 5 0,1 1 228,-1 4 1,1 5-134,-1-5 1,3 4 515,3 2 1,5 0-275,6 0 1,3 0 158,4 0 1,-4 0-54,3 0 1,-9 6 206,-2-1 0,-7 3-297,1-2 0,-5-4-127,-6 4 0,1 1-622,-7-1 0,-5 2 315,-7-3 1,-7-1-785,2 8 0,-4-6 410,-2 5 1,-2-5-173,-4 5 0,-11 3-68,-12 9 758,-11-4 0,-12 14 0,-10-6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4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50 104 7924,'-17'16'0,"0"-5"0,7 4 563,4-3 1,6-4-91,6-3 1,4 3-38,7-2 0,8 0-111,4-6 1,-2 0 104,1 0 1,-1-6-516,2 0 0,4-5 114,-4 5 0,-4-8-49,-2 3 0,-4 1 101,-2-1 0,-1 5-510,-5-6 0,3 1-257,-9-6-50,1-1 351,-6 1 401,-8 0 0,5 7 270,-9 4 1,6 4-131,-5 2 0,7 2 170,-2 4 1,-3 11-62,-3 12 1,2 4 366,-1 1 0,5 1-99,-5 0 0,1 1 32,-2 5 1,-1-5-229,7 4 1,-1-3 49,1-3 0,4-1-344,-4-4 1,4 4 61,2-5 1,-6-3-758,1-2 0,-1-3-732,6-3 284,0 0 0,0-5-284,0-1 499,-8-7 0,4-4 291,-7-11 0,5-7-157,-5-5 1,-3-4 750,-9-7 0,4-8 0,-6-3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5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11 10660,'9'-2'680,"-3"-4"-528,-4 4 15,-10 2 1,-1 10-1,-8 9 55,-1 4-168,-7-4 1,2 14-2278,-11-4 1074,3-4 1149,-11 7 0,7-5 0,0 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28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8261,'8'-25'901,"-4"12"204,7-5 0,-1 11-480,1-5 1,5 8 63,-5-2 0,5 5-766,1 1 0,0 0 94,1 0 1,-1 0-572,0 0 0,0 5 343,1 1 1,-7 8-619,1-3 1,-1 2 335,7-1 1,-1 3-76,0-3 1,-7 9-15,-4 2 0,-4 2-80,-2-2 1,-2 4 661,-4 8 0,-11-1 0,-10 1 0,-8-1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4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7985,'-15'-17'0,"1"1"0,3 3 0,-3 3 1162,-1 2-796,5 3 1,-5 7 204,3 3 1,3-3 180,-3 4 1,3 4-128,-3 1 0,-1-1 215,7 1-448,-8 1 0,10 5-124,-7 0 0,7-5-681,-2 0 0,4-7-200,2 7 1,2-8-611,4 1 1,11-3 353,12-2 1,6 0-539,5 0 1,6 0 980,12 0 0,-6 0 426,0 0 0,-2 0-139,-10 0 1,-2 2 138,-9 4 0,2-4 926,-8 4 1,-6 1 413,-5-1 2662,-8 0-1702,3 2-532,-7-6-959,0 5-285,0-7-1456,0 0 1,0-7 0,0-3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4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7886,'15'-11'0,"-4"-1"0,5 1 687,-5-6 0,7 5-196,5 0 1,2 3 246,4-3 1,-3 5-253,-3 7 1,2 0-36,4 0 0,-4 0-217,-7 0 1,-1 0-59,0 0 1,-5 7-27,-1 5 1,-5 1-119,5-1 1,-7 3-228,2-3 1,-4 3 201,-2 2 0,-2 1-676,-4-1 0,2 2 336,-7 4 1,1-4-215,-1 5 0,-3-11-682,9-1 414,-9-1 1,10 4-141,-7-3 450,7-4 1,-4-10 207,8-4 0,0-9 297,0-8 0,0-8 0,16-4 0,3-9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5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8958,'-9'8'832,"-5"2"-239,8 7 1,-5 0-183,5 1 1,-7 1 164,1 4 0,-9 2 161,-2 4 1,0 3 201,6-3 1,-1-2-519,1 2 0,0-6-188,0 6 0,5-6-1246,0 6 1,3-8 701,-3 2 1,3-4-446,3-2 1,4 1-283,-4-1 0,4-6-2769,2 1 3133,0-8 0,-5-4 674,-1-12 0,-8-11 0,5-4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5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7886,'-17'5'119,"0"1"1,-1 8 759,1-3 1,7 6-315,5 7 0,-3-3 400,2 8 1,0-6 149,6 5 1,2-5 510,4 6 0,4-2-760,7 2 0,2 2 121,4-8 0,4 0-540,8-6 1,7 0-199,4 1 1,4-3-285,2-3 1,2 1 127,3-7 0,5 2-1570,7-3 0,8-3 881,4 4 1,1-4-2789,-1-2 0,4-2 3384,-5-4 0,5-19 0,1-11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6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7868,'0'-17'1747,"2"5"-782,4 1-613,-4 7 1,15-6 53,1 4 1,5 5 27,5-5 1,5 4 208,-4 2 1,9-6-222,3 0 1,1 1-284,-2 5 1,-3-2 73,3-4 1,2 4-168,-1-4 1,-1-1-272,-5 1 1,-1-6-382,1 6 1,-6-5 53,0 5 1,-8-5-553,2 5 0,-10-6-1235,-1 7 1106,-8-1 205,3 6 1028,-14 0 0,-3-8 0,-7-1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6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7868,'-17'0'290,"0"0"1,-1 0 0,3 2 0,4 4 0,5 5 758,4 5 0,-4 3-577,0 4 0,1-2-26,5 8 0,-2-2 7,-4 2 0,4 2-231,-4-8 0,4 5-48,2-5 1,0 6-534,0-6 1,0 2-121,0-2 0,0-3-1172,0 3 1,0-4 239,0-2 1411,0 0 0,-7 8 0,-3 2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7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121 294 7868,'-23'33'276,"0"-4"0,-4-4 437,10-8 1,-2 0-417,13 0 0,0-5-368,6 0 870,0-9-291,8 5-224,9 0 0,10-6 96,8 3 1,1-8-129,5-3 1,-3-10-333,8-1 1,6-2-188,6-10 0,-1 0-253,-5-5 0,6-1 168,0 1 1,-7 1-382,-4 4 0,-3-2 151,2 8 0,-4-6 128,-7 6 1,-8 0 52,-4 6 1,-6 5 150,-5 1 0,1 5 218,-7-5 108,0 7 0,-8-4 246,-4 8-142,4 0 0,-13 0 220,3 0 1,-3 0-25,-3 0 1,-1 10-142,-4 7 1,-4 2 469,-7 10 1,-1 6-252,0 5 0,-5 8 231,0-2 1,-6-2-239,5 2 0,-1 1 8,2 4 0,9-1-299,-4-3 1,12-5-359,0-8 1,6-7-613,5-4 747,5-3-1297,7-11 0,9-5 576,9-16 0,7-7-185,9-15 0,-3-1 646,3 1 1,-9 7 422,10 4 0,-6 5 107,0 7 1,-4 5 348,-8 12 1,-2 5 204,-3 12 0,-4 4-321,-8 8 0,0 1 1034,0 5 0,-2-5-715,-4 5 0,-2-5-153,-3-1 1,-3-8-263,8-4 0,-5-4-290,5-2 1,0-5-72,6-1 1,-2-7-727,-3 2 465,3-4 1,-6-10 158,8-4 1,0-3-852,0-2 1,2-2 392,4-4 1,-4 3 282,3-3 1,3 10 362,-2 1 1,2 8 823,-3-1-681,-3 3 0,12 9 247,-9 5 0,1 3 589,-6 3 1,6-1-377,0 0 1,1-1-463,-1-5 1,-2 3 20,8-9 0,-7 1-914,7-6 0,-1-2-213,7-4 1,1-11-707,4-12 1,4-5 777,7-7 0,3-3-8,3-8 1,-3 0 281,3 1 1,1 2 172,-7 9 1,3 2 482,-14 15 0,6 2-176,-6 9 671,0 4 1,-6 8-56,0 0 0,-5 2 355,-1 4 1,-7-2-390,2 7 0,-2-1 641,1 1-859,-3 5-108,6-7 0,-6 7-662,4-5 0,-4-1 392,3-4 0,-5-2-612,-5 7 1,1-5 236,-8 5 0,7-5 70,-7 6 1,2-7 122,-1 7 1,-4-6-115,3 5 357,-3-7 1,-3 10-99,1-9 1,6 1-107,-1-6 15,8 0-512,-4 0 386,8 0 1,0-2 82,0-4 1,0 3 258,0-9 0,-7 1 0,-3-7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8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104 536 7881,'-25'0'2138,"6"0"-1458,-6 0-932,8-7 251,7 5 1,2-19 113,8 3 1,10-10-70,7-1 1,10-12-59,14-5 73,3 4 1,10-8-27,3 4 1,3 4-339,3 1 1,4 7 120,-3 5 1,1 4 72,-1 8 1,-7 7-13,-11 4 1,-3 4 130,-9 2 0,-7 8-16,-4 4 1,-9 5 52,-3 6 1,-7 4 76,2 7 0,-6 1-75,-6 0 1,-4-1 246,-7 1 1,0-1-387,-1 1 1,-7 5 88,-3 1 0,-3-7-48,2-5 0,-4-2 86,5 2 0,-5-4-146,-2-8 0,7-5 44,-1-1 0,8-7 17,-2 2 1,9-6-102,3-6 1,1-6-185,-2-11 1,-1-2-4,7-3 1,0-5 173,6 4 0,0 2 92,0-2 0,0 8-88,0-2 1,0 4 298,0 2 106,0-1 359,0 1-30,0 7 359,0 3-491,0 7 0,0 9-108,0 9 0,0 16 18,0 18 1,2 8-2,4 9 1,-4 14 116,4 3 1,1 6-430,-1 0 0,6-1-13,-6 7 1,1-8-344,-1 2 0,-4-11-568,4-6 0,-4-8-464,-2-9 1,5-4 659,1-20 0,0-3-674,-6-14 1036,0 1 0,0-13 327,0-10 0,-2-13 0,-4-16 122,4-1 1,-21 0 0,4 1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7792,'0'-17'0,"0"7"0,2 3 922,4 7 0,4 0-364,7 0 0,8 2 17,4 3 1,-2 3-183,1 4 1,-1 7-133,2-8 1,-4 14-181,-8-7 1,-1 3-174,-5-4 0,-3 2-400,-8 4 1,0-4 405,0 5 0,-2-5-1295,-4-2 1009,-3-7 1,-9-3 360,1-7 0,2-2-75,3-3 1,-1-5 186,7-7 0,0-14-191,6-4 1,0-3 56,0 3 1,2 1-561,4-1 0,4 1 41,7-1 552,8 8 0,2 2 0,7 8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3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7967,'0'10'0,"-6"0"1427,0-5 0,0 13-623,6 10 1,6-1-348,0 2 0,5-8-181,-5 2 0,8-2-94,-3 3 1,-1-5-147,1 4 0,-5-4-292,6-2 0,-9 1-145,3-1 0,-4-6-1304,-2 1-101,0-8 1285,0 4 0,0-22 119,0-3 0,6-14 133,0-4 0,-1 1 145,-5-7 0,2 5 74,4 1 0,-2 3 442,7 3-38,-7 4 146,12 8 0,-9 9 149,5 8 1,1 10-321,-7 13 0,6 4 55,-7 7 1,1 1-82,-6-1 0,0 1-166,0-1 1,-6 1-58,1 0 1,-9-1-254,3 1 1,1-6-263,-1-1-457,7-6-43,-12 3 319,14-8 326,-5-8 96,7-1 1,-2-8 256,-4 0-7,4 0 165,-6 0 1,8 2 62,0 4 1,0 9-120,0 8 1,-2 8-66,-3-2 1,-5 5-41,-7 7 1,-6-5-124,0 5 1,-6 1 85,6-2 0,0 1-246,5-7 1,1-5-183,0 0 44,0-8 352,-1 4 3,1-15 178,7-3 1,3-9-66,7-3 0,7-5 29,5-7 0,5-3 20,6-3 1,-2 4 130,8-4 0,0 4-78,6 2 0,-1 1 95,1 5 0,-8 3 22,-4 8 1,-4 0 140,-2 0 0,-1 8-43,-5 3 0,-3 7-49,-8 5 1,0-2 21,0 8 0,0-6-102,0 5 1,0-5 139,0 6-260,0-8-271,0 4 1,8-15-30,3-4 0,4-4-52,3-2 1,-1-10-181,0-7 1,3-6 169,3-6 0,-4-4-589,4 4 0,-4-3 294,-2-3 0,-1 3-140,-5 3 1,-3-2 239,-8 8 0,0 0 147,0 6 1,-8 5 77,-3 0 0,-10 9 153,-2-3 0,-8 19 97,2 10 1,-4 10-105,-1 7 1,-7-1 519,1 7 0,-8 6-2,2 5 1,6-5 223,5-6 0,2-7-368,10 1 0,-6-5 32,6-6 1,6-4-632,6-8-286,7 0 192,-4-7 0,10-2 230,4-8 1,3-6-42,9 0 0,5-7-32,0 1 0,9 2 521,3-1 1,7 7-87,10-2 1,-6 4 89,0 2 1,-1 0-211,1 0 0,4 0-147,-4 0 1,2 0-1032,-2 0 0,4 0 519,-4 0 0,-2-2-2212,2-3 2729,0 3 0,14-21 0,1 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28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70 433 8261,'-17'9'125,"-1"-1"0,7-8 174,-1 0 687,8 0-656,-3 0 1,9-2-351,3-4 0,-1 2 111,8-7 0,5 1-54,6-1 0,0-3-32,-6 8 1,3 1-253,3 5 0,-10 0-25,4 0 0,-3 7 111,3 5 1,-7 5 180,-4 6 0,-5-2-53,-1 8 1,0-6 152,0 6 0,0-8-5,0 2 1,0 2 176,0-2 1,-5 6-126,-1-6 1,-2-2-49,2-9 1,5 3-465,-5-3 205,4-5-150,2 1 1,8-8 110,3 0 0,4-8-112,3-3 0,1-12-96,4-6 0,4-6-178,7-5 1,3-4 226,3-8 1,3 0 98,3 0 1,4 0 332,-4 1 0,-2-1-164,2 0 0,-7 8 429,1 3 0,-4 12-212,-1 6 1,-6 4 287,0 2-160,-8 0 1,4 7 454,-8 4-633,-7 4 1,3 10-4,-7 3 1,0 5-127,-6 1 0,0 2 131,0 4 0,-2 4-129,-4 8 0,2 5 90,-7 1 0,7 5-12,-2-6 0,-2 2 75,3-1 0,-1-7 8,6 1 0,2-1-19,3-5 1,-1-4 105,8-2 1,-1-9-104,7-3 1,5-5-5,0 6 1,6-9-123,-6 3 1,5-4 77,-5-2 1,1-8-512,-7-3 0,0 1 8,0-1 1,-1-1-182,-5-5 0,-3-6 167,-8 0 0,0-2-11,0 2 1,-10 4 602,-7-5 1,-2 7-157,-10 6 1,2-3 291,-2 8 0,4-5-101,8 5 2660,0-7-884,0 11-1123,7-14 1,10 13-457,11-9 1,12 8-322,6-2 0,2-1-788,-2 1 1,4 0 576,-5 6 1,11 0-1220,1 0 1377,0 8 0,3 1 0,1 9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4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7899,'-12'12'1218,"1"-1"1,7-5-146,-2 5 0,12 1-446,6 5 0,5-5-348,6-1 0,4-7-157,7 2 0,-1-4-129,-4-2 0,4-6-1127,-5 0 0,-1-13 618,2 2 1,-10-4-794,-1 3 1,-3-5 619,-9 0 0,-1 0 116,-5 6 0,-15-6 525,-8 0 0,-8 0 48,-3 6 0,-3 1 16,-3 5 1,9-3-56,-3 8 1,10 1 840,1 5 0,4 15-387,2 8 0,7 14 493,5 3 0,3 8-284,2-2 0,2 12-179,3 5 1,5-3-214,7-3 0,-1-3-172,-5-2 1,4-2 100,-3-4 0,3-4-84,3-7 1,-7-8-606,1-4 1,-8-4 68,1-2-843,5-7 920,-8-2 1,6-16-363,-8-4 1,-8-5 195,-4-6 0,-3 2 144,-2-8 1,-6 6 305,0-6 0,0 10 149,5 2 1,1 1 1481,0 11-1241,-1-1 0,3 8 782,3 4 1,5 9-467,7 8 1,0 6 106,0-6 0,0 0-265,0-6 1,2 1-214,3-1 1,7-8-137,11-3 1,-2-4-145,8-2 0,0-9-792,5-9 1,1-9 490,0-13 0,1-4-919,4-8 0,-5-6 511,0 1 1,-1-11 433,-5-1 0,4-8 0,1-9 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4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7888,'17'-6'0,"0"0"0,1 3 829,-1 1 1,6 7-254,0 1 0,2 6 136,-2-7 0,4 7-135,7-6 1,-5-1 92,0-5 1,-8 6-540,2 0 0,-4 0 300,-1-6-2732,-1 0 1889,-7 7 1,-3-3-1311,-7 8 1722,-7-1 0,-11 7 0,-9-1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41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7888,'0'35'1649,"0"-8"0,8 0-1207,3-4 1,7-4-39,5 4 0,0-9-138,11-3 1,-3-7 27,10 2 1,-5-4 130,-1-2 0,-3-2-923,-3-4 0,2 2 406,-8-7 0,6-7-949,-6-5 0,-2 0 542,-10 6 0,-3 0-214,-8-1 0,0 1 135,0 0 0,-2 7 341,-4 4 0,-9 4 211,-8 2 0,-8 2 253,2 4 0,-3 6 581,-3 11 1,-5 5-468,0 13 0,-1-3 397,7 8 0,1-7-218,4 1 0,4-3 366,8-3 0,7 1-588,4-1 1,5 1-444,1 0 0,0-9-263,0-2 1,1-1-569,5-6 0,6-4 281,11-13 1,9-4 257,9-7 1,7-8-2,-2-16 1,4 1 62,2-1 0,0 6 745,0 0 0,-6 8 180,0-2 1,0 6 547,6 5 0,-6-3-596,0 3 0,-8 5 75,3 1 0,-7-2-712,-5 3 1,-4-1 156,-8 6 0,1 0-505,-1 0 474,-7 0-1413,-3 0 1,-9 7 328,-3 5 1,-13 3 36,-10 3 1,-15 7 732,-9 3 0,-1 5 323,-11 2 0,1 7 0,-6 4 0,7-4 0,4-1 0,12-11 315,6-1 0,11-8-285,6 2 922,4-3 0,9-3-147,5 0 0,3 1 29,2-1 0,0 0-175,0 0 1,0 1 222,0-1 0,0 0-364,0 1 0,0 5 243,0 0-717,0 0 1,0-6 272,0 0-1878,0-7 661,7-2 0,-3-8-622,8 0 0,-3-8 591,3-4 0,3-5-165,-3-6 0,3 2 765,2-8 1,1 2 330,-1-2 0,0 4 0,1 8 0,-1 2 0,0 3 0,-5 3 391,-1 3 103,1 4 0,3-4 586,-3 12 1,1-2 321,-7 7 334,7 1-1252,-3 5 1,5 0-125,-3 1 0,1-1 11,-7 0 1,6 8-132,-7 4 1,7 11 260,-6 7 1,-1 10-21,-5 7 1,0 11 23,0 5 1,0 5-564,0 1 0,0-3-91,0 3 1,0-5-1639,0 6 1,-5-9 982,-1-9 1,-2-13-1299,2-4 0,-1-6 2102,-5 0 0,1 2 0,3-7 0,-4-3 0,1-1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2:41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7823,'0'17'2335,"0"1"867,0-1-2371,0 0 1,0 1 74,0-1 1,0 0-370,0 0 0,6 1-436,0-1 0,7-7-218,-1-5-16,3 5 1,4-10-182,4 0 0,-3-8-497,3-9 0,-4-8-546,-2-4 1,-5 2 518,-1-2 1,-7 6 734,2-5 0,-4 1-7,-2-2 1,-6-4 580,0 4 1,-7 4-82,1 2 1,3 6 232,-3 6 0,6-3 140,-5 8 1,5 1 614,-5 5 1,5 1-846,-6 5 0,3 4-254,-3 7 1,-9 6-1747,4 0 0,-4 8 1467,3-2 0,-7 11 0,-2 4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05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8142,'0'-10'-763,"0"1"754,0 3 1,0 2 382,0-8 1,2 9 726,4-3-243,-5-4 138,7 1-199,0-9 285,-6 9-277,13 1-351,-5 8 0,7 2 52,0 4 0,1 3 104,-1 9 1,0-1-190,0 0 1,1-1-94,-1-5 0,0 5-390,1-5 1,-1-3 121,0-2 0,1 1-511,-1-1 1,0 0 295,0-6 1,1 0-1171,-1 0-409,0 0-924,1 0 1070,-9 0 681,-1 0 1,-12 2 906,-8 3 0,-7 13 0,-15 9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06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8142,'-10'10'0,"1"-2"765,3-8 0,4 2 315,-4 3-783,-3-3 0,1 14 120,-3-5 0,-5-1-107,5 1 0,-3 1-422,3 5 1,-5 0 156,5 1 0,3-1-15,2 0 1,-1-5 0,1-1-879,0 1 131,-2 5 151,6 1 1,-3-9 111,10-3 1,5-4-56,7-2 0,8-2-155,4-4 492,-4-3 0,8-9-41,-4 1 1,7 0 157,-1-1 1,3 7 534,-9-1 1,-4 8-119,-2-1 897,-4 3-390,-1 2 75,-9 0-674,-1 7 1,-8 3-55,0 7 1,-8 3-93,-3 3 0,-5-2-342,-1 8 1,-6 1-83,0 11 0,-8-5-283,2 5 1,2-5 22,-1-1 0,6-1 313,-1 1 1,-2-8 267,2-4 0,0-4-130,6-2 0,0 1 181,-1-1 0,7-2-84,-1-3 0,8-3 527,-1-3-28,3-4-140,2 6 0,7-14-173,5 0 0,11-7-6,6 1 0,-2-5-11,2-6 0,-1 6-15,7-1 0,-8 1 102,-4 5 1,-4 5-51,-2 1 0,1 4 397,-1 2-527,0 0 0,-1 8 107,-5 3 0,-3 10-97,-8 2 1,0 6 112,0-6 1,0 6 82,0-6-116,0 8-39,0-12 0,0 6 57,0-8 1,0 1-10,0-1-200,0 0 1,2-1 153,4-5-210,3-3 0,9-8-226,-1 0 1,6-2 172,0-4 0,0-3-148,-6-9 0,1 1-94,-1 0 0,-2-1-848,-3 1 258,3 0 341,-13-8 0,4 6 252,-12-4 1,-4 9 141,-7 3 1,-2 7 384,-4-2 0,-2 4-78,-4 2 1,-4 2 94,5 4 0,-5 3 170,-2 9 0,-5-1 470,0 0 0,-1 3-264,7 3 0,-1-2 30,1 8 0,-1-6-110,0 5 0,1-1-181,-1 2 0,8 2-174,4-8 0,4 0 53,2-6 1,7 1-85,4-1 0,4-6 109,2 1-292,0-8 0,8 9 249,4-7 0,3 0 48,2-6 0,8 6-30,4-1 1,4 1-32,1-6 1,7 2 47,-1 4 1,8-4-109,-2 3 0,4-3-137,2-2 0,0 0-51,0 0 0,0 0-367,0 0 1,-1 0 294,1 0 0,-2 0 115,-4 0 0,2-2-2230,-7-3 1,-7 1 1153,-5-8 1,-2 7 1158,2-7 0,-4 0 0,-8-5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0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8142,'23'-2'623,"0"-4"0,6 4-312,-6-4 1,8-2 766,-3 3 0,-1-1-262,2 6 0,-8 0-100,2 0 1,-3 0-236,-3 0-656,0 0-346,0 0 0,-5 0-737,-1 0 0,-7 8 187,2 3 0,-6 12 302,-6 6 769,-3-4 0,-16 15 0,-2-3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07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18 847 8142,'-8'18'0,"7"-9"366,-7 7 0,16-14 104,3 3 0,4-3 503,3-2 0,1-2-712,4-3 1,4-5-378,7-7 1,1-1-160,0 1 1,-1-2-487,1-4 0,-3 4 55,-3-4 1,-4 3 353,-7 3 1,-7 0-1110,1 0 1461,-9-1 0,5 9 0,-10 1 0,-4 8-284,-3 8 249,-1 1 0,-5 16 65,3 4 1,-3 2 341,-2-2 0,5 3 576,1-3 0,7 4-424,-2 1 1,4-1 117,2-4 1,0 2-257,0-8 0,8 0-184,3-6 0,-1-2-236,1-3 0,1 1-369,5-7 0,1 0 256,-1-6 0,0 0-211,0 0 0,6-10-466,1-7 1,-1-4 349,-6-14 0,6 3-219,0-15 0,0-4 693,-6-7 0,6-13 0,0 2 0,2-12-150,-1 0 1,2 4 149,9 2 0,0 6 0,-1 6 0,-7 9 0,-4 8 0,-4 15 74,-1 2 0,-3 8 363,-3 4 991,3 0-690,-13 7 482,6-5 531,-8 13-435,0-6-942,0 8 1,0 2-171,0 4 0,-2-2 15,-4 7 1,4 1-253,-4 5 0,4-5 100,2-1 0,8-5-237,3 5 0,11-7-46,1 2 1,13-4-184,-1-2 1,3 0 215,-3 0 0,-3 0-59,-3 0 1,2 0-237,-8 0 108,0 0 114,-6 0 1,-7 2 77,-4 4 0,-6 3 78,-6 8 0,-4 1-80,-7-1 0,-6 6-76,0 0 1,-6 2 79,6-2 1,-6-9-22,6 3 0,0-4 102,6 5 0,5-3 142,1-3 0,7-3 362,-2-3-252,4 4-80,2-1 0,0 7 396,0-5 1,6 4-76,0 3 1,5 5 44,-5 0 1,6 6-77,-7-6 0,7 6-2,-6-6 1,5 5-106,-5-5 1,0 6 19,-6-6 0,0 2-548,0-2 0,-6-3 211,0 3 1,-7-4-489,1-2 0,-1-5 269,1-1 1,-3-7 97,3 2 0,-1-6 42,1-6 0,-1-4 174,7-7 0,-2-2-51,3-4 0,3 4 616,-4-4-370,4 3-129,10 3 40,1 8-105,9 1 79,-1 8 1,-2 8-9,-3 3 1,3 6-121,-3 6 0,-5-1-13,-1 6 1,-4 1 30,-2 6 1,-2-1 26,-4 1 0,-3-2 203,-8-5 1,1 3-114,5-8 1,-3 0 628,8-5 0,1-7-189,5 1 0,0-7 8,0 7 1,7-8-101,5 2 0,11-5-24,6-1 0,3-1-489,3-5 0,2-2-415,3-3 1,-2-5-1773,8 5 0,-7 3 322,1 2 1905,-3 4 0,-10-5 0,-2-3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09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7450,'-10'2'-338,"4"4"-113,4-5 451,2 15 0,-7-14 0,-3 5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1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6967,'8'-10'117,"-6"3"1,5 5-26,-7-4 1,2 4-1,4-4 1,-2-1-7,7 1 1,-7-2-23,2 2 0,-2 4 48,2-3 109,-5 3 6,15-6 72,-14 6-98,5-6 46,-7 8 1785,0 0-1923,0 8 1,0-4 8,0 7 1,0-5 136,0 6-33,0-1 0,0 7-55,0-1 0,-2 0-37,-3 0 0,3 6 133,-4 1 0,-2 4-108,3-5 1,-1 8 88,6-2 1,-6 4-128,0 1 1,-5 1 7,5-1 1,0-1-21,6-4 0,-2 2-138,-3-8 1,3 6 38,-4-6 104,4 0 0,2-6-167,0 0 0,0-5 116,0-1-225,0-7 271,0 4-4,0-8-81,0 0-13,0-8 1,6-1-319,-1-9 0,3-5 99,-2 0 0,2-8-230,3 3 1,5 1 7,-5-2 0,4 0-113,3-6 1,-1 7 220,0-1 0,1 2-57,-1-2 1,6-2 52,0 8 1,0-6 78,-6 6 0,1 0 420,-1 6 1,-6 0-192,1-1 1,0 3 416,5 4-263,-8-5 235,7 14 293,-14-13-219,13 5-342,-5 1 0,1 1 9,1 8-56,-8 0 1,5 0-214,-3 0 217,-4 0 1,7 2-18,-3 4 1,-4 3 108,4 9 0,-4 1 199,-2 4 1,0-2-133,0 8 1,-2 0 146,-4 5 1,2 1 23,-7-1 0,7 1 175,-2 0 0,2-7-214,-1 1 0,3-8-74,-4 2 0,6-3-524,6-3 0,-2 0-129,7 0 0,-1-5-473,1 0 0,5-9 350,-5 3 0,6 2-304,6-2 0,-1-1 807,6-5 0,1 0 0,6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29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535 206 8324,'9'-18'588,"-3"1"0,-4 6-211,-2-1-846,8 1 358,-6 1-783,5-5 378,-7 5 373,0-7 0,-7-1 140,-5 1 0,-3 6 99,-3-1 1,1 8-60,0-2 1,-1-1 2,1 1 1,-6 2-55,0 10 1,-2-2 114,2 7 0,-2 3-32,-4 9 0,-3-4 30,3 4 1,4 4 11,2 2 1,-2-2 76,2 2 0,0-1 121,5 7 0,1 0-63,0-1 1,1 6 93,5 1 1,-3 7-91,9-2 0,-3-2-163,2 2 0,4-2 44,-3 3 1,8-5-117,3-8 0,8-5-62,-3 0 0,6-10-362,6-1 1,2-3-160,4-9 0,4-1 232,-4-5 0,3-1-125,3-5 1,0-10 121,-1-7 0,-5-5 238,0 4 1,-6-6-34,6 1 1,-8-4 177,2-1 1,-6 7 393,-5 4 0,1-2-206,-7 2 1,2 5 404,-3 7 0,-3 5 153,4-5-167,-4 7-386,-2-4 1,-2 18-164,-4 7 1,2 2-14,-7 10 0,7-6-229,-2 6 1,4-2-155,2 2 0,0 1-32,0-7 1,0 6-273,0-6 0,0 0-197,0-5 264,0-1 0,0 0-236,0 0 795,0-7 0,-7 5 0,-3-5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1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8159,'0'-17'739,"0"5"-357,0 1 0,2-1 0,3-5 0,5 0-19,7-1 1,1 3 158,-1 4 1,6-3-157,0 8 1,6 1 103,-6 5 1,0 0-407,-6 0 1,0 7 113,1 5 0,-3 5-69,-3 6 0,-5-2-60,-7 8 0,0 0-188,0 6 0,0-1-127,0 1 0,-7-3-368,-5-3 0,-3 4 218,-3-4 0,1-4-297,0-2 1,0-4 11,-1-2 0,7-1-260,-1-5 342,1-3 408,-7-8 0,3-2 15,4-4 0,1-2-115,4-3 306,4-4 118,-5 5 252,7 0 0,0 5 591,0 10 0,0 7-480,0 11 0,-6 2 136,0 4 0,-2 3-75,3-3 1,1 2 48,-8-2 1,8 1-340,-1-6 0,3 4-303,2-5 0,0 0-224,0-5-711,0-1 80,7 0 1,-3-7 442,8-4 1,-6-6-134,5-6 1,-1-4-35,1-7 0,5-8 635,-5-4 0,4-19 0,3-6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19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8280,'0'-9'3676,"0"1"-3246,0 8 1,-2 6 466,-4-1 0,-3 15-528,-8-3 1,5 6-331,1 0 1,1-2-197,-2 8 1,-1-8 191,7 2-406,0 4 0,14-8 161,4 4 0,11-9 10,5-3 1,5-7 48,2 2 0,-5-4 44,5-2 0,-10 0 51,10 0 1,-10 2 38,3 4 1,-6-5-372,1 5 0,-10 2 140,-1-2 1,-9 7-521,3-1 0,-4-1 113,-2 6 0,-8-3-73,-3 9 0,-10-2-32,-2 2 758,-8-4-63,4 14 1,-7-12-109,-1 8 0,6-6 90,0 6 0,6-8 801,-6 2 0,8-4-424,-2-1 0,10-1 1933,1 0-1449,8 0 0,-3 1-89,7-1 0,0-5-483,0-1 1,2-5-509,3 5 0,-1-5 119,8 6 0,-1-8-152,7 1 0,1-3-1058,4-2 0,-4 0 666,4 0 0,-4-7-492,-1-5 1219,-1-3 0,8-3 0,2 1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19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8240,'12'-10'-123,"-1"5"421,-7 3 1,4 4 236,-8 3 1,0-1 947,0 8-729,0-8-378,0 11 1,0-11 414,0 7 1,0-5-250,0 6 1,0-7-10,0 7 1,0-6-243,0 5 1,0 1-182,0 5 1,0 2-137,0 4 0,0 4-372,0 8 0,0 1-1145,0 5 0,0 1 755,0 4 1,0 4-845,0-4 0,0-4 1632,0-1 0,0-5 0,0-1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1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208 260 8306,'0'-10'897,"2"3"224,4 7 1,4 5-683,7 1 0,6 0-176,0-6 1,2 0-192,-2 0 0,4 0 29,8 0 0,-7-6-138,1 0 0,0-5-227,6 5 0,-7-7-488,1 1 0,-6 3 309,6-3 0,-8 0-326,2-5 0,-9 2 325,-3 3 0,-7-3-43,2 3 0,-4 3 376,-2-3 0,-2 1 32,-4-7 0,2 7 86,-7-1 0,-1 9-1,-5-3 1,0-2 457,-1 2-229,1 1 0,0 6-5,0 5 1,5-2-37,0 8 1,9-7-148,-3 7 0,-2-1 179,2 7 0,1 1-43,5 4 1,0-2-40,0 8 1,-6 2-126,0 9 0,0-3 0,6 3 0,0 2-98,0-1 0,0-1 86,0-6 0,0-5-36,0 0 0,0-8 10,0 2 1,0-3-131,0-3 1,2-6 88,4 1 1,-2-8-117,7 1 1,-5-3 139,6-2 1,-7-7-6,7-5 1,0-3 36,5-2 0,-2-1-43,-3 1 1,3 0 618,-3-1 68,-5 1 130,9 0-542,-14 7 0,5 4-31,-7 12 0,0 4-23,0 7 0,0 2 27,0 4 1,0 4-67,0 8 1,0-1-119,0 1 0,0 0-189,0-1 1,-5 1 66,-1-1 1,0-7-257,6-4 163,0 4-134,0-15-125,0 11 684,0-14 152,0 1 0,0-4-155,0-12 0,0-4-188,0-7 0,0 0 379,0-1 1,0-1-53,0-4 1,6 4-35,0-4 0,5 9-140,-5 3 1,7 1-163,-1-1 1,-3-3 103,3 9 0,-8-3-188,2 2 36,3 4-477,-7-5-873,6 7 777,-8 0 0,-10 5-146,-7 1 0,-2 8 305,-10-3 0,-6 4 4,-5 3 0,-2-1 217,1 0 0,-1-5 94,-4-1 1,-2-1 2,7 2 0,-7 3 220,2-4 1,4 5 364,2 1 0,-1 0-1,7 1 1,-3-7 254,14 1 0,6-1-329,5 7 0,9-1 516,-3 0-555,4 0 0,10 1-15,3-1 0,10-7 43,2-5 1,8 3-84,-2-2 0,9 0 89,3-6 1,-1 0-169,-5 0 0,5 0-113,0 0 0,1 0 64,-7 0 0,7 0-216,-1 0 1,8 0 101,-2 0 0,4-6-124,2 0 0,0-7-269,0 1 0,-1-3-478,1-3 1,0 1-702,0 0 0,-6 0 662,0-1 0,-7 1-1124,1 0 1977,-11-8 0,4-2 0,-6-8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495 156 8275,'0'-34'0,"7"7"1049,3 9 1,7 5-424,1 7 1,-1-5-535,0 5 0,-5-6 78,-1 7 0,-5-3-65,5 2 1,1 4-163,5-4 1,-5 4-859,-1 2 403,1 8 1,3 2 102,-3 7 1,1 6 416,-7 0 0,0 14-48,-6-3 1,-2 12 117,-4 1 0,-2 2-111,-3 3 0,-5 6 267,5 0 1,-2 5-86,1-5 1,-1 3 62,7-9 1,-6 4-213,6-10 0,1-6 28,5-5 0,-2-3-197,-4-8 0,4-1-43,-4-6 63,4-7 1,2-5 67,0-10 0,6-7-5,0-11 0,7-6-84,-1-11 1,3-3-157,3-3 0,-1-9 121,0 3 1,6-2 73,0 8 1,2 4 238,-2 7 0,-3 8-41,3 4 0,-4 12 85,-2 5 0,0 4 58,1 2 1,-7 8 336,1 3 0,-3 4-125,3 3 0,-4 7 172,-8 3 0,0 3-561,0-2 1,0 4 146,0-4 0,-8 3-254,-4 3 1,-3-1-167,-2 1 0,1-8-178,5-4 1,-5-4 74,5-2 0,-4-7-141,-3-4 1,7-4 204,-1-2 0,8-2 112,-1-4 0,3-5 240,2-13 1,0 3-86,0-7 0,2 6 83,3-1 0,-1 6-55,8 5 612,-1-3 98,7 13 31,-1-5-402,0 7 0,-5 5 80,-1 1 1,-7 7-143,2-1 1,-4 3-216,-2 3 1,0-7-184,0 1 1,0-1 99,0 7 0,-6-7-586,0 1 1,-5-7-411,5 7 369,-8-8 0,5 3 228,-8-7 0,-3 0-58,-3 0 1,2 0 181,-8 0 1,0-1-9,-5-5 0,-1 4 188,1-4 1,-7 4-149,1 2 784,0 0-456,-3 0 0,7 8 132,-4 3 0,-3 7 172,3 5 0,-2-2-148,1 8 0,5-6 31,-5 6 0,7-3 9,5 3 1,4-6-70,8-11 1,5 3 1084,1-3-675,7-5 0,10 7 718,11-8-862,4 7 74,12-11 1,3 8 260,16-5 0,2-3-212,4 4 0,1-4-23,5-2 1,9 6-410,-4 0 0,4-1 66,-4-5 0,-6 0-856,1 0 1,-3 0-286,3 0 0,-5 6-793,-7 0 1,0 0 741,0-6 962,0 0 0,0 0 0,-1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2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8214,'0'25'-59,"0"4"1,0 9 659,0 2 0,-2 3-301,-4-3 0,4-1-168,-4 7 1,4-8-113,2 2 1,0-9 11,0-2 1,0-6-317,0 6 1,0-8-1111,0 2 1394,8-11 0,2 3 0,7-5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3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8293,'17'-25'989,"0"0"-572,0-4 0,7 6-534,-1 11 1,7-3 108,-1 4 1,4-5 48,1-1 0,1 5 175,0 1 0,-3 7 5,-3-2 1,2-1-70,-8 1 1,0 0-152,-6 6 1,1 0-92,-1 0 0,0 0-57,0 0 0,1 8 111,-1 1-11,-7 1-386,5 5 351,-5-5 0,-1 7-103,-3 0 1,-4-5 156,-2 0 1,6-7 7,-1 7 0,1-6 105,-6 5 0,0-5-111,0 5 0,0-5 94,0 6-55,0-1 0,0 6 13,0 1 0,0 1 14,0 4 1,0-4-3,0 4 1,0 2-25,0-2 188,8 8-188,-6-12 1,5 14 152,-7-4 0,0 5-82,0 7 1,0 3 282,0 8 1,2 0 40,4 0 1,-4 7 52,4 5 1,-4 3-111,-2 2 0,6-2 142,-1-3 1,1 1-302,-6-7 0,6-3-179,0-9 0,1 2-21,-1-7 0,-4-1 143,4-5 0,-4-6-122,-2-1 0,0-6-14,0 1 1,0-4-295,0-2 298,0-7-306,-8-3 187,-2-7 1,-7 0-243,0 0 0,-6-7-414,0-5 0,-14-3-124,3-2 0,-13-7 64,1 1 831,-4 0 0,-17-9 0,-4-5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4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8203,'9'-2'-1976,"-3"-4"2492,4 4 158,-9-13-181,15 13-176,-14-6 10,5 8-270,-7 8 1,0 2-419,0 7 198,0 0 114,0 1 0,0-1-878,0 0 444,0 1 259,0-9-123,0 7 347,0-15 0,2 7 0,4-8 0,-2 0 0,7 0 0,1-6 0,5 1 0,1-7 0,-1 6 0,0-5 0,0 5 0,1 0 0,-1 6-144,0 0 271,1 0 1,-9 2 0,-3 4 246,-4 5 0,-4 5-244,-4 1 1,2 0-43,-7 1 1,-1 5-36,-5 0 0,0 2-152,-1-2 1,-1-4-284,-4 4 197,12-4 95,-12 6 0,11-5-196,-11 3 1,4-4 285,-4-2 0,9-5 0,3-1 0,-1-7 0,-5 4 0,0-8 0,7 0 0,2 0 0,8-8 0,0-4 0,8-3 0,4-2 0,11 0 0,-4 1 0,4 5 0,-4-5 0,-2 5 0,3 3 0,3 2 0,-4-1 0,4 1 0,-10 0 0,-1 6 0,-1 0 0,-1 0-87,-2 0 99,-8 0 0,0 8-107,0 3 1,0 5 81,0 1 0,-8 0-4,-3 1 0,-5-1 12,-1 0 0,5 0 5,1 1 0,1-7 0,-1 1 0,3-6 0,8 5 0,0-7 0,0 11 0,0-13 0,8 6 0,1-8 0,16 0 0,-5 0 0,6 0 0,-3 0 0,-3 0 0,3 0 0,-4 0 0,-2 0 0,1 0 0,-7 2 0,1 4 0,-9-3 0,3 9 0,-6-1 0,-6 7 0,-3-3 0,-8-3 0,-1 3 0,1-3 0,-2 3 12,-4 2 1,3-1 1,-3-5 1,10 3 99,1-9 56,9 9 0,-5-10 327,8 7-366,0-7 0,8 4 46,3-8 1,-1 2 34,1 3 78,1-3-171,5 14 0,-7-13-251,-5 9 281,-3 0 1,-2 5 81,0 0 1,-7 0 182,-5 1-47,4-9-175,-7 7-74,5-7 1,-5 3 37,4-1-187,3-7 0,10 4 42,4-8 0,11 0-248,12 0 0,3-6 232,3 0-1541,7-7 1028,-5 3 0,13-1 518,-4-1 0,11 1 0,5-7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5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35 8366,'10'-8'73,"5"-1"1,-5-1 316,7 3 329,0 7 0,-1 3-325,-5 9 1,-3 1-44,-8 16 1,0 0 237,0 6-27,0-1-505,-8 1 1,4-1-110,-7 1 1,1 0 21,-1-1 0,1-5-423,4 0 317,5-8-206,-7 4 65,8-15 1,0-5 130,0-10 0,8-7-357,3-11 0,4-4 98,3-8 0,-1 1-14,0-1 0,6 1 228,0-1 0,-1 2 201,-11 5 0,4-1-295,-3 11 219,3-3 62,3 12 313,-1-1 1,-7 10 239,-5 12 1,-3 3-212,-2 2 0,-2 6 100,-3 0 0,1 8-242,-8-2 1,3-2-105,-3 2 0,-1 0-12,7 5 1,-6-5-161,7 0 1,-3-8-477,2 2 271,4-4 1,-6-7-519,8-1 511,0-7 0,0 2 1,0-12 0,0 2 159,0-7 1,0-1 103,0-5 0,2 2-129,4 3 218,-4-3 0,8 7 93,-5-4 467,-3 5-161,6 7 0,-8 2-183,0 3 0,0-1 18,0 8 1,0-1-133,0 7 1,-8-1-57,-3 0 1,-5 6-140,-1 0 0,0 8-328,0-2 1,-6 4-232,-1 1 0,0-5 245,0 0 0,5 0-21,-4 5 1,-2-7 58,2-4 0,0 2 404,6-2 1,5 0-61,1-5 0,1-1 48,-1 0 0,-5 0 15,5 1 1,3-1 502,2 0-84,4-7-236,2-2-225,0-8 1,2-2-24,4-4 0,6-4-138,11-7 1,-2-6 115,8 0 0,-8-2-24,2 2 0,-4 9 73,-2-3 1,-5 6 93,-1-1-97,-7 4 1,4 16 124,-8 4 0,-2 11 179,-4 5 1,-2 5-16,-3 2 1,-4-1-143,3 1 1,4-2-38,3-5 1,3 3-24,2-8 1,2-2-25,3-9 0,13 1-133,10-7 1,5 0-84,2-6 0,1-8 53,5-3 0,-5-5-176,4-1 1,-3 0 54,-2-1 0,-9 1 96,-3 0 1,-5-1-59,-7 1 0,3 0-114,-8 0 0,-1 5-58,-5 1 1,-2 7-209,-3-2 1,-5 4 151,-7 2 0,-6 2 113,0 4 1,-8 5 396,2 12 1,-6-2-31,-5 8 0,4 0-31,-5 6 0,-1-7 22,2 1 0,-3-2 261,3 2 1,2 4-200,-9-5 0,9-1-19,-2 2 0,-3-8-465,3 2 0,5-3 148,7-3 0,6-7-198,-1-5 157,4-3-45,2-2 0,7-7 52,5-5 1,5-1 207,5 1 0,5-3 29,7 3 1,6 4 249,0 3 0,8 3 295,-2 2 1,4 2-278,1 3 0,8 5 269,5 7 0,2 6-28,3 0 1,6 0 492,0-5 0,7-1-431,-2 0 1,12-1-292,6-5 0,-2-1-261,2-4 1,-8-4-365,1 3 0,-2-3-1067,-3-2 0,-8 0 815,-3 0 1,-6 0-495,-6 0 0,2 0-8,-8 0 0,-1-7 1052,-11-5 0,5-3 0,-6-3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6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188 243 8289,'18'0'1083,"-1"0"1,2-6-640,4 0 1,-2 1 94,8 5 0,-8-6-440,2 0 0,2-6-447,-2 7 0,1-7-60,-7 6 0,-6-5-420,1 5 0,-6-7 253,5 1 0,-7-3 155,2-3 0,-10 1 65,-2 0 1,-7 0 308,1-1 0,3 3 276,-3 3 0,1 5-41,-7 7 1,3 2 282,3 3 0,-3 7-124,3 11 1,3 6 299,-3 11 1,3 2-146,-3 5 1,4 3-21,8-4 1,-5 4-291,-1 1 1,0 1-76,6 0 1,0-6-206,0 0 1,8-7-98,3 1 1,-1-9-369,2-2 1,-7-8 283,7 2 0,-6-10-172,5-1 1,-5-8-554,5 2 1,-5-6 345,6-6 0,-8-10 276,1-7 1,-5-7 370,-5 1 0,-5-2 0,-7 2 0,-1-1 58,1 6 1,0 3 3,-1 10 1,1-3 26,0 9 0,-8 1 423,-4 9 0,2 5 631,-2 7 0,1 1-401,-7-1 1,8 0-192,4 1 1,6-1-302,5 0 1,-1-5-167,7-1 1,2-7-120,10 2 0,5-4-364,12-2 0,4-4 178,8-8 1,9-1-364,8-16 0,6 0-748,5-5 1,4-9 1132,-3-3 0,3 4 0,2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29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8244,'0'-18'2323,"0"1"-1410,0 0-327,0-1-576,8 1 1,1 7 102,9 5 0,-1 3-799,0 2 0,0 0 495,1 0 0,7 0 191,4 0 0,3 0 0,3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6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52 467 7569,'44'-17'-743,"-1"7"0,-9 5 2012,1 3-673,-8 2 0,-2 2-3,-8 3 1,-6 5-4,1 7 1,-8 1 196,2-1 0,-5 0-261,-1 0 1,-7 7-355,-5-1 1,-3 5-199,-2-5 1,-3 6-306,-3-6 1,2 6 183,-8-6 1,2 0-61,-1-5 0,-3-3-724,8-4-215,0 5 1,7-16 555,5 0 1,3-10 143,8-13 0,0 2 305,0-8 1,8 0 103,3-5 1,5 7 249,1 4 0,0 6-138,1 5 1,1-1 138,4 7 0,-4 0 126,4 6 0,-2 0 314,2 0 0,-3 0-149,3 0 1,2 6-141,-2 0 0,7 5-183,-1-5 0,10 0-4,1-6 1,0 0-168,-5 0 1,0 0-155,-1 0 1,7-2-474,-1-4 0,0 2 296,-5-7 0,5-1-107,0-5 0,1-2 186,-7-5 1,1 5 58,0-4 0,-1 2 317,1-2 0,-6 6-1,-1-1 1,-6 1 54,1 6 1,-6 1 212,-6-2-118,5 9 1,-14-7 196,3 4-139,-3 4-618,-2-5 0,-7 1 147,-5 0 1,-3-2-146,-2 3 0,-1 1 130,1-8 1,0 3 68,-1-3 0,1-3 55,0 3 1,5-3 180,1-2 0,1-6-72,-1-1 1,-3 1 212,8 6 1,-1-2-98,1-4 1,4 9-92,-4-3 0,2 6-111,-1-1 91,3 4-68,-6 8 1,2 8 92,0 4 0,-5 11 4,5 5 1,-1 15-18,1 9 1,4 3 179,-4 15 1,10-5 311,2 10 0,7 2-187,-1-2 1,1 5-755,-1-5 752,3 0-132,-13-13 0,11 3-178,-7-7 0,0-1-78,-6-5 0,0-8-240,0-3 1,0-7 92,0-5 0,-8-4-162,-3-8 1,1-5 232,-1-1 1,5-9 559,-6-2 1,3-7-640,-3-11 0,-1-9 224,7-7 1,-2-5 335,2-12 0,5 4-19,-5-4 1,6 1 126,6 9 1,-5 3-106,5 9-427,4-4-974,-1 14 0,3 2 549,-1 11 0,-7 6-750,2 6 0,2 9 1173,-2 8 0,-1 8 0,-5-4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7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8234,'18'-10'125,"-1"-5"0,6 13 169,0-4 1,8 2 372,-2-1 1,-2 3-343,1-4 0,7 2-154,5-2 0,3 4 2,-3-3 1,-2 3-81,8 2 1,-5 0-210,5 0 0,-8 0 93,3 0 0,-5 0-455,-1 0 0,-1 0 39,1 0 0,-6 0-172,0 0 0,-8 0 198,2 0 0,-10 6-347,-1-1-23,-8 9 783,3-5 0,-14 9 0,-3-1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7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8234,'-9'0'-130,"1"0"-126,31 0 1,-8-6 741,20 0 0,4 1-48,7 5 0,4-6 119,1 0 1,9-2-207,3 3 0,1 3-139,5-4 1,-4 4-175,10 2 0,-9 0-189,-3 0 0,-5 0-487,5 0 0,-13 0 370,2 0 0,-14 0-344,-3 0 0,-2 0 147,-10 0 1,0 0-358,-6 0 822,-7 0 0,-3-8 0,-7-1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8119,'0'-10'-602,"2"3"377,4 7 0,3 0 399,8 0 0,-5 0 174,-1 0 1,7 0 213,5 0 1,2 0-230,-2 0 0,-2 6 8,8-1 0,2 11-262,9 1 0,-2 0 2,8 6 0,-1 4 43,1 2 1,4 4 44,-4 1 1,4 7-80,2-1 1,-6 6-72,0-6 0,-8 3 5,3-3 1,-5-3-6,-1 3 0,-8-4-4,-4-1 1,-10 0-142,-1-1 0,-10 1 60,-2-1 1,-10 1-553,-13 0 0,-12-7 303,-11 1 0,-4-2-270,-2 2 1,-7-4 584,-5-8 0,-10 8 0,-5 2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28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967 18 8208,'9'-8'117,"-1"6"-473,-8-5 1,-2 8-51,-4 5 0,-3 4 535,-9 7 0,-7 0-59,-3 1 0,-5-1 144,-2 0 1,1 8-167,-1 4 0,-5 4-35,-1 1 1,-7 1-45,2 0 0,-4-1 63,-2 1 1,1-6 145,-1-1 0,-6 1-24,0 6 1,6-6 105,6-1 0,10-6-55,1 1 1,3-6 151,9-6 1,5 3-55,7-8 1,7 1-119,-2-1 1,6-4 175,6 4 0,5 1-123,12-1 0,12 6 268,11-6 0,12 5-6,5-5 0,4 5 7,3-5 1,-1 6-353,0-7 1,0 3-254,0-2 1,-7-2 42,-5 7 1,-8 1-315,-3 5 1,-8 0 368,2 1 0,-11 7 0,-4 1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8428,'0'-17'-252,"0"5"-251,0 1 205,0 7 225,7-12 97,-5 7 26,6-9 783,-8 1-250,8 8-621,-7 1 137,7 8-41,-8 0 204,0 0-144,0 8 0,-6 9 1,1 12 1,-1 5 92,6 7 1,0 3-125,0 8 1,0 0 293,0-1 1,0 1-8,0 0 1,0 8 1,0 3 1,0-1-233,0 1 0,-2 1 17,-4 5 0,4-2-157,-4-4 0,5-3-284,1-8 0,0-14-230,0-3 0,0-12-2,0 0-163,0-4 381,7-9 0,-3-3 130,8-7 0,-9-7-90,3-5 1,2-3-108,-2-2 1,-1-8-5,-5-4 1,0-4 363,0-2 0,8 1 0,2-1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1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9891,'-8'18'861,"-4"-1"0,-3 0-643,-2 0 1,-1 7-1,1-1 1,0 0-19,0-6 1,1 2-105,5 4 1,-3-4-709,8 4 1,1-9 439,5-3 0,0-5-1521,0 6 1056,0-8 0,2 3 143,3-7 0,-1 0 494,8 0 0,7 0 0,8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1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17 8345,'0'-9'3236,"-2"1"-3512,-4 8 0,2 2-44,-7 4-415,7-4 1,-6 7-383,5-3 1117,3-4 0,2-2 0,9-10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2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8455,'0'-26'1447,"0"8"1,-2 11-1226,-4 7 1,-2 7 5,-3 5 0,-10 9 160,3 2 1,-9 8-185,4-2 1,-5 3-137,5 3 1,-8-1 36,2 1 0,4 0-301,2-1 0,-2 1-672,2-1 327,8-7 351,-1-2 0,12-8-637,-7 1 268,7-1 39,-4 0 418,8 1 0,8-3 1,3-3 0,7 1 161,5-7 0,6 0 367,11-6 1,-2 0 8,9 0 1,4 0 297,7 0 1,0-2-86,-6-4 1,-8 2-195,-4-8 0,-3 9-81,-3-3 1,-13 4-560,-3 2 1,-7 2-607,1 4 1,-5-3 207,-7 9 1,-2 1-622,-3 11 1,-7-5 492,-11 4 0,-4 2-144,-7-2 0,-1 2 463,0-2 0,1-2 195,-1 8 1,1-6 207,-1 6 1,6-6 0,0 6 0,3-6-12,-3 5 0,-2-6 72,8 1 21,0-4 191,6-2 670,7-7-512,2-3 0,16-8 80,4-5 1,5 2 108,6-8 0,-2 7-166,8-7 0,-6 8-109,6-2 0,-8 5-183,2 1 0,-10 0-215,-1 0 1,-8 7 51,1 5 1,-3 11 80,-2 6 1,-7 3-261,-5 3 0,-5 1 39,-6 5 1,2-5 291,-8 5 0,8-7 46,-2-5 0,11 2 254,6-8 1,4 0-49,2-6 1,2 0 142,4 1 1,6-9-115,11-3 1,4 2-11,7-2 0,1-1-399,-1-5 0,7-5 160,-1-1 0,-5-6-571,-6 7 0,-8-7-459,2 6 130,-4-7 1,-9 3 201,-5-7 0,-5 5-313,-5 1 1,-7-1 293,-11-5 0,-4 2-70,-8 3 1,-5-1 326,0 7 1,-6 0-9,5 6 1,7 0-730,5 0 344,8 0 659,3 8 0,3 1 0,5 9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3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8305,'10'-8'0,"-5"-3"0,-3-4 108,6-3 1,-6 7 298,4-1 0,-4 6 898,-2-5-335,0 7-465,0-4 1,5 10-108,1 4 1,0 4 3,-6 7 1,0 2-217,0 4 1,0-2-130,0 8 1,0-6-64,0 6 0,0-8-216,0 2 1,0-3-1519,0-3 892,0 0 259,0 0 1,0-5-450,0-1 244,8-7 1,1 2 209,8-12 0,-5-1 185,0-5 0,-3-9 399,3 4 0,11-4 0,-4 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 8780,'5'17'155,"1"0"1,2 0 16,-2 1 1,-2 5-127,7 0 1,-7 2-8,2-2 0,-3-2-90,3 8 0,-4-6-237,4 6 1,-4-8 72,-2 2 0,0-4-1034,0-2 445,0 1 522,0-9 0,0-3 401,0-12 1,0-5-190,0-12 0,2-4 72,4-8 0,1 1-100,5-1 1,3 0 491,-3 1 1,3 5-145,2 0 1,1 10 452,-1 2-228,0-1-263,1 17 261,-1-7-160,-8 8 15,-1 8 1,-14 1-138,1 8 0,-7 1 286,6-1 0,1 0-31,5 1 1,-2 1-20,-4 4 1,4 4-221,-4 7 0,-2 1-216,3 0 0,-3 1-690,2 4 1,2-3 466,-7 3 1,5-5-210,-5-6 0,7-4-86,-2-8-703,4 0 315,2-7 755,0-2 96,0-24 0,0 3 178,0-16 0,6 8 13,0-2 0,5-2-39,-5 2 0,2 0 978,-3 5-764,-3 1 0,8 5 803,-4 1-428,-4 7-488,5-4 1,-7 10-67,0 4 0,-2 4 0,-3 7 0,-5 2-231,-7 4 0,-1-2 66,1 8 1,-6-2-567,0 2 0,0 2 277,6-8 0,-6 6-289,-1-6 1,1 5 258,6-4 1,0-1 150,0-6 1,5 0 75,0 0 1,9 1 202,-3-1 0,-2 0 30,2 1 0,-1-7-194,1 1 815,4-1-479,-13 6 0,13 1 424,-4-1-403,-4-7 1,8-1-354,-3-3 240,3-4 0,2 4-5,0-12 1,7-4-154,5-7 0,5-2 86,6-4 0,2 4-52,4-4 1,2-1 33,-8 7 0,2-4 351,-2 10-247,-4 3 0,6 0-33,-8 8 1,-5 8 23,0 3 1,-9 11-19,3 1 1,-4 5 89,-2-5 1,0 6 178,0-6-400,0 8 1,2-12 82,4 4 1,1-9-55,5-3 1,5-7-4,1 2 0,1-6-154,10-6 1,-1 2 163,7-7 0,-6-1-129,0-5 1,-2 0 76,1-1 1,-3 1 28,-7 0 0,-1 1 23,0 5 0,-7-4-19,-4 3-525,-5-3 1,-1-3 73,0 1 0,-9 7-88,-8 5 1,-3 3 260,-8 2 0,-3 2 115,-10 3 0,-3 5 431,-8 7 0,1 8-235,-1 4 0,0 2 400,0-2 1,0 3-214,0-3 1,8-2 288,4 2 1,3-8-314,2 2 0,3-4-314,3-1 0,4-1 113,8 0 1,-1-7-258,1-4 1,8-3-417,3 3 0,2-4-34,-2 4-113,4-4 1,-4-2 258,12 0 0,2-2 398,3-4 1,7 4 106,-1-4 0,0 4 172,6 2 1,-1 8 185,1 4 1,-2 3 750,8 2 0,-1 6 813,7 0 1,5 6-833,1-6 1,9 0-226,1-5 0,3-1-336,10 0 0,5-1-1021,6-5 1,0 3 85,-6-9 1,0 1-106,0-6 1,-5 0-258,-1 0 1,-1-2 806,1-4 0,4-11 0,-5-10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4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8623,'0'18'0,"-2"-1"940,-4 0-683,4 0 1,-7 3 72,3 3 0,2-2-86,-7 8 0,1-6 340,-1 6-449,-5-1 1,7 7-111,-9 0 1,1-1-48,0 1 1,-1 5-237,1 0 0,-2 1 121,-4-7 0,4-1-91,-4-4 1,3-4 0,3-8 0,0 0 119,0 1 0,1-7-17,5 1-21,-5-8 20,7 3-271,-9-7 240,1 0 95,0 0 0,1-2-115,5-3-42,3 3 99,8-14 30,0 7 1,0-9 63,0 1 1,0 6-88,0-1 0,0 1 2,0-7 1,6 1 6,0 0 1,5-1 2,-5 1 1,7 0 65,-1 0 1,3-1 82,3 1 1,-1-6 15,0 0 1,6-2-124,0 2 1,8 2 227,-2-8 0,5 6-53,7-6 0,-3 8 91,8-2 0,1 4-102,4 1 1,-5 9-29,1 3 1,-3-2-6,2 2 1,2 1 5,-8 5 1,1 2 74,-7 3 1,-1-1-88,-4 8 0,1-1 248,-6 7 0,1-1-68,-2 0 0,-6 2 106,0 4 0,0-1-183,-5 6 1,-2-5 21,1 6 1,-7-2-43,2 2 0,-4 2-98,-2-8 0,-2 6-235,-4-6 1,-4 0 88,-7-6 1,6 0-76,-1 1 0,0-3-54,-5-4 0,0-1-44,0-4 1,-6-4 146,-1 4 1,1-6 34,6-6 1,2-4 60,3-7 1,-1 0 108,7-1 0,0-5 341,6 0 1,0-6-173,0 6 1,8-6 184,3 6 1,13-2-93,4 2 1,5 4-299,2-4 1,-1 4-180,1 2 1,-1-1-446,1 1 0,-2 7 189,-5 5 1,3-3-809,-8 2 1195,0 0 0,2 6 0,2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4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34 8202,'10'-18'455,"5"9"1,-13 3-502,4 12 0,-4-2 303,-2 7 1,0 1 184,0 5 0,-2 2 239,-4 4 0,-6-2-404,-11 8 0,4 0-302,-4 5 0,-4 1-516,-2 0 0,-3-1 350,-3 1 0,0-2-215,1-5 1,-1-1 159,1-4 0,5-9-89,0 3 1,0-5 104,-5-1 0,7-3 69,4-8 1,3 0-88,3 0 355,0 0 0,5-6-146,1 0 1,7-7-32,-2 1 1,4 3 37,2-3 0,8 6 23,4-5 0,11 5-3,5-5 1,13-1 124,5-5 0,6-1 252,5 1 1,11-6 10,7 0 0,-6 0 235,-6 6 1,-1-1-279,1 1 0,-9 6-32,-8-1 0,-8 8-729,3-2 0,-11-1-62,-1 1-15,-8 0 165,4 6 1,-15 2-364,-4 4 0,-4 3 233,-2 9 0,-10-3-11,-7-3 0,0 3 447,-7-3 0,3 3 34,-2 2 0,4 1 11,-4-1 1,2 0 14,-2 0 1,4-5 12,-4-1 1,3 1 50,3 5 0,2 1 173,3-1 0,-3-6-34,3 1 0,-1 1 132,1 10 0,-3-1 81,3 6 1,-1 1-119,1 6 1,-3 1 25,3 5 1,-9 3-94,-2 8 1,0 0-49,6 0 0,0-6-98,-1 0 1,1-2-254,0 2 0,5-2 27,1-3 0,7-11-294,-2 5 1,-2-12-495,3 0 348,-1-11 292,6 3 183,0-13 36,8-2 0,-1-10-59,5-7 1,-3 0-90,-3-1 0,-4-5 6,4 0 1,-4-6-55,-2 6 0,6-5 240,-1 4 0,1-14 0,-6 2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8202,'17'-9'-342,"0"-5"233,0 9 1,1-1 34,-1 6 1,-5 0 311,-1 0 146,1 0 0,3 8-24,-3 3 0,-5 12 259,-7 6 1,6-2-101,0 2 0,-1 5-135,-5 7 1,0-1 105,0-5 0,0 1-164,0 4 0,0-5-278,0 0 0,0-1-16,0-5 1,0-2-158,0 2 0,0-8-31,0 2 0,0-4-807,0-2 93,-7 1 601,5-1 1,-8-2-490,5-3 0,1-4 78,-8-8 1,1 5-70,-7 1 0,-5 0 749,0-6 0,-8 0 0,5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5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8202,'17'-17'0,"-5"-1"110,-1 1 0,1 0-109,5-1 1025,0 1-470,1 0-416,-1 7-174,-8 3 0,-1 8-220,-8 5 1,-2 4 181,-4 7 1,-1 0-54,-5 1 1,-3 5 20,3 0 1,3 0 35,-3-6 1,8-5 371,-1-1 0,3-5 353,2 5-318,0-7 1,7 4-204,5-8 0,3 0-5,3 0 0,-1 0-73,0 0 0,2-8-160,4-3 1,-1 1-577,6-1 1,-5 1 316,6-1 0,-6-5 361,6 5 0,0-5 0,6-1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5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8202,'17'0'0,"-2"2"420,-3 4 0,-3-3-51,-3 9 0,-4-6 37,4 5 1,-4 1 53,-2 5 1,0 0 111,0 1 0,0 5-294,0 0 0,0 2-34,0-2 0,0-4-144,0 4 1,0 2-220,0-2 0,-2 0-343,-4-6 1,4-5 183,-4-1-819,4-7 312,2 4 366,0-8 1,6-8 76,0-3 0,2-5-24,-3-1 1,3-2 43,4-4 1,3 4-65,-4-4 0,7-2 260,5 2 0,-4 5-103,4 7 1,-9 7 881,-3-2-155,1 4-124,-3 2 1,-1 8 172,-8 3 0,0 7 610,0 5 1,0-4-391,0 4 0,6-4 67,-1-1 1,3 1-778,-2 4 0,-2-4 28,7 4 1,1-6-852,5-5 1,0 3 219,1-3 0,-1-5-254,0-1 1,6 2 799,0-2 0,8-1 0,-4-5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5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8179,'10'-8'0,"5"6"125,-4-4 215,5 4 1,3-4 566,4 1 0,-9-1-334,3 6 0,-4 0 117,5 0 1,-1 0-280,0 0 0,1 6 109,-1-1-942,0 1 0,0 0 229,1 0-422,-1 0 0,-2-5 209,-3 5 406,3-4 0,-5 6 0,7-8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8170,'7'-17'1042,"-3"8"-596,8 3 1,-7-2-120,7 2 0,-6 1 615,5 5-186,-7 0 0,9 7-84,-7 5 0,2 5 83,-2 6 0,-4 4-481,3 8 1,-3-1-350,-2 1 0,0 1-531,0 5 0,0 1 606,0 4 0,0 12 0,0-5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7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16 8775,'9'-8'1109,"-1"6"1,-2-4-1135,0 12 602,7-4 1,-11 13-177,4-3 1,-4 3-394,-2 3 0,-6 1-106,0 4 0,-7-4-211,1 4 1,4-4 169,3-1 0,3-7-457,2 1 108,0-8 1,7 9 38,5-7 1,9-2 77,2-10 1,6 4 44,-6-4 1,6-1 421,-6 1 0,0 0 366,-6 6-19,-7 0 1,-2 8-165,-8 3 1,-8 5 218,-4 1 0,-9 6 84,-2 0 0,-8 8-159,3-2 1,1 1-412,-2-1 0,0 4 126,-6-4 1,3 3-607,3 3 0,-4-6 130,4 0 1,-1-3-81,1 3 0,-2-4-8,8-7 1,-2-1-277,2 0 1,4-7 138,-4-5 0,9 3-290,3-2 799,-1 0 0,-3-8-91,3-4 1,5 2 69,7-7-53,0-1 11,0-5 0,2 0 78,3-1 125,5 9 1,7-5 186,1 8 1,-1-5-140,0 5 0,2-5 511,4 5 0,-1-6-275,6 7 0,7-7 302,5 6 1,3-5-210,-3 5 0,4-2-16,8 2 0,0 5-163,0-5 1,-2 4-171,-4 2 0,-4 0-118,-7 0 0,-6 2 63,-1 4 0,-12-3-476,1 9 1,-11-1 223,0 7 0,-6 1-184,-6 4 1,-10-4-153,-7 4 0,-7-3-379,1-3 1,2 0 334,-2 0 0,0-1 101,-5-5 1,-7 5 471,1-5 0,0-1 0,5 1 0,0 1 0,1 5 0,-1-5 0,1-1 0,5-5 0,0 6 0,6-7 167,-6 7 1,8-3 326,-2 3 0,10 1 343,1-7 331,8 8-96,-4-5-623,8 1 1,14 3 20,3-7 1,12 0-133,0-6 1,9-8-156,3-3 0,1 1-63,-2-2 1,-3 3-234,3-3 1,-3-1-44,-3 7 1,-7-5-396,-4 5 0,-6-2-853,-5 2 747,3 4 303,-13-5 1,4 1 13,-12 0 0,-3 0 179,-9 6 0,1 0-31,0 0 344,0 0 0,-1 0 0,1 0 117,7 8 1,-3-4-8,7 8 0,0-7 97,6 7-140,0-1 1,6 7-122,0-1 0,7 6 339,-1 0 1,-4 8 58,-3-2 1,-1 3 32,2 3 0,-4 1-322,4 5 1,-4-5-263,-2 5 1,-2 1-540,-4-2 0,4-1 395,-4-11 1,-2 3-111,3-8 0,-7 0 138,6-5 1,-1-7-429,1 1 1,2-9 106,-7 3 0,5-4 12,-6-2 0,7-8-60,-7-3 1,6-10-408,-5-2 947,-1-8 0,-5-4 0,0-9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8250,'-27'0'946,"2"5"-473,8 1 1805,7 0-1320,2 2 0,8-4 0,0 7 0,0-5-601,0 5 0,2-5-399,4 6 1,4-7-467,7 7 1,2-1 411,4 7 1,4-7 95,8 1 0,7-1 0,2 7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7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8250,'10'8'4657,"-3"-6"-2028,-14 5-1294,5-7-681,-6 0-3216,8 0-1631,0 0 4193,0-7 0,15-3 0,5-7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8186,'0'-12'689,"0"1"-360,0 7 1,-2-4-216,-4 8 1,4 2 173,-3 4 1,1 9 117,-2 9 1,-2 12-207,-3-1 0,-5 11-90,5 0 1,-5 6-226,-1 5 1,8-9 45,3 4 1,-2-6-709,2 1 0,1-11 432,5-7 0,2-14-247,3 2 0,-1-5 214,8 0 1,-7-5-13,7-7 1,-2-7 199,1-5 1,3-3 87,-9-3 1,7 1 101,-6 0 0,-1-1 0,-5 1 0,8-8 0,2-2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8344,'12'-10'173,"-1"4"0,1 2-150,5-1 0,8-3 1528,4-4 0,3 3-685,3 3 0,0 4-151,-1-4 1,7-1-233,-1 1 0,2 0-352,-1 6 1,-5 2 87,4 4 0,-9 3-110,-2 9 0,-8-1-103,2 0 1,-11 6 116,-7 0 1,-3 8-178,-2-2 0,-15 4 15,-8 1 1,-8 1-747,-3-1 1,3-1 244,-4-4 1,5-2-7,-11-4 0,12-10-703,6 5 197,-4-13 1,8 3 128,-4-8 1,12-2 364,5-4 1,2-11 557,-2-12 0,4-3 0,-5-3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8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 8262,'0'-9'4083,"0"14"-3206,0 13 1,-6 3-274,1-4 0,-7 6-21,6 0 0,-7 8-177,1-2 1,3 3 78,-3 3 0,3 0-1571,-3-1 0,-1 3 752,7 3 1,-6-4-2744,6 5 1539,1-5 532,5-9 1006,0 6 0,0-14 0,0 6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8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8238,'0'17'1271,"0"0"1,-5 6-643,-1 1 0,0 4-63,6-5 0,0 8 470,0-2 0,8-2-393,3 2 0,12-8 420,6 2 1,13-4-494,10-2 1,10-1-266,13-5 1,-2 3-395,7-9 1,-7 7-533,2-6 0,-5 5-26,-7-5 0,-5 8-1008,-12-3 0,2 2 1655,-8-1 0,8 11 0,-4-4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3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16 8259,'0'-9'3601,"0"3"-3369,0 12 1,-2-2 167,-3 7 1,3 1 488,-4 5 1,-2 0-326,2 1 0,1 5-107,5 0 1,0 0-276,0-6 38,7 0 0,5-1-224,11-5 0,-4 3-1,4-9 1,-2 1-318,2-6 0,-3 0-18,3 0 1,-10-2-853,-1-4 912,-8-3 0,3-8-30,-7-1 0,-2-5 17,-3 0 0,-7 0 104,-11 6 0,-2-4 145,-4 3 0,2-1-537,4 13 0,10-5 581,-5 5 0,-3 0 0,-6 6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45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8044,'0'-17'0,"0"0"0,0-1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49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1419 8260,'10'-45'-163,"5"3"0,-5 10 0,1 3 32,1 6 0,5 3 214,6 3 0,6-6-225,-6 0 0,8-6 84,-3 6 1,3-2 102,-2 2 0,2 4 12,-8-4 0,6-2 138,-6 2 1,2-2-131,-2 2 0,-2 4 15,8-4 1,-6-2-65,6 1 1,-6-4 29,5 5 0,-1 0-14,2 5 0,4-5 17,-4 0 0,-2-6-29,1 6 1,1-2-12,6 2 0,-1 4-15,1-4 0,0-2-5,-1 2 1,7 0 0,-1 6 0,2-7 2,-2 1 0,-3 0-6,3 6 1,3 0-11,-3 0 1,2 1 23,-1 5 0,-5-5-21,4 5 0,-3 1 18,-2-1 0,-1 5-1,1-6 0,-1 7 13,1-7 1,-1 2 1,1-1 1,0-3 18,-1 9 1,3-9 5,3 3 0,-1-5-22,7-1 1,0 5-2,6 1 0,-6 1 7,0-1 1,0-5 20,6 5 1,-6 1 1,0-1 0,-2 5 8,2-6 1,-3 9 6,-9-3 1,1 2 32,-1-2 0,-1 4-54,-4-3 1,4 3 1,-5 2 1,-1 0 7,2 0 1,-2 0-98,2 0 0,3 0 46,-3 0 0,2 0-13,-2 0 0,4 0 8,-5 0 1,5 0-10,2 0 0,-1 5 13,1 1 0,-1 0-7,1-6 1,0 2-80,-1 4 0,6-4 82,1 3 0,1-1-29,-2 2 1,-3-4 22,3 4 0,-5 1-2,-6-1 0,3 2 16,-3-2 1,-2-5 1,2 5 1,-6 2 6,6-2 0,-6 1 7,6-1 0,-6-2 35,6 7 0,-3-5-44,3 6 1,-2-6-18,-4 5 1,-4-5-24,5 5 1,0 1-7,0 5 1,1-5 38,-2-1 0,-2-1-5,8 1 0,-8 5 17,2-5 1,2 3-2,-2-3 0,0 5 29,-6-5 0,2 5-38,4 1 0,-3 0 10,3 0 0,-10 1-12,-1-1 1,-1 0-1,6 1 0,1 5 3,-1 0 1,0 0-5,1-6 1,-1 6-36,0 0 0,-5 6-7,-1-6 0,-1 2 6,1-2 0,5-4 23,-5 4 1,-3 2 25,-2-2 0,1 0 0,-1-5 1,6 1 3,-6 4 1,5-4-18,-5 4 1,1-4 6,-1-1 0,-2 1 4,8 4 1,-9-4-8,3 4 0,2-2-30,-2 2 1,-1-3 24,-5 3 0,6-4-4,0-2 0,0 1 26,-6-1 1,6 0 0,-1 0 1,3 1 26,-2-1 1,-4 0 4,3 1 1,3-1-37,-2 0 1,0 1 7,-6-1 0,5 0-82,1 0 1,0 1 77,-6-1 0,0 0-8,0 1 0,0-7 10,0 1 0,0-1-4,0 6 1,0 1-13,0-1 1,-6 0-1,0 1 0,-1-1-51,1 0 57,4 0 0,-11 1 47,7-1 0,-6-5-44,7-1 0,-9-1 137,3 1 1,1 5-109,-2-5 0,1-1 8,-6 1 0,-1-1 4,1 1 1,0 5 2,-1-5 1,-5-1-52,0 1 0,-6 1-8,6 5 1,-5 1-87,5-1 0,-8-6 62,2 1 1,-4-1-58,-1 7 0,-1-1 75,1 0 0,-1 1-5,0-1 1,-1-2 39,-4-3 1,1 3 16,-7-3 0,2 3-6,-2 2 0,-2 1 13,7-1 0,-7-5-44,2-1 0,2 1 16,-2 5 0,5 0-207,-5 0 1,0 1 55,-6-1 1,6-5 45,0-1 0,6-1 17,-6 1 0,5 3-6,-5-9 0,2 7 103,-2-6 0,-4 7-97,4-1 1,-4-3 33,-2 3 1,0-6-12,0 5 0,-5-1-20,-1 1 1,0 3-2,6-9 1,1 7-19,-1-6 0,0 5 6,0-5 0,6 2-6,0-2 0,1-5 32,-1 5 1,-2-4 7,8-2 1,-2 0 104,1 0 1,3 0-119,-8 0 1,7 0 66,-1 0 0,2 0-3,-3 0 1,5 0 7,-5 0 0,5 0-84,1 0 0,-5-6-11,0 1 0,-1-1 60,7 6 1,-1 0-9,0 0 0,1-6-17,-1 0 1,1-1 2,-1 1 1,-1 2 38,-5-8 0,9 9 3,-9-3 0,11-2 13,-5 2 0,0-5 9,7 5 0,-5-2 1,-2 3 0,1 1 3,-1-8 1,1 7-1,-1-7 1,6 6 68,0-5 1,6-1-85,-6-5 0,8-6 96,-2 0 0,2 0-16,-2 5 1,4 1 20,-4 0 0,4-2-28,1-4 1,1 3-12,0-3 1,-1 4 0,1 2 0,0 0-1,-1-1 0,7 1-34,-1 0 1,3-3 28,-3-3 1,-3 4-67,3-4 1,5 4 52,1 2 1,-4-6-2,-1-1 0,3 1 49,2 6 1,-1-2 3,1-4 0,-2 4 49,2-4 1,5 3-55,-5 3 1,-2 0 7,2-1 1,1-1 26,5-4 1,-6 4 10,0-4 0,0 4 22,6 1 1,-6-5 13,1 0 1,-1 0-4,6 6 1,0-6 429,0 0-610,0 0 0,0 6 102,0-1 0,2 3-76,4 3 171,-4-3-357,13 5 1,-7-1-425,3-1 150,5 8 0,-13-3-60,9 7 0,-6 7-277,5 5 1,-7 5-488,2 6 1252,-4 4 0,5 23 0,3 4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50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603 86 8214,'8'-26'122,"-6"1"159,6 7-223,-8 9-72,0 1-230,7 8 302,-5 0 0,6 2 113,-8 4 1,0-2 83,0 7 1,-2 1-131,-4 5 0,2 0-6,-7 0 1,5 1-96,-5-1 1,5 0 15,-6 1 0,8-7-38,-1 1 1,3-1-257,2 7 1,0-7 86,0 1 1,2-7-177,3 7 1,5-8 68,7 1 0,3-3 81,3-2 0,-2 0 161,8 0 1,-8 0 6,2 0 0,-4 0 171,-2 0 0,-5 8-1,-1 4 0,-7 3 241,2 2 0,-12 6-101,-5 0 0,-5 8 76,-1-2 0,-2 4-195,-4 1 0,2 1 16,-8-1 1,2 1-255,-2 0 0,-4-1 32,5 1 0,-5-6-86,-2-1 0,1-5 41,-1 6 0,2-8-181,5 2 1,-5-5 86,4-7 0,-2 5-124,3-5 1,-3-3 25,8-2 0,-6-3 110,6 3 1,0-4-164,6 4 0,-1-4-38,1-2 83,0 0 178,7-8 0,-3 4 157,7-7 1,2 5-59,10-6 1,-2 3 237,7-3 1,6-1-23,7 7 0,8-7-79,3 1 0,1-3 366,10-3 1,6 1-76,6 0 1,5 0 77,-5-1 1,5 1-130,-5 0 1,5 5-103,-5 1 0,0 5-85,-6-6 0,-2 9 82,-4-3 0,-4 4-282,-7 2 1,-3 0 66,-3 0 0,-4 0-363,-8 0 0,1 0 9,-1 0 1,-8 2-143,-3 4 1,-4-3 147,-2 9 1,0-6-44,0 5 1,-2-1 90,-4 1 0,-9 10-140,-8-3 1,-8 5-103,2 0 0,-9-2 65,-2 8 0,-10-2 428,-2 2 0,0 3 0,-6-3 0,5 4 0,1 1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51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103 173 8187,'-27'17'0,"2"1"-418,7-1 368,1 0 282,7 0 1,5-7-44,10-4 0,7-4 25,11-2 0,10-2-19,7-4 0,8-4 3,-2-7 1,-2-4-67,3 4 0,-9-8-162,2 13 1,-5-7-177,-6 7 0,1-1 101,-6 1 0,-7-1-262,-6 7 0,-7-1-144,2 1-136,-4 4 351,-2-6 151,0 8 1,-2 0 250,-4 0-163,4 0 0,-11 8 288,7 3 0,0 7-78,6 5 1,0 0 116,0 11 0,0-3-29,0 9 0,0-1-154,0 1 1,0-3-45,0 3 1,0-5-4,0-6 0,0 3-63,0-3 1,-2-4-247,-3-2 0,1-4-27,-8-1 0,1-7 93,-7 1 1,-5-9 250,0 3 1,0-6-30,6-6 0,0-3 179,-1-8 1,3-8 98,3-4 0,5-4 382,7-1 1,7-1-224,5 0 1,5 1 120,6-1 0,4 1-433,8-1 1,-1 2 107,1 5 0,5-3-868,1 8 1,-1-2 166,-5 2 1,-1 3-116,1-3 0,-6 10-32,-1 1 0,1 3-1142,6-3 1738,-8-3 0,5 5 0,-5-7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3:52.1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242 346 8166,'6'-23'0,"0"0"352,0 0-265,-6 6 1,-8 7-48,-4 4 1,-3 4-61,-2 2 1,-1 2-148,1 4 1,-6 4 252,0 7 0,-6 8 5,6 4 0,0 3 95,6 3 0,1 7-96,5 4 1,3 2 15,8-2 1,0 4 5,0-4 1,0-3 22,0-3 1,6 2 22,0-1 0,7-7 77,-1-5 0,1-8-240,-1 2 0,1-3 216,-7-3-298,7 0 1,-9-2 134,8-3-183,-9-4 3,5-1 38,-8-5 1,8-2 0,-6-11 9,4-12 0,-5 4-38,-1-5 0,6-8-139,0-3 1,7-11-210,-1 0 0,5-6 172,6-6 0,4 3-47,8-9 0,5 3 70,1-3 0,5 5-86,-6 7 0,8 6 372,-2 0 1,-4 9-107,-1 3 0,-11 7 528,-1 9 0,-13 3-208,1 4 353,-4 3-114,-3 8 150,-2 0 1,-8 8-140,0 3 1,0-1 458,0 1-651,0 1 1,2 5-247,3 0 1,11-5-92,7-1 1,13-7 52,-1 2 0,9-4-67,-4-2 1,9 0-2,-3 0 1,-6 0-419,-5 0 1,-3 0 50,-9 0 0,-5 0-120,-7 0 1,-7 2 197,2 4 1,-14 9 4,-9 8 0,-8 8 198,-10-2 0,-5 3 115,-1 3 1,-5-2 24,6-5 1,-2 5-17,1-4 0,5 3 472,-4 3 1,11-6-105,6 0 0,5-8 75,7 2 1,3-4-122,8-2 1,16-1-97,7-5 1,7-3-119,5-8 0,5 0-134,1 0 1,5-2-29,-6-4 0,2-1 79,-1-5 0,-11-3-284,5 3 1,-12-3-8,0-2 0,-4-1-3,-1 1 1,-3 0 65,-3-1 0,-5-1-152,-7-4 1,0 2 40,0-8 0,-7-2 345,-5-9 0,-3 4 0,-3-5 0,3 3 0,3-3 0,-3 7 0,4-1 0,1 6 10,-2 6 1,3 4 44,-3-4 0,-3 6 45,3 5 0,3-3 253,-3 3 0,3 3-108,-3-3 0,-1 6 52,7-5 1,-6 5 225,7-5-190,-1 7-344,6-4 114,0 8-129,0 0 0,2 10 191,4 7 1,-5 2 140,5 10 0,2 9-133,-2 14 0,-1 10 176,-5 13 1,2 7-197,4 16 1,-4 2-152,1-42 1,0 0-1,1-2 1,-1 1-323,0 0 0,0 1 1,0 3-1,0-1 42,-3 1 0,0-1 0,0 1 0,0-1 278,0 4 0,0-1 0,-1 0 0,-2-1 0,0 0 0,-2-1 0,0 0 0,-1-1 0,0-1 0,0-1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06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8376,'0'-18'397,"8"1"129,-6 7 1,7-3 656,-3 7-349,-4 0 120,13 6-544,-5 0 1,7 0-101,1 0 0,-1 0 33,0 0 1,-5 0-357,-1 0 1,1 0 110,5 0 0,-5 0-351,-1 0-26,1 8-21,5-6 1,-6 12-571,1-9-1059,-8 9 1142,4-5 0,-8 9-1158,0-1 1945,0 8 0,-8 2 0,-2 7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2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8145,'9'-7'-31,"-1"-3"1,-6 0 352,4 5 1,-2-3-57,7 2 0,-5 0 0,5 6 1,-5 8-38,6 4 1,-7 3-31,7 2 1,-8 1-217,2-1 1,-5 8 135,-1 4 0,-1 0-690,-5 5 1,-4-9 313,-7 10 1,2-5-209,3 5 0,-3-8 176,3-4 0,-3-4 190,-3-2 1,1-5-21,0 0 0,5-9 181,1 3 0,7-2-59,-2 2 616,4-4-44,2 5-374,0-7 1,2 0-257,4 0 1,4 0 84,7 0 0,0 0-242,0 0 0,1-5-26,-1-1 1,0-8-180,1 3 417,-1-5 0,8-1 0,2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0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35 415 8481,'-12'0'178,"1"0"-567,7 0 447,-4 0 1,8-2 499,0-3-152,0 3 1,8-12-132,4 8 0,3-7-231,2 1 1,6 3-40,0-3 1,6 1-163,-6-7 1,6 7 123,-6-1 0,6 9-129,-6-3 1,0 4 110,-6 2 0,-1 2-184,-5 4 1,3 3 145,-9 8 1,1 1-4,-6-1 0,0 0 431,0 1 0,-2 5-5,-3 0 1,-3 7-31,-4-1 0,-1-2-181,7 2 0,-7-2-25,1 2 0,4 1-236,3-6 0,-3 4 87,2-5 1,0 0-76,6-5 1,0-1-94,0 0 0,0-5-412,0-1 401,0-7 1,8 2 74,4-12 0,5-11-38,6-12 0,0-5-136,12-7 0,-3-3 169,14-8 1,1-4-1,4 5 0,7-11-65,0 10 0,1-4 175,-1 5 1,-10 6 153,4 5 1,-12 4-14,1 1 0,-1 8 169,-6 4 0,3 4-29,-14 1 0,0 9 491,-6 3-399,1 4-206,-1 2 0,-6 8 187,1 3 1,-8-1-170,2 2 0,-4 1-97,-2 10 0,0-2-14,0 8 1,0 0-21,0 5 1,-6 1-7,0 0 1,-7-1-16,1 1 1,2 5 116,-1 0 0,1-1-46,-1-10 1,-3 1 219,9-6-23,-1 6-202,6-11 1,0 1 150,0-9-196,0 1 1,7-3 4,5-3 0,5-4 26,6-2 0,-2 0-107,8 0 0,-2-8 86,2-3 0,4-6-125,-4-7 1,1 5-123,-1-4 0,-4 4-75,-8 2 1,1-1-114,-1 1 1,-6 6 198,1-1 1,-8 1 18,2-7 1,-6 3 145,-6 3 1,2-1 143,-8 7 1,-5 0 69,-6 6 1,-2 0-95,2 0 1,4 0 522,-4 0 0,4 0-2,1 0 1,7 0 1005,-1 0-805,8 0-482,-3-7 1,9-3-92,3-7 0,5 5-92,7 1 0,3 1-151,3-1 0,2-5 39,3 5 1,3 3-535,-8 2 1,8 4-64,-2 2 0,-2 0-327,1 0 0,-6 0 338,1 0 0,-2 0-236,2 0 1,-4 0 297,4 0 0,-9 6-160,-3 0 676,1 7 0,5-3 0,0 7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0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8240,'0'11'-8,"0"1"0,0-6 98,0 5-264,0-7 1,-6 11-292,0-3 1,-2-2 243,3 1 1,3 1 220,-4 5 0,-4 0 0,1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07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9589,'2'15'0,"4"-3"0,8-6 0,5-5 0,4-1 3215,-2 0-2740,-2 0-212,-2-7 1,1 5-1667,-1-4 1403,0 4 0,8 2 0,2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17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606 226 8277,'0'-25'-1,"0"6"1,0-6 1479,0 7-906,-8 9 0,6-7 510,-4 5-771,-3-5 0,7-1-210,-4 0 1,4 5 437,2 1-708,-7 7 114,5-11-45,-6 13 236,0-6 0,4 8-91,-7 0 0,-3 2-240,-9 4 0,4 3 92,-4 9 1,-4 5-55,-2 0 0,2 5 287,-1-4 0,-1 6-105,-6-1 1,6 4 186,1 1 1,1 7-61,-2-1 1,-2 2 47,8-1 0,-6-3 23,6 8 0,6-5 190,5 5 0,3-6-148,-3 6 1,5-5-95,7 5 1,1-8-320,5 2 0,-2-5 127,8-6 0,1 2-278,10-8 1,-2 0 84,8-6 0,-6-7-38,6-5 1,0-3-155,5-2 1,7-2-181,-1-3 1,8-7 8,-2-11 0,-3-2-277,-3-4 1,-4-3 387,-1 3 0,-8 2 198,-4-2 1,-6 6 149,-5-6 1,1 8 9,-7-2 0,0 4 200,-6 1 0,0 7 324,0-1 319,0 8 1,-2-3-261,-4 7 0,2 7 297,-7 5 0,5 3-218,-6 3 0,7 5-87,-7 0 1,8 6-297,-2-6 0,-1 5-155,1-4 0,0 4-200,6-5 1,0 2-173,0-2 0,0-3-505,0 3 1,0-4 165,0-2 0,0-5-1249,0-1 170,0-7 1773,0 4 0,0-8 0,0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17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8253,'0'-9'3343,"-8"1"-2101,6 8-557,-6-8 1,16 6-215,4-3 1,5 3-178,6 2 1,-2 0-584,8 0 1,2-6 298,9 0 0,-2 1-1609,8 5 1,-1 0 418,1 0 1180,4 0 0,-14-8 0,7-2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1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414 243 8122,'0'-10'1606,"0"2"-397,0 8-728,8 0 0,1-5 128,8-1 0,6 0-345,1 6 1,12-6-207,-1 0 0,3-1-479,-3 1 0,-3 2 308,-3-7 1,2 5-701,-8-6 1,6 9 138,-6-3 1,-6-2-197,-5 2 0,-7-5-54,7 5 18,-8-7 803,3 3 0,-14-7 103,-5-1 0,-3 7 0,-2-1 0,-1 7 0,1-7 0,0 8-27,-1-2 138,-7 4 0,6 2 424,-4 0-135,4 0-284,2 0 0,5 0 355,1 0-305,7 8 0,-4-4 258,8 8-310,0-1 0,0 6 152,0 1 1,0 5-142,0 0 1,0 9-168,0 3 1,0 2 80,0 9 1,-6-8-135,1 2 1,-1 1-3,6-7 0,-6 3-193,0-14 1,0 0-68,6-6 123,0 1 115,0-9 101,8-1 1,-4-8 27,8 0 1,-7-8-59,7-3 0,-1-5 19,7-1 1,-7 0 92,1-1 1,-3 1 292,3 0 19,3 0 0,-11 1 242,8 5 148,-9 3-483,5 8 0,-8 2-39,0 4 1,0 9-55,0 8 1,0 8 2,0-2 1,0-2-237,0 1 1,0-1 64,0 2 1,0 4-212,0-4 0,2-3 93,4 3 1,-4-8-335,3 2 1,-3 2 139,-2-1 1,0-1-401,0-6 162,0 0-113,0 0 608,0-7 1,-5-4 290,-1-12 0,-6 2 259,7-7 1,-7-3-255,6-9 1,1 4 405,5-4 0,-2 9 221,-4 3-515,4-1 0,-4-5-38,12 0 1,-2 5-84,7 1 1,1 5-20,5-6-144,0 9 0,1-11-717,-1 8 360,0 1-612,1 5 322,-9 0 1,-1 2-382,-8 3 1,-2 3 372,-4 4 0,-3 1-51,-9-7 1,-7 5 395,-4-5 0,-3 6 205,-3-7 0,1 1 105,-1-6 1,-5 0-142,-1 0 0,1 0 70,5 0 1,-5 0 177,0 0 0,-1 2 250,7 4 1,-1 3-122,1 9 1,-1-1 155,0 0 1,7 2-136,-1 5 1,8-3-142,-2 7 1,5-6 193,7 1 0,-3 2-61,9-2 1,1 0 82,9-6 1,7 0 72,11 1 0,10-1 267,7 0 1,16-1-275,1-5 1,3-1-176,3-4 0,1-5-427,5 5 0,0-4 155,0-2 1,-7 0-776,-5 0 0,3 0 473,-2 0 1,-1 0-524,-5 0 0,-6-6-166,0 1 1,-7-7-488,1 6 0,-3-7 542,-3 1 894,-7-11 0,-2-4 0,-8-7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19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206 173 8122,'10'-17'0,"3"-6"811,-7 0 0,7 5-348,-1 7 1,3-1-263,3-5 1,5 5 123,0 1 1,2 5 142,-2-5 1,-4 7-527,4-2 1,2 4 133,-2 2 0,0 0-137,-6 0 1,1 0-156,-1 0 1,0 0-681,0 0 652,-7 8 1,-2 3-22,-8 12 0,0-2 148,0 8 1,0 0 218,0 6 0,-8 1-129,-3 5 1,-5 1 204,-1 4 1,0 4 255,-1-4 0,3 4-175,3 2 0,-1-6-281,7 0 1,-5-6-132,5 7 1,0-9-264,6 2 0,-6-9 145,1-2-233,-1-16 118,6 10-175,0-13 43,0 0 509,8-3 1,-1-20-102,5-4 0,3-12-177,-3 0 0,-3-4 149,3-1 0,-1-1 127,7 1 1,-1-1-27,0 0 0,0 8 173,1 4 0,-1 4 70,0 2 1,1 7-50,-1 4 491,0 5 1,1 6-266,-1 1 1,-8 8 356,-3-3 1,2 4-340,-2 3 1,-1 5-276,-5 0 0,0 0-115,0-6 0,0 2-379,0 4 1,-5-3-43,-1 3 1,-8-4 248,3-2 1,1-7-521,-1-4 1,5 1 241,-6-1 1,7-2 164,-7-10 1,8-3 191,-1-9 1,-3 1 253,2 0 1,0-3-171,6-3 0,2 10 328,4-4 659,-4 11-373,13-9-67,-13 13 0,12-4-157,-9 12 0,1-3 52,-6 9 0,0 0-209,0 5 1,0-6-198,0 1 228,0-1-485,0 7-341,0-1-210,-7-7 1,-3-3-120,-7-7 0,3 6 310,-3 0 0,2 0 32,-14-6 1,0 0 322,-6 0 0,1 0 206,-1 0 1,1 0-75,-1 0 1,0 1 184,1 5 1,-1 4 585,1 7 0,1 0-378,4 1 1,-4 1 136,5 4 0,3-4-78,2 4 1,3-2 24,3 2 0,6-3-43,-1 3 0,8-10-27,-2-1 0,12-3 206,6 3 0,13 1 351,9-7 0,9 2 329,8-2 0,9-5-553,3 5 0,5-4-178,1-2 0,0 0-154,0 0 1,-7 0-793,-5 0 1,3 2 79,-2 4 1,-7-4-110,-4 3 1,-9 3-416,2-2 0,-3 5-3239,-3-5 4159,1 0 0,0 2 0,-1 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0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8030,'8'-9'1897,"2"1"-1141,7 8 1,-8 2-105,-3 4 0,-4 3-600,-2 9 0,-2 9-923,-4 7 871,-11 8 0,-2 10 0,-6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70 8283,'7'-27'2046,"-3"8"-1394,8 7 0,-7 9-165,7-3 1,-1 4-153,7 2 0,-1 2 144,0 4-218,-7-4 1,5 13 220,-3-4 1,-4 7-331,-3 5 1,3-4-195,-2 4 1,1 2-97,-1-2 1,-4 0-446,4-6 1,-4 1-882,-2-1 1,6-5 729,-1-1 1,3-7-112,-2 2 1,3-6 181,9-6 0,-3-9 663,-3-9 0,3 0 0,-4 0 0,5 5 0,1-4 0,-1 4-163,-5 2 1,2 5 162,-7 1 1121,8 7-410,-12-4-64,5 8 0,-7 8-75,0 3 1,0 1 67,0 5 1,-7-3-351,-5 9 0,-3-2-349,-3 2 0,-1 2 37,-4 4 1,4 3-245,-4-3 0,-2 4-270,2 1 0,-6-7 290,6-4 0,2-3 63,9-3 1,-3-6-27,3 1 472,5-8-249,-1 3 0,10-7 214,4 0 0,3 0-134,9 0 0,5-5 102,0-1 0,6-2-132,-6 2 0,5 5 45,-5-5 0,1-2-147,-7 2-84,0 1-314,-7 5-145,5 7 0,-15 5 72,0 11 1,-8 4-183,-9 7 1,-8 1 221,-4-1 0,-9 5 469,-2-5 0,-7 9 0,7-14 0,-2 7 0,1-7 0,5-2 0,-4 2 0,-3-8-1,3 2 0,2-4 46,9-2 622,-4 1 732,14-1-922,2-7 1,18-5 132,17-10 1,9-5-148,13-7 0,6-3-127,12-3 0,-2 4-368,7-4 1,-2-2-244,3 2 1,-5 2-305,-7 9 0,-8-3 150,-3 3 0,-5 3-398,-1-3 0,-8 9-64,-4-3 513,-4-4 0,-9 6 378,-5-7 0,-3 5 0,-2-6 0,-7 9 0,-5-3 0,-3 4 47,-3 2 0,-5 0 89,0 0 1,-2 0 156,2 0 0,-2 8 205,-3 3 1,-5 6-140,4 7 0,-4-3-29,-1 7 0,-1-1 135,1 2 0,-1 4-25,0-4 0,1 9-414,-1 2 1,6 1-154,1-7 1,1 1-170,-2 0 0,-2-1 28,8 1 1,0-3-199,6-3 1,5 2 155,1-8 1,7-6-362,-2-5 108,4-8 1,10 3 562,3-7 0,5-15 0,1-4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2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9147,'18'-10'1547,"-1"5"1,-7 10-1290,-5 7 0,-5 3-167,-5 3 1,3-1 18,-4 0 0,2 0-188,-2 1 0,4-7-119,-3 1 1,3-6-1129,2 5-596,0-7 1362,0 4 0,7-16-49,5-4 1,5-9-81,6-2 643,4-7-9,8 3 1,-1-2-83,1 0 0,0 8 134,-1-2 1,1 11 214,-1 6 0,-1-1 293,-4 1 0,-10 2 232,-7 10 1,-9-2-332,3 7 0,-4 3 154,-2 9 1,-8-2-213,-3 8 0,-6-6-110,-7 6 0,5-8-95,-4 2 0,6-10-219,5-1 0,3-8 188,3 1-40,4-3 1,2-4-567,12-3 0,11-7 228,6-11 1,3 4-661,3-4 1,7-2 924,4 2 0,4-8 0,2 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2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8176,'7'-17'242,"-5"0"1,8 1 440,-4 5 0,-5 1 42,5 4-237,-4 4-408,-2-5 1,0 9 98,0 3 1,-6 7 147,1 11 1,-15 10-201,3 7 1,-6 8-255,0-2 0,-2 4-75,-4 2 1,-3 0-491,3 0 1,4-8 61,2-4 0,3-3 303,3-3 0,2-5-214,3 0 1,-1-14 132,7 3 1,-2-7-361,3 1 768,3-5 0,-6-7 0,8-7 0,0-3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433 242 8181,'9'-34'0,"-3"-1"0,-2 8 184,2 4 183,-5 4-122,7-6 0,-10 6 15,-4-4 0,5 9 105,-5 3 1,-4 7-77,-1-2-281,-5 4 1,-7 10-29,0 3 1,0 7-297,6 5 0,-6 3 256,0 9 0,-6 5 111,6 1 1,-6 7 109,6-2 1,-6 4-70,6 2 1,0 0 134,6 0 0,-1-3-106,1-2 1,2 1-82,3-8 0,-1 0 9,7-5 0,0-2-183,6-5 0,2-3 63,4-7 0,4-1-237,7 0 1,0-1-7,0-5 0,1-3 68,-1-8 0,2 6-130,4-1 0,-4-1 39,5-10 0,1 3 9,-2-9 1,0 1 139,-6-7 1,0-1 9,1-4 0,-1 4 45,0-4 0,-2 2 180,-3-2 1,3 3-12,-3-3 0,1 4-43,-1 2 1,3 1 572,-3 5 0,-3 3 437,3 8-347,-1 0 1,7 0-281,-1 0 1,-7 8-149,-5 3 0,3 11-25,-2 1 1,0 5-92,-6-5 0,0 6-393,0-6 0,0 6 205,0-6 0,0 2-757,0-2 1,0-4-621,0 5 1453,0-5 0,-8-2 0,-2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3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9768,'0'10'1214,"8"-3"-1027,3-7 1,5 0-315,1 0 1,2 0-145,4 0 0,-2 0-150,8 0 0,0 0 421,6 0 0,7 0 0,2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9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8119,'0'-12'-390,"0"1"402,0 7 1,2-6-148,4 4 1,-4 3 126,3-9 1,-3 6 34,-2-5 1,6 5 100,0-6-30,7 1-26,-3-6 1,1 1-124,1 5 1,-8 1 246,2 4-21,-5 4 108,-1-5-133,0 7-4,0 0-81,-7 0 0,3 5 4,-8 1 0,9 8 69,-3-3 1,-2 5-8,2 1 0,-1 8 25,1 4 1,4 3 143,-4 3 0,4 7-69,2 4 1,-5 4-59,-1 2 0,0 6 148,6-1 0,0 3-190,0-2 0,0-6-182,0-1 0,0-1 51,0-9 1,0-3-196,0-9 0,2-4 48,4-8 1,-4 1-336,3-1 285,-3-8 1,-2 1-176,0-4 186,0-4 1,0 4-88,0-12 0,0-4-243,0-7 0,-2 0 63,-3-1 0,3-1-78,-4-4 1,-2-2 530,2-4 0,1-11 0,5 3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 8257,'-17'-8'291,"0"8"0,7 2 530,4 9 1,2 3-268,-1 9 0,1-4-245,-8 4 1,7-4-259,-7-1 1,6 5-296,-5 0 0,7 0-7,-2-6 3,4 0 0,2 1-1423,0-1 1210,0-7 1,2-3-392,4-7 1,4-7 22,7-5 829,0-3 0,8-10 0,2-2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29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9241,'17'0'0,"0"0"0,0 0 2059,1 0-1820,-1 0-45,-7 0 0,-3 2-21,-7 3-447,0-3 190,0 14 1,0-12-376,0 7-1917,0-7 1184,8 4 1192,-6-8 0,13 0 0,-5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0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69 8172,'10'-19'0,"-4"-4"2246,-4 11-851,5-3-1200,-5 15 1,6 4 81,-8 7 0,0 1 30,0 11 0,-8 4-115,-3 2 0,-6 3-103,-6 3 0,3 0-44,-3-1 1,4 6-323,2 1 0,-1-1-530,1-5 0,0-3 440,0-3 1,1-2-851,5-4 382,-5-4 418,7 6 0,-3-15-187,1-4 403,7-4 1,-2-2-15,12 0 1,-2 0 54,7 0 1,3-2 287,9-4 1,-2 2-113,8-7 0,1 1 505,11-1 1,-3-5-150,8 5 1,-7 1 12,1-2 1,2 7 35,-1-7 1,-3 6 294,-9-5 1,2 7 59,-8-2-548,0 4 0,-8 4-939,-3 4 0,-5 4 490,-7 7 0,-2 0-862,-3 1 0,-7 5 355,-11 0 1,-2 5 152,-4-4 1,-3 4 574,3-5 0,-4 8 0,-1-12 0,-1 6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0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0 8448,'-11'16'0,"3"-5"0,6-5 0,10-6 0,5-4 0,4-2 0,1 3 0,-1-1 0,2 0 0,2-2 0,2 2 793,-2 2 1,-7 4-826,-3 4 0,-7 4 121,2 7 1,-4 0-83,-2 1 0,0 7-225,0 3 135,-8 5 0,-1 2 26,-9-1 1,-5-1-36,0-4 0,2 1 322,10-6 0,-3 4-81,8-5 1,1 0 280,5-5 0,0-7-133,0 1 1,2-6 53,3 5 1,5-7 16,7 2 1,0-4 49,1-2 1,-1 0-234,0 0 0,1-8-282,-1-4 1,-6 3-15,1-3 0,-8 1-908,2-7 423,-4 1 0,-4 0 261,-4 0 0,-4-1-132,-7 1 1,-6 0-57,0-1 0,-2 3-801,2 3 370,4-3 235,-6 6 719,7-9 0,9 1 0,1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35 8143,'10'-8'-63,"5"5"56,-3-9 0,3 8 627,2-2 1,3 5-162,3 1 0,-4 1 69,4 5 0,-6-2-44,-5 8 0,1-1-28,-7 6 1,0 3-303,-6 3 0,0 4-217,0 7 1,-4 1-149,-8-1 1,-1 7 249,-16-1 1,2 0-917,-2-5 0,-3 0 261,3-1 0,-4-7-11,-1-4 1,1-6 302,4-5 1,2-4 100,4-8 1,4 0 89,-4 0 1,6-8 282,5-4-70,-3-3 1,13-2-4,-4-1 1,12 1 65,5 0 1,12 0-27,6-1 1,4 7 191,1-1 1,1 1 33,0-7 1,5 1 47,0 0 0,8 5-144,-2 1 1,-1 1 124,1-1 1,-8-3-227,3 8 1,-5-5 67,-1 5 0,-7 0-608,1 6-246,-8 0 28,4 0 0,-9 2 268,-5 4 0,-3-2-180,-8 7 1,-8 1 135,-3 5 1,-5-5-37,-1-1 0,0 1 281,0 5 1,-1 0-118,1 1 0,-2-1 350,-4 0 0,9 1 68,-3-1 0,3-4 79,-3 5 1,6-9-6,-1 14 1,3-7 184,-3 7 0,-3 4-134,3 1 1,2 7 27,-1 5 1,-1 6 367,-5 12-275,0-4-123,-8 21 0,6-18-270,-4 13 0,9-11 117,3 5 0,1-14-362,-2 1 0,5-10 26,7-1 0,0-11-468,0-6 304,0-4-31,0-9 21,7-2 1,-3-16 116,8-4 0,-3-9-374,3-2 0,-2-8 639,-5 3 0,-3-13 0,6-3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1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8086,'12'-6'146,"-1"0"0,-5-5 322,6 5 0,-7-6-270,7 7 0,-6-1 77,5 6 251,1 0 1,5 0-126,0 0 0,1 4 50,-1 7 0,-2 3-40,-3 14 0,3 1-135,-3 6 1,-5 1-84,-1 5 0,2-3 0,-2 8 1,-1-2-686,-5 3 304,0-5 220,-7-8 1,5 1-705,-4 0 1,4-7 348,2 1 0,-6-8-486,1 2 0,-3-9 201,2-3 1,2-7-560,-7 2 584,-1-4 1,-5-2-434,0 0 1016,-1-8 0,-7-9 0,-2-10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1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87 8332,'-9'-17'0,"5"0"0,8 1 376,7 5 1,-1 1 132,1 4 0,-5 4 267,6-3-657,-8 3 0,9 4 9,-7 3 1,0 5-155,-6 7 0,0 1 132,0-1 0,-6 0-6,0 1 1,-5-7 57,5 1 1,-2-3-21,2 3 1,4-3-64,-3-3-1,3-4 0,9 6 26,5-8 0,11-2-229,6-4 1,3 2-379,3-7 0,7-1-86,4-5 0,-3 1 593,-3 5 0,4-12 0,0 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2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8176,'17'0'446,"-7"0"0,5 0 695,-3 0 0,11 2-558,6 3 1,3-3-194,3 4 0,5 2-82,0-2 0,9 1-64,-3-1 0,-2-4-264,2 4 0,-2 3-281,2 3 0,-2-3-1020,-3 3 1219,-5-8 1,1 9-1138,-8-7 1,-8 6 500,2-7 1,-6 3-1006,-5-2 1743,-5-4 0,-7 13 0,0-5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8211,'10'-8'-327,"-2"6"-148,-1-5 0,-3 7 1870,8 0-663,-8 0-317,3 7 1,-7 3 189,0 7 1,0 0-287,0 1 1,-2 1-223,-3 4 0,3-4-40,-4 4-66,-4-4 170,8-1 0,-5-1-626,7 0 267,0-7-128,0 5-349,0-13 273,0 6 171,0-8 73,0 0 83,0-8 1,7-1-231,5-9 1,-3 1 153,3 0 1,-1-1-164,7 1 1,-1 0-23,0 0 0,1-1 102,-1 1 0,0 0 165,1-1 213,-1 9 1,0 1-144,0 8 1,-5 0 275,-1 0 921,-7 0-872,4 0 1,-2 8 279,0 3 0,-1 5-115,-5 1 0,0-4-17,0 5 1,0-9-232,0 14 0,6-13-203,0 7 0,0-3 84,-6 3 0,5 0-132,1 1 0,2-7-1199,-2 1 706,-5-8-435,15 11 1,-12-13-696,7 4 30,1-4 1601,5-2 0,0-8 0,1-2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2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8163,'11'-10'790,"1"4"1,-7 4-688,7 2 0,-1 0 235,7 0 1,-1 0 130,0 0 1,1 0-219,-1 0 0,2 0-16,4 0 1,-4 0-307,4 0 0,2 0-419,-2 0 1,6 0-1724,-6 0 2213,0 8 0,2-6 0,2 6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8024,'-8'-9'-365,"6"-1"584,-3 4 759,3 4-589,2-5 1,2 14 170,3 5 0,-3 3-172,4 3 0,-2 7 95,2 3 1,-4 5-553,3 2 1,-1-1 117,2 1 1,-4 5-409,4 1 0,-4 1 359,-2-2 0,7 4 0,3 8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8136,'10'-7'774,"-4"-5"1208,-5 4-1387,-1 1-659,0 7 1,-5 7 186,-1 5 1,-8 3 60,3 3 1,-3-1-233,3 0 0,-2 1 129,7-1 1,0 0-651,6 0 1,2-5 223,4-1 0,9-7-131,8 2 0,10-4 51,1-2 1,1 0-110,5 0 1,-3 0 414,-3 0 1,-7 0-156,-4 0 1,-3 2 603,-3 4 0,-8 3-237,-3 9 0,-4-1 499,-2 0 1,-9 6-225,-9 0 0,-9 8-16,-13-2 1,3 4-59,-3 1 1,-4-1-105,-2-4 0,2 1-225,-2-7 1,5 2 129,-5-2 1,6-3-294,-6 3 0,7-10 2,-1-1 0,9-7-439,2 7 396,8-8 0,-4 4-36,8-8 0,7-2 12,4-4 1,5 2-93,1-8 0,1 7 104,5-7 0,4 3 76,7-3 1,6-3 332,0 3 1,2 4-139,-2 3 0,-4-3 150,5 2 1,2-1 145,3 1 1,4 2 240,2-8 0,7 7-127,4-7 0,2 3 162,-2-3 1,4-1-159,-4 7 0,2-2-144,-2 2 1,2 4-453,-7-3 1,-1 3 217,-5 2 0,-7 0-260,1 0 0,-8 0-128,2 0 1,-3 0-270,-3 0 0,-7 2 141,-5 3 0,-3-1-189,-2 8 0,-2-1-11,-3 7 1,-13-1 659,-11 0 0,-3 2 0,-3 4 0,-5-1 0,-1 6 0,-7-6 0,4 3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4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268 0 7744,'-35'18'-759,"1"-1"0,-1 2 859,0 4 1,3-4 725,3 5 1,4-7-370,8-6 0,7 5 6,4-5-228,-3-3 1,14 5 64,1-7 1,10 0-31,7-6 1,4 0-103,7 0 1,7-6-115,-1 0 1,2-7-32,-2 1 0,-5-1-311,0 1 0,-3-1 5,-9 7 0,0-5-278,-5 5 0,-7-6 144,1 7 1,-8-3 144,1 2 1,-5-2-232,-5-3 160,-5-4 197,-7 13 1,-1-8 151,1 4 0,6 4 43,-1-3 1,1 3 252,-7 2 0,7 0 402,-1 0-499,8 0 0,-9 2 41,7 3 0,0 5-83,6 7 0,-5 1 111,-1-1 0,0 2-44,6 4 0,0-2-39,0 8 1,0-2-113,0 2 0,0 2 1,0-8 0,0 7-129,0-1 1,0-4 104,0-2 0,0-4-432,0-1 1,0-1 161,0 0 0,0-5-852,0-1 596,0-7 1,-2 6-131,-4-4 0,-3-4 600,-9 3 0,1-10 0,0-5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4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8981,'-17'0'0,"-1"0"2777,1 0-2032,0 0 635,7 0-425,3 0-1088,7 0 0,1 2-409,5 4 1,4 2-541,7 3 1,2 5 706,4-5 375,4-3 0,16 7 0,1-5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4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8133,'18'0'3983,"-9"0"-4399,-1 8 0,-8-4 190,0 7-1660,0-7 1886,-8 11 0,6-13 0,-5 6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5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8353,'8'-29'0,"3"4"969,5 6 1,9-3-658,4 11 0,9 1-384,2-1 0,7 1 416,-7-1 1,6 3-42,-6 8 1,-1 0 224,-10 0-279,3 15 1,-13-3 41,5 11 0,-7-2 29,-6 2 0,-3-2-219,-8 8 1,-2 0 85,-4 5 1,-5 1-605,-12 0 0,-2-1 279,-4 1 0,-2-6-801,8-1 1,-6-12 281,6 1 0,-6-5-693,6-1 706,0-3 1,6-10 643,0-4 0,-8-3 0,-2-9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5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8037,'9'-7'2456,"-1"5"-1018,-8-6-673,0 16 0,0 1-45,0 9-109,-8-1-281,7 0 0,-9 1-226,4-1 1,-2 8-296,-3 4 0,1 1-262,5-1 1,3 4-559,-4-4 0,-2-4-1100,2-2 2111,1 4 0,-11-8 0,-3 6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35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8037,'-26'0'0,"-5"7"220,8 5 1,0 1 317,5-1 1,3 3 17,3-3 1,-1 5 281,7 6 1,0 2 326,6 4 1,2 3-530,4-3 0,6 4 82,11 2 0,6-3-199,11-3 1,6-2 19,12-4 0,11-12-363,12 1 0,17-2-442,-47-7 0,1-1 1,3 1-1,0-2 94,0-3 0,-1-2 0,-1 0 0,0-1-453,2-3 0,0-1 0,43-9-3731,-6 1 4356,-12 7 0,-3-9 0,-11 8 0,-9 3 0,-7 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3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8176,'0'-17'980,"2"8"-789,4 3-177,-4-4-492,13 8 364,-5-5 1,7 7 219,0 0 1,-5 0-434,0 0-403,-1-8 131,6 6 491,-7-6 1,-2 16 99,-8 3 0,-8 7-100,-4 5 1,-9-2 478,-2 8 1,-2 0-207,2 5 0,2 7 367,-8-1 0,12 0-145,-6-5 1,15-6 42,-3-1 0,1-6-216,4 1 1,1-4-312,5-2 1,7-7-37,5-4 1,3-5 119,2-1 1,3-7-561,3-5 0,4-5 253,7-6 0,1 2-153,-1-8 0,-7 8 362,-4-2 0,-3 9 678,-3 3-350,0 7 113,-7-4 1,-5 16 703,-10 3 1,-5 7-402,-7 5 0,0-4 36,-1 4 0,7-4-433,-1-1 0,8-1-462,-1 0 1,3 0-661,2 1-86,7-9 1,9 1 971,7-4 0,8-4 0,-5 5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48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8079,'10'-8'372,"-3"-2"1,-7-7 52,0 0-403,8 7 0,-4-5 444,7 3 0,-5-3 628,6-2 0,-8 5 536,1 1-569,5 7-348,-8-4-726,5 8-36,-7 0 0,0 10 148,0 7 0,-7 8-2010,-5 10 1911,-3 7 0,-10 2 0,-2 8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4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8125,'0'-9'1992,"8"1"-1276,-6 8-276,6 0 0,-8 8 144,0 3 0,0 5-331,0 1 0,-6 2-160,0 4 0,-5-4-292,5 4 0,-6 2 173,6-2 1,1 2-514,5-2 1,-6-9-320,0 3-335,0-3 860,6-5 1,8-1-116,4-8 1,3-2-7,2-4 1,1-3 112,-1-9 0,6 1 271,0 0 0,0-1-54,-6 1 1,1 8 736,-1 3-320,-7-4 368,5 8 33,-13-5 0,6 9-337,-8 3 0,0-1 119,0 8 0,-8-3-33,-4 3 0,3 5 28,-3 0 1,1 1-614,-7 5 0,1-4 159,0-2 1,-2 6-726,-5 0 1,5 0 183,-4-5 1,4-1-72,2 0 0,-1 1 270,1-1 0,6-6-66,-1 1 1,8-6 153,-2 5-43,5-7 1,1 6 846,0-5-366,0-3 1432,0 14-485,0-7 33,0 9 40,0-1 380,-8 0-864,6 1-549,-13-1-735,13-8 497,-6-1-907,8-8 1,2 0 289,4 0 0,3 0-52,9 0 1,1-8 24,4-3 0,2 1-102,4-1 0,1 7 451,-7-2 0,0-2 314,-5 3 0,-1-1 1283,0 6-611,1 0 0,-7 0 1521,1 0-1565,-8 0 1,3 2 1005,-7 4-1111,0-4 0,0 7 241,0-3-2008,0-4 1134,0 6 1,0-7-1385,0 5 0,2-4 133,4 4 1392,4-4 0,15-10 0,1-1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49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9611,'15'11'0,"-3"1"3859,-6 1-3978,-12-5 1,4 2-1583,-4-5 310,4-3 1391,2 6 0,0-16 0,0-1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8125,'0'-17'0,"0"0"0,0 0 97,0-1 0,2 3 222,4 3 0,-4-3 741,4 3-597,-4 5 0,-2-3-250,0 4 177,0 4-324,0-5-40,7 7-286,-5 7 332,6 3-310,-8 7 126,8 1-59,-7-1 1,7 0-50,-8 1 201,8-9 0,-6 7 6,4-5 0,-3-1 5,3 1 0,-4 1-5,4 5 0,-4 6 9,-2 0 0,0 8 2,0-2 1,0 5 23,0 7 1,0 3 8,0 8 0,-2 7-22,-4 5 1,-2 11-4,-3 5 0,-5 5-49,5 1 1,-4-3 106,-3 3 1,7-3 102,-1 9 0,8-11-238,-1-6 0,-3-6-195,2-6 1,0-3-198,6-8 1,0-8 212,0-4 1,0-9-58,0-2 1,0-14-246,0 3-318,8-13 341,-6 3 624,13-16 0,-5-9 1,7-10-1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1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8105,'18'-25'496,"-1"6"0,0 1 738,0 13 0,-5 3 557,0 2-1287,-9 0 0,5 7-50,-8 5 0,0 3-202,0 3 0,-6 7-234,1 3 1,-9-3-144,3-2 1,1 2-175,-2-1 0,9-1-88,-3-6 1,4 0-479,2 0 1,8-7 375,3-4 0,4 1-195,3-1 1,1 0 92,4-6 0,-4 0-218,4 0 852,4 0 0,-8 0 114,4 0 1,-11 8 158,-6 3 0,-6 5 1,-6 1 0,-4 2 250,-7 4 1,-8-2-216,-4 8 0,-3 0-9,-3 6 0,-1 5-378,-5 0 1,5 6 133,-5-5 0,5 5-392,1-6 0,6 1 177,1-7 1,6 1-23,-1-1 1,6-7 76,6-4 20,-5 4 0,14-8-22,-3 4 1,10-9 44,7-3 1,5-7 244,6 2 0,4 2-47,8-3 0,7 1 191,4-6 1,-2 0 1,2 0-1,0 0-14,6 0 0,-2 0-104,-4 0 1,2 2 18,-7 4 1,-1-2-284,-5 7 0,-6-1 95,-1 1 1,-6 5-613,1-5 1,-10 5 279,-1 1 0,-9-5-848,3-1 1,-4 1 26,-2 5 1,0-6 1067,0 1 0,-8-1 0,-1 7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1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8007,'0'-10'4237,"2"3"-3719,4 7 0,-2 0 53,7 0 0,-1 7 51,1 5 1,3 9-295,-8 2 0,-1 8-103,-5-2 0,0 3-350,0 3 0,-7 5-442,-5 1 1,-5 5-628,-6-6 1,4 1 493,-5-7 0,0-1-525,0-4 0,-4-4 434,5-8 0,-8-2 255,2-3 1,-4 1 302,-1-7 1,-3 0 232,-3-6 0,3-8 0,-3-3 0,5-7 0,7-5 0,-3 4-47,8-4 1,2-2-150,9 2 1050,-3 0-190,13 6-236,-6-1 1,8 7-58,0-1 0,2 8 101,4-1 0,3 3-169,9 2 1,1 0-57,4 0 1,4-2 125,8-4 0,-1 2-90,1-7 0,5 1-192,0-2 0,8-3-67,-1 4 1,-7-3-185,-6 3 1,-1 1-626,-10 4-104,0 4 1,-7-7-877,-5 3 1026,-3 4 1,-10-11 738,-4 7 0,-3-8 0,-9 5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8007,'-11'-9'0,"-1"3"0,1 2 182,-6-2 0,5 5 856,0-5-249,9 4 1,-7 2 200,4 0-238,4 8 0,-5 1-295,7 8 1,-2 6-160,-4 1 0,4 6-475,-4-1 0,4 11-537,2 7 0,0-1 714,0 6 0,-7-4 0,-3 11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2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36 8079,'-7'-18'2786,"5"9"-2250,-6 1-429,8 8 1048,-8 0 1,5 0-473,-9 0 1,6 2-615,-5 4 0,1 3 108,-1 9 1,-3-1-598,8 0 1,1 0-41,5 1 1,0-1-287,0 0 0,2-5 418,3-1 1,7-7-112,11 2 1,-2-4-25,8-2 1,-2 6 40,2-1 0,-4 3 653,-8-2 0,0-2-230,0 7 1,-7 1 704,-4 5 0,-4 0-145,-2 1 0,-10 7 123,-7 3 1,-8 3-304,-10-2 0,-5 9-25,0-3 1,-7 2-597,7-9 1,0 3 230,5-8 0,1 0-379,-1-6 0,6 1 217,0-1 0,8-5-595,-2-1 0,2-7 198,-2 2 1,10-4 12,-5-2 0,11 0-235,-5 0 473,8 0 0,-4-2 7,8-4 0,8 2 75,4-7 1,5 1 402,6-2 1,-2-3-231,8 4 1,0 3 843,5 2 1,7-2-254,-1 3 1,6-3 12,-5 2 1,7 4-40,-2-3 1,-2 3 269,2 2 0,-9 0-303,-3 0 0,-1 0-189,-10 0 1,0 5-573,-6 1 0,0 6 291,1-7 1,-9 9-722,-3-3 0,2-1 206,-2 2 0,-1-7-674,-5 7 532,0-1 0,-2 7-322,-3-1 1,-5-6 978,-7 1 0,-8 0 0,-2 5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3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35 9205,'-17'10'0,"2"-3"0,5-1 0,10 0 1234,10-2 1,11-8-744,2-2 1,7-5-243,-1 5 1,2-6-160,-2 7 1,2-7-189,-8 6 0,0 0-436,-6 6 1,-5 0 555,-1 0 36,-7 0-1851,4 0 0,-16 0 718,-4 0 1,-3 0 1074,-2 0-326,-1 0 326,1 0 109,7 0 0,1 0 436,3 0 1406,4 0-844,-5 0-338,7 0 1,0 2-232,0 4 0,0-2-108,0 8 1,5-7-72,1 7 1,0-1 80,-6 7 1,0 1-370,0 4 1,6-2-190,-1 8 1,1-6-746,-6 6 1,0-6 499,0 6 0,0-8-1730,0 2 1323,0 4 1,0-8-497,0 4 342,-8-11 612,-1-5 0,-8-9 312,-1-3 0,1-1 0,0-12 0,7 5 0,-13-12 0,4 8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3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10959,'-17'0'0,"-1"0"0,1 0 0,0 0 0,0 0 0,1 2 2491,5 4 0,3-2-3087,8 7 1,8-1-253,3 2 0,6 1 848,7-7 0,2 7 0,9-3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5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7965,'0'-10'0,"6"-5"774,0 4-441,7 3 0,-9-2 578,7 4-624,1 5 1,5-7 0,2 10 280,5 4 1,-3 11 74,7 12-420,-6 11 50,3-3 147,-8 12 0,0-12-284,-7 13 1,3-8-90,-7 4 0,0-3-153,-6-9 1,0-5-428,0 0 0,0-8-1859,0 2 1152,0-11 472,0 3 0,2-13 295,3 4 0,-1-10-64,8-2 1,-6-13 536,5 1 0,1-10 0,5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3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8058,'0'-17'0,"2"7"130,3 4 0,5 4-209,7 2 0,6 0 891,0 0-526,8 0 0,-4 6-750,8 0 1,-3 5 117,-3-5 0,4 0-262,-5-6 1,11 0 607,1 0 0,1-8 0,-7-1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3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8079,'18'0'2722,"-9"0"0,5-2-2012,-9-4 0,7 2 319,-6-7-687,0 7 40,-6-4-2832,0 8 2450,0 0 0,-8 0 0,-2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8006,'8'-17'426,"4"0"1,11 5 533,5 1 1,7 1-332,5-1 1,-1-5-281,7 5 0,-8 3-415,3 2 1,-7 4 21,-5 2 1,2 0-81,-8 0 0,0 0 18,-6 0 1,-7 10-4,-4 7 0,-4 0 168,-2 7 1,-4 1 76,-8-2 1,-1 5-11,-16-5 0,6 6-108,-6-6 0,0 0-280,-5-5 0,7-1-179,4 0 1,9-5-896,3-1 100,-1-7-488,-5 4 1724,7-8 0,-5-16 0,5-3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3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25 10005,'-12'-15'0,"3"5"1848,1 10 1,-3 8-1054,5 9 1,-2 2-321,2 4 0,3-1-34,-9 6-157,8-7-326,-11 12 0,13-6-209,-4 8 1,-2-1-394,3 1 0,-9-1-2324,3 1 2968,3-8 0,-7 6 0,5-7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8006,'-18'8'1922,"3"-5"-1636,4 9 0,-3-6 814,8 5 1,1-5-247,5 6 1,2-7-162,3 7 0,7-3 150,11 3 1,4 1 402,7-7 0,11 6-794,6-6 1,9 1-174,9-1 1,0-4-1152,0 4 1,-5-4 207,-1-2 1,-5 0-97,5 0 0,-9 1 760,-2 5 0,0-4 0,-8 6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4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8189,'9'0'0,"8"0"511,1 0 0,1 0-288,10 0 1,0 0 1152,5 0 0,1 0-601,-1 0 0,-1 0-460,-4 0 1,2 0-488,-8 0 1,6 0-542,-6 0 0,0 0-560,-6 0-1371,0 0 901,1 0 1296,-9-8 1,-3 1 446,-12-5 0,-3-3 0,-9 3 0,1 2 0,0-1 0,-3-1-10,-3-5 0,8 8-18,-8 3 0,13 4 208,-7 2 1,4 0 332,-5 0 1,7 2 473,-1 4 1,6 3-372,-5 8 0,5 1-37,-5-1 0,5 6-226,-6 0 0,9 8-157,-3-2 0,4-2-377,2 1 1,-2 1-553,-4 6 1,4 5 578,-4 1 154,5-1 0,-7 2 0,-2 2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61 225 9184,'-26'10'1644,"3"-5"-1869,11 5 1,12-8 536,12 4 0,5-4 756,6-2 1,6-6-753,11 0 1,-2-7-317,9 1 0,-1-1-30,6 1 0,5-9-292,1 4 1,-8 1-874,-10 5 0,1-1 649,-7-5 0,5 2-393,-11 3 0,-3-3 371,-2 3 0,-9 3 80,-3-3 452,-7 0 0,-4 3-16,-11 3 0,-7 4 530,-5 2 1,-5 16-330,-13 7 0,5 2 924,-5 3 0,-1 1-429,2 6 0,-6 5-117,5 1 0,1-1-301,5-6 1,3 1-383,3 0 1,4-1 75,8 1 0,1-6-148,5-1 1,3-6-272,8 1 0,2-12-553,4-5 0,3-4 194,9-2 1,1-8 857,4-3 0,-4-5 0,4-1 0,-6 5 121,-5 1 220,3 7-75,-13-4 0,4 12 425,-12 8 1,-3 1 731,-9 16 0,-5-6-602,0 6 1,2-6-113,10 6 1,-3-8 213,8 2-1377,-7-4 316,11-2 1,-4-7-117,12-4 0,5-6-194,13-6 0,2-5-703,9-12 0,2-4-277,3-8 1,-4 6 653,5 0 1,-11 8 631,-1-2 1,-8 6-212,2 5 1030,-3-3 0,-11 15-281,-3 0 1,-4 8 171,-2 9 1,-8 8 49,-3 4 0,-3-2 506,3 1 0,-5-6-529,5 1 1,-3-4-203,3-2 0,1-5-816,5-1 421,3-7-756,-6 4 1,8-10 231,0-4 1,8-4-109,3-7 1,5-8 22,1-4 1,0-3-271,0-3 1,8-1 357,4-5 1,4 5 212,1-5 1,3 7 318,3 5 1,5-4-10,6 5 0,7 3 183,0 1 1,-1 5-82,-5 2 0,0 7 214,0 5 0,-8 3 115,-4 2 1,-3 0 417,-2 0 0,-9 7 113,-2 5 1,-13 3-381,-5 3 1,-4-1-255,-2 0 0,0 6-88,0 0 0,-14 8-273,-3-2 0,-6 4-371,0 1 1,-10 1-545,-7-1 1,-6 1 203,5-1 0,-1-7-554,2-4 0,9-5 321,-4-7 977,5-3 0,3-8 0,2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5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 7721,'0'-2'-257,"-2"4"619,-4 15 1,2 0 65,-7 1 0,5 9-41,-6 7 1,3 8 202,-3 10 0,-1 8-89,7 3 1,-5 6-138,5 6 1,-8-4-135,3 4 0,-3 4-197,3 2 0,-4-4-303,3-2 1,-1-6-88,1-6 1,-1-7-370,7-16 1,0-1 31,6-16 146,0 0 0,2-14 129,4-3 0,-2-8 25,7-9 0,1-8-76,5-16 0,2-13 470,4-4 0,-4-11 0,6 1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6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 11790,'0'17'345,"0"0"390,0 1 1,0 1-197,0 4 0,-2 4-466,-3 7 0,1-5 26,-8 0 0,3 0-839,-3 5 0,-1-7-717,7-4-606,0 4 931,-1-8 365,5-1 1,2-13 349,11-10 1,4-13 154,3-10 0,-1-7 221,0-5 0,1 3 41,-1-3 0,-2 11 333,-3 6 1,1 4 516,-7 1 1005,0 9-1241,-6 1 1,0 16 252,0 3 1,-8 7-370,-3 5 1,-7 4-180,-5 7 0,2-1-325,-8-4 1,6 3 95,-6-3 0,6 2-504,-5-2 0,12 1-58,-1-7 0,11 1-320,0-7 1,-1-6 349,1 1 1,2-8-631,10 2 562,3-5 1,9-1 73,-1 0 1,0 0 407,1 0-174,-1 0 506,-7 8 0,-3 2 82,-7 7 0,-7 6 311,-5 0 1,-9 6-354,-2-6 1,-8 8 52,2-2 0,-7 3-175,1 3 1,-7-1-9,13 1 1,-7-2-501,7-5 1,4 3 101,2-8 0,9-2-80,3-9 1,5 1-155,-6-7 205,9 0 56,-5-6 0,16-2-8,3-4 1,6-3 169,6-9 1,2 1-83,4 0 0,4 1 140,-4 5 0,1-3-108,-1 9 0,2-1 508,-8 6 1,0 0 128,-6 0 0,-7 8 363,-4 3 0,-4 4-374,-2 3 1,-2 7 113,-4 4 0,-4 1-189,-7-1 0,0 2-137,0-8 1,5 6-254,0-6 1,9 6 130,-3-6 1,4-6-458,2-6 0,2-1 125,4 2 0,3 1-5,9-7 1,-1 0-200,0-6 1,0 0-386,1 0 1,1 0-384,4 0 694,-4 0 1,6 0 273,-8 0 1,-5 0-84,0 0 0,-9-2-249,3-4 18,-4 4 93,-2-13 0,-8 7 35,-3-4 0,-6-1-249,-6 7 1,-2-1 565,-4 1 1,-4 4-93,4-4 0,-9 4 823,-3 2 0,1 0-463,5 0 1,1 8 308,-1 3 1,1-1-203,-1 1 0,6 1-18,1 5 1,6 1 74,-1-1 1,12 0 19,5 0 0,4 1-26,2-1 1,4-5-166,7-1 1,3 1 455,15 5 1,7 0-235,10 1 0,4-7-114,2 1 0,6-9-262,-1 3 1,9-4-201,-3-2 0,-1 0-177,1 0 0,-5 0-468,5 0 1,-7 0-1597,2 0 0,-5 0 1062,-1 0 1,0-2-2189,0-4 3418,-8 5 0,6-23 0,-6 5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154 742 8044,'-10'0'1793,"4"0"-1530,12 0 0,4 2 1288,7 4 1,0-2-671,1 7 1,-1-7-289,0 2 1,-5 2-342,-1-2 1,1 5-341,5-5 1,0 0-403,1-6 1,-7 0-708,1 0 0,-7 0-276,7 0 0,-6 0 22,5 0 749,-7-8 1,4-2 231,-8-7 1,0 0-312,0-1 876,-8 9 1,-1-5-16,-9 9 0,7 1 74,-1 10 0,1 5 380,-7 12 0,3 4 494,3 8 0,-5 1-464,0 4 0,0 3-176,-6 3 0,-2 4 114,1-4 1,1-4 38,6-1 1,0-1-340,0-6 1,7 3-169,4-14 0,-2 0-347,3-6-835,-1 1 133,6-9 1,2-1 493,4-8 1,-3-2-180,9-4 1,-2-9 193,1-8 0,3-14 25,-9 3 1,7-3 535,-6 8 1,5-1 41,-5 7 1,0 0 789,-6 5 185,0 1 0,-8 7-162,-3 5 0,-5 5-337,-1 5 1,-2 5 371,-4 7 0,9-1-355,-3-5 1,9 3 386,-3-9-800,7 9 1,-2-12-231,12 4 1,5-5-142,12-1 0,12-9-414,11-8 0,2-3-153,-2-8 1,4-1 325,-4-6 0,4-1-949,2-5 1,0-3 607,0-8 0,-2-7-259,-4-5 0,2-9 657,-8-2 1,-7-5 377,-10 5 0,-4 0 0,-1 5 0,-7 11 0,1 7 0,-9 8-92,3 9 1,-4 8 91,-2 4 896,0 12-312,0-5 469,0 14 1,0-3 66,0 10 1,0-1-226,0 8 0,6-6-222,0 5 0,7 1 80,-1 5 0,3 0-171,2 1 0,1-7-184,-1 1 1,0-1-362,0 6 1,7-1-331,-1-5 0,5 3-406,-5-8 0,2 1 54,-1-1 0,-5-4-791,4 4 0,-4 1-127,-2-1-157,1 0 355,-9-6 949,-1 0 1,-10 0 218,-4 0 1,-3 0 392,-9 0 0,1 0 487,0 0-306,-1 8 1,1-5 449,0 9 1,5-8-313,1 2 0,5 1 1227,-6-1 197,9 0-1407,-13 1 0,12-5-303,-7 4 1,7-2 232,-2 2-900,4-4 118,-5 5-22,5 1 1,-4-6 195,12 4 0,-2-4-136,7-2 1,6 0-202,6 0 1,1 0 113,-7 0 1,0 0-184,0 0 373,1 0 1,-1 0-69,0 0 1,-5-6-190,-1 0-145,-7 0-311,4 6 892,-8 0 0,-8 8 0,-1 2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8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311 208 8230,'-17'0'1169,"0"0"427,7 0-573,3 0-170,7 0-350,0 0 0,7 0 159,5 0 1,11 0-335,6 0 0,3 0-276,3 0 1,-1-8-807,1-4 1,0-1 563,-1 1 0,-7-3-903,-4 3 0,-4 3 398,-1-3 1,-3 1 126,-3-7 0,1 1 169,-7 0 0,0 5 207,-6 1 1,0 5 92,0-5 1,-2 7 199,-4-2 0,-4 4 558,-7 2 0,0 0-355,-1 0 0,1 6 514,0 0 1,-6 9-326,0 2 0,-6 0-17,6 7 0,-8 1-52,2-2 1,-5 7-150,-7-1 0,5-2-202,-5 2 0,-1 0-238,2 5 1,0 1-742,5-1 0,2 1 492,4 0 0,6-8-448,12-4 0,3-4-204,8-2 423,0-7 1,16 3 74,7-7 1,13-2 87,4-10 0,10-4 491,2-7 1,0 2-29,6 3 0,1-3 957,-1 3 1,-2-1-621,-10 1 1,4-1 685,-4 7 1,-4-5-379,-1 5 1,-5-2 899,-1 2 0,-1 4-696,1-3 0,-8 3-390,-4 2 1,-4 0-667,-2 0-1103,1 0-154,-9 0 1,-3 0 812,-12 0 1,-3 7-555,-9 5 1,-9 3 1221,-7 3 0,-8-1 0,-10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4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8255,'10'-2'466,"-5"-3"0,-5 3 1529,-5-4-1559,3 4 1,-6 10-1050,8 3 371,-8 5 1,1 8 15,-5 5 1,-9 4-9,4 2 1,-4 5-343,3 0 0,1 6 253,0-5 0,5 5-148,1-6 0,7 1-133,-2-7 604,-4-7 0,1 6 0,-8-6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9454,'-33'13'0,"3"1"0,3 3 0,2-1 0,4 1 4110,1-4-3493,3 1 0,6 3-73,-1 0 1,8-5 41,-2-1 1,5-5-502,1 6 1,0-7-729,0 7 98,0-8 0,1 4 449,5-8 1,4 0-1437,7 0 1,6-2 222,0-4 1,6-4-67,-6-7 0,2 0 1375,-2-1 0,4 1 0,8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70 8583,'11'-15'0,"-1"1"0,-1 5 938,1 1-580,-6 2 320,4-2 221,-8 7-213,7-7-149,-5 8-355,6 0 7,-8 0 1,0 2 197,0 4 0,0 3 50,0 8 1,0 1-160,0 7 1,0 2 152,0 7 0,-6 8 173,0 5 0,-7 3-107,1 1 0,3 9-98,-3 3 1,1 5-151,-7 1 0,1 6-677,0 0 0,1 3-408,5-8 0,-4 3 118,3-10 0,2-1-768,-1 1 1,1-13 639,-1 2 0,3-12-129,8 0 0,-6-3 975,0-2 0,6-7 0,6 1 0,0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4:5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14220,'-12'18'1279,"1"-1"0,1 8-878,-1 4 0,-3-10-18,9-2-31,-1-3-959,6 3 574,0 0-1981,0-7 1092,7-3 0,1-8-240,4-5 1,1-4 482,-7-7 1,5 0 12,-5-1 0,0-1 59,-6-4 1,0 2-212,0-8 818,0 8 0,-15-12 0,-5 6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0.52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1 104 13119,'0'-9'-1385,"5"-1"1651,1 4 0,2 4 367,-2-3 1,3-3-234,9 2 0,-1 0 1,0 6 0,6-5-4,0-1-247,8 0 1,4 0-295,11 1 1,0-1 254,6 6 1,-4-6-582,9 0 1,-5 1 292,-6 5 0,2 0-647,-7 0 0,-7 5 200,-5 1 1,-8 8-97,2-3 1,-9 4 204,-3 3 1,-7-7-81,2 1 1,-10-1-193,-2 7 802,-15-1 0,2 0 0,-16 1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0.7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122 52 9665,'-27'6'120,"4"-1"-872,-4 1 318,8-6 801,1 0-192,11 0 0,9 0-24,3 0 1,7 0 63,11 0 1,4 0 214,8 0 1,1 0-39,4 0 1,7 0-230,10 0 0,-3-6-165,4 1 0,1-7 230,-1 6 1,-1-5-207,-5 5 1,-2-5-229,-4 5 1,1 0-452,-13 6 0,3 0 131,-14 0 0,-6 0 515,-5 0 1,-1 8 0,6 1-1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1.03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85 9683,'-8'-18'-199,"7"1"0,-7 0 536,8-1 1,8 9 28,3 3 0,12 6-177,6 6 1,4 3-127,1 9 36,1-1 0,7 8 214,4 4 0,-4 4-2,-1 1-250,-5 1 0,-1-1-57,-1 1 1,-7-1-207,-4 1 1,-11 0-36,-6-1 0,-4 3 74,-2 3 1,-16-2-37,-7 9 0,-9-1 69,-9 6 0,3-6-180,-8 0 1,7-8-138,-1 3 0,5-11-600,6-1 1047,-3 0 0,5 6 0,-8-1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8512,'-37'0'-350,"-3"0"1,5 7-438,1 5 1,-1 5 786,6 6 0,-2-2 0,3 8 0,-5 6-230,4 5 0,2 3 428,-2-3 0,1 4 285,-7 8 0,6 2-179,0 3 1,8-3 31,-2 4 0,6 1-270,5-1 1,5 0-116,7-6 1,0-8-26,0-4 0,7-3 142,5-3 0,9-7-411,2-4 0,8-4 163,-2-1 1,3-9-302,3-3 1,1-6 246,5-6 0,1-5 234,4-12 0,-4-2 0,-7-4 0,-2-2 0,-5 8 0,-3-2 0,-7 2 0,-7 6 0,1-1 273,-8 1 92,3 15 262,-7-5 1,0 14-124,0 5 0,0 9 12,0 2 1,-2 8-220,-3-2 0,3-3-51,-4 3 0,4-6-574,2 6 0,0-6 244,0 6 0,6-8-1911,-1 2 1352,1 4 1,-6-8-214,0 4 856,0-11 0,0 3 0,0-5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8626,'-16'-27'879,"5"4"0,3 9-355,8 3 1,4 5 43,8-6 1,-1 9-438,12-3 0,2 4 66,-2 2 1,8 0-740,-2 0 1,3 2 412,3 4 1,0 3-2913,-1 8 3041,8 8 0,-5 2 0,5 8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3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432 103 8541,'-2'-20'-416,"-3"-3"1370,3 4 1,-6 0 386,8 7-1067,0 9 1,0-3-111,0 12 0,0 3-170,0 9 1,0 1 165,0 4 0,0 2-79,0 4 1,-2 3-55,-4-3 0,4 2-278,-3-2 1,3 1-452,2-7 0,2 6 369,3-6 1,-3-5-510,4-7 525,4-7 0,-6 4-47,7-8 1,-5-2 82,5-4 1,-5-4 244,6-7 1,-8-6-41,1 0 1,5-6 259,1 6 1,-1-6-7,2 6 1,-7 0-157,7 6 439,-1 0-169,7 7-16,-1 2 1,-2 10-89,-3 4 1,-4 4 244,-8 7 1,0 0-92,0 0 1,0 8-182,0 4 0,-8 2-151,-4-2 1,-5 3 186,-6-3 0,4 2-491,-4-2 0,4 2-331,1-8-360,1 0 360,0-6 276,-1-7 1,9-5 108,3-10 1,4-5 33,2-7 0,2-6 172,4 0 1,3-2-88,9 2 0,-3 3 497,-3-3 0,3 6 296,-4 5-223,5-3 1,-5 13 135,1-4-253,-8 4 0,3 10-8,-7 4 1,-5 5-69,-1 6 1,-8-2-264,3 8 0,-10 0 131,-2 5 1,0 1-503,5 0 1,1-1 96,0 1 1,-6-1-43,0 1 0,0 0 93,5-1 1,1-5-90,0 0 0,-4-6 212,3 6 0,-3-8-50,10 2 1,-3-4 173,3-2-136,-5-7 279,14-2-51,-13-8 49,13 0 0,-6-2-116,8-4 1,2-4 15,4-7 1,4 0 122,7-1 1,-4 3-152,5 4 1,-5-5 179,10 5 0,2 1-83,-2-1 1,2 7 117,-2-2 1,-3 4-87,3 2 1,-4 2-24,-2 4 1,0 3-8,1 9 0,-3 5-5,-3 0 0,1 2 29,-7-2 0,0-2-20,-6 8 1,0-6-48,0 6 0,0-8 41,0 2 1,5-4-207,1-2 0,0-5-51,-6-1-211,0-7 258,8 4 1,-5-8 7,9 0 1,-6 0-85,5 0 1,-5-8 127,5-3 1,-1-5-68,2-1 1,-3 0 33,-3-1 0,-4 1-130,4 0 0,-4 5-115,-2 1 186,0 7 1,-8-4 61,-4 8 0,-5 0-12,-6 0 1,-4 8 176,-7 3 0,-1 7-116,0 5 1,1-4 481,-1 4 1,-5-2-206,0 2 1,-1-4 29,7 5 0,1-5-182,4-2 0,-2 0-76,8 1 1,0-1 82,6 0-235,0-7 0,1-1-508,5-3 242,3-4 222,8 6 1,10-14 61,7 0 1,10 0 612,13 6 0,-1 0 53,7 0 1,0 0 307,6 0 0,5 8-346,1 4 1,2 3 188,-3 2 0,-3-1 29,4-5 1,-5 3-231,-1-9 1,0 7-708,0-6 1,4 0 238,-4-6 1,3 0-1273,-8 0 0,-5 0 354,-2 0 0,-3 0-170,-3 0 0,-1 0 10,-4 0 1,-2-8-343,-4-4 0,-4-3-295,4-2 1664,-4-8 0,-1-10 0,-1-9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4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70 537 9009,'17'0'961,"1"0"1,1 0-256,4 0 1,2 0-638,4 0 1,-2 0 66,-4 0 0,-4 0-653,4 0 0,-10 0 42,-1 0-26,-8 0 1,3-2-4,-7-4 0,0 2-257,0-7 1,0 5 307,0-6 0,-7 1 9,-5-6 0,-3 1 570,-2 5 1,1-5-348,5 5 1390,-5 3-936,7 0 1,-3 10 142,1 4 0,7 6 139,-2 11 0,-2 6 254,3 11 1,-3-2-152,2 8 1,4 1 160,-4 4 1,4-4-299,2-1 0,0-6-212,0 6 0,6-7-747,0 1 1,6-9 353,-7-3 1,9-5-294,-3 6 0,-3-13-783,-2 1-876,3-11 1484,-7 1 1,12-8-156,-9-5 1,1-6 506,-6-11 1,-7 2-31,-5-8 0,-3 8 521,-3-2 0,1 4-235,0 1 0,5 3 462,1 4 0,-1 3 181,-5 8 1,0 0 564,-1 0 0,1 8-553,0 3 1,1-1 80,5 1 0,1-1-548,4 1 191,5 5-423,-7-7 1,16 1 98,3-4 1,14-4-918,10-2 0,1-10 34,10-7 0,6-2-321,6-10 0,1-6 608,-1-5 1,-6 1 90,0 11 1,-2-3 938,-10 8 0,-2 0-391,-9 5 0,-4 3 622,-7 3-425,-1 5 644,0 7 1,-7 7-228,-4 5 0,-12 3-55,-6 3 0,-3 7-470,-2 3 0,-6 5-471,-1 2 1,-6-3-112,1-3 1,2 4 269,-2-4 1,8-4-803,-2-2 0,4-10 367,1-1 0,7-8-918,-1 1 936,9-3 0,-5-9 228,8-5 0,0-3 181,0-3 0,2 1 224,4 0 1,3-6 29,8 0 0,8 0-73,4 5 0,4 1 301,2 0 0,-1-6-165,1 0 1,7 0 388,4 5 0,0 1-71,6 0 1,-4-6 111,10 0 1,1 0-249,-1 5 0,5-5-137,-5 0 1,2 0-186,-3 6 0,-9-1 160,4 1 0,-10 0-484,5 0 1,-15-1 148,3 1 0,-14 0-325,-4-1 0,-1 7 64,-11-1 1,1 1-152,-6-6 0,-2-1 105,-4 1 1,-5 0-51,-12-1 0,2-5 293,-8 0 1,6-6-70,-6 6 1,8-5 319,-2 4 1,-2-4-91,2 5 1,5 0 125,7 5 0,1 7 142,-1-1 103,-5 8-270,15-3 110,-15 7 0,14 7-25,-4 5 1,-1 9-88,1 2 0,0 14 420,6-3 0,0 18-191,0 0 1,0 11 386,0 1 0,2 11-216,4 5 1,-2 11-374,7 1 0,-5 0 144,6-5 0,-7-3-148,7-3 1,-6-6-409,5-12 1,-7 3 240,2-9 1,1 1-668,-1-6 0,0-10 384,-6-7 1,0-3-489,0-9 1,-2-2 420,-4-9 1,2-4 542,-7-8 1,-6-10-333,-6-7 1,-2-10 225,2-14 1,1-8 501,-6-9 1,6-11-280,-1 5 1,4-5 813,2 11 1,7 1-462,5 5 0,5 8 207,5 3 1,5 5-418,7 1 1,0 7-330,1-1 0,5 8 113,0-3 0,0 5-197,-6 2 0,6 7-1173,0 5 0,6 3 655,-6 2 1,6 2-1427,-6 3 0,6 5 1967,-6 7 0,8 8 0,-4 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4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8092,'29'-17'-589,"-1"-1"1,-7 7-26,3-1 545,2 8 1,-6-5 323,3 3 0,2 4-132,-2-4 1,0 4 108,-6 2 1,0 0 190,1 0-220,-1 0 1,0 2-163,1 4-1,-1-2 5,0 7 0,0-5-107,1 6 0,-7-1 105,1 7 0,-6-3-61,5-4 1,-7 5 69,2-5 0,-4 5 62,-2 1 0,2-2 0,3-3 0,-3 3 122,4-3 9,-4 3-94,-2 2 0,2 1-123,4-1 1,-5-5 73,5-1 0,-4 1-63,-2 5 0,2 0 50,4 0 1,-4 1-77,4-1 1,-5 0 53,-1 1 1,0 7-13,0 3 0,0 5 74,0 2 1,0-1 8,0 1 0,0 7 59,0 4 0,0 10-56,0 2 0,6 7 295,0-2 0,0 10-87,-6 2 0,0 0 145,0-6 0,6 1-144,-1-1 1,1-2-298,-6-4 1,0-3 134,0-8 1,0-2-149,0-4 0,0 0 37,0-11 0,-6 1 183,1-13-285,-1 0 0,4-11-30,-4-1-190,-4-7 0,-7-4-274,0-11 0,-8-5-354,-4-1 1,-4-8 33,-1-4 1,-8-5-1616,-5-7 2454,-3-11 0,-1-9 0,-1-8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4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191 223 8307,'0'-9'1743,"7"1"1,-3 8-1328,8 0-152,-9 0 1,5 2 133,-8 4 1,2-2 799,4 7-967,-4-7-70,13 11 1,-5-13-362,7 4 1,-5-4 163,-1-2-134,1 0 1,5-8 8,0-3 0,-7-5-165,-4-1 1,-5 0 213,-1 0 0,-1-1 168,-5 1 0,-4-2 16,-7-4 1,-2 4-88,-4-5 0,1 7-380,-6 6 0,-1-3 171,-6 8 1,1 3 223,-1 8 0,-15 13 0,-4 9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9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70 572 8215,'-18'0'3214,"1"-8"-2276,7 6 687,-5-6-361,13 8-660,-6 0 0,14-2 287,0-3 0,9 1-490,3-8 0,1 1-194,10-7 0,5 1-183,7 0 1,5-6-316,-6 0 1,0-6-451,-5 6 0,0 0 484,-1 6 0,-1-1-333,-4 1 0,-4 0 156,-8-1 1,0 1-593,0 0 1,-5 5 345,0 1 0,-9-1 151,3-5 1,-4 0 190,-2-1 1,-6 1-201,1 0 426,-9-8 1,6 6-102,-3-5 0,-3 11 330,9 2-219,-9 7 1007,12-4-534,-13 8 0,13 2 70,-4 4 0,4 5 2,2 12 0,0 4 159,0 8 1,0 13 32,0 4 1,0 3-197,0-3 1,0 6 325,0 0 0,-2 7-359,-3-2 1,1 5-289,-8 1 0,6-4-64,-5-7 0,7-3-227,-2-14 0,4-1-47,2-5 0,0-8-369,0-4 1,0-4 39,0-2 1,0-5-169,0-1-1110,8-7 1221,-6 4 1,6-10-158,-8-4 0,5-5-5,1-13 0,2-4 768,-2-13 0,-4-3 0,5-8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09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243 572 12727,'-8'11'0,"-5"1"0,-7 1 0,-3 4 0,0 4 0,0 4 0,0 0 0,2 2 0,4-2 0,3 0 0,3-2 0,-1 0 0,1 0 0,1-1 0,2-3 0,5-2 4109,1 0-3873,2-7-827,0-2 1,2-8 69,3 0 0,5-2-331,7-4 1,8-6 315,4-11 0,6-5-131,5-13 1,-2-3-274,8-8 0,-1 0 377,1 0 1,4 2 601,-4 4 1,-4 4 227,-2 7 1,3 7 255,-3-1 0,-1 10-99,-11 1 0,-3 9 564,-7 9 0,-1 0-449,0 0 0,-5 0 54,-1 0 1,-7 7 28,2 5 0,-4 9-186,-2 2 0,-8 8-453,-3-2 0,-5 1 34,-1-1 1,0 4-318,-1-4 0,-5 1 110,0-1 1,0 2-168,6-8 1,0-2-1774,-1-9 900,1 3 430,0-13 1,5 4 301,1-12 1,7-5-64,-2-13 0,4 3 190,2-7 1,0 4 320,0-4 0,2 8-283,4 3 257,3 0 1,9 15 515,-1-4 386,0 4 1,-5 2 515,-1 0 1,-7 8 135,2 3-798,4 5 0,-9 1-164,5 0-833,4 1 0,-6-3 52,7-3 112,-7 3 0,6-13-686,-5 4-285,-3-4 1,12-10 44,-8-4 1,7-11 467,-1-6 1,5-3 482,6-3 1,-2 1 189,8-1 1,0-5 288,5-1 1,3 3-188,3 9 1,2-2 200,5 8 1,2 0 165,-2 6 0,8 5 502,3 1 0,2 1-235,-3-1 1,-3 3-318,4 8 0,-1-6-395,-5 1 0,8-1-6,-14 6 1,0-6-103,-11 0 1,-3 0-891,-3 6 0,-4 0 108,-8 0-432,1 0-1182,-9 0 1682,-1 0 0,-14-7 266,0-5 0,-9 1 470,-2-7 0,-3 3 0,-8-14 0,-1 0 0,-6-5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0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399 174 8210,'-27'-33'0,"2"2"0,0 2 51,6 8 0,-1-2 0,9 12 458,-3 5-397,7-4 383,-9 8-261,14-5 0,-11 14 83,7 5 1,0 5-16,6 6 1,2 10-40,4 7 0,4 14 0,7-2 0,-2 17 503,-3 0 1,3 12-440,-3 0 0,-3 5-40,3 6 1,-10-40-1,0 0-358,1 6 0,0-1 1,-3 0-1,0 0 158,-3 1 1,0-1 0,-1 41-9,-8-6 0,9-5-308,-3-12 1,-2-8 55,2-9 1,1-6-345,5-6 0,0-10-286,0-7 1,-2-10 546,-4-2 1,2-1-266,-7-10 0,-1-3 520,-5-8 1,-3-13-418,-3-10 1,4-11 337,-4-1 1,-2-10 75,2-2 1,0 2 109,6-2 0,1 2 448,5 10 1,-3-1-90,9 7 0,-1-1 506,6 1 1,2-1-50,4 1 0,3-1-370,8 0 1,7 1-88,-1-1 1,7 1-388,-1-1 1,4 2-202,1 5 1,7-3-443,-1 8 1,2 5-890,-1 7 1,-5 7-862,5-2 2315,3 4 0,-8-5 0,7-3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1.2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710 225 8247,'0'-19'0,"0"-2"194,0-2 0,-6 0-130,0 6 1,-1-1 695,1 1 0,2 5-369,-7 1 0,5 1-423,-6-1 210,1-5 1,-7 9-19,1-5 1,0 5-148,0 7 1,-1 0 83,1 0 0,0 7-180,-1 5 0,-5 5 71,0 6 1,-7 4-114,1 8 0,-4 1 60,-2 4 1,1 5 70,-1 7 1,1-1-77,-1 1 1,8 0-131,4 0 0,4-2 58,2-4 1,7 2 104,4-7 0,-1-1-82,1-6 0,0 1 47,6 0 1,0-1-99,0 1 0,0-1 91,0 1 0,6-6-8,0 0 1,1-1-50,-1 7 0,-4 0-6,4-1 0,-4-5-3,-2 0 1,0 0 46,0 5 0,0 1 127,0-1 0,-2 3-89,-4 3 1,-4 4 147,-7 8 0,2 0-56,3 0 0,-3-6-42,3 0 0,5-1 26,1 1 1,4 4 4,2-4 0,0 4 3,0 2 0,0-6-13,0 0 1,0 2 468,0 9 1,6-1-202,-1 8 1,3 1 209,-2 10 1,-4-2-160,4 8 1,-4-1 528,-2 7 0,0-8-309,0-5 0,0-8-65,0-3 0,0-9 36,0-2 0,0-2-216,0-10 1,0 1-210,0-7 0,0-7 125,0-4 0,0 2-166,0-2 1,0-6 207,0-5 1,0-6-461,0 5-430,0-7-833,0 11 583,0-13 0,0 14 389,0-5 1,0-1-637,0 1 1,0 1 463,0 5 0,-6 0-506,0 1 1166,0-9 0,6 7 0,0-7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3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173 329 8184,'0'-18'500,"8"9"0,9 1 0,12 8 684,4 0 1,7-8-396,0-3 0,8 1-413,-2-1 1,-1 1-251,1-1 0,-8 1-36,3 4 1,-5 4-244,-1-3 1,-3 1-965,-3-2 0,-4 4 117,-8-4-1237,1 4 1515,-1-5 1,-7 3 215,-5-8 1,-3 7 264,-2-7 0,-7 0 146,-5-5 1,-3 0 94,-3 0 0,7-1 0,-1 1 0,1 6 32,-6-1 1,1 6-149,5-5 1105,-5 7-195,7-4-340,-9 8 1,7 0 147,-1 0 96,8 0-435,-3 8 1,1 1-7,0 9 0,0 1 96,6 4 1,0 2-81,0 4 1,-5 9-114,-1-3 1,0 3-9,6-3 0,0 3-166,0-3 0,-2 3 149,-4-9 1,5 2-131,-5-2 1,4-4 16,2-8 1,0-6-448,0 1-239,0-8 321,0 4 137,0-8 1,0-2 84,0-4 0,6-4-76,-1-7 151,1 0 1,0-1-46,0 1 366,-1 0 1,1 5 84,0 1-104,0 7 0,0-2-37,-1 12 1,7 0 157,-6 11 0,5-2-46,-5 14 1,7-6-323,-1 6 0,-4 0 110,-3 5 0,3-5-101,-2 0 0,0 0-178,-6 5 1,0 1-433,0 0 0,0-3-138,0-3 0,-2 2 323,-4-8 1,2-2 119,-8-9 1,7 1-79,-7-7 405,1 0 0,-7-6-44,1 0 0,6-8 372,-1-4 0,8-5 99,-2-6 0,4 4 474,2-4 0,2-2-178,4 2 1,4-2-239,7 2 1,0 3-181,1-3 0,1-2-105,4 2 0,-4 2-31,4 10 0,-9-3-142,-3 8-496,-7-7-133,4 11 1,-8-4-796,0 12 1,-8 4-40,-4 7 0,-9 0 656,-2 1 0,-7-1 415,1 0 1,-4 0 107,-2 1 1,1-7 147,-1 1 1,-1-3-61,-5 3 0,5 3 143,-4-3 0,1-3 56,-1 3 0,3 0 393,-3 5 1,3 2 434,3 4 1,-1-2-402,1 8 1,7-8 64,4 2 1,5 2-113,7-2 0,3 2 389,8-2-442,0-3 1,14 4 102,3-6 1,14-3 18,3-3 0,10-5 249,14-7 1,-2-2-233,7-3 1,8 1-160,10-8 0,-8 7-422,2-7 0,-8 2-294,8-1 0,-9-3-353,-3 9 0,-7-7 21,1 6 0,-3-5-794,-2 5 0,-8 0 359,-3 6 1,-7 0-154,-5 0 1,2 0-478,-8 0 1736,0 0 0,-6-7 0,0-3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4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440 240 8330,'0'-42'-12,"2"13"452,4 0 1,5 8 680,12 4 1,-1 0-653,6-1 1,-1 1-226,2 0 0,-2 7-179,-4 4 1,-9-1 46,3 1 0,-6 2-170,1 10 0,1 0 89,-7 11 1,6-2-120,-7 14 1,1 0 89,-6 6 0,0-1-136,0 1 1,-8 11 283,-3 0 0,-4 8-111,-3-8 0,1 6 149,0 5 1,1-3-226,5 4 1,-5 1-124,5-1 0,1-6 102,-1-6 1,7-8-174,-2 3 1,2-7 116,-1-5 1,3-4-356,-4-8 84,4-7 148,2 5 339,0-13 0,0-2-111,0-11 0,0-5-216,0-1 1,6-6 114,-1 0 0,9-8-3,-3 2 1,5-1-33,1 1 0,2 2-22,4 4 0,-3 6 197,3-1 1,2 3-106,-2 9 1,0 0 634,-6 6-145,0 0 1,-1 8 146,-5 4 0,3 3-227,-9 2 0,1 3-26,-6 3 1,-6 2-206,1 3 1,-9 3-95,3-8 1,-7 2-524,-5-2 1,4-5 300,-4-1 0,10-2-673,1-9 619,1 0 1,-5-8 113,5-4 0,3-4 84,8-7 0,2 0 193,4 0 1,-2-3 58,7-3 0,1 10-57,5-4 0,-6 5 814,1 1-373,-1 3 392,7 8-580,-1 0 1,-7 2-164,-5 4 0,-3 3-164,-2 8 0,-2-1-285,-3-5 1,1 5 68,-8-5 0,7 3-451,-7-3-1246,0 5 1320,-5-15 1,6 7-215,-1-8 1,6 0 329,-5 0 1,-1 0 206,-5 0 1,-2 0 6,-4 0 1,2 0 30,-8 0 1,0 0 96,-6 0 1,-5 2 253,0 4 1,-1 3 675,7 9 0,-7 7-464,1 4 0,0-3 212,5 3 1,1 0-250,-1 6 0,2-1-155,4 1 0,4-2 113,8-5 1,6-3 24,-1-7 1,10-1 183,2 0 1,16-7 324,12-4 0,13 1 498,5-1 1,0 0-631,6-6 1,2 0 122,9 0 1,4 0-580,-3 0 0,-3 2-439,3 3 0,-9-1-22,3 8 1,-2-6-244,1 5 0,-9-5-2063,4 5 1,2-7 173,4 2 2342,-1-4 0,3-2 0,1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5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8226,'0'-25'1608,"0"13"-927,0-3-419,0 15 0,2 2 208,4 3 1,-2 11 390,7 7 1,-7 13-354,2-1 1,-4 5-207,-2 1 1,-6-3-317,0 8 1,1-5 135,5 5 1,0-6-1164,0 6 0,1-7 83,5 1 1,4-6-505,7-5 1,0 0 762,1-12 1,-1 3 117,0-15 1,1 1 580,-1-6 0,8-8 0,2-1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5.7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1 190 8309,'17'-34'0,"0"1"764,0 4 1,3 4-222,3 8 0,-2 2-255,8 3 1,0-1-16,5 7 1,1 0-92,-1 6 1,1 0-38,-1 0 0,-5 6-194,0 0 1,-2 7 21,2-1 1,2 5-220,-8 6 1,5-8 57,-5 8 1,1-7 0,-7 7 0,-6-4-9,1-2 1,-2 1 28,1-1 1,-1 0 138,-5 0 1,-3 1-29,4-1 0,-4 0 21,-2 1 0,0-1 3,0 0 1,0-5 5,0-1 0,0 1 27,0 5 1,0 2-30,0 4 0,-6-3 155,0 3 0,1-2-144,5 2 0,-6-2 230,0 8 0,0 0 32,6 5 1,-5 3 42,-1 3 0,0 10-2,6 8 0,2 7 196,4-2 0,-4 5-58,4 1 0,1-6-68,-1 1 1,0-1 203,-6 6 1,5 0-137,1 1 1,0-3-404,-6-4 1,0-9-37,0-8 1,2-4-78,4-1 1,-4-1 143,3-11 1,-3-4-91,-2-2 0,-2-6-196,-3-5 0,1 1 32,-8-7 1,1 0-388,-7-6 1,1-2 272,0-4 1,-6-4-865,0-7 1,-8-2 50,2-4 1,-5-4 1128,-7-8 0,-3-7 0,-8-2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16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8163,'10'-17'0,"-2"0"1799,-8-1-1100,7 1 0,-5 5 752,4 1-580,4 7-873,-8-4 57,5 8 0,-9 10-245,-3 7 0,-5 6 19,-7 6 1,-1 4-194,1-4 1,6 1-8,-1-1 0,8-4-453,-2-8 0,4-5 136,2 0 0,2-9 185,4 3 0,4-4 341,7-2 0,0 0-23,1 0 0,5-8 282,0-3 0,6 3-51,-6 2 0,5-1 343,-4 1-87,-1 0 0,-8 8 351,-4 4 0,3-2-44,-8 7 1,-1 1-207,-5 5 1,-5 0-345,-1 1 1,-8-1-8,3 0 0,-4 6-127,-3 0 0,-5 6-79,0-6 0,0 0-431,6-5 0,0-1 229,-1 0 0,1-1-632,0-5 467,-1-3 77,1-1 510,0-5 1,7 4-76,4-12 1,4 2-33,2-7-26,0 7 1,8-9-7,4 7 1,3-2 79,2 2 1,6 5-18,0-5 0,1 4 195,-7 2 0,-6 0 12,1 0 98,-8 0 1,9 2-79,-7 4 1,-2 3-8,-10 8 0,-2 6-117,-3 1 1,-10 4-264,3-5 1,3 2-43,3-2-134,1-3 0,-1 5-150,1-8 195,7-7 240,-4 5 1,10-13-97,4 4 1,4 1 299,7-1 1,0 0 15,1-6 0,5 0-93,0 0 1,2 0-87,-2 0 0,-4 0 33,4 0 0,-10 0-18,-1 0 0,-8 2 4,2 4 1,-5-3 105,-1 9 0,-1-1-74,-5 7 1,-2-1 4,-3 0 1,-5 6-25,5 0 1,-5 0-2,-1-5 0,2-7 63,3 1 0,4-6 262,8 5-243,0-7 0,2 4-44,4-8 1,6 0-78,11 0 0,-2 0 75,8 0 0,-8 0-203,2 0 0,2 0-162,-2 0 179,0 0 194,-6 0 0,-7 7-13,-4 5 0,-12 3 153,-6 3 0,-11 6-127,-6 5 0,-3-2 618,-3 2 1,1-2-272,-1 2 1,8-4 1987,4-8-1714,4 0 1,9 1-253,4-1 1,8-7-244,10-5 0,3-3-151,20-2 1,-2 0-110,13 0 0,0-7 178,6-5 0,1 2-1504,5-1 1,-4 1 1391,4-1 0,-5-5 0,-1 7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5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8131,'9'-8'471,"7"-1"1,-14-3-338,4 0 820,-5 9-148,7-5-288,-6 8-605,6 0 0,-8 2 16,0 4 81,0-4 0,-8 13 76,-3-4-1,-5 7-158,-1 5 0,0-4-380,-1 4 0,7-6 36,-1-5-682,8 3 731,-3-13 0,11 6-131,7-8 0,3 0 195,14 0 1,-1-6 51,2 0 0,2 1 339,-8 5 0,6 0 55,-6 0 0,0 7 633,-6 5 1,-5 5-417,-1 6 0,-7-2 292,2 8 0,-6-2-228,-6 2 1,-4 3-290,-7-3 1,-6 2 71,0-2 0,-6 4-148,6-5 0,-8-1 27,3 2 1,1-8-263,-2 2 0,0-4-137,-6-1 1,9-3 132,2-3 1,-1-5-386,2-7 370,0 0 0,8-2-376,3-3 0,5-5 156,7-7 0,0-6-2,0 0 0,13 0 55,5 5 1,3 1 362,-4 0 0,6 1-24,0 5 1,0-5 23,-6 5 0,3 3 234,3 2 1,-4-1-163,4 1 1,-2-2 355,2 3 1,-4 3 60,4-4 1,2 4 211,-2 2 0,2 0-371,-2 0 1,-3 0-128,3 0-525,-4 0 0,-2 6 234,1 0 1,-9 1-454,-3-1 1,-4-2-67,-2 7 228,0 1 1,0 5-116,0 0 494,-8 1 0,-9 7 0,-10 2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3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483 97 7970,'-8'-18'560,"6"-7"848,-5 6-359,7 2-268,0 9-9,0 0 77,0 7 0,0 6-484,0 13 1,-8 8-248,-4-2 1,1 6 97,-7-1 1,5 4-164,-10 1 1,4 1-5,1 0 1,1-3-94,0-3 0,5-4-21,1-8 1,7 1-148,-2-1 0,6-8-475,6-3 1,11 2 311,12-2 0,4-2-40,1-10 0,9-2 87,3-3 1,-2-5 267,2 5 0,-8 3-96,3 2 1,-10 4 127,-3 2 1,-6 0 73,1 0 267,-12 0 1,3 2 117,-9 4 0,1-2-178,-6 7 1,-2 1-66,-4 5 0,3 0-67,-9 1 0,0-1-226,-5 0 1,-6 3 72,0 3 0,-10-2-66,-1 8 1,-1-1 9,-5 7 0,-2 5-174,1 1 1,-5 5 56,6-6 1,-6 2 118,5-1 1,-5-3 140,6 8 0,1-9-129,11-3 0,-3 1 199,8-6 1,-4-2-70,10 2 0,-3-8-17,15 2-7,-9-4 1,12-2-4,-3 1 0,8-7 109,3 1 0,8-7-73,-3 7 0,10-6 215,2 5 1,6-5-74,-6 5 1,8-5 9,-2 6 0,3-6 1,3 5 1,0-5 57,-1 5 0,1-5-41,-1 6 1,1-7 102,0 7 1,1-8-118,4 2 0,-3-3-29,3 3 1,-9-4-193,-2 4 1,-2-4 62,2-2 1,-5 0-196,-6 0 1,-1 0-769,0 0-818,-7 0 374,-2 0 263,-8 0 0,-2 0-163,-4 0 1,-4 0 1243,-7 0 0,-8-8 0,-2-2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4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70 8241,'0'-19'1273,"0"-4"-1011,0 11 1,2-3 101,4 15 1,4 0-3,7 0 0,0 0 286,1 0 1,-1 0-60,0 0 0,-5 8-181,-1 3 0,-5 5-73,6 1 1,-9 6-111,3 0 1,-4 8-338,-2-2 1,-8 3-212,-3 3 0,-6 1-353,-6 5 1,-4-5 148,-8 4 1,0-5-621,1-6 1,-6 2 138,-1-8 0,1 2 437,5-2 0,1-10 142,-1 4 1,0-9 224,1 4 0,-3-8 204,-3 1 0,4-3 0,-5-2 0,5-2 0,1-3 0,0-5 0,1-7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4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18 226 7986,'-9'-18'160,"1"1"0,16 5-106,3 1 0,10 1 50,2-1 1,8-3 255,-2 9 1,9-9-93,3 3 1,5 1-31,-6-2 0,2 3-247,-1-3 1,-5 5-282,5 7 1,-7-6-64,-5 0 0,2 0-1037,-8 6 355,0 0 549,-6 0 486,-7-7 0,5-3 0,-5-7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4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8461,'0'18'2551,"0"-1"-2088,0 0 1,-2 8-210,-4 4 0,2-2-329,-7 2 0,5 0-312,-6 5 1,7 1-1554,-7-1 1940,8 1 0,-11 0 0,5-1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5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70 8066,'10'-25'1350,"5"5"-896,-5 3 0,7 9 329,0 8 1,-5 0-294,-1 0 1,-5 2-202,6 4 1,-8-2-246,1 8 1,-3 5 99,-2 6 0,-6 2-302,1-2 1,-9-4 28,3 4 0,3-4-24,2-1-103,-3-1 1,7-5-306,-4-1 1,6-7 152,6 2 1,9-6-144,8-6 1,8 2 114,-2-7 1,-2 1 26,1-2 1,-6-1 342,1 7 1,-4 0 80,-2 6 187,0 0 1,-7 2 184,-4 4 1,-4 4 381,-2 7 0,-8 6-310,-4 0 0,-3 2 142,-2-2 1,-2-2-411,-4 8 0,1-6 91,-6 6 0,5-2-274,-6 2 1,0 3-159,-6-3 1,6-4-288,1-2 0,1-2 213,-2 2 1,-2-9-26,8 3 1,0-11-20,6 0 1,0 1-15,-1-1 0,7 0-364,-1-6 241,8 0 163,-11 0 0,13-2-171,-4-4 77,4 4 0,4-11 216,4 7 0,-2-2-27,7 3 0,1 1 58,5-8 0,1 6 224,-1-5 0,0 5 83,0-5-191,1 7 1,-1-12 1,0 15 246,1-5 0,7-2 54,3 2 1,5-1 16,2 1 0,-1 4-47,1-4 0,-3 4 74,-3 2 1,4 2-108,-4 4 0,-2-4 88,1 4 0,-6 1-165,1-1 0,-4 6 41,-2-7 0,0 7-263,1-6 1,-7 5-90,1-5 1,-3 2-342,3-3-101,3-3-480,-5 6-2,0 0 278,-3-6 0,-9 13 768,-3-3 0,-13 11 0,-9 3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6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8070,'0'10'-9,"7"-2"504,5-8 0,0-2 40,5-4 0,-4 4-236,10-4 0,2-1 203,-2 1 0,6 0-152,-6 6 0,0-2-574,-5-4 1,-1 4-11,0-3 0,0 3-646,1 2 335,-1 0-303,-7 0 225,5 0-121,-13 0 371,6 0 1,-10 0-84,-4 0 271,4-8 0,-13 4-5,3-7 496,4 7 23,-7-12 578,13 15-481,-6-7 31,8 8 27,0 0 1,0 8-146,0 3 1,0 4 189,0 3 0,0 1-42,0 4 1,0-4-135,0 4 1,0 2-176,0-2 0,0 2-81,0-2 1,0-3-120,0 3 0,0 2-356,0-2 0,-5 0-380,-1-6 0,0-5 368,6-1 1,0-5-429,0 5 590,-7-7 0,3 10 45,-8-9-150,8 1 75,-11-6 17,5 0 1,-1 0-140,-1 0 1,6 0 379,-5 0 0,-8-7 0,-8-3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6.2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9861,'-8'12'0,"-1"-1"0,-3 3 0,2 1 2310,3 2-1857,1 1 118,6-9 60,0 7-180,0-7 1,2 7-513,4-5 0,-2-1-353,7-4 1,6-4-737,6 3 1,6-3 520,-6-2 1,14-7-1736,-3-5 2364,5-3 0,3-10 0,2-2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26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8066,'27'0'296,"-4"0"1,-4 2 0,-1 2 0,-3 3 0,-1 1 0,-5 2 0,-1-1 0,-2 3 0,-1-1 1509,1 1 1,0-6-2393,-6 5-1396,0 1 1982,0 5 0,0 0 0,0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2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8063,'0'-10'2503,"2"3"-2363,3 7 1,11 0-14,7 0 1,2 0 46,-2 0 1,4-6-3,7 0 0,7 0 212,-1 6 0,0-5-135,-5-1 1,5 0-40,1 6 0,-7 0-58,-5 0 0,-8 2-3,2 4-41,-3 3 1,-11 15 59,-3-1 1,-4 0 57,-2-6 0,-6 6-70,0 0 0,-7 6-222,1-6 1,-9 0-135,-2-6 1,0 1-319,6-1 0,1-6-73,5 1 0,-4-8-420,3 2 1,2-5 63,-1-1 1,7-7 946,-2-5 0,-3-18 0,-1-7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2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0 11057,'-17'19'0,"0"2"0,0 4 0,-1 0 0,1 2 0,0 0 0,-1 4 0,1 4 0,-2 3 3009,-4 2 1,4 6-3217,-4-5 193,3 7 1,5-12-1561,3 5 0,-1-13 883,7-4 0,1-5-1000,5-2 1,0-5 1690,0-1 0,-8-7 0,-2 4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5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8131,'17'-7'801,"6"3"205,0-8 0,8 7-565,-2-7 1,2 6-188,-2-5 1,1 5-260,-7-6 0,0 7 113,-5-7 0,-1 8-564,0-1-532,-7 3-55,5 2 1,-15 7 442,0 5 1,-13 3-172,-10 3 1,-8 5 770,2 0 0,-2 5 0,3-4 0,3-1 0,7-6 0,3-6 0,3 1 0,5-6 5,7 5 0,2-7 344,3 2 1,5-4 420,7-2 0,1 0-268,-1 0 1,6-6 107,0 0 0,0-5-607,-6 5 1,1-6 46,-1 7 1,-5-1-1119,-1 6 1068,-7 0 0,4 8 0,-8 1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2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8044,'-10'0'-5,"3"2"804,7 3 0,0 5-255,0 7 0,2-3 604,3 3 0,5-3-364,7 9 0,0 2 469,1-2 1,-1 5-551,0-4 1,3 0-164,3 0 1,9-7-330,9 0 0,12-1-156,-1-11 0,14 1-1077,3-6 0,2-2 506,10-4 1,-3-9-1447,3-8 0,4-8 1962,-5 2 0,-3-3 0,0-3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3.9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448 208 7936,'-27'-8'0,"8"6"1132,7-4 1608,8 4-2106,-3 2 0,9 0-75,3 0 0,-1 0-26,8 0 0,1-5-133,10-1 0,-2-8-341,8 3 1,0 1-289,6-1 0,-7 1-418,1-2 1,-8-1 49,2 7 1,-3-1-2093,-3 1 1185,-7 4 565,-3-6 0,-7 6-17,0-3 731,-7 3 0,-3-12 225,-7 8 0,5-5 0,1 5 0,5-5 0,-6 5 0,7 0 135,-7 6-60,8 0 239,-3 0 0,5 2 392,-4 4 1,4 3 259,-4 9 1,4-1-392,2 0 1,-2 1-70,-3-1 1,3 2-212,-4 4 1,4-2-213,2 8 0,-6 0-215,0 5 0,-5 1-470,5 0 0,-7 5-670,1 0 0,-3 1 643,-3-7 0,-5 1-2,0-1 0,-7-1 631,1-4 0,2 2 0,-2-8 0,0 0 0,-5-6 0,-1 6 0,0 0 0,7 0-40,-1-5 0,6-1 26,-6 0 1,8 0 375,-2 1 0,9-1 1230,3 0-1112,7-7 1,-2 3-9,12-7 0,5 0-162,13-6 1,-1 0-39,11 0 0,5-10 131,12-7 1,3-2-273,4-10 1,2 0-133,3-5 1,-4-1-75,-7 0 0,0 3-352,0 3 1,-8-2-18,-3 8 1,-13 0 258,-4 6 1,-7-1-934,-6 1 367,-3 0 494,-8 7 1,-4 3 200,-7 7 0,-3 3 239,-15 9 1,1 1-81,-7 16 0,-2 2 167,-3 9 0,4-3 433,-5 3 0,5 2-277,1-1 0,6-1-197,1-5 0,6-3-243,-1-3 0,10 2-545,1-8-3,9 0 8,-5-6 1,10-7 258,4-4 1,-3-4-102,9-2 0,-1-6 212,7 0 0,5-7-350,0 1 1012,0 4 1,-6 1 48,0 7 0,-7 2 334,-4 3 0,-4 5-225,-2 7 1,-2 8 314,-4 4 0,2-2-466,-7 2 1,-1-8-62,-5 2 1,2-4-301,3-1 266,-3-1-1421,13 0 490,-14-7 1,16-4-390,0-12 0,14-10 312,9-7 0,2-7-282,-2 1 0,2 2 506,4-2 1,-2 14 209,-4-3 1,-4 7 348,4-1 0,-10 5-200,-1 7 1,-6 0 756,5 0 0,-7 7-122,2 5 0,-4 9 181,-2 2 1,0 0-356,0-6 0,-2 1 525,-4-1-599,4-7-553,-6-3-1206,8-7 1148,8 0 0,2-13-736,7-4 1,0-7 157,1 1 1,-1-3-15,0-9 0,6 0 444,0 1 1,10-7 34,2 1 1,1 0 371,10 5 0,6-3 0,6 3 0,1-1 84,-1 13 1,-4-1-131,3 7 1,-5 2 645,-6 3 0,-3 5-21,-9 7 1,-1 2 193,-4 3 1,-4-1-333,-8 8 1,0-1 74,1 6 0,-9 7-337,-3-1 0,-4 2-264,-2-2 1,-2 4-603,-4 7 1,-3-1 457,-9-4 0,-7 3-444,-4-3 1,-5 2 223,-7-2 1,5-2 30,-4-4 1,-3-6 96,3 0 1,-6-1 70,6-11 0,-1 1 250,7-6 0,7 0 0,4 0 0,0-2 0,5-4 0,-3-3 0,19-8 0,-4-1 0,12 1 0,4 0 0,7-1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4.1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7936,'17'-12'0,"1"1"-346,-1-3 334,-7 7 0,-1-7-211,-3 8 223,-4 1 462,5 5-53,-7-8-23,0 6 17,0-6-171,0 8 1,0 2-14,0 4 0,0 4 11,0 7 0,0 10 272,0 7 0,0 5-115,0 13 0,0-2-45,0 13 1,0 6-152,0 6 0,0 2-214,0-2 0,0 2-522,0 3 1,0-3-548,0-7 1,6-9 1091,0-3 0,7-12 0,-3-4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5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0 7921,'9'2'1300,"-3"4"1,-4 6-879,-2 11 1,6-4-41,0 4 1,1 2 164,-1-2 1,-4 8-141,4-2 1,-4 1-95,-2-1 1,0 4-257,0-4 1,0 1-233,0-1 1,-2-2-59,-4-4 1,4-9-911,-4 3 644,4-4 0,1-3-140,-5-4 214,4-4 0,-6-10 1,8-4 0,0-11-59,0-6 1,0-3 182,0-3 0,6 1 124,0-1 0,7 2 38,-1 5 1,3 8 152,2 9 1,1 7 164,-1-2 1,-2 6-152,-3 6 1,-4 4 678,-8 7 0,0 2-317,0 4 0,0 2 454,0 4 1,-6 4-394,0-5 1,-7 3-263,1-2 1,2 2-237,-1-8 1,-1 6-362,-5-6 1,7 0 259,5-6 1,-3-5-505,2-1-602,0-7 412,-1 4 501,5-8 0,-4-2 208,12-4 1,2 2 199,3-7 1,4 7 46,-3-2 0,-2 4 306,1 2 0,-7 2-66,2 4 0,-4 3-146,-2 9 0,0 5 38,0 0 1,-8 7-47,-4-1 1,-3 4-582,-2 2 1,-6-1 41,0 1 0,0 5-172,5 0 0,-5 1 226,0-7 0,0 5-84,6-5 1,0 3-39,-1-14-224,1 0 1256,0-6-411,-1-7 695,9-2-663,1-8 1,16 0-64,3 0 1,5 0-99,1 0 1,2 0-1,4 0 1,-4 0-31,4 0 1,-3 0 28,-3 0 0,-5 0 301,-1 0 1,-5 2 114,5 3-100,-7 5 1,4 7-112,-8 0 1,0 1 3,0-1 100,0 0-291,0 1-264,0-1 160,0-7 1,8-3-30,3-7 0,4-7 25,3-5 1,5-3-140,0-3 1,0-1-43,-6-4 0,1 4-218,-1-4 192,0 4 0,-5 3-571,-1 5 281,-7-5 78,4 14 428,-8-5 1,-10 7-115,-7 0 1,-2 7 244,-10 5 0,-2 3 33,-9 3 0,3 5 1,-3 0 1,-2 0 31,1-6 1,1 2 123,5 4 0,3-3-333,3 3 1,-2-4 61,8-2 0,-6-5-202,6-1 0,0-1 80,6 1 1,-1 3 110,1-8 1,6 5 71,-1-5 247,8 7-168,-3-3 0,8 7 358,5 0 1,10 1 475,7-1 1,7-2-414,-1-3 0,12 1 186,5-7 1,6 6-302,5-7 1,-1 1-262,7-6 1,1 0-266,5 0 0,-6-2-292,1-3 0,-1 1-307,6-8 0,-5 6-829,-1-5 1,-5-1 1453,5-5 0,1 0 0,5-1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6.4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120 121 8001,'-10'0'184,"5"0"316,10 0 1,5 2 781,7 4 1,1-4-776,-1 4 0,6-4-123,0-2 0,2 0-317,-2 0 1,-4 0 96,4 0 1,2-6-1889,-2 0 1402,0-7 1,-5 5-862,-1-4 0,-7-3 384,-5 3 0,-3 3 62,-2-3 0,0 7 649,0-7 0,-5 6 88,-1-5-279,-8 7 279,5-4 0,-7 10 307,5 4 1,-3 11-235,9 12 0,-9 6 621,3 5 1,1 4-135,-1 8 0,5 6 72,-6-1 0,1 3-170,-7-2 1,7-7-29,-1 1 0,7-2-299,-7-9 0,8-1 92,-2-5 0,5-9-890,1-3 596,0-3-732,0-11 1,1-1 163,5-8 0,4-15-132,7-8 0,-5-4 327,-1-8 0,-5 4 89,5-9 1,-7 3 225,2 3 1,-4 1 124,-2 4 0,0 4 158,0 8 0,-2 8-159,-4 3 0,-3 6 790,-9 6 1,-1 9-118,-4 8 0,2 8 147,-8-2 1,2-3-341,-2 3 0,-1-8 6,7 2 1,2-3 96,9-3-129,-3 0-749,13-7 0,-4-2 268,12-8 1,5-10-788,12-7 0,12-5 62,11-12 1,10-3-247,1-9 0,14-9 655,-1 3 1,-30 21 0,0 0-170,41-26 0,-4 7 627,-2 9 0,-10 12-160,-1 6 0,-15 6 664,3 6 1,-13 3-93,-5 8 1,-7 2 257,-9 4 1,-9 3-333,-3 8 0,-4 6 115,-2 1 0,-8 4-200,-3-5 1,-10 8-141,-3-2 1,-1-2-375,2 2 1,2-8 107,-8 2 1,6-4-738,-5-2 473,6 1 47,-3-9-144,0-1 1,6-8 111,-4 0 0,10 0-228,1 0 273,8-8 0,-3-1-59,7-9 261,0 1 1,2 0-68,3 0 0,3 5-248,4 0 109,3 9-246,-5-13 208,7 14-194,-8-5-34,-1 7 513,-8 0 0,8-8 0,1-2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7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1 433 7911,'0'-17'1106,"0"0"0,7 5-953,5 1 1,9 7 192,2-2 0,10-4 158,1-1 1,1-3-194,5 3 1,3-4-58,-3 3 1,8-3-210,-2-3 1,-4 1 128,-1 0 0,-5 1-688,-1 5 0,-6-4-64,-1 3 1,-6-1-319,1 1 1,-10-3 414,-1 3 0,-9 3-698,3-3 836,-4 0 1,-2-5 136,0 0 1,-8 5-15,-3 1 1,1 7 219,-1-2 0,-1-1 0,-5 1 0,0 0 0,-8 14 0,-2 1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7.8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8022,'0'-17'295,"0"7"591,0 3-649,0 7 0,0 13-77,0 4 1,-2 12 427,-4 0 0,4 11-163,-4 6 1,4-1-684,2 1 1,0 0-54,0 6 1,0 0 310,0-1 0,-7 9 0,-3 1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8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33 8007,'-8'-10'2372,"6"-5"-2145,-6 13 0,6-4 59,-3 12 0,-3-2 419,-4 7 0,-5 6-231,0 7 1,0 1-182,-7-2 1,5-2-229,2 8 1,2-6 47,3 5 0,-1-6-1460,7 1 760,0 3 0,6-6-1162,0 3 1297,0-12 1,2-1-119,4-4 0,-2-4-175,7 3 291,1-3-198,5-9 311,0 5 341,1-6 0,-1 0 0,0-1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9.5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69 242 8026,'-17'10'1397,"6"-2"-411,-1-8-1109,8 0 202,-3 0 0,14 0 300,5 0 1,5-8 22,6-4 0,6-3 197,11-2 1,4 0-443,8-1 1,6 1 86,0 0 0,-1-1-420,-5 1 0,-8 6 195,-3-1 1,-7 6-1711,-5-5 1117,4 7 1,-14-4-703,4 8-31,-11 0-339,-5 0 1289,-7 0 0,-7 0 357,-5 0 0,-1-2 0,1-4 0,-3 5 0,3-5 0,3-2 0,-3 2 0,6-1 0,-5 1 0,5 4 0,-6-4 422,9 4 159,-13 2 0,12 0 305,-7 0 0,5 0-326,-5 0 0,1 2 31,-2 4 0,-3-2-165,4 7 1,-5 1-155,-1 5 1,0 0-98,-1 1 0,-1 5-108,-4 0 1,2 8 33,-8-3 1,0 5-224,-5 2 0,1 5-499,4 0 0,-4 1 344,5-7 0,3 1-612,2-1 1,0-7 366,5-4 1,-1-3-625,13-3 269,-7-7 95,11 5 782,-6-13 0,16-2 0,3-12 0,5 3-36,1-3 1,6 3 35,0-3 0,8-3 357,-2 3 0,11 3-173,6-3 1,4 6 221,2-5 1,2 1 132,4-1 1,-3-3 302,9 8 1,-11-5-159,-1 5 1,-2-5 34,-9 5 0,-3 0-467,-9 6 1,2 0 5,-8 0 0,-6 0-676,-5 0 1,-7 0 229,7 0 574,-8 0-434,3 0 1,-9 0-480,-3 0 1,-5 0-523,-7 0 0,-1 6-296,1 0 0,-6 7 813,0-1 0,-8 1 214,3-1 1,-5 3 166,-2-4 0,1 5 151,-1 1 0,1 0 0,-1 1 0,6-1 0,0 0 0,2-7 0,-1-4 0,3 1 62,7-1 1,1 0 80,0-6 0,-1 6 930,1-1-543,0 1 3,0-6 0,1 2-149,5 4 0,1-2 1518,4 7-1233,4 1 0,-5 11-44,7 0 1,-6 0-325,0-6 0,-5 6-281,5 0 0,0 2-611,6-2 1,0-3 326,0 3-609,0-4-299,0-2-844,0 0 816,0-7-10,0-2 805,0-8 1,2-8 404,4-4 0,3-3 0,9-2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39.8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9054,'12'-17'0,"-3"-1"0,-1 1 0,-2 0 0,1-1 0,3 1 0,1 0 0,-1 0 0,0 1 0,-3 3 2391,1 1-1690,-2 8-381,-6-3-249,0 7 337,0 0-302,0 7 0,0 5 132,0 11 1,0 4-61,0 7 0,0 9 324,0 3 0,0 6-101,0 5 1,0-1-145,0 7 1,-8 7-328,-3 5 0,1-2-377,-2-10 1,3 2-31,-3-7 1,3-2-487,3-10 0,4-4 187,-4-7 0,4-8 262,2-4 0,0-10-600,0-1 710,0-9 1,-2 3 58,-3-12 0,3-5-76,-4-12-221,4-4 642,2-8 0,-8-7 0,-1-2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8131,'-16'11'1845,"5"1"-1204,3-1 0,16-1-245,3-4 1,12-5-109,6-1 1,4-5 127,1-1 0,1-8-423,0 3 0,5-4-309,0-3 1,6 1-1015,-5 0 1330,-1 7 0,2-5 0,2 5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40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53 8018,'10'-8'714,"-4"-4"0,-10 3-130,-2-3 0,-2 8-81,2-1 1,-3 3-288,-8 2 0,-6 7-162,-1 5 1,-4 5-211,5 6 1,-6 4 155,6 8 0,0 7 0,5 2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40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157 119 8993,'-10'0'3015,"2"2"-2770,8 4 1,-5 4 582,-1 7 1,0 2-283,6 4 1,-6-2-453,1 8 0,-1-8 73,6 2 0,7-4-148,5-1 0,3-3-55,3-3 0,1 1-204,4-7 1,-2 0-49,8-6 0,-6 0-491,6 0 0,-8-8-133,2-4 1,2-5 352,-2-6 0,0 2 91,-6-8 0,-7 0 110,-4-5 1,-4-1 116,-2 1 0,-8-1 169,-4 0 1,-13 10 204,-9 8 1,-7 2-179,-5 9 0,-9 2 18,3 10 27,-4 3 0,-4 16 0,-1 2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48.9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1 226 8209,'0'-10'-472,"8"-5"0,-6 11 393,3-8 68,-3 8 1,0-9 58,4 7 126,-4 1-60,6-3-28,-8 6 0,1-8-176,5 5 115,-4 3 45,6-6 159,-8 0 270,0 6-207,8-5-115,-7 7 287,7 0-337,-8 0 0,2 0 208,4 0-138,-4 0-117,13 0 1,-5 0 68,7 0-90,0 0 0,1 0 8,-1 0 0,0-6 30,1 0 0,1 0-70,4 6 1,-4 0 47,4 0 1,2 0-58,-2 0 1,8 0 26,-2 0 1,3-2-10,3-3 0,-2 3 2,-5-4 1,5 4-6,-4 2 1,4-6-38,1 1 0,-1-3 51,-4 2 1,3 4-15,-3-4 0,-4-1 6,-2 1 1,-4 0-76,-1 6-68,-1 0-280,0-8 110,1 7-247,-9-7-815,7 8 918,-15 0 1,7 2-253,-8 4 1,-2-3 669,-4 9 0,-3-1 0,-8 7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49.2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33 208 8298,'-9'-2'-1150,"3"-4"1161,-4 4 51,8-5 0,-3 1 84,10 0 185,5-7 0,7 9-72,1-8 1,-1 9-32,0-3 1,8 4-106,4 2 0,4 0-32,1 0 0,1 0 17,-1 0 0,7 0 18,-1 0 0,10-2-6,2-4 1,-4 2-126,10-7 1,-6 5-116,11-5 1,-7 1 59,1-2 1,-9-3-251,-2 4 0,-7 1 133,1-2 1,-11 9-204,-6-3 1,-4-2-284,-1 2 372,-9 1 0,-3 5 291,-12 0 0,-11 7 0,-10 3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49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519 139 8213,'9'-17'-374,"1"5"-47,-4 1 0,-2 1 572,7-1 1,-7-5-62,2 5 1,1 1-65,-1-2 0,2 9 232,-2-3 245,-4-4-379,5 8-201,-7-5 89,0 7 69,-7 7 1,-3 3 52,-7 7 1,-1 1-59,1-1 1,0 0 68,0 0 1,-3 3-110,-3 3 0,2-4 17,-8 4 1,6 4-10,-6 2 0,1-2-131,-7 1 0,6-1-57,0 2 1,1 4 39,-7-4 1,8-4 4,4-2 1,4-4 64,1-2 1,1-1-62,0-5 125,0 4 161,7-5-155,-5 0 0,13-1 80,-4-3-50,4-4 1,2 8-29,0-5 1,0-1 120,0 8 0,8-7-107,3 7 1,5-6 128,1 5 1,2 1 64,4 5 1,4-5 175,8-1 1,1 1-50,5 5 1,1 0 114,4 1 1,-2-1-74,-4 0 0,-1-1-138,7-5 1,-2 4-515,2-3 0,2 3 252,-7 3 0,-1-1-2020,-5 0 2005,-1 0 0,8 8 0,3 2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50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8320,'0'-25'250,"0"14"100,0-5 1,2 24-286,3 4 1,-1 3-241,8 2 0,-6 3 150,5 3 1,1-4 65,5 4 1,-6-4-238,1-2 0,-1 1 76,7-1 1,-1-2-111,0-3 0,1-4-67,-1-8 297,-7 7 0,5-5 0,-5 6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50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9370,'2'-15'0,"2"2"1297,2 1-874,7 8-377,-3-3-185,7 14 1,-5 3-293,-1 7 0,-1 0 281,1 1 150,5 7 0,-7 2 0,9 7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51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8390,'10'-8'751,"5"6"321,-13-5-541,6 14 1,-8 3-42,0 7 0,-2 0-128,-4 1-444,4-1 0,-12 0-168,9 1 0,-1-1 295,6 0 1,0 0-2286,0 1 1284,0-1 956,0 0 0,0 1 0,0-1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5:51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11335,'0'-10'3286,"-8"2"-3198,6 16 0,-5 7-88,7 8 0,0 16 0,0-3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5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7956,'-18'0'8,"7"-6"413,-1 0-91,8 0 56,-3 6 1,7-2 349,0-3 102,0 3-174,0-6-344,0 8 1615,0 0-1638,7-8 0,-3 6-47,8-3 0,-6 3 88,5 2 1,-5-2-78,5-4 0,1 4 126,5-4 0,1 4-195,-1 2 1,2-1-1,4-5 1,-2 4 63,8-4 1,-6 4-28,6 2 0,6-6-163,5 1 0,2-7 132,-1 6 1,1-5-284,4 5 1,4-6 67,-4 7 0,-4-3-71,-1 2 1,1 4-46,-2-3 1,1 1 118,-7-2 1,-5 4-51,0-4 0,-8 4-337,2 2 224,4 0 0,-8 0 29,4 0-149,-4 0 198,-1 0 1,-7 0-586,1 0-19,-8 8-2,3-6-161,-7 6 203,0-8 1,-2 5-1157,-3 1 1251,-5 0 0,-7 2-345,-1 3 0,-1 1 913,-4 5 0,-4-4 0,-7 12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3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8012,'0'-18'2561,"0"9"-2509,0 1-551,0 23 1,-6-9 665,1 11 84,-9-3-84,12 3 12,-6 0 1,10-7 70,4-4 0,4-4-160,7-2 1,2-2-277,4-4 1,2 2 117,4-7 1,-4-1-106,-8-5 0,-1 0 151,-5-1 0,-3-5 327,-8 0 0,0 0-141,0 6 1,-8-4 120,-3 3 1,-5-1-115,-1 13 1,-6 1-57,0 5 0,-6 2-115,6 3 0,0 5 0,6 7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6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87 312 7953,'-25'0'919,"6"0"-616,-6 0-242,15 0 1,3-2 60,7-4-99,7 4 0,3-11 181,7 7 1,8-5 251,4 5 0,6-8-67,5 3 0,6-5-110,12-1 0,-1 6 36,12-1 1,-1 1-182,12-7 0,1 3 42,6 3 0,-1-3-307,0 3 0,1 3 59,-1-3 0,-7 3-87,-4-3 0,-6-3-343,-5 3 1,-5 5-134,-7 1 1,-8-2 275,-3 2 0,-12 1-497,-6 5 347,-4 0-225,-2 0 861,-7 0 0,-10 0-165,-12 0 0,-5 0-235,-6 0 1,-4 0-147,-8 0 0,1 0 419,-1 0 0,1 0 0,-1 0 0,0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6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7953,'-17'-8'2689,"7"-2"-2416,2 1 0,8-1 698,0 4-585,0 4 0,2-5 22,4 7 1,6 2-111,11 3 0,-2-1 239,8 8 0,1-1-70,11 7 0,1-1-38,4 0 1,4 0-307,-4 1 0,10 5-184,2 0 1,-1 2 2,-5-2 1,-6-4 128,0 4 1,-9 4-449,-3 2 1,-1-2 184,-10 2 0,-6-1-97,-5 7 0,-8 0 173,2-1 0,-6 1 326,-6-1 0,-6 1-83,-11 0 1,-2 5 155,-4 0 1,-11 1-351,0-7 1,-4 1 124,-8-1 0,4 7-1363,-10-1 1,-4 0-473,-1-5 1777,3 0 0,-9-7 0,8 1 0,1 2 0,-3 2 0,-2 1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6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8123,'0'-12'-478,"0"0"1866,0 9-335,0-5-474,0 8 1,2 0 33,3 0 1,-1 2 58,8 4 1,-6 9-224,5 8 1,-1 8 15,1-2 1,-3-2-501,-8 1 0,6-7 100,-1 3 1,3 0-1844,-2 0 1492,-4-1 0,13-8-1482,-3-3 1,3-5 1767,2-7 0,1-15 0,-1-4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6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8114,'8'-9'584,"-6"-7"0,7 14 25,-3-3 101,-4 3 21,6 2 0,-3 2 847,1 3-1098,0-3 0,-4 14-396,4-5 0,-4-1-1055,3 1-191,5 1 1,0 5 1161,7 0 0,8 1 0,2-1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7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10468,'-10'8'1157,"4"3"1,-1 7-883,1 5 0,-2-4 114,2 4 1,4-4-48,-3-1 1,-3-1 96,2 0 1,-1 0-623,1 1 1,4-1-577,-4 0 1,4-5-523,2-1-1530,0-7 462,8 4 2349,2-8 0,14-15 0,3-5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0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8005,'12'-10'1104,"-1"4"1,-5 5 190,5 1-740,-7 0 1,6 1 3,-4 5 0,-4-2 73,3 8 0,-5-1-383,-5 6 1,1 3-375,-8 3 1,-5 4 124,-6 7 0,0 8 0,5 3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18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8907,'8'-9'815,"-6"1"0,7 8-195,-3 0-52,-4 0 416,6 0-591,-1 0 1,-3 0 125,8 0 1,-7 2-132,7 4 0,-8-2 504,1 7 0,3-5-183,-2 5 0,2-5 775,-3 6-560,-3-8-304,6 11-436,0-13 289,-6 6-620,13-8 1,-11 0 178,7 0 0,-5 0-1226,6 0 504,-9 0 0,7 0-1374,-4 0 399,-4 7-587,13-5 327,-13 6 1363,6-1 1,-8 3 561,0 7 0,0 8 0,0 2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1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7931,'0'-9'1775,"0"-7"-1367,0 7 0,2-7-139,4 5 1,3-3-83,9 8 0,-3-1 49,-4 1 1,5 4 162,-5-4-189,5 4 1,-1 4 43,-3 4 0,-3-2 9,-3 7 0,-4-5 104,4 6 1,-4 5-66,-2 6 0,0 0-26,0-6 0,0 8 70,0 4 1,-2-4-83,-4-2 1,4-4-83,-4-1 1,2-1 264,-1 0-412,3 1 0,-6-7 79,8 1-206,0-8 91,0 3 126,0-7-691,0 0 428,8-7 1,-6 3-439,3-8 0,3 1 59,-2-7 1,5-1-133,-5-4 1,6 2-703,-7-8 0,7 0 648,-6-5 1,7-1 702,-1 1 0,3-9 0,2-1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1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7880,'11'-1'0,"1"-5"372,-8 4 772,3-6-309,1 8-313,-6 0 0,8 0 286,-5 0-413,-3 8 1,6 1 145,-8 9-257,0-1 0,0 0-170,0 1 0,0-1 100,0 0 1,0-5-417,0-1 232,0 1 1,0-1-517,0 1 266,0-8-119,0 3 156,0-7 1,2-2-92,4-3 0,-2-3 51,7-4 1,-5-3 93,5 4 0,1-5 55,5-1 1,-1 5-11,-5 1 1,5 7 293,-5-2 1,-1 4-16,1 2 0,-5 0 176,5 0-88,-7 0 0,10 8 292,-8 4 0,-1 3 64,-5 2 1,0-5-190,0-1 0,0 1-527,0 5 1,-5-5 105,-1-1 1,-2 1-512,2 5 1,4-5 349,-3-1 0,-5 2-1859,-2 11 1,-1-3 1990,2 7 0,-13 9 0,5 7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1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7079,'12'-8'276,"-1"-4"1,-5-3-341,5-2 0,1-1 65,5 1 0,0 0 73,1-1 1,5 1 17,0 0 1,0 7 89,-6 5 0,-5 3 204,-1 2 37,1 0 1,3 2 129,-3 3 1,1 5-193,-7 7 1,0 0 126,-6 1 0,0 5-152,0 0 1,-2 6-188,-4-6 1,-4 8 8,-7-3 0,0-1-151,0 2 0,-1-2-55,1 2 0,-6-4-246,0-8 1,0 6-431,5 0 1,1-6 375,0-5 1,5-8-199,1 2 0,5-4 161,-5-2 0,5 0-579,-6 0 1,3-8 963,-3-4 0,-11-11 0,4-4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59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8142,'0'-17'839,"2"5"-473,4 1 0,2 5-459,3-6 1,3 6 113,-9-5 288,9 7-68,-4-4-61,7 1 1,-6 5 263,1-4-143,-1 4-69,-1 2-55,5 0 0,-11 2 93,8 4 1,-8 3-42,1 9 0,-3 5-68,-2 0 1,-7 9 66,-5 3 0,-3 0-111,-3 5-167,1-3 190,-8-3 0,12 1-360,-5-1 167,5-7-74,-4 6 1,7-14-53,4 4 0,-1-4 35,1-1-55,0-9 1,0 1-27,1-4 58,-1-4 165,6 5-45,7-14 16,-5 5 1,14-14 167,-5 5 27,5-5-70,1 7 0,0-7 186,1 5 0,1-3-173,4 3 1,4-8-26,7 7 0,-5-13-94,0 8 0,0 0-133,5-1 1,-1 11-192,-4-11 195,-4 5-193,0 3 1,-12 1-948,5 3 83,-5 4-419,-3-6 639,-3 8 525,-7 8 0,-7 0 453,-5 3 0,2 4 0,-1-3 0,1-2 0,-1 1 0,-5-7 0,14 4 0,-11-6-206,7 3 206,0-3 395,6 6 459,0-8-462,0 8 1,0-4 121,0 7 1,0-5 144,0 5-256,0-7-84,0 12 0,0-13 90,0 9-109,0-8-81,8 11-215,-6-13-39,6 13-149,-1-13-225,-5 6 0,8-8-490,-4 0 64,-4 0 0,11-2 835,-7-4 0,0-3 0,-6-9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19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7880,'17'0'255,"-5"0"154,-1 0 0,1 0 404,5 0 0,1 8-286,-1 3 1,2 10 231,4 2 1,-2 6-310,8-6 1,-2 6 513,2-6 0,4 2-503,-5-2 0,5-4-374,2 4 0,-1-9-459,1-3 1,-1-7-750,1 2 0,0-2-868,-1 1 1989,-7-3 0,-2 6 0,-8-8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485 156 7908,'0'-17'-205,"5"5"-13,1 1 1,0 5 565,-6-6 1,0 6 389,0-5-341,0-1 1,0 1-57,0-1 1,-2 7-83,-4-7 0,2 8-47,-7-2 0,-1 3 14,-5-3 0,0 4-48,0-4 1,-1 4-119,1 2 0,0 0-25,-1 0 0,-1 6 31,-4 0 0,2 7-88,-8-1 0,8 5 75,-2 6 1,-2-4 257,2 4 1,-2 2-72,2-2 0,4 2-35,-4-2 1,9 2-6,3 4 1,1 8 92,-2-8 0,5 13-48,7-8 1,-6 5-19,0-5 0,0 3-156,6 3 1,2-3 94,4 3 0,-2-9-151,8-2 1,-1-8-156,6 2 1,1-4-218,-1-2 0,2-1 48,4-5 1,-2-1-249,8-4 1,-6-6-198,6 0 1,-2-4 257,2-13 1,3 1-152,-3-13 0,4 6 215,2-5 1,-7 4 166,1-4 0,-8 7 65,2-3 263,-3 5 1,-9 4 179,1 3 232,-9 5 0,5 9 656,-8 3 1,0 5-553,0 7 1,0 1 277,0-1 1,6 0-306,0 0 1,-1 6-200,-5 1 0,0-1-317,0-6-255,0 0 1,0 0-198,0 1 1,6-7-1520,0 1 367,0-8 0,-6 5-136,0-3 522,0-4 1182,0 6 0,0-16 0,0-2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0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7908,'0'-17'360,"0"7"304,0-5 0,2 7 9,4-4 1,-2-1 147,7 7 0,1-1-300,5 1 0,0 4-24,1-4 0,-1 4-322,0 2 0,6 0 42,0 0 1,2 0-880,-2 0 0,2 0 339,4 0 323,4 0 0,-6-8 0,7-1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1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8323,'0'-10'1679,"0"2"-1650,0 8 558,0 0 0,0 8-279,0 4 0,0 5-27,0 6 1,0-4-232,0 4 0,0 2 104,0-2 1,0 6-425,0-6 0,0 0 204,0-5 1,0-1-353,0 0 1,0-5-47,0-1 33,0-7 225,0 4 78,0-8 252,0 0 0,0-8-110,0-4 0,6-3-86,-1-2 0,3-2 78,-2-4 1,-4 3-280,4-3 1,1-2 52,-1 2 0,5-6 34,-5 6 0,6 0 99,-6 6 0,1 2-115,-1 3 484,-4-3-179,13 5 405,-13 1-205,14 1 327,-14 8-364,5 0 0,-7 2 59,0 4 0,0 3-64,0 8 1,0 3 42,0 3 0,0-2-250,0 8 0,-2-6 79,-3 6 1,1-6-196,-8 5 0,3-6 68,-3 1 1,-1-4-296,7-2 1,-6 0-28,6 1 42,1-9 64,-3 7 97,6-14-164,-6 5 216,8-14 1,8-3-76,4-7 0,3-1 83,2 1 0,1 0 82,-1 0 0,0 1-32,0 5 1,-5-3 217,0 8-102,-9 1 138,5 5 0,-8 7-58,0 5 0,-8 9-79,-3 2 0,-6 8-746,-6-2 0,-4 5 314,-8 7 0,0-5-214,1 4 0,-1-3 59,1-3 1,5 1-118,0 0 0,6-1 388,-6 1 0,8-6 325,-2-1 1,2-6 410,-2 1 1,4 2-368,-5-2 1,5-6 562,2-5 0,5-3 149,1 3-84,7-5-568,-4-7 1,10-3-358,4-9 0,4 0 46,7-11 0,8-4-311,4-1 0,3-3-69,3 2 0,-6-2 179,0 8 1,0 0 336,5 6 0,-5 2 14,0 3 0,-8-1 59,2 7 0,-4 0 80,-2 6 1,-5 0 309,-1 0 0,-5 2-123,6 4 0,-8 3 184,1 9 1,3-7-299,-2 1 0,0-1-63,-6 7 0,5-1-122,1 0 1,2-5 70,-2-1 0,-3-7-296,9 2 1,-8-2-95,2 1-203,3-3 388,1 6 1,5-10-100,-3-4 0,-3 2 67,-3-7 1,2 5 69,3-5 0,-1 5-133,-4-6 1,-3 7 75,9-7 1,-8 6-282,2-5 43,-4 7-376,-2-11-13,0 13 486,-8-6 1,-2 8 146,-7 0 0,0 0-115,-1 0 1,1 2 202,0 4 0,-2 1-59,-4 5 0,3 3 303,-3-3 0,4 1-11,2-1 0,-6 3 127,0-3 1,-6 3 1,6 2 0,-8 1-95,2-1 1,2 0-14,-2 0 0,6 1-110,-5-1 0,6-2-3,-1-3 1,4 3-53,2-3 1,1-3-62,5 3 39,-4 0 0,13-1-151,-4 1 0,-2-7 115,2 7 0,1-6-141,5 5 1,7-5 224,5 5 0,5 1-92,6 5 0,4-5 264,8-1 1,5 1-78,0 5 0,8-1 336,-1-5 0,-3 4-205,2-3 1,-2-2-153,2 1 1,-2-7-245,-3 2 0,-5 1-345,5-1 0,1 0-328,-2-6 1,1 0 391,-7 0 0,7 0-1693,-1 0 0,0-6 1995,-5 0 0,7-15 0,2 2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7843,'-11'9'917,"-1"-3"0,8-2 164,-2 2-876,4 3 1,4 7 31,4-5 1,4 3 231,7-8 0,0 5-103,1-5 0,-1 2-327,0-3 0,6-3-240,0 4 1,2-4-247,-2-2 0,-3 0 342,3 0 1,-6-2-342,-6-4 0,3 2 257,-8-7 0,-1 5-53,-5-5 1,0 5-721,0-6 1,-1 6 489,-5-5 1,2 5 368,-8-5 0,1 7-55,-6-2 1,-1-2 56,1 3 1272,0-1-587,-1 6 194,1 0 1,6 0 156,-1 0-365,8 8 1,-3 1-128,7 8 0,-6 1-11,0-1 0,0 8-199,6 4 1,-2 3-40,-3 3 0,3 2-33,-4 3 0,4-4 50,2 5 0,0-5-456,0-1 0,0-2 212,0-5 0,2-1-1348,4-4 737,-4-3-392,13 5 299,-13-8 54,6-8 135,-8-1 329,0-8 1,0-2 3,0-4 1,-2 3-4,-4-9 1,2 1-126,-8-7 1,7 1 89,-7 0 0,8 5 90,-1 1 1,-3-1-293,2-5-4,0-1 276,-1 1 183,5 0 0,-6 0 0,8 5 0,0 1 0,0 7 0,-8-4 0,6 0 0,-7 6 158,3-3 279,4 3 1115,-13 2-1119,5 0 1,-1 0 387,-1 0 1,8 2 212,-1 3-413,-5-3 1,8 8-170,-4-4 0,4-2-11,2 7 1,0-5-65,0 5 1,8-1 154,4 1 1,-3 3-267,3-8 0,-1 5-55,6-5 0,1 0-470,-1-6 306,0 0 1,1 0-234,-1 0 1,0 0 146,1 0 0,-7 0-933,1 0 0,-3-8-33,3-3 1,1 1-225,-7-2 0,2 7 1229,-3-7 0,5 1 0,7-7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3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8132,'-10'-8'294,"2"4"-1331,8-7 0,2 5 1099,4-6 1,2 7 176,3-7 0,5 8 35,-5-1 0,-1 3-43,1 2 78,1 0 1,3 7 4,-3 5 1,1 3 70,-7 2 1,0 3-81,-6 3 0,0-2 50,0 8 1,-2-6-366,-4 6 0,4-2 79,-4 1 1,-1-1-125,1-4 1,-2-4 39,2 5-1860,5-5 1118,-7-2 1,8-5-832,0-1 1588,0-7 0,-8-12 0,-1-11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3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7878,'-2'12'351,"-3"-1"-234,3 1-633,-6 5 0,8-5 141,0-1 1,0-5 739,0 5 1,2-5-174,4 6 1,-2-8-144,7 1-211,1 5 0,5-8-584,0 4 410,0-4 1,1-8 335,-1 0 0,-2-7 0,-3 1 0,-2-1 0,-5 1 0,-3-3 0,14 5 0,-7-7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7878,'18'-12'-670,"-1"1"0,0 5 402,1-6 0,5 7 268,0-7 0,7 6 0,-1-5 0,6 5 468,5-6-24,-3 1-356,5 1 1,-7-3-192,-1 7 0,1-5 61,-1 5 1,-1-6-216,-4 6 1,2-5 51,-8 5 1,0-1 141,-6 1 1,0 2 62,1-8 0,-9 1 0,-1-6 0,-8-1 0,-8 1 0,-3 0 0,-7 5 0,-5 1 0,-2-1 0,-4-5 0,3 0 0,2-1 0,5 1 0,-4 0 0,4-1 0,2 1 0,-1 2 0,1 3 0,0-3 197,0 5 1,1-1 79,5-1 87,3 8-248,8-3 25,0 7 27,0 7 1,0 3-63,0 7 0,0 0-48,0 1 1,6 5 34,-1 0 0,1 8 90,-6-3 0,6 7-59,0 5 1,0 1 9,-6 11 1,0-4 44,0 9 0,5-1 129,1 2 1,0-3-142,-6 9 1,0-10 6,0-3 0,0 1-436,0-6 0,6-3 181,-1-3 0,1-9-373,-6-2 0,2-6 179,4 6 0,-4-8 6,3 2 0,-3-10 85,-2-1 0,-2-3 67,-3 3 1,1-4 187,-8-8 1,7 0-151,-7 0 0,6-2 357,-5-4 0,1-4-117,-1-7 0,-3-2 148,8-4 1,-7 2-64,1-8 1,5 6 59,1-6 0,2 8-20,-2-2 0,4 3 62,-3 3 1,3 0 68,2 0 1,2-1-51,3 1 0,-1 5-271,8 1 60,-1-1 1,7-3-96,-1 3 0,0-1-244,1 7 1,1-5-316,4 5 0,-4 0-141,4 6 1,-2-6-1677,2 1 2315,-4-1 0,14-2 0,-6-1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7804,'-2'9'2724,"-3"-3"-1782,-5 4 0,0-7-1139,5 9 1,3-6 62,2 5-483,7-7 1,1 12 450,4-5 0,1 4-1317,-7 3 1483,0-1 0,1 0 0,3 1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4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7804,'10'0'2446,"-2"0"-1048,-8 0-1123,0 0 1,0-8-351,0-4 1,0 1 74,0-7 0,0-3 0,0-13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59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16 105 8142,'17'-25'0,"-6"7"1301,1 1-535,-8 0-18,4 7 181,-8 0-499,0 3 187,0 7-344,0 0 1,-8 0-93,-4 0 0,5 7-166,1 5 1,-2 5 107,2 6 0,-1-3-77,1 3 1,4-10-361,-4-1 184,12-1 81,4-1 1,7 3-268,0-7 199,8 0-23,2-6 0,2-2-15,0-4 0,0 2 120,5-7 0,-5 5 1,0-6 1,-8 7-215,2-7 10,-4 8 161,-9-3-543,5-1 262,-13 6-451,6-6-398,-8 8 686,0 0 0,-8 8-90,-3 3 0,-5 7 276,-1 5 0,0-4 335,-1 4 0,-7 4 0,-2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29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7857,'0'-9'427,"0"1"-147,0 0 0,2 4 211,4-7-134,-4-1-144,6 3 575,-8 1-29,0 0-69,0 6-176,0-5 741,7-1-441,-5 6-179,6-6 0,-8 7 319,0-5-531,8 4 1,-1-8-144,5 4 0,3 5-41,-3-5 0,-3-2-68,3 2 1,-1 1 40,7 5 1,-1 0-235,0 0 38,1 0 45,-9 0 0,7 0-215,-5 0 0,-1 1 72,1 5 0,-7-2-45,2 8 0,-4-1 200,-2 6 0,0 8 27,0 4 0,-2-2 226,-4 2 1,-3 0-63,-9 5 0,-1 7-177,-4-1 0,4 2-299,-4-1 0,3-5-467,3 5 0,2-5-40,3-1 0,-1-7-718,7 1 1,0-8 198,6 2 1,2-9 606,4-3 0,4-7 631,7 2 0,8-12 0,2-3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0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7857,'0'-18'1827,"-2"3"-862,-4 3-619,4-3 247,-13 5 0,11 1 226,-8 3 595,8 4-960,-3 2 1,9 0-217,3 0 1,-1 8-27,8 3 1,-1 5-309,7 1 0,-1-5-26,0-1 0,0-1-15,1 1 0,1-1-291,4-4 1,-4-5-738,4 5 1,-3-4-1882,-3-2 2270,0 8 0,0-6 776,1 4 0,-1-5 0,0-1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0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7857,'12'-12'641,"-1"1"1,-5 7 38,5-2 0,7 2-216,5-1 1,8 1-7,-3-8 1,5 6-247,2-5 1,5 5-49,0-5 1,1 5-143,-7-6 1,1 7-277,-1-7 0,-7 8-674,-4-2 0,-3 5 155,-3 1-1118,0-8 631,-7 6 875,-3-6 1,-14 8 384,-5 0 0,-3 0 0,-2 0 0,-1-5 0,1-1 0,0-8 0,-1 3 0,1 1-125,0-1 1,0-1 94,-1-5 1,3 5 533,3 1 1,-1 5-210,7-6 1,-5 7 910,5-7-778,-8 8 0,11-3 478,-9 7-350,8-8-149,-4 6-306,8-6 1,0 16 64,0 4 0,6 11-16,0 5 0,6 13 79,-7 5 1,7 6-114,-6 5 1,1 5 31,-1 7 0,-4 6-61,4 0 0,-4 6-109,-2-6 0,-6-2-249,0-10 1,0-5-310,6-12 0,-5-2 309,-1-4 1,0-11-108,6 0 1,-6-2 65,1-4 0,-7-6 186,6-5 0,-7-8 253,1 1 0,3-3 333,-3-2 0,1-7 79,-7-5 0,-5-3 236,0-3 1,0-5 267,6 0 0,0-6-500,-1 6 1,9-5-51,3 5 1,4-6 170,2 6-451,0-8-158,8 12 1,1-12-47,9 8 0,5-2-228,0 2 0,7 2-166,-1-8 1,4 6-481,1-6 0,1 8-1065,0-2 0,-3 4 220,-3 1 1710,4 9 0,-6-7 0,7 7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1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7865,'0'-11'186,"0"-1"0,0 7-53,0-7 349,0 8-29,0-3 495,0-1-19,0 6 1,2-4-89,3 12 0,-3 0-192,4 11 1,-4-4 548,-2 11-781,0 2 0,0-1-134,0 4 1,0 4-71,0-4 0,0-4-835,0-2 514,0-4 1,0-2-261,0 1 0,0-7-1303,0 1-360,8-9 1348,1 5 0,8-16 5,1-3 0,-1-6 47,0-6-1,6-8 218,0-4 1,6-3 152,-6 9 1,6 4 457,-6 2 1,0 6-213,-5 5 0,-7 4 760,1 8 0,-3 2 168,3 4 0,-3 4 612,-3 7 1,-4 0-737,4 1 0,1 1-15,-1 4 1,2-4-609,-2 4 1,-2-9 11,7-3 0,-5-1-1221,5 1 0,-5 3 678,6-9 1,-7 3-3065,7-2 3429,-8-4 0,3 6 0,-7-8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2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294 537 7941,'10'-17'0,"-3"5"1000,-7 1-565,0-1 1,-2 0 559,-3 1-617,3 7 1,-14-4-142,5 8 1,-5 0 56,-1 0 1,-8 6 106,-4 0 0,2 7-182,-1-1 0,6 3 0,-1 3 0,4-1-391,2 0 223,0 0 0,1 1-305,5-1 1,3-5 173,8-1 1,0-5-289,0 5 164,8 1 1,-1 5 2,5 1 0,3-7 120,-3 1 1,-3-1 75,3 6 1,-8 1 478,2-1 0,1 0-205,-1 1 0,0 5-9,-6 0 1,0 0 204,0-6-426,0 0 1,0 1-76,0-1-158,0-7 1,0-1-388,0-3 254,0-4-56,0 6 110,0-8-8,0 0 167,7-8 0,-3-2-241,8-7 1,-6 0-105,5-1 1,-3-1-147,9-4 1,-1-6-12,12-11 0,-5 0-163,6-12 0,6 2 435,5-14 1,2 3 343,-1-3 0,-5 3 0,5 3 0,-5 4 0,-1-3 0,-8 11-54,-4 5 1,-4 7 297,-2 5 1,-5-2 284,-1 8 1,-7 6 428,2 5 817,-4 9-1212,-2-5 0,0 10-165,0 4 1,0 3 90,0 8 1,0 1-108,0-1 1,0 6-16,0 0 0,0 0-286,0-6-451,7 1 134,3-1 0,9-7-389,4-5 1,-3-3 88,3-2 1,2-2 215,-2-3 1,5-5-238,-4-7 0,-1 5 137,-6 1 0,-8 5 234,-3-6 242,4 9 380,-8-5-40,5 8 1,-8 2-223,-5 4 1,4-3 132,-4 9-129,-4-8 0,7 9-186,-9-7 66,8 7 0,-5-11-307,3 4 79,4 4 117,-6-1 1,6 3 43,-3-1-2,3 1 1,-6 7 13,8 4 1,0-2-16,0 8 0,6 8 37,0 9 0,7 6-23,-2 5 0,-1 12 8,2 12 0,-7 4-383,7 1 0,-8 6 158,2 1 0,-5 7 65,-1-2 1,0 1-112,0-1 0,-1 0-177,-5-11 1,2-6 121,-8-18 1,3-5 369,-3-12 0,3-6-201,3-11 0,4-4 383,-4-8 0,2-5-13,-1-1-92,3-7 1,-6-4-205,8-11 0,0-7 345,0-5 1,0-4-523,0-7 1,0-7 88,0 1 1,0-6-226,0 6 1,0-7 84,0 7 0,0-6 301,0 6 0,0-1 0,8-9 0,1-3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7853,'10'-27'117,"-5"4"1,3 10 691,-2 1 255,0 8-655,1-4 1,-3 10 377,8 4 1,-7 4-276,7 7 1,-8 2 346,2 4 1,-5-3-358,-1 3 0,0 2-98,0-2 0,0 0-656,0-6 0,0 0 199,0 1-755,0-1 1,-7 0 589,-5 0 0,-3 1-1509,-2-1 1,5-2 1726,0-3 0,1 3 0,-6-5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7868,'-9'0'3788,"1"7"-3261,8 5 1,0 3-174,0 3 0,0 1 141,0 4 1,0-4-87,0 4 1,0-4-329,0-1 1,2-7-325,4 1-782,-4-1-61,5-1-1399,1-2 1104,-6-8 0,6-2 252,-8-4 1129,0-4 0,7-7 0,3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 7868,'-8'-9'2365,"6"1"-1996,-13 16 1,13 3-34,-4 12 0,4 4-109,2 8 0,0 7 169,0 4 1,0 10-64,0 2 0,-6 7 30,0-2 0,-1 3-339,1-3 1,4 0-224,-4-11 0,-1 2-196,1-14 1,0 1 270,6-7 0,0-7-1800,0-4 1354,-8-3 1,6-9-1491,-3 1 1422,3-9 0,2-3 638,0-11 0,0-12 0,0-4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3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7859,'18'0'285,"-1"0"1,2 0 410,4 0 0,-4 0-170,4 0-132,-3 0 244,5 0-20,-6 0 0,-2 7-327,-11 5 1,-4-3-220,-2 3 0,0-1-469,0 7 304,-8 7 1,-3-6 5,-12 4 0,1 2-57,-6-2 0,6 0-260,-1-6 1,2-5-87,-2-1 365,4-7 1,-6 4-167,8-8 415,-1 0 0,9-8-119,3-3 0,4-5-443,2-1 257,8 0 0,1 7 149,9 4 1,-1 5-55,0 1 1,-5 1 11,-1 5 1,-7 4 629,2 7 0,-4 2-286,-2 4 0,0-1 760,0 6 1,-6-5-163,0 6 0,-5-8 50,5 2 0,-5-3-132,5-3-239,0 0-911,6 1 0,2-9 288,4-3 0,3-4-856,9-2 0,-1 0 519,0 0 1,2-2-1272,4-4 1,-3 2 334,3-7 1,2 7 1348,-2-2 0,8-3 0,-5-1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7874,'-17'7'595,"-6"-5"75,0 4 0,0 4-63,6 1 1,1 5-229,5 1 1,-5 6-207,5 0 1,1 8-2,-1-2 0,-1 3 137,-5 3 1,0-1-79,-1 1 0,7-2-212,-1-5 1,8 5-90,-1-4 0,3-4-231,2-2 1,0-4-309,0-2 1,0 1 318,0-1 0,7-5-47,5-1 1,-2-5-226,1 5 650,-7 1 1,4 5-94,-8 1 229,0-1 285,0 0 583,0 0 15,0 1-317,0-9-712,0-1 27,0-8 1,1 0-554,5 0 0,-2-2 111,8-4 1,-7-1-65,7-5 0,-2-3-64,1 3 0,2-3-375,-7-2 1,6-1-351,-6 1 783,7 0 0,-5-1-27,3 1 1,3 0 433,-9-1 0,9 1 0,-3 0 0,12-8 0,4-2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1:5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8142,'-12'15'-1413,"1"-3"2466,7 3 1,-2-13-19,12 4-404,4-4 1,7-2 448,0 0 0,6 0-446,0 0 0,6-6 45,-6 0 1,6-5 90,-6 5-313,0-8-199,-6 12 1,1-5-2133,-1 7 1356,0 0 0,-5 0-2525,-1 0 1502,-7 7 814,4 3 727,-8 7 0,-16 8 0,-3 2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4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7874,'8'-10'619,"-6"-5"0,8 13-358,-5-4 1,-1-1-48,8 1 0,-1-6 234,7 7 0,-1-9-76,0 3 0,6 1-146,0-2 0,6 1-481,-6-6 1,6 5 240,-6 1 1,6 5-328,-6-6 1,0 8 266,-6-1 0,1 3-152,-1 2 1,0 0-98,0 0 196,1-8 159,-1 6 1,0-6 470,1 8 509,-9 0-743,7 0 1,-13 0 583,9 0-479,-8 0 0,5 6-219,-3 0 0,-4 2-31,4-3 1,2-1-141,-3 8 0,3-6 5,-2 5 0,-4-5-183,3 5 1,3 1-17,-2 5 1,0 0 67,-6 1 0,2-1 249,3 0 1,-3 8-143,4 4 0,-4 4 311,-2 1 0,0 3-26,0 3 1,-6-3-25,0 3 0,1-3-225,5-3 0,-6-1-118,0-4 0,-5 1-121,5-6 0,-2-1 111,2-6 0,-1-6 12,-5 1 0,-3-6 15,3 5 1,3-7-251,-3 2 1,1-4-182,-7-2 0,-1 0-234,-4 0 0,2-2 101,-8-4 1,0-4-957,-5-7 1620,-1 0 0,-7-8 0,-2-2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7874,'0'-17'1441,"0"-1"-613,0 9-298,0 1 218,0 8 0,0 2-261,0 4 1,0 5 205,0 12 1,-6-2-384,0 8 0,-5-6-303,5 6 1,0-8-183,6 2 0,0-4-924,0-1-35,0-1 846,0-7 1,8-3-931,4-7 1,-3-2 469,3-3 0,-3-5 45,3-7 1,3-1 39,-3 1 663,-5-8 0,9-2 0,-7-7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5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7874,'10'0'-67,"-1"6"794,-3-1 1,-4 3-231,4-2 1,-4-2 202,-2 7 0,0 1-265,0 5 1,0 0-22,0 1 1,0 1-235,0 4 0,0 2-203,0 4 0,-2 3 130,-4-3 1,4 4-49,-4 1 1,4-5-75,2 0 0,0-8 27,0 2 0,8 0-301,4-5 1,3 3 111,2-10 1,6 3-61,0-3 339,0 5 0,-7-13 392,-5 9-358,-3-8 0,-8 5-113,0-3 22,0-4 0,-8 12-636,-3-9 1,-14 9 287,-10-3 0,1-1-759,-7 1 1,5-1 76,1 2 985,1-5 0,-1-7 0,0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7837,'-10'0'845,"-5"0"0,13 2 96,-4 4-720,4-4 1,0 6 814,-3-8 0,1 2-441,-8 3 0,6 3 149,-5 4 0,5 3-294,-5-4 0,7 5 151,-2 1-477,4 0 0,4 1-163,4-1 1,3-7 6,9-5 0,1-3-207,4-2 0,-4 0-495,4 0 1,2-2 359,-2-3 1,0-5-160,-5-7 1,-1 5 132,0 1 0,-7-1-263,-4-5 526,-5 0 1,-8-1 215,-5 1 1,-5 5-76,-6 1 0,2 7 196,-8-2 0,6 4-344,-6 2 0,2 2 107,-2 4 0,4 2-489,8 3 1,2 5 525,3-5 0,-3 5 0,5 1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7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7908,'8'-17'-116,"-7"-1"-234,5 1 2307,-4 7-733,-2-5 114,0 13-885,0-13 1,2 13 731,4-4-542,-4 4-239,5 2-1,-7 0-68,8 0 1,0 2 198,3 4-276,5 3 0,-9 11 162,5 3 1,1 4 55,-7 7 0,0 3-76,-6 3 0,0-3-297,0 3 1,0-5-102,0-7 0,0 3-157,0-8 0,0 2-19,0-2 0,0-9-683,0 3 417,0-11-366,0 1 242,0-7 1,0-2 131,0-3 0,2-13-455,4-10 0,3-5 65,8-2 7,1-7 482,-9 6 0,13-12 29,-5 7 0,4 3 88,-4 9 1,2 6 150,5 11 1,-5 5 222,4 7 0,-4 0 928,-2 0-678,1 7-163,-9 3-202,7 7 1723,-7 8-860,1-6-219,5 14 0,-13-8 154,4 4 0,-2 2-386,1-8 1,-3 0-121,4-6 0,-4 0-766,-2 1 0,2-1 317,4 0 0,-4-5-2924,3-1 200,5-7-423,0 11 3261,7-13 0,0 14 0,1-7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7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9815,'17'0'965,"0"0"1,0 0-537,1 0 0,-1 0 54,0 0 0,1-2-600,-1-3 65,0 3 106,1-6-810,-1 8 0,0 0 440,0 0 1,-5 0-289,-1 0 1,-5 6-120,6 0 1,-8 7-1144,1-1 1866,-3 3 0,-9 10 0,-3 2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7882,'0'10'659,"0"-2"-182,0-8 839,0 0-304,7 0-498,3 0-241,7 0 0,1 0 408,-1 0-237,0 0-394,8 0 0,-6 0-113,4 0 0,2-6-275,-1 0 0,6 0-1479,-1 6 1817,-4 0 0,8-7 0,-6-3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8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7836,'-8'-9'2990,"-2"-7"-1388,1 15-1212,1-7 0,8 16 126,0 3 1,6 12 353,0 6 1,-1-2-334,-5 2 1,0 5 62,0 7 1,0 1-729,0-2 0,0-3 161,0 3 1,0-3-1666,0-3 0,0 1 391,0-1 1241,0-7 0,8 6 0,2-6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8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7836,'0'11'2415,"0"1"0,-8-8-1875,-3 1-369,3 5 0,-13 0 170,3 7-341,-18 8 0,7 2 0,-13 7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39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5743,'0'-9'-3,"0"1"3,0 0 0,0 6-1,0-5 115,0 7 10,0-8-117,0 6 12,0-6-186,0 8 167,0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7965,'-2'10'627,"-4"-4"1650,-5-4-1833,-5 5 0,-1 3 1,-2 7 151,-4 1 1,-2 1-309,-4 4 0,-9 4-230,3 7 1,-1-5-383,7 0 438,-4-8-260,14 12 1,-6-12-151,8 8 0,7-8 285,4 2 11,4-4 0,2 6 0,0 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1 8162,'-10'0'-1180,"0"0"1613,5 0 1330,3 0-511,-6 0-635,8 0 3262,0 0-3629,0 7-340,0 3 1,0 7 24,0 0 0,0 1-255,0-1 0,0 0-1271,0 1 830,0-1-175,0-7-267,0 5 338,0-13 286,0 6 342,0-8 1,0-8 15,0-4 0,0-3 19,0-2 1,8-1 156,3 1 0,10-4 692,3 4-383,-1-4-67,2 11 1,-6 0 151,4 5 1,-4 3 57,-2 2 0,-5 0 401,-1 0 0,-7 7-365,2 5 0,-4 3-78,-2 2 0,-2 3-920,-4 3 425,4-4 0,-13 12 126,3-8-704,-3 8 411,-2-12 151,7 6 1,-3-14-319,7 1 299,-8-8 0,11 3 259,-9-7 1,8-2-167,-1-3 0,3 1 355,2-8-96,0 1 36,7-7-186,3 9 1,1-1 477,1 4-207,-8 5 217,11-7-18,-5 8-290,-1 0 83,-1 0-423,-8 0 1,0 8-332,0 3 0,-10 6-18,-7 6 1,-2-1-360,-10 6 0,0-5-178,-5 6 415,-1 0 119,1 6 1,-7-1 8,1 1 0,-6-1 468,5 1 1,-5-6-30,6 0 1,0-2 212,5 1 0,0 3 152,1-8 1,7 0 521,4-5 1,9-7 33,3 1-189,7-9-225,4 5-24,17-8 0,12-8 282,11-3 1,7-10-250,10-2 1,5-8-13,7 2 0,-4-4-266,4-1 0,-3 5-297,9 0 0,-12 2-709,-5-1 427,-4 3 350,5 0 1,-13 11-888,0-3 395,-7 3-33,-12 5 0,-2-1-1702,-8 4 1495,-7 4 0,-7-3 750,-14 10 0,-8 5 0,-16 7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7886,'0'-12'-1732,"0"1"1332,0-1 1433,8-5 1,-6 5 589,4 1-116,-4 7-342,-2-4-545,0 8 1,0 2-188,0 4 0,1 4 14,5 7 0,-4 6 379,4 0-416,-4 8-152,-2-12 1,0 12-229,0-8 0,2 0-87,3-6 0,-3 0-499,4 1 377,4-1-272,-8 0-278,13-7 2,-13 5 0,11-15-79,-7 0 425,0 0 91,2-15 1,-5-1-65,9-7 1,-2-5 79,1 5 0,5-8 13,-5 2 0,4-2 25,3 2 1,-1 2-129,0 4 202,1 12 1,-7-10 361,1 15-164,-1 0 0,1 6 1014,-1 0-584,-7 8-334,11 2 0,-13 7 1264,4 0-681,-4 8-289,6-6 1,-6 6 477,3-7-633,-3-1 1,-2 0 0,2 0 574,4 1-616,-4-1 0,6-5-562,-8-1 403,7-7-1036,3 4 573,0-8 179,5 0-74,-5 0 0,7-8-358,0-4 1,2-3-619,4-2 585,-3-8 363,5 6 1,-2-6-89,0 7 242,0 1 0,-6 2-162,0 3 875,1 4-501,-1 8 1,-6 0 1695,1 0-1209,0 8 0,-1 2 120,1 7 1,-9 0-1,3 1 534,-4-1 0,0 0-271,4 0-634,-4 1 0,5-7-108,-7 1 0,0-6 144,0 5-108,0-7-1162,0 4 1,2-8-74,4 0 1,-2 0-733,7 0 1,-1-2 669,2-4 1082,3 4 0,-5-13 0,7 5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11195,'17'0'1861,"1"0"1,-1 0-1366,0 0 1,2-6-90,4 0 1,-3-1-1052,3 1 516,-4 4 1,4-6-451,0 8 1,-6 0-1834,-5 0 2066,-1 0 345,-1 0 0,-2 16 0,-8 3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7881,'-10'0'1481,"3"0"1,9 0-1147,3 0 1,5 0-106,7 0-243,8-8 1,-6 6 0,5-6-372,-5 1 1,6 3-305,4-8 0,1 8 688,-1-1 0,11-5 0,-3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7881,'0'10'1034,"0"5"223,0-3 1,-1-3-670,-5 3 0,4-1-41,-4 7 1,2-1 453,-2 0 1,5 0-449,-5 1 1,4-1-251,2 0 1,8 1-268,3-1 0,4-6-210,3 1 1,-1-8-9,0 2 1,1-5-247,-1-1 1,6-1 208,0-5 1,0 2-335,-6-8 1,1 1-29,-1-6 0,-7-1 133,-5 1 1,-3 5 605,-2 1 0,-2-6-54,-3-6 0,-5 0 44,-7 5 1,-8 7-76,-4-1 0,2 6-47,-2-5 0,2 7-140,-2-2 1,-1 6-178,7 6 0,0 4-2084,5 7 2375,1 0 0,0 1 0,-1-1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1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7779,'-18'-9'6968,"1"3"-5464,0 4 0,5 12-1332,1 7 0,5 8-512,-6 10 1,1 1-667,-6 4 0,-1 3 1006,1 3 0,-8 4 0,-2-6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2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7884,'9'-11'393,"-3"-1"0,-4 1 153,-2-7-460,8 9 1,-6-1 160,3 4 1010,-3 4-664,-2-5 1,0 9 107,0 3 1,0 7-170,0 11 0,0 6 11,0 11 0,0-1-269,0 7 0,0-2-238,0 2 0,0-4 83,0-7 0,0-6-131,0 0 1,0-14-541,0 2 458,0-11-374,0 2 0,0-10 37,0-4 1,8-9-80,3-8 0,5-8 131,1 2 0,0-4-71,1-1 1,-1-1 13,0 1 0,1 5 84,-1 0 1,0 8 458,0-2-154,1 11 1,-1 5 417,0 7 1,1 1 24,-1 5 1,-6 6 250,1 11 1,-6 2-285,5 4 0,-7 3 76,2-3 1,2 2-55,-3-2 0,1 1-51,-6-7 1,2 1-886,4-7 1,-4 0 383,3 0 1,3-5-2302,-2-1 595,7-7 909,-3 4 1,7-8 294,1 0 669,-1 0 0,8-8 0,2-1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2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7826,'17'0'1239,"2"0"-140,4 0-502,-4 8-269,14-7 1,-8 13 234,4-8 0,2 5-216,-8-5 1,6 5-146,-6-5-119,0 0 0,-6-6-190,0 0 0,-5 0-451,-1 0-1166,-7 0-1012,4-8 2736,-8 6 0,-8-5 0,-1 7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2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7826,'-9'17'0,"1"-6"0,8 1 1470,0-1-906,0-1 1,8 3 90,3-7-351,5 0 0,3 0-91,4 0 0,2-1-113,4-5 1,3 0-144,-3 0 1,-2-2-327,2-3 0,-8 1-71,2-8 0,-4 8-1217,-1-1 1657,-1-5 0,0 8 0,1-6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3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7928,'11'2'1170,"1"4"0,-6-2-400,5 7 0,1 7 1,5 5-168,0-2 1,1-2-336,-1-2 0,0 6-325,0 0 0,-5-5-318,0-7-14,-9 1 1,3 3 240,-12-3 0,-11 3 131,-12-3 0,-3 5 42,-3 6 1,2-4-74,4 4 1,-1 2 446,7-2 0,7 6-206,11-6 1,3 2 331,2-2 1,3-4-121,9 4 1,1-5 2,16-7 0,0 3-430,6-8 1,-1-1-415,1-5 0,5 0-175,1 0 0,-1-2-673,-6-3 1,1-5 82,0-7 1,-8 5 53,-4 1 1147,-4 7 0,-2-12 0,0 7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3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7856,'27'0'0,"-8"0"702,-7 0 0,-9 8 970,3 3 1,-4 5-918,-2 1 1,-8 6-154,-3 0-602,-12 16 0,-12-11 0,-9 15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0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8138,'-7'10'855,"5"-4"1279,-4-12-1045,4 4 22,2-14-526,0 15-285,8-7-653,-6 8-255,5 0 0,-5 2-411,4 4-7,-4 3 0,6 8-264,-8 1-361,7-1 1651,-5-7 0,14 5 0,-7-5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7887,'6'-12'-135,"-1"0"366,1 9 0,0-7 1024,0 4-737,-1 4 0,-3-5 207,4 7-197,-4 0-162,6 0-133,-1 7 1,-5 3 162,4 7 0,-4 2-92,-2 5 1,0 2-64,0 9 1,0-2-91,0-5 0,0 3 27,0-8 1,-2 6-143,-4-6 0,4 0 179,-3-5-210,3-1 12,2-8-340,0-1-36,0 0 1,0-8 72,0 0 1,0-8-104,0-9 1,7-6-52,5 0 0,5-8-231,6 2 1,-4-4 47,5-1 1,-3-1 228,2 1 0,-4 7 95,4 4 84,-4 4 159,-1 9 1,-7 2 105,1 8 1,-7 0-19,7 0 0,-8 8 283,1 3 1,-3 5 17,-2 1 0,0 6 401,0 0 0,0 0 165,0-5-381,-7-1 5,5 0 450,-6 0-805,8 1-532,0-9 0,2-1 115,4-8 0,3-13-298,9-5 0,7-11 196,3 1 1,3 1-230,-2-2 1,2 8 166,-8-2 59,0 4-32,2 9 628,-6 2 0,6 10 135,-8 4 1,-5 5 330,-1 13 1,-7-3-343,2 7 1006,4 1-851,-8 6 0,5-6-75,-7 0 1,0-6-44,0 5 1,2-6-608,4 1 229,-4-4 0,13-10-1337,-3-3 0,3-6 225,2-6 1087,1-3 0,14-16 0,5-2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4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7844,'9'0'901,"-1"0"1,-6 0-204,4 0 1,-3 0-243,9 0 0,-6 0-59,5 0 1,1 0 48,5 0 0,2 6-102,4 0 0,-1-1-111,6-5-22,1 0-372,-2 0 0,4 0-335,-8 0 1,6-5 27,-6-1 1,6 0-1671,-6 6 1514,0 0 1,-6-6-658,0 1 1281,-7-1 0,5 6 0,-5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7917,'8'-9'5130,"-6"1"-4583,6 8 0,-6 0 183,3 0 1,-3 8 331,4 3 1,-2 5 219,2 1 0,-4 8-601,3 4 1,-5 9-13,-5 2 0,3 9-613,-4-3 0,-2-2-537,2 2 0,-5-8 115,5 3 1,0 1-387,6-2 0,10 1-456,7-7 0,8-5 1208,10 0 0,7-8 0,2 4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5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85 7871,'-10'-17'514,"3"0"754,-1 7-811,6 2 1,-6 16 15,8 4 0,0 3-64,0 2 1,0 3 162,0 3 0,0-4-279,0 4 0,0-4-102,0-2 0,8-1-276,3-5 1,-1 3 111,2-9 0,-1 1-18,6-6 0,1-2 28,-1-3 1,0 1-250,1-8 73,-1-7 0,-8 0 290,7-6-138,-14 7 1,5 1 42,-7 0 0,0 0 125,0-1-224,0 1 1,0 0-299,0-1-355,-7 9-17,-3-7 0,-7 15 713,0-5 0,-1 12 0,1 3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8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8073,'0'-12'1462,"0"1"-343,0 7-83,0-4-166,0 1-473,8 5 1,2-6 123,7 8 1,0 0 369,1 0-441,-1 0-152,0 0 0,1 8 245,-1 3 0,-2-1-85,-3 1 1,1-5-163,-7 6 0,5-7 78,-5 7-325,0-1 0,-4 5-262,4-5-963,-4 5-630,5-7 1,-7 3 321,0-1 0,6-5-68,0 6 1,0-1 1551,-6 7 0,-8-1 0,-2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8063,'-18'7'420,"9"-5"-53,-6 6 424,13-8-167,-6 0 167,8 0-515,0-8 1,6 5-41,-1-9 1,9 8-79,-3-2 1,5 4-120,1 2 193,0 0-236,1 8 20,-1 2 0,-7 7 202,-5 0-62,-3 1-48,-2 7 1,0-4 241,0 8 1,0-8-54,0 2 0,0 2 15,0-2 0,-2-2 55,-3-10-281,3 5 271,-6-14-63,8 5-539,0-7-1208,0 0 1147,0-7 1,2-5-205,4-11 1,1 2-141,5-8 1,9 0-543,-4-5 0,4-3 409,-3-3 783,7-4 0,2-8 0,7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49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8048,'0'-9'0,"2"1"678,4 8 1108,-4 0-363,5 0-586,-7 0 1,0 2-288,0 4 1,0-2 349,0 7-1105,0 1 0,0 5 103,0 0 1,0 1-198,0-1-129,0 0-663,0 0 804,0 1 0,0-7-134,0 1 1,2-8 128,4 1 0,-2-3 171,7-2 1,1 0 134,5 0 1,-5 0 96,-1 0 402,1-7-346,5 5 1,-5-6 266,-1 8-427,-7 8 0,4 1 0,-8 9 0,-8-1-121,-4 0 0,3 2-234,-3 5 0,1-5-178,-7 4 246,9-4 82,-6-2 1,13 1-96,-4-1 0,4 0 181,2 0 0,2 1 87,4-1 0,-3 0-42,9 1 1,-1-1 173,7 0 1,-7 6-10,1 0 0,-1 0 212,7-5 1,-7 5 29,1 0 0,-7 2 41,7-2 1,-8-2 29,2 8 1,-4-6-69,-2 6 0,0-8 50,0 2 0,0 2-207,0-2 0,-2 0-138,-4-6 0,2 1 133,-8-1 0,1 0-141,-6 0 1,-6-1-156,0-5 0,-8 3 21,2-8 1,-4 5 7,-1-5 0,-1 0 216,1-6 0,7 0 130,4 0 1,0-2-59,5-4 0,-1 2 223,13-7 0,1 5-217,5-6-14,0 8-55,7-11 1,5 13-293,11-4 1,4-1 120,7 1 0,9-2-218,3 2 1,-2 5 39,2-5 0,-8 4-75,3 2 1,-11 0 79,-1 0 0,-8 2-12,3 4 1,-7-3-32,-6 9 1,-1-6-168,-4 5 1,-4 1-2051,3 5 1439,-3 0 0,-4-1 1026,-3-5 0,-5 5 0,-7-7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0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8193,'-18'0'1132,"1"0"-627,7 0-142,3 0-84,7 0 1,0-2 96,0-3 0,2 3-79,3-4 1,7 2 112,11-2 1,-4 2-394,4-7 1,2 5-97,-2-5 1,2 7-58,-2-2 0,-9 4 269,3 2-206,-3 0 1,-5 10 100,-3 7 0,-4 6 71,-2 6 1,-8 3 262,-3-3 1,-5 4-117,-1 2 0,0-1 296,-1 1-240,1-8-258,8 5 0,-7-12-320,5 3 0,-3-4 114,3-2 0,1-2-579,4-3-526,4-4-169,-5-1 1,7-7-49,0 0 1484,0 0 0,0-23 0,0 4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0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7949,'0'-10'1423,"0"3"-915,0 7 0,2 0 194,4 0 0,3 0 274,9 0-486,-1 0 0,0 0-140,1 0 1,-1 0-66,0 0 1,-5 0 46,-1 0-794,-7 0 333,11 0-1498,-13 7 885,14-5 515,-14 6 1,7-2-2144,-3 0 749,-4-1 487,13-5 786,-13 0 1,12-7 347,-9-5 0,7 2 0,-6-1 0,5-1 0,-5-5 0,7 6 0,-1-1 0,-2 2 0,1-1 0,-5-2-96,5 7 0,-5-6 223,6 6 1,-7-5 182,7 5 1,-6-5 161,5 5 0,1-8 333,5 3 1,2-4-263,4-3 1,4 1 67,8 0 0,1-1-602,5 1 9,-5 0 60,14-1 1,-8 1-78,5 0 42,3 0-346,-6-1 1,-2 3-389,-7 3 1,-1-1 183,-5 7 0,-10 0-1308,-1 6 889,-5 0 926,-3 0 0,-10 0 0,-10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1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7949,'0'-27'-191,"-6"0"56,0 4 0,0 4 316,6-4 41,0 3-29,-7 3 1,5 5 457,-4 1-365,-4-1 0,7-3 600,-9 4-540,8 3-270,-11 8 1,11 0 311,-7 0-556,7 0 187,-4 8 1,8 1-27,0 8-66,0 1 203,-8 7 1,6-2-123,-3 11-129,3-3 245,2 19 0,5 0 100,1 8 1,6 9-93,-6 2 0,5 6-67,-5 6 0,5 1-56,-5-7 1,6 0-224,-7-6 1,1-1 63,-6-5 1,6-5 120,0-12 1,-1-4-222,-5-7 1,0-3 43,0-3 1,0-4 123,0-8 1,-1-1 86,-5-5 1,-4-3 153,-7-8 0,3 0 124,-3 0 1,4-2-26,-10-4 0,3-9 257,3-8-255,-8-8-75,6 4 0,0-7 583,7-1-312,1 0-98,1 9 0,2-7 232,8 4 0,0 4-348,0 2 1,2 2-265,4-2 1,4 4 88,7-4 1,2 1-181,4-1 1,4 4-1077,8-4 0,-1 2 602,1-2 0,5 4 587,1-4 0,7 3 0,-4 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0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8138,'17'-17'0,"-5"5"847,-1 1-303,-7 7 44,4-4-368,-8 8 697,0 0-858,0 8 0,0-4-256,0 7 1,-6 1 209,0 5 1,1 2-62,5 4 0,0 6 127,0 12-62,0 10 14,0 3 1,0 19 13,0-4-672,0 12 458,0-10 0,0 14-285,0-5 0,-2-10 73,-4-7 1,4-9-131,-4-8 1,6-11 267,6-12 1,-4-10 9,4-1 1,-3-9 157,3 3 87,-4-12 187,6-3 0,-6-14-679,4 0 302,-5-8 178,7-4 0,7-9 0,5-8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1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7896,'0'-17'-376,"0"-1"-15,0 1 0,0 6 393,0-1 0,0 6 665,0-5-395,0-1 0,0 1 648,0-1 217,0 8-329,0-3-56,8 7-322,-6 7-65,6 3 1,-8 7 70,0 1 0,0 6-200,0 5 0,0 4-28,0 2 0,0-1-71,0 1 1,0-6-153,0-1 1,0-5-557,0 6 439,0-15 23,0 9-616,0-14 321,0 1 67,7 5 128,-5-13 498,6-2-353,-8-9 162,0-9 1,6 1-280,-1 0 1,1-1 133,-6 1 1,6 0-340,0 0 1,7-1 73,-1 1 1,-3-2-53,3-4 1,-1 4-2,7-5 0,-1 3-146,0-2 0,-1 4 272,-5-4 1,5 4 201,-5 2 1,-1 1 222,1 5 0,-5-3-170,5 8 828,-7 1-461,12 5 115,-14 0-119,13 0 1,-11 0 85,7 0 1,-7 7 322,2 5 1,-2 5-251,2 6 0,-5-2 21,5 8 0,-4-2 0,-2 2 1,2 2-177,4-8 0,-4 5-286,4-4 1,3-1-195,3-6 0,-3 0-363,3 0 0,-1-5-162,7 0 1,-1-9-910,0 3 0,2-4 480,4-2 1051,-3 0 0,5 0 0,-8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2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9641,'17'0'819,"1"0"1,1 0 52,4 0 0,-4 0 58,4 0-591,-4 0 1,4-2-260,0-4 0,6 4-328,-6-4 1,2 4-175,-2 2 0,-9 0-1390,3 0-28,-3 0 1277,-5 0 1,-1 8 562,-8 3 0,-8 12 0,-1 4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2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7988,'-8'10'1997,"7"-1"-780,-5-3-862,4-4 1,10 5-18,3-7 434,12 0-419,-4-7 0,14 3-114,-4-8 0,4 1-143,1-6 0,6 5-931,1 1 0,5 1 292,-6-2 543,1-3 0,-7 5 0,1-7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8436,'0'-10'1018,"0"-5"-762,0 5 1,0-1 623,0-1-103,0 8-277,-8-4 0,5 8-328,-9 0 0,6 0 25,-5 0 0,-1 0-18,-5 0 1,0 10 57,-1 7 1,-5 1-76,0 5-139,-8 4 32,5-8 0,-7 12-91,4-8 1,-4 5-23,5-4 0,3-1-112,2-6 1,3 0 120,3 0 0,2-5-95,3 0 1,-3-7-47,3 7 152,5-8 21,-9 3 0,12-7-55,-7 0 186,7 8 95,-11-6 0,11 6-89,-8-8 1,8 2 520,-1 3-203,3-3 234,2 6-621,0-8 423,0 0-111,7 0-177,3 0-22,15 0 1,2 0 60,7 0 1,3 0-105,3 0 1,-3 0-78,3 0 0,2 0 51,-1 0 1,-1 0 51,-5 0 0,-3 6-45,-3-1 0,4 3 1,-4-2 0,-4-4-157,-2 4 0,2-3 108,-2 3 0,0-4-5,-6 4 1,0-4-23,1-2 1,-3 2-103,-3 3 1,3-3 93,-4 4-310,5-4-834,1-2 499,0 0 0,-5 0-1211,-1 0 260,-7 0-739,4 0 1578,-8 0 738,-8 0 0,-1 8 0,-9 1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3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7926,'0'-10'133,"0"0"98,0 5 0,0 1 206,0-8 1,6 6-3,-1-5 1,7 5-18,-6-5 1,7 7-20,-1-2 1,5 2 150,6-2 0,-2 4-202,8-3 0,0 3 81,5 2 0,1 2 196,0 3 0,1-3-210,4 4 1,-3-2-175,3 2 0,-3-4-246,-3 3 0,1-3-311,0-2 0,-1 0 192,1 0 0,-6 0-81,-1 0 1,-5 0-942,6 0-1508,-8 0-71,4 0 1579,-15 0 1146,-2 0 0,-8 0 0,0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4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17 467 9657,'-9'8'2402,"1"-6"-2041,8 6-50,0-8 0,2 0 206,4 0 0,3-2-294,9-4 0,-1 2-142,0-8 0,3 1-1163,3-6 591,-4-8 428,13 5 1,-12-5-672,3 8 0,-4-6 323,-2 0 0,-7 0 29,-4 6 1,-4-3 102,-2-3 0,0 2 190,0-8 1,-6 6-51,0-5 0,-7 6 177,1-1 1,2 4 557,-1 2 1,5 2-319,-5 3 1,5 4 46,-6 8 1,7 0 164,-7 0-203,8 0 0,-9 2-169,7 4 1,-6-2-102,7 7 0,-7 1 94,6 5 0,-1 0-112,1 1 1,4 1 474,-4 4-223,-3-4-105,7 14 0,-6-4 331,8 11-197,-8-3 40,6 13 1,-5-6 193,7 8 1,0 0-216,0-1 0,0-1-246,0-4 0,0 2-37,0-7 0,0-1-298,0-5 0,0-3-285,0-3 1,5-4 329,1-7 0,0-1-401,-6 0 108,8-7-177,-6-3 643,5-7 0,-7-2 234,0-3 0,0-1-223,0-11 0,0 1-13,0-13 1,0 1-171,0-7 1,2-1 129,4-5 1,4 5-410,7-5 1,2 5 38,4 1 1,4 3-120,8 3 1,-7 4 248,1 8 1,-8 1 246,2 5 1,-3 1-64,-3 4 270,0 4 0,-1-3 133,-5 10-142,-3-3-126,-8 14 1,0-13 313,0 9 1,-8 0-272,-3 5 0,-7 6-297,-5 0 1,2 2 166,-8-2 0,2-6-115,-1 1 0,3-3 539,7-9 139,1-1 1,6 1 908,-1 0-1041,8 0 1,-2-6 1142,12 0 1,4 0-294,7 0 1,0 0 38,1 0 1,1 2-542,4 3 0,-4 3 41,4 4 0,-2 1-383,2-7 1,-3 5-271,3-5 1,-4 6-417,-2-7 0,0 7 322,1-6 0,-1 1-1823,0-1 1,1-4-86,-1 4 1,6-4 1948,0-2 0,0 0 0,-6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5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8131,'11'0'609,"1"0"1,-1 0-148,7 0 0,-1 5 746,0 1-790,8 8 1,-4-5 509,8 8-594,-8-7 1,10 5 38,-8-3 1,0-2 541,-6 1-907,1 1 0,-1-3-408,0-3 0,-5 2-2118,-1-3 1387,-7 1-186,4-6 460,-8 0 385,0 8 472,0-6 0,-16 13 0,-3-5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6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8080,'-9'12'-147,"3"-1"406,4-7 1,-4 6 1173,1-5-183,-1-3-477,6 14 1,0-12 494,0 7-664,0 1-290,0-3 1,-2 5 252,-4-9-332,4 9-134,-5-12 0,7 13-155,0-3 30,0-5-325,0 9-98,0-14-687,0 5 401,0-7 283,0 0 112,7 0 1,3-2-584,7-3 494,0-5 46,8-7 1,-3 3-67,6-3 1,-7 9 270,3-9 1,-5 6 166,-2-1 0,0 4-357,1 8-103,-9 0 1298,-1 0-322,0 8-366,-6 2 1,5 1 2363,-7 1-1088,0-8-476,0 11-710,8-13 0,3 5-362,12-7 1,6-7-455,12-5 0,-3-9 186,8-2 1,0 0-441,6 6 1,-2 5 252,-4 1 178,-3 7 94,-17-4 0,3 10 974,-11 4-389,3-4 187,-19 13 0,5-5 598,-7 7 0,-2 0-506,-3 1 0,-5-7 227,-7 1 0,-6-1-409,0 6 0,-2-7-249,2-4 0,3-4-713,-3-2 328,12 0-250,-5 0 1,14-8-1470,-3-3 1375,-5-5-160,8-1 0,-4-8-1849,12-4 2619,-4-4 0,21-9 0,-4-2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7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87 726 7974,'-7'10'844,"5"-2"1055,-6-1-141,16-5-872,1 14-511,8-14 0,-5 5 323,0-7 0,-1-5-571,6-1 0,1-10-530,-1-1 0,0 0 191,1-6 0,-7 2-116,1-2 1,-3 3-678,3-3 0,-5-2 464,-7 2 1,0 0-452,0 6 470,0-8 203,0 6 0,-5-6 296,-1 7-51,-8 9 118,13 1 1,-9 2 4,4 1 1,4 1-7,-4 10 1,3 5 347,-3 12 0,4 6-1,-4 11 0,2 4 255,-1 8 0,3 0-71,-4 0 1,2 0-178,-2 0 1,4 4-2,-3-5 0,1 9-166,-2-14 0,4 2-182,-4-7 1,4-11-226,2 5-1024,0-12 86,8 2 24,2-8 0,5-15 14,-3-8 1,1-9 450,-7-8 1,0-4 244,-6-8 0,0 1 381,0-1 0,-2 3 0,-4 3 0,-4 4 40,-7 8 0,5 1 110,1 5 153,-1 3 0,-5 12 685,0 7 1,-1 1 463,1 11 0,0 2-673,0-2 1,1 0 87,5-6 1,1 1-418,4-1 1,4-6 10,-3 1-465,3-8 0,4 3-348,3-7 0,5-1-545,7-5 1,8-6 535,4-11 1,6-4-975,5-7 0,-3-3 499,3-3 1,2 3 185,-1-3 0,-1 3 312,-6 3 1,1 1 311,0 4 0,-1 1 14,1 10 1,-6-1 239,-1 13 1,-6 1 63,1 5 1,-10 0 444,-1 0 1,-9 7 341,3 5 1,-4 3-344,-2 2 1,0 1-147,0-1 0,0 0-306,0 1 0,-8-1-68,-3 0 1,1 0-228,-1 1 0,-1-1-358,-5 0 1,0-1-382,-1-5-890,1 5 739,0-7 496,0 1-202,7-2 101,2-8 251,8-8 361,0-2 0,2-5 18,4 3 0,-2-1 316,7 7 0,3-5-62,9 5 0,-4-2-104,4 2 1,2 3-250,-2-9 0,8 6 79,-2-5 1,1 5-205,-1-6 0,6 1-97,-1-6 0,1 5-250,5 1 0,-1-1 109,1-5 0,-3-6-90,3 0 1,-4 0 45,-1 5 1,-2 7-47,-4-1 1,1 3 186,-7-3 0,0-1 87,-5 7 1,-1-6 205,0 7-51,1-9 1,-3 10 350,-4-7-294,-3 7 1,-8-6 145,0 4-650,0 5 345,0-15 1,0 7-63,0-9 1,0 7 92,0-1 0,0 1-24,0-7-41,0-7 205,0 6 1,0-8 181,0 4 0,-2 2-24,-4-8 1,3 6 292,-9-6 1,8 8 147,-1-2 0,-3 2-266,2-2 1,0 10 42,6-5 1,0 5 316,0-4-420,-7-1-175,5 1 0,-6 5-26,8 1 52,-8 7 0,4-9-49,-7 7-5,7 0 1,-5 6 62,3 0-318,4 0 177,-6 0 1,6 6-42,-4 0 1,5 9 126,-5 2 0,4 3 101,2 8 1,0 3-71,0 9 1,0 5 4,0 6 1,0 11 277,0 7-880,0 0 542,8 8 1,-5-2 426,9 0-210,-8 0-97,3-6 1,-1-2-8,0-3 0,0-5-175,-6-7 0,0-6-208,0 0 1,0-9-114,0-2 1,-2-3-374,-4-9 1,2 0 460,-7-5 0,5-3-211,-6-3 279,1-5 0,-6-7-241,-1 0 1,3-7 163,3-5 1,-3-11 188,3-6 1,5-4 289,1-1 0,4-6-84,2-1 0,0 1 94,0 5 0,0 6 197,0 1 0,8 6 349,3-1 0,-1 6-636,1 6 0,-5-5-101,6 5 1,-1 1-1475,7-1 831,-1 7-420,0-4 0,0 2-1083,1 1 1,1-1 2027,4 6 0,-4 0 0,6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8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52 450 7970,'-17'0'731,"6"0"171,-1 0 1,8 2-449,-2 4 1,5-2-10,1 7 1,1 1 519,5 5 0,-4 0-399,4 1 0,-4-7 59,-2 1 0,2-1-342,4 7-707,-5-1 1,9-2 98,-4-3-15,-4 3 1,7-13-170,-3 4 0,-2-4-731,7-2 0,-5 0 307,6 0 0,-1-8 405,7-3 0,7-7 118,3-5 130,5 4 112,2-6 1,-3 8 91,-3-1 0,2 9 46,-8 3 0,6 4 149,-6 2 0,-2 8 214,-10 3 1,3 7 1293,-8 5-793,7-4 0,-11 6-345,4-8 1,-6-1-253,-6-5 1,2 3 116,-7-9-322,-1 1 1,-5-8 227,0-4-1068,7 4 573,-5-13 0,7 0-93,-4-8 0,-1-2-245,7 2 1,0-4 181,6-8 1,-5 1 87,-1-1 1,0-5 186,6-1 0,0-5-31,0 6 1,8-6 126,3 5 1,-1 7-53,1 5 1,1 8 120,5-2 1,1 5-41,-1 7 0,0-3-17,0 9 1,-1-3 362,-5 2-187,5 4 19,-7-5 50,9 7-84,-1 0 280,-7 0 173,5 0-181,-5 0-71,7 7 1,0 3-44,0 7 0,1 6-37,-1 0 1,0 8 45,1-2 0,5 11-78,0 6 1,5 4 35,-4 2 0,6 6-65,-1-1 0,-2 9 10,2-3 0,-8-1 44,2 1 1,-10-1-39,-1 1 1,-2-3-200,1-9 1,-1 1-248,-4 0 1,-5-8-258,5-3 1,-4-7 18,-2-5 1,6 2-581,0-8 461,-1 0-624,-5-13-999,0 5 1549,0-13 1,0-2-453,0-12 1100,0-3 0,0-18 0,0-3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8127,'9'-8'1587,"-3"-3"0,4 3-725,1 2 1,5 5-407,1 1 0,-5 0-210,-1 0 1,-5 0-31,5 0 0,-5 0-103,6 0 0,-7 0-177,7 0 1,-6 0-2116,5 0 1101,-7 7 744,4 3 0,-8 9-2220,0 4 2554,0 4 0,0 8 0,0-1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8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8050,'-18'0'768,"1"0"790,0 0-893,0 0 1,-1 0 875,1 0 1,-2 0-1049,-4 0 0,2 0-261,-8 0 0,6 0-806,-6 0 1,6 6 419,-6 0 1,8-1 153,-2-5 0,4-7 0,1-3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8051,'0'8'6617,"0"-8"-5977,7 7-368,3-12 1,1 14-244,1-3 1,-8-2 95,2 7 0,1-5-2671,-1 6 2546,7-1 0,-11 6 0,6 1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8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8497,'17'0'1291,"0"0"-169,1 0 1,1 2-493,4 4 0,-4-4 1225,4 3-749,-4 5-274,-1-8-843,-1 6-390,-8-1 1,-1-3-106,-8 8 1,-2-6-718,-4 5 0,-5 2-825,-12 11 0,2-3 2048,-8 7 0,0 9 0,-5 7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6:59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7938,'0'12'93,"0"-1"0,0-5 242,0 6 1,2-8 167,4 1 0,-2-3-86,8-2 1,-1 0-17,6 0 0,1 0-31,-1 0 1,0-5-82,1-1 0,-1 0-172,0 6 0,0 0-156,1 0 1,-7 0-123,1 0-322,-1 0 0,-1 2-202,-4 4 1,-4 5 328,-2 12 0,-8-4 75,-4 5 1,-3 1 64,-2-2 1,-1 0 113,1-6 1,8 6 137,3 0 346,-4 0 1,10-6-208,0 1 116,8-9-127,9 7 0,2-14-330,4 3 39,-3-3 101,5-2 1,-8 0-100,0 0 0,0 0 77,1 0 45,-9 8 1,-1-4 161,-8 7 1,-4 1 385,-7 5 0,-3 0-35,-15 1 0,1-1 424,-7 0 0,8 3 171,4 3 1,0-4-494,6 4 0,-3-10-157,15-1 1,-1-1-82,6 7 0,10-7-17,7 1 1,2-6-86,10 5 0,2-7 0,9 2 0,-4-4 114,5-2-720,-5 0 326,-1 0 1,0-2-1196,-1-4 0,1 2 602,-1-7 0,1-1-1781,-1-5 2382,1-1 0,7 1 0,2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4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8186,'0'-18'2796,"0"9"-2192,8 1 0,-6 10 52,4 4 0,-4 3-192,-2 9 1,0 5 14,0 0 0,-6 7 45,0-1-341,-7 4 1,11-4-110,-4 0 0,2-6-185,-2 5 1,4-6-659,-3 1 0,3-10 466,2-1 1,2-7-402,3 7 0,-1-8 243,8 2 0,-6-5-1694,5-1 2155,-7 0 0,11 0 0,-5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07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173 121 8071,'0'-17'1242,"0"0"1,2-1-977,4 1 0,-2 5 174,7 1 1,-5 5-92,5-5 1,-5 7 503,6-2-350,-1 4 1,1 2 171,-1 0 0,-5 8-120,6 3 1,-9-1 52,3 1 0,-4 1 98,-2 5 0,0-5 349,0-1 1,6-5 442,0 6-1051,7-9 1,-3 5-351,7-8 0,0 0-132,1 0 0,-1 0-181,0 0 1,6-2 185,0-4 1,0-1-94,-5-5 1,-1-1-613,0 7-1018,1 0 245,-1-1 777,-8 5-81,-1-6-186,0 8 516,-6 0-226,5 0-90,-7 0 392,0 0 0,-5 2-186,-1 4 1,-6-3 144,7 9 1,-9-2-170,3 1 1,-3 4-103,3-3 259,-5 3 283,14 3 1,-11-1 122,7 0-2,-7 1 202,11-1 1,-6 0 145,8 0 0,-6 1-138,1-1 0,-7 8 280,6 4 1,-7 3 229,1 3 1,3 0 659,-3-1 1,1 7 489,-7-1-968,9 0-481,-7 3 1,9-9 196,-5 1-330,4-1-157,1-14 0,5 5-91,-4-8 0,4 0-73,2 0 0,0-5-800,0-1 464,0-7 0,2 4-1569,4-8 1110,-4 0 0,11-8 337,-7-3 0,7-12-93,-1-6 0,1-4 158,-1-1 1,3-7 109,-3 1 1,7-2 43,-2 1 0,4 7-103,-9-1 0,3 2 197,3 10 1,-9 0-290,-3 6 1213,-4 0-649,-2-1 0,0 7 1262,0-1-475,0 9-37,0-5-115,0 8 201,0 0 0,0 8-539,0 3 1,0 6 86,0 6 1,2 4-64,4 8 1,-4 1 92,3 5 0,-3 3-25,-2 8 0,0 6 138,0-1 0,0 7-312,0-7 1,-2 7-188,-3-7 0,3-1-139,-4-10 0,4 2-364,2-7 1,0-3-518,0-9 0,2 2 532,4-8 1,-4 0-823,3-6 305,-3 0-193,-2 0 427,0-7 250,0-2 70,0-8 0,0-8-205,0-3 0,-6-7-121,1-5 0,-1-4 260,6-7 1,6-3 91,-1-3 1,7-2 354,-6-5 0,7-1 0,-1 8 0,-5 0 0,-1 5 0,-4 3 0,-2 3 0,0-2 27,0 8 1,0 0 58,0 6 1,0-1 844,0 1 1,-6 5-417,1 1 1,-9 7 872,3-2-707,-5 4 0,-7 6 96,0 8 1,-6 1-103,6 16 1,-13 6 126,1 5 1,-3 8-184,3-2 1,-5 4 41,-1 2 0,-5-2 81,6-4-824,7-4 343,1-7 0,14-2-289,1-5 1,2-3-533,9-7 23,0-9 1,6 1 45,0-4 0,2-4-690,4 3 0,3-10 438,9-7 0,5-5 76,0-6 1,8 2 139,-3-8 0,7-6 137,5-5 0,-3 3-55,3 3 1,-1 3 49,1-9 0,-2-3 102,9 3 1,-9 0 155,2 5 0,3 0 133,-3 1 0,6 1-303,-6 4 931,1 4-501,-7 8 1,-1 7 323,-4 5 1,2 3-243,-8 2 0,0 0 817,-6 0 0,0 7-225,1 5 0,-1-2 21,0 1 1,-7 1-360,-4 5 0,-3 6-188,3 0 0,-4 2-73,4-2 0,-10-2-143,-2 8 1,-7-6-261,1 6 0,-3-8 244,-2 2 0,-1-4-626,1-1 0,0-3 226,-1-3 0,1 1 67,0-7 1,0 0 217,-1-6 1,3-2 544,3-4-425,5-4 0,7-7 136,0 0 0,7 1-40,5 5 1,5 3 21,6 8 0,-2-6-15,8 1 1,0 1-34,6 9 0,-7-1-16,1 8 0,-8-3 45,2 3 0,-3 3 121,-3-3 0,-2 3-236,-3 3 1,1-1-264,-7 0-1043,7 0 0,-11 1 625,4-1 1,-4-5 652,-2-1 0,8-7 0,1 4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08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8057,'9'-11'-326,"-3"-1"1,-2 2 486,2-1 0,-4-4 427,4 3 0,1 2 366,-1-1-453,0 7-193,1-11 1,-3 13 245,8-4-174,-8 4 133,3 2-75,1 0 0,-4 8 60,7 3 0,-7 12 174,2 6 1,-4 4-106,-2 1 1,0 3 117,0 3 0,-6-7-279,0 7 1,-5-9-142,5 4 0,0-7-188,6-5 1,0-3-190,0 3 1,0-10-668,0-1 442,0-8 0,2 3-379,4-7 0,-2-2 197,7-3 1,1-5-260,5-7 0,1-8 191,-1-4 1,0-4-81,0-1 1,1-3 160,-1-3 1,0 5 202,1 1 0,-1 1-45,0 10 57,-7 0 242,5 5 0,-11 9 128,7 3 1,-5 4 64,6 2 1,-6 0 393,5 0 1,-5 8 86,5 3 0,-5 5-272,6 1 0,-8 6 700,1 0 1,3 6-259,-2-6 0,1 0-99,-1-6 0,-2 3-361,8 3 0,-9-10-288,3 4 1,4-3-147,1 3 1,-1-5-432,1-1 0,-5-5-14,6 6-76,-1-9 0,7 11-1252,-1-8 1,0-1 517,0-5 0,-5 0 1354,-1 0 0,9 0 0,7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08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7926,'0'-10'1400,"2"3"-653,4 7 1,3-6 810,9 0 1,-1-5-996,0 5 1,6 0-350,0 6 1,6-6-189,-6 1 1,2-3-258,-2 2 0,-3 4-1901,3-3 26,-4 3 566,-2 2 0,-2 7 1540,-3 5 0,-4 3 0,-8 2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09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7926,'-7'18'0,"5"-7"1441,-4 1 187,4-9-544,2 5 0,8-8-492,3 0 1,5 0 47,1 0 1,0-2-250,0-4 1,1-1-169,-1-5 1,6-3-1128,0 3 1,6-1 644,-6 1 1,0-1-1626,-6 7 1,1-5 1883,-1 5 0,0 0 0,1 6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09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18 658 8907,'17'-12'2030,"0"1"0,1-1-1497,-1-5 1,0-6-80,1 0 1,-1-8-376,0 2 0,-1-1-174,-5 1 0,4-4-29,-3 4 1,-2-3-220,1-3 1,-7 0-50,2 1 0,-4 5 1,-2 0 0,0 2-42,0-2 101,0-3 97,-8 13 356,6-14-64,-13 14 1,11 1 532,-8 13-407,1 3 1,-7 11 66,1 9 1,2 7 5,3 9 1,-3 1-40,3-1 0,-1 9 42,1 3-1,-1 4-10,7 2 1,-5-1 174,5 1 1,-6 6-112,7 0 0,-3 1 158,2-1 0,4-6-338,-4 0 0,5-2-290,1-10 0,0-2-487,0-9 0,0 2 409,0-8 1,0-6-366,0-5 172,0-8-180,0 3 451,0-7 1,0-9-8,0-9 1,0-7-59,0-9 0,0-6-49,0-1 1,13-7-19,4 2 0,6-2 106,0 2 0,4-2-334,8 7 0,-2 3 162,-5 9 0,3 6 151,-8 12 0,6-3 202,-6 8 0,0 1 271,-6 5 1,6 0 1,1 0 0,-7 7 264,-6 5 0,-5-3-223,6 3 0,-9 0-35,3 5 1,-6 0-311,-6 0 0,-3 3-117,-8 3 0,-6-2-324,-1 8 0,-6-8 157,1 2 1,2-4-107,-2-2 1,8-1 402,-2-5 0,4-3 866,1-8-14,9 0-440,-6 0 1267,13 0-838,2 0 1,9 6 185,8-1 1,1 3-465,-1-2 1,0 2 67,1 3 0,-1-1-350,0-4 0,2 1-150,5 5 1,-5-3-244,4-3 1,-2-2 166,2 7 0,-4-7-1803,4 2 0,2 2 295,-2-2 1474,0-1 0,2 3 0,2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1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8293,'0'17'414,"0"0"0,0 6 500,0 0 1,0 0-325,0-5 1,0-1-139,0 0 1,0 1 99,0-1-307,0 0 0,0 0-262,0 1 0,5-7-596,1 1-1104,0-8 895,2 11 359,-6-13-969,13 6 923,-6-8 0,7-8-882,-5-4 1391,5-11 0,1-4 0,10-7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0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7942,'0'-17'347,"0"7"1,2 1 544,3 3 0,-1 4 12,8-4 0,-1-1-386,7 1 1,5 0 347,0 6-465,7-7-209,-3 5 0,10-8-35,3 4 0,-3 2-119,3-7 1,2 7-290,-1-2 0,-1-1-157,-5 1 0,-8-2-567,-4 2 1,-4 4-2100,-2-3 1647,0 3 1427,-7 2 0,-10 7 0,-10 3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7942,'-8'-9'0,"4"-5"736,-7 8 1169,7 1-53,-11 5-783,13 0-396,-14 0 1,14 7-184,-3 5 1,3 3 43,2 2 0,-2 1-403,-4-1 1,4 6-315,-4 0 0,4 2-195,2-2 1,0-2-444,0 8 1,2-8-939,4 2 0,-2-5 800,7-7 1,1 3-550,5-9 1508,1 1 0,7-6 0,1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1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7942,'0'-10'4814,"0"2"-3660,-7 24 0,5-3 283,-4 16 0,2-6-812,-2 6 0,4 6-96,-3 5 0,-3 0-913,2-5 1,0 5-913,6 1 1,0-1-1211,0-5 2506,0-1 0,0 1 0,0-1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8069,'9'0'335,"7"0"334,-5 0-544,-3 0 1,7 0 2148,-3 0-1062,3 0-598,2 0 0,1 1 85,-1 5 0,-5-4 343,-1 4 135,1-4-881,5 5-481,0-5 0,-5 6-814,-1-8 0,-7 2 456,2 4-1948,-4-4 1215,-2 13 482,0-5 0,-2 7-38,-4 0 1,-2 1 274,-3-1 1,-5 0-326,5 0 882,-4 8 0,-10-5 0,-2 5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2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8069,'0'9'717,"0"7"1,0-13 1253,0 9-478,0-1-156,-7 7-825,5-1 0,-6 0 80,8 1 0,0-7-475,0 1 0,0-7 217,0 7-720,0-8 309,0 4 151,0-1-293,0-5-93,0 6 1,0-10-377,0-4 1,0 2 231,0-7 0,2 1-63,4-1 1,-3-5 98,9 5 0,-1-3-47,7 3 0,-1-3 472,0 9 1,1-1 30,-1 6 0,0 0 67,1 0 4,-1 0 1,0 6 794,0-1-247,-7 9 316,5-5-708,-13 9-148,14-9 5,-14-1 0,7-8-1111,-3 0 486,4 0 353,7-8 1,8-1-656,4-9 341,3-7 156,3 6 0,0-6-201,-1 8 1,1 7 445,-1 5 1,-5 3 1052,0 2-348,-8 0 1,4 2 2105,-8 3-1482,-7 5 0,-2 7-534,-8 0 0,-2-5 667,-4 0-699,-4-1-462,1-1 0,-7-1-188,5-3 0,-5-4-270,-1 4 1,6-4-543,-1-2 1,2-2 2,-1-4 0,1 2-954,5-7 1,3-1-831,-4-5 1367,4-1 503,2 1 675,0 0 0,8 0 0,1-1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18 241 8019,'-6'12'1768,"0"-1"1,0-5-1225,6 6 135,0-9 0,2 5 1,4-8 0,-2 6 151,7 0 1,-5-1-417,6-5 1,-1-5-314,6-1 0,6-10-374,1-1 1,0 0-608,0-6 0,-5-2 486,4 2 1,-4 0-279,-2 5 0,-7 1-523,-4 0 1,-4 0 451,-2-1 1,-8 1 578,-4 0 0,3 5-36,-3 1 325,1 7 1,-7-2-124,1 12 1,6 5 41,-1 12 0,8-2 537,-2 8 0,-1 2 77,1 9 0,0-1 729,6 7-971,0 0 1,-2 6 0,-1 0 230,-3 0 1,-2 0-404,2-1 1,2-4-84,-7-1 0,7-8-36,-2 2 0,4-11-176,2-6 0,0-3-975,0-3 0,2-8 516,4-3 1,-2-4-809,7-2 1,-5-8 306,6-3 0,-3-12 47,3-6 0,1-6 272,-7-5 691,0 4 0,-14-22 0,-1 4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174 744 8019,'-8'-10'-482,"4"-3"337,-7 7 1,5 8 1387,-6 9 0,6 5-149,-5 1 0,-1 2 132,-5 4 0,0-4-603,0 5 0,1-5-30,5-2 1,1 0-204,4 1 1,4-7 147,-3 1-1503,3-8 540,2 3 406,7-7 0,3-4-963,7-7 0,8-3-76,4-14 1,6-1-487,5-6 0,-4 1 847,5-1 0,3-5 167,2-1 0,-2 3 277,2 9 0,-1-2 160,1 8 1,2 0 51,-8 6 0,0 1 219,-5 5 1,-6 3 672,0 8 1,-10 2 7,-2 4 0,-1-2 365,-11 7 1,1 1-532,-6 5 0,0 0-120,0 1 1,0-1-158,0 0 1,-8 1 2,-3-1 0,-6 0-433,-6 0 1,3 7-49,-3-1 1,-2 0-981,2-6 625,-7 0 61,10 1 1,-10-7-294,6 1 0,7-9 20,6 3 296,-1-4 0,3-4-437,3-4 487,4-3 1,2-8 379,0-1 1,8 7-120,3-1 0,4 6 159,3-5 0,-1 5-57,0-5 1,1 5 19,-1-6 1,0 7-167,0-7 0,7 2-2,-1-1 0,7-3-156,-1 9 1,10-9-377,1 3 0,6-5 59,-6-1 0,7 0-364,-7-1 1,0 7 745,-5-1 0,-1 1 193,1-6 1,0 5 173,-1 1 0,3 5 330,3-6 1,2 1 768,4-7 1,1 7-716,-13-1 1,3 8-11,-14-1 0,0-3-318,-6 2 1,0-5-17,1 5 0,-7-2-483,1 3 0,-9 1 230,3-8 1,-4 6-191,-2-5 1,0 5-224,0-5 1,-8 5-212,-3-6 0,-6 3 198,-6-3 0,3-3-76,-3 3 1,4-3 547,2-2 1,0 1-148,-1 5 1,3-5 212,3 5 1,-3-5 166,3-1 0,-3 6 794,-2-1-569,-1 1 0,1-5 311,0 5 0,0-5-202,-1 5 0,7 3 457,-1 2-439,1-3-299,-7 7 0,7-6 170,-1 8-329,9 0 1,-7 15-72,4 8 100,4 8 0,-5 12 65,7 3 0,1 13 0,5 10 0,-2 2-581,8 10 619,-9-8-1130,5 12 923,-8-14 1,0 11-15,0-7-17,0 0-52,0-6 0,0 1-991,0-1 1016,0-8-953,0-1 1,0-10 50,0-4 468,0-11 0,-2-5-277,-4-7 84,5 0 1231,-15-13-823,14-2 1,-13-8 530,3 0 1,3-8-527,-3-4 0,6-9 644,-5-2 1,5-7 122,-5 1 0,7-8 462,-2 3 0,4-11-359,2 11 0,6-5 249,0 5 0,5 5-570,-5 0 0,5 8-170,-5-2 0,8-2-285,-3 2 1,5 0 129,1 6 0,0-1-1480,0 1 1,7-4-356,-1 4 0,9-5 1790,3 11 0,-1-12 0,9-4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8237,'-9'0'2045,"-6"0"-1254,13 0 191,-6 0-271,8 0 1,8 2 745,3 4 1,4-4-714,3 3 1,7-3 247,4-2 1,5 0-422,7 0 1,1 0-312,4 0 0,2 0-95,-8 0 1,1-2-100,-7-3 0,-1 3-68,-4-4 1,-4 4-290,-8 2 1,-5 0-1695,-1 0 869,-7 0-1786,4 0 911,-8 0 1223,0 8 0,-8 1-120,-4 9 1,3-1 887,-3 0 0,-7 1 0,-8-1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4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8028,'-17'0'0,"6"0"635,-1 0-95,8 0-26,-4-8 290,8 6 918,0-5-738,0 7-383,0 0 155,0 7 1,0 11-271,0 11 0,-5-1 422,-1 7 0,-6-2-270,7 13 0,-9 0-73,3 6 0,1-2-82,-1-4 1,1 2 79,-2-8 1,3 1-326,3-7 1,4-1-160,-4-4 0,-1-4-267,1-8 242,0 0-525,6 1 89,0-9-106,0-1 164,0-8-2420,0 0-781,0-8 2631,0-1 1,8-9 893,3 1 0,20-8 0,6-2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5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9559,'7'9'4282,"-5"-1"-2449,6-8-984,-8 0-4246,0 0 1481,0 8 309,0 1 0,0 8 1607,0 1 0,-8 7 0,-1 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1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8081,'10'-8'552,"5"4"-220,-3-7 743,3 7-420,2-12-313,1 14 0,-1-5 169,0 7 0,1-6 183,-1 0-486,0 0 1,6 5 0,0-3-380,-2-2 195,-1 0 0,-3 6-822,0 0 0,1 0 243,-1 0-1484,-8 0 619,-1 0 793,-8 0 0,-2 0 287,-4 0 1,-3 2 339,-8 4 0,-1-4 0,1-2 0,0-10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15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10719,'9'7'3773,"-3"5"-2402,-4-5 306,-2 1-516,0-8-1621,0 0 0,0-8 1,0-1-1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2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36 8433,'8'-10'696,"-6"0"-376,4 5-189,3 3 0,-5-6 65,8 8 1,-7 0 76,7 0 1,-6 0 250,5 0-208,-7 0 1,4 8 225,-8 3 1,-2 6-213,-4 6 1,-11 4-60,-12 8 0,-13 7-1328,-10 4-620,0-3 1515,-23 7 162,19-6 0,-19 8 0,14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4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6612,'10'-9'1924,"-2"1"-1313,-8 0 313,0 6-90,7-5 156,-5 7 463,6 0-964,-8 7 0,2 1 450,4 4-453,-4 3-168,13-13 1,-11 8 357,7-5-435,-7-3-100,12 6 0,-5-8 75,12 0 1,-2 0-52,8 0 0,-6-6-153,6 0 1,-6-5 53,6 5 1,-8-5-261,2 5-21,4-8 0,-8 12-41,4-3 1,-9 3-633,-3 2 109,-7 0-194,11 0 75,-13 0-204,6 0 20,-8 0 475,0 0 1,-8 0 0,-3 0 0,-5 7 154,-1 5 0,-2 3-614,-4 3 488,4-1 373,-14 8 1,8-6 204,-4 4 0,4-4 0,8-1 0,0 1 0,-1 4 0,1-4 9,0 4 1,5-4 23,1-1 0,1-1 617,-1 0-222,3 1-3,0 7 0,6-6 411,-3 4 1,-3-4-320,2-2 1,0 1 49,6-1 0,-2 6-332,-3 0 1,3 0-201,-4-6 1,4 1 111,2-1 1,-2 0-95,-4 1 0,4-1-605,-3 0 227,-5-7 239,8 5-636,-6-13 247,8 6-25,-7-8 287,5 0 0,-8 0-2,4 0 0,5-8-161,-5-3 0,6-11 109,6-1 1,1-5-104,5 4 1,9-6-153,-4 1 1,4-2 156,-3 2 0,-1 2 365,0 4 0,0 4 0,-7-6 0,5 14 0,-3-1 0,-2 1 129,1-7 0,-7 7 87,2-1 1,1 7 434,-1-7-256,0 8 585,-6-11-503,0 13 204,0-6 14,0 8-283,0 0-58,8 0-228,-6 0 25,5 0 1,-7 2-91,0 4 0,2 2 60,4 3 1,-4 4-142,4-3 1,-4 9 308,-2 2-149,0 8-23,0-12 1,-2 14 36,-4-4 0,4 3 32,-4 3 1,2 1 33,-1 5 0,1-1-36,-8 12 0,3-4 6,-3 10 1,-3-5-56,3-1 0,-3 0-38,-3 0 0,3-6-218,4 0 88,-5-7-44,14 3 0,-11-9-68,7-5 1,-2-3-12,3-7-18,3-1 0,-6-5-82,8-1 40,0-7 66,0 4 0,0-10 85,0-4 1,-6-4-591,0-7 298,1 0-46,5-8 0,0 4-769,0-8 768,7 0 45,3-6 1,5-5-233,-3 0 0,3 3 292,-3 3 0,1 5 66,-1-6 0,3 1 64,-3 5 0,-3-2 170,3 2 1,-6-2 463,5 8-338,-7-7-166,4 10 0,-8-5 1112,0 8-574,0 0-154,0 0 1,-2 1 141,-4 5 1,2-3 50,-7 8 1,5 1 1124,-6 5-1140,1 0 0,-8 9-10,-5 9 1,5 1 190,-4 10-170,-4-1-300,8 7 1,-12 0 57,8-1 1,-6 1-101,6-1 1,-5-1-1,5-4 1,1 2-107,11-8 1,-3-6-171,9-5 1,-3-7-1325,2 7 782,4-8-712,-5 3 652,14-7 360,3-7 1,9-5-1033,4-11 637,-4-4 302,22-7 1,-12 5-97,11 0 0,-2 0 151,3-5 1,-3-1-76,8 0 0,-7 8 352,1 4 37,4-3-33,-7 14 0,11-11 825,-8 11-487,8 5-220,-11-9 1,5 14 711,-8-3-443,1 3 216,0 2 0,-8 0 1379,-4 0-578,-4 0-4,-2 7-970,0 3 0,-7 7-227,-4 1 0,-10-1-309,-2 0 1,-9 6 91,-2 0 0,-3 0-111,-9-5 1,6-1-115,-5 0 0,5-1-495,-6-5 0,8 3 409,-2-9 0,-2 1-326,1-6 558,1 0 0,12 0 636,-1 0-52,9-8 0,-3 7-84,12-5 1,3 4 111,8 2 0,8 0-4,4 0 0,2 2 217,-2 4 0,3-3-342,-3 9 1,2-8-197,-2 1 1,2 3-498,-8-2 217,0 0 173,2-6-532,-6 7 1,6-5-489,-8 4-1674,-7 4 2690,-3-8 0,1 13 0,2-5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5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8228,'-9'-10'2177,"1"2"-1270,8 1-502,8 5 0,1-6 1107,9 8-749,7 0-234,-6 0 1,13 0 218,-3 0 1,6 0-25,5 0-306,-3 0-148,13 0 1,-12 0-119,8 0 1,-9-2-165,-3-4 0,1 3-1297,-6-9 770,-4 8 494,0-4 0,-14 8-2124,1 0 1054,-8 0 184,3 0 0,-9 0-375,-3 0 0,-5 8 656,-7 4 0,-6 3 55,0 2 0,-8 6-6,2 0 601,-4 8 0,-1-12 0,-1 6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5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8183,'9'0'0,"1"0"318,-4 0 662,-4 0 557,5 0-1025,-7 8 1,0 3 472,0 12 1,-5-2-358,-1 8 1,-13 8-92,1 9 0,-5-2-332,0 2 1,4-2-177,-4 2 1,4 3 290,2-9-1305,7 0 778,-5-5 0,13-6-1052,-4-1 1,4-6 624,2 1 0,0-4-1796,0-2 1677,0-7 0,8-3 195,3-7 1,5-1 557,1-5 0,8-12 0,2-8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8010,'17'0'4369,"0"0"-3217,1 7 1,-1-5-455,0 4 0,1-4 139,-1-2-411,0 0-315,0 0 0,-1 2-406,-5 4-622,5-4-92,-7 13 0,1-5 252,-4 7 1,-6 0-845,-6 1 0,-4 7 426,-7 3 0,-2-1 599,-4 2 0,4-2 576,-5 2 0,-2 3 0,-1-5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8010,'-10'9'316,"1"5"91,3-8 0,4 7 473,-4-1 0,4-3 704,2 3-551,0-1 0,0 7-246,0-1 1,0 0 271,0 0 0,-2 1-268,-3-1-241,3 0-380,-14-7 1,12 5-285,-7-3 0,7-3-341,-2 3-249,-3-8 79,7 3-680,-6-7 407,8 0-332,0 0 561,8 0 148,1 0 350,9 0 0,5-5-175,0-1 0,6-6 118,-6 7 0,6-3 39,-6 2 1,0 4 50,-6-3 0,0 1 133,0-2 1,1 4 16,-1-4 0,0 2 462,1-1-171,-1 3 0,0-6-45,1 8 921,-1 0-502,0 8-260,0-6 1,1 11 187,-1-7 0,-5 5-308,-1-5 0,1 0-309,5-6 144,0 0 0,0 0-85,1 0 1,-7 0-393,1 0 274,-1 0 0,1 0-157,-1 0 602,-7 0 431,4 0-327,-8 0 1,0 8 342,0 3 1,0-1-355,0 1 0,0 1 13,0 5 0,-6-5-245,0-1-272,1-7 208,5 4 0,-2-6-1555,-4 3 749,4-3-107,-6 6 0,8-10-758,0-4 0,0 2 485,0-7 0,0-1-338,0-5 0,0 0 677,0-1 1,-2 1-12,-3 0 0,1 0 687,-8-1 0,1-7 0,-7-2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7865,'-9'0'145,"1"-7"0,8 3-189,0-8 52,0 9 271,0-13 0,0 12 609,0-7-92,0 7-192,0-4 1,2 8 892,4 0-1048,-4 0 1,5 8 87,-7 3 1,0 5 5,0 1 1,-5 6 74,-1 0 0,-6 6 48,6-6-267,-7 0-141,3 2 0,-1-6-123,-1 4 0,8-3-121,-1-3 0,3 0-49,2 1-17,0-1 43,-8 0-379,6-7 88,-5 5 1,7-13 206,0 6 347,0-8-457,0 0-22,0-8 1,7-2-99,5-7 1,3-6 147,2 0 1,1-2-543,-1 2 1,6 4 190,0-4 1,2 2 34,-2-3 0,-4 5 179,4-4 0,-3 10 212,-3 1-1,0 1 184,0 1 1,-5 2 403,0 8-305,-9 0 836,5 0-428,-8 8-207,0 2 1,0 7 213,0 0 0,0 1-172,0-1 1,0 2-54,0 4 1,-2-4-178,-4 4 0,3-1-117,-9 1 1,6-10-540,-5 4 237,7-3 214,-11 3 1,11-7-666,-8-5 275,8-3 50,-3 6-171,-1-6 305,-2 6 312,1-16-158,1-2 0,6-7 26,-4 0 1,4 0 21,-3-1 0,3 1-151,2 0 149,7-1 0,3 1-7,7 0 1,-5 7 28,-1 4 0,1-1-9,5 1 1,0-6-108,1 7 1,-1-1-142,0 6 1,3-6 134,3 0 1,-2-1-126,8 1 0,-2 2-26,1-7 1,5 7 73,-4-2 1,2-2 195,-3 2 0,3 1 140,-8 5 1,0 0 264,-5 0 0,-1 2-185,0 3 920,-7 5-767,5 7 0,-13-5 44,4-1 0,-4 1 113,-2 5 1,0 6-125,0 0 1,-2 0-254,-4-5 0,-4 1-142,-7 4 1,4-4 43,-5 4 1,5-4-138,-10-1 1,4-1 127,1 0-207,-7-7 110,6 5 1,-6-13 128,8 4 0,0-4 190,-1-2 0,1 0 436,0 0 1,5-8-222,1-3 1,7-7-31,-2-5 0,4 4-190,2-4 0,8 4-141,3 2 1,5-7 22,1 1 0,8 0-165,4 6 0,3 0-279,3-1 0,0 7-695,-1-1 0,-1 3-1596,-4-3 0,3 5 370,-3 7 2217,-4 0 0,0 0 0,-8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8637,'-9'-8'1514,"1"6"-1054,16-5 0,-5 7 1322,9 0-919,-1 0-493,7 0 0,7 0 1151,3 0-742,5 0-372,2 0 1,1 0 30,5 0 0,-3-2-411,8-4 0,-5-2-225,5-3 0,-8-3-243,2 8 1,-11-5-496,-6 5 0,-4 0-752,-1 6-1911,-9 0 1593,-1 0 2006,-8 0 0,-15 8 0,-5 2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398 104 8143,'11'-27'1531,"1"4"1,-6 9-260,5 3-542,1 7 0,-1-6 450,1 5-360,-8 3-367,3-6 1,-7 10-318,0 4 1,-7 3-314,-5 9 0,2-1-85,-1 0 0,7 1-1007,-2-1 763,4 0 1,4-2-491,4-3 1,11-2 255,12-5 1,4-3 228,1 4 0,-1-4 334,-4-2 1,2 0 150,-8 0 1,0 2 303,-6 4 0,-5-2 78,-1 7 1,-7 1 465,2 5 0,-6 6-202,-6 0 1,-11 6 412,-12-6 1,0 6-458,-5-6 0,1 7-211,-13-1 1,2 4-467,-3 2 1,-3-7-24,4 1 1,-4-2-9,-1 2 1,6-4 47,5-8 0,3-1-275,3-5 0,7 3 34,4-9 1,4 1-80,1-6 1,9-2 21,3-4 1,4-3 81,2-9 1,8-1-413,3-4 305,12 4 66,4-6 0,8 8-98,-1-1 1,1 7 267,0-1 0,-1 7 296,1-7 0,-1 8-126,1-2 0,5 5 145,1 1 1,1 0 481,-2 0 0,-3 0-304,3 0 1,-3 5 9,-3 1 1,-7 0-127,-4-6 1,-4 6-143,-1-1 0,-1 1-152,0-6 0,-5 0-1000,-1 0 539,-7 0 83,4 0 1,-8 2-368,0 4 0,-8-2 298,-3 7 0,-7 1-351,-5 5 472,4 0 266,-14 1 0,7 5 208,-9 0 0,0 6-353,1-6 787,-1 7-443,1-10 1,-1 6 58,0-2 1,3-5 67,3 4 1,4-10 772,8-1 0,1-6 139,5 5 252,3-7-671,8 4-260,0-8 1,2 0 61,4 0 1,3 0-230,9 0 1,-1 0-78,0 0 1,2-8 183,5-4-996,-5 5 575,6-9 1,-8 7-472,0-9 1,-7 7 51,-4-1-69,-4 1 190,-2-6 166,0 7 57,0-5 272,-8 13 1,4-6-22,-7 8 0,5 6 500,-6-1-85,8 1-269,-3-6 121,7 0-420,-8 8 113,6-6 71,-6 6-17,8-8-92,0 7 0,0 3 166,0 7 0,0 0 247,0 1 1,0 7 207,0 4 0,0 3-226,0 3 0,0-1 78,0 1 0,-1 0-185,-5-1 1,4 1-217,-4-1 0,-2-5-39,3 0 1,-3-8-249,2 2 0,4-4-156,-4-1-450,5-1 339,1 0 1,-2-7-152,-4-4-76,4-5 361,-6-1-66,8 0 0,-2-1-120,-3-5 0,3-4-141,-4-7 0,-2 0-256,2-1 0,-1-5 279,1 0 1,2-2-136,-7 2 0,7 4-170,-2-4 463,-4 4 233,8 1 1,-13 7 60,4-1 172,-5 8 28,7-3 1,-7 7-29,5 0 0,-5 0 180,-1 0 0,0 0 601,-1 0 609,1 0 1448,0 0-416,7 0-1162,-5 0 279,13 7-768,-6 3-31,8 0 119,0-3-943,0 1 0,0-4-428,0 7 0,2-7-209,4 2 0,4 2-1013,7-2 0,8-1 1734,4-5 0,3 0 0,3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2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8184,'-12'-6'1995,"0"0"-1189,9 0 92,-5 6 54,8 0 183,0 0-995,0 8 95,0-6-365,0 13 0,0-5-309,0 7 0,0 1 0,0-1 0,0 2-639,0 4 0,0-4 510,0 4 0,0 2-185,0-2 1,-6 2 642,0-2 85,1-3-76,-3 5 1,6-8 344,-4 0-181,4 1 369,2-9 683,0 7-847,0-7 0,2 1 45,4-4 1,6-5-98,11-1 1,-2 0-130,8 0 0,-3-5-320,3-1 107,4-8 77,-14 13 0,6-7-95,-8 8 83,-7 0 10,5 0-96,-13 0 0,6 8 267,-8 3 0,-8 4 227,-3 3 1,-10 5-81,-2 0 1,-6 6 205,6-6 0,-6 6-159,6-6 0,2 0-49,9-6 1,5 0-320,7 1 10,0-1 1,7 0-26,5 0 0,5-5 95,6-1 0,4-7-119,8 2 1,-7 2 188,1-2 0,-6 5 71,6-5 1,-8 5-17,2-5 0,-4 2-69,-1-2 1,-7-3-62,1 9 1,-8-6-79,1 5 0,-5-5-233,-5 6 1,-5-7-172,-7 7 0,-8-3-558,-4 3 0,-6 1 382,-5-7 637,4 8 0,-14-12 0,5 5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29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9034,'29'12'0,"-2"-3"0,-2 1 0,-4-2 4014,-2-1-1092,-9 7-1248,5-12-732,-13 5-1543,6-7-1528,-8 0 2129,0 0 0,0 8 0,0 2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8218,'0'-10'2923,"0"2"-1089,0 1-1196,0 5 0,2-12-292,4 9 0,5-1-122,12 6 0,-2 0-6,8 0 1,2 0-143,9 0 1,-3 0 29,3 0 1,3 0-176,-3 0 0,0 0-132,-5 0 0,-3 0 92,-3 0 1,-6 2 264,-11 4 1,1 3-6,-7 8 0,0 6 239,-6 1 1,-2 1 58,-4-2 0,-5-2 395,-12 8 1,1-6-348,-6 5 0,5-6-157,-6 1 1,6 2-707,-6-2 0,6-6 303,-6-6 1,8-1-1204,-2 2 0,4-5 299,1-7 0,7 0-183,-1 0 0,8-7 24,-1-5 1,3-11-252,2-6 0,7-11 1377,5-6 0,11-12 0,4-3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5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398 112 8141,'6'-27'0,"-1"4"11,-1 4 120,-2 9 726,-2-5 334,0 13-457,8-13 0,-6 15-236,3 0 0,-3 2 488,-2 9 0,0 6-300,0 7 0,-2 8-43,-3 3 0,-7-1-142,-11 7 0,2 1 80,-8-2 0,0 6-465,-5-5 0,-1 5-377,1-6 1,7 1-255,4-7 0,-2 1-639,2-1 1,5-5-3122,7 0 3198,-1-8 1,1 2-669,-1-11 615,8-5 1130,-11-7 0,5-7 0,-7-3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6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8141,'-17'-8'0,"8"6"0,-5-7 1705,8 3-832,-7 4-416,11-6 567,-6 16-392,8 2-66,0 15 1,0 1 1007,0 9-1178,0 7 1,8 3 593,3 6-507,5 1 69,1 0 0,2-2 233,4-4 0,4 2-376,8-7 1,5-1-162,1-5 1,7-9-342,-2-2 1,6-5-446,5-2 0,-1-7-976,7-5 0,-7-3 814,2-2 0,1 0-680,-1 0 1,0-7-27,-6-5 1406,-1-11 0,-6 4 0,-3-6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11008,'2'9'1867,"4"-3"-1476,-4-4 1,13 4 135,-3-1 0,3 1-192,3-6 1,1 0-271,4 0 1,4-7 123,7-5 1,1-3-137,-1-3 1,-5-5 22,0 0 0,-6 0-246,6 6 0,-10 0-363,-1-1 1,-1 1 255,-6 0 1,-3-1-315,-2 1 1,-4 0 189,-2 0 0,0-7 71,0 1 0,0 0 123,0 6 0,0 0 116,0-1 1,-2 7 15,-4-1 0,2 9 424,-7-3-108,-1 4 1,-5 2-113,0 0 0,-1 8 225,1 3 0,0 4-75,-1 3 0,1 1 15,0 4 1,5-2 68,1 8 1,-1 0 157,-5 5 0,5 1 72,1 0 0,7 5 168,-2 0 1,-1 1 385,1-7-583,0 1-262,6-1 0,8-1-293,3-4 0,5 2-94,1-8 0,8 0-54,4-6 1,3-2-404,3-3 1,5-4-850,1-8 0,7 0 119,-2 0 0,-2-6-2079,2 0 3351,-7-7 0,3 3 0,-8-7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8686,'0'-10'719,"2"3"93,4 7 116,3-8 0,14 6-338,0-4 1,2 4 35,-2 2 0,-2 0-330,8 0 0,-8 0-236,2 0 0,2 6-735,-1 0 0,-1 0 499,-6-6 0,-6 2-1124,1 3-401,-8-3-1219,3 6 2920,-7 0 0,-15 1 0,-4 9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8053,'-9'8'973,"1"1"1,10 3-146,4-1 0,3-7-341,9 2 1,1 2-141,4-2 1,-2-1 48,8-5 1,0 0-375,5 0 1,3 0-363,3 0 0,-9-2 365,3-3-2651,-3 3 1323,-4-14 1303,-2 14 0,0-13 0,2 5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7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7994,'-7'-9'1750,"5"1"-545,-6 8-623,0 0 0,4 0-82,-7 0 1,5 10 17,-5 7 1,5 8-160,-6 9 1,1 7 37,-6-1 0,7 0-213,4-5 0,4 0 0,2-1 0,0 1-1047,0-1 0,8-7 578,3-4 1,7-3-1555,5-3 0,-2-2 1839,8-3 0,-8 3 0,4-5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8032,'2'-15'-464,"3"3"1,-1-1 528,8 7 1,-7-7 827,7 1 110,-8 4-651,11-7 0,-13 11 445,4-7-7,-4 7-360,-2-4 0,0 10-29,0 4 0,0-2 185,0 7 1,-2 7-153,-4 5 0,-2 2-158,-3-2 0,-3-4 77,9 4 0,-7 2-123,6-2 0,1 0-187,5-6 1,0 1-20,0-1 0,0-6-104,0 1 1,2-6 130,3 5 1,-1-7-181,8 2 1,-1-4-128,7-2 0,-1 0-113,0 0 0,0-2-330,1-4 1,-1 2 280,0-7 1,1-1-214,-1-5 0,-2 0 135,-3-1 0,3 1 79,-3 0 1,-3-1 178,3 1 1,-6-6 8,5 0 1,-7 0 77,2 6 1,-4-1 90,-2 1 532,0 0-329,0-1 952,0 1-297,0 8 70,0-7-321,0 14-25,0-5-254,0 7 1,-2 7-28,-4 5 0,4 9 558,-4 2 0,-1 8-284,1-2 1,-2 3 460,2 3 1,4-1-410,-3 1 0,3-6-285,2 0 1,2-6-199,3 6 0,5-8-200,7 2 1,1-6-748,-1-5 1,8 1-49,4-7 1,1 1-1664,-1-1 1,4-4 2573,-4 4 0,11-12 0,4-3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9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9053,'0'9'6574,"-7"-1"-6570,-3 0 17,-7 1 1,7 9-3755,4-1 3733,4 0 0,-5 0 0,-3 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2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8064,'0'-17'950,"0"8"362,0 1-637,0 8 136,0 0 1,0 8-236,0 3-401,0 4 0,0 3-119,0-1 1,0 6 155,0 0-1013,0 0 813,0-5 0,0-1 1,0 0-131,0 0 4,0-7 2,8 5-1162,-6-5 744,6 0 0,-7-3-1204,5-7 873,-4 0 255,6 0 606,-1-7 0,-5-3 0,6-7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39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8437,'-8'-10'575,"7"-5"-875,-7 13 0,10-6 987,4 8 618,-5 0 1,9 0-237,-4 0-361,-4 0-336,5 8 1,-7 7 27,0 8 1,0 8-211,0-2 0,0 3 28,0 3 1,0-6-168,0 0 1,0-8 114,0 2 0,2 0-237,4-6 1,2 4-72,3-9 1,7-3-12,-1 3 1,0-8 38,6 2 0,2-6-106,-2-6 1,6-4 64,-6-7 0,6 0 130,-6-1 1,0-7 2,-6-3 0,-1 1-6,-5-2 1,3-6 51,-8-5 0,5 0-9,-5 5 1,0 2 83,-6 4 0,0-1-43,0 7 1,-6 5 332,0 7-587,-7 7 1,3-4-308,-7 8 0,5 0-158,1 0 1,-1 0-138,-5 0 0,1 8-474,5 4 1,1 1 484,5-1 789,3 3 0,-6-6 0,8 9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0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7968,'11'0'-85,"1"0"0,-6 0 419,5 0 1,-1 2 529,1 3 0,5-1-184,-5 8 0,3-1 69,-3 7 0,5 1 16,-5 4 0,5 4-293,1 7 0,-6 9 533,1 3 1,-6 4-438,5 2 1,-7-1 362,2 1 1,-6 0-598,-6 0 0,2-2-440,-7-4 1,-7 2-112,-5-7 0,-9 7-326,-3-2 1,-5-2-4165,-6 2 4548,-12 0 0,4-2 0,-15-1 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2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8020,'-10'0'-1235,"-5"0"1133,3 0 1,3 2 115,-3 4 1,2-2-8,-1 7 1,-3-5 15,9 5 0,-3-1 3,2 2 1,4 3-89,-3-3-10,3 3 22,2 2 20,0 0 0,2-7-206,3-4 212,-3 3 24,6-7 0,0 6 0,1-8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3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5137 7733,'-17'-18'0,"-1"1"0,1-2 0,0-2 0,-1-2 142,1 1 1,6 1 214,-1-2 0,2 2-449,-1-8 1,3 6 17,8-6 0,0 3-126,0-3 1,0-10 110,0 5 1,0-5-98,0 5 1,6-7 112,0 1 0,7-8-3,-1 2 0,-3 2-34,3-2 1,-6 1 27,5-1 1,-5-10 36,5 5 1,-7-5 22,2 4 1,2 0 90,-2 0 0,5-5-52,-5-1 1,5 0 11,-5 6 1,6 1 13,-7-1 1,7-6 137,-6 0 0,7 1-135,-1 5 1,-1-8-3,6-3 0,-3-4-74,9-3 1,4-1-108,2-4 0,3 4 30,3-4 0,0-3-193,-1-3 0,1 2 244,-1-2 1,1 8 24,-1-1 1,1-5-4,0-2 0,-1 4 139,1 2 0,-1 6-78,1 6 0,0-10 129,-1 3 1,1-1-113,-1 8 1,1-2 25,0 7 0,7-7-45,4 1 0,4-1-136,2 2 0,5-5 108,1 5 0,5-4-162,-5-3 1,2 7 101,-3 0 0,-3 7 70,4-2 1,1 4 14,-1 3 1,2-1-22,-3 0 0,-3 6 155,4 0 0,-5 7-151,-1-1 0,6 3 3,0 3 0,5-1-45,-5 1 0,5-1-114,-5 0 1,5 7 19,-5-1 1,1 8 59,-1-2 0,-4-2 76,3 1 1,-3 3-1,-2 10 1,-6-3 72,0 9 0,-7-7-48,1 6 0,2 1 327,-1 5 1,5 0-299,-6 0 1,6 0 287,-5 0 0,7 5-391,-2 1 0,-2 8 190,2-3 0,0 4-265,6 3 0,-6 1 54,0 4 0,-5-2 24,5 8 1,-8-6 13,3 6 0,-5 5 4,-1 7 1,-7 1 33,1-2 0,0-1 14,6 7 1,-6 0 106,-1 6 1,-7-4-125,3 4 0,1-4 58,-2 10 1,5-3-43,-5 3 0,6-2-1,-6 7 1,8 0-167,-2 7 1,-4-1 141,-2 0 1,-2 2 2,2 4 1,-4-4-11,4 4 1,-3-2 109,-3 2 0,0-2-89,0 8 1,-5-6 21,0 5 1,-7-5 4,7 6 1,-8 0 4,1 5 1,3 1-301,-2-1 0,0 1 257,-6-1 0,5 0-12,1 1 1,0-1-14,-6 1 0,0 1 18,0 4 1,0-3 7,0 3 1,-8-4-11,-3-1 0,-5-1 1,-1 1 0,0 5 2,-1 0 0,-1 1 8,-4-7 0,2-1 2,-8-5 0,2 9-104,-1-9 0,-5 9 90,4-9 1,-4-3 111,-1-2 1,-7 2-112,1-2 1,-6 0-71,6-6 0,-8-2 150,1-3 1,-2 7 125,-3-8 0,0 8-134,0-7 1,0 1-37,0-1 1,0 3-16,0-4 1,-1-3-88,-5-3 0,4-5-181,-4-6 1,5 4 209,1-4 0,-2-3 15,-4-3 0,5 2 14,-5-1 0,-2-1 36,3-5 0,-3-3 20,2-3 1,3 4 16,-9-4 1,7-2-52,-7 1 1,7-5 15,-7 6 0,9-8-75,-3 2 1,-2-9 70,3-3 0,-3-5-97,2 6 0,5-8 224,-5 1 1,4-3-144,2-2 1,-5 0 286,-1 0 0,2-6-252,10 1 0,-4-9 115,4 3 0,-4-5-144,-2-1 1,6 0 29,0-1 0,2 1-18,-2 0 1,-4 0 56,4-1 1,3 1-47,3 0 1,-2-1-2,1 1 0,-5-6-43,6 0 0,0 0 0,5 6 0,0-6-23,1 0 1,-1-6-7,1 6 0,1-6 30,4 6 0,-2-8 4,8 2 1,-5-2-10,5 3 0,-1-5 12,7 4 1,0-4 2,0-1 1,-1-1 1,1 1 0,6 1 6,-1 4 0,8-9 1,-2 3 0,3-3 2,-3 3 1,4 1 66,-4-1 0,4 0-68,2 1 1,0-1-13,0 1 0,0 5 18,0 0 0,0 6 1,0-6 0,0 8-61,0-2 1,0-2-8,0 2 1,0-2 23,0 2 1,0 4-14,0-4 0,0-2-14,0 2 1,0 0 29,0 5 0,0-5 60,0 0 0,0 0-27,0 6 1,0-1 6,0 1 0,0-6-11,0 0 1,-6 0 12,1 6 0,-3-6 16,2 0 1,4 0 4,-4 5 1,-1 1-7,1 0 0,-5-1-18,5 1 1,-6 0-378,6 0-146,-7 7-237,3-5 538,-7 5 1,6 0-314,-1 5 521,8 3 0,-3-6 0,7-2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5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6537 7979,'-16'-25'702,"-7"-4"1,0 4-586,0 2 0,4 6-183,2 5 0,-1-3-159,1 4 183,7-5 0,-3-7-55,7 0 1,0-8-84,6 2 0,2-5-70,4-6 0,2-5 95,3-7 0,11-1 159,-5-5 0,4 2-114,-4-7 0,1-1 61,-1-5 0,0-6-234,0 0 1,1-7 221,-1 1 1,0-9 51,1-2 1,-10 42-1,1 0 13,8-48 0,-8 44 0,-1 0 26,1-1 0,0 1 0,-1 1 0,-1 0-29,-1 1 1,0 0-1,1 2 1,1 0 27,-2-5 1,0 1-1,-2 3 1,1 2-47,7-49 1,-7 48-1,-1 0 75,2-5 0,0 0 1,1 5-1,1 0-210,-2-1 1,0-1-1,-1 2 1,-1 0 161,2-2 1,0 0-1,-1-1 1,-1 0-39,2-1 1,0-1-1,2 2 1,-1 0-6,-1-2 0,0 1 0,1 1 0,-1 2 26,6-47 1,-4 47 0,-1 0-3,5-47 1,-5 47 0,1 0 33,1-1 0,-1 0 0,10-46 0,-1 0 1,-5 8 9,-1-2 1,1 3-5,5 3 0,0 1 13,0 5 1,1-3-174,-1 8 0,0-5 194,1 5 0,5 0 18,0 5 0,8 1-49,-3 0 1,7 0-18,5 0 1,-1 0 23,7-1 0,0 7-87,6 0 0,0 1 54,0-1 0,-1 3-4,1 8 0,0 0 29,0 1 0,0 4-5,0 1 1,0 8-56,0-2 1,1 3 39,5 2 0,-4 3-67,3 3 0,-3-2 70,-2 8 0,0 0 97,0 6 0,0-1-134,0 1 1,-6 2 295,0 3 1,-6-1-282,6 7 0,-1 0 203,1 6 1,4 0-198,-4 0 1,-2 0 11,2 0 1,0 0 11,6 0 1,-2 8-28,-4 4 0,-2 3 3,-3 2 0,-5 2 1,5 4 1,-5-1 0,-1 6 1,-1 1 0,1 6 0,-6 1 0,-1 5 0,-1-5-3,2 5 1,2 1-2,-8-2 1,6 8 8,-6-2 1,0 2-7,-6-2 0,2 10-2,4-4 1,-3 4-1,3-4 0,-4 5 0,-2 1 0,1 7-1,-1-1 1,0-3-1,0 3 1,-1-1-1,-5 6 1,5-4-125,-5 5 1,-1-5 183,1 10 0,-5 0-54,6-6 0,-7 10 76,7-10 1,-6 6-54,5 0 0,-5-4 6,6 4 1,-9 4-21,3 1 0,2 3 4,-2-2 1,-1 1-51,-5-7 0,0 6 51,0-6 0,0 6-64,0-6 1,0 5 47,0-5 0,-5 6 115,-1-6 0,-8 6 4,3-7 1,1 1 117,-1-5 0,-1 4-140,-5 1 0,5 6 28,1-6 1,5 0-162,-5-6 0,5 0 115,-6 1 1,8-7-226,-1 0 1,-5 1 27,-1 5 1,1 0 19,-2 0 1,1-5 97,-6-1 0,-1-5 9,1 5 0,-2-7 4,-4 1 0,2-1 12,-8 2 1,6-4 96,-6 3 0,0-1-57,-6 2 0,3-5-53,3 5 0,-4-10 26,4-2 0,-3-2-51,-3 3 1,6-5 49,1-8 0,-1 5-7,-6-5 1,-5 9-10,-1-14 0,-1 7 6,2-7 1,3 4 240,-3 1 0,-4 1-193,-2-1 0,-4 1-75,-2-1 1,2 1 49,4 0 1,-4-1-122,4 1 1,2-1 30,-3 1 1,7-6-68,-6 0 1,7-8 35,-1 2 0,2-4-137,-3-2 1,5 1 122,-4-1 0,-3-2 17,3-3 0,-2 3 144,1-3 1,3 1-33,-8-1 1,0 3-28,-6-3 1,0-3 5,0 3 0,4-3 22,-4 3 0,6 3 52,-6-3 0,0-3 1,6 3 0,-4-8-74,-2 2 1,6 1 6,0-1 0,2 0-7,-2-6 1,1 0 12,5 0 1,4 0 0,-5 0 1,5 0-43,1 0 1,1 0-18,-1 0 1,0 0-10,1 0 1,1-6-1,4 0 0,-3-1 9,3 1 0,-4 2 22,-1-8 1,-1 9 88,0-3 1,1-2-24,-1 2 1,6-1 9,1 1 1,1 2-23,-2-8 0,-2 9 11,8-3 0,-6-2-61,6 2 0,0-1-106,6 1 1,-6 4 33,0-4 0,0-1 81,5 1 0,1-6 56,0 7 1,5-9-24,1 3 0,1 1 0,-1-2 1,3 7 99,8-7 59,-8 8-192,6-11 0,-5 11-1,7-7 0,2 7-93,3-2 1,-3 2 63,4-2-91,4 4 103,-1-5 1,9 5-90,-1-4 19,0 4 1,0-6 7,1 8 1,-1 0-79,0 0 0,1 0-198,-1 0 1,0 6-355,0 0 1,-5 7 87,0-1 605,-9 3 0,13 10 0,-7 2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1 570 8207,'0'-12'-543,"0"1"1308,0 7-283,0-12 205,0 7-434,0-1 0,6 1 12,-1 3 1,3 4-208,-2-4 219,-4 4-127,13 2 0,-11 0 21,7 0 1,-5 0-63,6 0 0,-1 0-6,7 0 0,-1 0 3,0 0 1,8-5-54,4-1 0,4-2-112,1 2 1,1 4 41,-1-3 1,7-3 56,-1 2 0,6-5 4,-5 5 0,1-2-3,-2 2 0,-3 5 5,3-5 0,-3 4 14,-3 2 1,7 0 5,-1 0 0,2 0-3,-2 0 1,5-2-3,7-4 0,-1 4-153,1-4 0,2 5 87,4 1 1,3-2-95,8-4 0,1 4 39,-1-4 1,0-2-65,0 3 1,-4-7 124,5 6 0,-13-5-12,7 5 0,-1 0 24,0 6 1,-1-5 100,1-1 0,-5 0 22,5 6 1,-5-6-61,5 1 1,1-3 158,5 2 0,-6 4-133,1-4 1,-1-1-58,6 1 0,-5-2-39,-1 2 1,-5 5-4,5-5 1,-7 4-20,2 2 1,-5 0-24,-1 0 0,-2-2 6,-4-4 1,4 4 29,-4-3 1,4 3-41,2 2 0,0 0 37,0 0 0,-4 0 0,4 0 0,-6 0-66,6 0 1,0 0-8,-6 0 0,2 0 77,-2 0 0,2 0-17,-7 0 1,5 0 34,-6 0 0,0 0-40,-5 0 1,0 0 147,-1 0 0,1 0-50,-1 0 1,3 0-31,3 0 1,-3 0-45,3 0 1,2 0 5,-1 0 1,-1 0-6,-5 0 1,-7 0-8,1 0 0,-2 0-15,2 0 1,-2 0 13,-4 0 97,-4-8 0,6 6-28,-8-4 0,-5 4 318,-1 2-270,-7-7 36,4 5-133,0-14-201,-6 14-233,5-5 111,-7 7 416,0 0 110,-7 0 0,-3 0 93,-7 0-197,-1 0 1,1 7 230,0 5 1,-1-2-72,1 1 1,2 6 93,3 6 1,-1 0 8,7-5 0,0 1-113,6 4 0,2-10-45,4 5 1,4-5 14,7 5 0,2-9-117,4-3 0,-2 2-184,8-3 1,-6 1-436,6-6 1,-6-2 303,6-4 0,-8-3-359,2-8 1,-6-1 227,-5 1 0,1-2 75,-7-4 0,0 2 115,-6-8 0,0 0 20,0-6 1,-8 1 199,-3-1 1,-10 8-35,-3 4 0,-6 0-646,1 6 0,-11-2 259,-7 13 1,-10 2 341,-7 10 0,-11 11 0,-3 10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8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8274,'12'0'0,"-1"0"-351,1 0 1,5 0 203,1 0 0,-1-6-14,0 0 0,-5-5 461,-1 5 389,1-8-523,5 5 0,-6-7-3,1 5 1,-6-3-116,5 9 172,-7-9 30,4 5 20,0-9 0,-7 9-199,7-7 1,-8 12 86,0-7-169,0 7 235,0-11-319,0 13 188,0-14-64,0 15-254,0-7 232,0 0 0,0 4-247,0-7 210,0 7-27,0-4 377,0 1-191,0 5-99,0-6 109,-8 8 193,7 0-201,-15 0-50,7 0 0,-3 0-75,0 0-18,1 8 1,-4-5 177,3 9 0,-1-6-115,7 5 0,-6 1 217,7 5 1,-7 0 52,6 1 0,-1 1 179,1 4 1,4-4-157,-4 4 1,4 2 73,2-2 0,8 0-35,3-5-430,5-1 97,1 0 1,2-7-82,4-4 0,-2 1 72,8-1 1,-2 0-77,2-6 1,4-8 66,-4-3 0,-3-1-301,3-5 0,-8 3-100,2-9 170,-3 4 84,-11-6 0,-1 4 76,-8-8 1,0 0-7,0-5 0,-8 5-151,-3 0 0,-7 6 87,-5-6 1,-4 8-193,-7-2 0,1 11-169,4 7 0,-3 3-344,3 2 0,-4 7-6,-1 5 0,1 9 820,4 2 0,-3 8 0,5-4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4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8442,'10'0'-1369,"-3"-8"2344,-7 6-373,0-5 0,0 9 81,0 3-419,-7 5 0,-1 7-86,-4 1 1,3-3-357,3-3 91,4 3 1,-8-7 189,5 3 297,3 5-169,-6-7 1,8 8 96,0 1 0,0-1-163,0 0 1,-2 1 16,-4-1 0,5 0-14,-5 0 1,4 1-17,2-1 0,0 0 246,0 1-21,0-1-199,0 0-88,0 1 0,0-7-132,0 1 167,0-9-337,0 5 64,8-8 0,1-2-200,8-4 1,1-3 169,-1-8 1,0-1-107,1 1 1,-1 0-39,0-1 1,2-1-160,4-4 1,-9 4-26,3-4 1,-3-2 80,3 2 1,-2-2 298,-3 2 0,1 4-122,-7-5 0,0 5 158,-6 2 1,6 5 103,-1 1 1,1 5 212,-6-5 0,0 5 109,0-6 0,-2 8 824,-4-1 173,4 3-903,-13 2 0,11 0-11,-7 0 0,5 7-38,-6 5 1,7 5 60,-7 6 1,8-2-34,-1 8 1,3-6 129,2 6 0,0-2-292,0 2 1,7 4-169,5-5 1,5-1-662,6 2 0,4-8 410,8 2 0,1-2-1173,5 2 0,3-3 296,8 3 0,3-4 1049,9-2 0,-1 1 0,14-1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1 477 8346,'2'-15'-216,"3"4"-55,-3-5 1,14 9 1336,-5-5-648,5-3 1,1 11 86,0-8 0,0 8 162,1-1-94,-1 3-398,0 2 1,-1 2-157,-5 3 0,-3 5 112,-8 7 0,0 1 21,0-1 0,-2 6-81,-4 0 1,2 2 82,-7-2 1,1-2-69,-1 8 0,-3-8 70,9 2 1,-7-4 11,6-1 1,0-1 15,6 0 1,0 1 9,0-1 0,0-6-20,0 1 1,0-6-4,0 5 0,8-7-91,4 2 1,3-4 86,2-2 0,6-8-182,0-3 0,8-5 10,-2-1 0,2-6-106,-2 0 0,3-8 138,-3 2 1,2-3-29,-2-3 0,-2-5-2,-4-1 1,-4-5-13,4 6 0,-6-8 203,-5 2 1,1 3-109,-7 3 1,0 4 288,-6 1 0,0 6-168,0 0 0,-2 8-337,-4-2 0,4 10 142,-4 1 1,2 8-395,-1-1-319,3-5-195,-6 8 0,8 2-809,0 12 0,0 5 118,0 6 1593,0 4 0,0 7 0,0 1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1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1 363 8090,'11'0'153,"1"0"35,-1 0 0,6 0 257,1 0 1,-1 0-24,0 0 1,1 0-49,-1 0 1,6-5-266,0-1 0,8-8-128,-2 3 1,-3-5 95,3-1 1,-2 0-72,2 0 1,-2-1-101,-4 1 0,-4 0-77,4-1-33,-4 1 0,-1 0 8,-1-1 1,-7 1-9,-5 0 1,-3 5-27,-2 1-31,0-1 116,0-5 72,0 0 0,-5 5-199,-1 1 192,-8 7 1,5-4 105,-9 8 0,7 0-31,-1 0 0,7 0 330,-7 0-238,8 0 104,-11 0 1,7 2 182,-3 4-276,-5-4 0,9 7 178,-5-3 1,-1-2-44,7 7 0,-6 1 233,7 5 0,-7 1 109,6-1 1,-5 2 78,5 4 0,0-2-197,6 8 1,0-6-21,0 6 0,8-6-254,3 6 1,12-8-125,6 2 0,12-9-515,5-3 0,6-7 344,5 2 1,1-4-1406,11-2 0,-2 0 1345,14 0 0,-8-8 0,4-2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03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7304,'0'-17'-364,"0"5"473,0 1 0,6 5-14,-1-6 0,7 7 102,-6-7 1,7 6-154,-1-5 0,-3 5 18,3-5-30,-1 7 1,7-4-5,-1 8 0,2-6 30,4 0 0,-4 1 0,4 5 1,4-2 7,2-4 0,2 4-40,-2-4 1,3 4-5,-3 2 0,4 0 17,1 0 0,-1 0-3,-4 0 0,4 0-16,-5 0 0,-3 6-2,-2 0 0,2 7 73,-2-1 1,0-2 15,-5 1 1,-1-1 12,0 1 1,1 5-100,-1-5 1,0 4 1,1 3 0,-1-1-25,0 0 0,-7 1-8,-4-1 1,1 6 39,-1 0 0,0 0-10,-6-6 0,0 1 94,0-1 0,0 2-98,0 4 0,-2-2 227,-4 8 1,0-6-20,-11 6 0,4-6-95,-11 6 0,-1-2 3,2 2 0,-7 3-1,1-3 1,-4-2 238,-1 2-40,-1-8-220,0 12 1,1-14 212,-1 4 0,1-10-57,-1-1 0,1-8 93,-1 2 0,6-6-191,0-6 1,6-10-164,-6-7 0,6-9 62,-5-3 1,6-7-204,-1-10 1,10 0 155,1 0 1,9 0-96,-3 0 1,12 2-1300,5 4 615,4 4 366,10 8 393,-5-1 0,5 8 0,-8 2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7980,'-17'-8'324,"7"6"0,3-7-513,7 3 300,0 4 1,2-8 265,3 5 0,-1 3 72,8-4 1,-1 4 314,7 2 1,6-6-220,5 0 1,6 1-156,5 5 0,4-2-7,8-4 1,0 4-112,0-4 1,-2-1-53,-4 1 0,4-2-132,-4 2 1,2 5-190,-2-5 0,-3-2-57,-9 2 0,-1-5-450,-4 5 0,-4 0-1062,-8 6 757,0 0-583,1 0 966,-9 0 0,-3 2 84,-12 4 0,-9 4 65,-8 7 1,-6 0 380,6 0 0,-16 8 0,3 2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7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8 208 8040,'-7'0'634,"7"0"0,7 0-301,11 0 1,6-6 87,5 1 0,4-3-67,2 2 0,7 2 185,4-7 0,4 5-281,2-5 1,0 5-29,0-6 1,-2 3-183,-4-3 1,2-3-119,-8 3 0,-2 3-317,-9-3 0,2 8-25,-8-1 1,-6 3-421,-5 2 1,-6 0-350,5 0-579,-7-8 1131,4 6 0,-8-8 629,0 5 0,-8-5 0,-2-7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9151,'18'5'885,"-1"1"1,6 8-65,0-3 1,10 4-221,1 3 1,3-1-21,9 0 1,0-1-202,6-5 0,0 5 59,0-5 1,-2 3-263,-4-3 1,-4 4-93,-7-3 1,-3 3-27,-3 3 0,-6-1 60,-11 0 0,1 6-411,-7 0 0,-2 8-49,-10-2 1,-6-2-244,-11 2 1,-4-1 112,-7 7 1,-6-2-284,-1-4 1,1 1 219,5-7 0,6 0-134,1-5 1,12-9 667,-1-3 0,11 4 0,-2-1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8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8016,'9'-8'1286,"-1"6"-2009,-8-6 356,0 1 0,-2 5 1782,-4-4-981,-3 4 1,-9 2-33,1 0 0,0 0-188,-1 0 0,-1 0-265,-4 0 0,4 0 115,-4 0 0,4 2-71,1 4 1,-5 2 45,0 3 0,-7 4 1,1-3 1,2 5 128,-2 6 0,6-2-106,-6 8 1,0 0 231,-5 6 0,5 1 109,0 5 0,6-3 137,-6 8 1,8-6-160,-2 7 0,4-7-118,2 6 1,7-6-108,4 6 0,4-7-147,2 1 1,0-5-351,0-6 1,8 1 257,3-7 0,11 1-450,1-7 0,7-6 169,-1 1 1,4-8-11,1 1 1,1-5-51,0-5 0,-1-5-161,1-7 0,-1 0 164,1-1 1,0-1-18,-1-4 0,-5 4 338,0-4 1,-8-2-75,2 2 0,-4 5 480,-2 7-177,1-1 91,-9-5 238,7 7 160,-14-5 781,5 13-548,-7-6-346,0 8 0,0 8 268,0 4-357,0 3-151,0 2 0,0 1 103,0-1 0,0 0-179,0 0 0,0 1-77,0-1 1,2 0-119,4 1 1,-4-1-405,4 0 1,1 1-586,-1-1 1,2-6 516,-2 1 0,-4-6-1371,3 5 651,5-7-313,-8 4 1007,6-8 0,-8-2-217,0-4 720,-8-4 0,-2-15 0,-7-1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8016,'-2'-17'0,"-2"0"1396,-1-1-324,-1 9-494,-2-7 0,6 12 758,-3-7-77,3 7-805,9-4 1,3 8-97,7 0 1,1 0-198,-1 0 1,8 0-120,4 0 1,3 0-153,3 0 0,-1 0-455,1 0 1,0 0-104,-1 0 1,-5 0-965,0 0 0,-8 2 1632,2 4 0,4 11 0,0 10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8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8530,'2'-9'2866,"3"3"-2074,5-4 1,7 9 10,1-5 1,1-2-317,4 2 1,-4 1-338,4 5 1,-2 0 84,2 0 1,-3 0-654,3 0 1,-4 0-347,-2 0 1,-5 0-732,-1 0 1,-1 1 1494,1 5 0,5 4 0,-7 7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7:59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9140,'11'0'-1307,"1"0"2426,-1 0 1,7 0-410,-1 0 1,2-2-246,4-3 0,-4 1-245,4-8 0,2 8-268,-2-1 1,6-3-6,-6 2 0,6-5-237,-6 5 0,0-6 40,-5 7 0,-1-7 48,0 6-232,0-7 1,-1 3 136,-5-7 1,3 5-17,-8 1 0,-1-1 90,-5-5 0,0 0 77,0-1 0,-5 7 38,-1-1 1,-8 7 107,3-7 1,1 6 62,-1-5 465,-1 7 521,-5-11-225,0 13 82,-1-6-591,1 8 1,5 0 126,1 0 0,5 8-123,-5 3 0,5 10 62,-6 2 1,8 2 278,-1-2 0,-3-1-234,2 6 1,0-1 70,6 2 0,2 2-130,4-8 1,6 6-730,11-6 1,4 0-260,7-6 0,9 0-579,3 1 0,9-3 660,3-3 540,0-5 0,1 1 0,3 2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0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8060,'6'-11'1050,"0"-1"-190,7 9-347,-3-5 1,7 8-35,0 0 0,1 0-144,-1 0 1,0 0 87,1 0 1,-1 0-384,0 0 0,0 0 77,1 0 0,-1 0-40,0 0 1,1 6-44,-1-1 1,-6 7-140,1-6 0,-6 7 55,5-1 0,-7 3-107,2 2 1,-4 1 79,-2-1 0,0 2 83,0 4 0,-2-2 203,-4 8 1,-4-6-104,-7 6 0,0 0 20,0 5 1,-1 1-41,1 0 0,-6-1 28,0 1 0,-2 5-102,2 0 1,2 3-140,-8-3 1,8-3-31,-2 3 0,4-4-238,1-1 1,1 0 36,0-1 1,1-5 60,5 0 1,-3-8-757,9 2 432,-1-11-162,-2 3-379,6-13 440,-6 13 349,8-13 0,0-2 72,0-11 0,0-5 301,0-1 0,8-8 0,2-2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0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8060,'10'-8'0,"-1"6"165,-3-4 1,-2 5 649,8 1 1023,-1 0-1221,6 0 1,1 5 235,-1 1 0,-2 8-343,-3-3 0,3 4-207,-3 3 0,-3-7-810,3 1 312,-1-1 223,-1 7 1,4-1-988,-9 0 1,9-1 89,-3-5 0,-1 3-433,1-9 1,1 1 558,5-6 1,0 0-406,1 0 1148,-1 0 0,8-15 0,2-5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0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8429,'29'-6'0,"-1"0"1965,3 2-1567,-6 2 1,6 2 880,-8 0-838,0 0 0,-6 0-50,1 0 0,-7 0-190,1 0 1,-9 8-775,3 4 0,-4-3 472,-2 3 0,0-1 101,0 7 0,0-1 0,0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0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87 114 7499,'10'-11'669,"-4"-1"1,1 6-374,-1-5 1,2 5 84,-2-5 1,-3 1-31,9-1 1,-6-3 517,5 8-170,-7-7-402,12 11 0,-9 2-10,5 11 0,-5 13 88,-7 4 1,-5 13-350,-1 5 0,-8 4 149,3 2 1,-10-2-235,-2-4 1,0 4-124,5-4 0,3-6-139,3-5 1,-1-3 170,7-9 0,-5 0-124,5-5 1,0-7-114,6 1 1,-2-8-1003,-3 1-69,3-3 964,-6-2 0,8-2-629,0-3 766,0-5 0,6-1 149,-1-1 0,9 0 1,-4-5 256,-1 0 0,6 2-49,-3 3 0,3 2 212,3 5 1,-7 3 478,1-4 612,-1 4 1266,7 2-1643,-1 8 1,-6-4 204,1 7 0,-6-1-325,5 1-171,-7 5-1034,11-14 0,-5 11 307,7-7 0,-5-1 450,-1-5-1567,1 0 1,5 0-2569,0 0 3777,-7 0 0,5-7 0,-5-3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1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8038,'0'-10'952,"0"3"-140,0 7 2707,0 0-3051,0 7 0,7-5-163,5 4 1,11-4-207,6-2 1,-2 0-198,1 0 1,7-2 5,5-4 0,1-3-367,-7-9 0,1 7-340,-1-1 1,-7 3-78,-4-3-1,-3-3 424,-11 13-144,-1-13-6,-8 5 432,0-7 0,-8 1 106,-3 5 1,1-3-22,-1 9 1,1-3 305,-2 2-54,-3 4-230,5-6 88,-7 8-50,0 0 1,5 0-14,1 0 71,7 0-22,-4 8 0,3 2 46,-1 7 1,0 2 156,6 4 0,0-2 148,0 8 1,-6 2-141,0 9 1,1-1 36,5 7 1,0-8-70,0 3 0,0-1 11,0-5 0,7 3-108,5-9 1,-2-4-67,1-2 1,1-4 13,5-2 1,0-5-390,0-1 54,1-7 0,-1 4 125,0-8 1,1-8-24,-1-3 0,-2-5 30,-3-1 1,1-2-116,-7-4 270,7 4 1,-11-6 250,4 7-51,-4 9 70,-2-7 1,6 16 46,0 0 0,-1 4-85,-5 14 1,2-3-38,4 14 0,-4 0-134,4 5 0,-4 1-3,-2-1 1,5 1-84,1-1 1,0 1-208,-6 0 1,0-3-65,0-3 1,0-2-268,0-4 1,0-4 112,0 4 0,-8-5 58,-3-7 0,1-3 404,-1-8 218,-1 0 0,-3-2 419,3-4 0,3-3-151,3-9 1,4 1 461,-4 0 0,6-6-303,6 0 0,5 0 187,12 5 1,-1-3-423,6 4 0,-5-4-184,6 9 1,-2-3-299,2-3 1,-2 1-119,-4 0 1,-4 5-572,4 1-354,-11 7-225,3-4 1,-15 8 438,0 0 0,-9 0-294,-14 0 0,-4 0 563,-8 0 1,0 6 297,1 0 0,-8 5 330,-5-5 0,-2 6 0,-3-7 0,0 1 0,0-6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1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8038,'-40'2'-730,"0"4"0,-1-2 858,7 8 0,-1-1 640,1 6 1,1 3-188,4 3 1,-2-4-194,8 4 0,0 4 155,6 2 0,7-2 73,5 1 0,3-5-5,2 6 1,15-2 12,8 2 0,16-2 235,7-4 1,11-10-379,7 5 1,9-11-99,2 5 1,1-8-364,-1 1 1,-5-3 66,-1-2 0,0 0-825,-6 0 1,-3 0-204,-2 0 0,-7-5-829,-4-1 0,1-6 669,-8 7 0,-5-9 1101,-7 3 0,1-5 0,6-1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2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10008,'8'-9'-507,"4"3"-33,3 4 1,2 2 454,1 0 0,1 0 1418,4 0-488,-4 0 0,12 0-503,-8 0 0,0 6-383,-6 0 0,1 1 34,-1-1 0,-2-2-215,-3 7 1,1-5 193,-7 6 1,5 5 111,-5 6 0,0 8-21,-6-2 0,0 5 242,0 6 0,0-1 188,0 7 1,-6-2-224,0 2 0,1 2 455,5-7 1,-6 5-274,0-6 1,0 6-221,6-5 0,0-1-253,0-5 0,0-3-321,0-3 1,0 2-312,0-8-939,0 0-380,0-6 1378,0-7 1,0-4 69,0-12 1,0-6 74,0-11 0,2-4 157,4-7 1,-4-9 7,4-3 0,1-2 0,-1 2 0,10 4 166,1 7 1,2 3 157,10 3 1,-8 6 289,2 11 0,2 5-221,-2 7 0,6 7 1364,-6 5-774,0 3-229,-6 2 1,-5 7 190,-1-1 1,-1 5-49,2-5 0,-5 6 90,-7-6 1,0 6-414,0-6 0,-7 8-281,-5-2 0,-3-4-910,-3-2 539,1-4 348,0-2 0,-6 1-736,0-1 0,5-7-147,7-5 532,-1-3 0,-3-6-7,3-7 0,5-3 40,7-14 0,2 5 202,3-6 1,5 6 262,7-6 0,-1 13 365,-5-1 0,5 9-265,-5-3 1,-1 7 438,1-2 1,-5 4 240,6 2-37,-9 0-37,5 8-355,-8 2 1,0 7-401,0 0 0,-6 1-273,1-1 0,-3-2-1652,2-3 1037,4 3 180,-5-5 0,7 1-664,0 1-220,0-8 1130,0 3 0,0-14 349,0-5 0,-6-3-270,0-3 0,-9 1-29,-3 0 1,-1 5 292,-10 1 0,0 7-131,-5-2 1,-1 4 116,1 2 1,-9 8 132,-3 4 0,-2 3 143,2 2 0,-2 0 51,8 1 1,-1-3 284,7-3 0,5 1-98,0-7 0,6 7 347,-6-1 0,8-4-355,-2-3 1,10 3 230,1-2-401,1 7 1,1-9-11,4 8 1,4-7-1,2 7 1,0-6 198,0 5 0,10-5 242,7 5 1,4-5-52,14 6 0,3-1 208,14 7 0,-4-7-262,4 1 0,-4-1-119,10 6 0,-4 1-48,-2-1 1,-4-5-378,3-1 1,-1-5-281,14 5 1,-7-7-228,7 2 1,-6-4-612,5-2 0,-7 0-59,1 0 1,-1 0-980,2 0 0,-10 0 692,4 0 0,-10-6 1395,4 0 0,-8-15 0,5 2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0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7945,'0'17'5274,"0"0"-4197,0 1 1,-2-1 833,-4 0 1,-7 0-1359,-16 1 1,-9 7-554,-20 4 0,-26 19 0,35-22 0,0 1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1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8321,'0'-10'-49,"8"-5"0,-6 11 1642,3-8-413,5 9-634,0-5 0,7 6-220,0-4 0,-5 4-164,-1-4 1,1 5 97,5 1 0,-5 0 59,-1 0 1,-1 1-44,1 5 1,5-4 140,-5 4 1,10-4-102,2-2 1,6 6-1,-6-1 0,14 1-72,-3-6 1,12-2 15,0-4 1,4 3-226,2-9 1,0 8 144,0-2 0,-2 3-259,-4-3 0,-4 4 67,-7-4 1,-2 4-80,-5 2 1,3 0-136,-8 0 0,0 2-228,-5 4 0,-7-4-481,1 4-706,-8-4-564,3 5 936,-7 3 197,0 7 1,-7 0 93,-5 1 978,-3-1 0,-10 8 0,-2 2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8263,'0'-12'0,"0"1"-234,-8 7 1,6-5 248,-3 3 532,3 4-140,2-6-281,0 8 993,0 0-751,0 8-204,0-6 0,0 13 79,0-3 1,0-3 6,0 3 1,-8 5 122,-4 6 0,-3 8-27,-2-2 1,0 5 244,-1 7 0,-1-1-8,-4 12 0,-2-4-156,-4 10 0,-2-5-265,8-1 1,0-6-62,6 0 1,0-7-127,-1 1 0,9-9 99,3-2 0,4-8-321,2 2 204,0-11 0,0-3-204,0-3 90,0-4 0,0 4 109,0-12 0,2 2-273,4-8 1,-4-1-63,4-10 1,3 4-667,3-4 1,-3 3 139,3 3 1,-3 6-276,3-1 0,3 8 394,-3-2 790,3 5 0,2-7 0,1-2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8227,'9'-2'-1063,"-3"-3"797,4 3 0,-7-6 1345,9 8 99,-8-8 164,4 6-298,-8-5-487,0 14 0,-2 3 606,-4 7 1,-4 2-514,-7 4 1,0-3 204,-1 3 1,3 2-333,3-2 1,-1 2-204,7-2 0,-5-4-897,5 4 0,0-4-1073,6-1 1,2-1 866,4 0 0,3-1 783,9-5 0,-1 4 0,0-5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3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9482,'17'0'1271,"8"0"-812,4 0 0,6 0 230,5 0-379,4 0 0,10 0-307,4 0 1,-3 0 100,9 0 0,-1-2-68,6-4 0,-7 4 22,-4-4 1,-12 4-109,-6 2 1,-3 0-95,-3 0 1,-7 0-347,-4 0 1,-11 8 90,-7 3 0,-3 5-233,-2 1 1,-7 0-186,-5 1 1,-9-1 245,-2 0 1,-6 1 48,6-1 1,-8 0 521,2 0 0,-3 1 0,-3-1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3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7366,'-8'10'683,"6"-2"0,-11-7-60,7 5 0,-1-2 3,1 8 1,2 5-98,-8 6 1,1 8 150,-6-3 0,-1 5-40,1 2 0,0 5-177,-1 0 0,-1 8-371,-4-1-126,4-5-150,-6 8 0,8-12-424,-1 8 1,1-7 131,0 1 1,1-3-607,5-3 1,3-7-310,8-4 424,0-4 0,2-3 302,4-5 1,4-3 664,7-8 0,8 0 0,2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8156,'17'-17'64,"0"0"1,-3 5 15,3 1 0,-2 5 1228,14-6 0,-6 9-575,6-3 0,-2 4 34,2 2 0,-2 0-227,-4 0 0,-10 0-98,5 0 0,-7 8-407,1 3 1,1-1-318,-7 1 0,0 1-47,-6 5 0,-10 2 316,-7 4 1,-3-3-635,-8 3 1,1-2 210,-2 2 0,4-4 663,8 4 0,1-2 211,5 2 1,3-4 355,8 4 0,10-3-374,7-3 1,8 0 206,10 1 1,7-7-284,4 1 0,10-3-362,1 3 1,1-5-1599,-6-7 1,0 0 372,0 0 1243,-8 0 0,6-7 0,-6-3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6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8022,'0'-10'631,"0"2"1,5 16 0,1 4-1782,-2 3 1468,-2-5-273,-2 5 0,0-11 1,-2 5-840,-4-1 1,4 0 793,-4-2 0,-3-5 0,-1 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0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8059,'0'-9'1610,"0"1"1,6 16-1524,0 3 0,-1 12 769,-5 6 1,0 4-289,0 2 1,0 7-245,0 4 1,-7 4-339,-5 2 1,3 0-289,-3 0 1,2-3-3,-1-2 1,-3-5-265,9-8 1,-9 1 67,3 0 1,3-8-523,2-4 1,-1-4-1088,1-2 2109,0-7 0,-2-3 0,-1-7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7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18 8196,'9'-8'279,"7"6"519,-14-5 630,5 7-462,-7 0 2578,0 0-3365,0 7 1,-7 3-138,-5 7 0,-3 6-26,-3 0 1,-5 8-265,0-2 1,-8 4-642,3 1 1,-5 1 460,-2-1 1,1-1-386,-1-4 0,1 1 261,-1-6 1,8-7 98,4-6 0,4-5 232,2 6 0,-1-8 187,1 1 0,2-5-187,3-5 0,-1-5 180,7-7 0,0 5 32,6 1 1,-6-1-77,1-5 1,-1 5 64,6 1 1,2 1 18,4-1 1,-3 1-52,9 4 1,-1 2 148,7-7 0,1 5 294,4-5 1,6 5 87,11-6 0,1 1 330,10-7 1,1-1 53,17-4 1,-9 10-262,9-5 1,-3 5-342,3-4 1,-2 1-163,-4 5 1,-5-3-192,-12 9 1,2-1-78,-8 6 1,-1 0-435,-10 0 1,1 0-296,-6 0-732,-1 0 945,-6 0 0,-8 2 150,-3 3 0,-6 3 336,-6 4 0,-3 3 34,-8-3 1,-6 1 92,-1-1 1,-1 3 19,2-4 0,4 5 189,-4 1 0,-2-2-52,2-3 1,-2 9 167,2-4 0,4 6 120,-4 1 1,4-3-166,1 7 0,-5 1 99,0 6 0,-2 7-38,2 4 1,2 4 217,-8 2 1,6 6-325,-6-1 1,2 3-31,-1-2 1,3-6-86,7-1 1,7-1-259,-1-9 1,8-7-13,-1-5 0,3-14-58,2 3-596,0-12 519,0 1 1,0-9-27,0-3 0,2-5-21,3-7 1,-3-3-103,4-3 1,2-2-63,-2-3 568,-1-5 0,-5-2 0,0-9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7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8042,'8'-18'0,"3"1"0,5 2 0,1 1 695,0 3-477,-7-1 0,5 1 172,-3-1 1,3 8-99,3-1 1,-1 3-61,0 2 1,0 0-23,1 0 0,-7 4 13,1 7 1,-3 2 39,3 16 1,-4 2 112,-8 9 1,0-1 110,0 7 0,0 0-99,0 6 0,-8-2-266,-4-4 1,3 2-101,-3-8 0,8 1-214,-1-7 0,-3-1-84,2-4 1,0-4-1005,6-8 954,0 0 1,0-5-680,0-1-743,8-7 601,-6 4-58,6-8 1205,-16-8 0,-9-9 0,-10-10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8196,'21'-29'269,"-3"0"0,9 8 475,-10-2 0,4 3-283,-4 3 1,1 6-156,-1-1 1,-6 8 789,1-1-278,-1 3-936,-1 2 1,-2 3-7,-8 9 0,-2-1-41,-4 13 1,-2-5 191,-3-2 1,-4 0-141,3 1 0,2-3-119,-1-3 164,7 3-35,-4-13 0,10 6-105,4-8 1,4 0-141,7 0 1,8-8-13,4-4 1,-2 3-332,1-3 1,-1 3 252,2-3 0,4-3 438,-4 3 0,11-11 0,4-4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8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8746,'8'-17'687,"-4"5"-776,7 1 1,-3 7 256,9-2 0,-1-3 338,13-3 0,-1 4 116,7 3 0,0-3 413,-1 2 0,3-5-637,3 5 0,-3 0-169,3 6 1,-9 0-720,-2 0 0,-8 2 353,2 4 0,-4 3-1271,-2 9 1,-7-1 463,-4 0 0,-4 1 944,-2-1 0,-8 8 0,-2 2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8196,'-25'17'0,"6"0"379,-4 1 0,9 5 596,3 0 1,1 0-442,-1-6 1,3 6-224,8 0 0,0 2-60,0-2 1,0-2-367,0 8 0,2-8-540,4 2 1,-3-1 97,9 1 1,-6-10-544,5 4 1,-5-9-390,6 4 1489,-9-9 0,13 5 0,-7-8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8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8196,'25'-17'0,"8"-1"0,7 1 338,9 0-312,2-1 0,5 7 86,8-1 1,-9 3 158,3-3 0,-4-1 180,-2 7 1,-2 0-85,-4 6 1,2 0-311,-8 0 1,6 8 123,-6 3 0,1-1-35,-7 2 0,-7-1 53,-4 6 1,-3 3-4,-3 3 0,-8-4 50,-3 4 1,-4 2 79,-2-2 0,-8 8-324,-3-2 1,-6 3-232,-6 3 0,-4 5-224,-8 1 0,1-1 255,-1-6 0,0-5-755,1 0 0,1-8 178,4 2 0,-1-5-113,7-7 1,-6 3 887,6-9 0,-8 1 0,4-6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8767,'-10'8'1440,"-5"3"-1089,3 12 0,-3-2-179,-2 8 1,-1 0-307,1 6 1,0 1 117,-1 4 0,3-9-703,3 4 0,-1-12 9,7 0 42,0-4 1,14-4 233,4-3 1,3-4 129,2-8 0,1-2 416,-1-4 0,0 4 77,1-4 0,-7 4 621,1 2-469,-1 0 1388,-1 0-1139,-3 8 1,-7 2-68,0 7 0,0-5-400,0-1 0,0-5-479,0 5 0,0-5-420,0 6-1059,0-9 1136,0 5 0,0-10 699,0-4 0,8-3 0,2-8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9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27 8317,'10'-17'927,"-3"7"1,-7 10-429,0 12 1,-7 9-167,-5 2 1,-9 8-113,-2-3 1,0 5-46,5 2 1,1-7-144,0 1 0,5-2-719,1 2 0,7-4 445,-2-8 1,4 1-532,2-1 0,8-8 281,4-3 0,9-4 65,2-2 1,7 0 562,-1 0 0,4 0 497,2 0 0,-1 0-397,1 0 0,-3 0 191,-3 0 0,-4 2 564,-8 4 0,1-4-345,-1 3 0,-7-1-489,-5 2 0,-3-2 58,-2 7 1,-2 1-2508,-3 5 2291,3 1 0,-14 7 0,7 1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9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174 102 8139,'27'-17'-410,"-2"-8"1081,-8 5 0,-2 1 497,-3 8-635,-5 7 1,-7-2-176,0 12 1,-1 5 90,-5 12 0,-11 4-295,-12 8 1,-4 7-129,-2 4 0,3-2-126,3 3 0,-2-9 143,8 2 0,2 1-44,9-7 0,5-1-115,7-10 0,0-10-114,0 5 1,15-11 46,8 5 1,10-8-75,7 2 0,6-6 120,12-6 1,3-4 51,9-7 1,-7 0-34,0-1 1,-9 7 53,-2-1 0,-4 6-146,-13-5 1,1 7-624,-13-2-673,0 4 840,-13 10 666,-2 2 0,-16 7 0,-2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19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8139,'0'10'777,"0"5"19,0-4 0,0 7-275,0 5 1,0-2 328,0 8 1,-2 0-309,-4 5 0,5 3-231,-5 3 1,2-2-498,-2 9 1,4-3-551,-4 2 0,5-2 144,1-4 1,1-9-672,5 4 0,-2-12-227,8 0 1490,-9-4 0,21-2 0,-5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9483,'27'0'0,"-6"2"0,-4 1 0,-2 5 2230,5 2 0,1 1-1642,-4 6 0,-7-5-538,-5 0 1,3-1-502,-2 6 1,2-5-1585,-3-1 2035,-3-7 0,6 12 0,-8-7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0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219 156 8127,'0'-27'0,"0"4"0,2 11 2033,4 6-1399,4 5 1,7-1-55,0-4 0,2 4 236,4-4 0,-1 4-424,6 2 1,-7 0-167,3 0 0,1-2-1027,-2-3 0,0 3 479,-6-4 0,0 4-984,1 2 0,-7 0 470,1 0 0,-9-2-673,3-4 1176,-4 4 1,-10-7 161,-3 3 1,1 4-6,-1-4 1,-1-1 96,-5 1 0,0 0 545,-1 6 1,1 0-360,0 0 1,5 0 559,1 0 1,1 8-200,-1 3 0,-5 5-37,5 1 0,1 2-148,-1 4 1,5 4-72,-6 8 0,6-3-29,-5-3 1,7 4-157,-2-4 1,4-4 52,2-2 0,0 2 41,0-2 1,2-2-350,4-10 120,-4 5-135,13-14 1,-5 5-135,7-7 0,1 0 164,-1 0 0,0 0-1,0 0 0,1 0-205,-1 0 10,0 0 701,1 0-275,-9 0 0,1 2 653,-4 4 0,-4 6-139,3 11 0,-1 4 56,2 7 1,-4 6-211,4 1 0,-3 1-43,3-2 1,-4-3-168,4 3 1,-4-3-219,-2-3 1,0-1-711,0-4 1,0 2 462,0-8 0,0 0-1111,0-6 517,0-7 611,-8-3 0,-1-9 142,-9-3 0,1-5 380,0-7 1,5-6-276,1 0 1435,7-8-937,-12 12 1,14-8 325,-3 4 1,3 4-295,2-5 0,2 5-5,3 2 0,3 5-231,4 1 0,3 1-140,-3-1 1,-3-3 13,3 9-350,-1-9 0,1 12-525,-1-4-1038,-7 4 694,4 2 1,-10 0 444,-4 0 0,-3 8-1,-9 4 0,-7-3 233,-4 3 1,-3-1 273,-3 7 0,1-1 33,-1 0 0,0 1 206,1-1 1,-1 2 121,1 4 1,1-4 461,4 4 0,-2-2 292,8 3 0,0-5-421,6 4 0,7-4 135,5-2 1,-3 1-238,2-1 0,8 0-155,10 1 1,5-7 70,6 1 0,12-9 165,11 3 1,6-4-250,5-2 1,-3-2-61,4-4 0,3 3-637,3-9 1,-5 6 337,-1-5 0,-6 5-526,-6-6 0,-4 7-229,-7-7 1,-1 6-735,1-5 1,-6 5 470,-1-5 0,-5-1 1087,6-5 0,0-16 0,6-3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87 8167,'0'-17'414,"0"-1"0,6 7-375,0-1 1,7 8 486,-1-1 1,3 3 28,2 2 0,1-6 360,-1 0 1,0 0-525,1 6 0,-1 0-142,0 0 1,6 0-342,0 0 1,0 0-1018,-5 0 671,-1 0 0,0 2 304,0 4 1,-7-2-408,-4 8 1,2-7-37,-3 7 463,1-1-59,-6 7 0,0 7 197,0 3 1,0 5 386,0 2 0,-2 7 249,-4 4 0,3 0-318,-9 6 1,2-4 18,-1 10 1,-5 1 40,5-1 0,3 2-397,2-3 1,-1-9-80,1 4 0,0-12-202,6 1 0,0-7 166,0-5-641,0-4 266,0-8-148,0-7 294,0-2 1,0-10-61,0-4 0,8-11 22,3-12 0,5-11-28,1-7 1,2-2 165,4-3 1,-1 0 236,6 0 0,1 8-11,6 3 0,-1 7 174,1 5 1,-6 10 35,0 7 0,-8 8 748,2-1-143,-4 3-347,-2 9-247,-7 3 1,-2 9 579,-8 4 0,0-4-373,0 4 1,-2-1-312,-4 1 1,-6-2-194,-11 8 0,4-6-448,-4 6 1,4-8 331,2 2 1,-1-10-236,1-1 0,5-8-944,1 1 888,7-3 0,-9-4 236,7-3-95,0-5 318,14-7 0,-4-1 141,7 1 0,1 0-32,5-1 0,-6 9 534,1 3-160,0-4-147,5 9 1,-6-7 356,1 8 1,-8 2-234,2 4 1,-5-3 158,-1 9 1,-1-1-53,-5 7-530,4-1-135,-14 0 1,13 1-983,-9-1 566,8-7 91,-11 5 1,5-13-546,-7 4 0,0-4 387,-1-2 1,-1 0 138,-4 0 0,-4-2 201,-7-4 0,5 4 274,0-4 1,2-2-21,-2 3 1,-3-1 143,3 6 0,-4 0 200,-1 0 0,-1 8 573,0 3 0,1 5 118,-1 1 1,-1 6-391,-5 0 0,7 8-50,-1-3 0,4 3 27,14-2 0,-2-4 38,13-8 1,2 1-33,10-1 0,11 0 182,12 1 1,13-3 86,10-4 1,8-1 358,9-4 1,8-4-721,4 3 1,-3-3-91,3-2 0,-8 0-1311,2 0 1,-6 0-299,-5 0 1,-5 0-907,-7 0 1,-6 0 851,0 0 1,-7 2 1240,1 4 0,2-4 0,-1 4 0,-1-4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2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11073,'0'27'1116,"2"-2"-757,4-8 1,-4 3 2,4 3 0,1-4-27,-1 4 1,2 2-72,-2-2 1,-3 0-192,9-6 0,-6 6-181,5 0 1,-1 0-301,1-5-730,5-1-17,-7 0 887,1 1 1,0-9-836,-5-3 272,-3-4 718,6-2-467,-8 0 234,0-8 0,0-1 169,0-9 1,0 1 6,0 0 0,0-1 24,0 1 1,6 0-38,-1 0 0,9-1-36,-3 1 0,5 0 134,1-1 1,2-1 247,4-4 0,4 2-102,8-8 1,1 2 174,5-2 0,3-1 298,8 7 1,0-6-242,0 6 0,-3 0 13,-2 5 0,1 9-47,-8 3 1,0 4 75,-5 2 0,-6 0-226,0 0 0,-10 8-142,-2 3 1,-7 10 36,-10 3 0,-2 6-170,-4-1 0,-11 6 66,-12 5 1,-4-3-45,-1 3 1,1-6-128,4-5 1,0-4 242,12-7 784,-4-1-387,19 0 0,2-7 249,11-5 0,13-5-189,4-5 0,11-5 11,1-7 0,6 0-304,-5-1 0,5 1 141,-6 0 1,0-1-549,-5 1 0,-8-2-146,-4-4 1,-4 9-423,-2-3 0,-1 4 292,-5-5 1,-3 1-303,-8 0 1,-8 5 337,-3 1 0,-12-1 27,-6-5 1,-4 0 332,-1-1 1,-1 1-107,1 0 0,-1-1 360,0 1 1,1 6-153,-1-1 0,8 6 601,4-5 1,4 7 501,2-2 397,-1 4-1019,1 2 0,6 0 78,-1 0 1,8 2 108,-2 4-303,5 4 0,2 14 260,5 5 0,4 12 351,7 5 0,2 4-253,4 2 1,-1 5 178,6 1 0,1 0-925,6-7 1,1 3 138,5 4 0,3-4-692,8 3 1,2-9-83,3-2 1,-1-9 706,7-2 0,-3 1 0,1-9 0,-3-6 0,3-4 0,5-5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3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87 8256,'-7'-19'674,"5"4"0,4 15-248,15 0 1,0 5-147,6 1 0,4 8 99,2-3 1,5-3 411,7-2 0,1-4-301,4-2 1,10-2-249,-4-4 0,9-4 25,-3-7 0,5 2-751,-5 3 1,-2-1 204,-10 7 1,-4-6-76,-7 7 1,-8-1-121,-4 6 1,-4 0-561,-2 0 1,-7 2-34,-4 3 1,-5 5 445,-1 7 0,-9 1-144,-8-1 765,-1 0 0,-14 8 0,5 2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3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8399,'-18'0'342,"9"0"1,3 2-157,12 4 1,-2-3 170,7 9 0,-5 7-80,5 10 0,-7 6 242,2 5 0,2 4-233,-2 8 1,-1 6-57,-5-1 0,0 7-332,0-7 0,-2 1 140,-3-6 0,3-6-68,-4 0 1,4-13-148,2 1 1,0-11-180,0 0 1,0-9-220,0-3-342,0-7 11,0 4 1,8-16 905,3-3 0,5-12 0,1-4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12987,'-6'17'767,"0"0"1,-5-5-1113,5-1 296,-7 1 0,3 11-584,-7 0 1,-1 2 632,1-2 0,0 4 0,-1 7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4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8224,'0'-12'1443,"0"1"187,7 7-976,3-12 0,7 13 132,1-9 1,1 6-383,4-5 1,-2 5-258,8-6 0,-2 7-133,2-7 0,1 8 97,-7-1 1,0 3 85,-5 2 0,-1 0 50,0 0 1,1 2-115,-1 3 0,-6-1-65,1 8 1,-6-8-289,5 1 276,1 5-95,5-8 0,0 5-706,1-7 550,-1 0 1,0 0-338,0 0 0,-5 0 188,0 0 0,-7-5-937,7-1 64,-8 0-190,3 6 324,-7 0 40,0 0 1043,-7 16 0,-11 3 0,-9 15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8311,'0'17'219,"0"0"704,0 1 0,0-1-275,0 0 0,0 6 67,0 0 0,0 2-271,0-2 1,-6 4 28,0 8 1,1-6-315,5 0 0,-2-1-137,-4 7 0,4-1-96,-4 1 1,4-6-357,2 0 0,0-8-1543,0 2 956,0-4-737,0-2 539,0-7 645,0-2 1,2-8-93,4 0 662,4 0 0,7-16 0,0-3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25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8129,'17'-5'0,"0"-1"0,1 0 345,-1 6 0,0 0 123,0 0 0,6 0 896,1 0-667,-1 0-642,-6 8 1,-2 1-449,-3 9 1,-5-1 251,-7 0 1,-1 6-338,-5 0 1,-4 8 261,-7-2 0,1-2 168,5 2 0,-2-8 204,7 2 0,-6-4 555,6-2 1,3-5-106,8-1 1,5-7 549,7 2 1,8-4-598,4-2 0,4 0-179,1 0 1,1-2-668,0-4 1,-1-1 224,1-5 62,-1-3 0,1 5 0,-1-7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8065,'0'-12'479,"0"1"-304,8-1 0,-7 1 32,5-1 1,-4 6 25,-2-5 1,6 5 460,0-6 1,1 7-9,-1-7 0,-4 6 84,4-5 0,-2 7 51,1-2-218,-3 4-567,6 2 0,-8 10 131,0 7 1,-8 10-852,-3 13 0,-12 5 277,-6 7 407,4-1 0,-8 1 0,6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1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52 8117,'0'-17'1478,"0"7"-1494,0-5 170,0 13 0,-2-6 79,-4 8 1,2 2-84,-7 4 0,-1 3-137,-5 9 0,-1 1-245,1 4 165,0-4 75,7 6 1,-3-8-311,7 1 1,-6-1-32,7 0 1,-1-5-58,6-1 0,2-7 191,4 2 0,-3-2 101,9 2 0,-6-5 141,5 5 1,-5 2 281,6-2 0,-7 7 643,7-1 0,-8 11-473,1 6 1,-3-3 1270,-2 3-836,0 0-445,0-2 1,0 6-15,0-5 0,0-1-373,0 2 0,0-8-250,0 2 1,2-5-157,4-7 1,-2 3-413,7-9 1,-5 7-782,6-6 1,-6-1 649,5-5 0,-1-1-67,1-5 0,3 2 10,-9-8 908,9 1 0,-5-14 0,9-2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104 226 8024,'6'-20'0,"0"-3"0,0 10 228,-6-4 1,7 5 138,5 1 0,-2-5 528,1 5 1,6-5-413,6-1 0,2 0 69,-1-1 0,0 7-379,5-1 1,-2 9 24,-4-3 1,-4 4-293,5 2 0,-5 0 121,-2 0 1,0 2-135,1 4 1,-9-3 45,-3 9 0,-4-1 94,-2 7 1,0-1 119,0 0 0,-8 3 147,-3 3 0,-7 3-80,-5 9 0,-4 0-66,-7-1 1,5 1-65,0-1 0,0 1 110,-5 0 1,5-1-970,0 1 1,8-3-105,-2-3 1,-2 2-519,2-8 1,2 6 649,9-6 0,-3 0 741,3-6 0,-3 1 0,-2-1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190 311 8024,'-19'0'0,"-4"0"32,4 0 0,-6 2-149,8 4 1,-1-4 1204,1 4 0,5-4 248,1-2 233,-1 7-788,3-5-53,1 6-430,8 0 0,0 1-121,0 9 0,2-7-147,4 1 0,1-1-600,5 7 1,1 5 447,-7 0 0,6 0-1031,-6-6 0,5 0 517,-5 1 0,1-7-1258,-1 1 779,-4-9 283,6 13 655,-8-14 0,6-2-1,-1-12 1,7-3 177,-6-2 0,5-8 0,-5-4 0,7 2 0,-1-2 0,3 8 0,3-2 0,-7-2-16,1 2 1,1 0 49,10 5 0,-2 1 200,8 0 1,-6 0 60,6-1 1,8-5 248,9 0 0,6-2 427,5 2-501,5 4-327,7-14 1,6 14 339,0-4 1,5 4-101,-5 1 1,2 9-96,-2 3 0,-4 4-59,4 2 0,-13 0-25,-10 0 1,-8 10-86,-10 7 0,-7 0-166,-4 6 1,-9 4-86,-3 2 1,-7-2 124,2 2 0,-12-2-227,-5 2 1,-7 3 293,-5-3 0,-4-2-379,-7 2 1,-7-2 77,1 2 0,-6-4-62,6-8 0,-8 0-48,1 0 1,-3-1-227,-1-5 1,4-1-229,1-4 0,8-4 316,-2 3 1,1-1 488,-1 2 0,3-4 0,-5 6 0,7-8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8024,'9'-17'-224,"-3"-1"1453,-4 9-133,-2-7 129,0 14-308,0-5 253,0 7-1199,0 7 1,0 3 61,0 7 1,0 1-1464,0-1 1220,8 0 1,-1 0-736,5 1 376,3-9 3,-13-1 1,14-2-533,-5 0 0,3-3 279,-3-8 819,5-5 0,1-7 0,10-1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1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8621,'-10'0'1048,"2"2"-897,8 4 0,0 3 32,0 9 1,0 7 57,0 4 1,2 5 159,4 6 0,-4 10-244,4 8 0,-4 13 37,-2-2 1,0 12-1014,0 0 1,0 5 619,0 6 0,0-3-486,0 3 0,0-11 136,0-6 549,0-12 0,7-3 0,3-8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8464,'12'0'649,"-1"0"0,1 2-76,5 4 0,-5-4 98,-1 3 0,3 3-206,9-2 1,-2 0 19,8-6 1,1 0-53,11 0 1,-3 0-158,8 0 0,-2-6-371,2 0 1,3-7 108,-9 1 1,0 2-455,-5-1 1,-6 7-72,-1-2 1,-12 4-510,1 2 0,-9 0 455,3 0 0,-7 8-150,2 4 0,-6 3 28,-6 2 1,-5 1 262,-12-1 1,3 0 74,-3 0 0,4 1 349,2-1 0,-6-5 0,0-1 0,-2-1 0,2 1 0,3 5 0,-12-7 0,5 9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7939,'-8'9'-432,"6"-1"492,-6-8 22,1 0 195,5 0 534,-6 0-461,8 8 0,2 1-15,4 8 0,-4 1-2,3-1 0,-3 8 196,-2 4 0,0 5 92,0 7 1,-2 3-215,-3 8 0,-3 0-352,-4 0 1,-1-2 36,7-4 1,-5 2-472,5-8 1,0-2 151,6-9 0,0 2-130,0-8 0,0 0-144,0-6 0,0-5-1508,0-1 1081,0-7 1,6 2 927,0-12 0,7-11 0,-3-10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7881,'0'-10'2961,"0"3"-1657,0 22 1,0-4-606,0 13 1,0-3 144,0 2 0,-6-2-322,0 8 1,-5-8-135,5 2 0,-2 2-475,3-2 0,3 0-517,-4-6 1,4-5-1146,2-1 0,2-1 287,4 1 1462,3 5 0,8-7 0,1 9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3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8024,'-11'-5'0,"-1"-1"0,1 0 0,-7 6 440,1 0 1,0 8-35,-1 3 1,1 12 136,0 6 1,-4 10-137,3 1 0,-3 14 11,10-2 1,3 3-288,2-3 1,4 0 61,2 0 1,8 0-744,4 0 0,9-2 398,2-4 1,7-4-1864,-1-7 2015,4-8 0,9 5 0,2-5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7953,'8'-9'3714,"2"1"-3448,7 8 0,2 2-44,4 4 0,-2-2 26,8 7 1,0-7 1,6 2 0,-1-4-332,1-2 1,-1 5-51,1 1 1,0 0-5,-1-6 0,-1 0-690,-4 0-1603,-4 8 1187,-8 1 1,-7 9 1241,-5-1 0,-18 8 0,-6 2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4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7953,'-8'17'0,"7"8"784,-5 4-392,-4 3-245,8 3 0,-11 1 745,7 5 1,-7 3-492,1 8 1,2 0-390,-1 0 0,5-6-316,-5 0 1,7-10-629,-2-1 0,4-2-952,2-10 1884,0 0 0,8-6 0,1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1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8175,'0'-17'2700,"0"7"-1232,7-5-905,-5 13 0,14-6 178,-5 8 1,-1 0-269,1 0 1,1 0 128,5 0-592,0 8 1,1 2-311,-1 7 0,0 0-241,0 0 1,-5 7-588,0-1 1,-9 2-777,3-2 0,-4-2 930,-2 8 1,-6-8 567,1 2 1,-9-2 405,3 2 0,-13 4 0,-2 7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4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7933,'10'-8'0,"5"6"462,-4-4 0,5 4-355,1 2 1,0 0 65,1 0 0,-1 0-230,0 0 122,-7 0 1,-2 2-6,-8 4 0,0-2-104,0 7 1,0 3-122,0 9 1,-8-2-17,-4 8 1,-3-8 607,-2 2 0,1-4-245,5-1 1,-3-1 810,9 0-688,-1 0 0,13-1 177,5-5 1,11-3-305,6-8 1,4 0-265,1 0 0,1-6-291,-1 1 0,1-9-1553,-1 3 1930,1-5 0,0-1 0,-1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4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7958,'17'14'2814,"1"3"0,-1 18-1624,0-1 0,0 10-660,1-3 0,-7 7-486,1-2 1,-8 4-968,1 2 0,-3 5 528,-2 1 0,-2-2-570,-3-10 1,-11 10 478,-7-5 1,-13 13-1920,1-1 2266,-3-3 0,3-1 1,0-7-1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5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8061,'11'0'178,"1"0"0,0 2 1,5 4 828,0 6 0,6-3 655,0 3 0,6-7-785,-6 7 1,0-8-709,-6 2 1,1 1-120,-1-1 0,-5 0-224,-1-6-262,-7 8 1,4-5-2033,-8 9 749,0-1 1,-2 12 96,-4 1 1622,-4-1 0,-7 2 0,0 1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5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8061,'-7'17'2091,"5"0"0,-8 1-1386,4-1 1,5-6 123,-5 1 1,-2-6-4,2 5 0,-1 1-277,1 5 0,4-5-846,-4-1 323,-3 1 1,7 5-158,-4 0 274,4-7-451,2 5 58,0-13 0,0 8-524,0-4 193,0-5 370,0 7 1,0-6-697,0 4 262,8-4 264,1 5 0,9-8-139,-1-5 1,2 2-218,4-8 0,-2 1 375,8-6 0,0 1 160,6 5 1,-7-3 402,1 8 0,0 1-202,6 5 0,-7 0 980,1 0 0,-8 2-527,2 3 1,-5 5 456,-7 7 0,3 1 104,-9-1 0,1 0 380,-6 0 1,0 1-839,0-1 1,0 0 341,0 1-2152,0-9 1082,0 7 1,8-14-375,3 3 1,7-10 470,5-7 0,6-5-1884,11-6 0,-2-2 652,8-4 0,-1-2 465,1 8 1,-4 0 520,-7 6 1,-3 5 348,-3 1 1,-4 7 599,-8-2 0,-1 6-483,-5 6 1,-3 3 314,-8 9 0,0-1-168,0 0 0,-8 1 670,-3-1 0,-5 0-480,-1 0 0,0-5-427,0 0 1,5-9-317,0 3 0,1 2-574,-6-2 1,5-1-738,1-5 0,5-5 221,-6-1 1352,8-8 0,-11 5 0,5-9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6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11910,'27'-2'1489,"-4"-4"1,6 5-1094,5-5 1,3-2-203,9 2 0,-6-7-1080,6 1 624,-7 5 0,9-7-40,-8 8 1,-2-5-865,-9 5 874,4 0 0,-14 6 134,4 0 0,-11 2-13,-6 4 1,-5 4-51,-1 7 0,-7 6 319,-5 0 0,-3 6-88,-2-6 1,-1 0-90,1-6 1,0 1-5,-1-1 0,3-6-7,3 1 0,3-8-1003,3 2 395,4-4-30,-13-2 1,11-2 220,-8-4 0,7-4-185,-7-7 692,8 0 0,-11-8 0,5-2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6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 7985,'0'-10'2170,"0"18"1,0 4-1033,0 11 0,0 4-515,0 1 0,-2-1 63,-4 2 1,2-2 73,-7 2 1,5 4-300,-6-5 0,7 5-1221,-7 2 0,6-7 508,-5 1 1,5-2-1425,-5 2 0,5-4 520,-6-8 1,8 1-1065,-1-1 2220,-5-8 0,0 7 0,-7-7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7985,'-24'0'950,"1"0"0,0 6-373,6-1 0,2 9 413,3-3 0,3 5-416,3 1 0,4 6 664,-4 0 0,4 8-421,2-2 1,8-2-173,3 1 1,11 1-225,1 6 0,13-2-112,-1-5 0,11 3-712,0-8 0,13 0 314,11-6 0,-1-1-1260,6-5 1,-2-3 698,2-8 0,2 0-1845,3 0 1,1 0 2494,-12 0 0,12-8 0,-10-1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8019,'2'-16'1024,"4"5"1,3 3-1,11 8-69,3 0 0,11 0-435,12 0 1,4-6-14,2 1 1,0-7-210,0 6 0,-2 1-640,-4 5 0,-9-6-189,-9 0 0,-6 0-1528,1 6 807,-4 0 106,-10 0 0,-3-5 432,-12-1 1,3 0 246,-9 6 0,-5-6 467,-6 1 0,-2-3 0,2 2 0,3-2 0,-3-3 0,4 1-1,2 4 1,5 5-51,1-5 0,5 4 604,-5 2 100,7 0 1,-10 8 20,8 3 1,-5 4-221,5 3 1,-5-1 386,5 0 1,-6 3-334,7 3 0,-3-4-217,2 4 1,4 2-375,-4-2 0,3 8-390,-3-3 1,4 5-35,-4 2 0,-2-1-748,3 1 0,-9-1 1255,3 1 0,-5 7 0,-1 3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8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1 362 8287,'17'-8'89,"4"-2"735,8-7 0,2-2-270,15-4 1,0 2-348,6-8 1,5 6-219,1-6 1,0 6-256,-7-6 1,1 8 120,0-2 1,-8 0-113,-3 6 1,-12-3-1619,-6 15 946,-12-9 395,-3 12 0,-18-3 534,-7 10 0,-8 5-136,-10 7 0,-5 6 393,0 0 0,-8 10 370,2 2 0,-3-1-369,3 6 0,-2-1 171,8 1 0,0-3 172,5 3 1,2-5-93,5-6 1,3 1-517,7-7 66,9 8 0,1-12-1061,8 4 498,8-11 227,1-4 0,10-8-104,5 0 1,-3-8 57,8-4 0,-1-3-108,7-2 0,-8 5 562,-4 1 0,-4 7-162,-2-2 644,-7 4 1,-2 4-314,-8 4 0,0-2 650,0 7 1,-2 1-277,-4 5 0,-4 6 419,-7 0-721,0 0 0,1-6 122,5 1-802,-4-9 268,13 7 138,-6-14-1129,8 5 333,0-7-105,0 0 386,0-7 25,0 5 571,0-14 0,2 14-132,4-3 0,-3 3 138,9 2 1,-6 0-65,5 0 1,1 0 21,5 0 1,0 0-76,1 0 0,5 0-237,0 0 0,8-2-7,-3-4 0,11-4-63,1-7 0,0-2 22,-5-4-348,0 4 311,-1-6 1,-5 7 194,0 1 0,-8 2-286,2 3 1351,-4-3-784,-1 13 1,-9-4 127,-3 12 1,-4 4 28,-2 7 0,-2 2 185,-4 4 0,-1-4-248,-5 4 0,-3-3-105,3-3 0,2 0-738,-1 0 477,-1-7 0,3 0-1551,3-5 1201,-4-3 0,7 4-193,-9-12 1,8 3-28,-2-9 0,5 6-90,1-5 0,0-1 264,0-5 0,1-8 76,5-4 1,10-4 116,7-1 1,7-1 252,-1 1 0,12-7 0,5 1 0,2 2 0,-2 9 0,4-2 0,-4 8 0,-2-2-3,2 2 0,-7 4 1,1-4 0,2 9 197,-1 3 0,-1 1 265,-5-2 0,-1-1 239,1 7 1,-1-5-248,1 5 1,-1 0-18,1 6 1,-2 0-3,-4 0 0,-3 8-11,-2 3 0,-7 11-162,0 1 1,-2 2-37,-9-2 1,0-2-132,-6 8 1,-2-1-203,-4 7 0,-9 0-411,-8-1 1,-2 1 335,2-1 1,-4 1-65,-8 0 1,1-7-76,-1 1 0,1-8-56,-1 2 0,0-3 38,1-3 0,-7-8-45,1-3 1,6-4 200,5-2 0,6-2 50,-6-4 0,10-9-183,1-8 0,3-10 138,9-1 1,0-1 39,6-5 1,0 5-74,0 6 0,6-1 177,0 7 1,7 0 47,-1 5 1,-4 1-13,-3 0 219,5-1-167,-8 1 131,6 8 12,-8-7 378,0 14-338,0-5 0,0 8 66,0 5 0,0-2-15,0 8 1,-6-1-95,0 6 0,0 3 181,6 3 0,0 11-79,0 12 1,0 8 96,0 10 0,0 1-64,0 16 1,-5 7-238,-1 10 1,-1-45 0,0 2 127,2-1 1,-1 1-1,-2 1 1,0 0-332,0-1 1,-1-1 0,1-2 0,1 0-194,1 0 1,0 0 0,-1-2 0,1 0-1021,0 36 0,0-5 756,6-18 570,0-3 0,6-10 0,0-4 0,0-4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49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11481,'6'17'379,"-1"0"1,3 0 1,-2 1 1,-4 5 0,3 2-99,-3 2 0,-2 0-364,0 1 0,0 5 63,0-4 0,0-2-151,0 2 0,0-8-1858,0 2 768,-7-4 522,5-2 1,-6-9 199,8-8 1,8-8 56,3-9 0,-1-8 154,1-4 0,1-4 326,5-1 0,-5-6 84,-1-1 0,1 9-173,5 8 1,-5 5 671,-1 2 1,-5 7-295,5 5 0,-7 5 434,2 5 1,-4 7-217,-2 11 0,-2-2 126,-4 8 1,2 0-167,-7 5 1,-6-5-87,-6 0 0,-2-2-360,2 2 1,3 1 356,-3-7-629,4 8 0,4-12 140,3 5-1065,-3-13 334,13 4 6,-6-13 544,8 6 1,2-14-71,4 0 0,-2 1-269,7 5 380,-7 0 1,4 2 409,-8 3 1,0 7-147,0 11 1,-8-2 243,-3 8 0,-1-6-140,-5 6 0,3-6 13,-9 6 1,2-2-76,-2 1 0,10-1-8,-5-4 0,5-3-153,-4 3 0,7-10 74,4-1-198,-3-9 156,7 13 261,-6-14 1,10 0-86,4-8 1,3-6 58,9 7 1,-1-7-51,0 6 1,0 1 400,1 5-113,-1 0 0,0 0-77,1 0 0,-7 2 22,1 3 0,-8 5-32,1 7 0,-3 0 173,-2 1 1,0-1-39,0 0 0,-7 1-162,-5-1 1,2 6-84,-1 0 0,7 0-126,-2-6 0,-1 1-53,1-1 334,0 0-616,14 1 1,1-7 165,9 1 1,-1-9-211,0 3 0,2-4 97,4-2 1,2-2-28,4-4 1,-2-1-47,-4-5 1,-4-3-148,5 3 0,-5 3-252,-2-3 0,-7 1-213,-5-7 410,-3 1 1,-2 0 115,0 0 0,-9 7 83,-9 4 1,-5 6 208,-5 6 1,-11 4 176,5 7 0,-11 6 38,5 0 0,-8 8 276,2-3 1,4-1 520,1 2 0,5-6-407,1 6 0,2-8 133,5 2 1,3-4 264,7-1-495,9-1 0,1 0-99,8 1 1,2-7 83,4 1 0,11-3-16,12 3 0,11 1 192,6-7 1,10 6-322,2-7 1,7 7-51,-2-6 0,3 1-881,-3-1 1,2-4 491,-7 4 0,-2-4-514,-10-2 0,2 0-384,-8 0 1,1 0-852,-7 0 1,5 0 1912,-5 0 0,5 0 0,-12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1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8134,'-17'23'-947,"-1"0"1,3 0 1114,4-6 1,-3-5 1810,8-1-1285,1 1 1,6 5-241,5 0 1,4-7-52,7-4 1,6-4-139,0-2 0,8 0-141,-2 0 0,-2 0-129,2 0 1,-6-6-320,5 0 1,-6-7-82,1 1 0,-6 3-477,-6-3 0,3 6 30,-8-5 1,-1 5 345,-5-6 0,0 7 203,0-7 0,-7 8 278,-5-1 1,-3 3 24,-2 2 0,5 0 552,0 0 12,1 0 0,1 7-27,5 5 1,3 3 534,2 3 0,0 1 151,0 4-651,0-4-253,0 6 0,0-8-201,0 1 0,0 1-181,0 4 1,-2-4-267,-4 4 0,2-4 111,-7-1 0,5-3-364,-6-3 0,7 3 361,-7-4-31,8-3 1579,-4 0-647,8-8-467,0 0 1,10 0 597,7 0 0,3 0-261,8 0 0,1 0 34,6 0 1,-1 0-547,1 0 0,0 0-473,-1 0 0,-1-6-209,-4 0 0,1-1-865,-7 1 1,6 2 1508,-6-8 0,0 1 0,-5-6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0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8011,'17'0'581,"-7"0"0,7 0 27,1 0 0,7 0 199,9 0 0,3 0-300,3 0 0,-2 2-37,9 3 1,-9-3-296,2 4 0,-3-4-229,-3-2 1,-7 0-881,-4 0 562,-3 0 10,-3 0 1,-8-8-271,-3-3 0,-4 1-41,-2-1 0,0-1 164,0-5 1,-8 5-55,-3 1 1,-10 1 151,-2-1 0,0-3 325,5 8 0,1-5 89,0 5 1,0 2 153,-1 10 1,1 4-91,0 7 1,-1 8 138,1 4 0,0 3 589,-1 3 0,1 5-343,0 1 0,5 11 207,1-6 0,7 6-140,-2-12 0,4 8-288,2-2 0,0-2-243,0 2 1,0-9-278,0-3 0,2-1 91,4-10 0,-2-6-476,7-5-277,-7-8 1,10 2 398,-9-12 1,3-6-245,-2-11 0,-4 2 796,4-8 0,-5 0 0,-1-5 0,-7-1-55,-5 1 1,-3 5-24,-2 0 0,5 14 180,1-3 1,-1 13 381,-5-1 0,5 4 944,1 2 1,1 10-581,-1 7 0,-3 0-59,8 6 1,1-4-312,5-1 1,1-1-154,5 0 0,-2 1-128,8-1 1,-1-8-87,6-3 0,3-4-143,3-2 1,2-2-310,4-4 1,3-9-718,-3-8 1,4-13 491,1 1 0,1-3-619,-1 3 0,1-2 485,0-3 1,-7-6 699,1-12 0,0-3 0,6-8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0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8257,'17'10'1889,"0"3"-1309,0-7 0,3 1 352,3-1 0,-4-2 386,4 8-968,4-9 1,-8 7-1,4-6-301,-4 2 1,-1-1 15,-1-5-1077,0 8 1,-1-4 336,-5 7 1,-3-5-140,-8 6 1,-2-6-19,-4 5 0,-4 1-348,-7 5 1,-6 2 1179,0 4 0,-8-4 0,4 6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0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 8222,'-10'7'0,"4"5"0,5 3 0,1 2 0,3-1 1311,9-5 0,1 3-587,16-8 1,6 1-292,5-1 0,0-4-259,-5 4 0,0-4 12,-1-2 0,1-2-395,-1-4 0,-1-2-122,-4-3 0,-4-5-1144,-8 5 1111,0-5 0,-1-1-414,-5 0 0,-5 5 353,-12 1 0,-3 1 138,-9-1 1,-1 3 551,-4 8 1,2 0-199,-8 0 1,-5 10 288,-7 7 1,-1 2 29,2 10 1,1 0 73,-7 5 0,2-1-156,-2-4 1,-2 3-83,7-3 1,1-2-354,5 2 0,9-2 122,2 2 1,7-2-226,6-4 0,-3-4 110,8 4 0,1-10-608,5-1 0,13-8 218,4 2 0,20-6 77,3-6 1,8-4 258,4-7 0,8 0 294,3-1 1,-1 7 610,1-1 1,-7 8-442,1-1 1,-9-3 199,-1 2 1,-3 0-156,2 6 1,-10 0 599,-7 0 1,-8 0-315,2 0 1,-3 0-239,-3 0 1,-6 0-563,1 0-741,-8 0-247,4 0 1,-16 2 633,-4 4 0,-11-2-1022,-6 7 1559,-3 1 0,-11 5 0,-1 1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0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8267,'-16'13'0,"3"3"0,3 5 0,2 2 0,5 4 701,1 0 1,2-6-20,0 2 1,0-4-191,0-2 0,0 1 742,0-1-1054,0 0 180,0-7-2389,0 5 1105,0-13-293,0 6 0,7-16 87,5-3 1130,3-5 0,3-9 0,-1-2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1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68 7984,'0'-10'-249,"0"-5"6,0 13 223,0-14 41,0 14 0,0-7 1469,0 3-1019,0 4 1,0-4 68,0 12 0,0 4 85,0 7 1,0 2 125,0 4 0,0 6-145,0 11 1,0-1 64,0 7 0,0-6 352,0 6 1,-2 1-448,-3 4 1,3-4-298,-4-1 1,4-6-65,2 6 1,-6-7-935,0 1 0,1-4 66,5-1 0,-6-8-291,0-4 0,0-4-328,6-2-438,0 1 281,0-9 1,2-1 677,4-8 0,-2-2 751,7-4 0,-7-11 0,4-10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1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7941,'15'2'1446,"-3"4"0,3-2-496,-3 7 1,-5-5 784,-1 6 0,-4-1-597,-2 7 0,-4-1-553,-7 0 1,-10 2-1737,-20 4 1,-9 6 354,-7 12 796,-9-5 0,-3 22 0,-10-4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0 9357,'-2'0'0,"7"2"0,11 6 0,5 7 2097,2 7 1,6 8-1322,-6-1 1,2 4-340,-2 1 1,-2 1-204,8-1 1,-8 1-189,2 0 0,-4-7 116,-1 1 0,-7 0-711,1 6 1,-7-6-69,7-1 1,-8-7-563,2 3 1,-5-5-372,-1-2-603,0 0 1154,0-7 999,0-2 0,0-8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8079,'17'-18'0,"6"1"292,0 0 1,14-6-137,-3 0 1,12 0 733,1 5 1,8 1-261,3 0 0,1 1-99,-1 5 1,-2 3-255,7 8 0,-9 0-53,-2 0 0,-6 8-255,-6 3 1,-9 5 88,4 1 0,-12 6-458,0 0 1,-12 6 100,-5-6 1,-4 8-103,-2-2 0,-2 3 174,-4 3 1,-9-1-44,-8 1 1,-8-2-220,2-5 1,-3 3 97,-3-8 0,-5 0-69,-1-5 0,1-7 169,5 1 0,1-9 224,-1 3 0,6-4-66,1-2 0,5-2 42,-6-4 1,8 3-84,-2-9 0,3 8-128,3-1 388,7-5-77,-5 8 65,13-6 1,-4 8-87,12 0 0,4-2 419,7-3 1,0-3 13,1-4 1,5-5 182,0 0 1,6-2-273,-6-10 0,5 8 74,-4-2 0,4-2-237,-5 2 1,0-1 107,-5 7 0,-1 0-521,0 0 0,-5 1 182,-1 5-942,-7-5 247,12 14-115,-14-5 257,5 7 192,-7 0 0,-2 0-57,-3 0 0,1 0 480,-8 0 0,8 7 0,-3 3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2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8676,'-11'-17'0,"1"-1"0,3 1 829,3 0 509,2 7-331,-6-5-413,6 13-326,-5-6 0,7 16-30,0 3 1,0 13 176,0 4 1,0 11-93,0 1 0,0 8-488,0-2 1,0 4 198,0 2 0,2 0-1274,3 0 0,-1-6 348,8 0 0,-7-7-762,7 1 1654,-1-4 0,7-1 0,-1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4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8175,'10'-11'-340,"-4"-1"0,1 7 234,-1-7 372,0 8 1,-4-9 131,4 7 606,-4 0-476,5 6 0,-7-2 423,0-3-226,0 3 257,0-6-1186,0 8-310,0 0 425,0 8 89,0-6 0,0 13 0,0-5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8094,'17'-16'2428,"0"5"1,3-3-1487,3 8 1,-2-7-435,8 1 0,-1 3 592,7-3 1,-6 3-749,0-3 0,-8 4-558,2 8 1,2 0-528,-2 0 1,0 0-2359,-6 0 3091,1 0 0,-1 8 0,0 2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5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8079,'0'-11'-296,"0"-1"1,0 7 1671,0-7-412,0 8 381,0-3-427,0 7-503,0 0 0,0 13-26,0 4 1,-6 10 211,0-4 0,-5 6-547,5-6 0,-6 8 44,6-2 1,-5-4-1075,5-2 446,0 4 0,6-8-1364,0 4 889,0-12 338,0 5 1,2-16 33,4 0 0,4-8-442,7-9 1075,0-8 0,1-2 0,-1-8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8079,'0'-17'190,"0"-8"-142,0 6 0,0-6 86,0 7 197,0 9-214,0 1-119,0 8 141,0 0-7,0 8 0,0 1-73,0 9 1,0 1 134,0 4 1,0 6 47,0 11 0,0 4 109,0 8 0,0 2 2,0 4 11,-8 3-288,7 8 0,-15 8-150,5 4 1,-3-2 153,3 1 1,-3-7-278,8 2 0,-5-11-146,5-7 0,0-11-233,6-5 1,0-12-99,0-6-57,0-4 363,0-9 0,0-5 14,0-10 0,0-11-148,0-7 1,0-8 585,0 3 1,8-13 0,2-3-1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6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8063,'7'-12'0,"5"1"0,-3 5 0,3-6 0,5 7 696,6-7 0,6 1-198,-6-7 0,14 7-72,-3-1 0,5 8-191,-5-1 0,1 3 0,-1 2 1,1 0-119,0 0 1,-8 7-159,-4 5 1,-4 3 64,-2 3 0,-7 7-194,-5 3 1,-3 5 40,-2 2 0,-13 5 11,-4 0 0,-12 7-288,0-7 1,-9 0 169,-3-5 1,1-3 4,5-3 1,-5 2 43,0-8 0,5-2 24,6-9 1,6-5-91,-6-7 132,8 0 0,-2-3-168,12-9 1,5 1 109,12-13 0,3 0-263,8 0 1,8-4 144,4 5 0,-2 5 292,2 7 1,-6 5 90,6-6 0,-8 9 396,2-3 0,-9 6-50,-3 6 1,-7 3 305,2 9 0,-4 5-35,-2 0 1,-6 5-208,0-4 0,-7 4 125,1-5 1,2 2-239,-1-2 1,5-3-299,-5 3 1,7 2 71,-2-2 0,4 0-100,2-6 0,2-5 91,4-1 0,3-1-140,9 1 0,-1 3-190,0-9 0,1 7 110,-1-6 0,2 5-621,4-5 368,-4 0 1,6-4-566,-7 4 476,-1-5 1,-2 5-163,-3-12 1,3-3-24,-3-8 0,3-3 184,2-3 1,3-4-786,3-7 1200,-4-8 0,14-10 0,-7-10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8057,'18'-9'1353,"-9"1"-240,-1 8-543,-8 0 0,-2 8-240,-4 3 1,-3-1-63,-9 1 1,1 7-386,0 5 1,-3 7 159,-3-1 1,4 4-262,-4 2 1,4 5 256,2 0 1,-1 2-315,1-1 0,7-5 141,5 5 1,-3-11 1,2-1 0,0-6 44,6 6 1,6-8 116,0 2 1,6 2 177,-7-2 0,9 0-105,-3-5 0,-1-1 84,1 0 1,-7 1 21,2-1 1,-4 0 84,-2 0 0,0 7-74,0-1 0,0 0 208,0-6-330,0 0 202,0 1-430,-8-1 121,6-8-183,-5-1-83,7-8-217,0 0 462,0 8 0,0-4 146,0 7-164,0-7-70,0 11 0,0-11 78,0 8-256,0-8 46,0 3 161,0-7 0,0-2-166,0-3 0,2-5-265,3-7 1,-1-1-2,8 1 0,-1-8-329,7-4 0,-1-3 851,0-3 0,8-15 0,2-4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7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9340,'15'-11'0,"-1"1"0,-3 2 0,1 3 0,-1-1 0,1-2 2217,1-1-1958,-5 5-50,7-4-413,-5 8 134,7 0 0,-5 0 14,-1 0-299,-7 0 187,4 8 1,-8 1 100,0 9 1,0-1 177,0 0-73,0 1 0,0-1 167,0 0 0,0-5 105,0-1 238,0-7-219,0 4 211,0-8 30,0 0-182,-8 0-270,6 0-343,-5 0 148,7 0 0,-2 0-442,-4 0 80,4 0 130,-6 0 507,1 0-186,5 0 34,-6 0 0,6 0 14,-4 0 370,4 0-282,-5 0 0,5 2 504,-4 3-274,4-3 0,-6 14-88,8-5 0,0 5-101,0 1 1,0 0-21,0 0 0,0 6-128,0 1 1,0-1-134,0-6 0,0 0-595,0 0 425,0 1 0,0-1-602,0 0 425,0-7 0,0 0-279,0-5 203,0-3 57,0 6 288,8-16 0,-6-1-188,4-9 1,-2-7-215,1-3 1,-1-5 40,8-2 1,-1-1-53,7-5 0,-1-3 183,0-8 0,6 8 156,0 4 1,8 5 255,-2 6 1,-4-1-13,-2 7 0,2 0 87,-2 5 0,2 7 159,-2-1 0,-4 6 360,4-5 0,-4 7-263,-1-2 0,5-1 166,0 1 1,2-2-183,-2 2 0,-4 5 33,4-5 1,2 4-255,-2 2 1,0 0 56,-5 0 0,-1 0-134,0 0 0,-5 8 59,-1 3 1,-1-1 92,1 1 0,5 3 40,-5 9 1,-3-2 121,-2 8 0,1-1 49,-1 7 1,6 5-100,-7 1 1,1 5 166,-6-6 0,0 6-99,0-5 0,2 5-237,4-6 0,-4 6-83,4-5 0,-5-3-170,-1-9 0,0 2 18,0-8 1,0 0-369,0-6 0,0 0-305,0 1 560,0-9 0,-1-1-571,-5-8 0,2 0 291,-8 0 0,1 0-272,-6 0 0,-3-8 227,-3-3 0,4-3-17,-4 3 1,-2-5 218,2 5 0,-8-5 96,2-1 0,-3 0 63,-3 0 1,8-3 187,4-3 0,-2 2 0,2-8 0,-8-15 0,5-10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7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10143,'17'-33'0,"0"4"0,1 8 0,-1 8 2841,0 7-2196,-7 12-306,5 3 0,-13 14-28,4 0 1,-2 14-67,2-3 0,-4 13-238,3-1 1,-3-2 91,-2 2 0,0 0-113,0 6 1,2-6 107,4 0 1,-4-7-76,4 1 0,3-3-86,3-3 1,-5-1 32,-1-4 1,2-4 24,-2-8 1,-1 0 12,-5 0 1,0 1-473,0-1 0,-2 0 223,-3 1 0,-5-1-1256,-7 0 1,-8-5 99,-4-1 1401,-4 1 0,-9 5 0,-2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7995,'2'-17'0,"4"0"160,-4 7 0,7-3 1034,-3 7-19,-4 0-1026,6 6 0,-10 2 31,-4 4 0,-4 5-132,-7 13 0,-6-3 128,0 7 1,-6 1-589,6 6 1,-6-1 105,6 1 0,0-2-106,6-4 1,0 1 69,-1-7 0,7-5-494,-1-7 92,8-7 505,-3 4 1,14-8 178,5 0 0,9-2 91,2-4 1,0 4 209,-6-4 1,7 4 25,-1 2 1,0 8 242,-6 4 0,-2 9-64,-3 2 0,1 8 175,-7-3 1,0 3-108,-6-2 1,0 4-88,0-5 0,0 5-236,0 2 0,0-3 49,0-3 0,0 2-312,0-8 0,-2 2-80,-4-2 0,4-4-128,-4 4 1,4-9 65,2-3 0,-1-1-408,-5 1 404,4-3 1,-8-8-6,5 0-55,3 0 175,-6-8 0,6-1-178,-4-9 1,4 1-28,-3 0 0,3-2-166,2-4 0,7-4 53,5-8 0,5-1-678,6-5 1099,-4-3 0,14-15 0,-6-3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9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70 9417,'16'-8'0,"-3"-1"0,-1-3 1684,1 1-1503,3 7 0,1-6-92,0 5 0,-5 3-56,-1-4 1,-5 4-542,6 2 400,-9 0 1,11 8-39,-8 3 1,-1 6-48,-5 6 0,0 2 34,0 4 1,-7 4 308,-5-4 1,-1-2-140,1 1 0,-3-4 435,3 4 1,5-7 106,1 3-61,-4-5-337,8-2-239,-5-7 0,8 3-505,5-7 0,0-2 324,11-10 0,-3 2-656,9-7 1,2-1 362,-2-5 0,6-1 92,-6 1 1,0 6 175,-6-1 465,0 8 1,-5-3-118,-1 7 0,-7 7 69,2 5 1,-10 3 879,-2 2 0,-7 3-459,1 3 1,-3-4 223,-2 4 1,1-4-255,5-1 0,1-1-377,5 0 1,3-5-311,-4-1-279,4-7 0,2 6 258,0-5 1,8-3-224,3 4 0,5-12-502,1-5 1,6 1 350,0-1 1,2-1 98,-2-5 0,-4 1 132,4 5 1,-4-3 783,-1 9-238,-1-1 19,0 6 1,-7 8 167,-4 3 1,-4 5 512,-2 1 1,-2 2-228,-4 4 1,-4-4-184,-7 4 0,0 2-483,-1-2 0,1 0 25,0-5 0,-2 5-558,-4 0 1,1 0 172,-6-6 0,-1 1-83,-6-1 0,1 0 47,-1 0 0,-1-5-192,-5-1 1,5-5 294,-5 6 1,5-8 4,1 1 0,6-3 297,1-2 1,6-7-71,-1-5 1,12-3 113,5-3 1,4 1 40,2 0 0,16 0-26,7-1 0,4 1 109,7 0 0,3 1 175,9 5 1,4-3 80,-4 9 0,4-7-164,2 6 1,0 0 186,-1 6 1,-6 2-133,-5 4 1,0 6 317,-5 11-111,3-4-266,-18 14 1,4-6 160,-6 7 0,-9 8-239,-3 4 1,-4 3-160,-2-3 1,-8 9-439,-3-3 0,-5 4 309,-1-4 0,0-2-604,0-4 0,-1-4 230,1-7 1,0-8-450,-1-4 335,1-4 1,0-4-227,0-3 0,-1-4-508,1-8 1303,0-8 0,-1-2 0,1-7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9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9511,'11'-15'1999,"1"3"0,-1 5-1866,7 7 0,-1 0 500,0 0 157,1 0 1,-1 0-1163,0 0 235,-7 0 0,3 2-570,-7 3 1,6 7-881,-7 11 1,-1 6 1586,-10 11 0,-3 4 0,-9 8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8:59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8082,'0'10'233,"0"-3"0,7-7 395,5 0 0,-3-1-183,3-5 0,-6 4 8,5-4 0,-5 4 386,5 2-482,-7 0 1,10 2 22,-9 4 1,3 3 30,-2 9 1,-4 7-248,4 4 0,-4-3 94,-2 3 1,-6-2-329,0 2 0,0 2 118,6-8 0,0 0-295,0-6 0,0-5-395,0-1-403,0-7 590,0 4 163,0-8 1,2 0 255,4 0 0,-2-6-108,7 0 0,-7-7 159,2 1 0,-2-9-101,2-2 1,-3-8-327,9 2 1,-6-5-259,5-6 0,1-5-1077,5-7 1747,8-7 0,2-10 0,7-10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2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8889,'-8'-17'1383,"6"7"0,-3-3-1133,10 7 1,5-5-152,7 5 78,1-7 0,-1 11 112,0-4 1,0-2-30,1 2 0,-1 1-354,0 5 0,1 2 162,-1 3 0,0 5-200,0 7 1,1 0-1,-1 1 1,-5 7 110,-1 4 0,-5 3 225,5 3 1,-7 7 337,2 4 0,-4 6-146,-2 6 1,0-3 144,0 9 1,0-8-458,0 1 0,-6-5 47,0-6 1,-1-5-171,1-13 1,4 3 241,-4-8-153,-3 0-194,7-13 0,-14 3-145,5-7 1,1-2-144,-1-10 0,-3 2-378,-9-7 0,2-7-451,-8-5 1,6-7 533,-6 1 1,6-4-1150,-6-1 1876,8-1 0,-4-15 0,8-4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0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8030,'18'-8'1381,"-1"6"0,0-5-640,1 7 1,-7 0 1428,1 0-1571,-9 0 0,5 2 115,-8 3 1,0 5-342,0 7 1,0 6-470,0 0 1,-8 6-138,-3-6 0,-3 6-171,3-6 0,-2 0 59,7-6 1,0 1 208,6-1 1,0-5-1183,0-1 817,0-7 1,8 4 385,3-8 1,10 0-133,2 0 1,2-6 262,-2 0 1,-3-5 48,3 5 0,-4-6 115,-2 6-59,0 1 0,-5 5-71,0 0-57,-9 0 1,5 2-18,-8 3 1,-8 5-226,-3 7 0,-6 6 3,-6 0 1,3 8-133,-3-2 0,4 2 155,2-2 0,-1 1-75,1-7 1,6 6-65,-1-6 1,8 0-116,-2-5 1,5 1 345,1 4 0,13-4-59,4 4 0,4 2 735,-3-2 0,5 2 61,0-2 0,0-4 371,-6 4 1,0 2-449,1-1 1,-9-1 180,-3-6 0,-4 6-213,-2 0 1,0 6-146,0-6 1,-13 6-625,-5-6 1,-10 6 257,-1-6 0,-2 0-493,2-6 0,-4 4 134,5-4 1,-5 3-554,-2-15 1,3 1 391,3-6 1,-2-2 62,8-4 1,2-3 298,9-8 0,5-1-36,7 1 1,2-4 330,3 4 0,11-5-158,7 11 0,8 3 887,-3 2 0,5 5-65,2 1 1,-1 5 271,1 1 0,-2 13-475,-5-1 1,-1 5 5,-4 0 1,-3-2-253,3 8 0,-10-8 19,-1 2 1,-3-2-1078,3 2 0,-3-4 506,-3 4 1,-4-9-3728,4-3 3941,-4-7 0,5 11 0,3-5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7988,'0'-18'839,"8"9"1,1 1 2539,1 0 0,3 5-1900,-7-9 0,0 6 262,-6-5-3458,0 7 1159,0-11-1556,0 13 2114,0-6 0,0 23 0,0 5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0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7961,'0'9'3454,"0"-1"0,2-8-2924,4 0 1,-4-2-733,4-4 0,-4 2 243,-2-7-41,0-1 0,7-5 0,3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3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8088,'0'-18'-513,"0"9"679,7-7 0,1 7 323,3-9 1,5 7 243,-5-1-423,-3 8 0,7-5 14,-3 3 0,-2 4 649,1-4-100,1 5-586,5 1 1,0 1 139,0 5 1,-5-4-139,0 4 1,-7 2 60,7-3 1,-1 3-82,7-2 0,-7-4-69,1 3 1,5-3-71,6-2 1,2 0-129,-2 0 1,2 0-603,4 0 0,2-5 382,-8-1 1,2-6-694,-2 7 0,-4-1 401,4 6 0,-10 0-879,-1 0-74,-1 0 756,-1 0 0,-2 7 229,-8 5 0,0-2-277,0 1 755,0 1 0,-8 13 0,-2 2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3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8445,'-10'0'552,"2"0"1,6 2-428,-3 4 0,3 5 89,-4 12 1,4 1-151,2 10 0,-6-3 95,1 9 1,-1 8 2,6-2 0,-6 8 37,0-8 1,1-2 94,5 3 0,0-11 6,0-1 1,0-1 43,0-5 0,1-4-180,5-2 1,-2-4-144,8-1 0,-1-3-122,6-3 1,3-3 109,3-3 0,-4-4 130,4 4 1,2-4-119,-2-2 1,2 0-234,-2 0 1,-4-6-225,4 0 0,-2-7-215,2 1 1,-1-3 289,6-3 0,-5 1-67,6 0 1,-8-1-212,3 1 1,-5 6 208,-2-1 0,-5 3-307,-1-3 737,-7 4 0,4 1 0,-8-3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3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8065,'-15'-17'56,"3"-1"0,4 7 18,8-1 1,2 3 454,4-3 1,-2-3-294,7 3 0,1-1 702,5 1 0,1 3-402,-1 3 0,2 4-652,4-4 0,-4 4-273,4 2 0,2 0-315,-2 0 0,2 2 149,-1 4 1,-5-2 554,4 7 0,4 1 0,0 5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3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8004,'-18'0'0,"7"0"-9,-1 0 1,3 8 237,-3 3 0,-3 7 322,3 5 0,5 4-125,1 7 1,-2 3-165,2 3 1,-1-1 172,1 7 0,4-2-55,-4 2 0,4 2-75,2-8 0,0 6-262,0-5 0,2 1-202,4-2 1,-2-9-47,7 4 1,1-12-290,5 0 0,1-4 246,-1-2 0,2-5-140,4-1 0,-2-7-650,8 2 0,-2-6 1038,2-6 0,3-3 0,-5-9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4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8099,'-2'-11'695,"-4"-1"1075,4 8-1330,-6-3-174,16 7 0,2 0 180,7 0 1,0 0-19,0 0 1,3 0-96,3 0 0,0 0-164,11 0 1,-3 0-120,9 0 1,-3 0-353,-2 0 1,-3 0 182,-3 0 1,4 0-675,-4 0 1,-4 0 411,-2 0 0,-10 0-1410,-1 0 1194,-1 0 0,-1 2-625,-5 3 1222,-3 5 0,-17 15 0,-4 2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4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8099,'-10'0'575,"3"8"1,7-4-369,0 7 1,0-5 285,0 5 0,0 3-48,0 9 0,0-2-75,0 8 1,0 0-79,0 5 1,-6 1 126,0-1 1,0-1-336,6-4 0,0 4-35,0-5 0,0-1-374,0 2 0,0-8 232,0 2 0,0-4-635,0-1 1,0-7-290,0 1 482,0-8 0,2 3 3,4-7 0,-2 0-623,7 0 1155,1 0 0,5-15 0,0-4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4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9193,'0'-9'1067,"2"-5"-831,4 9 1,-4-3-124,4 2 19,-4 4 1,0-6-108,3 8 322,-3 0 0,6 2 174,-8 4 0,0 4 333,0 7 1,0 0-320,0 1 1,0-1 26,0 0 1,0-5 194,0-1-458,0 1 1,0 5-152,0 0-343,0-7 0,0 0-385,0-5-725,0-3 51,0 6-1171,0-8 476,0 0 896,8 0-410,-6 0 1463,13-8 0,-13-1 0,6-9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3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7977,'0'-18'851,"2"9"-919,4 3 0,-3 4-1200,9 2 1078,-1-8 1,7 4 368,-1-7 1,-5 7-2,-1-2 0,1 4 198,5 2 0,0 0-31,0 0-174,1 8 0,-1 2 81,0 7 0,-1 6-85,-5 0 1,-3 8 100,-8-2 0,0 3-138,0 3 0,0 5 6,0 1 0,-2 7-95,-4-2 1,-3-2-131,-9 2 1,3-8-31,3 3 0,-1-12 128,7-6 1,-5-4 8,5-2-33,0 0-16,6-7 11,0-2-14,0-8-600,0 0 487,0-8 1,8 4-80,3-7 1,7-1-63,5-5 0,-2 0 78,8-1 1,0 1 116,5 0 1,-5-4 86,0 3 0,-2-3 222,1 10 1,-3 1 187,-7-2 82,-1 9 0,-5-5 289,-1 8 1,-7 2-342,2 4 1,-6 5 22,-6 12 0,-4 2-100,-7 4 1,-2 4-402,-4-4 0,-2 3 14,-4 3 0,-4-1-52,4 1 0,3-6-98,-3 0 0,8-8-274,-2 2 1,3-10-321,3-1 0,2-6 352,3 5 1,3-7-428,3 2 286,4-4 189,-6-2 0,16 0-333,3 0 0,5-6 557,1 0 0,0-5 150,1 5-24,7-8 0,-6 12-61,4-3 0,-10 3 1153,-1 2-756,-8 0 0,1 0 144,-10 0 0,-5 7-180,-7 5 1,-2 9 49,-4 2 1,-2 0-49,-4-6 0,-2 1 0,8-1 77,2 0 0,2-5 237,1-1 269,9-7-698,1 4 1,16-8 42,3 0 1,7 0 627,5 0 1,9 0-315,9 0 0,5-2 193,-6-4 0,8 2-192,-2-7 0,-4 7-55,-1-2 1,-5 2-541,-1-1 0,-1 3-455,1-4 0,-8 4-905,-4 2 822,-4 0 440,-1 0 0,-7 6-3850,1 0 4022,-9 7 0,5-3 0,-8 7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8053,'6'0'19,"-2"0"576,19 0 0,-2 2-30,2 4 0,-2 9 293,8 8 1,-2 8-191,2-2 1,-2 4 104,-4 1 1,-4 3-493,4 3-197,-4 4 0,-9 8-294,-4 0 1,-5 8-571,-1 3 1,-13 10-182,-4 2 0,-18 2-1115,1-2 2076,-13-4 0,3 6 0,-8-8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8253,'0'-17'0,"0"5"-663,0 1 510,0 7 840,0-4-98,0 8-313,0 0-8,0 8 0,0 3-65,0 12 0,0 10 58,0 7 1,0 10-134,0 2 1,0 4 27,0 13 1,0-2-336,0 14 1,8 0-239,3 5 0,-1 6-691,2 1 0,5-3 1108,6-9 0,0-5 0,-6-6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8155,'0'-12'-120,"0"1"-484,0 7 402,0-12 232,0 15 193,0-15 37,0 14-106,0-5-2,0 7 133,0 0 0,0 9-177,0 8 1,0 3 21,0 8 0,0 9 2,0 9 0,6 6 118,0 6 1,1 5-123,-1 12 0,-4 4-127,4 7 0,-4-1-153,-2-5 0,0 11 95,0-5 1,0-5-285,0-12 1,0-4 153,0-13 1,0 2-235,0-14 0,6-5 94,-1-6 0,3-8-65,-2 2 0,-2-9 392,7-3 0,1-7 0,5 4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6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8087,'8'-9'461,"2"1"0,13 2 0,2 0 56,2 3-419,-6-7 0,11 8-103,-3-4 1,-2-1 26,2 1 1,-8 0-1129,2 6 786,4 0 0,-8 0-1086,4 0 1406,-11 0 0,3 15 0,-5 5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7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8085,'-10'9'180,"5"-1"-80,10-8 0,11 0 198,7 0 1,8-6 562,-3 0 0,7-5-1138,5 5 1,-3-5 77,3 5 1,2 0 198,-1 6 0,-1 0 0,-5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7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8206,'0'-17'-484,"0"7"25,0 3 515,0 7 1,-2 0-71,-3 0 1,3 7 620,-4 5 1,2 13-249,-2 9 1,2 11 296,-7 12 0,1 7-258,-1 11 0,-3-2-240,9 7 0,-9 3-132,3 9 0,1-5-232,-2-1 0,9-7 81,-3-10 1,4-9-213,2-9 0,0-8-604,0-15 1,8-3 388,3-7 1,5-9-701,1-3 1252,0-4 0,8-17 0,2-5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8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0 396 7120,'10'0'-724,"-3"8"1236,-7 4 1,6 11-177,0 6 0,0-1 225,-6 7 1,2-2-148,3 13 0,-3 0-164,4 6 0,-4-6-98,-2 0 1,6-6-128,0 6 1,5-9 130,-5-3 0,7-1-341,-1-10 1,-3-2-66,3-9 1,-1-3 148,7-3 1,-7-4 123,1 4 0,-1-6 37,7-6 1,1-3 32,4-9 1,-4-1 9,4-4 1,-4-4 30,-1-8 1,-1-1 133,0-4 1,1-1-86,-1-11 0,0 4-300,0-9 1,1-3 106,-1 3 0,0-7-153,1 6 1,-1 1 22,0 5 0,0 2 121,1 4 1,-1 4-67,0 7 0,-5 2-106,-1 5 0,-5 3-25,6 7 0,-8 7-173,1-1 1,-1 8-315,2-1 1,-4 5 251,4 5 1,-4 7 450,-2 11 0,0 4 0,0 7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8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8056,'-17'-8'0,"5"6"-21,1-3 0,-1 3 69,-5 2 1,0 5 298,-1 1 1,1 13-116,0-1 0,-1 10 132,1 1 0,2 10-117,3 1 0,-1 6 61,7-5 1,0 5-109,6-6 1,0 6-95,0-6 1,0 1-171,0-7 1,8 1-387,3 0 0,5-3-19,1-3 1,0 2-501,1-8 0,-1-6-277,0-5 1246,1-8 0,7 3 0,1-7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8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8650,'18'0'620,"-1"-6"-213,0 0 0,2 0-83,4 6 1,-3 0 192,3 0 1,-4 0-52,-2 0 1,6 0-176,0 0 0,2 0-111,-2 0 0,-2 0 72,8 0 0,-6 0-317,6 0 1,-6 0-162,6 0 1,-8 0-294,2 0 0,-4 0 56,-1 0 1,-7 0-452,1 0 0,-6 0 233,5 0 1,-7 8-977,2 4 1657,-12 3 0,-4 2 0,-7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8026,'-17'-7'1592,"7"5"-871,3-6-355,7 8 0,0 2 169,0 4 0,-2 5-228,-4 12 0,4-2-61,-4 8 0,-1 0-202,1 6 1,-7 5-30,1 0 1,2 6-615,-1-5 1,5-1 394,-5-5 0,7-3-766,-2-3 0,4 2 211,2-8 1,0 0-39,0-6 0,0-5 144,0-1 653,0-7 0,8 12 0,1-7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10923,'17'0'1782,"1"8"1,-1 1-808,0 9-638,-7-9 0,-1 6 129,-3-3 0,-2-2-267,7 1 1,-7 1-178,2 5 0,-2-2-797,2-3 0,-4 3 582,3-3 1,-3-3-2596,-2 3 557,0-8 72,8 3 1087,-6-7 1072,6 0 0,-1-15 0,3-4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9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53 7990,'0'-18'0,"0"1"1404,0 7-329,0 3 653,0 7-655,0 0-456,0 7 1,0-3-192,0 8 1,0-1-360,0 7 0,-6-1-329,0 0 1,0 0-357,6 1 0,-6-1 31,1 0 0,-1-5-868,6-1 0,0-5 1455,0 6 0,8-8 0,1 3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09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8274,'17'8'768,"0"4"0,1 3-4,-1 2 1,6 8 79,0 4 0,-6 4-313,-5 1 1,-3 1-77,3-1 0,-4 1-113,-8 0 1,0 7-383,0 4 1,-14 4-455,-3 2 0,-12 7-521,0 5 0,-9-5 215,-2-1 1,-7 2 543,7-3 0,-8 1 1,4-6-1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7980,'0'-17'0,"-8"0"-251,6 7-20,-5 3 645,7 7 0,2 9-169,3 8 1,-3 16 367,4 13 0,-4 6-221,-2 6 0,-2 5 104,-4 12 0,-1 2-377,-5 4 0,-3 1-19,3-7 0,5 0-157,1-6 1,-2-1-351,2-5 0,1-5-264,5-12 0,0 2 360,0-8 1,0-1-424,0-11 0,5 3 774,1-8 0,8 0 0,-5-6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0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8065,'9'-8'0,"1"6"0,-4-4 0,5 4 1010,12 2-581,4 0 0,4 0 64,3 0 1,-1-5-195,13-1 0,-7-2-250,1 2 0,0 5 132,-5-5 0,7 4-273,-13 2 1,6 0-328,-12 0 0,0 0-431,-6 0 1,-5 2 849,-1 4 0,-7 3 0,4 8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1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62 8065,'7'-17'0,"-3"7"160,8 5 0,-8 1 342,1-2 0,-1 4 43,2-4 0,-4 3 217,4-3-325,-4 4 0,-2 2-76,0 11 1,0 12 405,0 6 0,0 6-244,0 5 1,-6 4-90,0 8 0,-7 8-660,1 3 0,2 6-560,-1 6 1,7-5 785,-2-1 0,-3 8 0,-1-6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1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0 240 8060,'10'-7'-514,"0"3"-64,-5-8 0,-1 3 357,8-3 1,-6-3 182,5 3 0,-7-3 414,2-2 1,1 5-97,-1 1 0,2 1 560,-2-2-458,-4-3 1,7 5-24,-3-7 1,-4 6 103,4-1-237,-5 8 1,1-9 53,4 7 0,-4 2-48,4 10 1,-4 5 123,-2 13 0,0 4-68,0 13 0,0 9-9,0 7 1,-8 14-97,-3-1 0,-5 8-86,-1-3 1,0 0-89,-1-6 1,3-7-353,3-4 1,5-7-69,7-4 1,0-11-531,0-7 0,0-14-267,0 3 1,7-13 470,5 1 1,3-12 51,3-5 685,-1-12 0,8-12 0,2-9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2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8061,'7'-10'163,"5"4"1,3 5-148,2 1 0,8-2 959,4-4-601,4 4 1,2-12 83,-1 9 1,1-1 59,-1 6 1,1-2-401,-1-4 0,-7 4 86,-4-3 1,2 3-275,-2 2 0,0 0 140,-5 0-1849,-1 0 918,0 7 0,-7 3 861,-4 7 0,-4 1 0,-2-1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8061,'-18'10'0,"7"-1"718,-1-3 27,9-4-574,-13 13 1,14-5 60,-4 7 1,3 2 228,-3 4 1,2 4-98,-7 8 1,5 5 64,-6 1 1,3 5-216,-3-6 0,4 0-125,8-5 0,-5 0 106,-1-1 0,0-7 67,6-4 0,6 2-425,0-2 1,5 0-31,-5-5 0,7-7-228,-1 1 1,3-7 177,3 7 1,5-8-122,0 2 1,2-5 88,-2-1 0,-2 0-22,8 0 1,-8 0-44,2 0 1,2-5 159,-2-1 0,0-6-173,-6 7 1,-5-1-678,-1 6 1030,-7-8 0,12-1 0,-7-9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2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8061,'-17'-7'1137,"7"5"1421,-5-6-993,13 0-1139,-6 6 0,16-5-27,4 7 1,-3 0-491,3 0 1,1 0-549,10 0 0,-3 0-208,3 0 0,-4 7 847,-2 5 0,8 3 0,2 3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2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8005,'-17'-17'923,"-1"7"-738,1 2 0,2 10 208,3 4 1,3 11-33,3 12 1,2 4 237,-8 1 0,7 1 236,-7 0 1,6-1-333,-5 1 1,7 5-585,-2 1 0,4-3-250,2-9 1,2 1-480,4-6 0,-2 4 462,7-5 0,-5 0-237,6-5 0,-7-7-74,7 1 0,-1-8-1229,7 1 1888,-1-3 0,0-2 0,1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7969,'9'0'1597,"-1"0"1,-10 1-722,-4 5-625,-3 4 1,-9 7-248,1 0 0,0 1-66,-1-1 1,-1 6-94,-4 0 1,4 2-110,-4-2 0,4-4-422,1 4 0,1-3 70,0-3 0,5 4-352,1-4 0,1 4 968,-1-9 0,-5 3 0,7 3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3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8005,'0'-17'294,"4"0"-92,7-1 1,1 7 138,11-1 1,-2 9 495,2-3 1,-4 4-147,4 2 0,2 0-299,-2 0 1,0 0-490,-5 0 0,-1 0-65,0 0 0,1 2-53,-1 4 1,-6-5-175,1 5 0,-6 4-451,5 1 1,-7-1 128,2 2 0,-6-1 711,-6 6 0,-3 1 0,-9-1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3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8888,'-5'11'0,"-3"3"0,0 3 0,1 4 0,3 2 851,2 2 1,0-4-625,-4 8 0,2 0 283,-7 6 0,5 1-11,-6 4 0,1 5-31,-6 6 1,-1 1-464,1 0 0,5 4-404,1-4 0,5 4-83,-5-10 0,7-10-701,-2-1 0,4-12-1031,2 0 1092,0-4 1122,8-9 0,1-3 0,9-7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9305,'20'-5'789,"3"-1"0,-2 0-494,8 6 1,-8-2-71,2-4-229,4 4 1,-8-5-413,4 7-96,-11 0 1,-5 2 260,-7 3 1,0 5-49,0 7 1,-7 6 113,-5 0 1,-3 6 128,-3-6 1,3 0 229,3-5 0,-1-7 1091,7 1-696,0-1-144,6-1 0,8-2-147,4-8 1,9 0-61,2 0 1,2 0-320,-2 0 0,-2-8 130,8-4 0,-6-1-1136,6 1 0,-6-3 1107,6 3 0,-8-3 0,4-2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3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7932,'12'0'0,"-1"0"0,1 5 539,5 1 0,1 8 1091,-1-3 1,-2 4-879,-3 3 0,1 1-197,-7 4 1,0 4-468,-6 8 1,-14 7 92,-3 4 0,-12 6-1262,0 5 0,-5 3 370,-7 3 440,5-3 0,-14 0 0,6 1 1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7996,'0'-17'0,"0"6"0,0-1 463,0 8-329,0-3 1,2 7-139,4 0 1,-5 3 446,5 9 0,2 11-158,-2 23 1,-1 8 98,-5 15 1,0 8-93,0 4 0,0 9-680,0 2 0,-2 2 240,-3-1 0,3 1-50,-4 4 0,-2-8-220,3-15 0,-1-4-556,6-19 0,0 0-334,0-18 1308,0 5 0,0-18 0,0 8 0,0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7915,'11'-6'1336,"1"0"1,1 1-691,10 5 0,4 0-469,8 0 0,0 0-92,-1 0 0,1 0-186,-1 0 0,1-6-177,-1 0 1,-7 0-549,-4 6 1,-3 0 825,-3 0 0,0 8 0,1 2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4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12107,'34'0'-576,"-5"0"749,0 0 1,2 0-96,9 0 1,-3 0-485,3 0 0,-4 0-365,-1 0 1,0 0 770,-1 0 0,9 0 0,1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5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7914,'-18'0'0,"1"0"0,0 12 68,0 11-152,-1 11 1,9 18 388,3 0 1,4 2-226,2 4 0,0 1 152,0 5 1,0 5-219,0 0 1,0 0-313,0 6 1,0-10 74,0-1 1,0-14-124,0 2 1,0-18 108,0 1 237,8-12 0,1-6 0,9-9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5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8062,'0'-17'-190,"0"7"0,2 3-58,4 7 1,-4 2 873,4 3 0,-3 11-247,3 7 0,-4 9-3,4 3 1,-4 2-86,-2 9 1,0 0-25,0 6 1,0 0-210,0-1 1,2-6-166,3-5 1,-3-5-29,4-7 0,2-3 255,-2-7-157,7-1 0,-3-7 72,7-5 0,0-3 33,0-2 1,-5-7 15,0-5 1,5-9 177,6-2 0,2-8-125,-2 2 1,-2-9-35,8-3 0,0-7-287,5 2 0,-3-11 109,4-7 0,-5-3-125,11-2 1,-5-8-421,-1-4 1,-1 10 7,1 2 0,-8 21 34,-4 8 0,-6 5 578,-5 12 0,-5 2 0,-7 9 0,0 5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 7949,'-17'-18'266,"0"1"1,5 8-461,1 3 0,-1 6 38,-5 6 0,1 5 416,5 12 1,-6 6-32,-1 11 0,1 5-48,-6 6 0,4 1-29,2 0 1,-1 4 188,1-4 0,7 2-239,5-14 0,3 0-51,2-5 0,7-1-289,5 1 0,9-6 150,2 0 0,6-8-1360,-6 2 1448,8-12 0,-4 5 0,7-7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6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7845,'-27'0'157,"2"-7"0,19 14 104,12 5 0,-2 3-920,13 8 353,-4 4 0,3-7 477,-5 3-87,5 3-146,-14-6 611,5 5 0,-7-8 0,0 0 174,0 1-638,0-9 0,2 5 1,2-7-318,2 3 0,7-6-65,-1 2 275,3-5-300,3-8 0,5-3 177,0-7 0,5-2 135,-4-4 1,-1 1-175,-6-6 0,0 5 1,0-6-333,1-2 422,-9 6 0,5-2 101,-8 4-151,7 4 0,-11 0 725,4 7 119,-4 8-330,-2-3 32,0 7-187,0 0 0,-6 7-104,0 5 0,-2 3 57,3 2-97,3 1 28,-14 7 0,13 4-31,-9 11 1,6 6 0,-5 12-4,-3 5 0,1 4 0,-3 4 0,1 4-1230,-4 6 1165,-2-4 1,3-2-410,1-12 143,0-3 1,0-10 131,-1-4 0,1-6 1,0-11 100,-1-6-33,1-4-48,0-1 0,-1-9 720,1-3 1,0-6-173,0-6 823,-1-3-985,1-9 1,5-5 133,1 0 1,5-6 0,-3 4 0,1 0 258,4 0 0,-4-3-214,3 5-213,-1 0 0,6 5 178,0 1 0,8 2-734,3 3 279,4-3 1,5 7-556,3-4 1,4-3 0,7 4 0,1-5-2527,-1-1 1731,1 0 1389,0-1 0,7 1 0,2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7969,'5'11'555,"1"1"0,-2 1 1,-2 3 2594,-2 1-2790,0 0 1,0 1-134,0-1 1,0-5-353,0-1 1,0 1 157,0 5-126,-8 0 1,6-5-153,-3-1-739,3-7-430,2 4 1070,7-8 0,3-8 0,9-3-304,4-5 1,2-1 240,4 0 1,4-1 301,-5 1 1,-1 2 132,2 3 1,-8-1 330,2 7 0,-3 0-12,-3 6 0,-6 0 559,1 0 0,-8 2 155,2 4-808,-5 3 0,-8 9-220,-5-1 0,-5 2 172,-6 4 0,4-4-180,-4 5 1,3-5 112,3-2 1,0 0-397,0 1 0,1-7 141,5 1 0,1-8-346,4 1 280,4-3 0,-3-2 44,10 0 169,5 0 1,7 0-48,1 0 1,-7 0-285,1 0 168,-1 0-386,-1 0 0,-3 2 211,-7 4 1,-1 4-552,-5 7 1,-6 8-61,-11 4 919,-4-4 0,-7 7 0,-1-5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7943,'0'-17'1154,"8"5"-864,3 1 1,13 5 1035,4-5-852,5 7 1,9-10-28,4 8 0,2-5-181,-1 5 1,1 0-247,-8 6 0,-5 0 108,-7 0 0,-5 0-894,6 0 1,-13 0-707,1 0 389,-4 8 1,-3 2 468,-4 7 1,-4 0-566,-2 1 1179,-8-1 0,-9 0 0,-10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6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8053,'-17'13'0,"0"3"0,1 5 165,5 4 572,-5 3 0,14 7-224,-3 0 1,-3 1-363,2 4 0,-7 5-300,1 7 0,3 5-436,-3 1 0,2-2 274,-1-10 1,3 2-196,8-8 1,0-5 505,0-7 0,0-6 0,0 3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6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7943,'0'-17'105,"8"7"0,2-3 34,7 7 1,0 0 1318,0 6-1113,1 0 1,-1 2-563,0 4 0,-5-2-51,-1 7 0,-7 1-10,2 5 1,-4 6-31,-2 0 1,-6 0-244,0-5 1,-7 5 323,1 0 0,-1 0 244,1-6 1,5 0 770,7 1 0,0-7-474,0 1 0,2-3 484,3 3 0,7-4-294,11-8 0,-2 0-102,8 0 1,-2 0-286,2 0 0,3-2-404,-3-4 1,-2 2-1003,2-8 0,-2 3 1289,2-3 0,3-11 0,-5 4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7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16 9200,'2'-10'382,"3"4"1,7 12-223,11 6 0,-4 3 281,4 2 1,2 2 21,-2 4 1,0 4 358,-5 8 0,-3 5-190,-3 1 1,-5 7-239,-7-2 1,0 4-731,0 2 1,-13 7 246,-5 5 0,-12 3-430,-5 2 1,-1 0-327,-11 0 0,9-9-893,-2-8 1,5-4 1737,6-14 0,-3 5 0,5-12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7926,'0'-11'-295,"0"-1"120,0 8 0,0-5 817,0 3-17,0 4-191,0-6 1,0 10-91,0 4 0,0 6 116,0 11 1,0 5-173,0 13 0,0 3 89,0 8 1,-8 11 239,-3 1 1,1 14-219,-1-3 1,-1 2-366,-5 4 1,5-2-155,1 1 1,5 1-464,-5-12 0,7 4 161,-2-9 0,4-5-479,2-1 0,0-6 416,0-6 1,6-4-148,0-7 0,5-3-123,-5-3 1,2-6 754,-3-11 0,5 3 0,7-5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7911,'12'0'1089,"-1"0"-653,9-7 0,3 5 118,11-4 0,-3 2-140,9-2 0,-3 4-15,-2-3 1,5 1-122,0-2 1,-5 4-291,-6-4 1,-6 4-319,6 2 1,-8-2-1044,2-3 1059,4 3 0,-8-6-408,4 8 1,-10 0 721,-1 0 0,-8 0 0,3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18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7911,'10'-17'120,"-1"7"59,-3 5 1,4-3 258,7 2 0,-5 0-59,-1 6 0,1 8 445,5 4 0,0 5-298,1 6 1,-7 6 470,1 11 0,-9-2-404,3 9 0,-4-1-127,-2 6 1,0-1-427,0 1 1,-8 2-395,-3 4 0,1 3 354,-1 8 0,7 8 0,-4 2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8312,'0'-9'196,"2"-5"218,4 9-292,-4-1 0,7 6 457,-3 0-139,-4 0 1,7-6 132,-3 0-62,-4 1-479,14-3 228,-15 6-361,7-6-66,0 1-76,-6 5 222,5-6 81,-7 0-73,0 6 90,0-5 14,0 7 0,0-2 14,0-4 43,0 4-81,0-6-10,0 8 5,0-7-20,0 5-528,0-6 170,0 8-1879,0 0 2195,-7 0 0,-3 15 0,-7 5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8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8488,'-10'0'-1043,"1"0"755,3 0 248,4 0 68,-6 0 204,8 0 1178,0 0-1068,0 7 54,0-5-57,0 14 0,0-7-245,0 8 0,0-5 110,0 0-56,0-9 112,0 5-14,0-8 701,0 0-920,-8 0 1,7-2-168,-5-4 1,2 4-12,-2-3 0,2-3-221,-7 2 0,7-1-239,-2 1-45,-3 4 656,7-6 0,-14 0 0,7-1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9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8150,'9'-9'-532,"-1"1"1,-8 6 296,0-3 131,0 3 230,0-6-15,0 8-185,0 0 10,0 8 78,0 1 0,-6 8-3,1 1 1,-9-1-19,3 0 0,1-5 28,-2-1-36,1 1 32,-6 5 16,7 1-34,-5-9-2,13-1-56,-6-8 1,10 0-325,4 0 383,-4-8 0,13-1 0,-5-9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26 139 9551,'-16'18'0,"7"-3"0,9-4 0,11-5 4723,10-4-4090,-2-2 1,16 0 210,0 0 1,-1-6-350,7 1 0,1-9 116,-2 3 0,8 1-370,-2-2 0,-1 1-449,1-6 0,-8 1-297,2 5 0,-3-5-571,-2 5 1,-3 1-43,-3-1 0,2 7-2956,-8-2 4074,0 4 0,-6-5 0,0-3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9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8203,'0'-12'-170,"0"1"0,0-1-156,0-5 0,6 5 237,0 1 0,7-1 131,-1-5 0,3 2 21,2 3 0,1-3 12,-1 3 1,0-1 27,1 1 0,-1-1-17,0 7 1,0-6-91,1 7 1,1-3 28,4 2 0,-4 4-1,4-4 1,-3 5 37,-3 1-38,0 0 1,0 0-70,1 0 1,-1 0 71,0 0 0,-5 7 63,-1 5 1,-5 3-62,6 2 1,-9 1 138,3-1 0,-4 8-59,-2 4 1,0 3 23,0 3 0,-2 0-71,-4-1 0,-1 3 11,-5 3 0,-3-3-119,3 3 1,-5 2 117,-6-1 0,4-1-286,-4-5 1,4-1 62,1 1 0,1-1-224,0 1 0,1-8-1,5-4 0,-5 2-439,5-2 481,-5 0 334,-1-6 0,0 1 0,0-1 0,-1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9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7956,'-15'17'0,"2"0"0,3 1 0,2 1 0,3 2 0,-1 4 0,0 0 1517,2 0-1487,2 6 0,4-10 150,4 8 0,4-8-389,7 2 1,0 2 153,0-2 55,8 8 0,2-5 0,8 9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0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7946,'0'-10'1342,"8"2"0,-4 8-700,7 0 0,-5 0 291,6 0 1,-7 0-366,7 0 1,0 0 32,5 0 0,0 0-139,0 0 1,6 0-43,1 0 0,-1 0-224,-6 0 1,6 0-92,0 0 1,0-6 12,-6 1 1,1-1-176,-1 6 1,0 0-196,0 0 0,1 0 223,-1 0 0,-5 0-102,-1 0 0,1 0-110,5 0 1,-6-2-36,1-4 0,-6 4-42,5-3 185,-7 3 25,12 2 302,-15 0-276,7-8 146,0 6-99,-6-6 1,5 6-264,-7-3-576,0 3-935,0-6 146,0 0-638,0 6 2301,0-5 0,-15 14 0,-4 3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0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7856,'0'-18'0,"0"1"75,0 0 1,-5 5 185,-1 1 0,0 5 563,6-6-171,0 9 165,0-5-103,-8 8-351,7 0 0,-7 10 19,8 7 0,2 10 155,4 13 1,-5 0-147,5 12 1,-4 4 121,-2 13 0,-6 2-59,1 4 1,-9-7-192,3 6 1,1-6-360,-1 7 1,5-4 274,-6-2 1,8-2-651,-1-3 1,3-5-16,2-7 1,0-10-356,0-7 1,0-2 99,0-10 1,0-6-1700,0-6 1557,7-7 1,3 0 881,7-15 0,8-16 0,2-18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1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154 122 7949,'0'-17'-151,"0"-1"1,0 1 727,0 0 1,0 5 290,0 1-389,0 7 0,0-6 253,0 4-19,0 5-517,8-7 0,-6 16 14,4 3 0,-4 4-148,-2 3-8,0 7 0,-6 2 22,0 7 1,-5 1-137,5-1 1,-8 9 65,3 3 0,-4 4-21,-3 2 1,3-2 358,3-4-195,-3 4 0,11-8 127,-7 4 1,5 2 331,-6-8 0,8-5-97,-1-6 0,5-8-118,5 2 1,5-4-366,7-2 0,8-1 53,4-5 0,4-3-70,1-8 0,1 0-140,0 0 1,-1-2-302,1-4-1,-6-1 153,-1-5 1,-5-3-136,6 3 1,-8 3-175,2-3 1,-3 3 194,-3-3 1,-6-1-399,1 7 1,-8-2-156,2 2-21,-4 4 368,-2-5 1,-2 7-124,-4 0 0,-4 5 721,-7 1 0,-8 8 0,-2-5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1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33 104 7906,'-9'0'2866,"-1"0"-1906,4 0 1,5-2 199,-5-4-841,12 4 1,-3-11 877,9 7-768,-1-7 1,9 9-650,3-8 1,-4 9 193,4-3 1,2-2-375,-2 2 1,8-1 318,-2 1 1,-4 4 80,-2-4 0,4 4 0,-1 2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1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243 120 7853,'-17'-17'0,"-1"-1"-27,1 1 0,7 6 210,5-1 0,-3 6 791,2-5-133,-7 7-351,3-11 1,-1 13-185,-1-4 1,2 12 141,-1 5-315,-4 12 1,7 12 52,-4 11 1,-3 6 62,3 5 1,3 3-1,-3 3 1,9 3-97,-3-9 1,4 1 71,2-6 0,0-4-588,0-8 1,2 1 239,4-13 0,3-3-1104,8-1 1,1-7 592,-1-6 0,6-3 634,0-8 0,8-8 0,-4-1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2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7891,'10'0'1119,"-3"0"1,-5 0-781,4 0 0,-2 0-25,7 0 0,1 0 80,5 0 0,2 0-126,5 0 1,0-2-27,5-4 1,4 2-492,-4-7 0,2 7 232,-3-2 0,3-1-801,-8 1 1,0 0-732,-5 6-319,-1 0 1868,-8 8 0,7 9 0,-7 10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2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7286,'-2'15'1327,"-4"-3"0,3 9-776,-9-4 1,6 12 104,-5 0 0,1 11 238,-1 6 0,-5-2-506,5 2 0,-3-7-146,3 1 1,1-1-1098,4 1 0,4-5 589,-3-1 0,3-5-2278,2-6 1615,0-4 0,2 4 929,3-11 0,5 3 0,7-5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8959,'17'0'2528,"2"8"-1202,5 4 0,-5 5-654,4 6 0,2-2 51,-2 8 1,0-6-264,-6 6 0,-1-2-177,-5 1 0,-3-1-519,-8-4 0,0 4-555,0 8 1,-2-6-47,-4 0 1,-11-1-976,-12 7 0,2-2-19,-2-5 0,-3 3 1831,-3-8 0,-11 8 0,9-4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5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8003,'10'-7'0,"-5"-5"957,-3-3 1422,-2 5-692,0 3-654,0 7-133,0 0-788,0 7 1,0 9-59,0 7 0,-2 0-36,-3-6 0,3 6-284,-4 0 1,4 0-96,2-6 0,8 1-519,3-1 0,7-7-739,5-5 834,4-3 361,-1-2 1,9 0-268,0 0 366,-1 0 1,3-2 261,-8-3-108,-8 3 1,9-6 80,-7 8 0,-5 0 287,-7 0-51,-7 8 1,4 1 313,-8 9 1,-8-1 222,-3 0-380,-12 8-117,-4-6 0,-8 20 43,0-5 0,1 3-54,-1-8 0,3 3-10,3-3 0,-2-4 270,8-2-96,0 4 0,8-8-319,3 4 0,4-9-218,8-3 1,10-7-426,7 2 341,8-4 145,10-2 1,1 0-63,5 0 0,1 0 95,4 0 1,2-6 27,-8 0 1,1 1 157,-7 5 1,-5 0 419,0 0 1,-14 7-177,3 5 1,-13 3 226,1 3 0,-4-1-467,-2 0-60,0 0 0,-9 7-211,-9-1 0,1 5 15,-6-5-55,-4 0 0,2-5-487,-4-1 1,-2-5 148,8-1 0,0-7-1104,6 2 1667,0-4 0,-8-18 0,-2-3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7898,'0'-17'841,"0"0"-771,0 7 1,0 0-106,0 5 344,0 3 549,0-6-138,0 8-523,0 0 1,0 10 103,0 7 0,0 10-63,0 13 1,0 6-60,0 12 1,0 9 78,0 8 1,-2 15-180,-4 3 0,4-43 0,-2 2 28,-4 2 1,-1 1-1,2 1 1,0-1-63,-4 3 1,-1 0-1,2-2 1,1-1-58,0-3 1,1 0 0,-1-1-1,1 0 50,-10 47 1,9-12-900,3-11 0,4-8 498,2-9 1,0-2-1064,0-16 0,0-1 83,0-11 1343,0-3 0,0-7 0,0-1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3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7808,'10'7'957,"5"-5"1,-5 12-900,7-9 0,6 7 560,0-6-332,0-1 1,0-5-724,1 0 1,-1 0 170,-6 0 0,4 2-1350,-4 4 1616,4-4 0,-11 13 0,7-5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3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7796,'-8'5'548,"8"1"0,8 6 726,9-6 1,6-1-1346,0-5 0,6-5-73,-6-1 1,2 0-344,-2 6 1,-4-6-5,4 0 491,4 1 0,0 5 0,8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4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8463,'-10'0'2221,"2"0"-1498,8 0-289,0 0-46,0 8 1,0 6 23,0 14 0,-2 9 83,-3 15 0,3 15-105,-4 8 1,2 6-133,-2-1 1,-1 5-295,-5-4 0,-1-5 83,7-1 0,-6-5-368,7-7 0,-1 2-340,6-7 0,0-8-775,0-10 1,0-5 530,0-6 1,2-6-1257,4-12 2161,-5-3 0,15 0 0,-7 1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7887,'8'10'3102,"-4"-2"-2632,7-8 1,6 5-213,6 1 1,8 0 614,-2-6 0,2 6-302,-2-1 0,3 1-15,-3-6 1,2 0-402,-2 0 0,3 0-420,-3 0 1,-2 0-196,2 0 1,-8 0-1394,2 0-461,-4 0 1713,-9 0 1,-2 8 600,-8 3 0,-16 12 0,-3 4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4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9499,'0'-9'152,"0"1"-355,0 8-552,0 0 498,8 0 206,-6 0 0,6 2 114,-8 4 1,2-4 385,3 3-330,-3-3 179,6 6 7,-8-6-57,0 6-447,0-8 39,0 0-134,0-8-5,0 6 177,0-6 1,-2 3-136,-4-1 535,4 0-135,-5 6-1006,7 0 360,0 0 503,7 0 0,-5 0 0,6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5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7887,'9'-7'-150,"-1"5"343,-8-14 237,0 7 68,0-1-41,0-5 12,0 13 43,-8-6 0,7 8-233,-7 0 1,8 4 141,0 8 1,0 3 186,0 19 1,-6 5-204,0 13 0,-5 0 138,5 0 0,-5-1-149,5 1 1,-6 4-344,6-4 1,-5 4-245,5-10 1,0-6-405,6-5 0,0-3 96,0-9 0,0 0-609,0-5 0,2-9-326,4-3 0,-2-4 1436,7-2 0,1-8 0,5-1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5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8155,'6'-17'977,"0"0"0,1 5-603,-1 1 0,4 7 573,7-2 1,0 2-416,1-1 0,5 3 223,0-4 1,6 4-288,-6 2 0,2 0-230,-2 0 1,-4 0-416,4 0 1,-4 0-1102,-2 0 14,1 0 644,-1 0 207,-7 0 413,-3 8 0,-7 9 0,0 10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7877,'-8'9'1147,"6"-1"0,-8-8-631,5 0 376,3 0-536,-6 0 0,10 0 1515,4 0-1250,3 0 0,14 0-101,0 0 0,8 0-68,-2 0 0,4 0-437,1 0 0,1 0-627,-1 0-102,1 0 1,0 0-719,-1 0 0,-5 0 1432,0 0 0,0 0 0,5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7893,'0'-17'534,"-8"-1"-159,6 1 54,-6 7 250,8-5 553,0 13-750,-7-6 0,3 10 45,-8 4 1,6 13 236,-5 16-481,7 7 0,-11 12-34,3 4 0,3-3-136,-3 9 1,8-10-261,-2-2 0,5-1 208,1-5 0,0-3-1141,0-3 1,7-9 580,5-2 1,3-10-622,2-2 1,6-1 1119,1-11 0,6 1 0,-3-6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6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11575,'9'7'-119,"5"-3"-23,-8 8 152,-1-1 1,-5 7-102,0-1 1,6 0 218,0 0-1301,0 1 407,-6-1 165,7 0 1,-3-1 600,8-5 0,-1-3 0,7-8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7898,'18'0'2019,"-1"0"0,2-1-2099,4-5 0,-2 2 266,8-8 0,0 9 333,6-3 1,-3-2-416,-3 2 0,4 1-303,-4 5 1,1 0-653,-1 0 0,-2 0 573,-4 0 1,-10 5-420,5 1 1,-12 8 696,-1-3 0,-3 4 0,-2 3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6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9199,'11'0'1126,"1"0"1,-9 2-484,3 3 0,-2 5-42,2 7 0,-4 8-177,3 4 0,-3 4 496,-2 1-407,-7 1-226,5 7 1,-8-5-148,4 3 1,-1 2-306,-5-1 0,3-1-466,3-5 1,4-7-39,-4 1 0,4-8-849,2 2 1,0-3-999,0-3 2516,0-8 0,0-1 0,0-8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6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7880,'17'0'-126,"-5"0"126,-1 0 0,-5-5 1264,5-1 0,-5 0 212,6 6 1558,-9 0-1738,5 8 1,-8 1 255,0 9 1,0 5-918,0 0 1,0 2-97,0-2 0,0-4-774,0 4 0,0-4 172,0-1 0,0-1-1547,0 0 0,0 1-1417,0-1-1837,0 0 4864,0 0 0,0-7 0,0-2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7849,'6'19'3480,"2"4"-1691,1 6-1201,3-4-308,13 7 0,-8-5 1069,0 8-893,1-1 0,-17 3 194,5 3 0,-4-7-262,-2 7 0,0-7-1259,0 7 1,-9-5 586,-9-6 0,-7 9-1777,-9-3 1,-3 5 2060,-3 0 0,-4-3 0,-8 5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7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7903,'0'-10'1417,"1"3"-950,5 7-362,-4 0 1,6 7 539,-8 5 1,0 5-222,0 6 1,0 12 70,0 11 0,0 6-131,0 5 1,0 11 849,0 7-1004,-8 7 1,0-3 1479,-3 8-1153,-4 7 1,7-6-740,-4 4 0,-1-5 171,7-7 0,-5-1-1796,5-4 1,-6-4 1090,7 4 1,-9-11 735,3-7 0,3-1 0,-2-2 0,1-2 0,-3-8 0,1-6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8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7913,'0'-10'2244,"0"3"1,8 5-1902,3-4 1,6 4 72,6-4 1,-1 4-260,6 2 0,1 0 74,6 0 1,-1 0-223,1 0 1,0 0 96,-1 0 1,1 6-570,-1 0 0,-1 5 219,-4-5 0,2 6-912,-8-7 0,0 7 333,-6-6 1,-5 7 32,-1-1 1,-7-3 789,2 3 0,-12-1 0,-4 7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8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7913,'10'0'572,"-3"8"-246,-7 3 1,0 5 134,0 1 0,-2 8 166,-3 4 1,1 5 55,-8 7 1,7-3-270,-7 8 1,8-5-362,-2 5 1,-1-6 123,1 6 1,0-13-1120,6 2 0,0-5 280,0 5 0,2-8-782,4-4 1444,3-4 0,9-9 0,-1-3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8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7952,'8'-17'239,"-6"-1"359,5 9-282,1 1 1,-6 10 173,4 4 1,-4 7 318,-2 16 1,-6 9-335,0 20 0,-5 4 28,5 7 0,-8 8-251,3 3 1,1-1-207,-1 2 1,-1-14-250,-5 2 0,5-7-417,1-5 1,1 5 30,-1-16 1,-3 6-1653,9-12 2241,-1 1 0,-2-7 0,-1 1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8626,'23'0'1730,"0"0"0,2 0-1800,-2 0 0,2 0 504,4 0-267,3 0 1,-13 0-115,5 0 0,-5 0-200,-2 0 1,0 0-443,1 0 1,-1 0 273,0 0 315,1 0 0,-9 8 0,-1 2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9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7966,'-12'0'35,"1"0"1,5 2 154,-5 4 96,-1-4 1,-5 15 592,0 0 0,-1 3-225,1 8 1,-6 9-251,0 9 0,-6 4 554,6 2-487,0-8-181,6 6 1,1-8 57,5 4 1,3-3 20,8-9-959,8 1 401,1-8 200,9-2-238,-1-8 1,6-5-229,0-1 1,2-7-99,-2 2 1,-2-4 228,8-2 0,-8-2-950,2-4 1,-4-4 547,-1-7 0,-1 2 726,0 3 0,-7-11 0,-2 4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6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8105,'12'0'923,"-1"0"1,-7 7-509,2 5 0,-2 1 433,2-1 0,-4 3-242,3-3 1,-3 9-55,-2 2 0,-2 2-736,-3-2 1,3-4-740,-4 4 1,4-2 653,2 2 269,0-11 0,8 11 0,1-13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39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8638,'19'0'1356,"4"0"1,-4 0-799,5 0 0,1-5 3,-2-1 1,0-6-159,-6 7 0,6-7-691,0 6 171,0-7 154,-6 11 1,1-6-3020,-1 8 2982,0 0 0,1-7 0,-1-3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0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35 7918,'-7'-9'236,"-1"-1"-59,-4 4 0,-3 4 574,4-3-441,3 3 0,-7 4 376,3 3 1,-3 7-245,-3 11 0,-5 10 154,0 7 0,0 8-185,6-2 1,5 4-87,1 2 0,7-6-234,-2 0 0,4-7-190,2 1 1,8-9-291,4-2 0,5-8-589,6 2 0,4-10-2077,7-1 3055,1-8 0,0 3 0,-1-7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7916,'17'9'1026,"0"5"206,1-8 1,7 5-55,3-5-805,-3 0 1,8-6-59,-4 0 1,-2 0-201,2 0 0,-6 0-339,6 0 0,-8 0 221,2 0 1,-4 0-1285,-2 0 0,-5 0 47,-1 0 1240,-7 0 0,-4 7 0,-9 3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0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7916,'0'-10'-636,"0"2"1,-2 8 541,-3 0 0,1 2 258,-8 4 0,9 4 170,-3 7-67,-4 0 1,8 0-102,-4 1 1,-1-1 61,1 0 0,-2 6 236,3 0 1,-3 6-96,-4-6 0,-3 8 267,3-2 1,3 4-213,-3 1 1,3 1-155,-3-1 1,-1-1-146,7-4 0,-6 2-126,7-8 0,-7 5 128,6-5 1,1 1-36,5-7-128,-8 0 0,6 0 39,-4 1-136,4-9 0,4 1 93,4-4 0,-2-4-127,7 3 0,1-9-34,5-1 1,0-9-14,1 3 0,-7 1-101,1-1 0,-3-1-318,3-5 0,1 5-1287,-7 1 1920,0-1 0,2-5 0,1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68 7842,'0'-17'1713,"0"0"0,7 7-1476,5 4 1,3 2 47,2-1 0,-5 3-137,0-4 0,-3 6-100,3 6 1,-3-2-89,-3 7 1,-4 1-314,4 5 1,-6 0-288,-6 0 1,2 1 326,-7-1 0,-1 2-13,-5 4 1,-1-3 47,1 3 0,2-4 737,3-2 8,-3 0 1,13 1 399,-4-1 0,6-6-103,6 1 0,4-8-278,7 2 1,0-4-512,0-2 0,3 0 51,3 0 1,2 0-356,4 0 0,1-8 277,-7-4 0,6-1 52,-6 1 0,8-11 0,-4 4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7870,'17'10'1920,"1"13"-1339,-1 0 0,6 8 692,0 4-622,8 7-151,-12 2 0,6 6 214,-8-4 1,-7 2-285,-4-8 0,-4 7-2,-2-7-161,-8 0-435,-9 3 1,-4-7 184,-8 4 0,-2 3-1306,-9-3 0,1 6 301,-7-6 988,0 1 0,-6 1 0,0 2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2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7909,'-1'-17'299,"-5"-1"0,4 7 210,-4-1-412,4 9 10,10-5 0,-4 8 467,7 0 1,-7 15 4,2 8 0,-4 23 58,-2 12 0,0 17-225,0 11 1,-2 9-347,-1-44 0,0 1 0,2-1 1,-2 0 212,-8 47 0,5-47 1,0 0 4,-11 47 1,0-4-892,-1-2 1,1-9 440,0-2 1,7-8-1650,4 2 1,4-12 1814,2-5 0,0-12 0,0-6 0,0-3 0,0-3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7852,'0'-10'2970,"0"1"-2189,0 3 1,8 4-291,3-4 0,7-1 228,5 1 1,4 0-300,7 6 0,-5 0-164,0 0 1,0 0-215,5 0 1,-5 0-243,0 0 1,-6 2-762,6 4 1,-8-4 558,2 3 1,-4 3-2788,-1-2 1723,-1 7 1466,0-11 0,0 14 0,1-7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2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7852,'-8'-17'0,"1"-1"185,-5 1 1,4 5 324,8 1 1,-1 5 829,-5-5-518,4 7 92,-6-4 1,8 12-379,0 8 1,0 1 46,0 16 0,0 0-190,0 5 0,0 7-16,0-1 1,-2 0-309,-4-5 0,5-1-180,-5 1 1,4-2-826,2-5 0,-2 3 605,-4-8 1,4 6-1673,-4-6 1350,5 0 0,8-7 653,5-5 0,3-3 0,2-8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4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12257,'-8'17'1695,"6"3"-715,-4 3 0,-1 9 69,1 9 1,-7 9-513,1 1 1,-3 3 1038,-3 10 1,3-9-761,3 3 0,-1 4-1215,7 1 0,0-2-783,6 3 0,6-8-3017,0 1 4199,7-3 0,5 6 0,9 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7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85 8016,'0'-18'2410,"0"9"-1324,0 1 1,-6 10-475,0 4 1,-7 3-65,1 9 0,-3 5-246,-3 0 0,7 0-271,-1-6 1,8 0 76,-1 1 0,5-3-111,5-3 0,7 1-750,11-7 1,4 0 463,8-6 1,-1-2-1136,1-4 1,-1-4 344,1-7 1,-2 0 123,-5-1 1,3-5 548,-8 0 1,0-6 405,-5 6 0,-9 0 0,-3 6 0,-4 0 68,-2 0 0,-8 7 27,-3 4 1,-11 14 833,-1 9 1,-7 2-319,1 10 1,2 0-8,-2 6 1,2-1-159,-2 1 0,-1 1-72,7 5 1,0-5-101,5 4 1,1-3-1,0-2 1,-1 5 34,1 0 0,0 1 75,-1-7 0,9 1-333,3-1 0,2-1 147,-1-4 0,3 2-776,-4-8 1,4 5-533,2-4 274,0-1 1,0-6 472,0 0 1,0-5-58,0-1 1,0-5 101,0 6 0,-2-7 105,-4 7 454,4-8-313,-13 3 34,13-7 0,-4-9-107,12-9 1,6-1-198,11-10 1,3-1 213,9-11 1,7 5-192,4-5 0,-3 13 503,-3 5 0,-3 3-131,-3 3 1,-1 6 803,-4-1 0,1 8-152,-7-2 1,-5 4 182,-7 2 0,-1 2-484,1 4 1,-3 4-151,-8 7 0,0 0-272,0 1 1,-4-1-307,-7 0 1,-1 6-12,-11 0 1,-4 0-489,-2-5 0,-1-1-6,1 0 0,2-7 270,4-4 1,9-3 434,-3 3-43,4-4 108,3 6 0,4-14 160,12 0 1,4 1 387,7 5 1,2-6-9,4 0 0,4 0 378,8 6 0,-3 2-67,-3 4 0,4-4-177,-4 4 1,-4 1-34,-2-1 0,2 6-329,-2-7 0,-2 9-191,-10-3 0,5-1-485,-5 2-1144,-3-9 72,0 13-1536,-8-14 3031,0 5 0,-16-22 0,-3-4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55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7862,'-18'-17'5,"7"1"1271,-1 5-618,8-5-669,-3 7 0,7-9-702,0 1 713,0 7 0,0-5 0,0 5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56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7921,'-17'0'401,"-1"-8"0,7 5 1558,-1-9-792,8 8 191,-3-3 258,7 7-606,0 0 0,7 0-465,5 0 0,5-2 104,6-4 0,2 4-245,4-4 0,9-1 221,-3 1 1,5-2-236,1 2 1,-5 2-261,5-7 1,-5 7-25,-1-2 1,-3-1-203,-3 1 1,2 0 57,-8 6 0,0-6-59,-6 1 1,1-1-1244,-1 6 0,-6 0-120,1 0-369,-8 0 0,4 7 917,-8 5 0,0 3-635,0 3 0,-2 7 1547,-4 3 0,-19 13 0,-12 3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5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17 242 7924,'-9'0'1843,"1"0"0,18-7-743,7-5 1,8-3-537,10-2 0,-1-1 247,1 1 0,7 0-329,4-1 1,4 1-975,2 0 0,-6 1 82,0 5 1,0-4-161,6 3 1,-6 4-2855,0 3 3424,1 3 0,4-6 0,1-2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56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8103,'0'-17'-333,"0"5"-415,0 1 541,0 7 218,0-12 2,0 7-40,0-1 37,0-5 252,0 13-247,0-13 0,-1 13 458,-5-4-122,4 4 1,-6 0 642,8-4 124,0 4-245,-7-5-524,-3 7 0,-7 2-77,-1 3 0,7 5 13,-1 7 0,1 8-48,-7 4 0,3 10 142,4 1 1,-3 16-16,8 1 0,-5 9 98,5 3 0,-6 0-99,7 0 1,-1-7 29,6-5 1,0 1-622,0-6 0,2 2 262,4-14 0,-3 0-384,9-5 0,1-3 281,11-3 0,-3 0-1565,7-12 0,-4 5 126,4-11 1508,1-3 0,6-1 0,-1-7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5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7894,'0'-18'-203,"0"1"223,0 7 9,0-5 1,0 5-163,0-7 88,0 8 175,0-7 1,0 7 41,0-9 0,0 7-145,0-1 1,0 6 230,0-5-168,0 7 1,0-6 119,0 5-53,0 3 36,0-6-41,0 0 136,0 7 1,0-7 187,0 8 366,0 0-884,0-8 0,-2 6-6,-3-4-216,3 5 240,-6 1-159,8 0 479,0 0-17,0-8-219,0 6 334,0-6-253,0 8 1145,0 0-1477,-8 0 0,6 2-267,-3 4 216,3-4 1,0 11-251,-4-7 1,4 8-248,-4-3 0,-3 10 739,-3 2 0,-3 16 0,-3-3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09:59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18 199 8193,'-10'-18'1160,"2"9"-696,8 1 337,0 8 573,0 0-1075,8 15 0,-6-1 66,4 15 0,1-1 10,-1 7 1,6 2 130,-7 3 1,3 2-161,-2 4 1,-4 4 29,4-4 1,1-1-403,-1 1 0,2-8 109,-3 2 1,3-9-145,4-2 1,3-8 117,-3 2 0,-3-5 14,3-7-38,-1 4 0,6-13 99,1 4 0,-7-4-46,1-2 1,-3-2 225,3-4 1,3-3-267,-3-9 1,3-7 115,3-3 0,1-7-369,4-5 0,-2-1 138,8-11 0,-6 4-223,6-9 0,-6-3-81,6 3 1,-6-1-257,5 6 0,-6 2 221,1 4 1,-6 4-116,-6 7 1,3 8-154,-8 4 1,1 4-154,-1 2-72,-4 7 579,6-5 0,-8 15-424,0 0 0,0 7-14,0 11 760,0 7 0,-8 2 0,-2 7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0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70 8122,'0'-10'-28,"0"1"60,0 3 679,-8 4-384,6-13 0,-7 13 95,3-4 0,4 2 85,-4-2-186,4 5 186,-5-7-232,-3 8 0,-7 15 38,0 8 1,-1 10 127,1 7 0,0 10-50,-1 8 0,1 5 96,0-5 1,7 3-332,4-9 0,-1 2 34,1-14 0,2 5-854,10-11 1,4 3 478,7-14 0,6 0-476,0-6 0,13-1 315,-1-5 0,5-3-2022,1-8 2368,-5-16 0,14 5 0,-6-14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0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7982,'-10'-7'1428,"3"5"-331,7-14-629,0 15 0,1-7 246,5 8 1,4 0-263,7 0 1,6 0-226,0 0 0,8 0 12,-2 0 0,3-2-342,3-4 0,0 4 123,-1-4 0,-5 5-514,0 1 0,-6 0-825,6 0 191,-8 0 1,4 0-1265,-8 0 1366,-7 0 1026,-3 0 0,-7 15 0,0 4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1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11872,'-9'18'1076,"-1"1"-529,4 4 0,4 4-96,-3 7 1,1 7-136,-2-1 1,4 0-590,-4-5 1,4-1 248,2 1 1,0 0-978,0-1 1,2-1 48,4-4 1,-2-2-439,7-4 1,1-10-103,5 4 1492,-7-11 0,5 2 0,-5-8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1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7982,'-10'0'-588,"2"0"505,8 0-145,0 0 0,0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7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7998,'9'0'3565,"7"0"-1435,-5 0-1390,5 0 0,3 0-616,4 0 0,-10 0-35,5 0 1,-5 0-1672,4 0 1582,-7 8 0,5 9 0,-5 10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1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11749,'0'18'2785,"0"-1"-1884,0 0 1,0 0-380,0 1 1,-6 5-85,0 0 0,1 0 133,5-6-1219,0 1 1,0-1 339,0 0-208,0 0 0,0-5-429,0-1 1,1-7-856,5 2 1,-2-4-754,8-2 2553,-1 0 0,6-15 0,1-5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9292,'18'0'1029,"-1"0"-283,0 0-452,0 8 0,3 1 262,3 9 1,-4 7 997,4 3-1016,-4 5 0,-2 7 270,1 1 1,-9 5-331,-3-6 0,-4 8-303,-2-2 0,0-1-35,0 1 0,-10-2-357,-7 2 1,-2 4-10,-10-4 0,6 4-1252,-6 2 0,2-6 134,-1 0 0,-3-7 1344,8 1 0,-8-4 0,4-1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2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9973,'17'0'858,"-5"1"315,0 5 1,-1-4-87,6 4-556,8-4 1,-4-2 326,8 0 1,-2 0-549,2 0-140,4 0 0,-8 0-259,3 0 0,3 0-412,-8 0 0,0-6-837,-5 0 903,-1 1-3773,0 5 4208,0 0 0,-7 7 0,-2 3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2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7949,'-2'-9'1279,"-3"3"-226,3 4-71,-6 2-137,8-8 193,0 6-74,0-5-224,0 7-7,0 0-463,0 7 0,0 11 389,0 11 1,0 3-174,0 3 0,0 7-14,0 4 0,-2 4-192,-4 2 0,4-4-78,-3 4 0,-3-6-1386,2 6 0,1 0 801,5-6 0,0-2-2302,0 2 1,0-5 2684,0 5 0,0-8 0,0 4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7811,'0'-12'-457,"0"1"571,0 7-103,0-11 0,0 11 86,0-8 1,0 7-69,0-7 1,0 6 68,0-5 1,0 5 8,0-6 0,1 7 252,5-7-4,-4 8 142,6-11-240,-8 5 44,0 1 0,0-1 185,0 4-261,0 4 37,0-5-214,0 7 1,-2 0 186,-4 0-226,4 0 0,-5 9 244,7 9 0,0 9-150,0 13 1,0 8 419,0 15 1,0 3-131,0 14 1,0-5-181,0 6 1,0-8-431,0 2 0,0 2-592,0-2 0,1 7-1088,5-1 1,4-4 1896,7-2 0,0-4 0,1-2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4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53 7950,'-10'-8'-101,"0"0"842,5-3-105,3 3 175,-6 1-139,8 5-74,0-6-363,0 8 1,0 2-123,0 4 0,2 11 184,4 12 1,-3 11 182,9 6 1,-8 18-10,2 5 0,-4 10-263,-2-5 1,0 3-675,0-2 0,0 2 343,0 4 1,0-4-1717,0-8 0,7 0 1839,5 0 0,11-7 0,4-3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4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8036,'0'10'0,"7"7"784,5 1 0,3 14 1108,3 14 1,5 4 410,0 2-1632,0 8 0,-6-4 110,0 7 1,-7-5 226,-4 5 1,-6-2-521,-6 3 0,-4 1-218,-7-7 1,0 5-1038,0-5 1,-8 7 519,-4-1 1,-12 9-2148,-5 2 1,-11 5 1159,-7-5 1,31-34-1,-1-1 1234,0-2 0,-1-1 0,0 1 0,1-1 0,-36 32 0,-3-4 0,-7-7 0,36-33 0,-1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7912,'0'-10'915,"2"2"-345,4 8 0,3 0-140,8 0 0,3 0 44,3 0 1,-2 0-125,8 0 0,-1 6-70,7 0 0,7 2-217,4-3 0,4-3-195,2 4 1,-6-4-81,0-2 1,-1 0-405,1 0 0,0-6-371,-11 0 0,1-5 435,-13 5 0,-6 0-891,-5 6 734,-8 0 709,3 0 0,-22 0 0,-4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5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9930,'-17'0'1666,"7"2"-1435,4 4 1,-1 6 390,1 11 1,-2 4-13,2 7 0,5 1 152,-5-1 0,2 7-873,-2-1 1,4 0 127,-4-5 1,5 0-1192,1-1 0,5-5 741,1 0 1,8-8-614,-3 2 0,4-4 1046,3-1 0,-1-1 0,0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6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70 7920,'-17'-8'-63,"5"0"93,1-3 0,5 1 460,-5 5 612,7 3-201,-12-14-259,15 14-329,-15-5 1,8 22 60,-3 8 1,-4 12-24,3 11 0,-1 9-133,1 20 1,-1-4-44,7 4 1,-2-3 43,2-3 0,4-2-561,-3-4 0,10-5-182,7-12 0,3-2-593,3-3 0,1-11 559,4 5 1,-2-12-752,8 0 1309,-8-11 0,12 3 0,-6-5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8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8067,'10'-17'3780,"-5"0"-1214,-3 7-2008,-2 2-493,0 8 0,0 2-614,0 4 1,-6 5 461,1 13 0,-9 8-2699,3 9 2786,-12 7 0,3-12 0,-5 6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7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7893,'0'-10'1449,"0"3"-388,0 7 177,0 0-825,0 7 0,-2 11 139,-4 10 0,4 13-182,-4 5 0,5 4-23,1 2 0,0 0-136,0-1 1,0-1-36,0-4 0,5 4-81,1-3 0,8-11-213,-3-1 1,-1-7-123,1 1 0,1-4 212,5-7 1,2-3-90,4-4 1,-3-3-35,3-8 1,-4 0-32,-2 0 0,6-4 79,0-7 0,6-3 46,-6-15 0,6-1-41,-6-11 0,8 3-96,-2-8 1,-3-2-32,3-10 1,-2 4 33,2-3 1,2 9 153,-8 2 1,0 5-81,-6-5 1,0 8 101,1-3 1,-3 11 78,-3 1 0,-3 8 150,-3-2 1,-4 3 130,4 3 236,-4 0-135,-2-1-126,0 9-609,0 1 192,0 8-4984,0 0 4270,0 8 811,0-6 0,7 13 0,3-5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8000,'0'-17'0,"0"-1"0,0 7-44,0-1 1,0 1 100,0-7 0,0 1 315,0 0 0,-2 5-76,-4 1 1,2 7 114,-7-2 1,5-1 406,-5 1-494,7 0 0,-12 10 48,5 7 0,-3 5-97,3 18 0,-4 7 272,3 16 0,-3-1-145,-3 7 0,1 1-64,0 5 0,7-7-83,4-5 0,4-3-215,2-2 1,0-8-276,0-4 1,0-3-355,0-3 0,8-7-561,4-4 0,3-5 546,2-7 1,6-3-332,0-8 0,2 0 368,-2 0 1,-1-8-162,6-3 0,-6-10 728,1-2 0,-4-16 0,-2 3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8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10308,'7'10'974,"-3"-3"-688,8-7 1,-1 0 75,7 0 0,1 0-81,4 0 1,-2 0 13,8 0 0,-6-2-291,6-3 1,0 3-295,5-4 1,-7 2-535,-4-2 0,-4 4 158,-1-3-236,-1 3 0,-2 4 376,-3 3 1,-5-1-38,-7 8 1,-7-1 128,-5 7 1,-3-7 433,-2 1 0,-8 7 0,-2 8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8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8000,'0'9'-1491,"0"1"2178,0-4 1,0 3-171,0 9 1,-2-1 58,-4 0 1,2 8 72,-8 4 0,1 4 114,-6 1 0,-1 7-211,1-1 1,6 6 30,-1-6 1,2 7-1049,-1-7 0,1 2 357,4-2 0,5-9-365,-5 4 0,4-12 351,2 0 1,2-4-2181,4-2 2302,-5-7 0,15-2 0,-7-8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8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7908,'18'0'762,"-1"0"1,2 0-260,4 0 0,-4 0 355,4 0 0,-9 0 223,-3 0-340,1 0-733,5 8 1,-1-4 66,-5 7 1,-3-5-799,-8 5 0,0 1 243,0 5 0,-8 0-92,-3 1 1,-5 1 308,-1 4 0,0-4-49,-1 4 0,7 2 869,-1-2 1,8 0-145,-1-5 268,3-1 0,4-2-270,3-3 0,5 1-91,7-7 0,3 0-358,3-6 1,-2 0-596,8 0 0,-3-8 210,3-3 0,2-3-1001,-8 3 1424,0-5 0,-6-1 0,1-10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8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7975,'17'2'0,"1"3"0,-1 5 0,2 9 1972,4 4-1275,4-4 0,0 20 258,-4-5 1,0 7-405,-6-1 0,-3-3 393,-14 3 1,0 2-545,0-1 1,-8 1-366,-3-2 1,-11-3-137,-1 3 1,-9-1-346,-3 1 1,1-4 484,-7 5-39,-3 3 0,-8 0 0,-9 8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09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7968,'0'-10'-112,"0"-5"0,6 11 250,-1-7 177,1 7 30,-6-12-39,0 14-10,0-13-196,0 13 56,0-6 77,0 1-185,0 5 27,0-14 0,0 13-66,0-9 100,0 8-58,0-3 0,-2 1-12,-3 0-16,3 0 60,-6 6 3,0 0-14,6 0 0,-7 0 167,3 0 135,4 0-272,-6 8 1,3 7 21,-1 8 1,0 8 62,6-2 0,0 11 149,0 6 0,-6 6 94,1 6 1,-1 5-111,6 12 0,0-2-432,0 8 1,0 0 221,0 5 1,-6-5-246,0 0 1,0-14-110,6 2 1,0-6-471,0 1 0,6-7 449,0-10 1,7-5 35,-1-8 0,7-1 229,-2-4 0,7 0 0,-7-12 0,8-4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0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8063,'6'-12'-392,"0"1"0,5 5 261,-5-5 0,6 5 59,-7-6 0,7 7 364,-6-7 20,-1 8-106,3-11 0,-6 11 522,4-8-193,-4 9 243,-2-5-264,0 8-95,0 0-236,0 8 0,-2 3 266,-4 12 0,2 12-69,-7 11 1,7 12 87,-2 5 1,2 6 30,-2 6-1690,4-4 1355,-5 14 1,7-14-273,0 4 0,0-6-387,0-6 1,0-3-156,0-8 0,2-8 359,3-4 0,-3-5-1451,4-6 851,4-4 1,-1-10-706,9-3 1886,-1-5 0,0-7 0,1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0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8479,'17'-9'2079,"6"1"-1927,0 8 0,6 0 62,-6 0 0,8 0 28,-2 0 0,-3 0 120,3 0 1,-6 0-95,6 0 0,-6 2-465,6 4 1,-8-4-266,2 3 0,2-1-504,-2 2 1,6-4 505,-6 4 460,0-4 0,-6-2 0,1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1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12535,'0'19'1472,"0"4"0,0 6-705,0 11 0,0 2 332,0 4 1,-2 10-639,-4-4 0,2 10-180,-8-5 1,3 1-1410,-3-6 1,-1 0 261,7-1 0,0-1-188,6-3 0,0 1 1054,0-8 0,16 8 0,3-4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8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8026,'2'-10'784,"4"4"1,11-1-230,12 1-526,4-8 0,1 7-162,1-5 0,-6-3-138,0 3 0,-2 3-227,1-3 0,-3 3 498,-7-3 0,-1-11 0,0 4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1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8056,'12'0'-129,"-1"0"1,1 0 85,5 0 0,0 0 657,1 0 0,7 9-9,3 8 1,13 10 67,5 14 0,2 11-41,-2 11-1216,4 12 960,-13 4 1,-1 7 60,-7 1 0,-10-1-251,-2 1 1,-1-1 69,-10 0 1,-3-7-135,-8-4 0,-5 0-548,-7-6 1,-8 8-242,-4-13 1,-4 5-624,-1-12 0,-3 1 455,-3-6 1,3-2-393,-3-4 1,5-6 1226,7-11 0,-7 4 0,8-4 0,2 3 0,0 3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2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8827,'19'2'1221,"4"4"1,6-5-1133,12 5 1,9 2 0,9-2-475,3-2 1,-1-3 155,3-1 1,-11 0 78,-7 0 1,-7-5 72,1-1 0,-9-2-11,-2 2 1,-8 5-1129,2-5 811,-11 4 0,-5 0-763,-7-4 1168,0 4 0,-7-5 0,-3 7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7997,'-12'12'938,"1"-1"1,5 1-484,-5 5 0,-1 8 343,-5 4 1,5 4-243,1 1 0,-1 8-187,-5 5 0,0-3-205,-1 2 0,7-6 5,-1 6 1,7-5-158,-7 5 1,8-8-309,-2 3 0,4-11-591,2-1 0,0-8-491,0 2 122,0-4 1,8-3 231,4-5 1,-1-3 1023,6-8 0,-3-15 0,11-5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2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10857,'-9'0'2047,"-7"0"1,14 15-1653,-3 8 1,3 16-438,2 7 0,7 4 583,5 2 1,9 7 487,2 5 1,8 3-1126,-2 2 0,1-2-800,-1-3 1,2 1-1761,-8-7 0,6 5 2656,-6-5 0,8 7 0,-4-3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3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8077,'8'-10'946,"2"3"0,7 7-348,0 0 0,0 5-60,1 1 1,5 6-138,0-7 0,8 7-147,-3-6 1,5 5 29,2-5 0,-1 0-200,1-6 1,-1 0-188,1 0 0,0-2-261,-1-4 1,1-4-111,-1-7 1,-7 6-667,-4-1 0,-3 6 317,-3-5 1,-6 7 62,1-2 0,-8 6 760,1 6 0,-26 11 0,-7 10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4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8077,'0'9'1113,"2"-1"242,4-8 0,13 0-549,15 0 0,9-6-363,9 0 1,5-1-353,1 1 0,1 4-190,-1-4 0,-10-2-391,4 3 0,-10-1-145,4 6 0,-7-6-1511,1 0 2146,-11-7 0,11 3 0,-3-7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8096,'0'-10'1221,"0"2"0,0 10-890,0 4 1,0 19 30,0 15 0,6 18 791,-1 11-547,1 16-612,-6 3 1,-3-38 0,-2 0 581,-6 42 0,3-1-301,2-11 0,4-5-178,2-11 1,0 1-220,0-7 1,2-1-418,4-5 1,0-14-940,11-3 0,-3-12 724,9 0 1,-4-11-547,-2-7 1,2-5 1299,5-5 0,2-13 0,9-8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0 709 8107,'10'-17'137,"-2"0"1,-7 1 720,5 5-437,-4-5 259,6 14-251,-8-5-82,0 7 1,0 7 124,0 5 1,0 11-44,0 6 1,0 5 205,0 7 1,0-3-320,0 8 1,0-7-271,0 1 0,2-4-386,4-1 0,-3-6 235,9 0-264,-8-16 287,11 10 0,-11-19-15,8 8 0,-7-9-70,7 3 89,-1-4 0,7-8 169,-1 1 0,-6-9-63,1 3 0,-6-5 155,5-1 0,-5-6-73,6 0 0,-7-8-37,7 2 1,-3-11-133,3-6-42,3-12-189,3-3 0,3-14-104,8 0 1,-1-6 86,7 6 1,0-6-101,-1 7 0,-1 6 52,-4 11 0,-4 12-59,-8 11 0,-2 1-533,-3 10 441,-4 8-149,-8 7-56,0 8 311,-8 0 472,-2 8 0,-15 9 1,-2 10-1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7996,'0'-18'0,"-8"1"431,-4 0 1,-1 5 198,1 1-368,-3 7 0,5-4 262,-7 8 1,-6 4-157,0 8 1,-8 9-89,2 19 0,3 12 83,-3 11 0,8 7-63,-2 5 0,3-4-107,3 4-1121,7-4 821,3-2 1,9-13-278,3-5 1,7-10-56,11-1 1,2-11-567,4-6 0,3-11 438,-3-7 1,10-3-677,1-2 1243,8-15 0,-4-4 0,8-16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5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7996,'0'11'3649,"0"1"-3218,0-1 0,2 1-233,3 0 1,7-9 84,11 3 0,-2-4-31,8-2 0,0 0 325,5 0-274,1-8 1,-1 6 64,1-3-855,0-5 1,-3 8-632,-3-4-843,4-3 573,-14 7 274,-2 2 0,-9 9 504,-8 9 0,-10-1 242,-7 0 0,0 4 368,-6-3 0,-4 11 0,0-10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287 208 8026,'0'17'220,"-8"8"1,0 4-125,-3 11 0,-4-3 640,3 3 0,-1 8-127,1-2 0,-3 8 2,3-8 0,-3 4-203,-3 2 0,9-8 4,3-4 0,4-3-423,2-2 1,0-3-738,0-3-1101,0-4 1142,8-8-213,1-7 0,9-10 237,-1-12 0,-7-11 119,-5-6 0,3 3 283,-2-3 0,0 2 281,-6-2 0,0-2-27,0 8 1,0 6-106,0 5 1044,0 9 1,-8-3-507,-4 12 0,-3 5 861,-2 12 1,-6-2-479,0 8 1,-6-6-131,6 6 1,0-8-199,5 2 1,9-4 490,3-1-682,-4-1-428,9-7 0,1-3-357,11-7 0,6-4 421,6-7 1,2-3-455,4-14 0,6-1-231,-1-6 0,1-1-559,5-5 1,-3 3 641,-3-8 0,3-2 127,3-10 0,-1 2 200,7-7 1,6 2 142,5-3 1,3 5 208,-2 7 1,-7 7 16,1 5 0,-8 6-4,-9 5 0,-8 4 546,-4 7 685,-4 9-266,-9 1-192,-2 8 1,-10 8-347,-4 3 1,-10 12 86,-7 6 1,-5 4-622,5 2 0,1-1 141,11 1 1,-3-7-43,9 1 0,1-8-158,10 3 1,11-5-167,12-2 0,9-7 117,2-5 1,7-3 101,-7-2 0,8 0 231,-2 0 0,-4 6 275,-1 0 1,-5 7 244,-1-1 0,-3 3-283,-3 2 1,-6 8 642,-11 4 0,1 4-504,-7 2 0,0 1-448,-6 4 0,-8 5-131,-3 6 1,-7-1-292,-5-3 0,-2 1 184,-4-8 1,-3 0-189,3-5 1,-4-2 39,-1-5 0,5-3 47,0-7 1,8-3-224,-2-3 0,2-5-75,-2-7 0,4 0-195,-5 0 1,3-9 789,-2-9 0,-4-14 0,-7-13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7700,'0'12'29,"0"-1"0,-5 1 1134,-1 5 0,-2 6 58,2 0 0,-1 13-587,-5-1 1,-3 5 313,3 1 0,-1-3-620,1 8 0,-1-7-501,7 1 1,-2-3-18,3-3 0,3-1-197,-4-4 1,4 1-910,2-7-1442,0 1 2738,8-15 0,1 7 0,9-7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6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8052,'0'9'0,"2"20"1440,4 0 1,4 15-313,7 2 0,4 16 1302,-4 1-2075,5 8 0,-21-9 404,5 7 0,-6-2-303,-6-3 1,-9-7-74,-8-11 1,-6 4-528,6-4 0,-8 2-429,3-1 0,-5 2-217,-2-2 0,-5 1-1092,0-2 0,-1-4-1719,7-7 3601,-1-9 0,1 7 0,-1-6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6912,'17'-17'0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6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8160,'0'-18'0,"0"1"190,0 0 5,0 7 242,0 3 3,0 7 0,0 3-20,0 9 0,0 15 187,0 19 1,0 14-131,0 9 1,0 10 24,0 13 1,0-2-669,0 8 0,0-8 376,0 3 0,0-7-1265,0-5 574,0-12-134,0-10 1,8-3-698,3-4 1,4-4 1311,3-13 0,1-6 0,4-1 0,4 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7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8468,'17'-10'722,"0"4"0,3 5-722,3 1 0,4 1 1073,7 5 1,8-2-414,5 8 1,-3-3-189,2 3-247,-8 3-329,12-13 1,-11 12-268,7-9 1,-8 7 90,3-6 0,-11 1-200,-1-1 1,-8-4 274,2 4 205,-3-4 0,-3-2 0,0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7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8033,'-9'0'1255,"1"0"0,8 9-578,0 8 0,0 8 533,0 10 1,0 13 453,0 4-1119,-8 11 0,-1-1-8,-9 7 0,3 4-41,4-4 1,-3 4-747,8-9 0,-5 1-746,5-2 1,0 3-1129,6-9 0,8-1 321,4-10 1803,3 4 0,10-6 0,2 8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1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7901,'-8'-10'2338,"-4"5"1,-1 10-936,1 7 0,-1 9-448,7 2 0,-5 6-518,5-6 0,-6 0 372,7-6-621,-1 8-26,6-5 1,0-1-99,0-8 0,2-7-177,4 2 0,9-4-134,8-2 0,8-8-427,-2-3 0,3-5-248,3-1 0,-8 0 415,-4-1 1,0-5 183,-6 0 1,2-2 198,-13 2 1,0 4 223,-6-4 0,0-2 162,0 2 0,-2 2 1092,-4 9-1175,-3-3 0,-9 7 63,1-3 1,0 3 1138,-1 8 0,-5 2-532,0 4 1,-5-4-680,4 3 0,-4 3-961,5-2 0,0 5 791,5-5 0,-7 8 0,-2-5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1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6308,'0'-9'366,"0"1"-397,0 8-540,0 0 628,-8 0 631,6 0-247,-5 0 9,7 0 1631,0 0-1815,7 0 1,-3-2-106,8-4 0,-7 4 10,7-3 1,-6 3-8,5 2 0,1 0 16,5 0 0,0 0-76,1 0 0,-7 0-30,1 0 1,-1 0-226,7 0 172,-1 7 1,0 1-160,0 4 1,-5 1 160,0-7 0,-7 7-146,7-1 0,-6-3 77,5 3 1,-7 0 36,2 5 1,-4 0-41,-2 0 1,0 1 38,0-1 1,-2 0 8,-4 1 1,-2-1-30,-3 0 1,-5 0-3,5 1 1,-5-1 21,-1 0 1,2 1-5,3-1 1,-3-6 11,3 1 1,3-2-25,-3 1 51,8 4-30,-3-5 86,7 7-82,0-7 4,0-2 1,0-6 13,0 3-8,7-3-4,3 6 0,7-8-33,1 0 0,-7 6 10,1-1-31,-1 1 46,-1 2 1,3-4-2,-7 7 1,0-5 58,-6 6 0,-2-7 6,-4 7 1,2-1 3,-7 7 0,-1-1 5,-5 0 1,5 1 73,1-1 1,1 0-85,-1 0 1,3-5-28,8 0 25,0-1 0,2 6-83,4 1 1,3-3 21,9-3 1,5 3-17,0-4 0,6-1 46,-6 2 1,0-3-9,-6 3 0,0 3-40,0-3 0,-7 3 34,-4 2 1,-4 2-52,-2 5 1,-8-5 86,-3 4 0,-7 2 183,-5-2 1,4 0-132,-4-6 0,-2 1-48,2-1 1,0-2-64,6-3 0,5 1-295,1-7-820,7 0 805,-4-6 1,18-8-1737,7-4 2056,8-11 0,9-3 0,1-9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2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8428,'0'-25'0,"0"5"-667,0-3 195,0 4 935,0 2-44,0 0 250,0 7-491,0 2-137,0 8 1,0 2-3,0 4 1,0-2-23,0 7 1,0 1 175,0 5 0,0 8-83,0 4 0,0 4 131,0 1 1,0 3-79,0 3 0,-2 6 12,-4 12 0,4 0-95,-4 11 1,2-2 7,-1 14 0,1-6-241,-8 5 0,6-3-172,-5 10 0,1-18-147,-1 6 0,3-12 234,8-5 0,-6-3-3,1-14 1,-1-7 64,6-5-57,0-8-33,0 4 97,0-15-142,0-2 228,0-31 1,0 0 82,0-24 0,0-6 0,0-9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2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8219,'2'-11'1035,"4"-1"-767,4 8 0,7-3-139,0 7 0,-5 0 47,-1 0 1,1 0-84,5 0 1,0 0 21,1 0 1,-1 2-369,0 3 0,-5-1-515,-1 8 0,-1-1 401,1 7 367,-3 7 0,-16 1 0,-1 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8015,'17'0'0,"-7"0"513,5 0-285,-5 0-57,7 0 0,-5 0 876,-1 0-410,1 0-320,-2 0 1,5 1 0,-4 3 304,5 2-487,-7 8 271,7-5-446,-7 8 77,1 1-99,-2-9 1,-6 1-184,3-4 61,-3-4 0,6 13 116,-8-3 1,0-1 31,0 6 1,-8-1 119,-3 13 0,-5-6 0,-1 5 62,0 3-104,0 2 0,-1 7 19,1 1 1,-2 1-389,-4-2 1,3-1 141,-3 7 1,-2-8 207,2 2 1,-5-3-510,4-2 1,1-3-1,6-3-663,0-6 318,7-11-264,-5 3 597,13-13 498,-6-2 0,8-17 0,0-10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2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8026,'-17'2'2434,"0"4"-683,-1-4-1031,1 13 0,0-5-40,0 7 0,1-5 12,5-1 1,-5 1-250,5 5 1,1-5 73,-1-1-793,7-7 0,-4 6-696,8-5 1,2-3 440,4 4 1,5-12-486,12-5 1,4 1 532,8-1 0,-2 1 40,-5-1 0,3 3 843,-8 8 1,0 0-154,-6 0 2030,1 0-808,-9 0-725,-1 8 1,-16 1-1068,-3 9 0,1-3-2309,-1-4 2632,7-3 0,-4 0 0,8 1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2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8 277 9071,'-8'0'513,"8"0"0,8-6-225,9 0 1,6-7 0,0 1 0,8-3-161,-2-2 0,3-1-166,3 1 1,0 0-139,-1 0 0,-5 1-1137,0 5 809,-8-5 1,2 7 246,-11-9 1,-5 7-557,-7-1 0,-2 7 462,-3-7 1,-5 6 350,-7-5 0,-1 7 0,1-2 0,6 4 0,-1 2 0,0 0 176,-5 0 12,8 8 0,-5 2 188,8 7 0,1 0-132,5 0 0,0 8 323,0 4 1,0-2-116,0 2 0,0-6 1,0 6 1,0-6-269,0 6 1,5-6-205,1 6 0,6-8-43,-7 2 0,9-4-337,-3-2 1,-1-5 126,2-1 1,-7-7 75,7 2 1,-6-4-153,5-2 1,-5-2-49,5-4 1,-1-5-3,2-12 1,1-6 59,-7-12 1,5-5 337,-5-11 0,8-13 0,-5-8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3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8219,'10'-17'210,"-3"7"390,-7-5 93,0 13-547,0-6 1,0 10 609,0 4-521,-7 3 1,5 9-302,-4-1 0,4 0 34,2 0 0,0 1-182,0-1 0,2-2 199,4-3 1,9-3-91,8-3 0,8-4-32,-2 4 1,5-4 47,7-2 0,-5-6 15,5 0 0,-5 1 82,-1 5 0,-3 0 127,-3 0 0,-4 0-102,-8 0 1,1 1 108,-1 5 1,-7 4-120,-5 7 1,-3 2-2,-2 4 0,0-1-210,0 6 0,-7-5 81,-5 6 1,-5 0-519,-6 6 1,4-1 75,-5 1 1,-1-8-65,2-4 1,-2-4 612,2-2 0,6-5 0,0-1 0,0-7 0,5 2 0,4-6 0,3-6 0,-3 2-176,2-7 211,0 7-37,6-4 0,2 8 689,4 0 0,-2 0-94,7 0 1,1 0 80,5 0 0,-5 8-258,-1 4 0,1 3 36,5 2 1,-7 6-192,-5 0 1,3 2-43,-2-2 1,0 2-321,-6 4 1,0 4 151,0-4 1,-8-2-566,-4 1 1,-3-1 234,-2 2 1,-1-4 8,1-8 1,0-1-120,0-5 145,-1-3 0,1-8 73,0 0 0,5-6 227,1 0 1,7-9 4,-2-2 0,4-1-58,2-5 0,8 10-115,3 1 0,5 3 116,1-3 0,0 5-2,1 7 0,-1 0 66,0 0 1,-5 0 160,-1 0 0,-5 2-41,6 3 0,-9 5 206,3 7 1,-6 2 69,-6 4 0,3-3-161,-9 3 1,2-2-94,-1 2 0,1-10 388,5 5-306,3-5 0,-4 2 31,12-3 1,3-2 150,8-5 1,3-3-236,3 4 0,-2-4-141,8-2 0,0 0-658,5 0 0,1-6 379,-1 0 1,1-5-1355,-1 5 1,1-5 439,0 5 1,-1-6 1094,1 7 0,-1-9 0,1 5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3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8194,'12'-6'1588,"-1"0"-1080,1 1 0,5 5 345,1 0 0,-7-2 967,1-4-746,-8 4-1054,11-6 0,-11 16-802,7 3 0,-7 7 782,2 5 0,-12 4 0,-4 7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10176,'0'-10'2874,"8"3"-3116,-6 7 0,7 0 673,-3 0-431,-4 0 0,6 15 0,-8 4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8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70 8238,'12'-6'20,"-1"1"73,-7-9 0,6 10-99,-5-7 242,-3 7-322,6-4 134,0 1-89,-6 5 101,13-6 1,-11 8-269,7 0 388,-7 0-182,4 0 98,0 0 0,-6 2-40,3 4 1,-3-2 260,-2 7 1,0 6 4,0 6 1,-6 8 60,1-2 0,-3-2-145,2 2 1,2-2-24,-7 1 0,5 5-12,-5-4 0,5-2-157,-6 2 0,1-1-130,-7 7 1,1-6 96,0 0 1,-6-2-187,0 1 0,-6 3-26,6-8 1,-8 2 29,2-2 1,2-4 105,-1 4 0,5-3-13,-6-3 1,8-5-1,-2-1 1,1-7-58,-1 2-27,4-4 1,-6-2 102,8 0 0,5-2-241,1-4 1,7-4 51,-2-7 0,4 0-88,2-1 0,0 1 153,0 0 0,2 5-33,4 1 1,4-1 6,7-5 0,0 5-26,0 1 1,1 1 649,-1-1 1,6 1-254,0 4 1,6 4 445,-6-3 1,8 3-206,-2 2 1,-3 0 2,3 0 0,-6 0-11,6 0 0,-8 6 160,2-1 0,2 7-378,-2-6 0,-1 7-397,-11-1 0,4-3-742,-3 3 0,3-1 529,3 7 0,-7-7-1298,1 1 1729,-1-1 0,14-1 0,2-3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9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8100,'12'-10'106,"0"4"0,-7 4 86,7 2 0,-6-2 199,5-3 0,-5 3 55,5-4 0,1 4 205,5 2 1,1 0-370,-1 0 0,2 0-62,4 0 1,-4 6-31,4 0-326,-3-1 0,-3 1-732,0 0 0,-5 1 484,-1-1 0,-7-2-757,2 8 420,-4-1 1,-2 6 720,0 1 0,-8-1 0,-2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8012,'12'6'556,"-1"0"1,1 0-66,5-6 0,0 0 274,0 0 0,7 0-505,-1 0 1,5 0-537,-5 0 1,2 0-229,-2 0 1,-3 0-610,3 0 0,-4 0 1113,-2 0 0,1 0 0,-1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0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69 8247,'0'-17'-1477,"0"7"1462,0-5 1,0 11 1038,0-7-608,0 7 0,-2-4 151,-4 8-554,4 0 0,-7 0 5,3 0 0,2 0-132,-7 0 1,5 0 156,-6 0 1,1 0-137,-6 0 1,3 6 103,-3 0 1,3 5-157,-9-5 1,4 7-17,2-1 0,-2-2 76,-4 1 1,3-5 101,-3 5 0,4-7 70,2 2 310,0 4-305,-1-8 47,9 13-180,-7-13 98,14 13 0,-5-5-151,7 7 0,0 0 73,0 1 0,2-1-67,3 0 0,-3-5 121,4-1 1,-4 1-4,-2 5 1,0 0 8,0 1 1,-6-1 17,0 0 0,-13 1-26,2-1 1,-4 0 29,3 1 1,1-1-250,0 0 1,0 0-111,-1 1-185,1-1 317,0 0 115,7 1 0,2-1 3,8 0 0,0-5 97,0-1 0,2 1 2,4 5 1,-2 0 258,7 1 1,-7-1 139,2 0 1,-4 0-183,-2 1 1,0 1 287,0 4 0,0-4 51,0 4 54,0-3-307,0 5 0,-6-6-38,0 4 0,-5-4-85,5-2 1,-1 6-206,1 0 1,-2 0-17,-3-5-499,3-1 1,6-5 67,-4-1-334,4-7 0,-4 4 219,12-8 0,4 0-16,7 0 1,0-2-84,1-4 1,1-6 634,4-11 0,-4-4 0,6-7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0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8247,'7'-17'117,"-5"7"0,8 3-11,-4 7 1,-2 0 93,7 0 0,-5 0 232,5 0 1,-1 7 133,1 5 1,5 5-135,-5 6 1,5-1-293,1 6 0,0-1 91,1 2 1,-1 2-289,0-8 0,0 2-11,1-2 1,-1-4-41,0 4 1,-1-4-402,-5-1-219,5-1 0,-9 0 110,5 1 0,-4-7-1385,-8 1 2003,0-9 0,0 5 0,0-8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0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8764,'-12'-9'1171,"1"3"0,-1 4-768,-5 2 1,0 0-180,-1 0 1,-5 8 42,0 3 0,-8 6-597,3 7 1,-3-3 305,2 7 0,-2 1-377,8 6 1,-4-1-98,10 1 0,-2-6-490,13 0 0,0-8 988,6 2 0,8-4 0,2-2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52 8661,'0'-17'2202,"0"-1"-1950,-8 9-718,6 1 989,-5 8 1,7 2 1237,0 4 1,0-2 52,0 7-1412,0 1 0,-2 5-468,-4 0 0,4 3 111,-4 3 0,4-4-852,2 4 0,0-2 615,0 2 1,0-4-463,0 4 0,2-9 300,4-3 0,-2-5-1206,7 6 0,-5-9 703,6 3 0,-1-6 145,6-6 1,3-3 185,3-8 0,-4-7 526,4 1 0,-6-5-271,-5 5 1,3 0 270,-3 5-69,-5 1 69,1 0 1993,-8 7-884,0 2-155,0 8 1,-8 0-629,-3 0 0,-5 2-96,-1 4 0,0 4-661,0 7 0,-6 6 359,-1 0 0,-8 10-386,-3 1 0,1 3 216,-7 9 0,7-8-501,5 3 1,-2-5 444,8-1 1,6-6 436,5-1 0,8-12 221,-1 1 0,10-5-231,7-1 1,9-1-5,2-4 0,14-5 4,-3 5 0,7-6-71,-1-6 0,-4 3 1,5-7-129,-5 2 1,-9-3 70,-4 5 0,-4 0 102,-1 6-96,-9 0 66,-1 0 1,-8 8 149,0 3 1,-10 5-137,-7 1 1,-2 6-19,-10 0 1,6 6-37,-6-6 1,6 6 0,-4-4 38,2 2 0,2-6 1,8 2 77,3-4 18,5 6-116,7-6 0,0 6 25,0-7 1,2-3-1,3-1-12,7-3 0,9-1-15,2 1 0,6 3-16,-6-9 1,6 1-21,-6-6 1,0 2 95,-6 4 0,0-4 241,1 4-67,-1-5 167,0-8 234,-7 5-401,-2-14 1,-8 7-129,0-8 0,-2 7 28,-4 4 0,-4-1 86,-7 1 0,0-2-54,-1 2 1,1 4 194,0-3 0,0 3-439,-1 2 0,1 0 60,0 0 0,5-6-1069,1 0 817,7 0 0,-6 6 220,4 0 0,5-7 0,-7-3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0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8235,'0'-17'1790,"0"7"1,2 3-716,4 7-662,-5 0-474,7 0 0,-8 1-255,0 5 1,0-2-1604,0 8-475,0-1 2394,0 6 0,-8 1 0,-1-1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1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242 138 8203,'0'-17'-36,"0"0"-80,0 0 0,0 5 269,0 1 0,0 5 1418,0-6-646,0 8-498,0-3-658,-7 7 188,5 0 0,-6 2-131,8 3 1,2-1 106,4 8 1,-3-6-125,9 5 0,-6-7 51,5 2 1,1-3-32,5 3 0,0-4-139,1 4 1,-7-4 31,1-2 1,-1-2 18,7-4 0,-7 2 90,1-7 114,-9 7-39,5-11 324,-8 5-33,0-7 38,0-1-283,0 9 727,0 1-373,-8 8 0,5 0-170,-9 0 1,6 0-8,-5 0 1,7 8 19,-2 3 0,-1-1-34,1 1 1,-6 7-4,6 5 0,-5 8 29,5-3 1,-2 5-22,3 2 1,1 1 176,-8 4 1,9-1-56,-3 7 1,-2-2-58,2 2 1,1 4-166,5-4 0,-6-1-201,0 1 1,0-8 243,6 2-359,-7-3 200,5-2 0,-8-3-402,4-3 0,2-4-54,-7-8 193,-1 1 1,-5-3 126,0-3 0,-1-5 278,1-7 0,0-2-179,0-3 910,-1-5-558,1-15 1,0 4 26,-1-8 1,9 0 63,3-5 1,4 1 636,2 4 1,0-2-405,0 8 0,0 0 29,0 6 1,8 0-159,3-1 1,5 1-424,1 0 0,0-1-222,1 1 1,5 2-441,0 3 1,6-3 332,-6 3 0,5 3-340,-5-3 1,6 6-107,-6-5 1,0 5-562,-5-5 1,5-1 1344,0-5 0,0-8 0,-6-2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1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8181,'12'0'267,"-1"0"398,-7 0-164,11 0 1,-11 0-113,8 0 1,-7 0 534,7 0-588,-8 0 1,9 8-227,-7 3 0,0-1 22,-6 1 1,0 1-192,0 5 1,0 0-3,0 1 1,-2 7-303,-4 3 1,2-3-143,-7-2 1,1 4 187,-1 2 1,3-2 148,8 2 1,0-2 105,0 2 1,0 7 21,0-7 1,0 13 65,0-7 0,6 5 240,-1 0 0,3-3-30,-2 3 0,-2-1 144,7 1 1,-7-3 92,2 3 1,2-4-152,-3-1 1,1-6-29,-6 0 0,-2-6-144,-4 6 1,3-8-13,-9 2 0,6-4-97,-5-2 1,-1-1-313,-5-5 1,2 5-173,3-5 0,-3-1-427,3 1 1,-3-7-1612,-3 2 2481,9-4 0,-14 5 0,4 3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3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53 8225,'10'-12'171,"-4"1"116,-4 7 1,4-6 72,-1 4-402,1 4 537,-6-5 183,0 7-590,0 0 0,0 7 44,0 5 0,-6 3 99,1 3 0,-3-1 5,2 0 1,4 0-115,-4 1 1,-1 5-5,1 0 0,-2 2 13,3-2 1,3-4-126,-4 4 1,4-4-307,2-1 216,0-1 0,0-5-440,0-1 195,0-7-15,0 4 266,0-8 1,2-8-4,4-4 0,-4-3-88,3-2 1,3-1-129,-2 1 0,5-2 47,-5-4 1,6 2 175,-7-8 0,9 8 92,-3-2 0,5 3 79,1 3 172,0 0 1,1 2 2,-1 3-90,-8 4 1,5 10 42,-8 4 0,-1 4 133,-5 7 0,0 0-167,0 0 1,0 1-14,0-1 0,0 6-344,0 0 1,-5 2 6,-1-2 0,-8-2-12,3 8 1,1-8-91,-1 2 1,1-3-674,-1-3 606,-5 0 1,12-1-535,-7-5 666,7-3-168,-4-8 325,8 0 19,8-8 1,2-2-34,7-7 0,0 8-30,1 3 374,-9-4-180,7 8 1,-13-7 190,9 3 271,-8 4-52,3-6-389,-7 8 0,0 2-116,0 4 0,-9 4 32,-8 7 0,-1 6-108,-5 0 1,2 2 17,-2-2 0,2-2-208,-8 8 0,6-2 82,-6 2 1,8 3 38,-2-3 0,4-2 133,1 2 0,3-8-73,4 2 1,-3-4 443,8-1-222,1-9-97,-3 7-69,6-14 1,-4 5-11,12-7 1,-2 0 0,7 0 0,7-7-132,5-5 0,7-3-37,-1-3 1,2 1 82,-2 0 1,2-1 202,-8 1 1,5 2-38,-5 3 0,-5 5 311,-7 7-296,1 0 0,-1 7 176,1 5 1,-8 3-64,2 2 0,-5 6 85,-1 1 0,0 6-184,0-1 1,-5-2 50,-1 2 0,-2-6-122,2 6 0,5-8 37,-5 2 0,4 2-106,2-2 0,0-6 288,0-5-104,8-1 0,1-1-14,8-4 1,6-4 24,1-2 0,4 0-123,-5 0 0,6-6 81,-6 0 0,6-7-108,-6 1 1,6 2-51,-6-1 1,0 1-571,-6-1 359,1-5 0,-9 13-839,-3-9 656,-4 8 0,-15-3-126,-5 7 1,-11 0 269,1 0 1,-5 0 32,-2 0 1,-5 7 213,0 5 1,-3-3 63,3 3 1,2-1 191,-9 7 1,9-7 10,-2 1 1,-3-6 209,3 5 1,2-5-99,9 5 1,-4-7 59,4 2 1,4 2 186,2-3-387,-4 1 0,8-6-257,-4 0 38,4 0-211,2 0 128,-1 0-256,9 0 307,1-8 58,8 7 179,0-7-200,0 8 1122,0 0-580,8 8 1,3 1 198,12 8 0,4 1 487,8-1 0,9 2-335,8 4 1,7-3 271,11 3 0,5-6-617,-1-6 1,3 5-118,-2-5 0,-6-3-672,1-2 1,-3 1-479,-9-1 1,-7 8-832,-4-3 1,-9-1 1100,2 1 485,-3 1 0,-10-3 0,-2-1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399 190 8324,'7'-25'-339,"-5"6"-673,6-6 1017,-8 8 0,0 5 262,0 1 226,0 7-407,0-11 0,0 11 293,0-8-348,-8 9 20,6-13 277,-13 14-275,13-13 0,-13 13-45,3-4 0,3 4 7,-3 2 0,1 0-73,-7 0 1,1 0 69,0 0 1,-6 10 5,0 7 1,-6 2 48,6 10 1,-2 0 97,2 6 0,3 1 85,-3 4 1,4-1-125,2 7 0,1-2 148,5 2 1,-3 2-37,9-7 0,-1 5 126,6-6 0,0 0-228,0-5 1,0 0-11,0-1 1,6-5-46,-1 0 1,9-8-148,-3 2 0,5-4-286,1-1 1,2-7 201,4 1 0,-3-9-84,3 3 1,2-4-102,-2-2 1,2-2-129,-2-4 1,-2-3-1,8-8 0,-6-1-120,6 1 0,-12 0 251,6-1 0,-13 1 92,7 0 0,-9 0 124,3-1 116,-7 1 259,4 7 21,-8 3 1,0 9 264,0 3 1,0 11-239,0 7 1,0 2 159,0-2 1,0-2-231,0 8 0,0-8-235,0 2 1,5 2-117,1-2 1,0 0 96,-6-6 1,2 1-758,4-1 0,-5-6 774,5 1 0,-4 0 0,-2 5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6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8324,'10'0'2043,"5"0"-1929,-3 0 1,-3-2 95,3-3 0,1 3-210,10-4 1,-2 4-314,8 2 1,-6 0-393,6 0 0,0 0 218,5 0 0,1 0 487,0 0 0,-1 0 0,1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8373,'10'-18'2082,"5"9"-1593,-3 3 1,3 4-516,2 2 0,-5 0 57,-1 0 1,-7 2-363,2 4 200,4-4 1,-7 7-587,9-3-8,-8-4 1,3 13 327,-7-3 0,0-3-184,0 3 1,-1-1 235,-5 7 0,-2-1 345,-3 0 0,-12 8 0,3 2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7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8316,'-9'8'0,"-1"0"101,4 3 0,4 5 126,-3-5 0,3-1 316,2 1 0,0 1-52,0 5 1,0-5 414,0-1-610,0 1 0,-2 5 0,-4 0 0,4-5-117,-4-1 1,4-5-200,2 6 1,0-7-778,0 7 619,0-8-697,-7 11 414,5-13 29,-6 6 234,8-1 386,0-5-286,0 6 207,0-8 0,2 0-379,4 0 1,-2 0 121,7 0 0,3-8-559,9-3 1,2-5 245,3-1 0,3 2 48,-8 3 1,6-3 167,-6 3 1,0 3 251,-6-3 0,-5 8 35,-1-1 0,-5 3 507,6 2 0,-8 7 564,1 5 1,-3 3-528,-2 3 1,0-1 264,0 0 1,0 0-280,0 1 0,0-7 104,0 1-580,0-1 0,2 5-204,4-5 0,-2-3-73,7-8 1,-5 0-447,6 0 0,-1 0-393,6 0 1,1-8 446,-1-3 0,0-5 9,1-1 1,-1-2 142,0-4 1,6 5 198,0 1 0,8-4 175,-2 9 0,-2-5 255,2 11 0,-6-5 111,6 5 1,-6 0 1376,5 6 53,-6 0-1188,3 8 0,-14 2-95,1 7 0,-9-6-81,3 1 0,-6 0-333,-6 5 0,3-6 28,-9 1 1,-1-1-222,-10 7 1,3-9-21,-3-3 1,-2 2-244,2-2 1,-2-1-85,2-5 0,4 0 235,-4 0 1,4 0-211,1 0 1,7-7-250,-1-5 0,9-9 712,-3-2 0,-4-16 0,1 3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8538,'0'-10'1796,"2"3"30,4 7-1180,3 0 1,14-6-31,0 0 1,8-2 29,-2 3 1,4-3-482,1-4 1,1 3 25,-1 3 0,-5 4-1116,0-4 1,-8-1-52,2 1 1,-3 0-2242,-3 6 3217,0 0 0,0 0 0,1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70 8227,'7'-35'1052,"-5"16"-764,6 3 30,-8 16 1502,0 0-2081,-8 8 0,6-4 15,-4 8 1,-1-1-134,1 6 1,0 1 232,6-1 0,0-6-108,0 1 0,0-6 88,0 5 1,10-7-181,7 2 1,6-4 143,6-2 0,2 0 27,-8 0 0,2 6 285,-2-1 0,-10 1 362,5-6-82,-5 8 1,-3 1-140,-5 9 1,-3-5 50,-2 4 0,-9-3-29,-9 9 1,-7 4 39,-9 2 1,-8 3-385,-4 3 1,1-1 78,-1 1 1,2 0-344,-2-1 1,4 1 47,7-1 1,0-1-123,1-4 1,7-4 165,4-8 0,4-1-394,1-5-1,1 4 293,8-13 0,1-2 169,8-11 0,8-5 28,3-1 0,4 0 274,3 0 0,5-1-121,0 1 1,0 0 98,-6-1 0,6 9 195,0 3 0,0-2 405,-5 3 0,5-1-127,0 6 1,6 0 348,-6 0 1,7 6-239,-1-1 0,-2 7-225,2-6 1,0 1-544,5-1 1,-5 2-1,0 3 0,-6 3-18,6-8 0,-8 5-350,2-5-382,-4 7 0,-9-3 195,-4 7 0,-4-5-321,-2-1 0,-8 1 186,-4 5 0,-11 0 770,-6 1 0,-3-1 0,-10 0 0,-3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 7920,'-17'-8'1744,"0"-3"-1380,-1 3-657,1 0 0,6 6 2081,-1-3-1207,1 3 1,-7-4-442,1 12 1,0-3 14,-1 9 0,1 0-200,0 5 0,0 8 92,-1 4 1,7-2 390,-1 1-78,8-7-205,-3 12 385,7-6-240,7 0 0,5 4 427,11-8 1,12 6-95,11-6 1,11-2-558,7-10 1,16 3-727,7-9 0,11 1 362,0-6 0,-47-3 0,0-1 0,0-2 0,0 0-2511,46-9 1868,-2-3 1,-9 3 930,1 3 0,-9 1 0,-3 3 0,-4-3 0,-1-1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8225,'-27'15'0,"2"-1"-16,0-3 218,14 1 1,-10-1 112,15 1-66,0-8 1,14 3 281,3-7 1,12 0-51,6 0 1,4 0-176,2 0 0,-1 0-168,1 0 1,-1-5-190,1-1 0,-6-2-127,-1 2-700,-6 5 63,3-7 0,-10 6 5,-3-4 389,-5 4 1,-13-7 5,1 3 0,-9 4 86,3-4 1,-5 4 238,-1 2 0,2 2 350,3 4 0,-3 4 93,3 7 0,3 0 341,-3 0 1,8 6 42,-2 1 0,5 4-253,1-5 0,0 8-27,0-2 0,0-2-67,0 2 1,5-6-150,1 6 0,6-1-305,-7 7 1,7-6-509,-6 0 1,-1-8 26,-5 2 0,0-4-583,0-2 1,0 1 1127,0-1 0,-15 0 0,-4 1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8210,'-18'0'3300,"1"0"-2158,8 0-243,-7 0-386,14 0 1,-5 2-548,7 4 0,0-2-441,0 7 0,0-5-246,0 5 0,7-5 309,5 6 412,11-1 0,4 7 0,7-1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8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8210,'25'0'0,"-12"0"0,4 0 0,-3-6 2233,3 0 1,-5-5-882,-1 5 0,-7-2 484,2 2-1466,-4 4-1300,-2-5-3221,0-1 2680,0 6 1471,0-6 0,0 16 0,0 2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9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8106,'0'-18'478,"0"1"0,2 7 701,4 5 1,-3 3-584,9 2 0,5 0-60,6 0 1,8 0-530,-2 0 9,11 0 1,4 0-92,8 0 1,0 2-292,0 3 0,-2-1 185,-4 8 1,2-1 58,-8 7 0,-1-1-126,-10 0 1,-4 1-2,-8-1 1,-6 6 663,1 0 1,-8 2-124,2-2 0,-12-2 20,-6 8 1,-11-8-379,-6 2 0,-3-4-448,-3-1 0,1-1 188,-1 0 0,6-5-162,0-1 0,8-7-789,-2 2 0,10-4 11,1-2 1266,8-8 0,-11-9 0,5-10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53 8106,'0'-17'3260,"0"-1"-2629,0 9 1,-2 1-172,-4 8 0,4 2-18,-4 4 0,4 3 316,2 9 0,-5 5-274,-1 0 1,-6 5-528,6-4 0,-1 6 114,1-1 0,-2 6-1202,-3 5 0,-5-3 690,5 3 0,1 2 237,-1-1 204,7-1 0,-11-13 0,5-2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8121,'-27'0'0,"2"0"0,8 0 0,1 8 446,5 4 1,3-3 692,8 3 1,0 1-344,0 10 0,8-4 262,3 4 0,12 4 597,6 2 1,11-2-834,6 2 0,12-8-128,6 2 0,9-4-512,1-1 1,1-1-488,-5 0 0,-1 0 78,0 1 1,-8-1-144,-3 0 0,-4 1-538,-2-1 0,-8-6-1316,-4 1 1,-3 0 2223,-3 5 0,-7 0 0,-2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19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52 8073,'0'-25'2402,"0"14"3047,0-5-4522,0 16 0,-2 0-157,-4 0 0,-7 10-4797,-16 7 4027,-15 16 0,-18 19 0,-7 9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1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8308,'9'-7'-171,"1"5"-10,-4-4 0,-3-2 789,9 2 1,-6-5-112,5 5 0,-5-5 876,6 5-762,-9 0 0,7 0-7,-4 1 1,-4-3 164,3 2-164,5 4-378,-8-5 1,11 14-92,-7 5 0,0 5 306,-6 6 0,-6 2-107,0 4 0,-7 4 93,1-5 0,-3 5-119,-2 2 0,0-3-260,-1-3 1,7 2-16,-1-8 0,6 6-74,-5-6-165,7 0-777,-4-6-443,8 0 632,0-7 45,0-2 103,0-8 249,0 0 53,8-8 1,-4-2-119,7-7 1,1 0-46,5 0 1,8-6-265,4-1 1,-2-4 161,2 5 1,-8 0-294,2 5 881,4 1 1,-8 7 378,4 5 373,-11 3-580,3 2 1,-13 2 193,4 3 1,-4 5 143,-2 7 0,-6-5 445,0-1 0,-2 7-303,3 5 0,-3 0-177,-4-6 0,-3 6-417,4 0 1,-7 6-44,-5-6 1,4 6 32,-4-6 1,-4 0-102,-2-6 0,4 1-186,2-1 0,-2 0 44,2 0 0,0-5-152,6-1 0,-1-7-736,1 2 390,8-4-607,1 6 895,8-6 1,2 5-210,4-7 279,3 0 504,8 0-2,1 0 381,-9 0 0,-1 8 306,-8 3 0,-2-1-396,-4 2 1,-3-1 144,-9 6 0,1-5-159,0-1 1,0-5 260,-1 6-349,1-8-350,7 3-95,3-7 0,11 0-432,7 0 1,3 0 235,14 0 1,-1-5 132,2-1 0,4 0 244,-4 6 1,-3 0 44,3 0 0,-8 0 376,2 0 0,-9 2 495,-3 4 566,-7-4-1051,12 5 1,-14-5 130,3 4-1287,-3-4 0,0 6 505,4-8 1,-2-2-684,7-4 1,1 2-296,5-7 1,2-1-768,4-5 1,-1-1 769,6 1 1123,1 0 0,6 0 0,-1-1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1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8591,'23'0'0,"0"2"683,-2 4 0,-10-2 964,-5 7 308,-4 1 850,-2 5-1986,0 0 1,0-5 1152,0-1-1751,0-7-683,0 4 1,2-8-1308,4 0 1,5-2 1155,12-4 0,-3 2-1460,3-7 2073,3-1 0,1-13 0,8-2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208 138 8245,'0'-17'-211,"0"0"0,0-1 1301,0 1-308,0 0 250,0 0-573,0-1 0,-2 9 355,-3 3-635,3 4 1,-8 2 15,4 0 0,4 2 298,-3 4-31,3-4 93,2 13-291,0-5 0,0 7-157,0 0 0,0-5 34,0-1 1,0 1-64,0 5 1,2 0 129,3 1 0,-3 5 11,4 0 1,-4 8 26,-2-3 0,0 5-23,0 2 0,0 7 68,0 4 1,0 4-77,0 2 1,0 7 65,0 5 1,-2 11-289,-4 5 0,-1 7 36,-5 5 1,2-41 0,-1 0-378,2 3 1,1 1-1,-3 4 1,1 0-156,1-1 1,0-1 0,1-5 0,-1-2-68,-8 42 0,1 0-500,5-11 1,-3-2-3,9-16 1,-1-3 448,6-8 0,0-6 623,0 0 0,0-8 0,0 3 0,0-5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1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8021,'0'-17'789,"-7"0"985,-5-1-783,4 9-205,1 1 0,9 8-172,3 0 0,5 0 42,7 0 0,6 0-302,0 0 1,6 6-112,-6 0 0,8 5-1135,-2-5 1,-2 2 254,2-3 1,-3-3-115,3 4 1,2-4-114,-8-2 1,6 0 863,-6 0 0,8 0 0,-4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2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105 208 7579,'0'-12'-342,"0"1"1,1 7 541,5-2 14,-4-4 1,12 1-133,-9-9 0,3 3 222,-2 4 1,1-5 19,5 5 1,3-5 197,-3-1 1,3 2-225,3 3 0,-1-1 53,0 7 0,0 0-148,1 6 0,-1 4 4,0 7 1,-1 3-55,-5 15 0,3 7 121,-9 10 0,1 0-204,-6 6 0,0-4 65,0 10 1,-7-6-258,-5-6 0,2 2-89,-1-8 1,5 1-59,-5-7 1,-1 1 58,-5 0 1,-1-9-109,1-2 1,0-5 93,0-2 0,-1-2-63,1-3 1,-6 1-9,0-7 0,-2 0 115,2-6 1,4-2 21,-4-4 1,5 2 33,7-7 1,-3 5-103,9-5 137,-1-1 0,6 0 33,0 1 0,7 7 92,5-2 1,5-1-83,6 1 0,4 0 486,8 6 0,-6-2-189,-1-4 0,5 5 247,2-5 1,9 4-175,-10 2 0,-1-6-95,-4 0 1,-6 1-459,6 5 1,-8 1-573,2 5 0,-2-4 801,2 4 0,-4 4 0,6-1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4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8137,'0'-17'0,"0"0"775,8 7-417,-6 3 1,7 9-125,-3 3 1,-4 5-174,4 7 0,-4 6 244,-2 0 0,0 8 55,0-2-234,0 4 0,0-1-19,0-3 0,0 4-121,0-4 0,0-4-714,0-2 9,0 3 1,0-6 4,0 3-2,0-12-38,0-3 472,0-23 1,0-5 56,0-14 0,0-1 34,0 1 0,5-7 218,1 1 0,6-6-4,-7 5 1,9 1 104,-3 5 1,5 9-62,1 3 0,-2 3 208,-3 3 1,3 7-47,-3 5 1,-3 3-52,3 2 0,-6 2 7,5 3 1,-7 5 153,2 7 0,-4 3-80,-2 3 1,0 2 58,0 3 0,0 5-205,0-4 0,-8-2 66,-3 2 1,-5-1-266,-1 7 0,5-8 24,1-4 0,-1 2-39,-5-2 0,0 0 47,-1-6 1,7-7-269,-1-4 0,7 1-182,-7-1 275,8 0 0,-9-14-2,7-3 0,0 1 118,6-1 1,0-3 34,0-9 0,6 4 17,0-4 1,7 4 22,-1 1 0,-3 7 44,3-1 344,-1 8-11,7-3 401,-1 7 162,-7 0-572,-3 0 0,-7 7-43,0 5 1,0 3-140,0 3 0,0-1-35,0 0 1,-2 2-118,-3 4 1,1 2-299,-8 4 1,3 4-8,-3-4 1,-3 3-247,3 3 0,-3 0 13,-2-1 0,-1 1 213,1-1 1,-6-1 72,0-4 1,0 2 145,5-8 0,3 0 219,4-6 1,-5-2 74,5-3 569,-5 3-171,-1-5 188,7-1-38,-5-1-440,13-8 0,-4-8-275,12-3 0,6-4 3,11-3 0,-2-5-122,8 0 1,-6-6 85,6 6 0,-8 0-120,2 6 0,2 2 154,-2 3 0,-6 4 61,-5 8-99,-1 0 1,4 2 20,-3 4 0,1 4 234,-7 7 1,0 0 48,-6 1 1,0 5 56,0 0 1,0 2-104,0-2 0,0-4 191,0 4-262,0-4-247,0-2 154,0 1 9,8-9 1,1-1-118,9-8 0,-1 0-17,0 0 1,0 0-124,1 0 0,-1-8-40,0-3 0,1-3-226,-1 3 0,0-5 44,1 5 1,-7-3-730,1 3 730,-9-4 1,5 5 12,-8-7 0,-2 7 277,-4 4 1,3 4 144,-9 2 1,1 0 239,-7 0 0,1 2 23,0 4 1,-3 6 380,-3 11 1,2-2-335,-8 8 0,3-1 116,-3 7 1,-4 0-260,4-1 1,-9 1 56,-3-1 1,7 1-620,5 0 0,0-7 6,-5 1 0,7-8-173,4 2 0,3-5 221,3-7 1,2-1-568,3-4 315,-3-5 351,13 7 1,-6-10-46,8-4 1,6 3 20,0-9 0,13 6 202,-2-5 1,4 7 346,-3-2 1,7 4 327,4 2 1,3 0-242,3 0 0,-1 6 217,1 0 0,1 5-258,5-5 1,-3 6 146,8-7 1,-5 1-150,5-6 0,-6 0-107,6 0 0,-2 0-748,3 0 1,1 0-176,-8 0 1,2-6-543,-1 1 1,-5-9 1204,4 3 0,-3-5 0,-2-1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156 174 10126,'8'9'2416,"-4"-1"-1862,7-8 0,-5 2-40,6 4 1,-1-4-401,7 4 0,1-5-322,4-1 0,-4-1-1123,4-5 1,2 2 739,-2-8 1,-6 9-1583,-5-3 1433,-8-4 0,3 1 259,-7-9 0,0 1 481,0 0 0,-7-1 0,-5 1-44,-3 0 0,-2 7 44,-1 4 0,7 5 433,-1 1 0,6 1-230,-5 5 0,5 10 534,-5 7 0,7 7-208,-2-1 1,-2 4-32,3 1 1,-1-1 9,6-4 0,0 4-85,0-5 0,0 5-184,0 2 0,-6-1-1,0 1 1,1-2-420,5-5 0,0 3 209,0-8 1,0 0-474,0-6 0,0 1-77,0-1-35,-8-7 134,6-3 280,-6-7 1,8-7-222,0-5 1,-6-3-189,1-3 0,-3-1-8,2-4 0,2 4 126,-7-4 1,5 6 329,-5 5 1,5 4-277,-6 8 319,1 0 1,-7 0 309,1 0 0,0 8 327,0 4 0,5 3-278,1 2 1484,7 1-1098,-12-1 0,14 0 1332,-3 0-817,3 1-819,2-1 0,2-2-198,3-3 1,5-4-113,7-8 1,1 0-67,-1 0 0,8-14-338,4-3 1,3-12-35,3 0 0,0-3-596,-1-3 1,1 0-217,-1 1 0,-1-6 440,-4-1 0,-2-7 89,-4 2 0,-6-4-133,0-2 784,1-7 0,-9-3 0,8-7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8198,'18'-16'-183,"-1"5"538,0 3 1,0 8 582,1 0 1,-7 0-293,1 0 1,-1 0 3,7 0 0,-1 0-105,0 0 0,1 0 34,-1 0 1,0 0-779,0 0 1,1 0 219,-1 0 1,0 0-313,1 0 1,-1 2-250,0 4 1,-1-2-658,-5 7 1,-3 1 385,-8 5 1,0 0-394,0 0 1,-8 7 760,-3-1 0,-5 7 443,-1-1 0,-6-2 0,0 2 0,-6-8 0,6 2 0,0 2 0,6-2 0,-1 0 137,1-6 0,0 1 196,-1-1 1,9 0 166,3 1 0,4-7 470,2 1 1,2-8-295,4 1 0,5-3 78,12-2 0,-2 0-361,8 0 0,2 0-116,9 0 1,-3-7-887,3-5 366,-3-3-119,-3-3 1,-1 1-396,-4 0 1,-4 1-315,-8 5-799,0-4 1320,1 5 1,-11-5-499,-7 3 928,-7-3 0,-16 13 120,0-4 0,0 6 217,5 6 1,-7 3 70,-4 9 0,-1 5 359,1 0 0,-4 6-315,4-6 590,-3 7-554,-3-3 1,8 0-37,4-4 1,-2 2-154,2-2 0,2 0-201,9-5 1,-1-1 135,7 0-1717,0 0 954,6 1 1,2-9-110,4-3 1,4-4 470,7-2 1,6-6 286,0 1 0,8-9 0,-2 3 0,3-5 0,3-1 0,5 5-30,1 1 1,5 1 80,-6-1 1,6-5 766,-5 5 1,1 1-96,-2-1 0,-5 7 146,-1-2 1,-1-2-200,-10 3-639,8-1 1,-12 6 62,4 0-225,-11 0 1,-7 2-1056,-10 4 0,-7 3 1186,-11 8 0,-4 1 0,-7-1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8194,'-8'15'926,"-3"-4"1,3 5-512,2-5 0,5 5-513,1 1 0,0-5 324,0-1-142,0-7 1,1 9 59,5-7 0,-2 0-195,8-6 0,-7 0-2288,7 0 2339,-1 0 0,14 0 0,2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6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8157,'10'-8'34,"-2"6"201,-8-6-220,0 8 489,0-7 184,0 5-573,0-6 159,0 8-224,0 0 0,5 2 178,1 4 0,2 9 25,-3 8 1,-1 8 31,8-2 1,-3 11 137,3 6 1,1 6 138,-7 6 1,6-3-138,-7 9 1,7 7-930,-6 10 1,1-1 432,-1 7 1,-4-6-1418,4 5 0,-4-9 551,-2-14 1,2-3 936,4-8 0,-5-8 0,7-2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517 139 8239,'0'-10'-1281,"0"-5"1774,0 5 1,0-1-115,0-1 0,0 6-204,0-5-21,0 7 0,-5-6-240,-1 5 89,0 3 66,6-14 0,-2 15 63,-3-5-30,3-4-53,-6 8 1,6-5-18,-4 7 1,-3 0-47,-9 0 1,1 1 73,0 5 1,-1-2-18,1 8 0,-2-1-45,-4 6 1,4 1-2,-4-1 1,1 0 65,-1 1 0,4 5-12,-4 0 1,2 2 31,-2-2 1,4 4 124,-4 7 0,3 8-65,3 5 0,0-3 168,0 2 0,5-2-156,1 2 1,7 2-96,-2-7 1,2 5 20,-2-6 0,4 0-21,-3-5 0,5-6-160,5 0 1,-1-8 140,8 2 0,-1-4-166,7-2 0,-1-7-39,0-4 1,8 1 51,4-1 0,-2-2-100,2-10 1,1 2-120,11-7 1,-5-6-154,5-6 0,-5-6 128,-1 6 1,-1-8-55,1 2 1,-2 2 178,-5-2 1,-3 8 47,-7-2 1,-7 6 73,1 5 1,-8 3-411,1 3 729,-3 4 1,-8-4 87,1 12 1,-7 0 250,6 11 0,-5-2-215,5 14 1,-5-6 163,5 6 0,-2-6-151,2 6 0,4-2-24,-3 2 1,3 2-222,2-8 1,0 5 96,0-5 0,2 6-545,3-6 1,-3 0-87,4-5 1,2-1-306,-2 0 1,1-1 210,-1-5 0,-4-1 526,4-4 0,-4-5 0,-2 7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8239,'0'-17'429,"1"2"-106,5 3 0,6-1 200,11 7 1,4-6-193,7 7 0,1-3 31,-1 2 1,7 4-331,-1-3 1,1 3-250,-7 2 0,6 2 217,1 3 0,7 5 0,-4 7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7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0 311 8341,'10'-26'-1589,"5"2"1309,-3 13 0,3-3 375,3 9 1,-1-3-74,0 2 1,1 4-5,-1-3 0,6 3-26,0 2 1,0 0-14,-6 0 0,1 0-187,-1 0 1,-6 0 207,1 0 0,-1 2 0,7 3 0,-7-3 0,1 4 0,-1-4 0,1-4 0,-1-4 0,-7 2 0,2-7 0,-4-1 0,-2-5 0,-2 6 0,-4-1 0,-1 0 0,-5-5 0,-3 0 0,3 0 0,-3-1 0,-3 1 0,1 0 0,0 1 0,0 5 0,5 3 0,1 8 0,7 0 0,-12 0 0,14 0 0,-5 8 0,7 3 0,-2 5 0,-4 1 0,4 2 0,-4 4 0,4 4 0,2 8 0,-5-4 0,-1 3 0,-2-3 0,2 9 0,4-9 0,-3-2 0,-3-2 0,2 1 0,1 3 0,5-8 0,0 0 0,0-5 0,0-1 0,0 0 0,0 1 0,0-1 0,7-8 0,-5 7 0,8-12 0,-5 7 0,-1-7 0,8 2 0,-8-4 0,9-4 0,-7-4 0,7-4 0,-9-7 0,8 0 0,-8 5 0,1 1 0,-3-1 0,-2-5 0,0 7 0,0-5 0,0 13 0,0-6 0,0 8 0,0 0 0,8 0 0,-6 0 0,6 0 0,-7 0 0,5 0 0,-4-7 0,6-3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0:58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8479,'0'-18'-1085,"0"7"959,0-1 0,0 6 436,0-5 0,0 5 181,0-5 10,0 7 0,2-4-393,4 8 0,-4 4 85,4 8 1,-3 1 134,3 16 0,-4 0-94,4 5 1,-4 3 190,-2 3 1,-6-2-53,0 9 0,-7-9-111,1 2 1,3 1-198,-3-7 0,6 3-345,-5-14 0,7 0 215,-2-6 0,4-5-126,2-1-215,0-7 163,0 4 84,0-8 0,0-8-61,0-3 1,6-7 46,0-5 0,5 2-108,-5-8 1,8 0 131,-3-5 1,-1-1-124,1 1 0,-5-1 105,6 1 0,-3-1-36,3 0 0,1 3 122,-7 3 1,7 4-70,-1 8 0,-2-1 225,1 1 0,-1 5-19,1 1 1,3 5 237,-9-5-198,9 7 1,-10-4 418,7 8-254,-7 0-147,4 0 1,-8 2 127,0 4 1,0 3-90,0 9 1,0 5 101,0 0 0,0 8-107,0-3 1,-2 5-32,-4 2 1,2 5-34,-7 0 1,-5 1-110,-1-7 1,-10 7-343,10-1 0,-2-5 172,7-7 1,-3-6-100,3 1 1,3-10 31,-3-1 1,6-9-118,-5 3 261,7-4 76,-11-2 1,13-8-21,-4-3 0,4-4 31,2-3 1,0 1 3,0 0 0,6-1-23,-1 1 1,9 2 214,-3 3 0,-1-1-120,2 7 0,-7-6 639,7 7-15,-8-1-78,11 6-335,-13 0-156,6 0 1,-8 2 88,0 4-299,0 3 1,-6 14-219,0 0 0,-7 0 177,1-5 1,-5 1-117,-6 4 0,4-2 4,-4 8 1,-2-6 104,2 6 1,-6-6 45,6 6 0,0-6 37,5 5 1,1-6-55,0 1 206,-1-4 0,3-2 34,4 0 0,-3-5-70,8 0 122,1-9 1,3 5 150,-4-8-87,4 0-118,-6 0-55,8 0 1,0-8-252,0-3 1,6-5 86,0-1 1,7 6-12,-1-1 1,-3 1 54,3-7 0,-1 3 171,7 3 1,-7 3-69,1 3 286,-1 4-209,7-6 1,-3 10 248,-4 4 0,-3 4-114,-8 7 0,2-4 18,4 5 0,-4-5-337,4 10 0,-3-4 40,3-1 0,-2-1-358,8 0 286,-9 1-145,13-1 109,-7-7 8,9 5 132,-1-13 0,0 0 39,1-8 0,-7-7 9,1 1 0,-1 2-58,6-1 0,-5-1 35,-1-5 1,-1 0-14,2-1 0,-3 3-10,-3 4 1,-4-5-35,4 5-13,-4 3 94,-2 0 1,-8 8-54,-4 0 0,-3 8 395,-2 4-185,-8 3-83,5 2 1,-10 8 102,7 4 0,-8-2-65,2 2 0,2 0-33,-2 5 0,1 1 17,-7-1 0,6-1 30,0-4 1,2 2-962,-1-8 0,1 5 402,4-5 0,5-5-157,1-7 1,0-7 141,5 2 0,3-4-348,-3-2 491,8 0 1,-3-8-98,7-3 1,0-11 162,0-1 0,0 0 212,0 6 0,2 2-207,3 3 320,-3-3 0,12 11 23,-9-8 1,3 9 25,-2-3 330,-4 4 0,7 8-15,-3-1 1,-4 9 169,4-3 0,2 5-49,-3 1 1,9 0 157,-3 1 0,10 5 215,2 0 1,16-6-419,1-5 0,16-3-30,7 3 0,12-5-179,6-7 0,4 0-667,1 0 1,0 0-39,1 0 1,-8 0-356,-4 0 1,-6 0-50,-6 0 0,-9 0-942,-8 0 0,-9 0-1595,-3 0 3278,1 0 0,-16 0 0,6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7964,'0'-11'1143,"0"-1"1588,0 8-2425,0-3 0,-2 9-561,-4 3 1,0 7 420,-11 11 0,3-2 307,-9 8 0,-2 0-453,2 5 0,-4 1 76,10-1 0,-2-7-104,13-4 1,0-3-21,6-3 1,2-2-153,4-3 1,6 1 157,11-7 1,4 0-87,7-6 1,3 0 159,3 0 0,-3 0-68,3 0 1,-9-2-519,-3-4 1,-6 4 240,1-4 0,-4 4-1112,-2 2 1405,-7 8 0,-3 9 0,-7 10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0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381 329 8190,'6'-17'528,"0"0"1,7 7-452,-1 4 0,11 4-90,6 2 1,3-6 105,3 1 1,-4-7-74,3 6 0,-5-7 5,6 1 1,-3 3-114,-9-3 1,6 7-176,-6-7 0,0 8-18,-5-2 1,-1-1-815,0 1 640,-7-8 0,3 5 455,-7-8 0,0 5 0,-6 1 0,-8-1 0,-3-5 0,-3 5 0,3 1 0,-5 1 0,5-1 0,-5 1 0,-1 4-97,0 4 1,-1-5 100,1 7 0,6 0 370,-1 0 1,6 0 87,-5 0-202,7 0 1,-6 5-61,5 1-87,3 8 1,-6-5-12,8 8 0,0 3-36,0 3 1,-6-2-36,0 8 1,-1 1-20,1 11 1,2-5-93,-7 5 0,5-3 79,-6 2 0,9-5-84,-3 0 0,4-3 91,2-9 1,0 0-9,0-5 1,0-7-54,0 1 1,2-8-5,4 1 0,3-3-1,8-2 1,1-7-88,-1-5 0,0-5-10,1-6 0,3 3 67,-4-3 0,4 4 74,-9 2 0,1 0-37,-1-1-28,-5 1 168,1 0 449,-6 7-392,6 2 0,-14 12 72,0 8 1,-2 1-3,3 16 0,3-2-117,-4 2 0,-2 3 7,3-3 1,-1 8-43,6-3 1,0 5-14,0-10 1,0 1-8,0-1 1,0 2-95,0-8 1,6 0 5,-1-6 0,1-5-184,-6-1 1,0-5-189,0 6 262,0-9 231,0 5 1,-2-10 8,-4-4 0,-1 3 284,-5-9-227,-3 1 1,7-7 174,-3 1 1,3 5-144,8 1 0,0 5 92,0-5 0,2 5-176,4-6 1,3 3 60,8-3 1,3-3-18,3 3 0,-2-3-10,8-2 1,-8 1-157,2 5 1,2-5-54,-2 5 1,-6 3-431,-5 2 130,-8 4-409,3 2 512,-7 0 1,-2 0-87,-3 0 1,-5 0 192,-7 0 1,-1 0 47,1 0 0,-2 2 70,-4 4 1,2-2-26,-8 8 0,2-9 162,-2 3 0,-2 2-60,8-2 0,-5 1 146,4-1 1,-6-2-66,1 7 0,-4 1-103,-1 5 0,-1-3 5,0 3 1,1-4-55,-1 10 0,1-1-7,-1 1 1,2-4 92,5 4 1,-3-6 77,8-5 1,0 3-61,6-3 1,-1-3 138,1 3 1,0-6-58,-1 5 1,1-5-23,0 5 490,-1-7-315,1 12 0,8-13 283,3 9-333,4-8 1,10 9 153,3-7 0,12 6-18,6-7 0,11 7 164,6-6 1,4-1-220,2-5 1,0 0-42,0 0 1,2 0-270,3 0 1,-3 0-211,4 0 0,1 0-256,-1 0 1,0 0 11,-6 0 1,-2-5-518,-4-1 1,2-6 349,-8 7 1,0-7-751,-5 6 1363,-8-7 0,6 3 0,-6-7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1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8544,'9'-25'305,"7"6"-308,-5-4 1,5 6 4,1 5 1,2-1 46,4 7 1,-3-6-34,3 7 1,2-7 263,-2 6 1,5-1-192,-4 1 1,4 4-76,-5-4 1,6 4-99,-6 2 0,0 6-227,-5 0 1,-9 7 226,-3-1 1,2 3 37,-3 2 1,1 7 65,-6-1 1,-6 7-60,1-1 0,-9 4 194,3 1 1,-5 7-53,-1-1 1,-6 8 123,0-2 1,0 4-74,6 2 1,-6 6-1,-1-1 1,3-1-40,10-10 0,-5 2-29,5-7 0,3-1-159,2-5 0,-1-7 138,1 1-410,0-8 220,6 4 1,0-13-286,0-1 333,0-7 0,6-6-17,0-15 0,5-2-155,-5-10 1,8 0-220,-3-5 1,6-3-14,6-3 1,-3 3 102,3-3 0,-2 5 378,2 6 0,-4-1-42,4 7 0,-2 0-11,2 5 1,-3 3 112,3 3 0,-4 5 44,-2 7 1,0 0 216,1 0 0,-7 2 410,1 3 1,-3 5-36,3 7 0,1 1-201,-7-1 1,0 2-416,-6 4 0,0 2-22,0 4 1,-6 4-167,0-5 1,-7 5-69,1 2 1,-3-8-375,-2-4 1,-1 0 197,1-6 1,0 2-123,0-13 1,5 0 388,0-6-34,1 0-27,1-8 1,-3-9 310,7-12 0,0 2 12,6-2 1,6 2 55,0-2 0,7-1-3,-1 7 1,3 0 125,3 5 1,-1 3-37,0 3 0,0 5 63,1 7 0,-7 0 20,1 0 1,-7 0-138,7 0 1,-8 7-285,2 5 1,-4-1 71,-2 7 0,-2-5-124,-4 10 0,4-4-97,-4-1 1,2-1-339,-1 0 1,3 1 176,-4-1 0,4-6-652,2 1 346,0-8 231,-8 4 191,-1-8 0,-9 0-69,1 0 1,0 0 33,0 0 1,-7-6 110,1 0 0,-5-6-44,5 7 1,-6-1 100,6 6 1,-8 0 143,2 0 1,-4 2 169,-1 4 0,-1 3-149,1 9 0,-7-7 159,1 1 1,-6-1 60,5 6 0,-5 1 188,6-1 1,-6 0-131,6 1 0,1-1 148,10 0 0,4 0-85,8 1 1,2-7 63,3 1 0,4-6 82,8 5 1,0-5-187,0 5 0,16 1 188,7 5 0,10-1 40,7-5 0,12 5-19,11-5 0,6-3-317,6-3 1,4-3-322,8-2 0,3 0-32,-4 0 0,5 0-397,-11 0 1,-7 0-1155,2 0 0,-13 0 803,7 0 1,-11 0-475,-1 0 0,-3-5 1296,-2-1 0,-8-6 0,0 7 0,0-3 0,3-6 0,-1-5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1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50 8102,'-8'-27'990,"6"10"1,-5 11-702,7 12 0,-2 9 204,-4 8 1,-4 8-162,-7-2 1,0 4 96,0 1 0,-1 7-557,1-1 0,0 8 48,-1-2 1,1 4-1194,0 2 0,7-6 302,4 0 0,5-7 971,1 1 0,-8-4 0,-2-1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8327,'18'-27'-6,"-1"2"-90,0 7 1,8 1-223,4 0 0,10 0 235,1-1 0,0 3 177,-5 3 1,-4-3 502,3 3 1,-9 5-278,10 1 0,-6-2 37,-1 3 0,3-1-239,-8 6 1,2 0-174,-2 0 1,-4 2 113,5 3 0,-7-1-125,-6 8 0,5-6 85,-5 5 0,-1-5-37,1 5 0,1-5-141,5 6 0,-5-3 132,-1 3 1,-1 3-1,1-3 0,3-3 62,-8 3 0,5-6 7,-5 5 0,2-1 8,-3 1 14,-3 5-57,6-7 1,-8 9 10,0-1 0,0-6 12,0 1 0,0-1-10,0 7 1,0-7-5,0 1 1,0-1 12,0 7 1,0-1-2,0 0 0,0 6 1,0 0 1,0 2 2,0-2 0,0 4 71,0 8 0,0-1 9,0 1 1,2 7 174,4 4 1,-4 10-72,3 2 0,-3 1 274,-2-1 0,6 2-91,0 3 1,0 2 42,-6-7 1,0 0-195,0-7 0,0-2-65,0 2 1,0-8-15,0 9 1,0-12-159,0 0 0,-6-9-83,0-2 1,0-8 90,6 2 2,-7-4 66,5-9 0,-14-2 2,5-8 0,-5-8-265,-1-4 1,-2-3-367,-4-2 1,-4-8-114,-8-4 1,-1-6-1630,-5-5 2284,-3-4 0,-8-16 0,0-1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3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69 174 8166,'8'-27'0,"-4"2"-768,8 8 0,-7 5 462,7 0 0,-1 1 231,7-6 191,-1-1 1,-6 7 167,1-1 0,-6 8 1006,5-1-735,-7 3-556,4 2 1,-10 7-30,-4 5 1,-3 5 126,-9 6 0,-5-2-73,0 8 1,0-6-144,6 6-102,7-8 1,1 4-29,3-7 0,6-9-163,0-3 1,7-4-260,11-2 369,7 0 302,2 0 0,1-6 0,1 0 0,0 1 0,6 5 0,-6 0 0,-1 0 0,-7 0 34,3 0 0,-5 0 186,-2 0-16,-7 7 0,-3 3 308,-7 7 0,0 0-172,0 1 0,-7 5-183,-5 0 1,-5 2-448,-6-2 1,2-2 213,-8 8 0,2-2-186,-2 2 0,-4 1-56,5-7 0,1 0-43,-2-5 1,8-3 360,-2-3 0,3 1 0,3-7 0,0 0 0,0-6 0,7-8 0,4-4 0,4 3 0,2-3 0,0 1 0,0-7 0,6 7 0,0-1 0,7 7 0,-1-7 0,3 8 0,2-2 0,1-1 0,-1 1 0,0 0 0,1 6 0,1-5 0,4-1 0,-4 0-54,4 6 1,-4 0 67,-1 0 410,-1 0-340,0 0 1,-1 2-244,-5 4 0,-3 3 129,-8 9 0,-2-1-155,-4 0 1,-3-5 189,-9-1 0,1 1-5,0 5 0,-3 0 0,-3 1 0,4-1 0,-4 0 0,-2-5 0,2-1 0,6-7 0,5 2 0,8 3 58,-3-7 0,9 6 146,3-8 1,5 0-150,7 0 1,6 0 14,0 0 1,6 0-141,-6 0 1,2-6 86,-2 1 1,-3-1-206,3 6 1,-10 0 128,-1 0 0,-7 0 59,7 0 0,-8 7 0,3 3 0,-14 7 0,-5 1 0,-3-1 0,-2 0 0,-8-1 9,-4-5 1,2 5 2,-2-5 0,8 2 207,-2-1 1,6-2 231,5-5 47,-3-3-237,13 6 208,-6 0-145,8-6-184,8 5 1,-4-1-121,7 0 1,-7 2 235,2-3-169,-4 5 1,-4 7 150,-4 0 0,-2 1 193,-3-1 0,-5-2 465,5-3-143,-5 3 1,5-11-237,-1 8 1,10-8-209,2 1 1,10-3 272,13-2 1,4 0-294,8 0 1,7-2-414,4-3 1,4-3-143,2-4 1,-2-1-414,-4 7 1,2-2 188,-8 3 0,-1 3-473,-10-4 0,1 4-2116,-7 2 3079,8 8 0,-12 1 0,6 9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03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33 8086,'10'-8'0,"-1"0"458,-3-3 0,-2 5-387,8 12 1,-9-2-118,3 7 0,-6-5-322,-6 6 1,-21 7 367,-19 10 0,-34 3 0,31-14 0,0-1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8222,'12'0'696,"-1"0"-649,1-7 1,5 5 70,0-4 1,3 2 67,3-2 0,-2 5 85,8-5 1,-4 4-31,9 2 0,-3 0-248,9 0 0,3-6 109,-3 0 0,8-1-77,-2 1 1,4 2-138,2-8 1,0 3-79,0-3 1,0-1-52,-1 7 1,-6-5-214,-5 5 1,-4-2 64,-1 2 1,-8 4-105,-4-3 0,-4 3-326,-1 2 819,-9 0 0,-1 2 0,-8 3 0,0 5 0,0 7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7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7861,'10'0'-59,"5"0"158,-5 0 1,7 0-30,0 0 1,-5 0 59,-1 0 0,7 0 97,5 0 1,7 0-92,-1 0 0,6-2 117,5-3 1,6 1 46,12-8 0,3 1-88,9-7 1,7 1-209,3 0 0,5 0 16,1-1 1,-1 1-420,-5 0 0,-5 1-35,-11 5 0,-1-3-272,-11 9 1,-4-1 340,-13 6 1,-8 0-424,-4 0 788,-12 0 0,5-8 0,-7-2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8243,'8'-17'-383,"2"7"0,7 3 825,0 7 0,6-6-180,0 0 0,14 0 104,-2 6 1,5 0-133,0 0 0,4 2-134,8 4 0,6 4-43,0 7 0,1 0-116,-1 1 0,1 1 294,5 4 1,-3 4-61,-3 7 1,-4 3-94,3 3 1,-11-3 10,-5 3 0,-7-3-130,-5-3 0,-4 1 89,-7-1 1,-9 1-10,-3 0 1,-6-1-15,-6 1 1,-5-1-170,-12 1 0,-4-6-2,-8 0 1,-7-1-208,-4 7 1,-4-6-473,-2 0 1,0-8 57,0 2 763,-7-4 0,-3-2 0,-7 1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35 8272,'8'-18'-1695,"-7"9"1120,7 1 634,-8 8 44,0 0 315,-8 8 0,-1 1-303,-8 9 0,-6-1-142,-1 0 1,-4 6-12,5 0 1,-8 2 80,2-2 1,-4 2 32,-1 4 0,-1 2-4,1-8 1,-7 8 80,1-2 1,-6 1-74,5-1 0,1 2 134,5-8 1,3 2-35,3-2 1,-2-6-78,8 0 1,6-1 580,5-10-95,9 7-414,-5-11 0,10 6 62,4-8 1,3 5 146,8 1 1,8 2-147,4-2 1,12-4 25,5 3 0,4-3-39,2-2 1,1 6-32,5 0 0,2 0-613,3-6 1,2 7-356,-7 5 0,0 3 774,-7 2 0,1 8 0,0 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1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7964,'0'18'1759,"0"-1"0,0 2-1210,0 4 1,0-2 203,0 8 1,0-6-711,0 6 0,0 0 17,0 6 0,0-1-654,0 1 1,0-1 115,0 1 478,0-8 0,0 5 0,0-5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9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16 8269,'2'-10'-8,"4"4"1,-3 6-80,9 6 1,-6 4 79,5 7 1,-5 2 459,6 4 0,-9-2 139,3 8-399,-4 0 1,-4 4-9,-4-5 1,3 5 140,-9-4 0,-1 4-251,-10 1 0,1 1-163,-6-1 0,5 7-87,-6-1 1,0 0 134,-6-5 0,3-2-137,3-5 1,-4 3 31,4-8 0,2 0 26,-1-5 1,6-9-51,-1-3 1,4-2-101,2 2 0,0-5-115,-1 5 0,7-12 80,-1-5 1,8-6-123,-1-6 0,3 1 101,2-6 0,7 1 266,5-2 0,9 4 133,2 8 0,6-1-28,-6 1 1,6 7 125,-6 5 0,8 3 436,-3 2 1,3 0-134,-2 0 0,2 6 311,-8-1 0,6 9-263,-6-3 1,2 5-62,-2 1 0,-4 0-396,4 1 0,-10-1-378,-1 0 0,0 6-478,5 0 0,0 0 790,0-5 0,8-1 0,2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243 105 8145,'12'-18'23,"-1"1"1,-5 7-55,5 5 0,3-3 27,9 2 1,-4-5 338,4 5 1,2-2-150,-2 2 0,0 4-120,-5-3 1,-1 3 25,0 2 0,-5 7-144,-1 5 0,-7 3-6,2 3 0,2 5 123,-3 0 1,-1 8 155,-10-3 0,3 11-41,-9 1 0,-1 2 129,-11-1 0,3-3-188,-7 8 0,4-5-10,-4 5 1,-1-6-159,-6 6 0,1-2-97,-1 3 0,2-5-215,5-8 1,-3 1 24,8 0 0,0-9-201,5-2 0,1-7 129,0-6 1,5 3-397,1-8 802,7-1 0,-11-5 0,5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9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8583,'9'-8'889,"7"6"1,-7-6-245,8 8 1,-5 0 343,0 0-476,-1 0 1,6 0 418,1 0 0,-7 8-365,1 4 0,-3-3-770,3 3 0,3 5-293,-3 6 0,3 0-498,2-5 1,-5-1 320,-1 0 0,1 0-688,5 1 1,1-7 622,-1 1 0,6-8-388,0 1 1126,8-3 0,-4-2 0,7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29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8011,'27'0'0,"-4"0"0,-4 0 1155,-1 0-171,-1 0-334,0 0 1,-5 0 807,-1 0-1373,-7 0 106,4 0-2347,-8 8 2156,-8 1 0,-9 9 0,-10-1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1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588 138 8396,'6'-32'-47,"0"3"901,7 4-406,-3 8 0,5 5 129,-3 1-27,3 7-295,-5-4 1,1 16 33,1 3 1,-8 7 18,1 5 0,-3 4-81,-2 7 1,-5 1-115,-1-1 0,-6-5 13,7 0 0,-7-2-233,6 2 1,-5 1-249,5-6 0,-2 0 259,3 0 0,3-11-415,-4 4 346,4-11 1,2 4-117,0-5 1,-2-3 44,-4 4 0,4-12 126,-3-5 0,5 1-71,5-1 0,-1-7-133,8-5 1,-7-2 38,7 2 0,-6 4 87,5-4 0,-5-2 68,6 2 0,-3 0 64,3 6 0,3-1 145,-3 1 1,-3 0-30,3-1 0,-7 1 328,7 0 1,-6 5-97,5 1 1,-7 5 495,2-5-241,4 7-239,-9-4-253,7 8 111,-8 0 0,6 2-250,0 4 1,-1 5 62,-5 12 1,0-2-77,0 8 1,-5-6 62,-1 6 1,-6-2-11,7 2 1,-9 2 15,3-8 0,-3 0 58,3-6-37,-5 8 27,7-6-587,-9 6 16,9-15 276,1-3 113,8-7 0,2-7-189,4-5 1,-2-3 332,7-2 0,1-6-138,5-1 0,-6 3 795,1 10-7,0-5 306,-3 7-534,7-1 8,-15 3-199,7 14 1,-8 5-66,0 11 1,-8-2-29,-3 8 0,-4 0-237,-3 5 1,1 1 89,0-1 0,-6 1-848,0-1 367,-1 1 168,7-8 0,0 4-216,0-8 1,-1 2 176,1-2 0,0-4-5,-1 4 0,1-6 213,0-5 1,5 1 205,1-7-4,-1 8 1,-5-11-84,0 9 0,5-8 279,1 2-100,7 3-1,-12-7 0,13 6 63,-9-8 1,6 0-102,-5 0 233,7 0-224,-11 0-51,13-8 1,-6-2 52,8-7 1,0 0-49,0 0 1,8-1 181,3 1 0,10-6-106,2 0 1,2 0-40,-2 6 0,-2-1 35,8 1 0,-6 5 96,6 1 1,-8 7-57,2-2 0,-3 4 1,-3 2 0,0 0 61,0 0-92,-7 8-23,5 9 0,-13 4 203,4 8 1,-4 0-98,-2 6 1,0-6-23,0-1 1,0-1-19,0 2 0,0 2-10,0-8 1,-6 0 127,1-6-226,-1 1 60,6-1 0,7-2 176,5-3 0,3 1-110,3-7 0,7 0 215,3-6 0,5-2-206,2-4 1,1-4-194,5-7 1,-5 0 45,4 0 1,-3-3-255,-2-3 1,-7 4-166,1-4 0,-13 10-1623,1 1-288,-11 0 1579,1-5 0,-14 2 24,-5 3 0,-11 5 263,-6 7 0,-3 0 338,-3 0 0,-7 7-48,-4 5 1,1 9 84,-1 2 0,2 6 109,-2-6 1,-8 8 449,8-3 1,-8-1 260,8 2 1,-2-2-356,2 2 1,-4 2-90,4-8 1,4 6-118,1-6 0,3 5-246,-3-5 1,7 1-47,-1-7 0,3-2-429,9-3 0,0 1-220,5-7-516,1 0 157,0-6 668,7-8 0,2-2 95,8-7 1,0 0 89,0 0 0,2 1 120,4 5 0,4-3-39,7 8 0,0-5 126,1 5 1,5 0 238,0 6 1,5 8 460,-4 4 1,6 5 569,-1 6 1,4-2-572,1 8 0,9-6 576,3 6 0,9-8-108,3 2-701,15-4-42,-9-9 0,20 3-90,-3-7 0,9 0-249,2-6 1,-1 0-379,-11 0 0,9-6-706,-9 0 0,-5 0-2838,-11 6 3851,-1-7 0,2 5 0,-3-8 0,-8 1 0,-4-3 0,-4 1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1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8485,'-2'-9'627,"-4"3"-868,4 4 1,-11 4 484,7 4 0,-1 3 675,1 9 0,-4 7-344,-7 4 1,5 5 177,1 7 1,1-3-735,-1 8 1,-3 0 33,9 6 0,-7 0-404,6 0 0,0-6-273,6 0 0,-5-6-694,-1 7 1,0-15 1317,6 3 0,0-12 0,0 2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2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8151,'19'-35'829,"4"1"0,4 12-256,7 5 0,7 9-730,-1-3 137,8 7 0,-4-9 42,8 7 0,-6-6 93,0 7 1,-5-3 22,5 2 0,-6 4-26,6-4 0,-5 4-293,5 2 0,-8 0 155,3 0 1,-11 0-159,-1 0 1,-12 6-18,7 0 0,-15 6 175,8-7 0,-11 9-9,0-3 1,-2 3 6,2-3 0,-5 5 30,5-5 1,-4-1 51,-2 1 0,0 1 18,0 5 0,2-5 25,4-1-39,-4 1 0,11 5-33,-7 0 0,0-5 6,-6-1 1,2 1-30,3 5 0,-3-5 32,4-1 1,-4 1-108,-2 5 117,0 0 0,0 1-5,0-1 1,2 0-14,4 1 220,-4 6-227,5-4 1,-7 7 57,0-4 0,6 4 16,0 7 1,0 1 234,-6-1 1,5 9-72,1 3 0,2 9 244,-2 3 1,-4 2 6,3-3 1,-3 3-4,-2 3 0,6 3-252,0-9 0,0 1-66,-6-6 1,1 0 5,5 0 0,-4-6-84,4 0 0,-4-8-114,-2 3 0,0-11 7,0-1 0,-2-2-125,-4 2 1,2-4-173,-7-8 0,-1-5-192,-5-1 0,-6-7-25,0 2 0,-8-4-412,2-2 1,-9-2 363,-3-4 1,-7-9-202,2-8 0,-9-8 761,-3 2 0,-7-19 0,3-6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2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14543,'0'12'-741,"0"-1"1,0-5 252,0 5 0,0-5-533,0 6-737,0-8 767,0 11 397,0-13 1,2 6 217,4-8 1,-2 0 1,7 0 374,1 0 0,5-8 0,0-2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9173,'9'-8'1572,"-1"6"314,-8-6-925,0 8-680,0 0 0,-8 8-840,-3 4 1,-5 3 380,-1 2 0,0 2-769,0 4 1,-7-3 400,1 3 1,0 2 18,6-2 0,0 0 75,-1-6 0,3-5 19,4-1 0,1-5 425,4 6-156,4-9 263,-5 13 1,9-14-108,3 3 0,5-3 146,7-2 1,0-2 22,1-3 0,5 1 59,0-8 1,6 7-95,-6-7 1,0 8-110,-6-2 1,-5 4-160,-1 2-328,-7 0 27,4 0 0,-12 14 145,-8 3 0,1 4 298,-12-3 0,-12 14 0,-1 5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3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25 398 8192,'-7'10'392,"-5"-5"1,6-3 86,6-2 1,14 0 128,9 0 0,13-7-298,-1-5 0,3 2-132,-3-1 0,7-1-222,4-5 0,-3 0-407,-3 0 1,-4-1 79,-1 1 0,-8 2 42,-4 3 0,-4-3-254,-2 3 1,-5 3 157,-1-3 1,-7 0-204,2-5 0,-4 0 628,-2 0 0,-8-6 0,-3 0 0,3-8 0,-15 4 0,4-8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10193,'19'0'1790,"4"0"0,-1 0-1027,6 0 1,-1-2-402,2-4 1,2 4-298,-8-3 0,0-3-754,-6 2 0,1 0 301,-1 6-1302,-8 0 1,1-5-706,-4-1 348,-4 0 2047,5 6 0,-14-8 0,-3-1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3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16 8504,'-18'-9'1045,"1"3"-781,0 12 0,5-1 67,1 13 0,-1-5 80,-5 10 1,0 2-67,-1-2 1,1 8-153,0-2 1,-2 3-155,-5 3 1,3 5-45,-7 1 0,4 7-222,-4-2 1,7-2-127,-3 2 0,-1-7-294,2 1 0,0-9 59,6-2 1,6-8 72,-1 2 1,8-10-535,-2-1 1049,4-8 0,-5 11 0,-3-5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3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8183,'18'-6'483,"-1"1"1,2-3 741,4 2 1,4-4-436,8-7-29,-1 0-387,1 7 1,-2-5 113,-5 3 1,3-1-196,-8 1 1,6-1-1048,-6 7 681,0 0-1041,-6 6 1,-7 2 52,-4 4 0,-12 6 1061,-5 11 0,-20 4 0,-6 7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4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154 105 8170,'10'-10'-239,"5"-5"1,-5 11 1137,7-8 1,-6 9-418,1-3 1,-6 4 1112,5 2-1107,-7 0-781,4 0 1,-8 2 175,0 4 1,0 3-38,0 8 0,-8-1 0,-4-5 1,-3 5-264,-2-5 0,0 5 22,-1 1 0,7-6-239,-1 1 567,1-8 0,-5 5-159,5-3 297,-5-4 1,14 4-133,-3-12 1,3-4 11,2-7 1,6 0-342,-1 0 0,9-1 135,-3 1 0,-1 0-12,1-1 1,-5 1 52,6 0 0,-8 5 546,1 1-94,-3 7 0,-2-6 521,0 5-562,0 3 0,-2-6 32,-3 8 0,-5 6 119,-7-1 1,-3 3-62,-3-2 0,4 2 2,-4 3 0,10 3-80,1-9 1,6 7 677,-5-6-462,7 7 1,-2-3-24,12 7 1,-2-5-27,7-1 1,7-5 229,5 5 1,7-5-317,-1 6 0,2-9-172,-2 3 1,2-4-297,-8-2 0,5 6-196,-4 0 1,4-1-492,-5-5 0,-5 0 357,-7 0 0,-1 2-324,1 4 1,-3-2 831,-8 8 0,0-1 0,0 6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8001,'6'-12'598,"0"1"0,9 7 847,3-2 0,-1-1-713,6 1 0,2-6 51,-2 7 0,8-7-692,-2 6 0,-3-1 71,3 1 0,-2 4-1635,2-4 1,2 4 344,-8 2 1128,8 0 0,-12 0 0,6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8202,'0'10'1229,"0"13"0,0-2-957,0 20 0,1-5-4,5 4 0,-2-5-138,8-6 0,-9 3 36,3-3 0,2-2-416,-2 2 0,1-6 119,-1 6 0,-4-8-768,4 2 0,-2-9 305,1-3 1,-3-5-438,4 5 653,-4-7 0,-2 2 9,0-12 1,0-3 293,0-9 1,0-1 74,0-4 0,0-2 109,0-4 1,2-3-160,4 3 1,3-4 789,9-2 0,5 9-210,0 3 1,6-2-28,-6 1 1,5 3-42,-5 10 0,2-3 776,-2 9-447,-3-1-701,5 6-860,-8 0 1,-7 9 506,-5 9 0,-7 7 263,-9 9 0,-8 9 0,-16 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8090,'0'-17'4298,"16"8"-3808,7 3 1,7-4-383,5-1 0,7 1 488,4-1 0,-3-1-162,-3-5 0,2 5-421,-1 1 0,-1 5-389,-5-6 0,5 8-532,0-1 1,1 3 161,-7 2 0,-1 0 746,-4 0 0,3 7 0,-5 3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6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8160,'7'-9'3723,"9"1"-3221,7 8-540,8 0 0,-10 6 84,7 0 1,-6 1 232,1-1 0,-10-2-468,-1 7 1,-1-1-358,6 1 1,-7 5-163,-4-5 0,-4 7 321,-2 5 0,0-2 387,0 8 0,-16-1 0,-3 7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8160,'-17'8'337,"0"0"210,-1 3 10,9 5 0,-1-14 2171,4 3-1985,5 5 0,-9-8 917,4 4-1195,4 3 1,-5-5 116,7 8-1687,0-9 67,0 13-623,0-7 712,0 1 88,7-2 1,3-8 314,7 0 1,0 0-1,1 0 0,-1 0 423,0 0 1,-5-6-131,-1 0 842,1 0 292,5 6 995,-7 0-1348,-3 0 1,-7 2 220,0 4 0,0-2 163,0 8 54,0-9-1210,0 13 266,0-14 0,10 11-1386,7-7 0,14-2 192,9-10 1,14-4-386,-2-7 1,12 2 898,-1 3 1,-5-1 657,-6 7 0,-3 0 81,-8 6 1,-3 0 353,-9 0 1043,-4 0 0,-10 2-803,-3 4 0,-4-2 1433,-8 7 1,0-5 487,0 6-1680,-8-9 0,-2 11-480,-7-8 0,0-1-316,-1-5 0,-5 0-750,0 0 1,-5 0 493,4 0 1,-4-2-1388,5-3 1,0 1 720,5-8 0,3 7-2645,3-7 3447,5 0 0,-1-13 0,-2-1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6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8035,'8'-17'1169,"2"7"146,7 4 0,10 4-808,7 2 0,1-5 46,5-1 1,-1-6-234,1 7 1,-3-3-69,3 2 1,-4 4-678,-1-3 0,0 3 251,-1 2 0,-5 0-158,0 0 1,-8 7 153,2 5 1,-10-1 183,-1 7 0,-8-5 26,2 10 0,-6-4 73,-6-1 0,-6 5-244,-11 0 1,-4 8-94,-7-3 0,5-3-348,0-2 0,6-3 248,-6-3 1,8-6-627,-2 1 0,10-8 291,1 2 0,6-6-201,-5-6 868,7 4 0,-11-29 0,5 2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7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8035,'0'-17'4168,"0"7"-2939,0 3-700,0 22 0,0-3 822,0 11-672,0-4-338,0 6 0,0-4 181,0 8 0,-8 0-566,-3 5 0,-7 7-484,-5-1 1,4 6-132,-4-6 1,-2 8-1021,2-1 0,-2-5 644,2-2 1035,4-3 0,-14-3 0,6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2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9718,'0'18'0,"0"-1"0,0 0 2386,0 0-2113,0-7 1,0 5-131,0-3 1,0-2-153,0 1 0,0 1-873,0 5 0,0 0 581,0 1 0,-8 5-601,-4 0 0,-3 5 285,-2-5 1,-1 8-210,1-2 416,0-4 196,7 0 1,-5-2 222,3 0 0,-1 0 41,1-6 1,3 1-40,3-1 351,4 0 1,-6-5 44,8-1 32,0-7 1,8 4 310,4-8-312,3 0 1,8-2-183,0-4 1,2 2-115,-2-7 1,-2 5-97,8-5 1,-6 5-256,6-6 1,-8 8-52,2-1 1,-9 3 165,-3 2 1,-7 7 23,2 5 1,-4 11 95,-2 6 1,-8-2 108,-4 2 1,-3-3 45,-2 3 1,-1-4 376,1-7 0,8-1 389,3 0 471,4 0-1114,2-7 0,8 4-44,3-9 0,4 1-295,3-6 1,-1-8-81,0-3 1,1 1-87,-1-1 0,0-1 36,1-5 0,-1 0-83,0-1 0,-5 7-158,-1-1 0,-7 1-374,2-7 1,-4 1-92,-2 0 1,0 5 296,0 1 0,-8 7 229,-4-2 0,-3 4 172,-2 2 1,-6 2 88,0 4 1,-6 4 92,6 7 1,-8 0 299,2 0 1,-1 1 124,1-1 1,-4 2 687,4 4 0,-2-2-341,3 8 1,-5-6-241,4 6 1,2-6-569,-2 6 1,8-8-54,-2 2 0,-2 2 6,2-2 0,0 0-336,6-5-1086,0-1 1088,-1 0 1,9-5-423,3-1 814,4-7 0,4 4-145,4-8 1,5-6 822,12 0 1,-2 0-179,8 6 0,0 0 66,6 0 1,5 2 63,0 4 1,8 2 332,-2 3 1,12 3-367,6-8 1,3 1 2,2-1 1,8-4-565,4 4 1,-5-4 162,-1-2 1,2-6-315,-2 0 1,-6-7-301,-5 1 0,-11 3-476,-1-3 1,-2 2 68,-9-1 1,-1-5-832,-5 5 0,-3-4 1669,-3-3 0,4 1 0,-6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7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8085,'-18'-15'3224,"-7"3"-2049,14-5-19,-12 9-583,21 8 0,-6 8 249,8 4 1,0 9 17,0 2 0,0 8-320,0-3 1,6 5 335,0 2 0,13-1-237,-2 1 0,12-1-4,0 1 1,11-2-287,6-5 1,12-3-222,5-7 1,5-3-369,1-3 0,-8 1-638,-3-7 1,2 0-323,-3-6 1,1 5 531,-6 1 0,-2 0-3598,-4-6 4286,4 0 0,-14 8 0,7 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3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18 154 7968,'-2'-21'0,"-4"4"3762,4 3-1292,-6 14-1373,8 0-544,0 0-217,0 8 0,0 7 221,0 8 1,0 0-367,0-5 1,2-1-293,4 0 0,-2 1-487,7-1 0,3 0 368,9 0 1,-4-7-417,4-4 1,-4-4 254,-1-2 0,-1 0 37,0 0 0,-5-2 274,-1-4 1,-7-4 403,2-7 0,-4-2-212,-2-4 0,0-2 70,0-4 0,0-4 975,0 5 0,-8 3-480,-3 2 1,1 5-7,-2 7 0,7-5-1027,-7 5 1,1 3-1041,-7 2 0,-1 6 1386,-4 6 0,-4 11 0,-7 10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45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8117,'10'-8'0,"-3"4"-545,-7-7 156,8 7 240,-6-4 1,7 8 171,-3 0-171,-4 0 149,6 0-2,-8 0 100,7 0 0,-3 0 428,8 0-120,-8 0-27,11 0 1,-11 0 235,7 0 0,-5 0 552,6 0-471,-1 8 1,7 1-261,-1 9 1,0-7-42,0 1 0,1-6-91,-1 5 0,0-7 0,1 2 1,5-4-162,0-2 1,0 0 249,-6 0-595,0 0 1,1 0 298,-1 0-2199,-7 0 500,-3 0 687,-7 7 1,-2 3 913,-3 7 0,-13 8 0,-9 2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46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35 709 8247,'-11'0'-34,"-1"0"155,8 0 222,-4 0 10,8 0 1,2 0 44,4 0 0,4 0-138,7 0 0,2-2-220,4-3 1,-3 1 67,3-8 0,2 7-83,-2-7 1,7 6 19,-1-5 1,-4 7-228,-2-2 1,-4 4 58,-1 2 1,-1 0-161,0 0 0,-1 2 30,-5 4 565,-3 3-354,-8 16 0,0-3 431,0 6 1,0 1-135,0 6 1,0-1-15,0 1 0,0 0 26,0-1 0,0-1 86,0-4 1,0-4-56,0-8-349,0 8 1,6-6-342,-1 4 0,9-9 229,-3-3 0,-1-5-28,2 5 0,-1-7 19,6 2 1,-5-4-195,-1-2 129,1 0 110,-2 0 0,3-2 20,-7-4 1,5 2-4,-5-7 1,8-1 0,-3-5 1,4-2-314,3-4 0,7-4 125,4-8 1,3-1-27,3-5 0,5-8 55,0-9 0,9-7-60,-3 1 1,9-3-39,3-2 1,5 1 312,-5 5 0,2-8 119,-3 8 1,-9 5 61,4 12 0,-11 7 417,-1-1 0,-4 5-295,-1 7 0,-8 8 111,-4 9 1,-4 7-7,-2-2 0,-5 4 5,-1 2 1,-5 8-214,6 4 1,-8 5 195,1 6 1,-3 4-216,-2 7 0,0 3-151,0 3 1,-5-3 185,-1 3 1,-8 4-67,3 2 0,1-1 319,-1 1-296,7-8 26,-12 4 0,13-5 156,-9 3 0,8-3-191,-2 3 0,-1-5-98,1-6 1,0 1 54,6-7 1,8 6-151,3-6 0,5 0-14,1-5 0,0-1 149,1 0 0,5-5-209,0-1 1,2-7 24,-2 2 0,2-4-86,4-2 0,3 0 13,-3 0 1,-4-8-172,-2-3 1,-4-5 150,-1-1 0,-3-2-144,-3-4 0,1 1 145,-7-6 1,-2-3 30,-10-9 0,2 3 87,-7-3 1,-3 3 229,-9 3 0,4-1 434,-4 0 1,4 9-54,1 2 1,1 5 1549,0 2-1033,-1 7-429,9-5 1,1 11-396,8-7 0,2 7 5,4-2 0,3-2 6,9 3 0,7-3-27,3 2 0,-1 2-125,2-7 0,-2 7-39,2-2 0,2 4-410,-8 2 0,6 0 105,-6 0 0,2 0-89,-2 0 1,-4 0-810,4 0 0,-4 6 496,-2 0 0,-1 1-309,-5-1 1,5 4 267,-5 7 0,-3 0-547,-2 1 1276,3-1 0,-7 0 0,6 1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46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8038,'-10'-9'2067,"3"1"0,14 2-2050,5 0 1,-3 1-58,3 5 1,-6 0-378,5 0 1,-5 2-1350,5 3 1766,-7 13 0,4 9 0,-8 7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47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8038,'0'17'1611,"2"-1"302,4-5 0,-2-3-1019,7-8 0,-5 0-411,5 0 0,-5 0-451,6 0-21,-8 0-2094,11 0 2083,-5 0 0,-1 7 0,-1 3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7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8042,'10'-18'0,"-1"7"298,-3-1 1,-2 3-12,7-3 0,-5-3 145,6 3 1,1 5 10,10 1 1,-4 4 53,4 2 1,2 13-51,-2 5 0,6 11 124,-6-1 0,0 5-146,-5 2 0,5 5-180,0 0 0,-2 1-492,-10-7 0,5-5 253,-5 0 0,-1-6-185,2 6 0,-9-8-613,3 2-1131,4-4 1248,-8-2 0,11-5-324,-7 0 0,2-9 389,-3 3 1,-3-6 609,4-6 0,4-3 0,-1-9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7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13058,'-17'18'1297,"0"-1"-1085,0 0 1,-7 6-359,1 0 1,-5 8-59,5-2 0,-6 9-747,6 3 951,0 14 0,-2-1 0,-2 15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1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1436 8022,'-2'-12'0,"-4"1"-316,4 7 94,-5-4 368,7 1 1,0 3-83,0-8 1,0 7-16,0-7 1,0 6-12,0-5 1,2 5 0,3-6 0,-1 7 83,8-7 1,-8 6 0,1-5 0,3 5 135,-2-5 1,5 5-106,-5-6 0,7 3-43,-1-3 0,3-3 15,3 3 1,-7-3-190,1-2 1,-1-1 48,7 1 1,5 2 48,0 3 1,0-3-38,-6 3 1,2-3-33,4-2 0,-4-1 67,5 1 1,-5 0-18,-2-1 0,0 3 136,1 3 0,-1-3-111,0 4 0,1-5 72,-1-1 1,0 3-58,0-3 1,1 9 12,-1-9 0,6 4-6,0-5 1,8-5-11,-2 0 0,3-2-16,3 2 0,-1 4 20,1-4 1,-2-2-110,-4 2 1,3 0 101,-3 6 0,-2-1-105,2 1 1,-6 0 30,6-1 0,-6 7-107,6-1 1,-6 7 96,5-7 0,1 1-7,6-7 1,-1 3 32,1 3 0,-4-3-18,3 4 1,-3-3 137,9 3 0,-3-5-76,-2 5 0,-1 1 47,1-2 1,1 3 6,5-3 1,-3-3 130,8 3 0,-6-1-107,7 1 1,-7-3 97,6 4 0,-6 1-75,6-2 1,-7 5-40,1-11 1,3 11-91,-3-11 1,0 11 76,-5-5 0,1 3-20,5-3 0,-5 3 34,5 3 1,3 2-8,2-8 0,4 7-43,2-7 0,1 6-8,5-5 1,-2 5-30,7-5 0,-5 7 54,5-2 0,-1-2-45,1 2 0,-3 1 48,-8 5 1,-6 0-11,0 0 0,-2 0 2,2 0 1,2 0 2,-7 0 1,5 0-32,-6 0 0,6 5 7,-6 1 0,9 6-80,-3-6 1,4 5 86,1-5 0,7 7-41,0-1 0,5-3 32,-5 3 1,7-1-126,-1 7 1,-3-1 56,2 0 1,-5 1-104,6-1 0,-9 2 99,3 4 1,-4-4-7,-2 4 0,5 2 50,1-2 0,-1 2-33,-5-1 0,0-3 46,0 7 0,0-4-46,0 4 1,-2-1 189,-4 2 0,4 2-18,-4-8 1,-4 8-85,-1-3 0,1 3-65,-2-2 0,1 4 1,-7-5 1,1 5-76,-1 2 0,-1-1 103,-4 1 0,4 0-102,-5-1 1,-1 1 60,2-1 0,-8 1 47,2-1 0,-4 1 16,-1 0 1,3-1 13,-4 1 0,4-1-58,-9 1 1,3 0 10,3-1 0,-1 6-8,0 1 1,-5-1 19,-1-5 0,1-1-40,5 1 1,-5 0 27,-1-1 0,-1 1 79,1-1 0,3 3-64,-9 3 1,3-3 4,-2 3 1,-4-3 20,4-3 0,-5 6 9,-1 1 1,0 1 1,0-2 1,-7-1-25,-5 7 1,3-8 4,-3 3 0,6 1-3,-5-2 0,1 8-213,-1-1 1,-5-3 105,5 2 0,1-6 49,-1 6 1,-1-5 64,-5 5 1,0 0 125,-1 6 1,7-6-97,-1 0 1,1-6-65,-7 6 0,-1-5 168,-4 5 1,4-2-56,-4 2 0,-4 2-127,-2-7 0,-4 7 41,-1-2 1,-1-2-107,1 2 1,-1-6 62,0 7 1,7-9-19,-1 2 1,0-3-95,-6-3 0,7 1 78,-1 0 0,6-1-111,-6 1 1,2-6 52,-2-1 1,-2-1 39,8 2 1,-5 2 69,5-8 0,-8 6 125,2-6 1,-4 6-127,-1-6 0,-1 0 103,1-6 1,-1 0 54,0 1 1,1 1-72,-1 4 0,-5-4-171,-1 4 0,1-4 76,6-1 1,-1-1-103,0 0 0,1 1 69,-1-1 1,1 0-141,-1 0 0,6 1 120,0-1 1,1 0-16,-7 1 0,0-3-91,1-4 0,-1 5 56,1-5 1,-1 5 27,0 1 1,-1 0 6,-4 1 1,1-1 115,-7 0 0,0-1-82,-6-5 0,6 4 15,0-3 0,5-2 36,-5 1 0,2-7 141,-2 2 1,2 1-87,4-1 0,3 0-56,-3-6 1,1 6-45,-1 0 0,3-1-26,-3-5 1,2 0-149,-3 0 1,3 0 163,-8 0 1,5 6-19,-5 0 0,0 0 13,-6-6 1,-2 0-1,-3 0 1,1 0 205,-7 0 0,1 0-129,-1 0 1,-3-2 153,9-4 1,-1 4-101,6-4 0,0-1-27,1 1 1,-1-6 18,0 6 1,-2-7-54,-4 1 1,5 3-8,-5-3 1,4 7-112,2-7 1,0 2-75,0-1 0,1-4 39,-1 3 0,2 2-33,4-1 1,-4-1 50,4-5 0,1 0 34,-1-1 0,6 1 23,-6 0 1,7 5 103,-1 1 1,-2-1-59,1-5 1,-5 0 18,6-1 1,-8 7 23,2-1 0,3 1-47,3-6 1,-2-1 38,2 1 1,-3 0-35,3-1 1,3-5-6,-3 0 0,9-2-6,2 2 1,3-2-3,-3-4 0,4-1 45,7 7 0,1-6-36,0 6 1,0-6-90,-1 6 1,-3-6 85,4 6 0,-8-6-77,13 6 0,-7-8 65,8 3 0,-5-5-80,-1-2 0,0 3-13,-1 3 1,3-10-122,3 5 0,-3 1 35,4 4 1,-5 0 28,-1-5 0,0 1-28,-1 4 1,1-1 67,0 7 1,-1-6 181,1 6 1,0-2-110,0 2 1,5 2 70,0-8 0,3 8-50,-3-2 0,-1-2 9,7 1 0,-5-4-35,5 5 1,-8-6 22,3 6 0,3-8 109,2 2 1,-1-4-114,1-1 0,0-1 59,6 1 0,-6-1-58,1 1 0,-1-1 41,6 0 1,0 7-101,0-1 0,0 2-147,0-2 1,-6-2 99,0 8 0,-5-8 12,5 3 0,-2 1 180,3-2 0,3 6-140,-4-6 0,2 6 88,-2-6 0,4 6-24,-3-6 1,3 6 21,2-6 1,0 6-54,0-5 1,0 4 16,0-4 1,0 5 18,0-6 0,0 6-12,0-6 1,0 8 42,0-2 0,0-2-53,0 2 1,2 0 40,3 5 0,-3-5 13,4 0 1,-2 0 107,2 6 1,-2 0-52,7-1 0,-1-5 134,1 0 1,5 0-109,-5 6 1,-1 0-24,1-1 1,1-5 3,5 0 0,0 0-5,1 6 1,-7-1-62,1 1 0,-1 0 9,7 0 0,-1-1-95,0 1 0,0 0 83,1-1 0,-3 1-13,-3 0 0,3 0 73,-3-1 0,3 1 100,2 0 0,-1-1-23,-5 1 1,4 6-96,-3-1 1,3 2 305,3-1-255,-1-4 0,0 7-16,1-4 1,-1 3-20,0 3-49,0 4 0,1-6 46,-1 8 0,-5-2-25,-1-3 0,-5 3-64,5-4 1,-5 4 111,6 2-292,-9 0 140,5 0 0,-2-2-383,0-4 139,-1 4-273,-5-5-323,0 7-825,0 0 237,8 0 1492,-6 0 0,13 15 0,-5 4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2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615 292 7990,'8'-17'207,"-6"0"-207,3-1 0,3 1 1430,-2 0-885,0-8 1,-6 4 521,0-8 0,-8 6-509,-4-6 0,-5 8 117,-6-2 0,-6 9-211,-11 3 1,-4 7-44,-8-2 1,-2 8-210,-4 10 0,3 1 0,-9 16 0,10 6 342,2 5 0,16 2-117,13-1 0,6 3-224,5 8 1,22-1 11,19 1 1,13 0-579,15 0 0,11-6-485,7 0 1,5-9-370,-5-3 1,4-1 243,-10-10 0,4-2-712,-9-9 0,1-5 1675,-2-7 0,7 6 0,-9 0 0,-1-2 0,-1-2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7993,'7'-12'1437,"5"1"0,3 1-427,3-1 0,-1-5-623,0 5 0,0-3-157,1 3 0,-1-3-319,0 9 1,-1-3-454,-5 2 1,-1 4-188,-4-4 0,-5 6 459,5 6 0,-6 4-1065,-6 7 1,3 2 495,-9 4 1,1-3 838,-7 3 0,1-4 0,0-2 0,1 0 0,5 1 0,-3-1-96,9 0 1,-3 1-20,2-1 1,4-6 701,-4 1-144,5-1 1302,1 7-1151,0-1 0,0 0-187,0 1 1,0-7-265,0 1 1,0-1-188,0 7 0,0-7 384,0 1-148,0-1 0,0 6 107,0 1 0,0-7-61,0 1 413,0-8-141,0 3-89,0 1-66,0-6 50,0 6-262,0-8 0,0-2-173,0-4 0,0 2-379,0-7 0,1-1 249,5-5 0,-2-1-447,8 1 0,-3 0 17,3 0 1,1-1-204,-7 1 1,5 0 202,-5-1 1,0-1-191,-6-4 0,0 4 295,0-4 0,0-4 485,0-2 0,0-4 0,0-1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7037,'10'-9'-397,"-3"-7"674,1 7 1,-6-3-78,4 1 0,-3 5 400,3-6-77,-4 9-249,6-13 233,-8 14-50,0-13 120,0 13-104,0-6 342,0 8 1229,0 0-1723,7 8 0,-5 2-57,4 7 1,2 8 236,-2 4 1,7 3 85,-1 3 0,-3 1 111,3 5 1,-1-3-98,7 8 1,-1-5 132,0 5 1,-5-8-144,-1 3 0,1-5-194,5-1 1,-2-3-118,-3-3 0,3 2-66,-3-8 1,1 0-30,-1-6 0,1-5 130,-7-1-203,7-7 86,-3 12-374,0-15-460,5 7 1,-13-16 353,4-3 1,-4-4-544,-2-3 0,0-1 350,0-4 0,0-4-1708,0-7 0,-2-7 304,-4 1 1879,4-1 0,-13-8 0,5-5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5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225 174 8043,'0'-18'0,"0"1"0,0 0 0,0 5 349,0 1 26,0 7-165,0-12 21,0 7 0,2-3 206,4 1 39,-4 7-392,6-4 197,-8 0 100,0 7-90,0-7-22,0 0 1,-2 6 205,-4-3-92,4 3-128,-6 2 126,8 0-200,-7 0 0,5 7 97,-4 5 1,-2 3-27,3 2 1,-7 10 107,6 8 0,-5 7 290,5 10 1,-7 2 241,1 4 0,2-3-352,-1 9 0,-1-7 244,-5 7 0,6-9-322,-1 3 0,6-2-13,-5 1 0,7-9-190,-2 4 0,-2-11-87,3-1 1,-1-5-65,6-7 0,0 3-204,0-8-465,0 0 0,2-7 340,4-5 1,-4-1-2097,3-4 1647,-3-4 1,-2 3-1158,0-10 0,-2 1 178,-3-8 1649,3-7 0,-14-8 0,7-8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5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16 7927,'15'-2'189,"-3"-4"0,-2 4 346,-5-4 0,-1 10-138,8 2 1,-7 6-126,7-7 0,-6 9-89,5-3 0,-7 7 101,2 5 1,-4-2 146,-2 8 1,-8-6-124,-3 6 1,-7 1-59,-5 11 1,-4-5-112,-7 4 1,-7-3-140,1-2 0,-8 5-72,2 0 1,2-1 114,-2-10 0,1 1-536,-1-7 0,2 0 60,4-5 1,3-1-133,-3 0 0,5-7 151,7-4 1,-3-4-145,8-2 0,0-2 117,5-4 0,7-10 33,-1-7 0,8-11 273,-1 5 1,10-7-99,7 7 0,5-2 443,6 2 0,6 6 205,12 12 0,1 3 448,4 8 1,2 0-302,-8 0 0,8 0 335,-2 0 1,-5 2-401,-7 4 1,-1 1-98,-10 5 1,0 3-345,-6-3 0,-5 3 71,-1 2 0,-7 1-1139,2-1 1,-4 0 247,-2 1 764,0-1 0,-8 0 0,-1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8069,'0'0'0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6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7961,'2'-15'0,"2"1"0,2 3 222,-2-3 1,4 5-53,-3-3 0,3 7-130,-2-7 212,-4 8-36,13-11 131,-5 5 31,-1 1-238,7-7 1,-14 14-107,5-5 0,-7 5 212,0-4-316,0 4 0,2-6 39,4 8-161,-4-7 227,13 5 0,-5-6-12,7 8 1,-5-2-11,-1-4 1,1 4 15,5-3 62,0 3 0,1 2-57,-1 0 1,0 0 159,0 0 0,-5 2-131,0 3 0,-1-3 83,6 4 1,1 4-105,-1 1 0,-6-1 2,1 1 0,0-1-10,5 1 1,-6 5-2,1-5 0,-3 5-98,3 1 1,1 0 56,-7 1 1,2-1 44,-2 0 0,-4 1-23,3-1 0,-1 6 128,2 0 1,-4 0-79,4-6 1,-4 2-30,-2 5 1,0-5-13,0 4 0,-2 2 17,-4-2 1,-2 2-129,-3-2 1,-5-4 126,5 4 1,-5-4 57,-1-1 0,-6-1-49,0 0 0,0-5 1,6-1 1,-6-5-16,0 6 1,-1-9 5,7 3 0,0-4-24,0-2 1,5 0 2,1 0 0,5-6-700,-6 1 494,8-9 1,-3 10-1565,7-7 1751,0 7 0,7-11 0,3 5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8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8002,'9'-7'-772,"-1"5"685,0-6 135,1 0 0,3 6 67,-1-3 0,-1 1 158,1-2-118,5 4-85,-7-6 1,9 3 69,-1-1 1,-5 0-51,-1 6 0,-7-2 266,2-4-184,3 4 0,-5-5 170,8 7-284,-9 0 1,7 0-146,-4 0 6,-4 0 1,7 0 129,-3 0-175,-4 0 112,6 0 1,-2 2 95,-1 3 0,3-1-50,-2 8 0,-4-6 289,3 5-261,5 1 0,-2 5 33,3 0 1,-3 1 12,-8-1 0,6 2-36,-1 4 0,1-4 42,-6 4 1,0 2-39,0-2 1,0 8-63,0-2 0,0-2 23,0 2 1,0-1-14,0 7 0,-6 0-35,1-1 1,-7-5-4,6 0 0,-5-2 33,5 2 0,-2-2-14,3-4 1,1-4 14,-8 4 0,8-4-6,-1-2 1,-3 1 121,2-1 0,-7-6-13,1 1 0,-1-6-28,1 5 0,-3-7 146,3 2 44,-3 4-110,-2-9-80,-1 7 1,7-10-90,-1-4 0,8 3 77,-1-9 1,-3 1-204,2-7 1,1 1-125,5 0 1,0-1-164,0 1 1,-6 0-46,0-1 0,0 1-290,6 0 0,-6 5 205,1 1 539,-1 7 0,-2-11 0,-1 5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1:5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8052,'8'-10'0,"-6"-5"0,7 13 127,-3-4 0,-2 4-75,8 2 440,-9 0 0,5 8-189,-8 4 1,0 5 170,0 6 1,0 2-144,0 4 0,-6 2-175,1-8 0,-7 7-35,6-1 0,-5-4 34,5-2 1,0 2-210,6-2 1,0-5 31,0-7-165,0 1 1,8-1 91,3 1 0,5-8-245,1 1 1,6-5 50,0-5 0,8 1-64,-2-8 0,2 1 112,-3-7 0,5 1 70,-4 0 1,-2-1-4,2 1 0,-8-2-45,2-4 1,-4 4 180,-2-4 0,1 3-70,-1 3 0,-7 0 1063,-5 0-388,5-1-115,-8 1-274,5 7-70,-7-5-174,0 13 63,0-6 0,-1 8-226,-5 0 185,4 0 1,-6 2 227,8 4-117,0-4 1,0 13 146,0-3 1,-6 3-103,1 3 0,-3 1 72,2 4 1,2 6 14,-7 11 1,-1 4-74,-5 8 0,0 2-43,-1 4 1,1 1 41,0 4 1,0 5-201,-1-5 0,1 2 43,0-1 1,-1-5-58,1-7 1,0-6 36,0 1 1,-1-9-146,1 2 1,0-5-13,-1-6 0,1-4 108,0-8 0,-1-2 18,1-3 0,0 1 9,0-7 1,-1 0 367,1-6-213,0 0 0,-4-2 67,3-4 0,-3-1-18,10-5 0,-5-3 201,-1 3 1,5-3 28,1-3 1,5-5-74,-5 0 0,7-2-31,-2 2 1,4-2-79,2-4 1,0-3-205,0 3 1,0 2 85,0-2 1,10 0 49,7-5 1,4-1 106,14 1 1,-1-3 115,18-3 0,6 9 301,17-4 1,0 7-389,11-1 0,-3 6-630,9 11 1,-6-1 281,-5 7 1,-4 2-1404,-8 10 1505,0 4 0,-3 11 0,-5 0 0,-3 0 0,-1 2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09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2560 7971,'12'-18'-491,"-1"1"0,-7 0 341,2-1 1,-2 3 41,1 4 171,-3-5 0,6 12-72,-8-7 69,8 7 1,-5-6-77,9 5 0,-6 3-3,5-4 0,-5 4 18,6 2 0,-7-2-2,7-4 1,-6 4 116,5-3-52,-7 3 1,9 0 84,-7-4-116,0 4 142,2-6 0,-5 10-82,9 4 0,-8-2 15,2 7 0,1-5-96,-1 6 1,6-1-9,-7 7 0,7 1-13,-6 4 0,5-4 63,-5 4 0,7-2-140,-1 2 0,1-2 103,-1 8 1,1-6-71,-7 6 0,8-6 65,-3 6 1,-1-6-2,1 6 1,-5-2 28,6 2 1,-7 3 8,7-3 1,-3 4-45,3 1 0,3-5 3,-3 0 0,3-6 30,2 6 0,1-2-13,-1 2 0,0 1 64,1-7 1,-1 8-63,0-2 1,1-2 1,-1 2 0,0-6-29,0 6 0,1-3-2,-1 3 1,2 2 15,4-8 1,-4 6-4,5-6 1,1 6-49,-2-6 0,0 2 44,-6-2 0,6-4-5,0 4 0,0 2 18,-6-2 1,1 8 4,-1-2 1,0-2-50,1 1 0,-1-6-1,0 1 0,0 2 4,1-2 0,-7 0-5,1-6 0,-1 0-43,7 1 56,-1-1 0,0-2 41,1-3 1,1-5 36,4-7 0,4 0 133,7 0 1,1 0-217,-1 0 0,1 0-153,0 0 1,-1 0 111,1 0 1,-1 0 70,1 0 0,5 0-64,1 0 1,-1 0 22,-5 0 1,1 0 14,4 0 1,-3 0 25,3 0 1,-3 0 11,-3 0 1,7 0-16,-1 0 0,2 0 19,-1 0 0,-5 0-12,5 0 1,1-1-11,-2-5 0,8 4-5,-2-4 1,-1-2 8,1 3 0,-8-3-5,2 2 1,3 4 2,-3-3 1,6-3-1,-5 2 1,5-5 2,-6 5 0,2-2 4,-1 2 0,-5 2-7,4-7 0,3 7 1,-3-2 0,2-1-41,-1 1 0,-3-8 39,8 3 1,-5 1-18,5-1 1,-6 5 3,6-5 0,-5-1-1,5-5 0,-6 5 5,6 1 1,-7-1-2,1-5 0,-2 1 10,3 5 0,-5-4-9,5 3 1,1-3 9,-2-3 0,6 1-6,-5 0 1,1-6-1,-2 0 0,-1 0-13,7 5 0,-6-5-2,6 0 0,-5-2 12,5 2 1,-6 4-1,6-4 0,-7-2 6,1 2 0,2 0-8,-1 5 1,-1-1-53,-5-4 1,1 4 46,4-4 1,-3-2-64,3 2 0,-3 0 47,-3 6 1,1-7-6,0 1 1,-1-2 24,1 2 1,-1 4 2,1-4 0,-6-2 18,-1 2 1,-4-2 13,4 2 0,1 4 11,6-4 0,-6-2-40,-1 2 1,-1-2 11,2 2 1,4 3-7,-4-3 0,3 4 0,3 2 0,-1-6-7,1 0 0,0-2-3,-1 2 0,1 4-27,-1-4 1,3-2 27,3 1 0,-3-1-42,3 2 1,-3 4 36,-3-4 1,-5 4-8,0 2 0,0-6 1,5 0 1,-1-1-3,-4 7 0,3 0 12,-3 0 1,-2-1 2,2 1 1,0 0-34,5-1 0,-5 1-1,0 0 0,-2 0 34,2-1 0,3 3-14,-3 3 0,2-3-12,-2 3 1,3-3-6,-3-2 0,2 5-4,-2 1 1,4-1 14,-5-5 1,5 5 2,2 1 1,-3-1-7,-3-5 1,4 6 3,-4-1 1,-3 6 42,3-5 0,-2 1-42,2-1 1,2 1 86,-8 4 1,6 2-19,-6-7 0,5 5 8,-4-5 0,6 7-59,-1-2 1,2-2-1,-2 2 0,3-1-129,-3 1 1,4 2 133,1-7 1,1 5-39,0-6 0,-1 7 18,1-7 1,-1 2-1,1-1 1,0-4 5,-1 3 1,-5-1 14,0 1 0,-6-3 12,6 3 1,-6-3 8,6-3 0,-6 7 103,5-1 1,-6 1-117,1-6 1,-4-1 31,-2 1 1,0 5-21,1 1 1,-1 1 33,0-1 1,-5-5-39,-1 5-5,1 3 1,5-7-22,0 3 1,-5 3-5,-1-3 0,-5 6-27,6-5 0,-6 5 59,5-5-42,1-1 16,5-5 0,-6-1 11,1 1 1,-6 6-12,5-1 1,-5 6 3,6-5-1,-9 7 1,11-6-1,-8 5 29,-1 3-14,3-14 0,-6 12 69,4-7-69,3 7 135,-7-11 1,12 11 135,-9-8-53,1 9-172,-6-13 0,0 12 88,0-7-140,0 7 0,6-6 121,0 5-137,0 3 0,-5-6 109,5 8-346,-4 0 55,14 0-226,-7 0 268,8 0-43,1 0 113,-1 0-52,0 0 212,1 0-182,-1 0 386,-8 0-123,-1 0 110,0 0 99,-6 0-357,13 0 0,-13 2 41,4 4-71,3-4 0,-1 7 126,4-3-264,3-4 1,-5 11 91,7-7 0,-7 2-69,-5-2 64,5-5 34,0 15 0,-1-12 0,-3 7 2,3-7 36,-7 4 0,8-8-24,-4 0 403,-4 0-123,5 0 66,-7 0-308,8 0-8,-6 0 0,11-2 8,-7-4-193,8 4 104,-5-13 1,9 7 69,-1-3 1,-6-3-189,1 8 0,-1-7 39,7 1 0,-1-1 30,0 1 0,1-3 107,-1 3 0,0-3 8,0-2 1,1 1-20,-1 5 0,0-4 3,1 3 0,1-3 98,4-3 0,-2-5-99,8 0 1,-6-2 28,6 2 1,-6 2-15,6-8 1,-1 6-9,7-6 1,-2 6 11,-4-6 1,1 8-2,-7-2 0,0 6-5,-5 5 1,5-3-2,0 4 0,0-3 21,-6 3 0,2-3-18,4 8 1,-3-7-13,3 1 0,-4 3 15,-2-3 0,1 6 107,-1-5 0,0 1-43,0-1 1,1-3 9,-1 9 1,0-7-58,1 6 0,-1 1 30,0 5 56,0 0-21,1 0 33,-1 0 0,-2 1-70,-3 5 0,-4-2 15,-8 8-43,0-1 1,5 6-2,1 1 0,0-7-17,-6 1 0,2-8-105,4 1 0,-3-3 1,9-2 1,-6 0 57,5 0 0,1-2-77,5-3 0,2-5 34,4-7 1,-2-8 34,8-4 1,-2 2 26,2-2 0,-2 0 4,-4-5 1,-4 1 23,4 4 0,-2-3 15,2 3 0,-3-4-23,3-1 0,2 5-16,-2 0 0,0 8 72,-6-2 0,0 9-53,1 3 0,-7 7 267,1-2-242,-1 4 1,7 10 6,-1 3 0,-6 5 14,1 1 1,-1 0 7,7 1 1,-1-1-68,0 0 1,1 1 45,-1-1 1,0-2-114,1-3 0,-5 1 95,4-7 0,-9 0-49,9-6 0,-9 0 38,3 0 0,1 0-6,5 0 0,-5-2 19,-1-4 1,3 2 9,9-7 0,-2-1-12,8-5 0,-6 0-8,6-1 1,-1 7-101,7-1 0,0 3 94,-1-3 1,-1-1-3,-4 7 0,1 0 1,-6 6 0,1 0-6,-2 0 14,-4 0 1,6 2 10,-8 4 1,0-2 106,1 7 0,-3-5-114,-3 5 1,3-7 62,-4 2 0,5 2-55,1-2 1,0-1 3,1-5 0,1 0-16,4 0 0,-2 0-7,8 0 0,-6-5-42,6-1 0,-6-6-19,6 6 0,-2-5-39,1 5 0,5-5 82,-4 5 0,2-6 58,-3 7 0,3-1-56,-8 6 0,0 0 93,-5 0-32,-1 0 0,0 2 126,0 3 1,-5 5-90,0 7 0,-7 1 6,7-1 1,-1 6-36,7 0 0,1 0 47,4-6 0,-4-5-273,4-1 0,2-7 73,-2 2 0,2-2-89,-2 2 0,-4-4 110,5 3 1,-5-3 36,-2-2 0,0-5 42,1-1 0,5-6 12,0 6 0,0-7 125,-6 2 1,0 1-92,1-2 0,-7 9 222,1-3-230,-1 4 0,1 2 287,-1 0-279,-7 0 1,6 6 3,-4-1 0,-5 9-41,5-3 0,-4-1-26,-2 1-40,0-7 119,8 4 34,-6 0-59,5-6-11,1 5 1,-4-12-66,8-1 0,-7-6-4,7 6 1,-6-5-8,5 5 60,-7 0 1,6 1-167,-5-1 140,-3 0-142,6 6 0,-6 0 87,4 0-292,-4 0 151,5 0 57,-7 0 105,0 8 204,0-6-30,0 5-202,0-7 433,0 0-206,8 0-302,-6 0-325,5 0 297,-7 0 0,-1 0-491,-5 0 68,4 0 198,-13 8 339,5-6 1,-2 11 71,1-7 0,5 0 24,-5-6 1,5 0 76,-6 0 160,8 0-269,-11 0 129,5 0 0,-1-6-121,-1 0 0,7 1 68,-7 5 33,8 0 0,-9-2-83,7-4 1,-2 4 452,3-4-250,3 4-102,-14 2-19,14 0 20,-5 0-189,-1 0 118,6 0 20,-6 0 22,8-7 1,8 5 115,4-4 0,-3-2-65,3 3 1,-6-1 496,5 6-295,1 0-39,5 0-315,0 0 0,-1 2 104,-5 4 1,4-3-171,-3 9 0,3-8 45,3 2 1,-1 1-79,0-1 0,0 2-8,1-3 0,5-1-30,0 8 1,2-6 120,-2 5 1,-4-5-13,4 5 0,2-5 40,-2 6 1,0-3-24,-5 3 1,5 3 1,0-3 0,2-3-4,-2 3 1,-2-6-43,8 5 1,-6 1-6,6 5 0,-1-6-10,7 1 1,0-6 29,-1 5 1,7 1-10,-1 5 0,0 0 74,-5 1 0,-1-1-62,1 0 1,-2 1 102,-5-1 1,5 0-60,-4 0 0,2 1 14,-2-1 0,3 0-25,-3 1 0,4-1 5,1 0 0,1-1-42,-1-5 1,7 3-19,-1-9 1,8 3-11,-2-2 0,-2-4 47,3 3 1,-1-3-85,6-2 0,-2 0 63,-4 0 1,4 0 64,-4 0 1,-2 0-35,2 0 1,-6 0 1,6 0 1,-5 0 57,5 0 0,-8 0 11,3 0 0,-11 0 153,-1 0 0,-6 8-55,6 4 1,-8-3 61,2 3 1,-3 1-74,-3 10 1,0-4-97,0 5 0,3 2 5,3 3 0,-2-2 8,8 2 0,1-6-201,11 6 0,3-2 64,8 2 1,6 1-121,-1-7 1,8 0 35,-1-5 1,5-3-140,6-3 0,-4 1 246,4-7 0,-10 5-1,-1-5 1,-3 2 51,3-2 0,-5-3 149,-7 9 1,-2-6 43,-4 5 0,2-5 225,-7 6 1,1-1-55,-2 6 0,4 1-83,8-1 0,0 6-341,0 0 1,2 6 29,3-6 0,-1 6-70,8-6 1,-1 6 56,6-6 0,-2 6-240,-3-6 1,1 0 95,-7-6 0,5 6-82,-5 0 1,-2-2 434,-10-9 1,2 3-208,-8-3 1,-1 3 352,-11 2 1,3-5-98,-8-1 0,0-1 31,-6 1 0,1 5 132,-1-5-220,0 5 0,1 1-59,-1 0 1,0 1-160,1-1 0,5 0-75,0 1 1,7-3 54,-1-4 0,4 5 9,1-5 0,3 3 18,3-3 1,-3 5 26,3-5 1,-3-1 61,-3 1 1,-5-5 24,0 6 1,-2-3-13,2 3 1,1 1 108,-7-7 1,-5 5 192,-7-5-259,1 8 151,-3-12 21,-1 5-139,-8-7 1,2 0-24,4 0-51,-4 0 1,7 0-5,-3 0-7,-4 0-476,13 0 171,-13 0-89,6 0-15,-8 0 1,-2 0 378,-4 0 0,-19 0 0,-11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09.7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8031,'12'0'-439,"-1"0"0,-5 0-110,6 0 1,3-2 548,2-4 0,5 4 0,-11-3 0,4 3 0,3 2 0,-1-6 0,0 0 0,-5-5 0,-1 5 0,-1-2 0,2 2 0,3 3 0,-4-9 0,5 8 0,1-3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10.1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381 243 8031,'-12'-6'231,"1"0"-18,7-7-372,-4 11 174,1-14-270,5 14-124,-6-5 144,8 7 400,0 7 1,0 3-101,0 7 1,-2 6 259,-4 0 0,-1 8-74,-5-2 1,3 9-44,3 3 0,4-1-120,-4-5 0,12-1 21,5 1 0,5-3-14,1-3 0,6-4-207,0-7 1,8 3-61,-2-4 0,3 2 74,3-13 1,5 0 12,1-6 0,1 0 20,-2 0 0,-3-8 47,3-3 1,2-11 46,-1-1 1,-1-7 13,-5 1 1,-1-6 59,1-5 0,-2 1 177,-5-7 1,-5 0 21,-11-6 0,-4 0-138,-8 1 0,-2 4 194,-4 1 0,-6 10-11,-11 1 1,0 3-26,-11 8 0,-5 9-204,-13 9 0,-7 4-212,-5 2 0,-5 10-571,-6 7 1,2 8 196,-7 10 1,9-1-456,1 1 0,3 0 388,9-1 1,10 1 534,14-1 0,-3 1 0,10 0 0,2-1 0,0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3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8179,'-2'-24'276,"-3"1"1,1 0 0,-6 6 1251,3 0-1321,1 7 1,6 1 244,0 3 47,0 4-211,7-6 1,3 14-30,7 0 1,1 9-30,-1 2 1,8 8 28,4 10 0,-2 9 80,1 8-226,9 8-126,0 9 1,5 0 291,-8 0 1,1 0-54,0 0 0,-7 1-59,1-1 1,-2-8-167,2-3 1,4-4-188,-5-2 1,-3-2 67,-2-4 1,-3-4-101,-3-7 0,0-3-172,1-3 1,-3 2-339,-4-8 0,3-6-800,-8-5 332,-1-9 513,3 5 1,-6-10 682,4-4 0,3-11 0,1-10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11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1021 414 8345,'0'-10'-2118,"0"2"2009,8 8 0,-4 0 109,7 0-83,-7 0-59,4 0 355,-8 0 509,0 0-75,0-7 99,0 5-307,0-6 0,0 6 101,0-4 150,0 4-245,0-5 24,0 7-389,0 0-42,-8 7 0,-4 3 95,-11 7 1,2 6 37,-8 0 0,1 8-37,-7-2 1,8 4-46,4 1 0,4 1-75,2-1 0,7-5 79,4 0 1,-1-2 29,1 2 1,0-4-99,6-8 1,6 0 73,0 1 0,1-1-138,-1 0 1,2-5 57,3-1 1,5-7 30,-5 2 1,4 2 81,3-3 1,-1 1 11,0-6 1,1 0 106,-1 0 1,0-6-99,0 1 0,1-9 27,-1 3 1,0 1-40,1-1 1,1-3-129,4-9 0,-4 4 53,4-4 1,-4-4-2,-1-2 0,5-2-5,0 2 1,0-11-30,-6 0 0,2-3-141,4-3 1,-3 0 99,3-6 0,-12 6-134,-5 0 1,-4 6 48,-2-6 1,-10 7-95,-7-1 0,-10 3-229,-13 3 0,-6 9-376,-12 8 0,-11 1 234,-12 10 0,-17 3-43,47 4 1,-2 3 0,-2 4-1,-1 2-390,-2 3 1,1 2 992,3 2 0,0-1 0,-10 1 0,-1 1 0,6 0 0,1 2 0,-2 2 0,1 2 0,0 3 0,1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12.9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1021 242 7859,'17'-17'-134,"0"0"0,-5 1 117,-1 5 1,-5-5 152,5 5 1,-5-5 212,6-1-75,-1 0 0,5 0-214,-5-1 1,3 7 84,-9-1 1,3 3 382,-2-3-188,-4-3-15,5 13-209,-7-6 0,-1 8-78,-5 0 1,-4 10 69,-7 7 1,-8 8-8,-4 10 0,-11 7 175,-6 4 1,-1 12-148,-4 5 1,3 4-106,-10 2 0,2 8 326,-1 4 1,1 0-234,24-38 0,0 0 0,1 2 1,1 0-50,-2 7 0,1 0 0,0-1 0,2 0-69,2-2 1,2 0 0,2-2 0,2 0-4,-19 40 1,5-3-421,6-3 0,-2-6 313,8-12 1,0-3 35,6-8 0,0-2 240,-1-4 1,7-4-100,-1-7 1,7-8 16,-7-4 1,8-4 608,-2-2-597,-3 0-86,7-7 0,-6 0-1272,8-5 46,0-3 1,2 6 544,4-8 0,4-8-179,7-3 0,0-12 851,0-6 0,1-4 0,-1-1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13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0 102 8013,'10'-17'0,"3"-1"-50,-7 1 1,2 2-67,-3 3 1,-1 3 587,8 3 0,-7 4-179,7-4 1,-6 6-16,5 6 0,-7 4 53,2 7 1,2 10 201,-3 7 0,1 11-28,-6 12 1,2 10 145,4 8 0,-2 8-112,7-2 1,1 3-38,5 3 1,6-1-8,0 1 1,8-3-228,-2-3 1,-2 1-131,1-7 0,-1 4-124,2-10 0,-2 4-247,-4-9 1,-4-5-132,4-1 1,-5 2-506,-7-3 0,3 7-105,-9-7 1,1 11 973,-6 1 0,0-2 0,0 10 0,-4 5 0,-7 5 0,-8 5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20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1713 7065,'10'-10'-984,"0"3"1059,-5 7-34,-3-8 221,6 6-165,0-6 77,-6 8-92,5 0 5,-7 0 72,0 0 0,-7 14-49,-5 3 0,-9 6-63,-2 0 0,-8 10 75,2 7 0,2 1-60,-1-7 0,6 7 9,-1-1 0,4 0 2,2-5 0,0-1-5,-1 1 0,7 0-16,-1-1 1,8-5 17,-1 0 0,3-6-158,2 6 1,-2-8 138,-4 2 1,4-4-74,-4-2 1,4 1 3,2-1 0,0-6-8,0 1 1,0-6 8,0 5 0,0-5-28,0 6-66,0-9 0,0 7 90,0-4-222,0-4 194,8 5-17,2-7 1,9-1-28,4-5 0,-4 2-4,4-8 0,2 1 74,-2-6 0,2 5 15,-2 0 1,-3 7 105,3-7 1,-10 8-162,-1-1 222,-1 3-171,6 2 1,-5 2 45,-1 3 1,-7-1 26,2 8 1,2-7 26,-3 7 0,1-6 26,-6 5 1,0 1 142,0 5 0,0 0-10,0 1 0,0-1-165,0 0 0,-6 6-17,1 0 0,-1 0 78,6-5 0,0-1-225,0 0 0,2-1 21,4-5 0,-3 5-109,9-5 0,-6-3 113,5-2 1,-5 1-100,6-1 1,-7 0-1,7-6 1,-1 0 114,7 0 1,-1 2-65,0 4 1,1-5 41,-1 5 1,0-2-107,0 2 1,1-4 136,-1 3 1,-5-1-8,-1 2 0,-1-2 43,1 7 0,3-5 6,-9 6 1,7-1 206,-6 7 0,0-1-75,-6 0 1,5 8 49,1 4 0,0 4-78,-6 1 0,6 7 79,-1-1 0,3 2-179,-2-1 1,-2-5 7,7 4 0,-5-3-9,5-3 1,1-1-170,5-4 0,-5-4 48,-1-8 0,-1 1 58,1-1 1,5-6-39,-5 1 45,5-8 1,1 3-30,0-7 0,6 0-12,0 0 1,2-5-116,-2-1 1,-1-8 84,6 3 0,-6-4-15,1-3 1,2 1 112,-2 0 0,0 1-71,-6 5 1,0 3 342,1 8-202,-1 0 0,-6 2 234,1 4 1,-8 3 11,2 9 1,-5 7 1,-1 3 0,-5 3-210,-1-2 0,0 4-26,6-4 1,0-3-72,0 3 0,0-2 115,0 2 1,8-4-286,3-8 1,5 1 47,1-1 0,0-6-70,1 1 0,-1-8-18,0 1 1,6-3 96,0-2 1,6 0 40,-6 0 1,8-2-6,-2-3 1,2-3-48,-3-3 0,5-5 58,-4 5 0,2-3 83,-3 3 0,3-3-78,-8 8 1,0 1 191,-5 5 0,-3 2 9,-4 3 0,3 7 147,-8 11 1,-1 4-164,-5 7 0,0 3 83,0 3 1,0-3-161,0 3 1,6-3 64,0-3 1,7-1-271,-1-4 0,3-4 73,3-8 1,1 0-101,4 1 1,4-9-47,7-3 0,1-4-18,0-2 0,7-8 91,4-3 0,-2-10 14,2-3 0,-7 1 165,1 6 0,-2-6-114,3 0 0,-7 0 207,1 6 1,-2 1-55,-10 5 0,0 3 281,-6 8 0,-2 2-61,-3 4 0,-2 3-113,-5 9 1,-3 1-83,4 4 1,-2-4 15,2 4 0,-3-2-24,9 2 1,-6-9 24,5 3 1,1-5-83,5-1 1,0 3 50,1-9 1,1 1-206,4-6 0,-2 0-70,8 0 0,-6 0-89,6 0 0,0-8 157,5-3 1,1-4-80,-1-3 0,-5-5-38,0 0 1,0-8 58,5 3 1,-1-3 116,-4 2 0,2 2 102,-8 4 1,0 10 546,-6-5-520,0 13 1,-7-1-73,-4 12 1,-4 3 125,-2 8 0,0 7 133,0-1 1,-6 5 103,0-5 1,0 1 180,6-7-576,0 0 1,2-2 82,4-3 1,4-4-117,7-8 0,2 0 26,4 0 1,4-2 33,8-4 0,5-4-78,0-7 0,7 0-130,-7 0 0,6-3 180,-6-3 1,1 4 8,-7-4 0,-1 2 170,-4-2 0,3 2-105,-3-8 1,2 8 62,-2-2 0,3 3-32,-3 3 1,-4 6 134,-2-1 0,-3 8-64,-3-2 0,0 6 83,0 6 0,-5 4-204,-1 7 1,-5 0 77,6 1 0,-3-1-176,3 0 1,3-5 38,-3-1 1,3-1-77,2 1 0,1 3 28,-1-8 1,0-1-204,1-5 0,5-1 99,0-5 0,8 0-53,-3-11 1,-1 3 308,2-9 1,0 2-163,5-2 0,1 2 322,0-8 0,-1 6-83,1-6 0,-6 2 61,-1-2 1,1-1-24,6 7 1,-8-6 34,-4 6 1,-4 0 126,-2 5 204,1 9-357,-9 1 1,-1 16-51,-8 3 0,-2 12-193,-4 6 0,4-2 102,-3 2 1,3 0-180,2 5 0,0-7-152,0-4 0,0-3-193,0-3 1,7-2 201,5-3 1,3-5-77,2-7 1,3-7 325,3-5 0,-4-5-82,4-6 0,2-2 353,-2-4 1,6-4-147,-6 5 1,6-5 87,-6-2 1,6 1 43,-6-1 0,7 1 78,-1-1 1,-2 0-127,2 1 0,-8 1 2,2 4 1,-4 4 291,-1 8-132,-1 0 64,-7-1-167,-3 9-340,-7 9 1,0 9-70,0 9 1,0-7-84,0 1 1,0-6-107,0 5 75,8-7 0,2 4 85,7-8 0,0-8 102,0-4 0,1 1 82,-1-6 0,6 3-92,0-9 0,0-4 208,-5-2 0,-1 2 71,0-1 1,0-1 110,1-6 0,-1 1-151,0-1 1,-1-5 67,-5-1 0,5-7-200,-5 2 0,3-6 80,-3-5 1,4 1 10,-3-7 0,3-1-57,3-5 1,-7 0-20,1 0 0,-3 5-19,3 1 0,3 1-135,-3-1 0,-3 5 146,3 12 1,-6 0-1,5 11 0,-7-3 10,2 9 0,-4-2 2,-2 3 0,0 1-122,0 4 0,0 2 77,0-8 0,0 6-11,0-6 0,-6 2 39,0-2 0,-5-4-3,5 5 0,-2-5-7,2-2 1,3 3 4,-9 3 1,6-4-15,-5 4 0,5-3 11,-6-3 1,3 6 59,-3 1 1,-3-1-74,3-6 0,-3 6-4,-2 0 0,-1 6 22,1-5 0,0 5-3,0-6 1,-1 8 20,1-2 1,0-2 6,-1 1 0,3 1 32,3 6 1,-3 0-55,4 0 1,-5-1 146,-1 1 0,0 5-103,-1 1 0,3-1 14,3-5 0,-1 0-21,7-1 0,-5 1 23,5 0-85,0 0 1,6-1-149,0 1 1,6 5 167,0 1 1,7 5-4,-1-5 1,3 7 26,2-2 0,-5-2 13,-1 3 1,-1-3 189,2 2-195,3 4 1,-11-11 42,7 7-34,-7 0 5,4-1 1,-8 3-88,0-8 0,0 1 76,0-7 0,-8-1-76,-3-4 0,1 2 59,-2-8 1,1 6 110,-6-6 0,5 2-91,1-1 1,1-3 8,-2 8 0,-1-6-12,7 6 1,0 0 3,6 6 1,0 5-37,0 0 1,2 9 46,4-3 0,4 4-90,7 2 1,8 0 96,4 0 1,4 0-8,1 0 0,1 8 14,-1 3 1,3 5 95,3 1 1,-1 6-90,7 0 1,6 0 8,5-6 0,3 6 19,-3 0 0,-3 2-17,4-2 0,-4-1 92,-2 6 1,-8 1-39,-4 6 1,-5-1 11,-7 1 0,3 1-57,-8 5 1,-2-3 8,-9 8 0,1-7-35,-7 1 1,2-3-103,-2-3 1,-4-1 1,3-4 0,-3 1 74,-2-6 44,0-1 1,0-6-41,0 0 1,0-5-103,0-1 9,0-7 0,-2 10-139,-3-9 1,3 9 209,-4-3 0,-11 5 0,-3 1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56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7970,'0'-10'1987,"0"2"-1507,0 8 2009,0 0-1432,8 0 0,-4 0-477,7 0 0,-5 0 589,6 0-760,-1 8 0,7 0 78,-1 3 0,-6 3-144,1-9 0,-2 3-161,1-2-336,4-4 1,-7 7 237,4-3-776,3-4 1,-11 6 122,7-8-108,-7 0 1,4 2-219,-8 3-433,0-3 1,0 8 277,0-4 0,0-2-117,0 7 1,-8 1 1166,-3 5 0,-5 8 0,-1 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57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7970,'-10'0'888,"3"0"-577,-1 0 1,4 0 263,-7 0 1,7 2 246,-2 4-400,-4 3 1,3 9-330,-5-1 1,-1 0 63,7 0 1,-7 7-51,1-1 0,2 0 105,-1-6 1,1 0-210,-1 1 1,1-1-124,4 0-200,4-7-221,-5 5-399,7-13 560,0 6 1,7-10 104,5-4 0,5-6-387,6-11 1,4 2 188,8-8 0,-3 6 109,-3-5 0,4 6 140,-4-1 1,-4 10 249,-2 1 60,-4 9 1,-2-5 61,1 8 0,-9 2 41,-3 4 0,-4 3-26,-2 8 1,-8 8 222,-3 4 0,-5-2-149,-1 2 1,-2 0 42,-4 5 1,4-1-15,-5-4 0,5 2 25,2-8 0,2 0-155,3-6 1,-1 0 154,7 1-236,0-9 34,6 7 0,2-14-158,4 3 0,-2-3 51,7-2 1,1-2-85,5-3 0,6-3 31,0-4 0,2-3-80,-2 3 122,-4 5 212,6-1 252,-7 8 55,-1 0-180,0 0 570,0 0-193,-7 0-212,-2 8 0,-8 1 311,0 9-255,0-9-219,0 7 28,0-7-691,0 1 320,7-2-747,-5-8 605,14 0 0,-14-2-245,3-4 1,-3 2-153,-2-8 65,0 9 215,0-13 176,0 7 0,-2-7 103,-3 5 0,-5 3-54,-7 8 0,-1 0 30,1 0 1,0 0-41,0 0 0,-6 2 281,-1 4 1,-4 3-77,5 9 0,0 5 164,5 0 1,-1 2-54,-4-2 0,4-4 62,-4 4 0,2 2 310,-2-2 0,3 6-203,-3-6 0,-2 6 208,2-6 1,-6 6-178,6-6 0,0 6-54,6-6-166,0 7-41,-1-10 1,7 5-81,-1-8 1,7 2-35,-7 4 0,8-9-150,-2 3-697,5-4 421,1 5-482,0-1 328,0-8-69,0 7 310,0-14-155,0 5 286,7-7 0,-3-1-324,8-5 9,-1 4 162,6-14 1,-1 13-139,-5-9-1065,5 8 1020,-7-11 0,9 11-543,-1-7 0,0 5 434,0-6 1,1 3 586,-1-3 0,0-11 0,1 4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58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18 7916,'-9'0'1498,"1"-8"-543,8 6-188,0-5-198,0 7-359,0 0 0,6 7 186,0 5 0,5 3-22,-5 2 1,0 1 140,-6-1-359,7 0 1,-5 1-45,4-1-347,4 0 1,-6-7 185,7-4-184,1-5 140,5-1 1,0-7-258,1-5 0,-7-5 42,1-6 0,-7 4-67,7-4 0,-8 3 28,1 3 0,-3 6-496,-2-1 168,0 8 1,-2-3 15,-3 7 224,3 0 99,-14 7 0,5 3-193,-12 7 319,4 8-135,-14-6 345,14 14 0,-14-14 0,14 6 0,-6-8 0,8 1 0,-1-1 0,1 0 0,0 1 0,-1-7 460,1 1-348,8-8 0,-7 5 224,5-3 273,-5-4-413,-1 5 114,0-7 517,7 8-190,-5-6-254,5 6 225,-7-1-200,-1 3 1,1 0-199,8 5 233,-7-5-286,-1 7 1,-2 0 347,-4 1-348,3 7 1,3-6 50,0 4 0,1-4-27,5-2 1,-4-5-130,3-1 0,2-1-333,-1 1-545,7 5 357,-11-14-337,13 5-737,-6 1 783,8-6 1,2-2 263,4-11 1,-2 1-155,7-2 1,3-5 649,9-6 0,-4 0 0,4 6 0,-4-1 0,-2 1 0,7 2 0,-1 3 0,0-1 47,-6 7 1,6 0 205,0 6-7,0 0 0,-6 0 238,1 0 1,1 0 114,4 0 1,-4 6 1012,4 0-1057,-4 7-62,6-3 0,-3 7 261,6 0 0,1 1 30,6-1-495,-1-7 1,1 3-132,0-7 0,1 0-253,4-6 1,-3 0-47,3 0 0,-3 0 203,-3 0 1,1 0-694,0 0 0,-3-2 325,-3-4 1,2 4-846,-8-4 0,2 2 160,-2-1 0,-6 1-750,0-8 1741,1 8 0,-9-11 0,9 5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58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7922,'8'-9'213,"2"-7"0,7 15 331,0-5 0,2 2 82,5-2 93,-5 4-354,6-5 1,-8 7 59,0 0 1,-5 5 119,-1 1 0,1 0-1037,5-6 452,0 8 1,-1-5-980,-5 9 0,3-6 646,-8 5 0,-1 1 373,-5 5 0,0 8 0,0 2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5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7922,'0'10'-12,"7"5"-264,3-13 921,0 6-486,5-8 0,-7-8 52,3-4 0,5 3-110,-5-3 1,5 1-526,1-7 1,4-5 160,-4 0 1,4 0-266,-9 6 25,3 0-291,-5-1 794,-2 9 0,-8 1 0,0 10 88,0 4 1,-6 3-62,0 9 1,-5 1 740,5 4 1,0 2-393,6 4 0,-6 3 308,0-3 0,1 4 120,5 1 208,0-7-574,7 6 0,-3-12-111,8 8 1,-6-8-151,5 2 0,-5-4-573,5-1 0,1-7 290,5 1 0,-5-8-574,-1 1 1,1-3 339,5-2 0,-5-2-144,-1-3 0,1-13-81,5-11 1,-6-3-226,1-3 0,-2-9 94,1-8 696,4-7 0,-5-18 0,7-2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2:5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7887,'10'8'771,"-4"4"0,-4-3-653,-2 3 1,0-1 258,0 7 17,0-1 0,0 0 1082,0 1-195,0-1-830,0 0 0,0 0-591,0 1 1,2-7 151,3 1 0,1-8-206,12 1 1,-3-3 211,14-2 0,0-9-1049,5-9 0,1 1 472,-1-6 1,1 6-338,-1 5 1,-5-1 417,0 7 1,-8 0 386,2 6 1,-5 2 270,-7 4 1,3-2-199,-9 7 1,1 3 175,-6 9 1,-2-2-72,-4 8 0,-3 0 235,-8 5 1,-7 1-100,1-1 0,-7 1-683,1 0 0,2-1 34,-2 1 0,8-8-154,-2-4 0,6-4-73,5-2 369,-3-7 370,5 5-86,1-13 0,1 6 724,8-8-585,8 0 0,1-6 672,8 0 1,-5 0-107,-1 6 0,1 6 71,5 0 1,-1 7-80,-5-1 1,3 3-261,-9 3 0,7 5-80,-6 0 1,-1 6-147,-5-6 0,0 7-342,0-1 0,0-2 176,0 2 1,-5-8-1052,-1 2 604,-8 4 0,11-10-767,-9 1 246,8-9 549,-3-9 0,7-7 230,0-5 0,0-3-91,0-3 1,0 1 431,0 0 0,2-1-124,3 1 1,-3 6 754,4-1-222,4 8-247,-1-3 1,3 7-99,-1 0 0,-7 7 72,2 5 1,-4 3 114,-2 2 0,0 1-102,0-1 1,-6 6 77,0 0 0,-5 6-73,5-6 0,-6 0 289,7-6 1,-3 1 0,2-1 1,4 0 918,-3 1-564,3-1-513,2 0 1,2-2 539,3-3-673,-3 3 1,14-7-410,-5 4 0,-1-3 110,1-3 1,1-4-1243,5 4 0,0-4-428,1-2 0,1 0-1153,4 0 0,-2-2 2772,8-4 0,-8-11 0,4-10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8450,'-8'-10'976,"6"-5"-570,-5 13 54,7-6-223,0 8-74,0 0 1,0 14 11,0 3 1,-2 14-159,-4 3 198,4 9 1,-8 14 54,5 1 0,-3 1-158,-4-1 0,-1-2 114,7 7-93,-7-7 0,9-2-184,-8-8 80,9-8 0,-5 3-746,8-13 407,0-3 225,0-7 0,0-7-1089,0 1 614,0-8 36,0 3 0,0-9-347,0-3 1,2-5 387,4-7 1,-4-2 482,3-5 0,-3-2 0,-2-9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7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8004,'9'0'-279,"7"0"0,-7 0 193,9 0 0,-1 0 15,0 0 1,0 2 332,1 4 0,-1 3 408,0 9 0,1-1 540,-1 0-595,0 1-301,0-1 0,-1 0 403,-5 0 0,3 1-328,-8-1 0,1-2 12,-1-3-525,-4 3 1,6-11-440,-8 8 1,2-9 162,3 3 0,-1-13-481,8-11 0,-1 1-399,7-6 502,-1-4 316,8 8 462,-6-14 0,21 6 0,-3-7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11705,'-11'0'1504,"-1"0"1,-5 6-1455,-6 0 1,-8 11-210,2-5 0,-1 11-256,1-12 0,-4 8-323,4-7 1,6-2-1921,6 1 2658,0-7 0,7-4 0,-7-10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0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9188,'12'2'4314,"0"4"-3710,-1-4-18,6 13 1,-1-11 1292,-5 8-2127,5-8 249,-7 11 0,1-5-4103,-4 7 4102,-5-7 0,7 13 0,2-4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0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7793,'0'10'3987,"0"-3"0,8-7-3987,4 0 0,3-7 0,2-3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0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519 329 7883,'8'-9'-342,"-6"-7"228,4 5 281,-5-5 1,1-1-110,4 0 0,-4-1 440,4 1 1,-4 0-112,-2-1 1,6 1 509,-1 0-482,1-8 0,-6 6 19,0-4 0,0 9 205,0 3 189,0-1-511,-8-5 0,-1 7-102,-9 4 0,1 5-144,0 1 0,-2 0 122,-4 0 1,1 7-261,-6 5 1,-1 9 58,-6 2 0,1 8 116,-1-2 0,6 3 87,0 3 0,1 1 127,-7 5 0,2-3-41,5 8 0,3-4-101,7 10 1,-3-9 182,4 8 1,3-4-40,14-1 1,0 2-298,0-8 1,2 0-143,4-5 1,4 0-183,7-1 1,2-7 161,4-4 1,4-9-154,8-3 1,-3-7-435,-3 2 1,4-4 294,-4-2 1,3-2-378,3-4 0,0-9 275,-1-8 1,1-8-109,-1 2 1,-7 2 201,-4-2 1,-4 2 246,-1-1 0,-3 1 62,-3 4 0,1 3-3,-7-3 759,0 12-517,-6 3 624,0 8 1,0 8-350,0 3 1,0 7 533,0 5 0,0 2-288,0 3 1,0 5-228,0-4 0,0-2-194,0 2 1,0-8-98,0 2 1,0-4-636,0-2 1,0 1 256,0-1-2409,0-7 1220,0 5-1205,0-13 954,0 6 681,0-8 1021,-8-8 0,-2-2 0,-7-7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09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7883,'0'-17'2601,"8"7"-2031,-6 3 0,8 7 1423,-5 0-1437,-3 0 0,14 0 56,-5 0-180,-3 0-456,7 0 0,-5 0-195,7 0 1,8 0-502,4 0 0,4-8 720,1-4 0,1-3 0,-1-2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1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7901,'0'-17'226,"0"7"0,0-5-59,0 3 0,2 5-123,3 1 1,-1-2 145,8 3 1,-7-1 286,7 6 0,-6 0 184,5 0 1,-5 7-231,6 5 0,-9 5-18,3 6 1,-4-3-155,-2 3 0,0 2-214,0-2 1,0 7-89,0-1 0,0-4-263,0-2 1,-6-4-172,1-1-434,-1-1 271,6 0 106,-8-7 446,6-2 1,-5-16-98,7-4 0,-2-3 255,-4-2 1,4-1-5,-4 1 0,4-6 46,2 0 0,2-2-191,4 2 1,-2 2-116,7-8 0,1 8 89,5-2 1,-5 4 43,-1 1 1,1 7 47,5-1 0,-5 8-74,-1-1 1,-5 3 504,5 2 175,-7 0-199,4 7 1,-8 9-101,0 7 1,0 2 38,0-2 0,-6-2-265,0 8 1,-7-2 108,1 2 1,-1 1-168,1-7 0,-3 2 83,3-2 1,3-9-703,-3 3 362,9-3 1,-7-5-394,4-3 390,4-4 1,-5-4-26,7-4 0,0-3 71,0-9 0,5 1-84,1 0 347,8-1 0,-11 3-34,9 4 323,-8 3 206,11 8-161,-13 0 0,6 8-144,-8 3 1,-2 10 50,-4 2 0,-4 6-258,-7-6 1,0 8 88,0-2 1,-3-2-557,-3 1 0,4 1 245,-4 6 1,2-6-435,-2-1 1,4-1 228,-4 2 1,3 2 53,3-8 0,0 0 239,-1-6 1,1 1 269,0-1 1,5 0-5,1 1 0,1-7-104,-1 1 1,1-9 620,4 3-235,4-4-229,-5-2 1,14-2-194,5-4 1,9-5-140,2-12 1,8 4 91,-2-4 1,3 3-120,3 3 1,-6 6 254,0-1 0,-8 8-136,2-2 0,-4 6 330,-2 6 1,-7 6-91,-4 11 0,-4 4 329,-2 7 0,0-1-113,0-4 0,-6 3 13,0-3 0,-6 2-69,7-2 0,-1-4-130,6-8 0,0 0-401,0 1 0,8-9 207,3-3 1,5-4-445,1-2 1,0-2 224,0-4 0,6-3-460,1-9 1,4-1 162,-5-4 1,6 2-25,-6-8 1,0 8 122,-5-2 1,-7 4 102,1 1 1,-7 1 57,7 0-283,-8 0 520,4 7-85,-16 2 1,-2 8 82,-7 0 0,-2 2 133,-4 4 0,2 4 61,-8 7 0,6 2-98,-6 4 0,8-4 17,-2 4 0,1-3 10,-1-3 0,2 0-87,-8 0 0,6 1-161,-5-1 0,6 0 151,-1 1 1,-2-3-205,2-3 0,-2 1 51,2-7 1,4 1-51,-4-1 0,4-4 77,2 4 1,5-4-74,0-2 325,1 0-182,-6 0 318,-1 0-98,1 0-232,0 0 326,7 0 1,1 6 185,3-1-228,4 9 1,-6-5 7,8 9 1,2-1 57,4 0 1,11-1 501,12-5-527,4 5 0,9-9 58,4 5 0,10-5-14,1-7 0,7 6-257,-7 0 0,1 0-177,-6-6 0,4 0-309,-4 0 345,3 0 1,-12 0-390,3 0 0,-4 0-633,-7 0 0,-1 0-402,1 0 0,-1 0 659,1 0 0,-1 0 35,1 0 0,7-2 759,4-4 0,12-4 0,4-7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2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7972,'0'10'587,"1"3"-235,5-7 605,-4 8-546,13-5 0,-3 3 14,11-1 0,-4-7-152,4 2 1,2-4-222,-2-2 0,6 0 74,-6 0 1,6 0-1191,-6 0 740,0-8 0,-6 4 89,1-7 0,-1 1-114,0-1 0,-7-5-660,-4 5 629,-4 3 0,-2-7 2,0 3 0,-8 2-4,-4-1 1,3 1 493,-3-1 1,1-3-175,-7 9 1,1-7 448,0 6-299,7 1 515,-5 5 1,11 1-52,-7 5 15,7 4-326,-4 7 1,6 2-32,-4 4 1,4 2-106,-3 4 1,-3 4-136,2-4 1,0 3-14,6 3 63,-7 7 1,5-11-101,-4 4 0,4-10 34,2 3 1,0-7-91,0 3 1,0-11-156,0-1 159,0-9 0,2 5 35,4-8 1,-2 0-13,7 0 1,-1-8 20,1-3 1,5-3 22,-5 3 0,-1-3 124,1 9 0,-5-7-98,6 6 694,-8 1-186,3 5 1,-1 13 337,0 4 0,1 12-292,-1 0 1,-4 4 154,4 1 1,2 1-417,-3-1 0,1-5-41,-6 0 1,0-2-205,0 2 0,0-2 163,0-4 0,0-10-736,0 4 1,0-3-431,0 3 282,0-7 0,-2-2 367,-4-8 1,-3 0-37,-9 0 0,7-2 268,-1-4 0,1-4-83,-6-7 1,1 0 647,5-1 0,-3-5-268,9 0 1,-3 6 1219,2 5-901,4 1 1,-4-5 4,12 5 1,4 1-250,7 5 0,8 1-240,4-8 0,-2 8-127,2-1 1,-6-3 91,5 2 0,-6-2-952,1 3-63,-4 3-503,-2-6 994,-7 8 0,-4 6-193,-12 0 0,-6 1 361,-11-1 1,-4 4 161,-7 7 1,-7 0 135,1 1 1,-8-7-89,2 1 0,-4-7 323,-2 7 0,6-6-208,0 5 1,7-5 746,-1 6 1,5-7-11,7 7 0,3-3 267,7 3 0,1 3 156,0-3-515,7 3 0,2 3 87,8-1 0,2 2-259,4 4 0,6-4 259,11 4 0,4-3 1,7-3-377,8 0 1,-5 0 95,3 1 1,8-3-814,-2-3 325,8 3 0,-15-11-88,7 7 0,-6-7-155,6 2 0,-5 2-1641,5-3 0,-8 1 881,3-6 1,3-6-2221,2 1 3306,4-9 0,2-3 0,0-10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7936,'-17'0'1636,"7"-8"-1321,2 6 0,10-7-167,4 3-61,11 4 1,5-14 164,6 5 0,-5 3 169,6 2 1,-6 5-99,6 1-158,-8 0 0,4 0-99,-8 0 1,1 0-298,-1 0 86,0 7 1,-7 3-234,-4 7 0,-4 2 219,-2 4 1,0 6-24,0 12 0,-8 3 287,-4 8 1,3-2 172,-3-4 0,7 2 280,-7-8-359,8 0 0,-4-5 62,8 0 1,0-3-34,0-3 1,0 2-334,0-8 0,0-6 135,0-5 0,0-6-829,0 5 382,0-7 150,8 4 0,-4-16 57,8-4 1,-9-3-26,3-2 0,-2-1 194,2 1 0,-4 0-99,3 0 1,-1-1 53,2 1 0,-2-6-2,7 0 1,-5 0-121,6 5 1,-1 3 156,7 4 0,-1-3-13,0 8 0,6 1 57,0 5 1,0 0 199,-5 0 1,-3 2-6,-4 3 0,3 5 249,-8 7 1,5 2 77,-5 4 1,0-3-173,-6 3 1,0-4-243,0-2 0,-2 1 63,-4-1 0,2-2-213,-7-3 1,-1 3-403,-5-13 341,0 6 1,5-10-75,1-4 0,7-4 87,-2-7 1,4 0 51,2 0 1,0-1 235,0 1-133,8 0 182,1-1 169,9 9-35,-1 1 1,-8 10-21,-3 4 1,2-2-137,-2 7 0,-1 1-178,-5 5 0,-5 0 123,-1 1 0,-6-1-182,7 0 1,-7-5 91,6-1-1471,-7 1 206,11 5-95,-13-7 930,13-3 0,-6-9 74,8-3 0,0 1 455,0-8-293,0 1 136,0-7 1,-2 3 98,-4 4 0,-3 3 70,-9 8 0,-1 0-69,-4 0 0,-4 8-9,-7 3 1,-3 4-97,-3 3 0,3 5-6,-3 0 1,-2 6-44,1-6 0,1 2 36,5-2 0,3-4 193,3 4 0,4-10 35,8-1 0,-1-2 249,1 1 0,6-1-147,-1-5 0,6-3 172,-5 4 97,7 4-180,-4-1-25,8 9 0,2-3-102,4-3 1,3 3 109,9-4 1,5 3 60,0-3 0,13 3 191,-1-8 1,11 5-157,0-5 0,12 0 27,5-6 1,4-6-715,3 0 1,3-7 174,-4 1 0,4-3-353,-10-2 1,-1-1 323,1 1 0,-13 0-1541,2-1 0,-12 7 117,1-1 0,-5 7-313,-1-7 1,-8 6 1782,-4-5 0,4 7 0,0-4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3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7812,'-10'-8'0,"2"6"388,8-13 700,0 13-237,0-6-438,8 8-23,-6 8 0,11 9 127,-7 12 0,0 6-25,-6 5 0,0-2 234,0 8 1,-8 1-454,-3 4 0,-3-1-356,3-4 1,-5 4-1831,5-3 1436,3-5 0,0 0-254,8-7 1,0-8-2265,0-4 2995,0-4 0,8-10 0,2-1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3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7812,'18'-19'-19,"-1"-4"1,0 7 126,1-7 0,5 13 43,0-7 1,7 4 186,-1-5 0,-2 3-96,2 4 1,0 1 8,5 4 1,-5 4-19,0-3 1,-6 3-62,6 2 1,-6 0-44,6 0 1,-8 5-92,2 1 1,2 2 36,-2-2 1,0-3-76,-6 9 0,-1-6-170,-5 5 0,5-1 91,-5 1 1,-1 3-78,1-8 1,-5 7 46,6-1 0,-7-3 118,7 3 0,-8-7 69,1 7 110,5-8 1,-6 11-133,7-3 0,-7-3 96,2 3 1,-4-6 72,-2 5 0,0 1-25,0 5 1,0-5-77,0-1 0,0 1 7,0 5 1,0 0-21,0 0 1,0 1-11,0-1 0,0 2-8,0 4 1,0-2 18,0 8 1,0-6 0,0 6 1,0 0 66,0 6 1,0 1-75,0 4 0,0-1-22,0 7 0,0-2 38,0 2 0,0 8-24,0-8 1,0 8-1,0-8 0,0 8-2,0-2 0,0 7 25,0-13 0,0 6 6,0-11 1,-6-1-129,0-5 0,1-3 99,5-3 1,-6-2-190,0-4 0,0-9 130,6 3-494,0-4 1,-2-3-203,-3-4 323,3-4 0,-12-4-108,9-4 0,-7-4-346,6-7 0,-7-2-257,1-4 0,-11-4 125,-6-8 920,-3-7 0,-10-2 0,-3-8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4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8871,'10'8'1188,"-3"-6"0,-8 11-851,-5-7 1,2 7-124,-8-1 0,9-2-168,-3 1 0,4-5-203,2 5 0,0-5-411,0 6 1,2-8 13,4 1 1,3-3 320,8-2 0,3-6-223,3 1 0,-2-9 99,8 3 0,-2 3 188,1 2 1,-3 4 41,-7 2 0,-1 0 262,0 0 1,-7 2 35,-4 4 0,-4 4 329,-2 7 0,-8 2 134,-4 4 1,-5-2-302,-6 8 0,-4-2-23,-7 2 1,-1 2-76,0-8 0,3 5-322,3-4 1,-2-1-29,8-6 1,2-6-225,9 1 297,-3-8-195,13 3 18,-6-7 0,8-1-167,0-5 1,2-4 140,4-7 0,9 0 13,9-1 0,0 1 111,0 0 1,-5 5 120,4 1 1,-4 7-22,-2-2 1,1 4 339,-1 2-230,-7 0 1,3 2 137,-7 4 1,0-2-22,-6 7 1,-8 1-13,-4 5 1,3 0-109,-3 1 1,1-1 24,-7 0 1,1 0-323,0 1 1,5-3-239,1-3 93,7 3 227,-4-13 0,8 8-77,0-5 79,0-3 0,8 6 45,3-8 1,5 0-144,1 0 140,0 0 0,1 0-67,-1 0 271,0 0-16,1 0 149,-9 8 1,-1 1-24,-8 9 1,-8-1 215,-3 0 1,-5 0-84,-1 1 0,0-1 267,-1 0-277,1 1 1,7-1-13,5 0 1,3-5-430,2-1 12,0-7 1,2 10-45,3-9 0,-1 1 55,8-6 1,-6 6-257,5 0 401,-7-1 1,4 3-54,-8 4 1,0-3 688,0 3 0,-8-1-299,-4 7 1,-3-1 624,-2 0 0,-1 0-302,1 1 0,8-7-87,3 1 0,-2-7-40,2 7-382,1-8 87,5 4 134,0-1-239,7-5-40,-5 6 1,15-8-313,1 0 0,1 0 169,10 0 0,0-2-1444,5-4 1,3-3-154,3-9 1,4 7-2370,8-1 2821,-8 1 1038,-1-7 1,-1 1-1,2 0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4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8057,'0'-17'1557,"8"8"1,2 1-828,7 8 1,-6 0-504,1 0-693,-8 0 0,5 2 466,-3 4 0,-4 3 0,6 8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4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7825,'9'11'2220,"-3"1"1,-4-6 107,-2 5-2548,0 1 0,-8 5-16,-3 0 236,-20 1 0,-13 7 0,-18 2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6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97 7860,'0'-18'1863,"0"1"-1212,0 0 174,0-1-284,0 9 278,0-7-462,0 15 0,5 1 132,1 11 1,0 4 0,-6 3 0,0 7 26,0 4 0,0-3-439,0 3 0,-6-6 21,0 6 0,1-8-7,5 2 102,-8-3-1220,6-3 598,-6-8-354,16-1 1,7-17 127,8-9 0,2-1-92,-2-10 0,-1 6 357,6-6 1,-5 8 176,6-2 1,-8 10 117,2 1 0,-3 8-70,-3-1 1,-7 5 412,-5 5 0,-3 5-223,-2 7 0,0 2 754,0 4 0,-7 4-303,-5 8 0,-5 5-82,-6 1 1,-2-1-207,-4-5 1,-2-3-245,8-3 0,0 2-99,6-8 0,-1 0 91,1-6 1,0-1-1296,0-5 283,7 4-82,-5-13 386,13 6 272,-6-8 492,8 0 1,2 0-199,4 0 1424,-4 0-934,5 0 0,-7 8 783,0 3 1,-6-1-440,1 1 1,-9 1 139,3 5 0,1-5-301,-1-1 1,5-5 285,-6 6-683,8-9 169,-3 5-525,7-8 1,2-2 242,3-4 0,5-3-738,7-8 0,3 5 344,3 0 1,4 3-210,7-3 0,1-1 231,-1 7 0,1 0 189,-1 6 0,-1 0 60,-4 0 1,2 0 82,-8 0 0,0 0 297,-6 0-195,0 0 327,1 0 0,-7 6 86,1 0 13,-8 0-145,3-6 93,-7 0 145,0 0-894,8 0 266,-6 0 0,11 2-500,-7 3 0,2-3 280,-2 4 0,-3-4-836,9-2 1,1-2 320,10-4 1,-1-3 824,6-9 0,1-7 0,6-1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7860,'12'-10'980,"-1"4"316,-7 4 172,4 2-424,-8 0 21,0 0 250,-8 8-480,6-6-1393,-6 6 1,8-10 400,0-4 0,0 2-1207,0-7 0,6-1 150,0-5 1214,7 0 0,5-8 0,9-2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7860,'0'-18'0,"-2"1"414,-4 0 0,4 5 317,-3 1-292,3 7 1,0-4 285,-4 8-242,4 0-241,-5 0-409,7 0-33,0 8 1,0 2 185,0 7 1,0 6-71,0 0 0,0 8 6,0-3 0,0 7 61,0 5 1,0 7 10,0 10 0,0 12-5,0 12 0,0 6-269,0 5 1,-2 6 284,-1-44 0,0 1 0,-1-2 1,-2 0-7,-2 2 0,-1-1 0,1-3 0,1-2 40,-5 49-100,-3-7 1,7 1-121,-4-11 1,-1-6-14,7-12 0,0-3-177,6-9 0,-1-6-265,-5-5 374,4-4 0,-6-7-124,8 0 1,0-14-118,0 3 1,-2-7 502,-4 1 0,5-4 0,-7-8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7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52 7858,'-33'-8'394,"4"-3"1,-2 1 612,8-1 1,0 7-1142,6-2 98,0 4 0,-1 2 70,1 0 1,0 0 140,0 0 0,-3 0-85,-3 0 0,-4 2 136,-7 4 0,-1 5-147,1 12 1,-1-1 128,0 6 1,1-1-30,-1 2 1,6 6-38,1-1 1,1 7 236,-2 5 1,4 6 23,8-1 1,5-1-117,1 2 1,7 0-102,-2-6 1,4-2 38,2 3 1,8-11-270,3-1 0,10-3-281,2-9 1,8 0-363,-2-5 0,4-9 170,1-3 1,3-4-427,3-2 0,-3-8-126,3-3 0,-4-6 504,-1-6 1,0 1 147,-1-6 0,-7 6 91,-4-1 1,-4 4 375,-1 2 1,-9 5 375,-3 1 479,-4 7 1133,-2-4-1537,0 8 1,0 8 301,0 3 1,0 5-260,0 1 0,0 6 171,0 0 0,0 8-252,0-2 0,0-4-384,0-2 0,0-2-299,0 2 0,0-9-380,0 3 0,0-10-554,0 5-131,8-8 1,-6 5-866,3-3 2150,-3-4 0,-2-2 0,0-9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7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7858,'-2'-15'1327,"-4"3"0,4 3-435,-4 3 1,10 2-176,2-7 0,5 5-217,-5-6 0,8 7 32,-3-7 1,5 8-532,1-2 0,8-1 30,4 1 0,1-2-2286,-1 3 1181,4 3 1074,1-6 0,11 8 0,7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18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35 7884,'11'-9'221,"1"3"450,-8-4-381,11 8 1,-11-5 594,7 7-527,-7 7 1,10 3 113,-9 7 1,1 6 152,-6 0-391,0 8 0,0-10-64,0 8 1,0-2-77,0 2 0,0 4-430,0-5 0,0 3 268,0-2 1,-6-2-500,1-4-1,-1-10 17,6 5 21,-8-5 190,6-3 51,-5-3 215,7-7 0,0-7 272,0-5 0,0-3-3,0-3 0,0 1-50,0 0 0,0-2-345,0-4 0,1 3 155,5-3 1,-4 4-113,4 2 0,2 0 27,-3-1 1,7 1-50,-6 0 0,5 5 69,-5 1 21,7-1 272,-11 2 0,8 3 23,-4 7 456,-4 0-443,5 0 0,-7 7 75,0 5 0,0 5 58,0 6 1,0-1 5,0 6 1,-2-1-166,-3 2 0,-5 4-202,-7-4 0,5-3-346,1 3 1,-1-8 211,-5 2 0,1-3-267,5-3 1,1-6-64,5 1 45,3-8 145,-6 4 0,8-10 65,0-4 1,6-4 151,0-7 0,7-2 89,-2-4 1,5 9 281,1-3 0,-1 9-36,-5-3 444,4 7-299,-5-4-153,0 8 0,-3 8-37,-7 3 0,-7 11-74,-5 1 1,-11 7-264,-6-1 0,-3 4-366,-3 1 1,-2 7-404,-3-1 0,4 6 432,-5-5 1,5 5 17,1-6 0,6 0 23,1-5 0,12-8 407,-1-4 1,5-4 110,1-2 1,1-1 388,4-5-299,5 5 0,-5-14 202,12 3 1,3-5-42,8-5 0,3-5-73,3-7 0,4-6-225,7 0 1,-5-6 89,0 6 0,-2 2 17,2 9 0,1-1 8,-7 7 1,0 0 359,-5 6-323,-1 0 1,-7 8 184,-5 3 1,-3 10 25,-2 3 0,0 0-61,0 0 0,0 1 106,0 3 0,0 3-190,0-8 0,0 0-139,0-5-54,0-1 1,10-8-138,7-3 0,2-4-54,10-2 0,0-8-319,6-3 0,1-10-443,4-2 0,-5-8 418,0 2 1,-3 2-49,-9-2 0,0 8 119,-5-2 1,-9 4-127,-3 2 0,-4 5 89,-2 1 1,-10 7 149,-7-2 0,-2 6 107,-10 6 1,0 3 108,-5 9 1,-7-1 45,1 0 0,0 6-120,5 0 0,-5 0 692,-1-5 0,1 5-279,5 0 0,7 0 467,-1-6 1,0-5-211,-6-1 1,1 1-19,-1 5 0,1-5-217,-1-1 0,6-7-262,0 2 0,8 1-98,-2-1 1,4 0 208,2-6-1420,-1 8 935,1-6 0,7 7 116,5-3 0,5-2 354,5 7 1,13-1 393,11 1 1,5 5-57,7-5 1,5 3 312,11-3 0,-1 3-225,7-8 1,-5-1-165,5-5 1,-9 2-310,-2 4 1,-2-4 59,-10 4 1,7-4-689,-7-2 1,0 0-298,-5 0 1,-1 0-796,1 0 0,-6 0 687,0 0 0,-6 0 933,6 0 0,7-8 0,8-2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0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69 294 7895,'12'0'1276,"0"0"0,-1 6-415,6 0 0,1 5-174,-1-5 1,6 0-347,0-6 1,0 5-185,-6 1 1,3 0-670,3-6 0,-10-2 427,4-4 1,-3 2-2299,3-7 1874,-7-1 0,3-5-507,-7 0 0,0-1 400,-6 1 1,-8 2 342,-3 3 0,1-7 410,-2 7 1,3-7-164,-3 8 1,-3 3 1232,3 2-989,5 4 1,-7 4 525,8 4 0,-1 6-273,1 11 0,4 5 314,-4 13 1,-1-1-271,1 12 1,-2-10-88,2 10 1,4-4-80,-3 4 0,-3 0-70,2 0 1,-1-8-350,1-4 0,4 1 141,-4-7 1,4 3-825,2-14 0,0 0 437,0-6 1,0-5-1998,0-1 1505,0-7 1,6 2 152,0-12 1,0-3 142,-6-9 0,5-7 125,1-4 1,0 3 311,-6-3 1,-2 2 74,-4-2 963,4-4-886,-13 14 0,5 2 519,-7 11 1,5 4 308,1 2 0,-1 8 557,-5 3 0,0 5-627,-1 1 1,3-5 53,4-1 1,-5 1-460,5 5 1,3-6-141,2 1 0,4-6-1415,2 5 784,0-7 1,8 4-12,3-8 1,13-8-217,4-3 0,5-7-856,2-5 0,5 2 87,0-8 1,8-1 678,-2-11 1,-1 7 201,1-1 1,-2 2 220,2 10 1,-4 0 461,-7 6 0,-6 7-316,0 5 494,-8 3 47,4 2 1,-10 2 1819,-3 3-1445,-5 5 1,-9 7 127,-3 1 0,1 5-470,-8 0 0,1 0-198,-7-6 1,1 0-658,0 1 0,0 5 307,-1 0 0,-5 0-239,0-6 1,2-5-613,9-1-107,-3-7 1,11 4 357,-7-8 1,7-2 170,-2-4 0,4-4 432,2-7 0,6 0-29,0-1 0,7-5 170,-1 0 1,1 6-133,-1 6 0,3 1 1557,-3-2-772,3 5 1,2 7 218,1 0 0,-1 0-568,0 0 1,2 0-203,4 0 0,-1 0-640,6 0 1,-1 0 374,2 0 1,4 0-287,-4 0 0,3-6 195,3 0 1,-3-2-847,-3 3 0,4 1 293,-4-8 0,9 9 146,3-3 0,12-4 502,-1-1 0,6-3-24,0 3 1,-5-5 54,5 5 0,-10 1-73,-2-1 1,-7 7 197,1-2 1,-6 2 266,-5-2 1,-4 4 916,-7-3-736,-1 3-252,0 2 1,-7-2-313,-4-4 1,-6 4 65,-6-4 1,-4-1-236,-7 1 1,-6-2 113,0 2 1,0 3-550,5-9 0,-1 6 240,-4-5 1,6-1 92,0-5 0,-1 2 211,7 3 0,-5-3 141,-1 3 0,6-9 482,-1-2 0,2 0-318,-1 6 1,-4-1 62,3 1 0,2 0 13,-1-1 1,5 1 76,-5 0 1,7 5 329,-2 1-164,-4 7-370,1-11 1,-3 13-3,1-4-178,7 4 1,-6 2 63,4 0-36,5 0 1,-7 8 45,8 3 1,-6 7-80,0 5 1,1 3 81,5 9 0,0 9 361,0 8 1,0 8 73,0 9 1,0 2 249,0 4 1,-6-8-269,0 8 0,0-8-315,6 8 0,0-4-83,0-1 0,-6-7 86,1 0 0,-3-9-704,2-2 0,4-6 384,-3-5 0,-5-11-634,-2 5 0,3-6 194,-3-1 0,1-4-57,-7-13 1,1 3 222,0-9 1,0 1 293,-1-6 0,1-8 426,0-3 1,-1-5-249,1-1 0,0-8 881,0-4 0,1-5-448,5-7 1,3 5 890,8-4 0,0 3-519,0 2 1,10 1-301,7-1 0,2 8-413,10 4 1,0-2 44,5 2 0,3 0-1106,3 6 1,4 0 617,8-1 0,0 7-3589,0-1 3904,0 1 0,0-6 0,0-1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0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7857,'-6'-11'2170,"0"-1"-1186,0 8-579,6-3 1,0 5 165,0-4-148,8 4 0,2-6-393,7 8 1,6 0 50,0 0 1,6 0-56,-6 0 3,8 0 1,-4 0-768,7 0 1,-5 0 399,0 0 1,-2 0-695,2 0 0,-5 2-207,-6 4 392,-1-4 0,-7 8 847,-5-5 0,-3 5 0,-2 7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0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7857,'-17'17'975,"-1"-5"-488,1 0-138,7-9-313,3 5 0,14-8 483,5 0 1,7-6-194,10 1 0,2-9-140,15 3 0,2 1-47,9-2 1,-1 1-132,8-6 0,-3 5-164,3 1 0,-11 7 120,-7-2 1,-7 2-236,1-2 1,-11 4-15,-6-3-923,-4 3 192,-1 2 3,-9 0 1013,-1 0 0,-8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8033,'0'-17'0,"0"0"2018,0-1-1332,0 1 1,2 8 439,4 3-845,-4 4 0,6 4-61,-8 4 0,0 5-32,0 12 1,0-2-30,0 8 1,-2-6-1087,-4 6 692,-4-8 1,-5 12-154,3-4 1,-1-4-504,7-2 1,-5-4-321,5-2-440,0 0 1198,6-7 1,2-2 161,4-8 0,3-8 241,9-3 1,1-7 131,4-5 1,-4 4-21,4-4 1,4 6 6,2 5 0,-4-1 354,-2 7 1,-4 0-13,-2 6-106,1 0 0,-9 2 36,-3 4 0,-4 3-40,-2 9 0,-2-1-384,-4 0 1,3 1-262,-9-1 0,0 0 344,-5 0 0,0 8 0,0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1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7857,'-9'0'1749,"-7"0"-1157,14 0 1,2 0-188,12 0 0,-3 2 140,3 3 0,5-1-154,6 8 1,8-3-41,-2 3 0,4 3-175,1-3 0,3 3-60,3 3 0,-4-1-31,5 0 0,-5 0-189,-1 1 1,-2 5-133,-5 0 0,-3 0 188,-7-6 1,-3 6-72,-3 0 1,1 2-35,-7-2 0,0 2 262,-6 4 0,-8 4 52,-4-4 0,-5 3 147,-6 3 1,2-2-305,-8-5 0,0 11-303,-5-5 1,-1 5-1188,0-5 1,-7 1 751,-4 0 1,-4-1-372,-2 1 1,0-3 113,0-3 991,8-4 0,-6-15 0,6-3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1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845 18 7851,'-7'-9'563,"-3"1"0,-7 8-158,0 0 0,-3 2-52,-3 4 1,2-3-118,-8 9 1,-7 1 36,-10 11 0,-4-3-127,-2 7 1,-8 7-6,-3 5 1,-2 7 75,1-7 1,5 0-16,7-5 0,9-6 225,9-1 0,7-6-61,10 1 0,5-4-442,1-2 1,7 0-9,-2 1 1,12-7-18,5 1 1,12-1 207,6 7 382,4-9-250,9 7 0,8-7-19,8 9 1,1-3-93,-1-4 0,2 3-585,3-8 1,-4 7 266,-7-1 0,0-3-945,0 3 0,-8-7 169,-3 7 966,-5-8 0,-1 11 0,-1-5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812 87 7876,'9'-18'95,"-3"1"0,-4 6 72,-2-1 0,-8 6-67,-3-5 1,-5 7 265,-1-2 0,-2 4-115,-4 2 1,-4 0-175,-8 0 1,-1 2 14,-4 4 0,3 3-76,-3 9 1,-3-1-4,3 0 0,-6 8 95,6 4 0,-3 4 296,3 1 1,3 9-128,-3 3 0,4 10 143,1 1 0,2 9 28,5-3 1,3-4-57,7-1 1,9-4-223,3-2 0,6-8-131,6-4 1,5-3-354,12-3 0,4-7 241,8-4 1,7-9-131,4-3 0,-2-7 114,2 2 1,1-6-622,4-6 1,-4-5 105,-1-12 1,-8 1-84,2-6 1,1 5 283,-7-6 0,3 8 20,-14-2 0,-6-2 332,-5 2 1,-8 5-269,1 7 1059,-3 7-516,-2-4 428,0 8 0,-2 10-97,-3 7 1,3 2 129,-4 10 0,4 0-377,2 6 1,0-7-112,0 1 1,0-8-144,0 2 1,0-3 282,0-3-871,8 0 1,-5-1 39,9-5-1677,-8-3 331,4-8 1840,-8-8 0,0-9 0,0-10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2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70 7876,'-15'-2'1652,"3"-4"-877,-3 4-225,13-5 1,4 12-162,15 1 1,3 0-163,8-6 1,7 0 70,5 0 1,3 0-85,-3 0 0,-2-6-671,8 0 1,-1-5-345,1 5 0,2-6 801,-8 7 0,0-9 0,-5 5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3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17 275 7913,'-9'-10'4236,"1"5"-4291,8 10 1,8-1 33,3 8 0,3 1 562,-3 10 1,5-4-94,-5 5 0,-3-3-189,-2 2 1,1-4-224,-1 4 0,0-4-300,-6-1 0,0 5-625,0 0 1,0 0 491,0-6 1,-2-5-998,-4-1 571,4-7 570,-5 11 1,5-13-127,-4 4 287,4-4 90,-6-10 1,8 4-31,0-7 1,8 1-23,3-1 1,1-5-11,5 5 0,-1-10-187,12-2 0,-3-2 106,10 2 0,-2-2-31,13-4 0,-6-2 63,6 8 0,-2-6 133,3 6 0,1 0-58,-8 6 1,-2 5 262,-9 1 0,-4 7 367,-7-2-448,-9 4 0,-1 4 213,-8 4 0,-2 3-117,-4 9 0,-5 5-68,-12 0 0,-1 9-173,-10 3 0,1 2-234,-13 9 1,0-6 86,-6 6 0,6-13-142,0 1 0,13-5 626,-1 0 1,16-10-119,1-7 1,9-6 225,-3 5-339,7-7 0,-2 4 125,12-8 1,-2-2 24,7-4 0,1 2-39,5-7 1,2-1-169,4-5 0,-1-6-335,6 0 0,-5-2-311,6 2 1,-6-4 280,6-8 0,-10 6-284,-1 0 0,-3 1 247,-9-7 0,0 0-22,-6 1 0,0 5 153,0 0 1,-6 6 273,0-6 0,-7 8-24,1-2 0,-1 4 0,1 2 0,-3-1 426,3 1 1,-1 6-210,1-1 0,-3 2 11,3-1 0,3-3-10,-3 9 0,8-3 499,-1 2-408,-5 4 1,8-7 268,-4 3-558,4 4 0,-3-4 83,-1 12 0,0 4-7,6 7 1,0 16 27,0 7 0,0 16 116,0 7 0,-2 18-127,-4 5 0,4 10-215,-3-3 1,3 5 42,2-6 1,-2 0-322,-4-6 0,4-7-306,-4-4 0,4-10-462,2-1 1,-1-8-546,-5 1 1666,4-18 0,-6 7 0,8-15 0,0-6 0,0-8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4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7885,'0'10'1516,"-7"-2"1,7-1-1042,0 5 0,15 1-830,14-1 0,-2 1 244,2-7 1,-8 6-105,2-7 0,-10 7-153,-1-6 0,-3 1 111,3-1 1,-4 6-471,-8 11 0,-10-2 727,-7 8 0,-16 7 0,-11 8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4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7885,'-18'9'2224,"9"6"-1976,1-5 0,24 0-397,7-5 0,7-3 83,5-2 0,5-2-98,1-3 0,-1-5-18,-5-7 0,-1 3 154,1-3 1,-1 4-290,1-10 0,-8 3 111,-4 3 1,2 0-158,-2-1 0,-6 1 33,-5 0 0,-8 0-32,1-1 1,-3 7 177,-2-1 0,-7 8 184,-5-1 0,-3 3-8,-3 2 0,-1 7 8,-4 5 0,4 3 565,-4 3 0,-2 7-305,2 3 0,-2-1 645,2 2 1,2-2-277,-8 2 1,8 3-95,-2-3 1,3-2-253,3 2 1,0-8-160,0 2 0,1-4-376,5-1 1,3-1 226,8 0 1,0-5-575,0-1 1,2-7 260,4 2 1,3-4 76,9-2 1,1 6 153,4-1 0,2 1 244,4-6 1,3 8 38,-3 3 0,-2-1 559,2 2 1,-8-1 433,2 6 1,-4-5-474,-2-1 0,1-5-223,-1 6 1,0-8-134,1 1 0,5-3-735,0-2 0,2 0 93,-2 0 0,-2-7-115,8-5 1,-2-3-378,1-3 0,5-5 794,-4 0 0,4-15 0,1 1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4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7885,'9'0'482,"1"2"167,-4 4 0,-4 3-115,3 9 0,-3 7-164,-2 3 0,0 13 394,0 5 0,-7-2-202,-5 2 1,-3-5-48,-3 5 0,1-2-297,0 2 1,1-4-166,5-7 0,-3-1-273,9 1 1,-7 0-451,6-1 0,1-5-2207,5 0 1350,0-8-995,0 4 2522,0-8 0,7-7 0,3-2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5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7885,'35'-52'-1345,"1"-8"1076,5-3 1,-3 3 268,8 3 0,-7 9 26,1 2 0,-4 7 159,-1-1 1,-2 11 71,-5 6 1,3 4 187,-8 1 0,2 7 158,-2-1 0,-3 9-186,3-3 0,-4 2 14,-2-2 1,0 4-157,1-4 1,1 5-36,4 1 1,-4 0-86,4 0 1,-2 0-121,2 0 1,-3 0 123,3 0 0,-2 0-157,2 0 0,-4 0-143,4 0 1,-4 5 100,-1 1 1,-1 0-59,0-6 0,1 6-23,-1-1 123,0 1 0,0 0 64,1 0-30,-9-1 0,5-3 32,-8 4 1,1-4 74,-1 4 62,-4 3 0,6-5 33,-8 8 100,7-8-246,-5 11 0,6-5 135,-8 7 0,0-6-73,0 1 0,0-1-24,0 7 0,0-7 5,0 1 1,0-1-21,0 7 1,0-1-73,0 0 1,0 1 74,0-1 1,0 2-85,0 4 1,0-4 65,0 4 0,0 4-139,0 2 0,0 4 116,0 1 0,0 3 0,0 3 1,0-3 54,0 3 0,-2 2 107,-4-1 1,4 7 86,-3-2 1,3-2-67,2 2 1,-6 0-238,0 6 1,-2-6 147,3 0 0,1-1 96,-8 1 1,6 2-67,-5-8 0,5 6 16,-5-6 0,1-1-82,-1-10 1,-5 3-23,5-3 1,1 2-139,-2-2 0,7 2 107,-7-8 1,3 5 170,-3-5 0,-1 2-66,7-1 1,-6-5 42,7 4 1,-7-4-230,6-2 0,-1 1-180,1-1 0,4-6-26,-4 1 0,2-8-658,-1 2 454,3-5 0,-8-1 175,4 0 1,2 0-623,-7 0 1,-1-7 288,-5-5 1,-8-5-720,-4-6 0,-11-6 85,-6-11 1,-10-4-1454,-2-8 2427,-7 0 0,4-8 1,-9-1-1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 8596,'0'10'1966,"0"5"1,0-11-972,0 8-777,0-8 1,0 5-568,0-3-910,0-4 717,0 6-420,0-8-136,7 7 0,5-5 417,11 4 1,-2-12 86,8-5 0,0-5 594,5-1 0,-5 5 0,0 1 0,-8 5-100,2-5-93,-4 7 391,-1-4 189,-9 16-289,-1 1 0,-8 9 77,0-1 1,0-5 1007,0-1 0,-2-5 424,-4 5-1268,-3 1 1,-11 3-272,-3-3 0,4 3-154,-4-3 1,-2-3-170,2 3 1,-6-6-475,6 5 1,2-5-207,10 5 248,-5-7 532,14 12-87,-5-14 0,14 7 397,5-3 0,5-4-78,6 4 0,-4-4 35,4-2 1,-3 0 36,-3 0 1,-6 0 159,1 0 60,-8 0-284,3 0-82,-7 0 0,-13 1 48,-4 5 0,-12-2-172,0 8 0,-11 5 105,-6 6 0,3 0 43,3-6 1,5 1 178,7-1 1,3 0 301,7 0 1,9-5-3,3 0-270,4-1-55,2-1 1,8-3 144,3-7 0,12 6-3,6 0 0,2-2-158,-2-10 1,3 2-95,-3-7 0,2-1-270,-2-5 1,2 1-22,-8 5 0,0-5-285,-6 5 0,-2-4-301,-3-3 0,1 1 366,-7 0 0,0-1-248,-6 1 1,0-6 235,0 0 0,0-6-104,0 6 344,0-8 217,0 12 0,-6-6-17,0 8 1,-5 5 119,5 1 1,-2 7 155,3-2 1056,3 4-632,-14 2-11,14 0 0,-13 6-200,3 0 1,3 7-48,-3-1 1,1 5 85,-7 6 1,1-2 10,0 8 0,-2 0-165,-4 6 0,3-1 10,-3 1 1,-2 5-717,2 0 1,-6 3 270,6-3 1,0-3-1014,6 3 0,2-6 612,3-5 1,-1 2-354,7-8 1,0 0-715,6-6-193,0-7 1734,0-2 0,8-8 0,9 0 0,10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137 363 7990,'0'-17'1289,"-8"0"1,6 5-706,-4 1 1,4 5-196,2-6 0,2 7 312,4-7 0,-2 6-200,7-5 1,1 5-105,5-6 1,3 7-398,3-7 1,-2 8-255,8-1 1,-8 3-127,2 2 1,2 0 347,-2 0 0,-6 2-1126,-5 3 0,-9 5 431,3 7 0,-4 6 72,-2 0 1,-8 6 346,-3-6 0,-4 6 322,-3-6 0,-1 8-8,-4-2 0,2-2 176,-8 1 1,8-6 32,-2 1 0,4-4-93,1-2 0,7 0 367,-1 1-215,8-1-273,-3 0 0,14-5-2,5-1 0,9-7-29,2 2 0,8-4-52,-2-2 0,3-6-180,3 0 1,-2 1 13,-5 5 1,-8 0-9,-9 0 30,-7 0 0,4 7 167,-8 5 0,-8 3 118,-4 2 0,-11 1-5,-5-1 1,-5 0 236,-2 1 1,-5 1-105,0 4 0,-3-4 61,3 4 1,9-9 729,-3-3-305,11 1-223,-2 5-365,15 0 0,4-5-166,12-1 1,6-7 93,11 2 0,4-4-159,7-2 0,1 0 113,-1 0 0,1-8-113,-1-3 1,7-5-59,-1-1 0,-1-2 39,-11-4 0,3 3-263,-8-3 0,0-2-59,-5 2 1,-3-7-251,-4 1 1,-3-4 206,-8-1 0,0-9 530,0-3 0,-8-2 0,-3 2 0,-4-4 0,-3 4 0,-5-4 0,0-2 0,0 8 0,6 4 0,0 3-277,-1 2 0,1 3 454,0 3 0,-1 4 308,1 8 1,6 1 50,-1 5 145,8 3-440,-11 8 0,11 0-53,-8 0 1,9 8-137,-3 3 1,4 12 128,2 6 1,0 6 198,0 5 1,6 10-55,-1 8 1,7 15 174,-6 2 0,-1 7-438,-5 5 1,0 1 333,0 4 0,0-1-264,0 7 1,0-6-161,0 6 1,-1-8-710,-5 2 0,2-11 502,-8-6 0,9-11-608,-3-7 1,4-11 356,2-5 1,0-13 150,0-4 0,0-11-136,0-2 277,0-7 77,0 4 0,-2-8 537,-4 0 0,2-8-861,-7-3 0,-1-10 440,-5-2 0,-8-16 0,-2 3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26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8712,'17'0'545,"0"0"0,2-2-103,4-4 1,-1-2-93,6-3 0,-5-5-198,6 5 1,0-3 58,6 3 1,-8-2-242,-4 7 1,-4 0 2,-2 6-78,0 0-116,1 0 0,-9 2-265,-3 4 1,-6 1-57,-6 5 0,-9 3 220,-8-3 0,-8 3-729,2 2 1,-3 1 663,-3-1 1,8-5 386,4-1 0,4 1 0,2-3 0,7 1 200,4-4 88,4-4 1019,2 5-461,0-7 1210,0 0-922,8 0-399,-6 0-346,6 0-384,-1 0 0,-3 0 5,8 0-279,-9 0-228,13 0 362,-7 0 1,3 0-1213,0 0 546,-9 0-376,5 0 763,-8 0 1,-2 0 174,-4 0 0,-3 2 17,-9 4 0,-5-4-27,0 4 1,-5 3 136,4 3 0,-4-5-14,5-1 1,5 2 782,7-2-513,-1 7 480,-5-3 1,5 5 33,1-3 0,7-3 317,-2-3 1,4-2 331,2 7-483,0 1 1,0 5-207,0 0 1,6-5 172,0-1-193,7 1 1,-3 3-218,7-3 0,1 1-20,-1-7 1,0 0-307,0-6 1,6 6-304,1-1 0,6 1 50,-1-6 0,10-2-231,1-3 1,10 3-4033,2-4 4461,0 4 0,30-13 0,-1-5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32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9807,'11'2'1319,"1"4"0,-7-4-809,7 4 0,-1 1 46,7-1 1,-1 0 1,0-6 1,1 6-170,-1-1 0,-6 1-122,1-6-82,-1 0 0,1 0-681,0 0-136,-9 0-785,13 0 539,-14 0-566,5 0 369,-7 0 0,0 8 487,0 3 0,-2 7-109,-3 5 1,-5 0 270,-7 11 0,-2-1 426,-5 13 0,-2 0 0,-9 6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33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139 346 7981,'-18'17'-74,"1"-1"120,0-5 0,-1 5 169,1-5 0,2-1 218,3 1 0,3-7 473,3 2-197,4-4-593,-6-2 213,8 0-343,8 0 1,2 0 20,7 0 0,0 0-11,0 0 0,-5 0 47,0 0-246,-1 0 0,4 8 55,-3 3 0,-4 4 95,-8 3 1,0-1 212,0 0 0,0 3-141,0 3 0,0-4 112,0 4 0,0-4-89,0-2 18,0 1-146,0-9-154,7 7 0,3-16-101,7 0 0,2-10 118,5-13 1,2-6-274,9-11 0,7-4 137,4-8 1,4-2-64,2-4 1,6 6 111,0 1 1,-1 1 126,-5 9 1,0 3 180,0 9 1,-2-2-35,-4 8 0,-6 6 340,-11 5 1,2 9-206,-8-3 0,0 4 313,-6 2 1,-5 8-171,-1 3 0,-7 4 210,2 3 1,-4 1-125,-2 4 0,-2 4-1,-4 8 1,-4-1-114,-7 1 0,2 1 13,3 5 1,-3 1-186,3 4 0,-1 2 108,1-8 1,-1 5-66,7-11 1,0 5 73,6-11 0,0-3-146,0-2 1,4-9-11,8-3 1,-1-7-122,12 2 0,4-4 10,2-2 1,-2-2-164,2-4 0,0-9-199,5-8 0,1-8 188,-1 2 0,-7 2-119,-4-2 1,-3 6 93,-3-5 1,-8 6 92,-3-1 0,-4 2 149,-2-2 1,-8 4 152,-3-4 0,-4 9 13,-3 3 1,-1 5 329,-4-5 1,4 7 1565,-4-2-1473,4 4 1,3 0 309,5-4 0,3 3-303,8-9 1,13-1-141,5-10 0,11 3-218,-1-3 1,11-4-100,1-1 0,6 1-18,-5-2 0,-1 8-272,-5-2 0,-1 3-706,1 3 0,-6 2 500,-1 3 1,-7-1-305,3 7 1,-5 0 232,-2 6 0,-5 0-483,-1 0 0,-5 2 360,5 4 1,-7 0 69,2 11 0,-4-4 546,-2 11 0,0 1 0,0-2 0,0 7 0,0-3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33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7970,'10'0'1509,"-3"0"-1223,-7 0-286,0 0 0,-7 0 0,-3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33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7956,'6'18'2906,"0"-1"-1722,7 0-865,-11 1 0,6-7-264,-8 1 25,7-8-80,3 3 0,7-14 0,1-3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41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1219 8001,'0'-45'0,"0"3"15,0 7 1,-5 0 58,-1 0 1,0 2-215,6 4 1,2-3 111,4 3 1,-2-2 7,7 2 0,1-4 79,5 4 1,1-2-213,-1 2 1,2-4-19,5 4 1,1-4-29,4-2 1,4-5 116,-4-1 1,2 6-94,-2 6 0,3 0 151,-3-6 0,4 1-4,2-1 0,-6 6 27,0 0 0,0 8-48,6-3 0,-6-1 145,0 2 0,0 0-11,6 5 1,-1 1 101,1 0 1,2 1-119,4 5 1,-5-5 15,5 5 0,-2 3-1,1 2 1,-1-2-22,7 2 0,-5 1-11,5 5 1,-5 0 9,5 0 0,-5 2-115,5 3 1,-5-1 40,5 8 0,1-2-13,5 1 1,0 5 15,0-5 1,2-1-12,4 1 0,4-1-8,8 2 1,-6 3-9,0-3 0,-1 3 27,7 3 1,-2 1 0,-5 4 1,-3 2 8,-7 4 0,-1 4 13,0-4 1,-2 10 2,-3 1 0,-3 1 17,-3-6 0,-8 5 6,7 1 1,-13 5 35,8-5 1,-6 2-56,0-3 1,2-1 97,-8 7 0,6-7-81,-6 2 1,1 1-12,-7-1 1,-5 7-30,-1-2 1,-7-1-6,2 1 0,-4-1 44,-2 1 1,-4 4-13,-8-3 1,-1-3 29,-16 3 1,0-7 0,-6 7 1,-10-7 91,-7 7 1,-2-9-108,-10 3 1,-5-4-69,-7-3 1,-3 1 127,-2 0 1,0-2-232,-12-4 0,-2-4 180,2-8 0,43-8 0,0-2-5,-49 5 1,47-5-1,0-1-9,-3-3 1,0 0 0,1 0-1,-1 0 5,-3-3 1,0 0-1,3 0 1,0 0-67,-3 0 0,0 0 0,0-3 0,0-2 39,-3 0 1,0-2-1,1 0 1,0-1-51,2-1 0,0 0 1,-2 0-1,1-1 5,0-1 1,2-1-1,0 2 1,1 1-39,1-2 1,0-2 0,3 0-1,0-1 65,2 0 1,1-1-1,1 2 1,0-1-6,-45-15 0,12-6-173,-1-5 1,11-3 297,7 3 1,12-1-272,11-11 1,14 2 161,10-14 0,11-2-7,18-9 0,1 3 0,20-7 0,9-4 0,-15 38 0,-1 1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3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592 87 7877,'-2'-15'379,"-4"3"137,4 5 481,-13-1-519,5 6-335,-7-13 1,5 13-94,0-4 51,9 4 0,-7 2-157,4 0 200,4 0-127,-6-8 100,1 6-13,-3-6-43,-7 8 1,-1 0 79,1 0-77,-1 0 1,1 0 84,0 0-107,-1 0 1,1 6 33,-1 0 0,7 2 15,-1-2 1,1-3-23,-7 9 0,1 0 113,-1 5 1,-5 6-39,0 0 0,0 8 128,5-2 0,1 10-18,0 2 0,-7 7-82,1-2 0,6-1 90,5 1 1,6-5-54,-5 5 1,7-5-104,-2 5 0,4-7 8,2 2 1,0-10-171,0-2 0,8-8 117,4 2-102,3-4 0,2-7-398,1 0 1,-1-9 206,1 3 0,1-4-22,4-2 0,-3-2 106,3-4 1,2-3-295,-2-9 0,6 1 49,-6 0 0,6-7 0,-6 1 0,6-8 104,-5 2 1,5 4 9,-6 2 1,0 0 195,-6 5 0,-5-3-98,0 9 0,-8 3 431,1-3-249,-3 8 687,6-4-354,-6 8 0,8 8 181,-5 4 1,-3 3-241,4 3 0,-2 1 84,2 4 1,-4-3 6,4 3 0,-5-4 180,-1-1-560,8-1 1,-6 0 76,4 1 0,-2-3-1515,2-3 73,-4 3-597,5-13 903,-7 14 484,0-14 0,-2 5 589,-3-7 0,-5 8 0,-8 2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36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7886,'-9'-1'742,"3"-5"1082,-4 4-1083,8-6 0,-4 8-287,12 0 0,4 0 152,7 0 1,3 0-192,3 0 0,4-2-953,8-4 1,-1 4 119,1-3 1,2-3-650,4 2 1067,-5-7 0,15 3 0,-7-8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4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278 262 8123,'2'-16'0,"4"5"0,-4-5-229,4 5 0,4-5 234,1-1 1,-1 5 563,1 0-438,-7 1 0,10-7 436,-8 1-87,7 0-229,-3-1 1,0 7 328,-5-1 79,5 0 372,0-5-190,-1 7-410,-1 3 119,-8 7 564,0 0-859,0 7 1,0 9 262,0 7-119,0 8-209,0-4 1,0 8 29,0 0 1,0-1-61,0 1 1,0-6-88,0 0 1,0-2-277,0 2 1,0-2 188,0-3-1076,0-5 589,0 6 116,0-8-333,0-7 357,0-2 1,0-10 32,0-4 0,0-4 92,0-7 1,6-2-145,0-4 0,1 1 280,-1-7 0,-4 0 178,4-6 0,2 3-10,-3 3 1,3-2-78,-2 7 0,2 1-66,3 6 22,5-1 0,-7 3 14,9 3 1,-7 5 7,1 7 0,-6 0 148,5 0-30,-7 0 103,12 0 1,-14 7 104,4 5-29,-5-4-247,-1 7 0,0-5 292,0 7 43,-7 8-380,5-5 0,-14 11 38,5-8 1,-5 6-53,-1-6 1,-1 6-230,1-6 0,5-5 140,1-7 0,5-5-392,-6 6 92,9-8 281,-5 3-21,8-7-639,0 0 730,8 0 0,1 0 8,9 0 1,-7-6 135,1 1 1,-6-1 165,5 6-120,-7 0-21,4 0 119,-8 8-75,0 1 4,0 16 1,-8-3 107,-3 7 0,-13 5-269,-5 7 1,-2 2-134,2-3 0,-3 3 66,3 3 0,3-3-144,3-9 1,4-5-39,1 0 225,1-7 0,7 3 0,3-13 100,7-1-15,-8-7 9,6 4 257,-6-8-313,8 0 0,0-2 38,0-4 1,8 2-85,4-7 0,3-7-158,2-5 1,7 0 181,-1 5 0,2 1-32,-2-1 0,-3 9 173,3 3 1,-4-2 41,-2 2 1,-5 3 185,0 8 0,-8-1-61,1 8 0,3 5 228,-2 6 1,0 3-130,-6-3 1,0-4 28,0 4 0,0 3-188,0-3 1,2-2-96,3-9 1,5 1-428,7-7 153,1 7 2,-1-11 1,6 4-159,1-12 1,7-3 66,-2-9 0,2-1-78,-2-4 0,-4 3 164,-8-3 0,4 4 105,-3 2 0,1-1-226,-13 1 176,0-1 23,-6 9 1,0-1-231,0 4 50,0 4 140,-8-6 1,-2 8-466,-7 0 309,-1 0 48,-7 0 0,-2 8-95,-8 4 1,1 5 185,-1 6 1,6-1 158,0 7 1,0-2 0,-6 2 0,-6 2-73,1-8 1,-1 6 606,6-6 0,1 0-136,-1-5 0,0 5 91,0 0 0,6-2-239,0-9 0,2 3-163,-2-3 1,-2-4 250,8-2-326,0 3-424,5-7 255,9 6-134,1-8 36,16 0 324,1 8 0,17-6 227,3 3 1,11-1-70,7 2 1,11-2 210,5 8 0,5-7-99,2 7 0,-7 0-14,1 5 0,-8-5-96,2-1 0,-5-1-147,-7 1 1,2 3-663,-7-8 0,-1 5-263,-5-5 1,-2 0-677,-4-6 1,4 0 597,-4 0 894,-4 0 0,8-8 0,-6-1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49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35 697 11707,'17'9'1386,"1"-3"-1349,-1-4 0,6-4-332,0-4 267,1-3 1,-7-3-1219,0 0 651,1-7 391,-1 0 1,1-6 0,-3 7-979,-3 1 1003,3-1 0,-13 1-965,4 0 569,-4-1 0,-4 1 289,-4-1 1,-4 7 285,-7-1 0,0 6 93,-1-5 0,7 7-15,-1-2 1,0 4 113,-5 2 0,7 10 181,5 7 1,1 3 425,-2 9 0,4 0-243,-4 5 1,4 7 120,2 0 0,0 7-86,0-2 0,0-1-172,0 1 1,0-7-80,0 2 1,-6-5-128,1-1 1,-1 0-171,6 0 0,0-8-340,0-4-1039,0-4 777,8-1 0,-5-9-480,9-3 0,-8-8-649,2-9 916,3-1 396,-7-21 1,6 6 192,-8-8 1,0 2-1,0 4 1,0 4 152,0 8 0,-6 0 437,0-1-50,-7 8 0,3 5 167,-7 10 0,-1 5 527,1 8 0,5 1 329,1 4 0,-1-4-692,-5 5 1,5-5-228,1-2 0,7 1 62,-2-1-588,4-7-105,2-2 1,8-10-353,3-4 0,13-12-22,5-11 0,9-5-731,3-7 0,7 2 44,-1-7 0,3 1 603,2-1 0,-2 3 171,-3 9-20,-5 7 422,-15 1 1,4 17 152,-8 3 1,1 4 91,-7 2 1,-1 2 267,-5 4 1,3 3-27,-9 9 0,1 5 540,-6 0 1,-2 2-253,-3-1 0,1-5-134,-8 4 0,0-2-477,-5 3 1,0-5-191,-1 4 1,1-3-333,-1-3 1,1-5-24,0-1-64,-1-7 1,7 4 37,-1-8 159,8-8 0,-4-2 280,8-7 0,2 0-69,4-1 0,4-5 93,7 0 0,3-1 6,3 7 0,-2 4 161,8-5 0,-2 10-126,2-9 0,4 2 0,-4-9 1,4 5-37,2-4 0,1 3 4,5 3 0,-4 0-185,3-1-3,-3 1 171,-2-1 0,-6 3-160,0 3 0,-8-3 117,2 3 1,-3 5 120,-3 1 1,0-2-58,1 2 1,-7-5 132,1 5 1,-6-6-132,5 6 1,-5-5 25,6 5 0,-1-9 221,7-3 1,5 1-44,0-6 1,6 1-859,-6-1 0,6 4 260,-5-4 0,5 3 83,-6 3 1,0-1 100,-6 1 244,1 0 78,-8-1 189,-3 1 1,-7 5-64,0 1 1,-7 7-26,-5-2 0,-4-2 416,-1 2 1,0-1-198,-1 1 1,3 2-5,3-8 0,-3 7-218,3-7 1,-1 6-156,1-5 45,-3 7 1,7-6-96,-4 4-187,-3 4 28,13-5 47,-6 7 1,6 2-22,-4 3 0,4 5 77,-3 7 1,3 9 136,2 3 1,0 11 131,0 7 1,0 13-50,0 9 0,0 5-55,0 13 1,5-2 313,1 13 1,0-1-479,-6 2 0,3-48 0,0 0-405,3 48 1,-1-5-118,-5-1 0,0-14-473,0-9 0,0-8 464,0-10 0,0-9-170,0-9 1,-1-1 299,-5-9 0,2-3 211,-8-10 655,1-3 497,-7-8-946,1-8 1,-1-3 732,1-12 0,0-4-109,-1-8 1,7-8 243,-1-3 1,8-4-245,-2-3 1,4 3 130,2 4 1,8-3-367,4 9 1,3-1-159,3 6 0,1 8-585,4 4 1,-2-2 289,8 2 0,-5 0-953,5 5 0,-6 7-101,6-1 0,-6 6-1860,6-5 2996,0 7 0,-2-12 0,-2 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6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8654,'-17'0'1566,"7"0"1,2 2-1223,8 4-491,0-4 1,8 11-548,4-7 0,11 2 694,5-3 0,5-3 0,2 6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49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88 7854,'-10'-8'1410,"3"6"-1368,7-6 1,13 2 0,7-1 35,5-3 1,-2 6 87,6-2 1,-4 3 222,10-3 0,-10 4-311,10-4 1,2 4-177,3 2 0,1-6-239,-6 0 1,5 1 200,1 5 1,-3 0-318,-9 0 1,2 0 132,-7 0 1,-1 0-419,-6 0-116,1 0 854,-9 0 0,-1 7 0,-8 3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49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8 175 7978,'-7'0'486,"7"0"1,15-2-525,14-4 1,12-4-168,5-7 0,12 0 291,6-1 1,-4 7 467,-2-1 1,4 6-347,1-5 0,-3 7-164,-2-2 0,-5 4-228,-7 2 0,10 0 67,-4 0 1,4 0-16,-3 0 0,5-2-176,0-4 1,5 2 307,-5-7 0,0-1 0,-5-5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70 7964,'8'-10'110,"3"5"1,5-3 53,1 2 0,7-6 299,-1 7 1,6-3 272,-6 2-428,8 4 0,-10-6 48,8 8 1,0 6 117,6 0 0,0 8-174,0-3 0,-1 10-79,1 3 1,0 7-99,0-2 1,-6 2 127,0-2 0,-6 3-244,6-3 1,-8 4 12,2 2 1,-9 0-32,-2 0 1,-1-1 99,7 1 0,-9-6-27,-3 0 0,-4 0-15,-2 6 1,-8 0-99,-3 0 1,-13-1 12,-5 1 0,-13 2 93,-10 4 1,-2-3-907,-10 9 0,-8-7-384,-9 7 1,-2-9-189,2 3 1,5-6 793,12-6 1,5-4 628,6-8 0,9-7 0,3-4 0,5-4 0,1-2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0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1000 18 8009,'-2'-10'810,"-4"5"1,2 3-1,-9 2-292,-7 0 0,-5 7-299,-10 5 1,-9 11-38,-8 6 1,-14 6-1,-9 6 1,-8-3-335,1 9 0,-3-1 350,41-20 1,1 0 0,-34 25 197,7-5 1,10-5 219,14-12 0,13-4 412,16-8-1130,-1 1 0,32-3 45,3-3 0,20-3-42,9-3 0,18-4 32,6 4 1,11-4-287,0-2 0,2 0-909,-1 0 0,3 0 550,-4 0 1,-2 2-1530,2 3 2241,-7 5 0,3 6 0,-7-1 0,3 2 0,8 9 0,8 5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436 36 8163,'0'-18'2013,"0"9"-1279,0 1-332,0 8 0,-2 0 58,-4 0 1,4 2-179,-4 4-42,-4 3 0,8 9-52,-3-1 1,3 0-275,2 1 0,2-3-336,3-3 0,7 1 111,11-7 0,4 0-279,8-6 1,0 0 321,0 0 0,-8 0-77,-4 0 1,-4 0 446,-1 0 0,-9 8 57,-3 3 0,-6 5 134,-6 1 1,-3 3 76,-9 3 0,-7 4 153,-4 8 1,-4-6-132,-1 0 1,-7 2 28,0 9 0,-5-3-223,5 4 0,1-3-104,5 3 0,0-3-262,0 9 99,1-1 70,-1 6 1,6-5-125,0-1 52,7-7 0,-1 9-428,12-7 364,-5-8 1,14-2-63,-4-8 1,5 0-346,1-5 468,7-1 1,9-2 132,7-3 1,6 2-17,-6-9 0,14 3 219,-2-2 1,11-4 127,0 4-211,12 3-6,4-7 1,6 6-26,-4-8 0,2 0-163,-8 0 0,0 0-172,-6 0 1,-6 0 33,1 0 1,-15 0-219,3 0 1,-12 0-87,1 0 1,-11 0 165,-1 0 1,-8-2-1354,1-4 690,-3-3 322,-9-9 0,-3 7 632,-7-1 0,-9 0 0,-1-5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575 0 8010,'18'0'0,"-7"0"371,1 0 1,-1 0 576,7 0 1,-1 2 186,1 4-603,-1-4-89,0 13 0,-1-3 255,-5 11 0,-3-4-341,-8 5 0,0 3-148,0 2 1,-8 3-113,-3 3 0,-12 0-228,-6 0 0,-4 0-786,-2 0 0,-6 5 551,1 1 1,-9-1-1535,3-5 1165,-4 0 0,3-8-233,1-4 612,7-11 0,-3 1 196,7-7 0,0-2 232,0-10 1,8-5-210,4-13 0,4-5 87,1-11 0,9 3 639,3-4-317,4 12-124,2-3 1,8 12 373,3-3-229,5 11-62,1-3 0,2 13 50,5-4 0,-5 4 36,4 2 0,2 0 218,-1 0 1,1 6-136,-2 0 0,-2 2-38,8-3 1,-6-3-215,6 4 40,0-4 1,0-2-159,0 0 0,-7 0-574,1 0 179,-4-8 0,-1 6-439,-1-3 1,-5 1 1,-1-2-316,-7 4 612,4-13 1,-8 11-32,0-8 0,0 6 419,0-5 19,0-1 0,0 1 738,0-1-334,0 8 511,0-4 792,0 8-761,-8 0 186,6 0-472,-13 8 0,7-4 42,-4 8 1,-3-3-158,3 3 0,3 3-131,-3-3 0,0 3-558,-5 3 1,1 5-377,5 0 0,-3 0-717,9-5 0,-1-1 673,6 1 663,7-1 0,11 8 0,9 2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70 8040,'-9'-18'0,"1"1"0,2 5 938,0 1 1337,1 7-1770,12-4 1,-3 8 459,8 0-81,-8 0-377,11 0 57,-13 0-748,6 8 150,-8 1-64,0 9 0,2-1-6,3 1 0,5-7-198,8 1 0,-1-2-488,0 1 1,3-1 275,3-4 1,-2-3-160,8 9 0,-8-2 562,3 1 0,-7 11-122,-5-5 1,-5 10 392,-7-4-134,-7 8 206,-3-4 0,-15 8 290,-4 0 0,-10 0-255,-1-1 1,-7 7 97,7 0 1,-9-7-213,3-5 0,-3 0-323,3 6 1,2-8-28,3-3 0,10-11 97,-4-1 1,12-8-23,0 1-119,11-3 97,-3-2-371,13 0 352,-14-7 1,14-3-149,-3-8 1,10 7 198,7-1 1,5 1 41,7-7 1,3 7 267,8-1 1,5 2-101,1-1 0,7-3 37,-2 8 0,-1 1 102,1 5 1,-7-6 135,2 0 0,-5 0-126,-1 6 0,-6 0 18,0 0 1,-8 0-177,3 0-364,-5 8-690,-2-6 493,-7 6 323,-2-1 1,-8-3-577,0 8 291,0-8-12,-8 11 0,-4-5-372,-11 7 0,2 1 476,-8-1 0,0 6 342,-6 0 0,0 3-99,1-3 0,-1-4 99,0 4 0,0 2 50,0-1 0,8-1-171,4-6 1226,4 1 1,9-1-156,4 0 1,6-5 154,6 0 0,0-8-560,11 1 0,-3-3-42,9-2 1,2 0-365,-2 0 1,6 0-258,-5 0 0,5-6-32,-6 1 0,0-9 202,-6 3-983,1-5 323,-9-1 258,-1-1 0,-8 7-236,0-1 0,-2 2 340,-4-1 1,-3-3 154,-9 8 0,7-1 159,-1 1 326,1 4 0,-1-6-101,0 8 1,8 10-131,-1 7 1,3 3 537,2 9 1,0 2-215,0 9 1,0-3-65,0 4 1,0-3-236,0 3 0,6-4-221,-1 3 0,1-3 95,-6-2 0,0-6-147,0 0 1,0-8-1192,0 2 604,0-11 433,0 3 1,-2-7-1217,-4 4 584,4-5 278,-13-7 1,5 0-284,-7 0 1,0-2 418,-1-3 1,1-5 127,-1-7 0,-5-3 329,0-3 0,-2-4 0,2-8 0,-4-7 0,-8-3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3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15 8180,'-17'-10'0,"1"6"0,3 8 0,3 7 1684,2 5-1291,2 1 375,-1 1-201,5-1 1,-6 1 578,8-1 0,0-5 62,0-1 31,0 1 1,2 3-565,4-3 0,-4-3-294,3-3 0,5-4-673,2 4 1,3-4-665,3-2 0,1-8 474,4-3 0,6-1-424,12-5 0,3 5-3648,8-5 4554,1-1 0,6 9 0,3-9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0 7996,'17'10'0,"0"-4"1086,-7-4 1584,-2 5-1552,-8-5 0,-2 8-557,-4-4 1,2-4-1203,-7 3 393,-1-3 204,-5-2 44,-1 0 0,-7 0 0,-2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3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7905,'0'-17'686,"0"-1"0,10 1-243,7-1 0,10 7 304,14-1-506,3 1 0,9-7-107,-1 1 15,0 7 24,0-5 0,-7 13 167,-5-4 0,-11 4-72,-6 2 0,-3 8 121,-3 3 1,-7 11-237,-4 1 0,-4 8 28,-2-2 0,-10 4-276,-8 1 1,-1-1 121,-10-4 1,2 2-305,-2-8 1,-4 3 59,4-3 1,4-10-86,2 5 1,4-7-178,1 1 0,1-4-459,-1-8 0,7 0 268,-1 0 1,8-8-137,-2-4 1,-1-7-142,1-10 947,0 0 0,6-21 0,0 5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7990,'32'0'0,"-3"0"0,-6 0 0,-4 0 2011,-1 0-557,-9 0 271,-1 0-692,-8 0-1640,0 0 0,2-6 237,4 0 370,-4-7 0,13-4 0,-5-10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7935,'0'-9'2206,"0"1"-1490,0 8 1102,0 0-1053,0 8 1,0-5-170,0 9 0,-5 2 41,-1 9 0,-6-4-561,6 4 0,-7 2-510,1-1 1,-1 7-1218,1-2 1,-3-2 576,3 2 0,-3-2 1074,-3 2 0,1 4 0,-1-6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4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0 7905,'-23'18'793,"0"-1"1,0 0-286,5 1 1,7 1 317,-1 4 1,8-3-146,-2 3 1,6 2 107,6-2 1,-2 8 91,8-2 0,-1-4-350,7-1 1,-1-3 1094,1 2-832,7-4-571,9 7 1,7-11-201,11-3 0,-1 1-310,12-7 0,7 0-568,5-6 1,3-8-19,-3-4 1,-3-3-1016,3-2 1,-5 1 392,-7 4 0,-3-3 1495,-7 3 0,-1 5 0,0-1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5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627 0 8925,'0'19'1297,"0"5"0,0 3-305,0 7-637,0 1 1,0 6-70,0-1 0,-6 1-32,1-6 1,-3-6-83,2 0 1,2-2-125,-7 2 1,7-2-827,-2-4 400,-4-3 233,8-3-1139,-5-2 685,7-13 327,-8 6 0,6-10-623,-4-4 434,4-3 84,10-16 0,-4-4-131,7-12 1,3-4 243,9-7 0,-2 0 40,8 0 1,-5 9 33,5 9 0,-8 1 131,2 9 1,-4 9 581,-1 9-340,-1 4 157,1 2 1,-7 10 358,1 7 0,-8 3-246,1 9 1,-3 0 231,-2 5 0,-5 1-323,-1 0 1,-8-6-27,3 0 0,-5-2-224,-1 2 1,-6 4-234,-1-4 1,1-2-299,6 2 0,-1-8 270,1 3 1,0-7-706,-1-5 471,8-5-34,3 1 177,7-6 1,2-2-58,3-12 0,7-9-19,11-2 0,-3 0 402,3 5-67,-4 1-42,-1-1 0,-1 9 459,0 3-203,1 4 0,-9 4 128,-3 4 1,-4 0-134,-2 11 0,-8-2 21,-3 14 1,-7-3-118,-5 8 1,-10-3-15,-7 10 0,-7-2-215,7 1 1,-9-1-402,3 7 1,3-7 215,3 2 1,9-5 271,2-1 1,8-8 792,-3-4-600,5 4 1,4-7 63,3 3 0,4-10 256,8-1 430,0-8-330,0 4-357,0-8 1,2-2-955,4-4 424,4-11 84,15-3 1,4-13-132,11 4 0,-3 2 62,4-2 0,-1 10-168,-5 2 1,4 7 285,-10 10 0,-4 0 240,-2 0 1,-3 6 619,-3-1 0,-5 15-400,-1-3 1,-7 10 1068,2-4-679,-4 8-259,-2-11 1,0 11 106,0-8 0,6 6-235,-1-6 0,9-2-100,-3-9 1,5 2-85,1-9 0,8 7-114,4-6 1,4-2-393,2-10 1,2-4 308,3-7 0,-9-1-587,4 1 0,-12 0 225,1-1 0,-7 1 95,-5-1 1,-5 7-153,-7-1 0,0 6-128,0-5 0,-9 5 85,-9-6 0,-1 8-43,-10-1 0,-8 3 89,-9 2 0,-4 7 201,-3 5 0,-1 3 145,-4 3 1,-2 1 13,-4 4 0,-1-3 85,7 3 1,-8-2 38,2 2 0,4-3 383,2 3 0,6 2 118,6-2 1,3 1 593,8-7 1,10-5-472,8-1 0,1 1 885,11 5-1125,-1 1 1,21-1-119,8 0 1,10 1 78,8-1 0,5-5-58,12-1 0,6-1-28,11 2 0,-7-3-138,8-3 0,-15-4-133,9 4 1,-12-4-1192,0-2 607,-4 7 442,-2-5 0,-7 6-929,-5-8 473,5 0 362,-8 0 1,3 6-2390,-11 0 2638,4 0 0,-14-6 0,7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6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192 175 8035,'10'8'164,"5"1"1,-5 9 1225,7-1-867,1 0 0,1 1 733,4-1-641,-3-7-284,12 5 1,-6-13-80,3 4-240,3-4-168,-4-10 1,1-1-348,0-9 0,-8 1 167,2-1 1,-11-5-444,-7 0 0,-3-6 391,-2 6 0,0-2-153,0 2 1,-13 3 113,-5-3 0,-9 6 140,4 5 0,-2-2 386,2 9 1,3-1 116,-3 6 1,4 2 183,2 4 1,-1 13-160,1 16 1,5 3 166,1 15 1,1-3-157,-2 14 1,-1-2 43,7 1 1,0 5-90,6-4 1,0-4 12,0-2 0,6-10-288,0-1 1,7-11-168,-1-1 1,-2-2-608,1-10 303,1 0-158,5-13 264,1-2 1,-9-16-216,-3-4 0,-4-11 321,-2-6 1,-8-4 326,-3-1 0,-7-1 0,-5 0 0,-4 0 118,-8 0 0,2 8 78,4 4 1,-2 6 7,8 5 1,0 6 298,6 12 0,-1 6 44,1 11 0,-1 6 371,1 11 1,1-3 76,5 4-520,-5-4-152,14-3 1,-5-5 222,7 0-115,0-7-384,0 3 1,7-16-102,5-3 0,11 2 86,6-2 1,6-8-141,6-10 1,1-13-260,5-10 1,3-1-668,-4-11 0,3 7-1153,-3-7 265,4 1 1095,-13-7 827,-2 1 0,0-8 0,-8 0 0,-6 0 0,-4 2 0,-5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6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8035,'19'0'233,"5"0"0,-3 6 374,8 0 0,0 6-107,6-7 0,1 7 79,5-6 1,-10 5-149,4-5 0,-10 2 404,4-2-1097,-8-4 208,4 13-755,-15-13-83,5 6 1,-15 0 524,0 3 1,-7 1-415,-11 5 0,-15-1 781,-7 13 0,-8 0 0,-5 5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6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51 8035,'0'27'76,"0"6"150,8-6 1,3 2 365,12 0 1,5-8-125,6 2 1,7-9 82,0-3 0,7-7-188,-2 2 0,-1-4-76,1-2 1,-7-8-749,1-3 345,-3-5 137,-10-9 1,6 6-602,-4-5 0,-4-1 286,-2 2 0,-11 0-30,-6 5 1,-4 1-215,-2 0 347,0-1 0,-8 3 2,-4 3 0,-11 6 328,-6 12 0,-11 12 347,-7 11-295,-11 3-270,4 11 1,-14 1 365,5 9-1456,-5-1 1214,6-8 1,-4 7 137,8-5 1,0-2-151,6 3 0,10-8 19,7 1 1,8-11-194,9-6 0,9-3-707,3-3-21,4-7 225,17-3 970,-3-7 1,29-1-755,-1-5 159,9-4 248,10-7 1,9-1 92,8 1 1,-1 5-122,-5 1 0,-7 5 306,1-6 0,-8 3 9,2-3 1,-4-3 267,-1 3 1,-7 2 43,0-1 1,-7 1-263,2-2 0,-5-1-128,-1 7 1,-2-6 150,-4 7-721,4-9 156,-14 12 169,6-6-512,-7 1-571,-9 5 715,-1-6 1,-10 14-296,-4 0 1,-11 13 719,-12-2 0,-12 12 0,-3-2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6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8010,'-10'27'0,"-3"4"1008,7-8 1,0 6-417,6-6 0,0 2 430,0-2 1,0-3 248,0 3-850,0-4 0,0-1-331,0-1-336,0-7 0,0-1-679,0-3-40,0-4 1,8 4-91,4-12 0,3-5 1055,3-13 0,7-3 0,2-7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3:57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297 18 7995,'-10'0'2183,"2"-2"-1629,8-4-726,-8 4 597,6-5 354,-5 7 101,7 0-543,0 7 1,0 3 65,0 7 0,0 9 83,0 3 1,0 5 128,0 7 1,0 4 28,0 7 1,0 13 212,0 5 1,-6 11-369,0 0 0,-5 10-396,5 2 1,-1-43 0,0 1-483,-4 47 1,3-47 0,-2 1 294,-2 0 0,1 0 0,4 0 0,0 1-1156,-1-1 1,-1 0-1,-3 43-281,1-8-1892,-5 0 2259,14-16 0,-13-1 1164,3-12 0,-1 0 0,-3-6 0,-1-8 0,-4-5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0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8175,'18'0'-194,"-1"0"0,8-2 707,4-3 1,6 1-78,6-8 1,3 6 89,8-5 0,-3 1-224,3-2 1,-2-3-26,14 3 0,0 3-139,5-3 0,-7 2-94,-4-1 0,-4-3-355,-1 9-175,-9-1 508,6 6 1,-19 0-941,4 0 84,-12 0 303,2 0 1,-15 2 191,-4 3 0,-4-1-113,-2 8 1,-8 0-188,-4 5 729,-3-7 1,-10 13 0,-2-4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0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114 105 8175,'-17'17'0,"-6"-7"-131,0-5 0,1-1 110,11 2 255,-5-4-129,14 6 0,2-8 202,12 0 0,11 0 89,6 0 0,16-2 351,13-4 0,5-4-279,19-7 0,-1 1-353,6 5 1,2-5-168,4 5 1,-10-3 34,4 3 0,-18-3-20,1 8 0,-18-1-224,0 1 0,-17 4-1394,0-4 381,-12 4-420,-5 2 1694,-11 0 0,-14 0 0,-3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397 156 8140,'0'2'1947,"7"4"0,-3-14-1230,8 8 1,-1-6 36,6 0 1,-1-1-11,-5 1-383,5 4-480,-7-13 1,7 11-988,-5-8 587,5 8 1,-14-5-1777,3 3 1043,-3 4 0,-2-7 468,0 3 0,0 2 325,0-8 1,-2 7 23,-3-7 381,3 1 407,-6 1 174,8 2-69,0 8 1,0 14 666,0 3 0,0 12-188,0 0 1,-2 1-328,-4-1 0,2 4-50,-7-4 0,5 1-523,-5-1 0,-1 4-590,-5-4 1,-1 3-15,1 3 0,0 0-693,0-1 0,-1 1 528,1-1 1,0-7-214,-1-4 0,-1 2 945,-4-2 0,4-1 0,-4-11 0,6 4-148,5-3 0,2-2 536,5 1-42,3-7 0,-6 6-88,8-5 0,8-3 270,3 4 1,5-4-329,1-2 0,2-2-98,4-4 1,-4 4-123,4-3 1,-3-3 143,-3 2-386,0 0 224,1 6 0,-9 8 215,-3 4 1,-12 9-108,-5 2 0,1 7 166,-1-1 0,1-4-80,-2-2 0,5-3 178,7-3 0,2-2 57,3-3 1,7 1-149,11-7 0,-2 0 128,8-6 0,-2-2-145,2-4 1,1-2-199,-7-3 0,6-5 106,-6 5 0,0-4-133,-5-3 1,-3 7 68,-3-1-257,-5 1 1,-7-7-551,0 1 1,-2 2 339,-3 3 1,-5 4-113,-7 8 0,-8 0 237,-4 0 0,2 2 224,-2 4 0,-5 6-23,-7 11 1,-1-2 225,2 8 0,1-6-116,-7 6 1,8-6 128,-3 5 0,5-6 270,1 1 1,6-4-177,1-2 0,8 0 38,3 1 0,2-7-24,9 1-307,-8-8 75,13 11 0,-5-7-162,12 3 1,3 5 185,8-5 0,8-1-18,4 1 1,-2 7-12,2 5 1,6 0-24,5-6 1,2 0 273,-2 1 1,-3-1 201,3 0 0,3-1 223,-3-5 0,8-1-274,-2-5 1,4-3 55,2 4 0,0-4-318,0-2 1,0-2-179,-1-4 0,-1 3-1202,-3-9 0,1 2 730,-8-1 1,-2-3-1401,-9 9 0,2-7 1871,-8 6 0,0-7 0,-6 3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0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8266,'0'-17'1182,"0"0"0,7 7-1209,5 4 73,11 4 9,4 2 0,16 0 68,3 0 0,6 0 166,6 0 1,-3 2 168,3 4 0,2 5-173,-2 13 1,7-3 14,-1 8 0,-2-2-118,2 2 1,-8 4-179,2-4 0,-4 4-211,-2 2 0,-7-1 206,-5 1 0,-11 6-33,-6-1 0,-5 3-7,-7-3-253,-3-3 165,-8 13 1,-15-7-23,-9 3 1,-6-3-136,-5-8 1,-2 0 56,-4-1 1,-3 1-165,-8 0 0,0-2-280,-1-4 0,-1 2 254,-4-8 0,4 0-123,-4-5 0,-2-7 542,2 1 0,-8-1 0,5 7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1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1218 53 8082,'0'-27'1192,"0"10"0,-2 9-1570,-3 8 212,3 0 122,-6 0 103,0 0 29,6 0 0,-15 2-159,-1 4 0,-5 3 30,-6 9 1,-9 7 107,3 4 1,-14 6-10,-3 5 1,-2 5-324,-10 7 0,6-4 282,-6 4 1,-1-3-175,-11 9 0,7-10 309,-1-1 0,2-9-91,10 3 0,0-10 103,6-2 1,8-8-68,3 2 0,12-3 2,6-3 1,6-5-4,5-1 0,4 1 142,8 5 1,10 1-61,7-1 0,16 8 0,14 4 1,7-2 91,10 2 1,-3-8-97,21 3 1,-11-5-149,16-2 1,-6-5-105,1 0 1,-3-3-342,-4 3 0,-1 3-280,7-3 1,-10-2 698,-1 1 0,0-1 0,-7 5 0,5 3 0,2 7 0,-1 6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2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818 16 8167,'-27'-10'1573,"4"4"1,-2 6-2144,2 6 0,0 10 471,5 7 0,1 6 457,-1-6 1,-1 8 155,-4-2 1,2-2-252,-8 2 1,5 0 203,-5 6-420,8 0 1,-4-8 0,9-4-153,5-4 173,3-1-220,8-9 1,16 5-229,7-8 1,17-5-14,13-12 0,7-1-267,9-11 1,1 4 313,-1 1 0,-5 3 36,0 3 0,-16 5 376,-1 7 0,-11 0-124,-7 0 0,-5 7 48,-13 5 1,-3 5 105,-8 6 0,-16 6 93,-7 12 0,-10-2-54,-7 7 1,-3-1 37,-3 1 0,-10 10-161,4-4 0,-3 4-16,9-3 1,-4-1-76,3 0 1,-3-6-71,-2 1 0,-2-1 137,-4 6 1,2-5 71,-8-1 0,14-1 125,-3 1 1,7 0-63,0-11 0,5 4 209,12-10 1,6-2-152,11 2 1,5-8 106,7 2 1,3-5-15,9-7 1,9 5-118,20-5 1,7-3 108,16-2 1,-4-4-39,15-2 0,1 0 43,11 0 0,0 0-89,0 0 1,-6 0-16,0 0 0,-7-2-80,1-4 0,-9 4-136,-2-4 0,-14 5-236,2 1 198,-11 0 54,1 0 1,-9 0-846,-4 0 1,-4 0-868,-7 0-656,-9 0 1955,-1 0 446,-8 0 0,-23-8 0,-6-2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906 16 8038,'7'-10'308,"5"4"1,3 14 270,3 9 1,7 1-227,4 5 1,-2 2 468,2-2 1,-8 2-501,2-1 0,-5 1-2,-7 4 1,-3 4-114,-8-4 1,-2 5-86,-4 7 0,-5-4-452,-12 3 1,-4 3-54,-8-2 0,-2 5-235,-4-5 0,-1 1 180,-5-1 1,-9-5-287,4 5 0,-2-12 286,8-6 0,-3-3-12,9-3 1,-7-7 345,7-5 0,-3-3-54,3-2 1,3-2 47,-4-3 1,5-5 1,1-7 0,-6-7 166,1 1 0,1 0 8,10 6 1,-2 1 122,8 4 0,0-1 267,5 7-150,8-7 220,3 3-214,14-7-105,3 7 1,15-6 175,4 5 1,6-5-5,6-1 0,3 5 8,8 1 0,6-1-185,0-5 0,6-1-44,-6 1 1,4 1-117,-10 5 0,2-3 104,-13 9 1,-2-7-757,-10 6 1,-4 0 342,-8 6 0,-5-5-1413,-1-1 723,-7 0 445,4 6 1,-10-6 511,-4 0 0,-3-7 0,-9 3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2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8038,'-10'0'755,"3"8"0,7 2-269,0 7 1,5-5 83,1-1 0,0 1-220,-6 5 1,0 1-63,0-1 0,0 2-236,0 5 1,-6-3-288,0 8 0,-5-6-909,5 6 1,-6-8 224,7 3 919,-9 3 0,12-8 0,-6 6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400 122 8134,'8'-34'0,"-6"5"1972,4 0-1361,-4 15 0,0-1-453,3 15-118,-3 0 0,8 0 514,-4 0-307,-4 0 0,6 1 187,-8 5 1,0 6-197,0 11 0,-2-2-240,-4 8 1,-2 0 76,-4 6 0,-1-2-178,7-4 1,0 2-58,6-8 1,2 6-468,4-6 0,6-1 15,11-11 0,4-3 224,8-8 1,0 6 177,-1 0 0,-1-1 96,-4-5 0,4 8 262,-4 4 0,-4 3-158,-2 3 1,-11-1 117,-6 0 1,-4 7 92,-2-1 1,-8 8 137,-4-2 0,-11 4-242,-6 1 0,-6 3-4,-5 4 0,1-3-771,-7 9-35,7-9 534,-11 5 0,5-8-87,-7 0 1,8-6 52,3 0 1,4-14 21,3 2 1,5-11 33,0 0 0,7-6 147,-1-6 0,4-3 42,1-9 0,7 1-67,-1-1 1,6 1 469,-5 0-530,7-9 92,-4 7 0,10 0-19,4 7 0,4 2 3,7-1 1,6-3-1,0 9 0,8-1 173,-2 6 0,6 0 279,6 0 1,-3 0-18,9 0 0,-1 0 127,6 0 1,1 0-48,-1 0 0,-2 0-88,-4 0 1,5 0-122,-5 0 0,-5 0-186,-7 0 1,-1 6-222,-9-1 1,-1 3-163,-6-2 0,-7-2-450,-4 7 0,-4-5-183,-2 6 1,0-1 420,0 7 1,-14-1-58,-3 1 0,-12 1 104,0 4 0,-4-4 158,-2 5 0,-2 1 140,-3-2 1,3 6 159,-4-6 1,3 2 23,-3-2 0,4-3 255,-3 3 0,9-4 694,2-1-675,7-1 1,-3 1 15,8-1 429,7-7-266,3 5 0,8-7 203,5 3 0,6-3-174,11-8 0,4 0-51,8 0 1,2 0-307,3 0 0,-3 0-90,4 0 0,1-8-280,-1-3 1,-3 1-58,-9-1 1,-3 5-778,-9-6 514,0 1-994,-7-7 610,-2 1 459,-8-1 0,-8 3-74,-4 3 1,-5-1 372,-6 7 1,3-6 237,-3 7 0,4-1 374,2 6 1,5 6-344,0-1 1,3 11 194,-3 1 0,4 3 84,8 9 0,0-2 221,0 2 1,0 3-157,0-3 0,0 4 103,0 2 0,0-6-148,0 0 1,6-6-121,0 6 1,6-5-321,-7 5 73,1-8 37,2 4 0,-6-8-945,4 1 0,1-1 10,-1 1 0,0-7-1554,-6 1 1691,0-8 0,-8 3 716,-3-7 0,-5 0 0,-1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3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7836,'17'10'1517,"0"-4"0,1 1-916,-1-1 0,1 8 154,-1-3 0,6 5-349,0 1 1,1-5-145,-7-1 0,6-1-578,0 2 0,2 1 289,-1-7 1,1 0-1171,4-6 0,4 0 59,-4 0 0,5-8 1138,7-4 0,-4-11 0,5-4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3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8074,'17'-10'0,"-5"3"1947,-1 7-1369,-7 0 1,2 0-305,-12 0 0,2 5-803,-7 1 0,-1 8 529,-5-3 0,-1 5 0,1 1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 8081,'0'-23'0,"0"0"0,2 1 429,4 11 0,7 3 579,16 8 1,8 0-659,15 0 0,2 6-152,4 0 0,-3-1 11,3-5 0,-12 8-129,-5 4 1,-12 3-95,-6 3 0,-6 1 99,-5 4 1,-4-2 9,-8 8 0,-10 0-194,-8 6 0,-1 0-58,-10 0 1,2-6-31,-2 0 1,-2-8-284,8 2 1,-6-3-400,6-3 441,-8-7 68,19-3 1,-11-7-177,11 0 1,5-7 125,1-5 0,4-11-43,2-6 0,0-8 277,0-9 0,8-1 176,3-11 0,12-4 0,5 8 0,6-6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4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383 36 8096,'10'-18'756,"-3"9"-306,-7 1 1,0 12 20,0 7 0,-5 1 295,-1 11 0,-2-2-191,2 3 1,-2-3-6,-3 8 0,-5 0-520,5 6 0,-7 1 63,-5 5 1,2-2-363,-8 7 0,2-7-291,-2 1 0,-4-3-679,4-2 1,4-8 720,2-4 498,3-3 0,-5-3 0,-2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7962,'0'-12'1240,"0"1"1,9 5-535,9-6 0,1 7 262,10-7 0,-2 6-413,2-5 1,1 5-192,-7-6 1,6 7-395,-6-7 0,0 8-333,-5-2 0,-7-1-1009,1 1-98,-9 0 1,3 14 1469,-12 3 0,-11 13 0,-10 2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4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8014,'-17'0'0,"-1"0"2441,1 0-1818,7 0 0,2 8-497,8 4 1,0 5 250,0 6 0,0 4 201,0 8 1,8 0-3,4 0 0,3 5 151,3 1 0,9 5-206,7-5 0,11-2-145,13-10 1,6-4-338,11-8 1,4-1-347,8-5 1,-2-3-206,-3-8 0,8 0-70,-3 0 0,-3 0-778,-9 0 0,-11 0 288,-6 0 0,-4-6-1702,-2 0 2774,0-7 0,-3 7 0,-1-8 0,0 1 0,-5 5 0,-4 4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18 8140,'2'-9'893,"4"3"0,4 4 1134,7 2-1356,0 0 1,1 0-220,-1 0 1,1 0-52,-1 0 1,0 6-45,1 0-194,-9 7 1,5-3-217,-8 7 0,0 1 72,-6-1 1,-2 8-135,-4 4 0,-4 4-41,-7 2 0,-8 7-115,-4 5 1,-4-3 108,-2 3 1,0-3-29,0 2 0,1-3 156,-1-8 1,8-6-4,3 0 0,5-8-134,2 2 1,5-3 56,1-3-321,7 0 0,-6-1-524,4-5 478,4-3 0,-7-6 10,3 4 1,2-4-183,-8 4 0,7-4 209,-7-2 0,0 0 21,-5 0 1,0 0 422,-1 0 0,1 0 0,-1 0 0,1-8 0,0-2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8082,'16'-17'0,"-3"0"0,-1-1 7,0 8 1,3-5 92,-3 3 0,1 3 0,-5-1 1209,2 2-457,-7 3 1097,13 5-1211,-6 0 0,7 1-59,0 5 1,-1-2-355,-5 8 0,5-6-119,-5 5 1,7-1-370,5 1 0,-4 3-497,5-8 1,-3 5-1171,2-5 0,4 0 884,8-6 0,7-2-259,5-4 0,9-3 757,2-9 1,8 1 447,-3-1 0,-1 3 20,2 3 1,-16 5-21,-1 7 1,-10 0 491,-8 0 1,0 7 706,-12 5 0,-3 3 1020,-14 3 1,0-1-1140,0 1 1,0-7-62,0 1-489,-8-1-452,-2 7 1,-7-3-587,-1-3-865,1 3 1373,-8-5 0,-2 7 0,-8 1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6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531 331 8578,'9'-17'696,"7"-1"1,-11 7 38,13-1 0,3 8-169,14-2 0,11-1 68,12 1 1,6 0-79,17 6 1,-5-2-164,5-4 0,-8 4-279,3-4 0,-14-1-298,-10 1 0,-8-6-799,-9 7 0,-8-1 289,-4 6 108,-11-8 1,-4 4-68,-8-7 0,-2 5-301,-4-6 1,-4 6 374,-7-5 0,0 1 288,-1-2 1,7-5 117,-1 0 0,0 1 111,-5-1 1,7-1-39,4 7-259,-3 3 887,-1 0 0,-5 24-48,3 7 1,-5 10 240,-1 7 1,1-1-207,-6 8 0,-4 1 214,-2 10 0,-4-2-231,-2 8 1,-8 0-155,-3 5 1,-12 5-243,27-34 0,-2 1 1,-1-1-1,-1 1-184,-3 5 1,0 1-1,2-2 1,-1-1 3,-4 0 0,1-1 0,2-2 0,0-1 82,-2 1 1,-1-1-456,4-3 0,0 0 296,-2-2 0,1-1 0,-22 26-243,8-8 1,8-7-438,9-5 0,10-16-1117,7-7 1352,1-11 1,17-8 7,0-16 0,9-9 592,15-13 0,-5 3 0,6-5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6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16 8141,'11'-5'756,"1"-1"1,-8 2-164,1 10 0,3-2 180,-2 7 1,7 3-217,-1 9 1,2-2 5,-3 8 1,3 0-203,-8 6 1,-1 6-65,-5-1 0,0 3-264,0-3 1,-7-1-240,-5 7 0,-3-7-308,-3 2 0,1-5 11,-1-1 1,3-8-666,3-4 1,3-5-322,3-7 542,4-3 0,2-10 533,11-4 1,7-3 156,5-9 1,0-5 336,12 0-100,-4 0 42,19 5 0,-5 1 647,7 0-486,8 7 135,2 2 0,2 8 453,-1 0 0,-5 0-291,6 0 1,-2-2 149,2-4 1,-4 4-182,-8-3 1,-6-5-180,1-2 1,-9 3-503,3-3 0,-10-5-26,-2-6 1,-10-3-280,-1 3 1,-3-4 279,-9-8 0,0 6-122,-6 0 1,-8 0 144,-4-5 1,-9 1 63,-2 4 0,0 4 422,5 7 1,1 7 582,0-1 609,-1 8-746,1 4-317,-1 10 1,7 15 414,-1 4 0,6 4-295,-5 2 0,7-1-105,-2 1 1,6 2-189,6 3 0,5-9-108,13 4 1,-1-6-319,12 0 1,-4-4 235,9-7 0,5-1-922,1 1 0,4-9 465,3-3 0,-1-4-1291,0-2 0,6-2 38,0-4 1692,0 4 0,-6-21 0,0 4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6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1 8170,'-18'7'1734,"7"5"-989,-1 11 0,2 6 513,-1 12 0,-3 3-701,8 9 0,-1 1-37,1 4 0,2-2-377,-8 8 0,7-3-250,-7 3 1,8-10-1388,-2-7 0,4-9 853,2 3 0,2-6-800,4-6 0,4-10-22,7-7 1463,-7-8 0,5 3 0,-5-7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7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0 296 8011,'18'-35'842,"-1"0"0,0 8-389,1 4 1,1 2-297,4-2 0,6 3 12,12-3 1,3 4-93,9 1 1,-7 3 59,0 3 0,-1-1-173,1 7 1,-1 0 263,-5 6 0,-7 0-24,8 0 1,-14 6-2,8 0-43,-12 7-73,2-3 1,-8 2 73,1-1-54,-1 1 0,-1 5-90,-5 1 1,3-7 40,-8 1 0,7-6-132,-1 5 1,-3-1-62,3 1 0,0 3 108,5-8 0,-5 7-57,-1-1 0,-1-2 110,1 1-30,5 1 1,-8 5 83,3 1 0,-3-7 130,-8 1 1,2-1-121,4 7 1,-4-1 131,3 1 0,-3 5-139,-2 0 0,0 8-21,0-2 1,0 6-3,0 5 0,2-1 54,4 7 0,-4 1-150,4 5 1,-4 8 172,-2 4 1,0-1-17,0 7 1,0-2-157,0 13 1,0 0 417,0 6 1,-2 2 8,-4 4 0,-4-4-102,-7 4 0,0-4-215,-1-2 0,1-2 64,-1-4 0,3-10-13,3-7 0,-1-10-33,7-2 0,-6-7-209,7-10 0,-7 0-42,6-1 1,-7-9-286,1-7 0,2-3-68,-1-9 0,-1 0-316,-5-6 0,-3-8 124,-3-3 0,2-11 141,-8-1 0,-6-10 562,-5-2 0,-17-7 0,3-10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8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227 138 8059,'0'-10'2911,"0"2"-1396,7 16 0,-3-4-743,8 8 1,-8-7 338,2 7-976,3-8 1,-5 5-948,8-3 189,-8-4 1,3 8-1936,-7-4 419,0-4 1473,0 5 1,8-11-179,4-7 1,5-3 381,6-15 1,4 0 291,8-5 0,0 6 197,0 5 1,-6 10-41,0 1 1,-8 8 43,2-2 1,-9 6-97,-3 6 1045,-7-4 0,10 14-421,-8-5 1,-3-1 487,-8 2 1,1-7-430,-8 7 1,1 0-348,-7 5 0,1-2-307,-1-3 1,-5 3-400,0-3 0,-8 9 241,2 3 1,-4 1-266,-2-2 0,1 2-639,-1 4 1,2 4 485,4-4 1,4-4 379,7-2 1,9-2 214,3 3 0,4-5 281,2 4 1,0-3-337,0-3 798,8 0-513,1 1 1,3-9-18,0-3 1,-1 2 167,7-2 1,-1 0 43,0-6 1,3 0-105,3 0 0,-4-8-385,4-4 0,-1 3-66,1-3 0,-10 8-342,5-2 302,-12 4 10,1 2 0,-14 2 53,-5 4 1,-9 4 54,-2 7 0,-8 1-1,2-1 1,-4 6-12,-2 0 1,2-1 252,4-11 0,-4 7 51,4-1 0,4 0 51,2 7 0,4-5-107,1-2 1,1 1 62,-1-1 0,7 1 59,-1-1 1,8 0 175,-2 1 1,5-7 28,1 1 0,9-8-88,9 2 0,1-4-119,10-2 0,6-8-252,5-4 1,9-9-240,-3-2 1,-1-6 110,1 6 0,-7-8-126,1 2 0,-3-2-55,-2 2 1,-6-6-364,0 0 0,-8 0-189,2-5 0,-3-5 289,-3-1 1,-7-3 8,-5 3 0,-3-2 145,-2 7 0,0 2 201,0 10 1,-2-1 32,-3 6 0,1 1 162,-8 6 1,6 5-33,-5 1 1,5 5 442,-6-6 904,8 8-677,-11-3 1,5 7 1,-1 0 182,-1 0-473,8 0 1,-9 7-44,7 5 0,-8 5-41,3 6 1,-5 12 19,-1 12 1,-2 3 90,-5 2 0,3 8-309,-8 4 1,0 4 115,-6 1 1,1-5-436,-1 0 0,2-8 61,4 2 0,-2-4-66,8-2 0,1-7-170,11-5 1,-3-5-550,9-6 1,-3 2 173,2-8 1,4-5-1287,-4-7 989,12-7 1086,4 4 0,7-16 0,1-2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8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8059,'27'0'2758,"6"-5"-2153,-4-1 0,6-8-635,5 3 44,5-5 207,7-1 1,-2-1 153,-3 1 0,-7 5-72,-11 1 1,-4 7 245,-7-2-1354,-1 4 749,-7 2 1,-10 8-462,-12 3 1,-13 7 516,-10 5 0,-7 4 0,-10 8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8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8059,'9'0'632,"7"0"1,-12 0 902,7 0-645,-7 0-259,4 0-785,-8 0 1,-2 0-348,-4 0 1,2 0-1431,-7 0 994,7 0-302,-4 0 341,8 0 898,0 0 0,8 0 0,-6 0-29,6 0 1,-10 0-36,-4 0 0,-4 0 64,-7 0 0,-8 0 0,-2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139 727 8119,'-11'16'0,"1"-3"0,0-3 0,3-1 259,-1 1 405,2 1 1,4-1-100,-4-4 0,3 3 44,-9 3 1,3-3-133,-3 3 1,-1-1-11,7 7 0,-6-1 165,6 0 134,1 1-654,5-1 222,0 0-274,7-7 0,9-2-209,7-8 0,0-2-428,-6-4 0,0 2 10,1-8 1,-1 1-496,0-6 1,-1-6 286,-5 0 0,3-10-176,-9-2 1,1-1 302,-6-10 0,6-6 648,0-6 0,0-7 0,-6 1 0,0-3 0,0-2 0,0 9 0,0 9 0,-2 1-150,-4 9 0,4 7 150,-4 5 318,-3 8 1,1-4-39,-4 7 1,3 9 337,3 3 0,2-2 184,-7 3-341,7-1 0,-6 14-243,4 3 0,4 4-171,-3 3 0,3 7 187,2 4 1,7 11-36,5 6 1,3 8 205,3 9 0,7 3-281,3 14 1,3 1 365,-2 5 1,4 3-427,-4 3 1,1-4 112,-1 5 1,-4-11-116,-8-1 0,6-8-196,0 2 1,1-14-42,-7-9 0,6-2-305,0-9 0,0-7 122,-6-5 1,-1-8-191,-5 2 1,3-9-59,-9-3 1,3-7 349,-2 2-496,-4-4 1,11-10 755,-7-4 1,7-18-1,-3-7 1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8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 8059,'-23'12'0,"0"-1"465,2 3 0,7 1 664,3 3 1,5-1-413,-6 0 0,8 1 179,-2-1 0,6 1-151,6-1 1,4 0 120,7 1 1,8-3-306,4-3 0,4-4-169,2-8 1,6 5-585,-1 1 154,9 0-325,-13-6 0,7-6-328,-8 0 1,0-5 83,-1 5 0,-1-6-757,-4 7 0,-4-3-582,-7 2-576,-1 4 1684,-7-6 0,-4 8 838,-12 0 0,-12 8 0,-9 2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9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8041,'10'-8'0,"-1"0"575,-3-3 1,6-3 829,11 8 1,2 1-550,4 5-572,4-8 1,-8 6-119,4-4 0,-4 4-34,-7 2-327,-9 0 1,-1 2-546,-8 4 1,-2 4-603,-4 7 0,-5 6 704,-12 0 1,-6 8 637,-12-2 0,-3 4 0,-9 2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09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8041,'0'9'1718,"2"-1"-958,4-8 0,6 0 25,11 0 0,10 0-160,7 0 0,9-6 59,-3 1 0,10-7-647,2 6 0,8-5-557,-2 5 1,-2-6 519,1 6 0,1-7 0,6 3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0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8095,'-17'0'0,"1"11"0,5 12 0,3 6 1370,8 18-556,8-1 1,1 1-406,9-1 0,-1-5-71,1 5 1,5-7-328,0 1 1,-6-3-117,-5-2 0,-2-2 18,1-4 1,-3-4-278,-8-8-503,0 1 279,0-1-381,0-7 606,0-3 0,0-9 183,0-3 1,0-5 16,0-7 0,0-3 220,0-3 1,0-4-99,0-8 1,14 0 96,3 1 0,12 1 578,0 4 1,4 4-96,2 7 0,7 3 150,5 3 0,-5 4-423,-1 8 0,-1 0-88,-5 0 1,2 0-238,-14 0 1,0 0-460,-5 0 0,-9 8 216,-3 4 1,-14 5-717,-9 6 1018,-8 4 0,-33 8 0,-6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0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8095,'7'17'0,"3"-5"0,7 0 0,10-9 2246,8 3 1,8-4-1089,9-2 0,8 0-672,4 0 1,1 0-367,-1 0 1,4-8-285,-4-3 1,-2 1 250,1-1-232,-7 7 1,12-12 0,-6 7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2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18 227 8248,'-10'-18'400,"3"9"385,7-7 0,2 12-279,3-7 1,5 5-108,7-6 1,1 7-132,-1-7 0,8 6 197,4-5 1,4 5-325,2-6 1,8 6-145,3-5 1,4 5 51,2-6 0,8 3-222,4-3 1,-2-1-447,2 7 1,-6-6 375,6 6 0,-14 1-638,2 5 460,-11 0 0,-1 0 0,-11 1-1736,-5 5 2157,-5 4 0,-9 15 0,-3 2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2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1 279 8578,'25'-7'742,"4"-5"0,14 2-76,9-1 1,8 1-525,9-2 0,9-3-215,3 3 0,0-1 152,6 1 1,-4-3 17,10 3 1,-10-3 55,-2-3 0,-7 3-263,1 3 1,-5-1-402,-6 7 0,-6-6 71,-12 7 0,-3-1-599,-9 6 1,-5-6-107,0 0 1145,-15 0 0,17-1 0,-12-3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3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17 105 8258,'-9'-28'606,"3"5"63,4 12-464,2-5 0,8 8 15,3-3 1,13 3 51,5 8 0,11 0-17,7 0 1,13 0 235,9 0 1,1 2-149,5 4 0,4 5-481,3 13 1,-3-3 223,2 8 0,-9 0-213,-3 6 1,-1 5 207,-10 1 1,-8 1-109,-9-1 0,-6 2 176,-6 3 0,-4 10-78,-8-4 0,-7 6 204,-4 0 0,-6-2-189,-6 8 1,-12-6-124,-11 6 1,-5-2-298,-7 2 1,-5 3-205,-12-3 1,2-2 139,-8 2 1,8-8-591,-2 2 988,-4 4 0,6-10 0,-4 4 0,2-6 0,2-1 0,-2-3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973 53 8153,'17'-17'-190,"0"1"-47,1 4 0,-7 5 38,1 7-136,-8 0 800,4 0-307,-8 0 0,-10 6 260,-7-1 1,-9 11-61,-8 1 1,-3 3-199,-4 9 0,-3 1 16,-8 11 0,-2 2 30,-4 3 0,3 4-18,-3-3 1,-2 5-218,2 6 1,-5-4 7,5 4 1,0-10 34,5-1 1,9-11-38,3-1 1,7-2 25,5-10 0,3-1-124,9-11 257,0 5 1,7-12 104,4 7 1,10-7 30,13 2 1,9-2 326,26 1 1,12-3 156,17 4 0,14 2-622,-44-5 1,2 0-1,0 3 0,0-1-32,5-2 0,0 0-610,-3 4 0,-1 0 329,2-3 1,0 1 0,-4 6 0,0 2-323,1-3 1,-2 3 0,-2 2 0,-1 3 500,45 16 0,-8 1 0,-2 6 0,0-4 0,-2-3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5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36 8501,'0'-18'1630,"0"9"-1116,0 1 0,0 12 70,0 7 1,0 9 19,0 15 0,-2 7-189,-4 4 0,-4 7 84,-7 5 0,0-2-347,-1 8 1,1-8-247,-1 2 1,7-6-619,-1-6 0,8-3 524,-2-8 0,5-3-1054,1-3-121,0-3 274,7-9 0,3-7 432,7-5 1,1-10 9,-1-7 1,-5-5 119,-1-7 527,1 5 0,5-22 0,1 5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8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0 7962,'-24'0'0,"4"0"716,-3 0 1,2 0 975,-2 0 0,2 0-777,-8 0 1,0 0-414,-5 0 0,-1 2-752,1 4 0,5-2-324,0 7 0,8-5-1603,-2 6 1910,11-9 267,-3 5 0,13-8 0,-6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5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1 453 8266,'17'-45'778,"8"-5"-200,3 13-62,6-5-1120,1 7 596,0 0 198,7 8 0,-3-6 216,8 4-153,-9 4 0,12 0 0,-13 8-72,6-1 73,-1 1 62,-5 7-442,-2 2 105,-2 8 1,-6 0 259,8 0-675,-8 0 720,5 8-459,-12-6 108,5 13 1,-2-5-81,0 8 0,1-1 125,-7 0 0,0 1 31,1-1-55,-1 1 1,1 1-1,-1 2-5,0 2 0,-5 2-47,0-1 108,-9-5-32,13 6 1,-12-2-27,7 1 31,-7-1 6,12-6 127,-14 1-128,5-1 25,-7-7 1,0 5 0,0-3 1,0 3-37,0 3 226,0-1 21,0-7-217,0 5 253,0-5-111,0 7 1,-5 2-66,-1 5 231,-8-5-257,12 14 0,-7-6 66,3 8 75,4 0 0,-6 7 76,8 4-29,-8 5 0,6 7-60,-3 0 0,3 7 619,2-1-823,7 12 387,-5-13 0,8 19 91,-4-13 0,-4-1-240,4-4 1,1-8-10,-1 2 0,0-4-30,-6-2 1,0-7-80,0-5 1,-2-3-144,-4-2 0,2-6 27,-7 0 1,-1-8 76,-5 2 0,-1-5-409,1-7 0,0-3-153,-1-8 0,-7 0 107,-4 0-1095,4 0 956,-16 0 0,12-8-21,-11-3 1,3-5-164,2-1 0,0-1-378,1 1 0,-5-2 1092,4-5 0,-11-3 0,9-7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140 226 8132,'7'-27'-1349,"5"4"704,-4 4 718,7 1 0,-5 1 188,7 0 0,1-1-66,-1 1 475,1-1-290,-1 9 0,0-7-43,-7 7 1,5-1 1253,-3 4-1491,-4 4-52,0 2 35,-8 8 0,0 2-249,0 7 96,-8 0 88,-2 8 1,-7 3-85,-1 6 1,1 1-81,0 0 1,-1-6-450,1 0 466,-1-8 0,9-1-455,3-9 86,4-7-191,2 11 85,0-13 278,8 6 0,7-10 104,8-4 0,2 4 80,-1-3 0,1-3 137,4 2 0,2 0 5,-8 6 0,0 0 49,-5 0 1,-7 8 40,1 4 0,-8 5 310,1 6 0,-5-1-162,-5 7 1,-5-6 236,-7 6 1,-3-6-158,-3 6 0,2 0-81,-8 6 0,2-6-126,-2 0 0,-2-8-345,8 2 243,-1-3 0,1-5-279,0-3 0,-6 1 1,6-7-318,1-2 0,3-2 264,2-2 1,1-2-9,5-4 0,1-2 331,4-3 0,4-5 0,-4 5 0,5-5 0,1-1 0,7 1 0,5 5 0,3-3 0,3 8 0,1-5 0,4 5 0,2 0-98,4 6 315,4 0-223,-6 0 1,6 0 316,-4 0 1,-2 0-91,-4 0 1,-5 2-8,-1 4 0,-1-2-74,-10 7 0,1-1-176,-1 2 0,-4 3 12,4-3 0,-6 3-234,-6 3 1,2-3-26,-7-3 0,-1 3 104,-5-3 1,-1 1 78,1-1 1,-1 1 132,1-7 0,-6 6 351,0-6-480,7 7 220,1-11 110,5 13 0,-2-7-22,1 4-114,7-4 1,4-8-109,11 0 0,7 0 84,5 0 1,-2 0-137,8 0 1,0-6 34,6 0 0,0-6-177,0 7 1,-8-1 65,-4 6-73,-4 0 1,-3 2 141,-5 3 0,-3 5-12,-8 8 1,-8-1 275,-3 0 0,-7 7-90,-5-1 0,2 0 68,-8-6 1,6 1-14,-6-1 0,7 1 121,-1-1 0,10-7-17,1-5-34,8 5-97,-3-8-209,7 6 0,7-8-3,5 0 1,3 0 73,3 0 0,-1 0-198,1 0 0,-1 2 1,0 3 0,-5-1 103,0 8 0,-9 1 141,3 11 1,-6-5 148,-6 4 0,-3 2 69,-9-1 0,1-1 315,0-6 0,1 1-78,4-1 1,-1-5 193,7-1 305,0-7-650,6 4 0,16-10-274,7-4 1,12-4-377,11-7 0,3-8-649,14-4 0,1-4 216,6-2 1,-6 6 736,-1 0 0,1-8 0,6-7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7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0 426 8268,'25'-16'0,"-11"6"41,3-7 1,-3 7-5,3 10 1,1 0 2607,-1 0-1054,0 0-1396,-7 8 1,-2 2-238,-8 7 0,-2 2-397,-4 5 1,2-3 1,-7 8 1,-1-8-337,-5 2 1,7-3 446,4-3 0,4-5-579,2-1-4,0-7 54,0 4 826,0-8 1,8-2 13,3-4 0,1-3 15,5-9 0,-1 1 5,13-1 1,8-1 106,9-4 1,6 2-89,6-8 0,8 7 89,4-1 1,3-2 355,-9 2 0,-4 1-227,-2 11 0,-6-3 385,-6 9 1,-9-7 13,-8 6-380,-8 0-111,5 6-313,-17 0 1,-1 8-73,-8 4 1,-10 3-523,-7 3 0,-4 7-498,-14 4 639,4-4 430,-12 0 1,7-6 157,-5 4 0,4-3 28,-3 3 464,3-4-393,10-9 1,2 4 71,7-9 0,7 7 426,-1-6-89,8 0-119,-3 1 1,8-5-180,5 4 0,4-12 10,7-5 1,1-5-542,-1-1 1,-1-1 77,-5 1 1,3 0-83,-8-1 0,-1 1 31,-5-1 0,0-5-48,0 0 1,-5-2 369,-1 2 0,-8-3 0,3-3 0,1-3 0,-2 3 0,3-2 0,-3 2 0,-1-4 48,7 4 1,-6 2 117,6-2 1,-5 13 487,5-1 141,0 3-257,-2-3 0,6 9-252,-3 8 0,3 10-68,2 13 1,-6 8 437,0 15 1,0 9-191,6 14 1,0 8 71,0 5 0,0 16-524,0-46 0,0 1 1,0 1-1,0 0 18,0-2 0,0 0 1,0 3-1,0 1-210,0-1 1,0 0-1,0 2 1,0 0-601,0-5 1,0 0 0,0 47 777,0-18 0,0-4 0,4-7 0,4-4 0,4-8 0,-1-8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8310,'23'2'379,"0"4"1,0 3 364,-5 9 1,7 5 293,4 0-744,-4 0 0,0-5-468,-7-1 1,-3-5-691,-3-1 0,1 1 203,-7 5 1,-2-5-661,-10 0 1321,-4-1 0,-15 14 0,-2 2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8286,'0'9'1425,"2"5"-1039,3-8 0,13 0-107,11-6 1,6-2-262,5-4 0,7 0-209,11-11 0,-4 1 87,4-13 1,2 2-113,-2-2 1,-2-2-251,-10 8 0,-5 0 140,-12 5 0,-4 1-1136,-8 0 1092,1-1 1,-11 3 369,-7 3 0,-3 6 0,-15 12 0,3 6 0,-14 11 0,0 4-154,-6 8 1,0 7 47,0 5 0,1 1 865,-1-2 0,0 3-397,0-9 1,0 1 389,1-6 0,1 0-264,4-1 1,-2-1-233,8-4 0,5 2 219,7-8-378,7 1-263,-4-7 0,23-7-77,9-5 1,8-5 48,9-5 0,4 1 63,7-8 1,0 8 573,0-2 0,-5 5-13,-1 1 0,-7 7 30,1 5 0,-5 3-120,-6 3 1,-4-1 7,-7 1 1,-1-1 54,0 0 1,-5-5-40,0 0 1,-1-7-683,7 7 0,1-8 269,4 2 0,-2-6-1270,8-6 1,0-6 129,6-11 0,2 2 1189,3-8 0,5 0 0,7-6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8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8274,'0'12'0,"0"0"0,0-1 1211,0 7 1,0 12-332,0 5 1,-6 14-114,1 3 0,-7 0-288,6 6 1,-5 2-212,5-2 0,-6 8-1282,6-3 0,1-5 697,5-5 0,0-3-1391,0-9 0,7-9 1708,5-8 0,3-5 0,3-2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19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0 366 8159,'18'-35'0,"5"0"15,0 0-78,8 8 0,-2 0 114,11 4 0,5 2 362,7-8 1,6 7-184,0-1 0,6-2 55,-6 2 0,0 5-95,-6 7 1,-5 7 136,-1-2 1,-7 4-165,1 2 0,-9 0-62,-2 0 0,-8 2 52,3 4 1,-7-2-59,-5 7-38,3 1 0,-11 5-5,8 1 1,-7-7-173,7 1 0,-6-2 20,5 1 1,-5 3 78,6-8 0,-3 7-58,3-1 0,2-3 89,-9 3 1,9-6-15,-3 5 74,-3 1 1,6 5 130,-8 1 1,-1-7-117,-5 1 1,0 0 152,0 5 0,2 0-81,4 1 1,-4-1-55,4 1 0,-4-1-36,-2 0 1,0 8 54,0 4 0,0 0 64,0 6 0,6-2-29,-1 14 265,9-1-166,-12 14 1,7 2-26,-3 7 0,-2 7 188,8-1 1,-6 6-13,5-5 1,-7 7 2,2-2 1,2 4-59,-3 2 1,7-2-128,-6-4 1,5-5-125,-5-12 0,6-4 33,-6-8 1,1-2-155,-1-4 0,-4-5 0,4-12 1,-4 2-212,-2-8 1,0 0-623,0-5 1,-2-9 433,-4-3 1,-4-4-199,-7-2 0,-2-2 347,-5-4 0,3-3-1017,-8-9 0,-2-1 159,-9-4 1,-5-4 1127,-7-8 0,-8-8 0,-2-1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20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8120,'0'-17'0,"2"7"1428,4 4 2022,-4 4-2604,13 2 1,-11 0 60,8 0-758,-8 0-286,11 8 0,-13-4-361,4 8 0,-2-9 16,1 3 1,-3-2-1625,4 2 1072,-4-4 243,6 13 1,-4-13 100,7 4 0,-3-6 259,9-6 1,-3 2 161,9-7 1,2-1 236,-1-5 0,6 5-116,-1 1 148,-3 7 128,-1-4 0,-8 8 43,1 0 0,-3 2 5,-3 4 1,1-2 260,-7 7 0,0 1 629,-6 5 1,0 1-458,0-1 1,-2 0-89,-4 1 1,-4-1-360,-7 1 0,-2 1-443,-5 4 1,3-4 75,-8 5 1,2-5-233,-2-2 0,2-5 232,4 0 0,3-3-160,-3 3 0,4-4-291,2-8 16,7 7 725,2-5 1,16 6 132,3-8 0,13-2 153,5-4 1,4 2-214,1-7 1,7 7-22,0-2 1,-1 4-51,-5 2 0,-2-6 28,-4 1-286,-4-1-46,-8 6 258,-7 7 1,-4-3-462,-12 8 1,-6 0 33,-11 5 1,0 2-87,-12 4 0,2-3 202,-13 3 1,1-4 114,-1-1 0,-2-1 152,7 1 0,6-1 338,6 0 0,10-5 1617,2 0-1468,7-9 0,12 11 213,4-8 1,5 0-178,12-6 1,6 0-190,12 0 1,-2-8-228,7-4 1,-5-3-236,5-3 0,-7 1-80,1 0 0,-3-7-377,-2 1 0,-8 0-384,-4 6 1,-9-7 428,-3 1 0,-7-2-156,2 2 0,-4-4 232,-2-8 0,-8 0 247,-3 0 1,-5 1 219,-1-1 0,-1 0 0,1 0 0,0 8 136,-1 4 0,7 5 267,-1 7 1302,8-5-777,-11 14-405,13-5 0,-12 14-102,8 5 1,-1 5-16,1 7 0,2-3-14,-8 8 1,7 0 58,-7 6 0,-2 7-8,-9 5 78,4 3-313,-14 2 1,8 0-565,-4 1 1,-4 5 296,4 0 1,2 0-772,-2-6 0,8-6 261,-3 1 1,5-9-58,2 3 1,7-12-20,4-6 1,4-9-825,2-3 1469,0-7 0,16 4 0,3-8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2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8120,'11'0'1520,"1"0"1,-1-2-1062,7-4 0,1-1-178,4-5 1,2-3-31,4 3-179,4-3 160,-13 5 0,7-4 352,-4 9-508,-4-1 0,6 6-272,-7 0 1,-9 2-127,-3 3 0,-4-1-479,-2 8 0,-2 5-350,-4 7 1,-3-1 541,-9-6 1,1 1-56,0-1 0,-7 0-3,1 1 667,-8-1 0,4 1 0,-8-1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20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 0 7779,'-18'0'1204,"9"0"0,3 0-637,12 0 0,3 0-164,9 0 1,-1 2-149,1 4 0,-1-4-105,0 4 1,1-4-170,-1-2 1,-5 0-37,-1 0-484,-7 0-224,4 0 1,-10 0 382,-4 0 0,0 0-144,-11 0 1,3 0 120,-9 0 0,2 2-209,-2 3 471,3-3 1,-5 6 210,8-8 1,5 6 10,1 0 538,7 0-79,-4-6-317,8 7 1,0-3-217,0 8-225,0-8-150,0 11 1,0-11-182,0 8 170,0-9 0,-2 11-23,-4-8 264,-3 0 0,-9-5 198,1 5 60,0-4-253,-1 6 1,7-6 968,-1 4 1,2-2-19,-1 7 1,-3-5 312,8 6 1,-5-1-444,5 7 1,-6-1 31,7 0 1,-1 1-262,6-1 0,0 1 318,0-1-435,0 0 0,7-1-89,5-5 1,11 3 62,6-8 1,12 0-567,5-6 1,8 0-623,10 0 0,0-8-82,11-4 1,-5-3-1050,-6-3 1,0 7 2002,-12-1 0,4 8 0,-12-3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7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7973,'18'18'0,"-1"-1"83,0 8 1,1-6 0,-3 4 1152,-4-3 1,5-3-367,-5 0 1,-1 0-124,1 1 1,-7-1-399,2 0 1,-4-5-225,-2-1-2185,0-7 1482,0 4 1,0-10-1039,0-4 1616,0-3 0,-8-9 0,-1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7975,'7'-10'3015,"-5"2"-1017,14 8-1439,-14 0 1,7 2-321,-3 4 1,-2 4-866,7 7 1,-1 0 625,1 1 0,13 14 0,-5 5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21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18 192 8055,'-8'-17'3116,"6"-1"-2350,-5 1 1,16-1-409,9 1 1,1 5-253,10 1 0,2 1-92,9-2 1,-1-1-339,8 7 1,-7-5-2477,7 5 2800,-9 0 0,5-2 0,-8-1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14:2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36 8061,'0'-18'0,"0"9"992,0 1 166,0 8 1,-2 2-308,-4 4 0,-4 3-350,-7 9 1,-1 1-237,1 4 1,7-3-81,4 3 1,5 2-124,1-2 0,9 0-39,9-5 1,1-1-279,10 1 1,-2-9 26,2-3 1,2-4-294,-8-2 0,6 0 171,-6 0 0,1-8 59,-7-3 0,-5-5 263,-1-1 0,-7-1-29,2 1 0,-12 0 125,-6-1 0,-5-1-224,-6-4 0,2 5-141,-8 1 0,0 1 191,-6 11 106,-8-1 0,-1 6 0,-8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37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8812,'0'-10'2282,"2"2"-1869,4 8 0,-3 0 93,9 0 1,0 2 640,5 4-761,0-4 1,1 6 27,-1-8 1,6 0 4,1 0 1,-1 0-348,-6 0 0,-5 2 115,-1 3 0,1-3-821,5 4 347,-7-4-47,6-2 0,-13 2-1095,9 4 1047,-8-4 1,9 7-792,-7-3-265,0-4 445,-6 14 1,-2-7 992,-4 9 0,-3-1 0,-9 1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38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18 8177,'10'0'786,"-3"-2"-687,-7-3-116,8 3 461,-6-6-189,6 8-132,-8 8 1,0 1-61,0 9 0,-2-1-20,-4 1 1,-2-1-128,-3 0 0,-5 7 85,5-1 1,-5 0-6,-1-6 1,1 1 24,5-1-332,-5 1-183,6-1 275,1-7 16,1-3 1,10-7-12,4 0 1,11-9-42,12-9 0,6-1-216,6-10 0,3 6 123,8-6 1,-1 2 347,-5-2 0,-4 4-97,-7 7 0,-2 7 123,-4-1 0,-4 8 431,-7-2-254,-9 4-73,-1 2 0,-8 2 48,0 4 0,-8 4 60,-3 7 1,-7 2 141,-5 5 1,2-3-287,-8 8 1,2-2-28,-2 2 1,-4 4-260,4-4 108,4 4 60,-8-6 0,14 4-123,-5-8 173,5 0-22,2-5 1,-1-1-19,1 0 0,7 1-11,4-1 1,4-5-26,2-1 13,0-7 0,2 4 5,4-8 0,4 0-72,7 0 101,1 0-4,-9 0 1,7 0 0,-5 0-19,5-8 146,1 6 1,-5-11 533,-1 7-431,1-8 0,4 11 521,-5-9-283,5 8-136,-7-4-362,9 8 155,-9 0 0,5 2 30,-8 4 1,1-4-1,-1 4-110,-4 3 1,6 1-125,-8 8 0,0-1 138,0 0 0,-2 1-10,-4-1 0,2 6 78,-7 1 0,1 1 7,-2-2 1,-1-4 235,7 4-272,-7-3-19,11-3 1,-6 1 108,8-1-71,0-7 3,0 5 0,0-11 127,0 8-79,0-9-4,0 5 71,0 0-128,0-6 0,2 11 78,4-7-193,-4 0 115,5-6-11,1 0 0,-4 0-113,7 0 151,-7 0-625,12 0 350,-7-8 1,3 4-259,0-7 1,-7-1-1083,7-5 916,-8-1 0,4 1-287,-8 0 1,-2 1 14,-4 4 445,-4-3 108,-7 13 1,-1-8 142,1 5 120,-8 3 49,6-6 1,-8 8 163,3 0 0,5 0 110,-4 0 1,2 0 415,-3 0 0,5 0-195,-4 0 1,3 2 1266,3 4-838,0-4-429,-1 13-168,1-5 0,5 1 80,1 1-189,7 0-21,-12 5 1,9 0 90,-5 1 0,-2-1-14,9 1 1,-7-1-1,6 0 1,-1-5 130,1 0-60,4-1-162,-6 7 35,8-9-30,0 7 1,8-14-209,3 3 30,5-3-147,9-2 0,-4 0-106,8 0 1,6 0-131,6 0 1,5-5-330,-5-1 1,5-6 116,-5 6 0,-1-1-390,-5 1 0,6 4-356,-1-4 687,1-4 269,-6 8 0,-1-11-1059,1 7 693,-8-7 238,6 11 481,-13-14 0,5-1 0,-8-10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38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 8126,'10'-8'2743,"5"-2"-2458,-13 0 1,14 3 714,-5 7-461,5-8-1,-6 6 0,5-6 347,-3 8 0,3-5-604,2-1 1,1 0-406,-1 6 0,1 0-212,-1 0-95,0 0 0,1 0-2681,-1 0 1529,-7 8 770,-2 1 813,-8 9 0,0 7 0,0 2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3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0 818 8126,'0'18'1238,"0"-9"0,8-1-1186,4-8 1,3 0 129,3 0 1,7-2 326,4-4 0,4-3-107,1-9 1,-1 1 95,-4 0 1,4-1-1819,-4 1 624,-4-1 514,0 1 1,-7 1-1285,-1 5 733,1-5-120,-9 7-174,-1-9 728,-8 1 1,-2 1 130,-4 5 1,-3 3-101,-9 8 0,1 0 518,-1 0-248,1 0 1,0 8 780,-1 3-521,9 5-152,-7 1 0,8 1 1090,-3-1-603,-5 8-221,14-5 1,-5 7 98,7-4 1,0-4-62,0 4 1,0-3 76,0-3 1,7 1-241,5-1 1,-2-2-173,1-3 1,1-2-452,5-5 296,1-3 77,-9 6 0,7-8 70,-5 0 1,5-8-463,1-3 1,3-7-635,3-5 1,-4-6 372,4-11 1,2-7-214,-1-11 1,1-6 437,-2-11 0,-2 3 11,8-3 0,0 9 825,6 3-344,-8 14-130,6-9 1,-14 21 580,5-3-323,-5 11 58,-2 4 243,1 7 104,-1 1 392,-7 7 25,-3 3-645,-7 7 0,0 7 202,0 5-216,0 3-187,0 3 1,0-1 342,0 1-291,0-1-79,0-7 0,2 5-108,4-3 1,6-3 43,11 3 0,4-8-221,8 2 0,0-4-45,-1-2 1,7-6-273,0 0 1,-1-6-353,-5 7 451,0-1-64,-8-2 243,6 6 15,-14-6-9,-1 8 97,-3 0 0,-15 6 22,0 0 1,-8 9 154,-9 3 0,-8-1-219,-4 6 0,-2-1-148,2 1 1,-4-4 145,4 4 39,4-3 18,-8-3 1,16 1 195,-1-1 25,1 0-62,15-7 1,-8 4 643,4-9-463,4 9 1,-3-6 119,10 3 1,-1 5-25,8-5 0,-2 5 112,1 1 1,3 1 328,-9-1-377,9 0-153,-12 8 1,6-5 48,-8 3-92,0 4-147,0-8 0,0 8-148,0-3 1,-6-5 15,0 4 1,-9 2-271,-3-1 1,1-3 71,-6-10 1,3 3-496,3-8 708,-1 0-55,1-6 25,0 0 1,7-8 168,4-4-240,-3-3 132,7-3 0,-4 1 104,12 0 0,-3-7-64,9 1 0,5 6 32,7 5 1,-1 2 15,-6-1 0,1 3 113,-1 8 1,0 2-164,1 4 1,-8 4-19,-3 7 1,-7 8 254,0 4-200,0-4-5,0 8 0,-7-6 30,-5 8 1,-4-6 35,-1 0 1,2-8 115,3 2 1,4-3-5,8-3 0,0-5 231,0-1 0,0-5 161,0 6-277,0-8-79,8 3 0,2-7 147,7 0-103,8 0-523,-5 0 1,12 0-430,-3 0 0,6-2-202,6-3 0,-4 1-982,3-8 0,-3 1 757,-2-7 1046,-1 8 0,1-13 0,0 4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39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10358,'11'2'5472,"1"4"-4891,-8-4-228,3 6 142,-7-8-880,0 0 1,6 1-1377,0 5 1,0 4 1760,-6 7 0,0 1 0,0-1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39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8041,'7'10'6352,"-5"-2"-5881,14-8 0,-12 0-951,7 0 480,-7 0 0,12 0 0,-7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45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486 140 8145,'2'-16'892,"4"5"0,-4-5-197,3 5-399,-3 3 0,4-7-80,0 3 1,5 2 170,-5-1-147,0 7-475,-6-12 271,0 14-160,0-5 1,-2 9-165,-4 3 214,-3-3-73,-9 14 0,1-6-87,-1 7 259,1 0-38,0 1 1,-1-7 3,1 1 1,-1-2 56,1 1 0,0 5 140,-1-5 1,1 3-108,-1-3 0,1 5 150,0-5 0,-1 5-90,1 1 0,-6 7-2,-1-1 0,5 8 4,2-2 1,9 4 31,-9 1 1,3 1 135,-3 0 0,-1 6-120,1-1 1,5 1 139,1-6 0,7-3-118,-2-3 1,2 2-5,-2-7 1,4 5-249,-3-6 0,5-2 31,5-9 1,5 1 75,7-7 1,1 6-32,-1-7 1,1 1-109,-1-6 0,6 0-101,0 0 0,6-8-188,-5-3 0,7-5-43,-2-1 0,-4 5-166,-2 1 1,2-1-445,-2-5 497,0-1 177,-5 1 0,-1 5-288,1 1 209,-9-1 262,7 2 0,-12-3-91,7 7 1,-7-2 15,2 3 377,-4 3 39,-2-6 865,0 8 546,0 0-929,0 8-282,0 1 1,0 9 31,0-1 1,0 1 175,0-1 0,0 6-373,0 0 0,0 1-205,0-7 1,0 0-824,0 1 433,0-1 321,0 1 0,0-1-381,0 0 1,0-5-120,0 0 0,0-7-1372,0 7 664,0-8 492,0 4 0,-2-10 770,-4-4 0,-4-4 0,-7-7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4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52 123 8145,'-17'0'2052,"-1"0"-2819,9 0 1274,1-8 2051,8 6-2034,0-14 1,10 13 528,7-9-687,8 0 0,10 1-396,0-1 1,5 2-463,1-1 1,5-3-440,-5 9 1,0-1 300,-7 6 630,1 0 0,-8 0 0,-2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9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8062,'-10'9'2478,"2"7"-1752,8-5 0,0 5 1451,0 1-1474,0 0 0,0 0 518,0 1 0,0-1-563,0 0 1,-5 1-1082,-1-1 1,0-6-297,6 1 1,0 0-1781,0 5 1874,0 0 1,2-2-1456,4-3 432,3-4 1,14-8 1647,0 0 0,16-16 0,-3-3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46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296 87 8118,'10'-8'-1201,"-2"-1"453,-8-1 789,0 2 469,0 8-147,0 0 1,0 8 287,0 4 0,0 3-210,0 3-222,0-1-181,0 0 0,0 7-147,0-1 0,0 8 64,0-2 0,0-4-239,0-2 0,-2 2 90,-4-2-69,4 1-10,-6-7-30,8 0 256,0-7-122,0-2 80,0-1-10,0-5-31,0 6 123,0-8 179,0 0 1,-5-2-55,-1-4 1,0 3-70,6-9 1,0 6 255,0-5-241,0-1-73,0-5 0,0 5 20,0 0 1,2-1 7,4-10 0,-2 3-104,7-3 0,-1-2 16,2 2 0,3-6-148,-3 6 0,1-1 93,-1 7 100,3-8-26,-5 5 1,5 1 197,-3 8-186,3-1 96,-13 2 271,14-5-203,-7 13 67,1-6 1,6 8-99,-14 0 1,5 2 250,-7 4-22,0 4-255,0 7 1,0 0 526,0 1-275,0-1-21,0 8 0,0 0 66,0 4 0,-6 4-170,1-4 0,-3-2-46,2 2 0,4-2-108,-4 2 0,-1 2-305,1-7 0,-6-1-867,6-6 606,1 1 338,-3-1 1,6-5-1103,-4-1 642,-3-7 280,7 4 1,-8-8-468,4 0 833,4 0 0,-11-2 0,7-4 0,-6 2 0,6-7 0,1-1 0,5-5 0,0-1 0,0 1 0,0-1 106,0 9 75,0-7-3,0 14 0,2-5 472,3 7-341,-3 0 0,8-2 596,-4-4-298,-4 4-384,13-6 1,-11 8-300,8 0 81,-8 0 130,3 0-582,-7 0 226,0 8 88,0-6 0,-2 13-89,-3-3 0,1 3-152,-8 3 0,-5 5-292,-7 0 1,1 8 400,6-2 0,-2 2 265,-5-2 0,5 4 0,-4-4 0,3-4 0,3 0 0,0-2 0,-1 1 0,1-1 0,7-14 0,-3 7 0,7-5 0,-8-3 0,12 0-57,-5-8 146,7 0 1,2-8-52,3-3-13,5-5 0,7-1 0,7-6-235,-1-1 234,0 1 50,-6 6 0,1-1 12,-1 1 0,-1 5 42,-5 1 1,3 5 443,-8-6-394,7 8 0,-11-1-23,4 10 0,-4-1 210,-2 8-22,0 7-234,0 1 1,0 5 56,0-8 29,0 8-149,0-5 0,0 11-84,0-8 0,-6 0 100,0-6 0,0-5-32,6 0 1,8-7 29,4 7 0,-1-8-8,7 2 1,-3-4-181,14-2 0,-6-8 118,6-4 1,-7 3-133,1-3-35,4 0 65,-8-5 1,6 0-228,-7-1 1,-7 1 54,1-1 1,-8 7-717,2-1 459,-4 1 541,-2 1-286,-8 2 286,-2 8 0,-15 0 0,4 6 246,-8 0-378,8 15 351,-12-9 1,8 13 303,-4-8 1,-4 1-223,4-1 0,2 2 103,-2 4 0,5-3-175,-5 3 1,6-4-251,-6-1 0,8-3-272,-2-3 0,3 3 205,3-3 0,0-2-238,-1 1 140,9-7-332,-7 4 94,6-8 0,-1 0-25,-1 0 449,8 0 0,-3 0 0,7-8 0,0-2 0,0-7 0,0 7 0,0 3 0,0 7 149,0 0 1,5 7 611,1 5 1,8 5-74,-3 6 0,7-3 410,5 3 1,4-4 272,8-1-728,7-1-283,3 1 1,13-3 539,0-3-442,8-5-452,-5-7 0,9 0-374,0 0 0,-3 0-223,-3 0 0,-4 0-620,-8 0 0,-1-5 305,-5-1 0,-4 0 906,-7 6 0,-8-16 0,-2-3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48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88 349 9876,'2'10'-781,"4"-5"1057,3 5 183,9-8 0,1 6 532,4-8-410,-3 0-309,5 0 0,-6 0-1304,4 0 345,-3 0-764,5-8 589,-8-2 530,0-7 0,-5 1-101,0 5 1,-8-5 61,1 5 0,-5 1 371,-5-1 0,1-1-336,-8-5 336,8 7 0,-11-6 440,5 14-389,0-5 328,-5 7 59,13 0 1,-12 2-188,9 3 1,-1 1 118,6 12 1,-2-5-10,-4 10 1,4 4 43,-4 2 0,4-1 99,2 1 0,-5 0-53,-1 5 0,0 1-153,6 0 1,-6 0-150,0 0 1,1-3-195,5-3 1,0 4 91,0-4 1,-6-4-137,0-1 1,0-5-341,6-2-767,0 1-70,0-9 436,0-1 303,0-8-325,0 0 321,0-8 187,0-1 0,0-3-22,0 1 0,0-1 366,0-5 0,0-1 0,0 1 12,0-1-12,0 1 0,-2 7 1141,-3 4-593,-5 5 37,-8 1 1,1 1 455,0 5 0,5-2-422,0 8 1,1-1 507,-7 7-301,1-1-495,0 1 0,5-3-42,0-3-256,9 3-576,-5-13 344,8 6 222,0-8-1194,8 0 429,1 0-47,9-8 193,-1-2 199,0-7 0,1 0-137,-1-1 0,1-1 249,-1-4 0,8 3 106,4-3 1,6-2 46,6 2-99,-5 0 58,7-3 0,-6 7 313,3-4-109,-3 4 55,5 1 1,-7 1 41,0-1 0,-6 9 369,0 3 647,-8 4-689,4 2 1,-9 2 268,-4 4 1,-5 3 214,-7 9-467,0-1-176,-7 1 1,-5 1-110,-11 4-58,3-4-157,-5 14 0,2-13-193,0 3 0,0-4-37,5-1 0,1-7-410,-1 1 1,7-8 247,-1 1 1,6-3-323,-5-2 0,7-2-246,-2-3 453,4 3 161,2-22 189,0 13 1,0-14 101,0 7 1,6 1 208,0 0 0,7 7 135,-1 4 0,-2-2 907,1 3-775,1-1 0,5 6 193,1 0 1,-7 0-57,1 0-177,-1 0-160,15 0 0,-5 0 90,8 0 38,8-8-177,-1 6 1,13-19-73,-9 3 0,9-3 76,-3 4 1,2-6-145,-1-1 0,3-5 66,-4 6 1,-3 0 0,-2 6 0,-5-1-5,-1 1 52,0-1-32,-8 1 0,4 5-192,-8 1 182,0 7 0,-5-10-356,-1 9 69,-7-9-143,5 12-424,-13-6 0,6 8 185,-8 0 1,-8 0-28,-3 0 0,-5 0 188,-1 0 0,-3 0-306,-3 0 301,4 0 282,-6-7 1,1 3 154,1-8 1,0 2 36,6-1 0,1-5 265,5 5 0,-5-5-23,5-1 1,1 0 231,-2-1 0,8 7-15,-1-1-173,3 8 1,-6-11 49,6 13-100,-6-6-34,8 8-270,0 0 175,-7 0 0,5 8-55,-4 3 0,2 1-1,-2 5 1,4-1 15,-4 13 1,4-6 322,2 6-353,0 0 0,0 12 0,0-1 455,0-1 1,2 3-20,4-1 0,-2 11-5,8-5 1,-7 7-229,7-8 0,-8 4-281,2 3 0,1-7-596,-1 0 0,0-1 456,-6 1 0,6 3-326,0-9 0,-1-1 225,-5-10 1,0 2-960,0-8 465,0 8 341,0-12 1,0 1-132,0-9 1,-7-1 247,-5 1 1,2-3 88,-1-8 1,-1 6-16,-5 0 1,-1-2-29,1-10 1,0 2 153,-1-8 4,1 1 258,7-7 1,-3 1 594,7 0-605,0-1 156,-2 1 0,6-1 404,-3 1 1,3 0-210,2-1 0,0 7 259,0-1 1,0 0-329,0-5 1,0 5-131,0 1 0,2 1-169,3-2-115,-3-3 199,6 13-161,0-13 1,0 11 30,3-8 0,5 8-182,-5-2 1,5 5-223,1 1 0,0 0-435,1 0 1,-1 0 326,1 0 0,-1 0-232,0 0 1,7 0-1455,-1 0 1045,0 7 408,-6-5 637,1 14 0,7-14 0,2 5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48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13999,'17'0'926,"-7"0"0,-10 6 737,-12 0 0,-7 9-1663,-10 2 0,-8 16 0,-15 12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1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7958,'9'0'-1731,"7"-8"1698,-7 6 27,1-6 0,0 6 135,-5-4 42,-3 4-122,14-5 2,-14 7-113,6 0 87,-8 0 1124,0 0-590,7 0-353,-5 0 0,8 6-34,-4-1 1,-2 1-121,7-6 156,-7 0-144,11 0 1,-5 2 30,8 4 1,-7-4 56,1 4 0,5-4-12,6-2 1,2 0 31,-1 0 1,1 0 134,4 0 0,4 0-151,-4 0 1,2-6 16,-2 0 1,3-2-72,-3 2 86,-3 4-68,6-5 1,-12 5-264,3-4 101,-4 4-160,-1-6-194,-1 8 264,1 0-156,-1 0-76,-7 0-312,-3 0-580,-7 0 854,0 0 0,-7 2-699,-5 4 534,-3-4 118,-3 13 449,1-5 0,-8 8 0,-2-1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1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18 140 7388,'-10'-2'286,"4"-4"533,4 4-556,10-6 1,2 8 114,7 0 1,1 0-123,-1 0 0,2 0-121,4 0 1,3 0-87,3 0 1,3 0 89,-3 0 1,10-2-111,2-3 0,5 3 17,-5-4 1,1-2-187,-1 2 0,-4-5-51,3 5 0,-5-2-188,-6 2 1,2 4-243,-8-3 0,0 1 234,-5-2 1,-7 4-365,1-4 529,-8 4 1,4 0 55,-8-3 1,-2 3 165,-4-4 0,2 4 0,-8 2 0,1 0 0,-7-8 0,1-1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8281,'2'-10'-1349,"4"5"1924,4-5 1,9 8 157,4-4-394,-3 4-153,12 10 1,-10-4 37,7 8 0,0-1-59,6 7 1,-1-1 144,1 0 1,2 1-113,3-1 0,-3 1 62,4-1 1,-4 0-169,-3 1 0,-1 5-130,-4 0 0,2 0-36,-8-5 0,4-1 133,-9 1 1,3 5-76,-9 0 0,-5 0-7,-1-5 0,-4-1 8,-2 0 0,-2 7 102,-4-1 0,-5 6 98,-12-6 0,-4 6-79,-8-6 1,-6 2 20,1-2 1,-3-3-820,2 3 336,5 4 235,-7-8 0,8 1-846,1-9 468,-1 1 499,0 5 0,0-7 0,0-2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590 1 8060,'-17'0'-919,"5"0"509,1 0 1,-1 0 585,-5 0-132,-1 0 0,-7 7 31,-4 5 0,2 4 286,-2 1 0,0 0-193,-6 1 1,0 5-115,1 0 1,1 2 166,4-2 0,-2-3 45,8 3 1,-6-4 74,5-1 0,1-1-128,6 1 0,1-1-102,5 0 0,1 1-30,4-1 0,4 1-149,-4-1 0,10 2-120,2 4 252,15-3 0,-7-1 0,15-7 234,2 1-268,2-5-1,9 7 0,-3-13 226,7 4 0,1-2-233,5 2 1,0-4-232,0 4 0,-5-4-294,-1-2 1,-7 5 502,1 1 0,-3 8 0,-2-5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712 35 8025,'0'-11'-500,"0"-1"-143,0 8 681,0-3 0,-8 7 459,-4 0 0,-9 0-239,-2 0 1,-8 5 9,2 1 1,-4 8-124,-2-3 1,-5 11-35,-1 1 0,0 6 4,7-6 1,-7 10-3,0 2 0,1-1 9,5 7 0,0 2 45,0-3 1,2 8-128,4-1 1,4-3 312,8 3 1,5-7-84,1 7 0,7-9-342,-2 3 0,6-10 102,6-2 1,-2-8-276,7 2 0,7-3 84,5-3 1,2-1-37,-2-5 0,-3 3-57,3-8 0,2-1-145,-2-5 1,6 0 18,-6 0 1,8-2 80,-2-3 0,-2-5 284,2-7 0,-7-1-12,1 1 1,-4-1 181,-1 1 1,-1 0-57,0-1 233,1 1 323,-1-1 641,1 9-47,-9 1-754,-1 8 1,-6 0-235,4 0 1,-4 8 61,3 3-334,-3 5 0,4 1 146,0 1-205,0-1 0,-4-2-297,3-3 1,-3 3-1360,4-3-845,-4-4 1843,-2 7 1,-2-7-196,-4 4 923,-3-5 0,-9 1 0,1 2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3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18 123 8025,'-6'-18'0,"0"1"0,0 5 626,6 1 0,8 5 912,3-6 0,5 2-762,1-1 1,8 1 44,4 4 1,-1 4-485,1-3 0,0 3-108,5 2 0,1 0-1793,0 0 0,0 7 432,0 5 1132,-1 4 0,1 1 0,0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0 453 8030,'10'-8'1261,"-4"-3"-935,-4 3 1,-2-2 141,0 5 225,0 3 886,0-6-1166,0 8 0,0 2-159,0 4 1,2-2 189,3 7-215,-3 1-57,6 5 1,-8 6-241,0 1 63,8-1-195,-6-6 1,6 1-191,-8-1 1,0 0 105,0 1 0,0-7-930,0 1 903,0-8 0,1 4-67,5-8 0,-2 0 8,8 0 1,-6-2 110,5-4 0,7-10-271,5-7 116,8-8 287,-4 12 0,13-14-55,1 4 0,5 2 108,-5-2 0,7 6 258,-1-6 0,-3 7-99,3-1 0,-11 10 64,-1 1 1,-2 8 357,-10-2-230,0 5-91,-5 1 71,-9 0 52,-1 7-413,-8 3 1,-2 9-192,-4 4 1,-9 5 109,-8 6 0,-14 3-196,2 4 0,-3-7 115,3 1 0,0-2 136,0-10 0,2 1 405,4-7 0,4 0-183,8 1 1,-1-9 228,1-3 0,5 2 57,1-2-34,7 0-257,4-6 0,15-8 11,9-4 0,6-3-72,-1-3 1,2 1-255,-2 0 0,2-7-402,-7 1 359,-1 0 110,-6 6 1,-5-3-165,-1-3 1,-7 2 142,2-8 0,-4 6 71,-2-6 0,-8 5 35,-3-5 0,1 0 14,-2-5 1,1 5 131,-7 0 0,3 5 296,3-5 1,-3 6 705,3-6-556,4 8-285,1-4 0,1 7 140,0 1 0,0 5-93,6 1 1,0 5-254,0-6 313,0 8-207,0-3 1,0 11-21,0 7 0,0 5-150,0 18 0,0 7 433,0 17-64,-7 12-260,5 1 0,-8 12-71,4-7-1250,4 15 1257,-5-10 1,7 14-126,0-8 0,-6-2-449,0-4 0,0-4-1387,6-7 1955,0-8 0,6 1 0,0-10 0,-2-9 0,-2-5 0,-2-4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3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546 10 9304,'18'-6'0,"-3"3"0,-4 4 0,-7 9 0,-8 7 0,-9 6 1703,-8 6 1,-6 4-1526,-8 2 0,-1-1 84,-4 1 0,1 1-936,-7 5 1,8 1 224,-3 4 0,-1 4-61,2-4 1,-1-4 58,7-1 1,7-7-479,4-5 0,5-4 469,7-8 0,1 1-6,4-1 596,5-7 1,1 3-189,11-7 0,4-1 416,3-5 0,-1 0-120,0 0 0,1 6 17,-1 0 1,0 0 148,1-6 1,-7 0 943,1 0-241,-9 0 0,5 7-490,-8 5 0,-2 3-156,-4 3 1,-3 1-158,-8 4 1,-1 4-353,1 7 0,2 7 35,3-1 1,4 2 31,8-1 0,0-5 1,0 5 1,16-5-269,7-1 0,8-3 13,3-3 1,6-4 49,1-8 0,5-1-44,-6-5 0,6-3 130,-5-8 1,-1 0-170,-5 0 0,-1-8-115,1-3 0,-8-6-153,-4-7 0,-4-2 145,-2-9 1,-5 0 80,-1 1 1,-7-7 489,2 1 0,-4-6-175,-2 6 0,-6-1 1242,0 7 1,-7 7-634,1 4 1,-3 5 105,-2 7 0,5 3-210,1 8 0,5 0-281,-6 0 1,9 2-105,-3 4 0,-2 4-141,2 7 0,1 0-388,5 0 0,1 1 297,5-1 0,-2 0-752,8 1 1,-1-3 100,6-4 1,6 3-9,1-8 0,4 1 67,-5-1 699,8-4 0,4 6 0,9-8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5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401 1 8137,'0'9'271,"-8"-1"239,-4-8-304,5 0 1,-11 6 129,1 0 0,-2 13-217,-10-2 0,1 7-212,-1-1 0,-3-2 78,3 8 0,-4 0-186,-2 6 1,8-6 168,4 0 0,3-8-95,3 2 1,7-3-106,4-3-58,5-7 197,1 5 1,3-13-229,9 4 1,2-4-37,15-2 1,-2 0-58,2 0 0,3 0 287,-3 0 1,-3 6 284,-3 0 0,-4 7 134,-1-1 0,-9 5 493,-3 6 1,-4-1 1,-2 7 0,0-6-322,0 6 0,-8-8 570,-3 2 0,1-3-550,-2-3 1,7 0-421,-7 1 0,8-7-348,-2 1-899,4-8 644,2 4 1,4-10-724,8-4 1,-1-6 1260,13-11 0,3-4 0,0-8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8079,'17'0'561,"-5"0"40,-1 0 1,-5 0-131,6 0-102,-9 0 0,5 2-265,-8 3 1,0 5-54,0 8 0,0-1-401,0 0 1,0 3 131,0 3 1,-8-2-593,-3 8 1,-5-2 257,-1 2 1,0 2 73,-1-8 1,1 6 292,-1-5 0,7 1 315,-1-2 0,2-4-172,-1 4 1,3-3 143,8-3 0,0-5 1178,0-1-527,0 1-472,8-2 0,3-1 411,13-3 1,1-4-303,4 4 1,4-4-294,-4-2 1,2-6-243,-2 0 0,2-5-554,-8 5 1,0-6-24,-6 6 128,1-7 1,-9 3-167,-3-7 1,-4 5 759,-2 1 0,-8 5 0,-3-6 0,3 8 99,-7-3 0,5 7 203,-7 0 1,-1 1 73,1 5 1,5 2 536,1 4 0,1 9-407,-2-4 0,-1 5 20,7-5 0,-6 2-339,7 4 1,-3-3 2,2 3 0,4-4-363,-4-1 146,4-1-189,2 1 11,0-1 0,0-5 112,0-1-9,0-7 0,8 4 225,4-8 1,3 0 410,3 0 1,1 0 92,4 0 0,-2 0-230,8 0 1,-5 0-366,5 0 0,0 0-327,5 0 0,-5 2-689,0 3 1,-5-1 628,5 8 355,0 0 0,5 5 0,1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6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8033,'8'10'0,"4"-4"727,-5-4-478,9-2 130,1 7 0,3-3 502,3 8 0,-4-3-565,-1 3 0,-1 3-53,0-3 0,1 4-471,-1 1 0,-5 0-1250,-1 1 856,-7-1 1,4 1-464,-8-1 1,0 6 1064,0 0 0,0 1 0,0-7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6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70 8033,'-18'10'0,"7"3"612,-1-7 177,8 0 0,-2-6-307,12 0 0,4 0 202,7 0-532,8 0 1,2-8 57,8-3 1,0 1-411,0-2 1,0 3-656,-1-3 0,1-1 586,0 7 269,0 0 0,0-2 0,-1-1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8072,'0'-17'522,"0"5"653,0 0-1444,7 8 0,1-5-22,4 3 1,3 4 1159,-3-4-550,3 4 1,3 2-35,-1 0 0,1 8-48,-1 4 1,0 9-73,1 2 0,-3 10 25,-3 2 1,1 2 100,-7 9 1,0-5-2,-6 5 1,0-5 149,0 5 1,0-7-259,0 1 1,-6-3-30,0-2 1,-5-6-114,5 0 0,-8-8-298,3 2 0,1-9-59,-1-3 1,-1-5-350,-5 6 0,-1-8-53,1 1 1,1-10-33,5-7 0,-5-5-1092,5-7 1843,-5 5 0,-1-29 0,-1 1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7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7959,'8'-10'363,"2"2"1,7 8 16,1 0 0,-7 0 547,1 0 0,-6 6-592,5 0 0,-1 7-172,1-1 0,-3 3-299,-8 3 0,6-1 81,0 1 1,-2 7-787,-10 4 396,-4 4 192,-7 1 0,-1-1-119,1-4 0,0 2 316,-1-8 1,7 1 223,-1-7-184,8 0 1,-4-5 273,8 0-148,0-9 1,4 5-93,8-8 1,1-2-257,16-4 0,-5 3-101,5-9 1,0 8-126,5-2 0,-5-1 296,0 1 0,-2 0 219,2 6 1,-3 2-96,-9 4 1,-2-2 222,-3 7 0,2 1-268,-9 5 1421,1 1-880,-6-1 0,-8 2 650,-3 4-474,-12-3-491,3 5 0,-7-6-216,4 4 1,2-3-77,-8 3 1,7-4-1013,-1-1 897,-4-1 1,8-1-512,-4-5-443,11-3 765,4 0 1,10-6 245,4 3 295,4-3 1,7-2 780,1 0-782,-9 0 1145,-1 0-392,-8 0-54,0 0-304,-8 8 0,-3 2-163,-13 7 1,3-5-68,-8-1 1,6 1-233,-6 5 0,8-1 308,-3-5 297,5 5-405,2-6 1,7 7 7,4 0 1,14-5 96,9 0 0,5-3 316,12 3 1,-1-3-256,14-3 0,1-4-158,10 4 1,-4-4-603,4-2 1,-4 0-358,-1 0 0,-7 0-838,0 0 1,-7 0 730,2 0 844,-5 8 0,-9-6 0,-1 5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8055,'0'-18'1630,"8"9"-1121,2 1 1,1 10-32,1 4 0,5-2 226,7 7 1,-7 1-270,-5 5 1,-3 1-155,3-1 1,1 0-230,-7 1 1,0-1-262,-6 1 1,0-1-479,0 0 0,0 7 118,0-1 0,0-6-533,0-5 1,0-6-197,0 5 452,0-7 0,8 4 231,3-8 615,5-8 0,1 6 0,1-11 0,-1 7 120,0-8-64,1 12 399,-9-5 407,-1 7 0,-10 7-415,-4 5 1,-3 3 94,-9 3 0,-1-1-430,-4 1 1,2-1 85,-8 0 0,1 3-199,-1 3 1,-1-4-193,6 4 1,-5-5-238,6-7 1,0 5 287,6-5 1,5 3-79,0-2 1,8 3 92,-1-3 725,-5-5-427,8 9 1,-6-6 172,8 7 0,0 0-95,0 1 0,0-1 233,0 1 1,6-7 240,0 1-188,0-1-448,1 7 1,-3-9-294,8-3 0,0-4 16,5-2 0,0 0-216,1 0 0,5-8 93,0-3 1,0 1 38,-5-1 1,-1 5 185,1-6 0,-7 8 32,1-2 324,-8 5-131,3 1 1,-9 7 260,-3 5 0,-5 3-171,-7 3 1,-1-1-92,1 1 0,-1-1-85,1 0 108,0 1-68,7-9 1,-4 7-333,9-5-167,-1-3 125,6 8 0,0-12 103,0 7 1,2-7-241,3 2 296,-3 3 1,12 1-21,-8 8 1,0-7 154,-6 1 1,0-1-115,0 7 1,-8-7 482,-4 1 0,3 0 30,-3 5 1,2 0 190,-1 1 1,-3-1-140,8 1 1,1-7 58,5 1 1,0-6-99,0 5 1,1-5-34,5 6 1,4-9-129,7 3 1,8-4-17,4-2 1,-1 0-597,1 0 0,0-6-330,5 1 0,-1-3-725,-4 2 1,2 4-735,-8-4 2139,1 4 0,-7 2 0,0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8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8142,'9'0'670,"7"2"201,-5 4 0,5 4-252,1 7 1,1 8-9,-1 4 1,6-2-106,0 2 0,6 0 71,-5 6 0,5 0-548,-6 0 0,2-1 54,-2 1 1,-4-6-818,5 0 0,-7-6-59,-5 6 1,1-7-1941,-7 1 1350,7 4 1383,-11-8 0,6 6 0,-8-7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314 1 10677,'-18'7'1544,"-1"1"-1216,-4 4 0,2 5-133,-8 0 1,5 1 28,-5 5 1,6 2-370,-6-2 0,8 8-533,-2-2 0,3 4 678,3 2 0,7 0 0,3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9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7944,'-10'-10'5683,"-5"3"-6126,13 7-348,-6 0 791,1 0 0,5 0 0,-6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0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7995,'11'0'5721,"1"0"-3939,-1 0-1215,6 0 1,-5 2 120,0 4 1,-9-2-1155,3 7 438,-4 1 1,-2 5-567,0 0 1,0 6 460,0 0 1,-8 2 132,-3-2 0,-12 4 0,-4 8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1:5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8046,'-11'-10'1775,"-1"4"-1341,8 5 569,-4 1-713,8 7 0,0 3 422,0 7 1,0 1-301,0-1 1,2 1-512,4-1 0,4 0-311,7 1 0,8-3-333,4-3 0,4 1 178,2-7 0,6 0-394,-1-6 0,-1-2 441,-10-4 0,2 2-67,-8-7 0,-2-1 600,-9-5 0,1 5-62,-7 1 1,0-1 77,-6-5 0,0-1 222,0 1 1,-8 7 334,-3 4 1,1-1 481,-2 1-73,1 0 0,-7 14-456,1 3 1,5 18-57,1 6 1,1 11-86,-2 1 0,-1 5-155,7 6 1,-5 4-29,5 8 0,-6-3-135,6-3 1,-5 2-205,5-8 0,0-2-79,6-10 1,0 3-332,0-9 0,-6-1 198,1-10 0,-7 2-224,6-8 1,-7-2-149,1-9 341,-3-4 0,-3-8 440,1 0 1,-1-14 149,1-3 0,1-14 191,5-4 1,3 0 87,8-6 0,2-1 387,4 1 0,4 3-568,7 9 1,0-4-117,1 4 0,1 4-181,4 1 0,-1 11 98,7 1 0,-6 8-1511,6-1 1,-2 3 225,2 2 1161,4 0 0,-6 7 0,8 3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0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 8078,'10'-18'392,"5"-7"1,-3 8 592,11-1 0,4 9-420,8 9 0,0 0 66,-1 0 1,7 0-201,0 0 1,-1 7 3,-5 5 1,-6 3-808,0 3 0,-14 1 277,3 4 0,-12 2-1330,-1 4 0,-5 4 1425,-5-4 0,-5 12 0,-7 3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0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8078,'-15'19'351,"3"4"0,-3 4 523,3 8 0,4-6-363,3 0 0,1 0-58,-2 6 0,4-2-59,-4-4 1,2 8-112,-1-8 0,3 5-613,-4-10 1,4 5 111,2-6 0,0 0-90,0-6 0,2-1-92,4-5 1,-2 3-606,7-8 0,-5 0 370,6-6 1,-7-8-127,7-4 0,0-5 761,5-6 0,0-12 0,1-10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0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8069,'27'-8'-250,"-1"-2"-62,-9-7 0,6 0 249,0-1 1,6 3 62,-5 3 0,7-3 903,-2 3 0,1 4-291,-1 2 1,2-1-415,-7 1 0,-1 0-5,-6 6 0,1 0-385,-1 0 97,0 8 81,1 2 106,-1 7-458,-7 0 311,5 1 1,-13-7 77,4 1 1,-4-6 217,-2 5-182,0-7 60,0 12 0,0-12-13,0 7 0,0-5-1,0 6 1,0-7 104,0 7-130,0 0 1,0 5-42,0 0 0,0-5 6,0 0 1,0-1 201,0 7-179,0-1 1,0 2 110,0 4 0,0-3-37,0 3 1,0 2 146,0-2 1,0 10-93,0 2 0,0 2 109,0 9 0,0 1 110,0 5 1,0 6-46,0 0 0,0 2 260,0-2 0,0 2-201,0 3 1,-2 3 23,-4-8 1,4 0-190,-3-6 0,-3 2-64,2 4 1,-6-9-110,7 3 1,-7-11-221,6-1 0,-5-5-717,5-6 643,0 4-1498,6-14 1248,-8 6 1,4-17-485,-7-8 1,-1-10-224,-5-13 0,-1-2-1709,1-4 2868,0-12 0,-9 5 0,-1-16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1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88 7935,'0'-17'0,"0"5"0,0 0 0,0 8 2466,8-11-1050,-7 5-570,15 1-278,-14 1-573,6 8 5,-8 0 0,0 2 38,0 4 0,0 3 18,0 9 0,0-1-189,0 1 0,-2 1 71,-4 4 0,4-4-102,-4 5 0,-2-5-169,3-2 224,-1 1 1,4-7-177,-4 1 158,4-8 86,-6 4 1,10-8-69,4 0 1,-2-2 3,8-4 0,-7-2-131,7-4 0,0-3 109,5 3 1,-5-3-191,-1-2 1,1 5 43,5 0 0,-1 1 124,-5-7 0,5 3 66,-5 3 1,5-3 133,1 3 1,1 4-25,-1 3 0,-5 3 582,-1 2-373,1 0 1,5 0-47,1 0 1,-9 9 201,-3 9 1,2-1-118,-2 6 0,-1-1 57,-5 1 0,0-2-211,0 8 0,0-8-173,0 3 1,-5-5 60,-1-2 1,-8 1-245,3-1-66,-5-7 0,-1-2 149,-1-8 1,7 0 252,-1 0 1,8-8 67,-1-4 1,1-3 235,-2-3 1,4-5-144,-4 0 1,10-6 76,2 6 1,7-2-186,-1 1 0,9 5-150,2-4 1,1 9-120,-7 3 0,2 1-632,5-2 1,-5 5-1916,4 7 2662,-4 0 0,7 0 0,1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4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8047,'9'-10'-1175,"7"-5"1539,-14 5-158,13-7 0,-11 1 575,8 5-343,-9-5-329,13 7 1,-12-7 44,7 5 0,-7 1 132,2 4-2,-4 4-4,6-5-43,-6 7-277,5 0-26,-7 0 108,0 0 1,0 9 30,0 9 1,-5 5 51,-1 6 0,0 9 81,6-3 1,-6 10-79,0-5 1,-1 9 13,1-3 0,2 4-68,-8 3 0,7-7-79,-7 0 1,8-7-103,-2 2 1,-1-5 60,1-1 1,0-2-140,6-4 0,-2-4-231,-4-7-17,4-1 166,-5 0-44,7-7-21,0-2-254,0-8-1556,0 0 1842,-8-8 0,6 4 300,-4-7 0,4-1 0,2-5 0,0-1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4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0 8796,'-17'18'470,"3"-7"-420,-3 1 0,9 0 577,-9 5 0,3 0-205,-3 1 1,0-1-163,-1 1 0,7-1-191,-1 0 0,6 1-284,-5-1 0,7 1-1023,-2-1 737,4-7-238,2 5 1,2-13 316,4 4 1,5-6 421,13-6 0,-5-4 0,6-7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4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8047,'10'8'487,"-2"2"873,-8-1-275,-8 7 392,-2-14-792,1 13-2085,-7-13 645,14 6-1799,-5-8 2554,7 7 0,0-5 0,0 6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5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34 9053,'0'-10'160,"0"-5"-171,0 13 0,0-4 725,0 12 0,0 3-270,0 9 0,-7 7 50,-5 4 1,-3 4-597,-3 2 1,-5 5 63,0 1 1,-2 5-94,1-5 0,5 5 101,-4-5 0,4-6-309,1-6 0,3-8 99,3 2 1,-1-9-331,7-3-103,0-7-134,6 4 426,0-8 1,8-8 137,3-4 0,11-3 166,1-2 0,8 1-119,-2 4 0,4-1 285,1 7 0,1-5 176,0 5 1,-2 0 211,-4 6 0,4 0-106,-4 0 1,-2 0 152,2 0 0,-8 2-237,2 4 0,-9-4 105,-3 3-657,-7 5 275,12 0 0,-14 7-721,3 1 0,-10-7 13,-7 1 1,-3-1 697,-3 7 0,-7-1 0,-2 1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5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8190,'11'-6'562,"1"0"0,-1-2-275,7 3 0,-1 3 560,1-4-617,-1 4 1,0 2-49,1 0 1,-7 0-41,1 0-304,-8 0 0,9 8 11,-7 3 1,0 5 104,-6 1 0,-2 1-179,-4-1 1,-1 2 95,-5 4 0,-4-3 72,5 3 0,-5-2 300,-1 2 129,0-3 0,5 5-69,0-8 1,9-5 128,-3 0 0,6-9-68,6 3 1,-3-4-28,9-2 0,0 0-11,5 0 1,0 0-159,1 0 0,-1-6-194,1 1 0,-3-3 2,-3 2 1,1 2-444,-7-7 237,0 7 0,-6-6-557,0 4 412,0 4 1,-8-11 136,-4 7 0,3-2-221,-3 2 0,1 3-391,-7-9 578,1 8 0,1-11-69,5 3 0,-3 2-200,8-1 0,1-1 155,5-5 1,0 5 385,0 1 0,7-9 0,3-7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0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7995,'-2'27'0,"-2"-4"0,-2-4 3526,3-2-1124,-7 0-527,8 1-1040,-6-1 0,8-5 186,0-1-563,0-7 0,-2 4-2365,-3-8 1261,3 0-476,-6 0 589,8 0 1,2 0-2433,4 0 1442,-4 0 814,13 0 507,-5 0 260,7 7 1,-6 1 123,1 4 1,-6-3-202,5-3 1,-5-4 438,6 4-222,-9-4 0,13-2 25,-5 0 0,-1 0-275,1 0 1,1 0-210,5 0 1,1 0-57,-1 0 0,2-8-343,4-4 1,4 3-21,8-3 1,-1 8 215,1-1 1,-1 3 643,1 2 0,0 2 512,-1 3 0,-7 5 849,-4 7 1,-4 1-141,-1-1 1,-7 0 1088,1 0 0,-8 1 91,1-1 360,-3 0-2373,-2 1 0,0-7 160,0 1-1091,-7-9 378,-3 5 1,-7-16-2014,-1-3 1,1 1-158,0-1 0,-1-3 2155,1-9 0,-8-4 0,-2-7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6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279 18 7972,'8'-10'1458,"-4"2"-968,8 8 1,-1 0-421,7 0 0,-7 0 195,1 0 1,-6 2 164,5 4 1,-7 4-230,2 7 1,-4 2-158,-2 5 0,-2-3 82,-4 8 0,-4-6-66,-7 6 1,-2 0-525,-5 6 1,3-2 204,-8-4 1,0 4-541,-6-4 1,3-4 367,3-2 1,3-9 20,9-3 0,0-7-267,-1 2 450,1-4 0,1-10 78,5-4 0,3-3 127,8-2 0,2-1 84,4 1 0,1-1-28,5 1 0,4 5 17,-5 1 0,5 5-57,1-6 0,2 8 150,5-1 1,-5-3-60,4 2 0,4-5 75,2 5 1,4-6 69,2 6 0,0-1 324,-1 1 1,1 2 223,0-8 1,8 8-299,3-1 0,-4 3-411,-1 2 1,-4 0 103,-2 0 0,-8 0-288,-4 0 0,-4 0-209,-1 0 0,-3 7-343,-3 5 1,-7-2 232,-10 1 1,1 1-209,-8 5 0,-5 1 67,-6-1 0,-8 1 263,2-1 0,2-5 172,-2-1 1,0 1 139,-6 5 0,0-5 0,0-1 0,2 1-6,4 5 0,-2-5 6,8 0 0,-4-1 194,10 7 1,-8 1 272,13 4 1,-7 4 132,7 8 1,-3 2-212,-3 3 1,1 5 47,-1 7 0,-1 0-52,-4 0 1,4 2-294,-5 4 0,11-3-185,1 3 0,3-6-367,-3-6 1,-2 3 130,9-9 1,-7-5-936,6-6 502,0-8 190,-1 4 46,5-15 526,-6-2 0,8-10 0,0-4 0,0-11 0,0-10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6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7972,'9'-8'0,"1"6"-68,-4-4 1,3 4 365,9 2 80,-1-8 1,1 6 276,-1-3-223,0 3 1,1 2-90,-1 0 1,-5 7 103,-1 5 0,-7 4-184,2 1 0,-4 8-40,-2 4 1,0 4 336,0 2 0,0 1-100,0 5 0,-2-2-83,-4 7 1,2-7-392,-7 1 0,5 3-360,-6-2 0,7-1 35,-7-5 0,6-6-1092,-5 0 714,7-8 0,-10 4-67,8-7 221,1-9 1,3-1-209,-4-8 396,4 0 1,-12-2-63,9-4 0,-7-3-437,6-9 874,-7-7 0,3 6 0,-7-6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6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9633,'0'-18'0,"0"1"0,2-1 0,3 1 1504,7 0 1,3 7-1222,3 4 0,1 4-45,4 2 0,-3 0 478,3 0-509,-4 0-331,-1 8 1,-3 2-14,-3 7 0,-5 6-259,-7 0 0,-7 1 254,-5-7 1,-3 0-86,-3 1 1,3-7 99,3 1-142,-3-8 287,13 4 1,9-8-305,17 0 1,14-8-299,9-4 0,5-3 584,6-3 0,4-7 0,7-2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8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0 123 8344,'0'-18'-5,"10"9"-64,7 3 0,8-2-209,10 2 0,2-1 331,3 1 1,3 2 533,3-8 0,-1 3-288,-5-3 1,-3 2-136,4 5 0,-10 3-360,-2-4 1,-8 4 77,2 2-469,-4 0 351,-1 0 1,-7 0-339,1 0 80,-8 0 1,4 2 26,-8 4 467,0-4 0,0 5 0,0-7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8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488 10 8271,'0'-10'-140,"-8"10"1,-2 10 682,-7 7 1,0 3 319,-1 3-581,1-4 1,-1 12-61,1-8 0,0 6-121,-1-5 1,9-1-236,3-6 1,4 1-356,2-1 1,2-5-83,4-1 0,9-7 281,8 2 0,8-4-22,-2-2 1,4 0 96,2 0 1,0-6 164,-1 0 1,-5 0 95,0 6 0,-13 0 602,1 0-332,-11 0 1,2 8 257,-8 4 1,-2 3-244,-4 3 0,-4-1 91,-7 0 0,-6 7-50,0-1-79,-1 8-111,-1-12 0,4 12-467,-8-8 194,0 0-145,2 2 0,-4-5-117,8 3 1,-8-2 103,2 2-513,-4-3 487,6 5 0,-6-8-84,4 1 0,2-7-3,-2 1 1,8-2-167,-2 1 0,3-1 172,3-4 1,5-4 355,1 3 0,7-3 0,-12-9 0,7-3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9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7268,'29'-2'0,"0"-2"0,2-4 0,4 0 0,3-1 0,5 1 465,1 0-151,3 3 1,5-1 85,0 0 1,-7 0-146,-5 6 1,-3 0-3,-2 0 1,-2 0-86,-4 0 32,-4 0 0,-10 2-341,-3 4 0,-4-2 61,-8 7-328,0 1 1,-2 3 15,-4-3 1,-4 3-177,-7-3 0,5-2 203,1 1 1,-1-7-16,-5 2 0,-1 2 226,1-2 1,-1 5 153,1-5 0,0 6 0,-1-7 0,1 9 0,-1-3 0,1 5 0,0 1 0,-1-5 39,1 0 1,-1-1 80,1 7 1,0-1-43,-1 0 1,3 1 413,3-1-281,-3 1 0,13-1 175,-4 0 1,6-5 6,6 0 1,0-9-122,11 3 0,-2-4-117,14-2 1,-5 0 96,5 0 0,5-2-16,7-4 0,0 3-50,-7-9 1,3 0-27,4-5 0,-10 0-77,4-1 0,-12 3-131,0 3 0,-4-3-224,-1 3 208,-9 4-206,7-7 61,-14 13 0,4-6-57,-12 8 1,2 0-155,-8 0 1,-5 0-317,-6 0 1,-2 2 83,1 4 0,3-2 652,-8 7 0,6-5 0,-6 6 0,8-8 0,-3 1 0,5 5-61,2-8 0,7 8-193,4-5 634,-3-3 89,7 14 0,-6-6 84,8 7 0,0 0-31,0 1 0,0 7 168,0 4 0,2-2-139,4 2 0,-4 2 8,3 9 1,3-3-282,-2 4 0,0-4-60,-6-3 0,0 1-90,0 0 0,0-2-238,0-4 0,0-2 4,0-4 0,0-9-759,0 3 31,0-3 0,-2 1 219,-4-3 0,2-5-654,-8-7 822,1 0 1,-7-2-60,1-3 0,5-5-28,1-7 534,-1-1 0,-13-15 0,-2-3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0 8555,'-18'0'0,"1"0"1043,0 0-590,7 0 0,0 6 1327,5 0-961,3 0-432,-6-6-623,8 7 1,2 1 223,4 4 0,3 1-573,9-7 1,1 6 584,4-6 0,4 7 0,8-3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0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8138,'12'10'0,"0"-5"0,-1-3 0,7-2 5410,-9 0-3094,-1 0-1548,0 0-768,-6 0 0,13 8 0,-5 2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0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8110,'0'-10'2933,"2"2"-2534,3 8-247,5 0 1,2 0-73,-1 0 0,1 6-190,5 0 0,1 5 50,-1-5-115,0 8 0,1-7-490,-1 5 0,1 2 151,-1-9 82,0 9 1,-1-10 0,-3 5-424,-1-1 1,-2 0 854,1-2 0,-3-2 0,-8 7 0,0-5 0,0 6 0,0-1 0,0 7 0,-8 1 0,-3 4 0,1-2 25,-2 8 1,1 0 239,-7 6 0,7-6 410,-1 0 0,8 0-183,-1 6 0,1 6-31,-2-1 1,4 1-35,-4-6 0,4 1-111,2 5 0,2-4-70,4 3 1,-2-5 14,7-6 1,-7 2-49,2-8 0,2 0 263,-2-5-236,-1-1 1,1-5 135,0-1-38,0-7-142,-6 4 0,6-10-91,-1-4 0,1 2 11,-6-7 0,6-1-116,0-5 1,2-1-680,-3 1 1,-3-2 387,4-5 0,2 5-810,-2-4 0,1-2 172,-1 2 0,-2-8-56,8 2 1,-7-10 984,7-2 0,0-15 0,5 2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0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8110,'12'-17'0,"-1"-1"247,1 9 0,5-1 189,1 4 0,-1 2 621,0-7 0,1 7-517,-1-2 0,1 4-131,-1 2 0,0 0-240,1 0 1,-7 0-499,1 0 399,0 8-302,5 2 170,-7 7 1,-1 0-39,-3 1 0,-4 1-202,4 4 1,-4-3 96,-2 3 1,0-4 61,0-1 1,0-7 62,0 1 1,0-1-132,0 7 52,0-9 177,0 7 18,0-14-72,0 6 216,-8-8-231,6 0 229,-6 0-198,1 0 0,3 0 102,-8 0-63,8 0 9,-11 0-17,13 0-13,-13 0-3,13 0 0,-6 0 1,6 0-226,-4 0 209,4 0-207,-6 0 10,8 0-222,0 0 168,0 7 1,-1-5-296,-5 4 1,2 4 566,-8 1 0,1 5 0,-7 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1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52 8083,'0'-17'1495,"8"0"-643,-6 7 70,5 3-400,-7 7 1,-2 13-45,-3 4 1,1 10 149,-8-4 0,9 8-352,-3-2 0,-2-2-27,2 2 1,1-8-233,5 2 0,0 2-110,0-2 0,0-6-642,0-5 258,0-1 1,0 1-555,0-1 0,7-7 199,5 2 0,3-6-117,2-6 1,1 2 337,-1-7 0,-5-5 194,-1-1 1,-5-2 241,5 13 272,-7 0-64,4 6 1,-10 10 10,-4 7 1,2 2 254,-7 10 1,-1-6-96,-5 6 0,0-8 209,-1 2 0,7 2-142,-1-2 0,3 0-54,-3-5 0,3-3-202,3-3 0,4 3 18,-4-4 0,4-1-181,2 2 0,-2-1 258,-3 6 1,3 3 105,-4 3 1,4 4-38,2 7 1,-6 1 231,0-1 1,3 7-33,8-1 0,-1 0-136,8-5 1,-1 0 262,7-1 0,-1-1-79,0-4 0,0-4-190,1-8 0,-7-2-138,1-3 0,-1-3-145,7-3 0,-7-4-504,1 4 1,-1-6 345,6-6 1,-5-4-89,0-7 1,-1-2 94,6-4 0,-5-4-388,-1-8 1,1-1 58,5-4 0,-1-10-74,-5-8 0,10-7 144,-3 1 1,5-3 134,0-2 1,-2 2 12,8 3 1,-1-1 47,7 7 0,7-7 0,2 3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1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0 227 8051,'0'-10'2155,"2"-3"-2141,4 7 0,-2-5 206,7 5 1,7-8 14,5 3 0,6-3-215,-6 2 46,8-3 0,-10 5-54,8-7 1,0 0-239,6-1 1,0 7 140,0-1 0,-6 6-117,0-5 0,-6 7 47,6-2 0,-8 4 91,2 2 1,-9 2 267,-3 4 0,-5 1-17,6 5 1,-8 3 130,2-3 1,-3 2-201,3-3 1,-4 5-25,4-5 0,-4 5-63,-2 1 1,-2 6-152,-4 1 0,-2 1-84,-3-2 7,-5-4 221,7 14 1,-9-14-309,1 5 98,-1 3 130,-7-8 1,6 6 144,-4-7 1,3-3-91,3-3 1,5 1 56,1-7-196,7 0-192,-4-6 75,8 0 0,0-2 81,0-4 1,2 2-1302,4-7 736,4-1 741,7-5 0,0-1 0,1 1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1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 8051,'0'-10'-384,"0"-6"286,0 14 1039,0-13-518,0 13 1,0-8 334,0 5-459,0 3-263,0-6 227,0 8-425,0 0 0,0 8 228,0 3 1,0-1 75,0 2 0,0-1 163,0 7 1,0 5-175,0 0 0,0 2 126,0-2 1,0-3-114,0 3 1,0 2-27,0-2 1,0 0-206,0-5 195,0-1-303,0 1 48,0-1 128,0-7 5,0-3-10,0-7-580,0 0 400,8-7 0,-4 3-1765,8-8 1969,-1 1 0,7-7 0,-1 1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8032,'0'-9'72,"0"-7"1,0 12 548,0-7 804,0 7-663,0-4-549,0 8 0,0 2-126,0 4 1,0 4 98,0 7 1,0 6-16,0 0 1,-6 8 17,0-2 0,0-2-12,6 2 0,0-5-122,0 5 0,0-8-100,0 2 1,0-9-84,0-3 0,0-5 88,0 6 15,8-9 0,-4 5 76,7-8 0,-5-8-64,6-3 0,-6-5-24,5-1 1,-1 0-4,2-1 1,3-5-35,-3 0 0,-3-6-163,3 6 0,-2-6-228,1 5 1,5 1 197,-5 6 0,-1 1-1485,1 5 660,-7-5-304,12 14 1396,-14-5 0,-2 14 0,-10 3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2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8133,'-9'8'-780,"1"-6"0,6 11 1222,-4-7 1,4 2 448,-4-2-340,4-4-181,2 13 1,0-5-138,0 7 0,0-5 83,0-1 1,2 1-7,4 5 0,-4 1 51,4-1 1,-4 1-194,-2-1 0,6 0-113,-1 1 1,3-7 96,-2 1 1,-4-6-142,4 5 191,3-7 0,-5 4-17,8-8 0,-6 0-21,5 0 1,-1-2-68,2-4 0,3 2-220,-3-7 70,3-1 1,2-5-238,1-1 1,5-1-162,0-4 1,0 3-459,-5-3 1,7-6 4,4-6 0,-2 1 904,2-7 0,0-11 0,6-2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3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574 53 8167,'0'-17'2341,"0"7"-2252,0-5 876,0 13-314,0-6-535,0 8 0,0 2-109,0 4 1,-7 11-266,-5 12 1,-9 4 88,-3 2 1,1-2 175,6-4 1,5 2-137,1-8 0,5 0-38,-6-6 0,8-5-272,-1 0 347,3-9 1,11 5 11,9-8 0,1 0 57,10 0 0,-2-6 4,2 1 0,8-3-60,-8 2 134,8 4 0,-18-6 0,4 8 187,-4 0 0,-7 0-60,0 0 0,-8 8 57,1 4 1,-5 9-106,-5 2 1,-7 10-225,-11 2 0,-4 2-41,-8 9 1,-8-2-307,-3 3 1,-2 1 232,1-7 1,-1 5-4,7-5 1,-5-6 161,5-6-139,1-8 71,-3 12 1,8-14-95,1 4 0,1-9-13,9-3 1,1-7-176,6 2 131,-1-4 0,9-4-232,3-4 0,4-3 300,2-9 1,6 1 195,0-1 0,9 1 0,3 0 0,-1-1-54,6 1 1,-4 5-23,-1 1 0,5 5 331,0-6 1,8 6 323,-2-5 0,4 7-251,2-2 1,2 2 171,3-2 0,5 3 241,7-9 0,0 8-205,0-2 0,0-1-118,1 1 0,-3-6-135,-4 6 0,3 1-257,-9 5 0,1-6 39,-6 0-621,-8 0 458,-2 6 0,-8 0-56,1 0-291,-1 0-64,-7 0 1,-3 2 163,-7 4 1,0-2-288,0 7 1,-7 1 201,-5 5 1,-9 1 82,-2-1 0,-2 2-67,1 5 1,-1-5 413,-4 4 0,-4-3 0,6-3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3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7865,'-27'10'0,"6"-2"0,5-1 0,5 3 0,-1 2 0,0-1 1126,1 3 0,5 1-563,-6 3 0,7 1-159,-7 4 0,8-3 45,-2 3 1,-1 2-248,1-2 0,0 6 67,6-6 0,0 2-604,0-1 406,0-5-500,0 6 0,0-13 124,0-1 1,2-7-79,4 2 1,0-6 7,11-6 1,-3-9-173,9-8 1,2-3 201,-2 3 0,6 4 41,-6-4 1,-1 9 681,-11 3 0,5 5 317,-5-6-174,-3 8 1,0-2-220,-8 12 0,0 4 143,0 7 0,0 1 11,0-1 0,0 1 181,0-1 1,0-5-90,0-1-390,0 1-697,0 5 1,0-5 207,0-1-2050,7-7 1263,3 4-51,7-8 322,1-8 847,7 6 0,-6-21 0,6 4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4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400 53 8032,'0'-18'0,"2"8"862,4 5-583,-4-5 1,8 8 859,-5-4-787,-3 4 1,6 4-354,-8 4 1,-2 4-14,-4 7 1,-3 8-90,-9 4 0,-7 6-35,-4 6 1,-4-3-229,-2 9 0,1-9 148,-1 3 0,-4 2-14,4-3 0,-1 1 221,12-6-93,1-8 4,6-2 0,5-8-10,1 1-141,7-1 153,-4 0 1,16-5 88,3 0 1,5-9-31,1 3 1,1-2 36,-1 2 1,0-4-1,1 4 1,-1 3 188,1 3 0,-9-2-75,-3 1 1,-4 1 121,-2 5 0,0 6-1,0 1 0,-8 6-85,-3-1 1,-5 2-121,-1-2 1,-1 4 27,1-4 0,2 2 15,3-2 1,-2 2-159,9-8 1,-1 6 0,6-5 0,0-1 72,0-6 0,0 1 83,0-1 1,6 0 40,-1 1 0,7-1 234,-6 1 1,5 5-127,-5 0 1,2 0 151,-2-5 1,-4-1-36,4 0-191,-5 8 1,-1-5-62,0 3 142,-7-4-198,5-1 51,-14-9-249,14-1 1,-7-8-35,3 0-33,4 0 0,-6-8-20,8-3 0,0-5-233,0-1 1,2-6-514,4 0 1,6-10 431,11-2 1,2-2 571,4-9 0,12-1 0,-5-5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0 140 7969,'12'-28'341,"0"5"0,-7 6 301,7 5 1,5-1-212,7 7 1,5-8 515,-6 3 1,0 3-293,-6 2 1,1 4-283,-1 2 0,-5 0-151,-1 0-302,-7 0 0,4 8-350,-8 4 0,-8 11 126,-3 6 0,-11 4-154,-1 2 1,-8-1 288,2 1 0,4-2 72,2-4 1,6-2 110,5-4 1,2-3-128,5 3 1,3-10 303,-4-1 1,12-6 237,5 5 0,12-7 275,6 2 0,10-4-325,2-2 0,5-6 31,-5 0 0,5-5-198,-5 5 0,-7 0-247,-5 6 0,-7-6-363,1 1 355,-4-1 0,-9 13-1016,-4 5 0,-8 5 106,-10 7-1120,-7 3 1324,-16 8 1,0-1 83,0 1 0,1 0-439,-1 0 696,0 0 308,0-1 0,0 1 1,1 0-1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5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7969,'11'-6'864,"1"1"1,0-3-23,5 2 0,0 2-323,1-7 1,1 7-116,4-2 0,-9 4-215,3 2 0,-3 0 133,3 0-241,-7 0-257,5 8 0,-13 1-431,4 9 0,-12 5 359,-5 0 1,-5 2-207,-1-2 0,-1-3 166,1 3 1,2-4-109,3-1 436,-3-1 0,13 1 498,-4-1 0,6-5-120,6-1 0,3-7 385,9 2 1,-1-4-63,0-2 0,9 0-239,3 0 1,-2 0-700,2 0 0,0-2-93,5-4 1,-5 4-214,0-4 1,-5 4 376,5 2 126,-8 0 0,12-7 0,-6-3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1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7957,'0'-10'3710,"0"2"-2313,0 1-358,0 5-338,0-6-625,0 16 1,0 1-20,0 9 1,6-7-101,0 1 0,2-2 113,-3 1-224,5 5 0,7-9 43,1 5 1,-1-4-199,1-8 0,-1 0-85,0 0 0,-5 0 144,0 0 1,-1 0-53,7 0 264,-9-8 1,-1-2-95,-8-7 95,0 0 1,-2-1 192,-4 1 0,-5 5-40,-12 1 1,3 7 193,-3-2 0,-4 4-1352,-2 2 0,2 8 1042,-2 3 0,-8 5 0,-7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2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33 9462,'12'-8'0,"-1"-1"1706,3-1 1,-1 4-1277,-1 12 1,-3 4-21,-3 7 0,4-5-213,7-1 1,-5 1-244,-1 5 1,1 0-8,5 0 1,0 1-205,1-1 0,-7 6 104,1 0 1,-9 8-194,3-2 1,-12 3-310,-5 3 0,-6 5 228,-6 1 1,1-1 122,-6-5 33,-1-1 265,-6 1 1,1-8 206,-1-4 1,4-4-148,-3-2 0,3 1 126,-9-1 0,9-8-7,2-3 0,2-4-119,-2-2 1,4-2 41,8-4 1,6-1-33,-1-5 0,8-3-475,-2 3 1,6-1 63,6 1 0,6-3-71,11 3 0,6 3 248,11-3 1,-2 8 65,8-1 1,1 3-2,4 2 1,-4 0-17,-1 0 0,-2 2 50,2 3 0,-6 5-55,-11 7 1,-4 1-212,-8-1 1,-7 0 213,-4 1 0,-4 7 66,-2 3 0,-16 5 23,-7 2 1,-13 1 185,-5 4 0,-7-1-58,2 7 1,2-6 193,-2 6 1,8-1 683,-3 1 0,7-4-422,5-7 0,6-1-46,11 1 0,5-6-217,7-1 0,1-6-371,5 1 0,12-6 195,10-6 1,-1 3-48,2-8 0,0-1-439,5-5 1,1-1 179,0-5 1,-1-4-114,1-7 0,-3-6 95,-3 0 0,-4-2 425,-7 2 1,-7 2 36,1-8 0,-9 0 32,3-6 1,-12 7-67,-5-1 1,-12 2 149,-6-2 0,-4 4-53,-1 8 1,-3 5-41,-3 1 1,3 7-2591,-3-2 2318,4 4 0,-7-6 0,-1-1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7928,'2'-10'1184,"4"5"1,4 3-134,7 2 0,0 0 112,1 0 1,-1 0-547,0 0 0,0 2-92,1 3 0,-1-3 213,0 4-454,1 4 0,-1-6-51,0 7 0,-5-7-454,-1 2 0,-1-2-541,1 1-843,5-3 1097,-7 6 1,1-6-1218,-4 4 482,-4-4 0,-2 13 621,0-4 0,-2 5-385,-4 1 1,-4 8 66,-7 4 940,-8-4 0,-2 8 0,-7-7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1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69 242 7813,'-17'17'620,"0"1"0,5-9 195,1-3-285,7-4-26,-4-2-271,8 0 0,8 0-349,3 0 0,5-8-55,1-3 1,8-1-69,4-5 1,1 4 99,-1-11 1,4 7 103,-4 6 0,-2-3-109,1 8 1,-6-5-89,1 5 325,-4 0 1,-4 8-103,-3 4 1,-5 4 416,-7 7 1,0 2-83,0 4 0,-1-2 72,-5 8 0,-4-2 149,-7 2 0,5 2-153,1-8 1,1 2-201,-1-2 0,3-10 25,8 5 1,0-5-479,0 4 301,0-7-548,0 5 0,8-13 211,3 4 0,5-6 13,1-6 0,8-11-270,4-12 0,3-4 148,3-1 1,5-7-9,1 1 1,7-2 57,-2 1 1,4 5 332,2-4 1,-6 9-66,0 2 1,-10 8 241,-1-2 0,-2 6-91,-10 5 0,0-1 74,-6 7 0,-5 0 475,-1 6-266,-7 0-97,4 0 1,-8 2-55,0 4 1,0-2 45,0 7 1,0 1-79,0 5 0,-6 0-25,0 1 0,-2 1 12,3 4 1,1-2-14,-8 8 0,3 0-12,-3 5 0,3-1 18,3-4 0,2 3-80,-8-3 0,9-4 54,-3-2 0,4 2-178,2-2 0,2-6 98,4-5 1,-3-2-142,9 1 0,-1-3-125,7-8 0,1 0-133,4 0 1,-4-8-105,4-3 1,2-5 150,-2-1 1,0-6 175,-5 0 1,-7-2-42,1 2 0,-8 4 483,1-4 1,-3 3-194,-2 3 0,0 6 253,0-1 0,0 6 594,0-5 687,0 7-1076,0-4 1,-2 8 675,-3 0-952,3 0-75,-6 0 1,16-2-133,3-4 1,-1 5 78,1-5 0,3 2-197,9-2 0,-4 2-195,4-7 1,-2 1-428,2-1 1,-4-3 113,5 8 0,-3-5-336,2 5 0,-4 0 25,4 6 0,-4 0 334,-1 0 0,-7 0-816,1 0 517,-1 0 815,6 8 0,1 9 0,-1 10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1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7862,'-17'-10'1443,"0"3"1,5 7-932,1 0 1,5 0 1031,-6 0-2284,1 0 165,1 0-2311,3 0 2113,7 0 0,0 1 92,0 5 1,2 4 680,3 7 0,3 0 0,4 1 0,1-1 0,-7 0 0,7 1 0,-1-1 0,-3 0 126,3 0 14,-8 1 0,9-7 717,-7 1 1200,0-8-621,-6 3-576,0-7-957,0-7 0,0-3 125,0-7-28,0 7 0,0-13 0,0 4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2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7942,'17'0'417,"6"0"269,0 0 1,2 0 21,-2 0 305,4 0-586,0 8 1,4-6 8,-8 3 0,6 3 322,-6-2-652,0 7 67,-6-11 1,-2 8-1380,-3-4 1069,-4-4 1,-8 7-1131,0-3 1,0-2 218,0 7 0,-2 3 1048,-4 9 0,-4 4 0,-7 7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2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7942,'0'10'479,"0"-1"-120,0-3-503,0-4-644,8 6 1016,-6-8 0,5-2-22,-7-4 1,6 2 7,0-7-126,7 7 1,-9-6 82,8 5 0,-6 1 66,5-8 27,-7 8 0,6-3 25,-5 7 59,-3 0-113,6 0 59,-8 0-183,0 7 1,0-3 87,0 8 0,0-1 26,0 7 1,0-1 122,0 0 1,0 6-104,0 0 0,-6 2 33,0-2 0,1-3-46,5 3 0,0-4-199,0-2 0,0 0 53,0 1 0,0-7-85,0 1 70,0-8 1,0 5-77,0-3-104,0-4 16,7 6 267,-5-8-77,14-8-88,-15-2 1,13-7 6,-8 0 1,1 5-92,-1 1 0,-2-1-157,8-5 1,-7 0-405,7-1 1,-6-1-589,5-4 0,-1 2 523,1-8 1,5 0-1132,-5-5 1832,5-9 0,1-1 0,0-8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2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7942,'10'-2'0,"-5"-4"306,5 4 53,0-5 791,-1 7-727,7 7 1,-13 1 414,9 4-516,-8 3 1,5-5 30,-3 7-247,-4 0 1,6 0-144,-8 1 1,0-7-590,0 1 470,0-1-75,0 7 0,-2-3-59,-4-4 243,4-3-212,-5 0 457,7-6-11,0 5 11,7-7 0,3-1-74,7-5 0,0 4-65,1-4 1,-1-2 181,0 3 0,-5-1 10,-1 6 193,1 0 18,5 0-144,-7 0 0,-1 0-229,-3 0-242,-4 0-859,6 8 0,-16 1 561,-3 8 1,-5 8-1996,-1 4 2446,-8 4 0,-2 9 0,-8 2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3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7942,'8'10'57,"-6"-3"1,11-5 193,-7 4 0,1-4-125,-1 4 0,-2-10-157,8-2 0,-7-7 269,7 1-107,-8 4 0,11-5 11,-3 7 1,-3 0 40,3 6 0,-6 0 21,5 0 0,-5 0-31,5 0 0,-7 8 31,2 4 1,-4 3-70,-2 2 1,0 6-77,0 0 0,-2 0 13,-4-5 0,2 5-180,-7 0 1,-1 0-106,-5-6 0,2 1 126,3-1 0,-7 0-43,7 0 1,-7-5 58,8-1 0,-5-5-114,-1 6 0,0-8-12,-1 1 0,1-3-250,0-2 265,0 0 0,-1-7-337,1-5 261,7 4 1,-3-7 50,7 3 0,-5 3 57,5-3 0,0 7-132,6-7 171,0 8 0,0-5 130,0 3 258,8 4 1,1-8 273,9 5-108,-1 3 0,6-6-82,0 8 1,0 0 225,-6 0 0,1 6-173,-1-1 0,6 9 86,0-3 0,2 3 111,-2-3 284,-4 5-537,14-7 1,-12 3-125,8-1-157,0-7 1,0 10-275,-1-9 0,-1 1-588,2-6 0,2 0-238,-8 0 0,6 0 1023,-6 0 0,8-7 0,-5-3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4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450 104 7888,'7'-17'-149,"-5"0"1,8 5 230,-4 1-192,-4 7 435,5-11 0,-7 11 202,0-8-161,0 8 1,-2-3-53,-3 7 1,-5 0-232,-7 0 0,-3 0 46,-3 0 0,4 2 5,-4 3 1,2 5-3,-2 7 1,4 0-165,-4 1 1,-2 5 37,2 0 1,-2 8 102,2-3 0,1 5 148,-6 2 0,6-1-98,-1 1 0,4 5 129,2 1 1,0-1-93,-1-5 0,9-3-22,3-3 0,4 2-55,2-8 1,0 6-180,0-6 1,2 0-161,4-6 0,3-5 159,9-1 0,5-5-278,0 5 0,6-7 148,-6 2 1,5-4-415,-5-2 1,8-8 182,-2-3 1,2-5-8,-2-1 0,1-2 73,-7-4 0,6 4 88,-6-5 1,-2 5 297,-9 2 0,3 7-177,-3 5 928,-4 3-684,7 2 0,-13 2 668,4 3 0,-3 5-236,3 7 1,-4 2-78,4 5 1,-4-3-24,-2 8 0,6-8-12,-1 2 1,1-4-465,-6-2 1,2 1 107,4-1 1,-4 0-636,3 0 1,-3-5 117,-2-1-652,0-7 734,0 12 0,-2-14 28,-3 3 0,1-3-324,-8-2 1,3-2 669,-3-3 0,-11-5 0,4-7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4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7888,'0'-9'923,"0"-7"-497,0 14 0,8-7-101,3 3 1,-1 2 193,1-7 1,1 7-95,5-2 0,6-2-235,0 3 1,2-1-158,-2 6 1,-2-2-202,8-4 1,-6 4-308,6-4 1,0-1 474,6 1 0,-1-7 0,1 3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5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7907,'-10'-8'846,"3"4"-793,7-7 163,0 7 445,0-4-361,0 8 1,0 2-39,0 4 1,0 3-101,0 9 0,0-1-97,0 0 0,0 2-23,0 5 1,0-5 32,0 4 1,-2-2-809,-4 2 580,4-4 0,-11 6-778,7-8 353,0-7 45,6-2 450,0-8 1,0-2 80,0-4 1,0-4-71,0-7 1,6-6-1,0 0 1,7-6 133,-1 6 1,3-6-100,2 6 1,1 0 69,-1 6 0,-5 2 2,-1 3 2,1-3 106,5 13 101,-8-6 1,1 10-10,-4 4 1,-4 3-124,4 9 0,-5-7 118,-1 1 1,0-1-112,0 7 1,-1-1-143,-5 0 1,4 0 14,-4 1 1,-2-1-109,3 0 1,-9 1 57,3-1 0,1 0-204,-1 0 0,1 1 38,-2-1 0,-1-5-82,7-1-37,-7-7 117,11 4 283,-14-8-108,14 0-22,-5-8 46,7-2 1,2-5 50,3 3 154,-3 5-153,14-1 1,-12 6 295,7-4-109,-7 4 228,4 2-205,-8 0 1,0 8-17,0 4 0,0 3-134,0 2 0,-2 1 17,-4-1 0,-4 8-180,-7 4 0,0-2 67,0 1 1,-7 1-184,1 6 1,0-1 52,6 1 0,-6-2-56,0-4 1,0 1 89,6-7 0,5 0 68,1-5 0,-1-3 6,-5-3 0,5 1 83,1-7 0,5 5 570,-6-5-261,9 0 365,-13-6-250,14 0-394,-5 0 0,7-2-56,0-4 0,0 2-256,0-7 1,9-3 74,8-9 1,1 4 146,5-4 1,-2 4-171,2 2 0,2-1 56,4 1 0,-4 2 213,-8 3 0,6 4-117,0 8 0,-6 0 271,-5 0 1,0 0-26,5 0 0,-6 8-24,1 4 1,-8 3 19,1 2 1,-3 6 165,-2 0 1,6 0-86,0-5 1,0-1-85,-6 0 1,2-1-216,3-5 0,-1 3 54,8-9 1,-6 1-135,5-6 0,-5 0 8,5 0 1,1-2-7,5-4 1,0-3-98,1-8 1,-1-1-175,0 1 0,1 0-476,-1-1 554,-7 1 1,3 0 0,-7 0 1,-1 5 109,-5 0 0,-7 9 139,-5-3 0,3 4-104,-3 2 0,-5 2 114,-6 4 0,-8 3 156,2 9 0,-3 1-57,-3 4 1,0-2 247,1 8 0,-1-8-133,1 2 1,-1 2 67,0-2 1,3 0-60,3-6 0,-2-1-237,8-5 0,-6 5 62,6-5 0,0-3-77,6-2 0,5-4-176,1-2-137,7 0 130,-4 0 0,8-2 55,0-4 1,6 2 299,0-8 0,13 9-91,-2-3 1,12-2 149,0 2 0,4 1 205,1 5 0,3 5 252,3 1 0,-1 6 109,7-7 1,0 7-237,6-6 1,0 5-471,-1-5 0,-1 2 43,-3-3 0,6-3-867,-7 4 1,8-4 479,-8-2 0,2-6-569,-2 1 0,4-7 866,-3 6 0,3-15 0,1 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8226,'0'-25'307,"8"5"0,-6-5 1176,3 8-492,-3 8 190,-2 1-847,0 8-517,0 0 0,-2 9-46,-3 9 249,-5 7 7,-7 17 1,-2 0-524,-5 4 0,3 8 182,-7-8 0,6 6 13,-1-11 0,-2 5 145,2-6 0,6-2 65,5-9 1,7 2-113,-7-8 0,8 0-107,-1-6 1,5-5-115,5-1 274,5-7 70,7 12 1,1-12-94,-1 7 0,0-7 105,0 2 0,1 3 135,-1 3 1,-2-3-103,-3 3 1,-4 1 181,-8 10 0,0-1 19,0 6 0,-8 1 276,-4 6 0,-3-1-181,-2 1 0,-1 0-34,1-1 0,2 1-257,3-1 0,-1 7 27,7-1 1,-6 0-115,7-5 0,-1 0 198,6-1 0,2-1-25,4-4 1,-3 1 41,9-7 0,-6 6 131,5-6 1,1 0-18,5-5 0,-5-1-71,-1 0 1,-5-5 142,5-1 1,-7-5 53,2 6-110,-4-9-103,-2 5-210,0-8 0,6-8-25,0-3 1,-1-12-204,-5-6 1,6 2-1467,0-2 1779,7-7 0,-3-8 0,7-8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6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7863,'-10'1'647,"5"5"27,3 4 1,9 7-5,5 0-305,3-7 1,3 3 154,-1-7 1,2 0-287,4-6 0,-2 0-174,8 0 0,-2 0-111,2 0 1,2-8-350,-8-3 1,0-5-1262,-6-1 1156,0 0 1,-7 5-919,-4 1 840,-4-1 0,-2-5 423,0 0 1,-8 7-81,-4 4 1,-3-1 209,-2 1 1,-1-6 54,1 7 1,0-1 124,-1 6 0,7 0 272,-1 0 467,9 0-565,-13 7 1,14 3-89,-3 7 0,1 1-65,-2-1 1,4 2-16,-4 4 1,2-2 122,-1 8 1,3 0-138,-4 6 1,4-1-32,2 1 0,-6-1-58,0 1 0,1 0-118,5-1 0,0-5-305,0 0 1,0-8-22,0 2 0,2-6-56,3-5 1,-3-3-96,4-3-56,4-4 1,-8-2 597,3-11 0,5-5 0,0-1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7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173 658 7863,'-8'-17'-316,"-1"7"211,-9 4 386,1 12 0,6 4 444,-1 7 0,2 0 183,-1 1-591,-4-1 1,7 6 107,-4 0-173,-3 0-79,13-6 0,-11 1-288,7-1 1,0 0 156,6 0 1,0-5-336,0 0 260,0-9 0,8 5-632,3-8 0,5-8 95,1-3 0,8-6-120,4-7 1,3-2 289,3-9 0,5 0-1,1 1 1,-1-1 301,-5 1 0,-1-1 99,1 0 0,-1 7 34,1-1 0,-2 10-34,-5 1 0,3 3 315,-8 9 0,0-1 455,-5 1 422,-1 4-467,0-6-228,-7 16 0,-2-4-162,-8 7 0,0-5-104,0 5 0,-2 1-245,-4 5 0,-2 1 102,-3-1 0,-11 0-321,5 0 0,-6 1 162,0-1 0,4 0-350,-4 1 0,2-1-137,-2 0 20,3-7 240,-5-2 181,8-8 1,6-2-33,-1-4 1,8-4 29,-2-7 1,6 0 230,6-1 0,-2 1-56,8 0 0,1-1 179,10 1 0,-4 2-43,4 3 0,4-1 53,2 7 1,-2-5 85,2 5 0,0-6-76,5 6 0,1-5-213,-1 5 1,1-1 111,0 1 1,-1 2-286,1-8 0,5 7-67,0-7 1,1 6-100,-7-5 0,1-1 64,0-5 1,-1 5-83,1 1 0,-1-1-92,1-5 0,-8 6 115,-4-1 1,-4 6 178,-2-5 0,-1 5-85,-5-6 1,3 7 263,-9-7 0,1 6-98,-6-5 0,-2 5 187,-3-5 1,-5 7-69,-7-2 1,-1-2 27,1 2 0,0-5 10,-1 5 1,1-5-58,0 5 1,0-8 168,-1 3 0,7 1 118,-1-1-128,1-1 0,-1-3-67,1 3 0,5-1 44,-6 7-24,9-7-74,-13 11 0,12-8-138,-7 4 133,7 4-37,-4-5 0,6 7 57,-3 0-159,3 0 109,-6 0 1,8 2-5,0 3 1,0 5 40,0 7 1,0 6 108,0 1 1,0 6 56,0-1 1,0 9-107,0 3 0,0 7 117,0-2 0,6 6-89,-1 6 1,1-5-38,-6 5 1,6-2-10,0 1 0,0-7-28,-6 8 1,0-14-102,0 8 1,0-10-201,0 4 0,0-13-237,0 2 0,0-10 198,0 3 1,0-6-48,0 1 1,0-4 58,0-2 0,-6-5-86,0-1 147,-7-7 24,3 4 75,-7-8 1,1-2 129,5-4 1,1-4 136,4-7 0,3 0-97,-9 0 1,8-7 330,-2 1 0,-1 0-165,1 6 1,0 0 831,6 0-691,0-1 1,-6 1 490,1 0-138,-1-1-320,6 1 1,2 2-332,4 3 0,-3-1 93,9 7 1,-6-6-208,5 7 1,1-9 69,5 3 0,0 3-65,1 2 0,-1-1-282,0 1 0,1-6-468,-1 6 0,6-1-38,0 1 0,0 4-792,-6-4 1,3 4-190,3 2 0,-10 0 1745,4 0 0,-3 8 0,3 2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47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7863,'5'12'1517,"1"-1"1,2-5-827,-2 5 1,-2-5 890,7 6 621,-7-8-2124,4 11 1,-8-11-80,0 7 0,-8 1 0,-2 5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243 139 7975,'2'-11'-46,"3"-1"93,-3 0 1,12 1-201,-8-1 0,7 1 102,-1-6 0,-3 5 264,3 1 0,-7 7-5,7-2 0,-6-2 438,5 2-151,-7 1 21,11 5 315,-13 0-134,6 0 163,-8 0-262,0 0 0,-2 5-457,-4 1 1,-3 8-160,-9-3 1,-5 5 143,0 1 1,-7 6-80,1 0 1,-4 2-306,-1-2 0,5-4 140,0 4 1,2 2-80,-2-2 0,4 0-45,8-5-486,7-9 274,3 7 143,7-7 1,2 1 151,3-4 1,-1 1 136,8-1 1,-1 6 264,7-7 1,-1 9-132,0-3 0,-2 5 462,-3 1 0,1 0-236,-7 1 1,6-1 385,-7 0 0,1 1-197,-6-1 1,0 0-63,0 0 1,0 1-248,0-1 1,0 0-102,0 1-810,0-9 1,0 1 268,0-4-700,0-5 0,0 5 495,0-12 0,8-3-659,3-8 1,5-8 469,1-4 1,0-4 817,1-1 0,7-9 0,2-1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2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7987,'10'0'2088,"-3"0"-596,1 8-858,-6-6 1,8 11-180,-5-7 1,-1 2-35,8-2 0,-6-4-1022,5 3 0,-1-1 480,1 2 1,5-4-1097,-5 4 1,-3-2 688,-2 1 0,1-1-282,-1 8 0,-2-1 106,-10 6 1,-3 7 329,-9-1 1,-1 7 373,-4-1 0,-2 4 0,-4 1 0,-2-1 167,8-4 1,-4 2-241,10-8 0,-4 6 763,9-6 1,5-6-19,1-6 527,4 1-726,2-2 1,2 3 115,4-7 1,3 0-266,9-6 1,1-6-244,4 0 0,-4-7-348,4 1 1,2-5 263,-2-6 1,6 3-728,-6-3 1,0 6 400,-5 6 0,-7-5-518,1 5 201,-9 3-134,5-7 614,-8 13 1,0-4 188,0 12 1,-2-2 148,-4 7 0,3 1-124,-9 5 1,8 0 129,-2 0-61,5 1 0,1-1 377,0 0-38,0-7-29,0 5-329,0-13 2,0 6-186,0-8 140,0 0-111,0-8 125,0 6-568,0-13 168,-8 13 332,6-6 0,-13 1 0,5-3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7863,'-10'0'375,"1"0"681,3 0-109,4 0-265,-6-8-459,8 6 0,8-7 3,3 3 1,5 4-44,1-4 0,0 4-44,1 2 0,5 0-177,0 0 0,8 0-907,-3 0 0,5 0 182,2 0 763,-1 0 0,1-15 0,-1-4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7923,'0'-10'1856,"-2"3"-2394,-4 7 1,2 0 768,-7 0 0,-1 6-126,-5-1 0,0 3 275,-1-2 1,-5 5-138,0 12 1,0-3-549,6 3 0,-1-2 116,1 2 0,2-4-291,3 4 248,-3-4 1,13-1-10,-4-1 1,6-6-248,6 1 301,4-1 0,7 7 170,0-1 1,-7-5-75,-4-1 1,1 1 286,-1 5 1,0 0 69,-6 1 0,0 7 211,0 3 0,-2-1-80,-4 2 0,-2-6 139,-3 6 0,-4-6-110,3 6 0,4-8-86,3 2 0,-3-4-128,2-1 1,0-7 33,6 1 1,0-7-386,0 7 231,0-8-413,0 3 1,2-7 82,4 0 0,-2-7-31,7-5 1,-7-3-352,2-2 0,2-3 253,-3-3 0,9 2-226,-3-8 0,3 0 135,-3-5 0,7-1-109,-1 1 1,2-9 566,10-3 0,0-4 0,5-2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4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7923,'27'-7'328,"-4"-5"191,-3 5 0,-9-1-199,1 8 0,-9 2 37,3 4 1,-4-3 308,-2 9 0,-2 1-238,-4 10 1,-3-3 145,-8 3-355,-1 4-28,-7-1 1,4 9-341,-8 0 1,6-7 183,-6 1 0,8 0-543,-2 6 0,-2-6 201,2-1 0,6-12-405,5 1-323,9-4 638,-5-3 1,10-2 301,4-8 1,9-2-145,8-4 0,8 2 386,-2-7 0,3 5-122,3-6 1,-1 9 113,1-3 0,-6 4 43,0 2 1,-8 0 106,2 0 0,-10 0-318,-1 0 93,-8 0 1,3 2-668,-7 4 1,0-3 264,0 9 0,-13-1-591,-4 7 0,-12 1 929,0 4 0,-4 4 0,-1 7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4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7923,'-17'8'0,"7"-4"419,4 7 46,4 1-328,2-3 1,2 5-106,4-8 1,4 1 76,7-1 0,0-4 101,0 4 0,7-4-60,-1-2 1,0 0 14,-6 0 1,0 5-251,1 1 1,-1 2 71,0-2 0,-5-3-282,-1 9 1,-7-6 151,2 5 0,-4 3-46,-2 9 1,-8-2 93,-4 8 0,3-6 189,-3 6 0,1-3 86,-6 3 1,-1 2 438,1-8 0,7 2 395,5-2 1,-3-9 158,2 3-653,0-4 1,8 3-140,4-5 0,4-3-283,7-8 1,2 0-105,4 0 0,-2-8-295,8-3 0,-6-10 9,6-2 0,-8-6-314,2 6 1,-5-2-215,-7 2 1,-3 1 385,-8-6 0,0 7 240,0-3 0,-8 5-73,-3 2 0,-5 7 215,-1 5 0,0 3-125,-1 2 1,-1 0 95,-4 0 0,10 5-234,-5 1 1,12 8-609,1-3 923,3-3 0,9 7 0,3-5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5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7869,'-10'-8'860,"3"6"-56,-1-5-589,6 7 1,-4 0 160,12 0 0,-2 7 230,7 5 1,3 5-130,9 6 1,-4 4-131,4 8 1,2-1-85,-2 1 0,2 1-49,-2 5 0,-4-10-304,4 3 1,-5-9-228,-7 4 1,5-8-358,-5 2 0,3-4 43,-3-1 1,-1-3-1880,-5-3 774,-3 3 1736,6-13 0,-8 6 0,0-8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9231,'10'-35'2197,"5"8"-2028,-3 4 1,5 4-431,6 2 1,-2 5 259,8 1 1,-8 7 421,2-2-560,-4 4 0,-3 6 56,-5 8 0,-3 7-509,-8 15 0,-2 9 47,-4 3 1,-3 4-92,-9 2 0,-3-2 400,4-4 0,-10 2 254,10-8 1,-2-5-136,7-6 1,-1-8 173,7 2 0,0-4 508,6-2 1,2-7-339,4-4 1,11-4 731,12-2 1,4-2-296,1-4 0,7-4-108,-1-7 1,0 0-237,-5-1 0,-8 7-182,-4-1 0,-4 8-184,-2-1 0,-5 3-379,-1 2 1,-7 2-410,2 3 1,-12 11 414,-5 7 1,-5 13-455,-1-1 0,-8 3 279,-4-3 1,2 1 159,-2 5 1,3-5 196,-3 5 1,4-11 45,7-1 1,3-6 190,4 6 0,-5-8 162,14 4-244,-5-7 1,14-9 808,5-3 1,-3-6-40,3-6 1,1 2 195,10-7 1,-3 5-392,3-6 1,-4 7 51,-2-7 0,1 8-325,-1-1 0,0 3-180,0 2 1,-5 0-520,-1 0 1,-7 9 373,2 9 0,-4 1-493,-2 10 0,-2-1 257,-4 7 0,-3 0 25,-9-1 0,1 7 216,0-1 0,1-2 326,5-9 0,-3-4 65,9-8 0,1 1 549,10-1 0,-3-7 49,9-5 0,1 3-327,11-2 0,-5 0 78,4-6-137,-4 0-393,6 0 1,-6-2-77,4-4 0,-9 4-219,-3-4-991,1 4 259,5 2 80,-7 0 1,-3 8-177,-7 3 0,0 5-15,0 1 595,0 0 433,0 1 0,8-1 0,2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5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7869,'-17'9'1544,"-6"7"-848,-1-5 1,-4 4 331,5 3 1,-8-1-447,2 0 1,-9 6 36,-3 0 1,-5 6-476,6-6 1,-1 8 44,7-2 1,7 2-1153,4-3 1,6 3 616,5-8 1,4 6 345,8-6 0,16 8 0,3-4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5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 1 11546,'-18'8'-89,"9"1"975,-7 1 1,13-1-788,-9-3-854,8-4-2333,-11 6 3088,13-8 0,2 0 0,9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70 8946,'-9'0'4232,"1"0"-3922,8 8 0,0 1 15,0 8 1,0 1 1,0-1 0,0 6-55,0 0 1,0 0-780,0-5 0,6-1 392,-1 0 0,11-5-1003,1-1 0,2-7 42,10 2 0,-6-6-57,6-6 1,0-4 616,5-7 0,-1 0 133,-4 0 0,-4-1 372,-8 1 1,1-2 10,-1-4 0,-8 3 116,-3-3 0,-4 4-163,-2 2 1,0 0 608,0-1 0,0 7 365,0-1-407,-8 8 1,5-3-18,-9 7 1,8 2 111,-2 3 0,-1 11-337,1 7 1,-6 8-47,7-3 0,-9 13-204,3 5 0,-5 4 71,-1 2 0,0 0-48,-1-1 1,-1-4-81,-4-1 0,4-2-6,-4 2 0,4-4-117,1-7 0,-1-2-186,-4-5 1,4 3-6,-4-8 0,2 0 135,-2-5 1,3-3 205,-3-4 0,4-3-95,2-8 0,5 0 585,1 0 0,1-2-139,-1-4 1,1-11 43,4-12 0,4-3 49,-3-3 1,5 6 279,5 0 1,5 2-276,7-1 0,3-3-107,3 8 1,2-2-655,3 2 1,5 4 260,-4-4 0,4 3-1002,1 3 1,1 0 237,-1-1 1,-1 1-156,-4 0 0,2 7 972,-8 5 0,0-5 0,-6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7815,'-12'-9'174,"1"3"1,5 4 353,-6 2 1,7 0-152,-7 0 0,1 0 68,-7 0 1,1 10 22,0 7 1,-3 0-128,-3 6 1,4 4-146,-4 2 0,4 6 25,2 5 0,-1-4 4,1 5 0,2-5-84,3-1 1,4-2-88,8-5 1,2 3-180,4-8 0,6 4-419,11-10 0,-2 5-684,8-11 0,-1-3 599,7-3 0,-2-3-582,-4-2 1211,3 0 0,-13 0 0,6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52 7815,'-17'0'3488,"0"0"-2713,7 0 1,10-6-725,12 1 1,5-7 78,6 6 0,-2-1 20,8 1 1,-8 4-335,2-4 0,2 4 151,-2 2 1,6 0-2477,-6 0 2509,8 0 0,-12 0 0,6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7811,'0'-10'2814,"0"2"-2167,0 8-135,0 0 1,0 8-97,0 4 1,2 9-17,3 2 0,-3 13-187,4-1 1,-4 5-38,-2 1 0,0-3-48,0 8 0,6-5-120,-1 5 0,1-8 15,-6 2 0,0-5 87,0-6 0,2 2-306,4-8 1,-4 0 126,4-6 1,-3-2-126,3-3 0,-4-3 136,4-3 0,-2-4 241,2 4 1,1-12-102,5-5 0,3-7 129,-3-5 0,11-6-102,6-11 1,-1-4-17,7-8 1,-2 0-208,13 0 1,-6 0 97,6 1 0,-7 4-158,1 1 1,-4 14-20,-1-3 1,-8 4-23,-4-3 0,-6 7 79,-5 4 0,-4 4-193,-8 1-419,0 1 203,0 7-1240,0 3 989,-8 7 0,4 7-51,-8 5 1,9 3 846,-3 3 0,-4-1 0,1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7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7825,'-2'-12'0,"-4"1"457,-3-1 0,-9 0-68,1 1 0,0 7 105,-1-2 1,1-1-109,0 1 0,-1 0 85,1 6 0,0 0-61,0 0 1,-1 8-158,1 3 0,-6 7-51,0 5 1,0 4 19,6 7 1,-7 1-35,1-1 0,0 9 21,6 3 0,0-2-240,-1 2 1,9-8 101,3 3 0,4-5-1023,2-1 0,2-2 248,4-5 0,9 3-47,8-8 1,8-6-486,-2-5 0,9-8 559,3 2 1,5-4 676,-6-2 0,16-8 0,-2-2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70 7825,'10'-12'356,"-5"1"0,-5 7 536,-5-2 1,1-2-441,-8 2 0,8-1-48,-1 1 0,-5 4-118,-2-4 1,3 4 572,-3 2-772,1 0 0,-7 8 68,1 4 0,0 3-21,0 2 1,-7 8 40,1 4 1,-2 4 62,2 1 0,4 3 52,-4 3 1,-2-3-56,2 3 0,6 2-226,5-1 1,8-1 0,-1-5 0,3-1-695,2 1 0,7-8 401,5-4 0,3-4-425,3-2 1,7-7 301,3-4 0,3 1-118,-2-1 0,4-2-37,-5-10 0,-1 2-3,2-7 0,-8-5 194,2-1 1,0-10 92,-5 10 1,3-6 464,-10 0 1,-3 4-199,-2-4 1,2 9 1929,-3 3-1487,1 7 1,-8-4 377,-4 8 1,3 8 161,-9 3 1,2 5 50,-1 1 0,-3 6-635,9 0 0,-7 2-153,6-2 0,-1-2-708,1 8 0,4-8 375,-4 2 1,4-4-2076,2-1 1649,0-1 0,-2-2-485,-3-3 1,3-3 62,-4-3 1,2-4-778,-2 4 1723,4-4 0,-21-18 0,4-3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7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7825,'-8'-17'682,"-2"2"177,-7 3 1,0 4 195,-1 8 113,9-7 285,1 5-993,8-6 1,2 8-23,4 0 0,5 0-204,12 0 1,-1 0-202,6 0 1,3 0-216,10 0 1,-5 0-434,4 0 1,-5 0-53,-6 0 1,2 0-843,-8 0 0,7 0-579,-1 0 2088,4 0 0,9-8 0,2-1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2:5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7825,'27'2'949,"-4"4"0,-4 3-587,-2 9 0,6 1-140,0 4 0,1 4 176,-7 7 1,-2 9 246,-3 3 0,1 4 1477,-7 2 0,5 0-1212,-5-1 1,0 1-520,-6 0 1,-2-2-1889,-4-4 1,-11 2 945,-12-7 0,-21 7 551,-13-2 0,23-18 0,-3 1 0,-5 2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 7965,'-17'-6'4950,"-1"0"-3984,9 8 0,1 2-1602,8 8 636,0-9 0,0 13 0,0-7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7519,'10'0'874,"-3"-1"-461,-7-5 1,2 4 635,4-4-86,-4 4-202,6 2 426,-8 0 574,0 0-1354,0 8 0,2-4-7,3 7 0,-3 1-165,4 5 0,-4 0-150,-2 1 1,0-1-454,0 0 1,0-5 317,0-1 1,2 1-1083,4 5 0,-4-5-21,3-1-1889,-3-7 1022,6 4 2020,-6-8 0,6 0 0,-8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0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35 292 7876,'-12'-5'17,"1"-1"0,7-2 122,-2 2-145,4-3 1,4-9 136,4 1 1,3 0-126,9 0 0,-1-1-80,0 1 1,8 0 68,4-1 1,4 1-71,1 0 1,-3 0 104,4-1 1,-5 3-83,11 3 0,-5 3 58,-1 3 0,5 4 42,1-4 1,5 12 35,-6 6 1,6 5 147,-6 6 0,1 2 12,-7 4 1,1 3-37,0-3 1,-9 4-54,-2 1 0,-13 1-18,-5 0 1,-4-1-212,-2 1 1,-2-6 22,-4-1 1,-4-1-3,-7 2 1,-8 2 20,-4-8 0,-9 6-155,-2-6 0,-8 2 71,1-2 0,-3-10 77,-1 5 1,-1-13 346,0 1 0,6-4-116,0-2 1,7-9 346,-1-9 0,5-5-164,6-6 0,10-3-28,8 3 1,7-4-200,-2-1 0,8 1-309,10 4 1,3-4-868,19 5 0,-1 3 568,13 2 0,6-2-1400,6 2 1860,-1-1 0,-5 0 0,0-3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1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208 191 9532,'18'0'1008,"-1"0"0,-4 0-569,5 0 1,-5 0 41,10 0 1,-2 0-389,2 0 1,2-2-256,4-4 1,2-1-67,-8-5 1,6-3 237,-6 3 1,0-1-866,-6 1 1,-5-1-80,-1 7-592,-7-7 635,4 11 634,-8-14 163,0 14 1,-8-7 153,-3 3 1,1 4 35,-2-4 1,1 4-7,-6 2 0,5-2 155,1-3 1,5 3-24,-6-4 0,7 4-39,-7 2 1,6 0-127,-5 0 0,7-2 53,-2-4-117,4 5-14,-6-7-78,7 8 142,-7 0-77,8 0 0,0 8 36,0 3 0,-2 6 273,-4 6 0,4 4 24,-3 8 0,-3 7 36,2 4 0,0-2-140,6 3 0,0-3 0,0 2 0,0-4-182,0-7 1,0-1 97,0 1 1,2-8-711,4-4 481,4-4 1,7-4-698,0-3 541,0-4 1,1-10 5,-1-4 1,-5-2 99,-1-3 1,-1-5 15,1 5 0,-1-5 186,-4-1 0,-4 0-75,3 0 0,-3 5 470,-2 1-137,0 7 256,0-4-237,0 8 0,6 2 18,0 4 0,0 5-124,-6 12 0,5-2-8,1 8 1,0 0-246,-6 6 1,6-7 113,-1 1 0,3-2-320,-2 2 0,-4-2-3,3-4 0,-3-4-134,-2 4 0,0-4 212,0-1 0,-2-1-44,-3 0 1,-5-5 127,-7-1 0,0-7 95,-1 2 1,1-4 394,0-2 1,-3 0-210,-3 0 1,4-2 419,-4-4 1,10-3-189,1-9 1,3 1-20,-3 0 1,4-1-133,8 1 0,8-6-176,4 0 1,5-2-5,6 2 1,2 4-244,4-4 0,3 4-183,-3 1 0,-2 1 173,2 0 0,-8 1-335,2 5 0,-6-5-126,-5 5-634,3 3 808,-13 0 0,4 8 39,-12 0 0,-3 0-45,-9 0 1,-1 0 94,-4 0 1,-4 2 342,-7 4 0,-1 2-79,0 3 0,1-1 262,-1-4 1,6-2 77,1 7 0,-1-5 235,-6 5 0,6-5-233,0 6 0,6-1 134,-5 7 1,1-1 21,-2 0 1,-2 6 189,8 0 1,0 0-17,6-5 1,-1-1-165,1 0 1,8 0 85,3 1-241,4-1 1,4 0 71,4 1 0,9-1-55,8 0 0,13-1-27,-1-5 0,11-3-82,0-8 1,10 0-86,2 0 0,7 0-665,-2 0 1,-1-8 370,1-3 1,-7 1-1313,2-2 0,1 1 121,-1-6 1242,0-1 1,-7-7-1,1-2 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2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8751,'0'-9'1206,"7"-5"-1284,5 9 0,-3-1-37,3 6 0,0 0 125,5 0 0,0 4 18,0 7 1,-5 1-16,-1 11 1,-1 4-106,2 1 0,-3 11 228,-3 1 1,-4 6-66,4-5 1,-4 7 59,-2-2 0,0 2-33,0-2 1,-2-4-140,-4-7 1,4-1 74,-4 1 0,-1-8-90,1-4 0,0-4-173,6-2-295,0-7 172,0-2 231,0-8 1,0-8-60,0-3 1,0-12 88,0-6 1,0-4 70,0-2 0,2 1-75,4-1 1,-2 8 88,7 4 1,1 4-9,5 2 1,-4 1 115,5 5 1,-5 3-17,10 8 1,-4 2 201,-1 4 1,-1 9 16,0 8 1,0 2-108,1-2 0,-7-1-202,1 6 1,-6-7 116,5 3 0,-7 1-186,2-2 1,-4 0 110,-2-6 0,-6 0-326,0 0 0,-5-5 80,5 0 0,-8-9-274,3 3 399,-5-4 1,-1-4 37,0-4 0,5-3 49,1-9 0,7 1-80,-2 0 0,-1 0 282,1-1 1,0 7-9,6-1 1,2 7-10,4-7 0,-2 8-99,7-2 1,-5 4 105,5 2 1,-5 0-19,6 0 1,-7 0-4,7 0-80,-8 0 0,9 2 119,-7 4-250,0-4 11,-6 13 1,0-11-695,0 8 86,0-8-333,0 3 503,0-7 0,-8 0 113,-3 0 1,-5 0 158,-1 0 0,0 0-89,-1 0 1,-5 2 259,0 4 0,-8-4-65,3 4 0,1 1 364,-2-1 1,6 8-49,-6-3 1,6-1 142,-6 1 0,2 3 23,-2 9 1,-3-4-121,3 4 1,2-4-18,-2-1 1,6-1-49,-6 0 0,8-5 85,-2-1 0,4-1-28,2 1 1,1-1 376,5-4-179,3-4-204,8 13 1,2-5 150,4 7 0,5-6-87,12 1 0,6-1 394,12 7 1,3-1-244,8 0 1,1-5-78,5-1 0,4-7-356,7 2 1,0 2-350,0-3 1,0 1-368,0-6 0,1-7-498,-1-5 0,0-3-234,0-3 1,-6 1 1402,1 0 0,-6-2 0,1-4 0,-5-6 0,-10-4 0,-5-2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3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10441,'19'9'526,"4"-3"1,0-4-497,12-2 1,-3-2 0,14-2 212,2-1 1,-3-7-343,1 6 0,0 0 141,6 6 1,-6-5-489,0-1 1,-8 0 214,3 6 1,-5-6-199,-1 1 0,-6-1 59,0 6 1,-14 0-859,2 0-114,-3 0 1342,-5 0 0,-16 8 0,-13 1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3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7840,'-18'2'309,"1"4"0,5-4 41,1 4-364,7-4 303,-4-2 55,8 0 1,8 0 71,4 0 1,3 0-115,2 0 1,8-6-271,4 0 1,6 0 77,5 6 1,-4-6-91,5 1 0,1-1-22,-2 6 0,7-6-189,-7 0 0,-6 1 7,-5 5 1,-2 0-119,2 0 1,-4 0-351,-8 0 1,1 0 298,-1 0 0,-6 0-913,1 0 1266,-8 0 0,3 0 0,-7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4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7840,'2'-10'895,"4"5"1,-2 3-652,7 2 0,1-6-34,5 0 1,1 0 112,-1 6 0,0 0 1,0 0 0,1 0 53,-1 0 1,6 2-134,0 4 1,0 2-35,-5 3 1,1 5-48,4-5 0,-4 5 60,4 1 1,-6 0-55,-5 0 0,3 1 41,-3-1 1,-5 0 120,-1 1 0,-4 5-144,-2 0 0,-4 2-92,-7-2 1,-5 4-322,-18 7 0,-7 3-642,-16 3 1,-12 6-624,-12 12 0,38-28 0,-1 1 1324,-2 4 1,0-1 0,2-2 0,0-2 0,-3 0 0,0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4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7832,'10'-8'1313,"0"6"-1018,-5-3 1,-1 10 385,8 7 1,5 3-213,6 2 0,6 8 280,-6 4 1,6 2-288,-6-2 1,6 3-55,-6-3 1,5 2-272,-4-2 0,-1-4-142,-6-8 0,0 6-808,0 0 1,-5-5 554,0-7 0,-9 1-1287,3 5 0,-4-6 604,-2 1 1,0-6-1030,0 5 1970,0-7 0,0-4 0,0-10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4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7832,'0'-9'3638,"0"1"-3371,-8 23 0,-3-1 476,-12 15 1,-4-6-261,-8 5 0,-5 1-30,-1 6 0,-7-1-115,2 1 0,6-6-841,5 0 0,3-6-316,9 6 0,7-8-731,10 2 1,4-4 765,2-2 784,8-7 0,9 5 0,10-5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4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1 7832,'9'0'3439,"-1"8"-2513,-16 1 0,-1 1-243,-9-4 0,7 1-371,-1-1 1,1 2-127,-7-3 1,7-3-540,-1 4 1,7-2-1876,-7 2 2228,8-4 0,12 5 0,11-7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8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8046,'0'10'1207,"0"-2"1,6-6-835,-1 3 0,9 3-398,-3 4 0,5-5 74,1-7 1,8 6-109,4 0 0,3-2-693,3-10 1,0-6 400,-1-11 1,-7 4 49,-4-4 1,-6 4 145,-5 2 0,-4-1 104,-8 1 0,0 0-165,0-1 1,-8 1 39,-4 0 0,-3 5 37,-2 1 1,-1 5 194,1-6 0,0 9 120,0-3 0,5 4-44,0 2 0,7 0 179,-7 0-158,8 0 1,-5 2 7,3 4 0,4 3-56,-4 8 1,4 3 125,2 3 0,0 4-40,0 7 1,-2 8 135,-3 5 1,3 4 177,-4 7 1,-2-2-161,3 7 0,-7-1-215,6 1 1,-5-3-302,5-8 1,0-2-454,6-4 1,0-12 407,0-11 1,0-3-467,0-3 104,0-8 137,0-1 1,6-16 87,0-3 1,1-12 13,-1-6 1,-4 2 126,4-2 0,-4-1 70,-2-11 0,-2 5 126,-4-5 1,-4 7 85,-7 5 0,0 4 93,0 8 1,-1 1 198,1 5 0,0 5 525,-1 12 0,-5 11 987,0 12-958,0 4-441,6 1 1,2 1-207,3-1 1,-1-5-318,7 0 0,0-8-327,6 2 1,2-6 297,4-5 0,11-4-5,12-8 0,5-10-211,7-7 0,9-8-453,7-10 1,15-7-201,-3-4 0,9-4-1603,-3-2 2303,8 0 0,-12 6 1,2 2 245,-8 1 0,-5 5 0,-8 9 0,-8 6 0,-4 12 0,-11 3 0,-6 8 5,-3 0 0,-11 8 298,-3 3 389,-4 5 0,-2 1 521,0 0 1,0-5-1040,0-1 1,-6-5 142,0 5-337,1-7-15,5 4-372,7-8 1,3 0 43,7 0 0,0 6-284,1 0 0,-1 1 92,0-1 555,-7 4 0,-2 7 0,-8 2 214,0 4-132,-8-4 0,-2 14 376,-7-4 0,0-2 79,-1 2 0,1-6 380,0 5 0,0-6-319,-1 1 1,7-4 154,-1-2-1528,8-7 720,-3-3-1084,22-14 870,-3-3 1,20-15 189,-3-4 0,4-3-589,1-3 364,9-7 1,-11 3 303,9-7 0,-9 8 0,11-4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5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312 408 11602,'27'0'1183,"6"-6"-809,-4 0 1,9-5-128,2 5 0,6-6-1141,-5 6 711,-1-7 0,-7 11 36,-4-4 0,1-1-133,-7 1 0,0-6-124,-5 7 0,-7-7-832,1 6 1,-8-7 442,1 1 0,-3-3 305,-2-2 1,-2-1 403,-3 1 0,-5 0 50,-7-1 0,-1 1 34,1 0 0,0-2 0,0-4 0,-1 3 0,1-3 0,0 10 0,-1 1 0,1 9 641,0-13-461,0 14 1,-1 2 478,1 12 0,5-1-112,1 7 1,5-3 101,-5 14 1,7 0-244,-2 5 1,4 8-34,2 5 0,0 12-96,0 10 0,0-1-30,0 12 1,0-9-224,0 16 0,0-5 242,0 5 0,0-6-97,0-1 0,-6-9-95,1-1 1,-1-9-572,6-9 471,0 0 0,6-8 0,-1-6-180,-1-7 1,4 0-384,-2-8-764,-1-8 859,-5 1 0,0-16 340,0 0 1,0-14-293,0-9 1,6-15 115,0-3 1,0-7 8,-6-3 1,5-3 35,1-4 1,6 4-1,-7-3 0,9 5-58,-3 6 1,7 3 342,5 9 0,-4 7-30,4 4 1,-9 6 29,-3 5 535,1-3-67,5 5-65,0 0 1,-5 3-125,-1 7 360,-7 0 0,6 0 0,-6 2 83,1 3 0,3 5-214,-2 7 0,-4 1-539,3-1 1,-3 8 79,-2 4 1,-2 3-500,-3 3 1,1 0 168,-8-1 0,1-1-33,-7-4 0,3-4 65,4-8 0,-3 0-124,8 0 1,-7-7 183,1-4 0,3-4 329,-3-2 0,6-2 277,-5-4-310,7-4 0,-4-7 88,8 0-187,0 0 0,8 1-29,4 5 1,3-3 125,2 8 0,6-5 92,0 5 1,0 0 125,-5 6 90,-1 0 1,-2 2-58,-3 4 0,-4 4-141,-8 7 1,0 2-163,0 4 0,-8-2-101,-4 8 0,-3 0-262,-2 6 0,-6-7 31,0 1 1,0-2-165,5 2 1,-5 2 51,0-8 0,-6 0-94,6-6 0,-2 0-102,2 1 1,4 3 129,-4-4 0,-2 10 55,2-10 1,-2 6 401,2 0 0,2 2 0,-8 4 0,0 4 0,-5-4 0,1 3 0,4 3 0,-4-6-15,5 0 0,3-8-90,2 2 1,3-10 640,3-1 0,0-8-41,-1 1 484,9-3-117,-7-2 113,15-7-580,-7-3 1,16-7-105,3 0 1,6-1 27,6 1 1,12 0 121,11-1 1,6 1-29,6 0 0,5-2-63,12-5 0,4 3-999,7-7 1043,1-1-222,-40 11 0,0 1 0,35-12 0,3 2-661,-6 2-598,-4 2 1083,-14 14-702,-9-7 1,-4 14 0,-9-5 0,-5 1 169,-3 0 49,-18 0-645,10 6 1345,-21 0-954,6 0 846,-16 8 0,-3 2-1173,-12 7 1068,-4 0 0,-8 1 0,1-1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5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7829,'-17'0'880,"5"0"110,1 0 0,7 7-579,-2 5 0,-1 3 84,1 2 1,0 8 156,6 4 1,0-2-247,0 2 1,0-2-334,0 2 0,2 1 104,4-6 1,-2-1-342,7-6 0,6-2-176,7-3 1,4-5-410,-5-7 1,6 0 234,-6 0 0,8-7-406,-2-5 0,-4-3 59,-2-2 0,2-3 377,-2-3 0,0 4 230,-6-4 1,-5-2 17,-1 2 1,-7-2 150,2 2 1,-2 4 112,2-4 1,-5 3-74,5 3 0,-2 0 205,2 0 1,-4 5 573,4 1 767,-5 7-673,-1-4-177,0 8 0,0 2-172,0 4 0,0 3-132,0 9 1,-5 7-120,-1 3 1,-8 7 26,3 5 0,-4 1-81,-3 11 1,1-4-70,0 9 1,-1-3-245,1-2 0,-6 0 133,0 0 0,0-6-483,6 0 0,-1-8 200,1 3 0,0-11-5,-1-1 1,1-8 59,0 2 0,0-3-62,-1-3 1,1-7 311,0-5 1,-1-3 473,1-2 254,0 0 0,0 0-23,-1 0-141,9-7 0,1-3-165,8-7 0,0-1 250,0 1 1,8 0-282,3-1 0,5-5-159,1 0 0,6-5-197,0 4 1,8-4-214,-2 5 0,5-6-1187,6 6 0,1-8 718,11 2 0,7-4-667,22-1 1104,7-8 0,-36 20 1,0-1-1,0-2 1,0-1-1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5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7864,'25'-10'189,"-6"3"1,8 7 342,-4 0 0,4 0 897,7 0-952,1 7 1,-2 3 170,-4 7 0,1 0 143,-7 1 0,0-1-342,-5 0 0,-7-5 186,1-1-1363,-8 1-631,3 5 60,-7 0 1,-2 1 1298,-3-1 0,-5 8 0,-7 2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6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7864,'-2'11'713,"-4"1"1,4-6-25,-3 5-504,3-7 1,2 6-117,0-5 0,2-3 108,3 4 1090,-3-4-432,14-2-937,-7 0 1,8 0 54,1 0 1,-7 0-378,1 0 1,-6 6 154,5-1 1,-5 7-313,5-6 403,-7 7 1,10-3 41,-9 7 1,1-5 333,-6-1 0,0 1-157,0 5 0,0-5 973,0-1-729,0 1 0,0 5 403,0 0 0,0-5-49,0-1 1,-7 1 49,-5 5 0,-1-5-102,1-1 0,-3 1-176,3 5 1,-3-2 344,-3-3 1,7 1 239,-1-7 423,9 7-778,-13-3-478,14 0 0,2 3 24,12-7 0,5 0-13,6-6 0,4-2-673,8-4 1,-1 2 398,1-7 1,5-1-1511,1-5 0,5 1 714,-6 5 0,6-4-1137,-6 3 1,-1 2 497,-10-1 0,-4 7 1535,-8-2 0,0-3 0,1-1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6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7881,'17'0'328,"-5"-6"142,-1 0 1,1 0-138,5 6 1,6 0 70,0 0 0,6 0-30,-6 0 0,0 0 117,-6 0 0,1 6-240,-1 0 1,0 0-56,0-6 1,-5 0-982,-1 0 415,-7 0-519,4 0-270,-8 0 1,-4 5 1158,-7 1 0,-16 15 0,-17-2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7881,'-15'19'113,"3"4"1,-1 4 543,7 8 1,0-1-168,6 1 0,0 0-139,0-1 0,0-1-62,0-4 0,-2 1 138,-3-7 1,3 6-324,-4-6 1,4 0-222,2-5 1,-6-1-1475,1 0 1004,-1 0-1216,6 1 655,0-9 427,0-1 721,0-23 0,15-5 0,4-14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7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7881,'17'-8'114,"1"6"77,-1-3 1,2-3-111,4 2 1,-4 0 110,4 6 0,2 0-1,-1 0 1,-1 0-56,-6 0 0,0 0 16,0 0 0,-5 0-257,0 0 0,-1 2 80,6 4 1,-5-4-78,-1 4 1,-5-2 57,6 1 1,-7-3-266,7 4 167,-8 4 216,4-1 29,-8 9 106,0-1 1,0 0 44,0 0 1,0-5-73,0 0 1,0-7-19,0 7 0,-2-3-18,-4 3 0,4 3-76,-4-3-30,4 3 1,2 3-79,0-1 0,0 0 60,0 0 1,0 1-16,0-1 0,0 2 91,0 4 1,0-2-64,0 8 1,0 0 129,0 6 0,0 1-62,0 4 0,0 5 260,0 7 1,0-1 17,0 1 0,6 0 3,0 0 0,0-6-193,-6 0 0,0-5-13,0 5 0,0-10-328,0-1 1,0-2 142,0-10 1,0 5-75,0-5 1,0-5 18,0-7-805,-8 1 450,-2-3 1,-1-1-136,-1-8 1,6-2 52,-5-4 0,5-3-119,-5-8 0,5-3 114,-6-3 0,3 2 153,-3-8 0,-3 2-764,3-1 1115,-3-5 0,-10 6 0,-2-8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7876,'0'-12'1201,"0"1"-938,0 7 82,0-4 767,0 8-709,0 0 1,0 8 250,0 3 1,-6-1-181,0 1 1,1 1-204,5 5 1,-6 1-118,0-1 0,0-6-36,6 1-502,0-1 1,-6 1 214,1 0-985,-1-9 521,6 5-231,0-8 470,0 0 0,8-8 16,3-3 1,6 1 106,6-1 0,2 1 34,4-1 1,4-3 261,-4 8 0,3 1-56,3 5 0,-6 1 411,0 5 0,-8 4-200,2 7 1,-10-1 406,-1-5 0,-8 4 184,1-3-382,-3 3 0,-7 3-140,-1-1 1,-8-6-42,3 1 1,-6-8-179,-6 2 1,3 1 271,-3-1 101,4 0 1,2-12-119,-1 0 0,9-7-130,3 1 0,-2-9-194,3-2 0,-1 0-314,6 6 1,8-1 123,3 1 1,4 0-143,3 0 1,1 1-1079,4 5 1,-2-3 624,8 8 1,-2 1 823,2 5 0,11-8 0,-3-2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8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1 7883,'12'7'832,"-1"5"0,-5-3 262,5 3 1,-7 0 131,2 5-579,-4 0 1,-4 0-217,-4 1 1,-5 5-145,-12 0 1,1 2-354,-6-2 81,-1-4 1,-13 12 7,-5-8 0,3 8-192,-2-3 0,2-1-239,-2 2 1,4-8 236,7 2 1,6-5-24,0-7 0,14 3 32,-2-9 1,9 1-339,-4-6 214,9 0 0,-3-6-123,12 1 0,-3-9 105,9 3 0,5-3 15,6 3 0,8-5 306,-2 5 1,4-5-169,1-1 1,6 6 180,1-1 0,5 2-76,-6-1 0,8-3 175,-2 9 1,-3-3 58,-3 2 1,2 4 72,-1-3 0,-1 3-81,-5 2 0,-1 0-92,1 0 0,-6 0-415,-1 0 0,-6 0 16,1 0-12,-4 0 0,-8 2-153,1 3-11,-8-3 0,-4 12 121,-12-9 0,-3 9-9,-2-3 1,-7 3 185,1-3 0,-2 5 163,2-5 1,4 3 402,-4-3 0,4 5-288,2-5 1,-1 3 107,1-3 1,2 10-23,3-3 1,-5 10 310,0 1 1,-1 6-22,-5 5 0,-2 4 141,2 8 1,-2 2-171,2 4 0,2-3-107,-8 9 0,8-8-527,-2 1 1,6-5 232,5-6 1,-1-4-215,7-7 1,0-8 141,6-4 1,0-4-753,0-2 0,0-5-396,0 0-130,0-9 856,8 5 1,-4-16-24,7-3 1,-5-5 191,6-1 1,-9-6 289,3 0 0,4-8 0,-1 4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7883,'17'0'411,"-6"0"703,1 0-589,-1 8 0,7 2-142,-1 7 1,-5-5 187,-1-1 0,-5 1-165,5 5 1,-7 2 4,2 4 0,-4-4-284,-2 4 1,0-3-206,0-3 0,0 0-99,0 0 0,-8 1-321,-3-1 0,1 0-84,-1 1 1,-1-1 253,-5 0 0,1-5-686,5-1 1,-5-7 373,5 2 0,1 2 178,-1-3 1,-1 1 189,-5-6 0,5-8 272,1-3 0,5-4 0,-5-3 0,7 1 0,-4 0 0,8-1 0,0 1 277,0 0-146,0-1 1,2 3 739,4 4 1,-2 1-234,7 4 1,-5 4 600,5-3-450,-7-5-307,12 8 40,-14-6-294,5 8 1,-7 2-130,0 4 0,0-2 104,0 7 1,-5-5-240,-1 6 1,-2-8-375,2 1-380,4 5 339,-5-8 0,16 5 208,9-7 1,7-7-1864,9-5 2106,1-3 0,15-10 0,3-2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0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7847,'-9'10'3870,"1"5"-3084,0-13-64,6 6-1147,-5-1 451,7-5-836,0 6 0,7-6 499,5 4 1,-3-4-1126,3 3 951,-1 5 1,7-2 26,-1 3 1,-7 5 269,-5-5 1,-3 4 276,-2 3 1,0 5 418,0 0 1,-7 6-353,-5-6 1,-3 6 617,-3-6 0,1 7-330,0-1 0,0 4 158,-1 1 0,3-5-161,3 0 0,-1 0-123,7 6 1,-5-3-137,5-3 1,0 4-1,6-5 1,0-1-169,0 2 0,0-6 92,0 6 1,0-8-98,0 2 0,2-5 56,4-7 1,-4 4-68,3-3 0,-1-4 83,2-3-76,-4 5 64,13-8-267,-13 6-122,14-8 224,-7-8 0,9-2-592,-1-7 1,0-6 314,0 0 1,1-8-256,-1 2 1,2-9 246,4-2 0,-3-14-571,3 2 0,3-11 23,3-1 642,-4-3 0,8-10 0,-6-2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8019,'0'-18'454,"0"9"1,2 1 668,3 8 1,13 0-467,11 0 1,3 0 117,3 0 0,5 0-255,1 0-349,-1 0 0,-11 0-6,-1 0 0,-6 2-117,1 4 1,-10 3-450,-1 9 1,-8-1 348,1 0 0,-3 8-549,-2 4 0,-7 4 300,-5 1 1,-1-1-254,1-4 1,-1-2 164,7-4 0,-2-4 174,2 4 0,4-10-153,-3-1 57,3-1 223,9 7 1,3-7 134,7 1 1,-5-8 23,-1 1 1,-5 3-87,6-2 92,-8 7 0,3 3-39,-7 7 1,-7 7-40,-5-1 0,-5 6 22,-6 5 0,1-1 92,-6 7 1,5-6 19,-6 6 0,8-7 205,-2 1 1,3-9-56,3-2 0,7-6-129,5 5 0,3-6-167,2 1 0,2-6 31,3-6 0,11 3 29,7-8 0,2 5 4,-2-5 1,-2 0-180,8-6 1,-6 0-79,6 0 0,-2-6 35,2 0 1,3-7-73,-3 1 0,-2-5 50,2-6 0,-10 4 145,-2-4 0,-1 3-71,-11 3-4,9 0 65,-12-1 0,3 3 248,-10 4 463,3 3-463,-14 8 0,9 2 347,-5 4 0,-1 9-201,7 8 1,-6 2 75,7-2 1,-1 2-65,6 4 0,-6 2-91,0-8 0,1 5-13,5-4 1,0-1-175,0-6 1,0-6-394,0 1 0,2-6 126,3 5-554,-3-7 1,14 4 381,-5-8 0,-1-2-236,1-4 1,3 0-85,9-11 689,-4 4 0,21-20 0,-3 6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10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7847,'18'-17'223,"-1"8"0,0 1 500,0 8 1,3 6-286,3-1 1,-4 3-99,4-2 0,2-4-21,-2 4 1,0-5-109,-6-1 1,3 0-84,3 0 1,-4 0 115,4 0-242,-4 8 1,-4-4-131,-3 8 0,-2-7-542,-5 7 470,-3-8 1,6 13-39,-8 0 0,-8 2 77,-3 10 0,-1-6 37,-5 6 1,3-6 53,-9 6 1,4-8-96,2 2 1,0-2 100,-1 2 1,1-5-208,0-1 0,-1 0 49,1-5 0,0 1-72,0-1 0,-1 1 247,1-7 1,5 6-75,1-7 0,1 3 257,-1-2-194,-5-4 0,13 7 817,-9-3-95,8-4-240,-3 6 0,7-6-32,0 3-316,0-3 0,7 6 89,5-8 0,5 6 28,6-1 0,-2 3-712,8-2 1,0-2 256,5 7 0,-7-5-127,-4 6 0,-3 1 141,-3 10 0,-2-2 267,-3 8 0,-4 0 136,-8 5 1,-2 1 278,-4 0 1,-6-1 403,-11 1 0,2-1-384,-8 1 1,2 0 123,-1-1 0,-3-5-136,8 0 1,2-2 402,9 2 1,-1-5-468,7-6 1,0-1-58,6 0-160,8 1 1,1-3-140,9-3 0,5-5-244,0-7 0,2 0 218,-2 0 0,2-7-248,4-5 1,1-5 99,-7-6 1,1 3-371,-7-3 1,-2 2 263,-3-2 0,1 4 154,-7-4 1,0-2 132,-6 2 1,0-2 242,0 2 1,-8 6-121,-4-1 0,-9 1-26,-2 5 0,-11 5 95,5 1 1,-8 6 0,9 6 0,-3 3-495,2 9 0,-2-1-416,8 0 0,2 1-718,10-1 1,3 0 423,8 0 0,0 1 983,0-1 0,15 0 0,4 1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11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7832,'9'-8'164,"-1"6"209,0-13-213,-6 13 1,5-8 668,-7 4-187,0 4-274,0-5 0,-2 9 62,-3 3 1,-5 5-105,-7 7 1,-6 1-457,0-1 0,-6 2 196,6 4 0,-6-2-440,6 8 1,0-6-90,6 6 0,1 0-367,5 5 0,-3-5 371,8 0 1,1-8-140,5 2 0,2 2 254,3-2 1,3-5 343,4-7 0,3 1-50,-4 5 1,-1 0-9,2 0 1,-9 8 637,3 4 0,-6 2-123,-6-2 967,-3 3-899,-8-5 1,-1 8-12,1 0 0,0-1 34,-1 1 1,7-3-147,-1-3 1,7-2-194,-7-4 1,8-4-294,-2 4 1,4-3 143,2-3 0,0 0-241,0 1 1,0-7-127,0 1 36,0-9 0,2 5 21,4-8 1,-2 0-123,8 0 0,-9-8 15,3-3 0,4-10 81,1-2 0,-1-8-109,1 2 0,3-9 39,9-3 1,-2-9-252,8-1 1,2-9 179,9-9 1,-2 0-402,9-1 818,-9 1 0,8 0 0,-4 0 0,4 4 0,-3 7 0,-5 8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11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7832,'17'-19'-143,"-7"-4"143,5 13 985,-5 0-602,7 3 0,0 7 43,0 0 1,3 0-1,3 0 0,-4 0 76,4 0 1,2 0-150,-2 0 0,0 0-7,-6 0 1,1 6 99,-1-1-497,0 9 0,-1-10 53,-5 7-115,-3 1 129,-8-3 1,0 7-84,0-5 1,-8 10-334,-3 2 1,-12 8-300,-6-2 1,-10 4 299,-1 1 1,0-1 42,5-4 0,2 1 21,5-7 0,-1 6 362,11-6 1,-1 6 59,13-6 0,1 0 162,5-5 1,2-7 44,3 1 1,13-7 212,10 7 0,5-8 301,2 1 1,5-3-313,0-2 1,7-5-93,-7-1 1,0-6-132,-5 7 0,-8-3-214,-4 2 0,-4 4-121,-2-4-440,-7 5-401,-2 1-149,-24 7 1,3 9-395,-16 7 1,0 5 721,-5-4 0,-7 6-35,1-1 0,-6 2 759,5-2 0,1 1 0,5-7 0,5 6 0,7-6 0,1 0 0,17-5 0,-7-1-234,6 0 234,1 1 0,12-7 269,5 1 1,-3-9-80,3 3 0,0-4 1591,5-2-1255,0 8 1,0-6 693,1 4-556,-1-5 312,0-1-183,-7 0 191,5 8-437,-13-6 1,12 8 22,-9-5-150,1-3-362,-6 14 1,0-7 92,0 9 0,-2-7-265,-4 1 0,3-1-14,-9 6 1,6 1-107,-5-1 0,7 0 71,-2 1 0,4-1-21,2 0 1,0 1 259,0-1 0,8-6-56,4 1 0,-3-8 115,3 2 0,-7-5-64,7-1 1,-1 0 40,7 0 0,-5 0-463,5 0 1,-5-5-560,10-1 0,-4-8 125,-1 3 0,1-3-574,4 3 0,-2-4 1359,8 3 0,0-3 0,5-3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1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9558,'0'17'1906,"0"0"-1635,0-7 0,0 5 968,0-3-849,0 3 0,0 2 21,0 1-292,0-9 0,2 5-166,3-9 0,5 1 52,7-6 1,1 0 160,-1 0 1,6-8-680,0-3 0,0-4 219,-6-3 1,1 1-16,-1 0 0,-2-1 44,-3 1 0,-5 0 517,-7 0 0,0-1 113,0 1 1,-7 0 275,-5-1 1,1 7-96,-7-1 0,5 8-182,-10-1 0,2 3-301,-2 2 1,3 2 133,-3 3 0,-2-1-1497,2 8 1,6-6 1299,6 5 0,-1 1 0,-5 5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1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7919,'-9'0'182,"-1"0"470,4 0-123,4 0-55,-5 0-2,7 0-222,0-7 0,1 5-139,5-4 1,-2-2 66,8 3 1,-7-1 134,7 6 1,-6 0 150,5 0 246,-7 0-345,11 0 0,-11 0 439,8 0-496,-8 0 0,9 2-9,-7 4 0,2-5-121,-3 5 0,-3-2 40,4 2 1,-2-4-163,2 4 32,-5 3 1,7 1-294,-8 7 190,0 0 0,0 6-58,0 0 0,-6 1 81,1-7 0,-9 6 159,3 0 1,-5 0 223,-1-6 1,0 1-108,-1-1 0,7 0 643,-1 0-576,9 1 0,-11-7-231,8 1 0,2-8 36,10 1 0,-2-3-111,8-2 0,5 0-379,6 0 1,2 0 222,-2 0 1,-2-2-967,8-3 0,-2 1 506,2-8 1,-4 1-1111,-8-7 0,0 9 826,1 3 1,-7-2-1594,1 3 2448,-9-1 0,-3-2 0,-9-1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0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7877,'-18'-8'-159,"9"6"1,-5-8 447,9 5 0,-1 1-64,6-8 0,6 6-116,-1-5 1,9 5-47,-3-5 1,10 5-83,2-6 0,1 7 24,-7-7 1,2 6 66,4-5 1,-4 5 76,4-6 0,2 7-74,-2-7 1,6 8 4,-6-1 1,2-3-19,-2 2 1,-2 0 8,8 6 1,-6 0-14,6 0 1,-6 0-8,6 0 1,-6 8-16,6 4 0,-2-3-104,2 3 0,1-1 178,-7 7 1,6 5-63,-6 0 0,6 2 141,-6-2 1,0-2-87,-5 8 1,-1-6-39,0 6 1,-1-3 2,-5 3 1,2 4-4,-7-4 1,6-2-33,-6 1 0,-1 1-1,-5 6 1,0-1 20,0 1 0,-2-2 6,-3-4 1,-5 3 62,-7-3 1,-2 4-70,-5 1 0,-1-5 169,-3 0 1,-11-2-41,5 2 0,-7 1 54,1-7 0,3 4-25,-3-9 1,4 1-70,1-13 0,0 5 39,1-5 1,-1 0-30,1-6 0,-1-2 135,0-4 1,1-4-135,-1-7 0,6 0 33,1-1 1,7-7-80,-3-3 1,5-5-145,2-2 1,7 3 89,5 3 1,3-4-180,2 4 1,0-3-260,0-3 1,7 6 202,5 1 0,3 1-31,3-2 0,5-4-137,0 4 0,-6 2-195,-6-1 0,1 6-119,5-1 0,-5 6-318,-1 6 1,1 1 981,5 4 0,0 4 0,1-5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7936,'0'-12'1669,"0"0"-238,7 9-494,3-5 235,7 8-740,0 8 0,1-5-192,-1 9 0,-7-6-110,-5 5 0,3-5-121,-2 6 1,5-7-1121,-5 7 810,0-8-1695,2 11 1448,-7-13 0,7 8-1417,-8-5 1397,8-3 0,0 4 28,3-12 1,4 2 539,-3-7 0,3-8 0,3-8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2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7936,'10'0'1342,"-3"8"-580,-7 2 0,0 7-297,0 0 1,-5-5 10,-1-1 0,-8 1-148,3 5 0,-5-5-539,-1-1 0,-2 1 243,-4 5 0,2 2-165,-8 4 1,6-3-157,-6 3 1,2 2-339,-2-2 1,4 0 224,8-6 0,0-5 87,-1-1 0,9-5 274,3 5-19,4-7 0,10 10 180,3-9 1,5 1 11,1-6 0,0 0-22,1 0 1,5 6-14,0 0 0,0 0 16,-6-6 0,0 0-6,1 0 0,-1 0-38,0 0-354,-7 0 231,5 0-277,-13 0 1,6 1 124,-8 5 1,-10 4-115,-7 7 0,-2 2-5,-10 4 1,6-1-155,-6 6 0,0-1 387,-5 2 1,-1 4-78,0-4 0,1-3 450,-1 3 0,6-6-178,1 6 1,6-8 147,-1 2 1,6-3 30,6-3 1,3-6 674,8 1-655,0-8 0,8 3 82,3-7 1,12 0-314,6 0 1,4-7 54,1-5 1,9-3-331,3-2 1,-2-3 122,2-3 0,-8 2-179,3-8 1,-7 8 83,-5-2 1,-2-2-483,-4 2 0,-9 2 234,3 9 1,-11-3-46,-1 4 0,-3 1 425,-2-2 1,-2 9-174,-3-3 303,-5-4 1,-7 8-59,-1-4 1,1 10 56,0 2 1,0 8 155,-1-3 0,1 6 156,0 6 1,-1-3-57,1 3 1,-6 2 62,0-2 0,0 6 56,6-6 1,-3 5-88,-3-5 1,4 6-294,-4-6 1,4 6 92,2-6 1,-1 6-223,1-6 1,2 0-232,3-6 0,-1 1-908,7-1 282,0 0 105,6-7 0,2-2 314,4-8 0,3 0 487,9 0 0,-1-8 0,0-4 0,1-1 0,-1 1 0,0-3 0,0 4 0,1 1 54,-1-2 1,0 9 422,1-3 465,-9 4-153,7 2 0,-15 8 1050,5 3-1276,-4 4 1,-2 3-200,0-1 1,0 0-145,0 1 1,0-7-263,0 1 0,0-7-368,0 7-396,0-8 552,0 4 0,2-8-365,4 0 0,0-8-42,11-4 1,-4-9 243,10-2 1,-3 0 65,-3 6 1,2-1 101,4 1 0,-9 8 524,3 3 33,-4 4 1,3 4 424,-5 4 0,-3 3-168,-8 8 0,0 1 434,0-1 1,-6 0-131,0 1 1,1-1-348,5 0 1,-6-5-309,0-1-50,0-7 0,14 4-600,4-8 1,5-8-240,6-3 0,-2-5-611,8-1 0,0-6 601,5 0 685,-7 0 0,-2 5 0,-7 1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2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36 7929,'-8'-18'1792,"6"9"0,-4 1-1679,12 8 1,4 8 223,7 3 0,2 5 282,4 1 0,-1 6-161,6 0 0,-6 8-44,1-3 0,2 3-351,-2-2 0,0 2 119,-6-8 0,0 0-847,1-6 0,-3 0 309,-4 1-1079,5-1 0,-12 0-888,7 1 259,-7-9 2064,4-1 0,-8 0 0,0 1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2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7929,'-18'3'1407,"1"9"1,0-1-518,-1 12 0,-1 2-355,-4-1 1,-4 6 548,-7-1 1,-3 2-594,-3-2 0,5-2-303,1-4 1,1-4-204,10 4 0,2-4-324,9-2 1,-1 1-1321,7-1 1,2-2 265,10-3 1393,4 3 0,7-13 0,0 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6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10420,'8'11'0,"2"1"0,-1 1 0,-3 3 0,-4 1 0,0 0 2751,4 1 1,-4-7-1565,3 1-1846,-3-9 575,-2 5-1327,0-8 0,6-8 837,0-3 1,7-12-1331,-1-6 1904,3-11 0,10-5 0,2-6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7895,'-17'0'3765,"1"2"-3570,5 3 0,3-1-86,8 8 0,0-7 200,0 7 0,0-6 618,0 5 0,0 1-389,0 5 0,0-5-550,0-1 1,0 1 84,0 5 0,0 0-1297,0 1 0,2-7 452,4 1 0,-2-9 50,7 3 1,1-4 26,5-2 1,0-2-265,1-4 1,5-5 958,0-12 0,7-4 0,-3-8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156 121 7895,'10'-7'2053,"-3"5"-789,-7-6-188,0 8 450,0 0 0,-2 8-1171,-3 3 1,3 1-140,-4 5 1,4-4-372,2 10 105,0-11 78,0 3 1,6-5-467,0 7 1,7-7 351,-1-4 0,3-4-464,2-2 1,6 0-200,0 0 1,6-10-333,-6-7 1,8-1 526,-2-5 1,-4 4 16,-2 2 0,-6-6 393,-5 0 0,1 5-18,-7 7 1,0-1 590,-6-5-484,0 0 378,0-1 258,0 9 43,-8 1 0,4 10-253,-7 4 1,7 5 194,-2 12 0,-2 4-149,2 8 1,-7 7-142,1 4 1,-1 10-27,2 2 1,-7 7-8,1-2 0,0 5-49,-6 1 1,-2-6-68,2 1 0,-1-14-122,7 1 1,6-8-15,-1 3 1,6-13-176,-5 1 0,5-11-61,-5 0 0,5-4-42,-6-1 212,8-1 0,-11-7 28,4-5 1,1-3 202,-2-2 1,1-2 36,-6-3 1,1-5 145,5-7 0,-5-1-22,5 1 1,3-6 146,2 0 1,4-8-106,2 2 0,0-1-96,0 1 0,2-2-180,4 8 0,4-6 106,7 6 1,6-8-921,0 3 0,6 3-234,-6 2 0,8-2-649,-2 2 1,3-6 1613,3 6 0,7-8 0,2 4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7921,'10'-8'0,"5"0"1164,-3-3 0,9 3-387,2 8 0,2 0-221,-2 0 1,-2 0 7,8 0 1,-8 0 161,2 0 0,-3 0-178,-3 0 0,-6 0 247,1 0-2365,-1 8 1092,7-6-1228,-9 13 1,-1-5 504,-8 7 1,0 6 1200,0 0 0,-15 8 0,-5-4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7921,'2'9'-223,"4"-3"-53,3 4 0,14-8 894,0 3 1,1-8-247,-7-3 1,0-2 128,0 2 1,1 4-165,-1-3 0,0 3-310,1 2 0,-7 0-92,1 0 1,-9 2-210,3 3 1,-4 5 150,-2 7 1,-8 1-41,-3-1 0,-4 6 337,-3 0 0,-3 2-139,4-2 0,-4-4 994,9 4 1,5-3-478,1-3 0,6-2 71,6-3 0,5 1-183,12-7 1,4 0-117,8-6 0,1 0 5,4 0-961,-3 0 513,5-8 1,-7 0-1318,-1-3 0,1-5 228,0 5 1208,-9 3 0,7-15 0,-6 4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5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7865,'17'0'538,"1"0"174,-1 0 0,0 0-71,1 0 0,5-2-248,0-4 1,5 4 10,-4-4 0,4 4-130,-5 2 0,0 0 182,-5 0 1,-7 0-162,1 0 0,-6 0-1138,5 0-284,-7 0 20,4 0 1,-12 8-257,-8 4 1,-1 5 634,-16 6 1,0 4 727,-5 8 0,-1 7 0,0 2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5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7563,'-18'29'0,"3"0"-665,3 2 906,-3-6 1,13 7 408,-4-3 1,4 2-249,2-2 1,0 1-148,0-6 1,0 4 335,0-5 1,0 6-183,0-6 0,0 6 69,0-6 0,0 6-167,0-6 1,0 2-242,0-2 0,0-4-59,0 4 1,-5-3-240,-1-3 0,-2 0-125,3 0 0,1 1 70,-8-1-453,8 0 0,-5-7-211,3-4 257,4-4 0,-4-6 105,12-8 0,-2-1-403,7-16 988,9 0 0,-1-13 0,6-2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5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7865,'17'-17'414,"1"-1"0,5 7-48,0-1 0,0 3-30,-6-3 1,0-1-124,1 7 0,5-6 149,0 7 1,0-1-128,-6 6 0,0 0-185,1 0 0,-1 6 124,0-1 1,1 7-52,-1-6 0,0 5-135,0-5 0,-5 7 35,0-1 0,-7-3-252,7 3 179,-8 0 1,5 5 131,-3 0 1,-4 0-1,4 1 1,-4-7 94,-2 1 0,0-1-59,0 7 1,0-1 26,0 0 0,0 0 33,0 1 0,-6 5-48,0 0 1,0 2 35,6-2 0,0-2-36,0 8 1,0 0 98,0 5 0,0-3-24,0 4 1,0-3 110,0 14 1,0 0-104,0 6 1,0 0 36,0 0 1,0-4 22,0 4 0,0-6-61,0 6 0,0 0-323,0-6 0,0-8 96,0 3 1,0-14-256,0 7 1,0-9 1,0 4 0,0-8-164,0 2 0,-2-9-34,-3-3-212,3-7-671,-14 4 886,7-8 1,-7-8-338,5-3 1,-4-5 333,3-1 1,-3 0-148,-3-1 1,1-5 147,0 0 1,-1-2 38,1 2 1,0 2 20,0-8 405,-1 8 0,-7-12 0,-2 7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7865,'2'-10'666,"4"4"378,-4 4-337,13 2 704,-13 0-927,13 0 1,-13 2-79,4 4 0,-4 4-87,-2 7 1,0 0-39,0 0 1,-2 1-256,-4-1 0,2 2 88,-7 4 1,1-3-641,-1 3 453,-5-4-202,7-2 0,-1-5-457,4-1 170,4-7 0,4 2 145,4-12 1,4-4-83,7-7 0,8-2 71,4-4 1,3 4 89,3-4 0,2 5 322,3 7 1,-6-3-72,1 9 1,-2-1 188,-10 6 1,0 2 184,-6 3 1,-2-1 394,-3 8 1,-4-1-208,-8 7 0,0-7 268,0 1 0,-8-3-161,-4 3 1,-3 1-167,-2-7 1,0 6-192,-1-7 1,1 1-13,0-6 0,5 0-95,1 0 1,7-8-124,-2-3 0,4-4-227,2-3 0,-6 1-104,1 0 1,-1-1-1316,6 1 234,7 0 1,1-1 609,4 1 1,3 8 806,-3 3 0,3-4 0,2 1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7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 9798,'-10'2'770,"5"4"0,3 3-530,2 9 0,-2-7 489,-4 1 1,2-1-185,-7 6 0,-7 6-26,-5 1 1,-7 1-460,1-2 1,-4-2-386,-2 8 0,-5-3-34,0 3 1,-1 2 294,7-8 1,5 0-558,0-6 0,8 1 255,-2-1 0,4-7 8,1-5 1,1-3-144,0-2 511,7 0-65,-5 0 1,13-2 176,-4-3 1,6 1-39,6-8 0,4 6-4,7-5 1,2 5 19,4-5 0,4-1-92,8-5 0,1 0-10,5-1 1,3 1 36,8 0 0,-6-1 0,0 1 1,0 0 52,6-1 0,0 3-75,0 4 0,-2-3-5,-4 8 0,-4-5 15,-7 5 1,-9 0 223,-3 6-170,-3 0-211,-3 0 0,-7 2-57,-5 4 0,-5-2-98,-5 7 1,-5 1 79,-7 5 1,-3 0-153,-3 1 0,2 1 128,-8 4 0,6-4 54,-5 4 1,6 4 396,-1 2 1,4 4-169,2 1 0,0 9 467,-1 3 1,-1 4-46,-4 2 0,6 5 176,-1 1 1,-5 5-279,6-5 0,-4 5 24,4-5 1,-1 0-412,1-7 1,0-6 81,-1-5 1,3-4-583,4-1 0,-3-8 87,8-4-1112,1-4 213,5-9 536,0-2 0,0-10 321,0-4 1,5-10 21,1-7 0,6-5 450,-7 5 0,9-16 0,-5 3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7848,'9'-10'1041,"7"3"-444,-5 7 1,-1 0-202,1 0 1,1 1 10,5 5 0,-5 6 354,-1 11 1,-7-4-289,2 4 0,-4 4-129,-2 2 0,0-2-106,0 2 0,0-6-380,0 5 0,-6-6 53,0 1 0,-13 2-32,2-2 1,-1 2-230,1-2 1,4-4-610,-11 4 1,5-10-214,2-1 0,5-8 509,1 2 1,5-5 251,-5-1 1,7-7 124,-2-5 1,6-11-34,6-6 1,3-3 167,9-3 1,-1 2 144,0 5 1,1 3 168,-1 7 1,-6 1 405,1 0 1,-8 5 2662,2 1-1497,-5 7-540,-1-4 0,-1 8-546,-5 0 1,-4 8 70,-7 3 1,0 3-286,-1-3 1,-5 5-84,0-5 1,6 5-261,5 1 0,9-6-264,-3 1-523,4-8 1,4 4 512,4-8 1,5 0-1155,12 0 0,-2 0 544,8 0 0,0-8-801,5-4 1,1 3 217,0-3 1375,-8 1 0,5-7 0,-5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7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8019,'0'-17'0,"0"-1"488,0 1 161,0 0 0,6-1-438,0 1 0,0 6-152,-6-1 0,0 6 129,0-5 298,7 7-305,-5-4-100,6 8 1,-8 2-179,0 4 1,2-2 154,4 7 0,-4 1 11,3 5 1,3 2 207,-2 4 0,1 4-102,-1 8 1,-2 9-126,8 8 0,-1 9 72,6 14 0,1 12-520,-1 11 1,-6-42 0,1 1 270,0 6 0,-1 1 0,1 4 0,-1 2-107,-1 7 0,-3 2 0,0 1 1,-2-1 35,1-1 0,0 0 1,-4 8-1,-1 1-444,2-3 0,0-1 0,-2 1 0,0-1 514,-1-1 1,0-2 0,0-10 0,0-2 12,0-7 0,0-1 1,3-3-1,2-2 586,6 37 1,3-4-284,-3-13 0,5-2-843,-5-15 655,-3-1 0,5-1 0,-7-4 0,0-4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7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7858,'0'-17'470,"0"7"1,2 3 680,4 7 1,5 0-54,12 0-745,4 0 0,8 5 10,-1 1 0,-5 8 76,0-3 1,-6-1-276,6 1 1,-8-5 47,2 6 1,-4-9-503,-2 3 330,1 4 1,-3-6-1362,-3 7 1,-5-5 121,-7 5 0,-7 1 1199,-5 5 0,-19 1 0,-5-1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7858,'-23'23'0,"0"0"0,1 6 1517,11-6-937,-4 8 1,13-12-291,-4 4 1,4-2-79,2 2 0,0-9-20,0 3 1,2-4 32,4 5 1,-4-7-215,3 1-484,-3-9-779,-2 13 545,0-14-614,0 5 961,0-7 0,0-2 17,0-3 0,0 1-465,0-8 542,0 1 1,2-6 442,4-1-158,4 1 0,7 0 94,0-1 0,6 3 132,0 3 1,8-3 256,-2 4 0,3-11-28,3-1 0,5-2-197,1 2 1,7 4 261,-2-4 0,4 4-163,2 2 1,5-1-143,1 1 0,5 0-109,-5-1 0,2 9-216,-3 3 1,-3 4-261,4 2 1,-4 0 261,-3 0 0,-6 0-58,-5 0 0,-9 0-5,-2 0 1,-8 8 70,2 3 0,-4-1-82,-2 1 276,0 1 1,-7 5 126,-4 1 1,-4 1 147,-2 4 1,-2-4-53,-4 4 1,-4 4 126,-7 2 0,0-2-94,0 2 1,-6-6-31,0 5 1,-2-5 18,1 6 1,3-6-147,-7 6 1,4-8-173,-4 2 0,6-3-114,-1-3 1,4 0-218,2 0 1,0-7-438,-1-4 0,7 2 66,-1-3 84,1 1 0,-7-8 191,1-4 1,2 3-679,3-9 0,-5-1 500,0-11 1,-1-2 564,-5-9 0,-11 0 0,-3 1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8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16 7858,'0'-10'719,"-5"4"-459,-1 12 1,-8-2 603,3 7 1,1 1-188,-1 5 1,-3 0-54,-9 1 0,4 1-301,-4 4 0,4-4-218,2 4 0,-1-4-611,1-1 1,7-7 310,5 1-760,3-1 1,5-1 483,9-4 1,1-4-247,16-2 1,-2 0 429,2 0 1,2 2 452,-8 3 1,6-1 187,-6 8 1,-2-1-283,-10 6 1,-3 1 1036,-8-1 1,0 0-402,0 1 0,-2-1 313,-4 0 0,-1-5-497,-5-1 0,-3-5-336,3 6-186,5-9-171,-9 5 0,14-16-1217,-4-3 1,6-4 722,6-3 1,4-1-896,7-4 0,0 2 735,1-8 0,7-6 823,4-5 0,3-8 0,3 4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29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18 7858,'12'-6'369,"-1"0"-208,-7 0 1,4 14 595,-8 4 1,0 3-96,0 2 1,-8 1 93,-3-1 0,-7 2-303,-5 4 1,4-4-71,-4 4 1,4 2-176,2-1 1,-1 4-191,1-5 0,2 0-140,3-5 1,2-1 192,5 0 1,3-5-318,-4-1 1,14-7 132,9 2 1,2-4 294,10-2 0,-6 0-45,6 0 0,-2 0 164,2 0 0,1 2 473,-7 4 1,0-4 151,-5 3-861,-9-3 166,7-2-3552,-14 0 1817,5 0 1504,-7 0 0,0 8 0,0 1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 8655,'8'-10'3435,"-4"8"-2491,7 8-554,-7 8 1,4-5-169,-8 8 0,0-5 72,0-1 1,0-5-344,0 6 1,0-6-747,0 5 314,0-7 1,7 4-610,5-8 1,11 0 80,6 0 1,3 0 436,3 0 0,-6-6 179,0 0 1,-8 0 169,2 6 1,-12 2 421,-5 4 0,-4 4 59,-2 7 0,-8 2 264,-3 4 0,-12 2-137,-6 4 1,-6 2 375,-5-8 1,3 6-379,-3-6 0,-2 5-145,1-4 1,-1-1-186,2-6 1,5 0 111,1 0 1,-1-1-467,6-5 1,4-1 48,2-4 1,4-4-426,2 3 380,7-3 1,2-9-50,8-5 1,0 3 167,0-3 1,8 0 57,4-5 1,11 0-12,6 0 1,3 1-3,3 5 0,1-3 218,5 8 0,3 1-69,8 5 0,-6 0 184,0 0 1,-6 0 66,6 0 1,-9 2 56,-3 3 1,-1-1 51,-10 8 1,-2-6-101,-9 5 1,1-5-224,-7 5 0,0-5 110,-6 6 1,-4-7-502,-8 7 0,-1-6-104,-16 5 0,4 1-349,-9 5 1,1 0 313,-13 1 1,0-1-209,-6 0 0,6 6 537,0 0 1,7 2 147,-1-2 0,11-3 375,6 3 1,11-10-333,7-1 1,3-1 805,2 6 0,4-1-201,7-5 0,3-3 49,14-8 1,7 0-384,5 0 1,6 0-258,-5 0 0,5-2-28,-6-4 1,1-3 71,-7-9 1,-5 7-476,0-1 1,-8 3 178,2-3 0,-11-3-299,-7 3 0,-3 3 179,-2-3 0,-2 6 11,-3-5 0,-11 5 228,-7-5 1,-2 7 118,2-2 0,4 4 144,-4 2 1,4 2-69,1 4 1,7 3 259,-1 9 1,8 1-149,-1 4 1,3 4 76,2 7 0,0 1 15,0 0 1,5 5 11,1 0 0,2 3-216,-2-3 1,-4-4 13,3 5 1,-3-10-106,-2-3 1,0-5 60,0 6 0,-2-10-515,-3-1 0,1-1 244,-8-5 1,6-5-545,-5-1 0,5-4-672,-5-2 490,-1 0 1,-5-6 428,0 0 1,-1-13 478,1 2 0,-8-12 0,-2 2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7997,'-10'11'1954,"5"1"-1464,3-1 0,2 7 63,0-1 1,0-5-158,0-1 1,0-5 920,0 5-462,0-7-768,0 4-684,0 0-66,7-7 1,3 5 350,7-12 0,3-1-383,3-5 0,5-1-824,13 7 0,3 0 694,8 6 1,5 0 824,1 0 0,2 6 0,-3 0 0,-11 7 89,1-1 1,-5 3 635,-8 2 0,-3-1 833,-14-5 0,-7 5-732,-4-5 1,-4-1 1325,-2 1-2178,0 1 0,-8-1 78,-3 1 0,1-8-2868,-2 2 2816,9-4 0,-13-18 0,7-3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1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85 7964,'-17'0'1846,"0"0"-907,7-8-566,2 6-1,8-5-177,0-1 0,4 4 123,8-7 0,-1 5-95,12-6 1,4 8 177,2-1 0,4 1-184,1-2 1,-7 4-163,-4-4 1,2 10 71,-2 2 0,-5 9-192,-7 3 0,-7 1 41,2 10 0,-12 1 49,-6 11 1,-11-3 236,-6 8 0,-3 0-171,-3 6 0,-5 0 63,0 0 0,-1 0-108,7 0 0,-1 0-87,0 0 0,1-2-81,-1-4 1,8 2-382,4-8 0,-2 0-421,2-5 1,6-6 426,5 0 1,3-14-303,-3 2 0,3-11-221,3 0 526,4-4 1,-6-12 74,8-7 0,0-8-16,0-10 0,0 1 435,0-1 0,0 1 0,0-1 0,0 2-93,0 4 1,0-1 92,0 7 0,6 0 80,0 5 1,7 7-85,-1-1 1,3 8 1215,2-1 0,1 10-200,-1 7 1,0-1 95,1 7 0,-1-5-559,0 10 0,1-4-28,-1-1 0,0-3-346,0-3 0,1 3 21,-1-3 0,-5-3-343,-1 3 0,1-8 197,5 1 0,-6-3-1169,1-2 0,-1 0 92,7 0 0,1-2-330,4-3 0,-4-5 704,4-7 1,4-1 182,2 1 0,9 6 436,3-1 1,-1 8-61,-5-2 1,-6 6 809,-1 6 1,-6-2 690,1 8-157,-4-1 1,-10 6-461,-3 1 0,-4-7 1172,-2 1-1313,0-1-618,0-1 1,-2-2-2050,-4-8 1709,4 0 1,-5-2-683,7-4 0,0-4 991,0-7 0,7-8 0,3-2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1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7916,'11'12'321,"1"-1"0,-8 6 140,1 6 1,-5 2 252,-5-2 1,-11 2-91,-7 4 0,-2 4 114,2-4 0,4 2-153,-4-3 0,4-1-176,1-4 0,1-5-790,0-1 0,7 0 245,4-5-2393,4-5 1539,2 1 0,2-10-381,4-4 1,4-3 672,7-9 1,0-6 697,1-5 0,-1-19 0,0-6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1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7830,'35'-40'0,"-1"1"0,1 5-349,0 3 0,-1 10 397,1-2 1,-1 3 291,1 3 1,-6 2-65,0 3 1,-6-1-130,5 7 0,-1-6 266,2 7 1,-2-9-67,-4 3 1,-4 1-251,4-1 0,2 5 37,-2-6 0,2 7 26,-2-7 1,-9 8 54,3-2 1,-3 4-8,3 2 1,-6 0 241,1 0-117,-8 0-2,3 8-141,1 2 1,-6 7 391,4 0-415,-4 1 0,-2-1-143,0 0 0,0 1 59,0-1 1,0 6-93,0 0 0,0 0-77,0-6 0,0 3 41,0 3 1,0-2-72,0 8 0,0-1 78,0 7 0,0 5 6,0 1 0,0 7 126,0-2 0,0 4 182,0 2 1,0 0-114,0-1 0,0 7 87,0 0 0,0 5 197,0-5 0,-2-1-147,-4-5 1,4-2-312,-4-4 0,3-3 106,-3-9 1,4 1-494,-4-1 0,-2-7-36,3-4 0,-3-3-955,2-3 583,4-8 256,-13-1 1,11-10-488,-7-4 1,5-3 479,-6-8 0,3-3-119,-3-3 0,-3-2 243,3-4 1,-3-5 76,-2-1 0,-7-1 356,1-10 0,-7 7 0,3-11 0,-8 6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2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87 295 7457,'-18'-29'0,"1"0"0,0 0 0,1 2 465,5 4 1,3-2-38,8 2 0,2 0-193,4 6 0,-2 0-82,7-1 1,3 7 2,9-1 0,-4 9-6,4-3-125,-4 4 110,-1 10 0,-3 1-83,-4 8 0,3 3 79,-8 3 0,-1-2-121,-5 8 1,0-8 67,0 2 1,-5 2 41,-1-2 1,-11 6 26,5-6 0,-7 6 102,7-6 1,-3 2 154,-2-2 1,5-4-89,1 4 1,7-4 456,-2-2 0,4 1-265,2-1 0,2-2-62,4-3 1,3 1-153,9-7 0,-7 0-59,1-6 1,-1 0-122,7 0 1,-3-2-160,-4-4-85,5-3 1,-8-9 144,3 1 0,-3 0-74,-8-1 1,-6 1 17,0 0 0,-9 0-81,-2-1 0,-1 3-49,-5 3 1,4-1-78,2 7 1,-1 0-829,1 6-1224,0 0 503,7 0 1,12 0 292,15 0 1504,8 0 0,18 8 0,1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8175,'8'10'3912,"8"3"-3160,7-7 0,7 6-332,-1-7 1,4 3-218,1-2 1,-1-4-254,-4 4 0,2 1-412,-8-1 1,0 6 248,-6-7 1,-2 11-24,-3 1 1,-4 8-151,-8 10 0,0 14 110,0 9 1,-8 7 104,-4 5 0,-9-1 30,-2 0 0,-2-6 257,2 1 1,2-3-146,-8 3 0,2-7 104,-2-11 0,5 2-123,6-7 0,1-1-235,0-5 1,-1-8-732,1-4 1,7-10 1013,5-1 0,-13-8 0,-1 3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2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7913,'9'0'936,"7"2"-432,-5 3 1,5 5 304,1 7 1,-5 0-251,-1 1 1,-5-1 579,5 0-678,-7 1-243,4-1 0,-8-6-481,0 1-257,0-8 1,-2 5-1791,-4-3 1538,-3-4 1,-11 14-1619,-3-5 2390,4 4 0,-14 10 0,7 2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2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7913,'-18'38'-399,"1"-3"1,6-5 198,-1 5 1,6-2 1027,-5-5 1,5 3-196,-5-8 0,7 6 430,-2-6-681,-4 0 0,8-6 519,-3 1-129,3-9-226,2-1-445,0 0-326,0-6-282,0-10-36,0-4 0,2-11-42,3 12 162,5-4 0,9 11 75,4-8 1,-3 6 6,3-5 1,-2 7 260,2-2 1,-4 4 173,4 2 1,-4 0 644,-1 0-421,-1 0 1,0 0 196,0 0 0,-5 2-85,-1 4 0,-7-2 109,2 7 0,-2-5-84,2 6 0,-4-7-70,3 7 0,-1-8-484,2 2 0,-2-5 118,7-1 0,-5 0-433,6 0 1,1 0 91,10 0 0,-4-1-104,4-5 0,-3 4 196,-3-4 0,0 4-272,1 2 510,-9 8 0,-1 1-91,-8 9 1,0-7 502,0 1 0,-6-6-196,0 5 0,-7-7 109,1 2-454,-3 3 0,-2-7-253,-1 4 1,9-12-173,3-5 1,4-5 259,2-1 1,0-2-860,0-4 0,6-2 27,0-4 1118,7-11 0,4 11 0,10-13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70 519 7913,'11'-9'535,"1"3"212,-8 4 1,5 2-224,-3 0 0,-4 8-97,4 3 1,-4 7 169,-2 5 0,0-4-194,0 4 1,0 2-652,0-2 1,-6 0 259,0-6 1,1-5-908,5-1 46,0 1-648,7 5 1105,3-7 1,7-2-529,0-8 456,-7 7 246,5-5 0,-13 14 548,4-5 0,-12 10-254,-5 2 1,-5 8 885,-1-2 0,0 5-103,0 7 1,-7-3 276,1 8 1,6-5-567,6 5 1,1-8-37,-2 3 1,5-7 79,7-5 1,0 2-214,0-8 1,2 0-329,3-6 1,3-5 121,4-1 1,3-7-267,-3 2 1,3-4-35,2-2-202,1 0 0,3-8 67,-4-4 0,4-3-126,-9-2 1,3-1-418,2 1 0,-5 0 313,-1 0 0,-5-6-361,6-1 0,-3-4 292,3 5 0,3-10-323,-3-2 1,-3-1 338,3-10 1,-1-2-2,7-10 1,5-3 66,0-9 1,8-6-248,-3-5 0,13-4 704,5-1 0,-22 41 0,2 0 0,-1 1 0,2 1 0,25-38-99,-1 18 1,-1 11 98,-4 12 0,-3 11 351,-9 6 0,-5 11 192,0 7-127,-8 3 0,4 9 164,-8 5 0,-5 3 440,-1 3 0,-5-3-113,6-4 1,-7 5-174,7-5 1,-2 5-399,1 1 1,5-2-108,-5-3 1,-1 1-408,1-7 1,-5 6 115,5-7 1,-5 7-44,6-6 1,-8 7 12,1-1 1,-3 5-370,-2 6 0,-7-2-143,-5 8 1,-11-2 231,-6 2 1,2 3 165,-2-3 1,1-2 0,-7 2 0,0-8 315,1 2 0,7-6 17,4-5-172,-4 3 0,8-13-16,-4 4 1,9-4-80,3-2 91,7 0 1,-4-2-23,8-4-104,0 4 1,8-11 90,3 7 0,13-5-87,4 5 1,5 0-38,2 6 1,-1-6-200,1 0 1,5 1 149,0 5 0,-1 0-105,-10 0 1,1 5 478,-6 1 0,-9 13-88,-9-1 0,-4 5 477,-2 0 0,-10 4-305,-7 7 1,-4 1 161,-14 0 1,4 1 119,-9 4 0,1-1 315,-1 7 0,4-6-232,-5 6 0,7-5 82,5 5 1,4-8-276,8 3 1,7-5-130,4-1 1,4-6-244,2-1 0,2-6 66,4 1 1,4-10-37,7-1 0,6-9-135,0 3 0,8-4-266,-2-2 0,-3-2 62,3-4 1,-2-1-261,2-5 0,-4-3 329,-8 3 1,1-3 95,-1-2 0,-8-6 202,-3-1 1,-4 1-77,-2 6 0,0-6 340,0 0 0,-8 0-38,-3 6 0,-12 5 103,-6 1 0,-6 7-269,-5-2 1,-4 6-262,-8 6 0,0 3-449,0 9 0,10-1 327,7 0 0,9 1-610,8-1 0,9-6 874,3 1 0,4-1 0,2 7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4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17 7892,'-9'-7'3187,"-7"5"-4083,15-6 29,-7 8 797,0 8 0,-1-4-79,-9 7 1,-5-5 772,0 5 0,-8 1-233,3 5 1,1 3-46,-2 3 1,2 3-365,-2 9 0,4 7-313,8 4 1,0 4 10,-1 2 0,3 0 183,3 0 1,3-6-67,3 0 0,2-5-34,-7 5 1,7-2 438,-2 2 1,4-4 73,2-7 1,0 5 123,0 1 0,0-1-83,0-5 1,0-1 122,0 1 0,0-1-134,0 1 1,0-6 28,0 0 1,0-8-227,0 2 72,-8-4-199,6-2 60,-5-7 160,-1 5-94,6-13-116,-6-2 1,8-9-220,0-9 1,2-1 120,4-4 0,-2 2-315,8-8 0,-1-2 194,6-9 1,3-2-409,3-4 1,4-10-24,7 4 1,10-13-214,8-5 1,2 1 175,9-6 0,-1 10 695,1 2 0,-1-1 0,-8-1 0,-3 7 0,-2 8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8129,'18'-8'622,"-1"6"-293,0-4 1,6 5 255,0 1 0,6 0-1,-6 0 0,6 0-180,-6 0 1,0 0 676,-6 0-692,1 0 1,-7 0 477,1 0-799,-8 7-520,3-5 1,-14 8 226,-5-4 1,-5 3-352,-6 8 0,-4 1-2473,-8-1 3049,-7 8 0,-2 2 0,-8 7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7853,'11'10'675,"1"-5"1,-1 3-179,6-2 0,1 0-112,-1-6 0,0 0 120,1 0-375,-1 0 0,0 0 135,0 0 0,-7-2 107,-4-4 1,-2 4-152,1-4-328,-3 4 0,4 10-452,-12 3 1,3 5 291,-9 1 1,6 0-259,-5 1 1,-1-1 205,-5 0 1,2 6 492,3 0 1,-1 6 9,7-6 0,-6 6 56,7-6 0,-1 6 144,6-6 1,-6 2 1304,0-2-453,0-4 1,6 6 109,0-7-573,0-9 0,2-1 164,4-8 220,-4 8-519,6-7-593,-1 7 0,-3-14-374,8 1 0,-1-9-661,7 3 0,12-3-1728,5 3 1,19-10 2717,3 3 0,16-11 0,6 3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5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7917,'0'-18'-465,"0"1"1,2 6 616,4-1 259,-4 1 1,11-1 547,-7 1-284,0 7-109,-6-4 0,0 16-147,0 3 0,-8 12 126,-3 6 0,-5 11-84,-1 7 1,-6 10-12,0 7 0,-6 3-268,6 2 1,-6-6 35,6 1 1,2-6-147,9 5 0,-1-13 42,7 2 1,-5-10-766,5 4 0,0-13 373,6 1 0,0-11-1596,0 1 1112,0-5 1,0-8-85,0 1 0,6-10 364,0-2 0,1-10-43,-1-13 0,-4 2 170,4-8 1,-4-2 354,-2-9 0,-8-4 0,-1-8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7897,'0'-17'0,"0"-1"0,6 1 310,-1 0 0,9 5-5,-3 1 1,5 5-23,1-6 0,2 7-34,4-7 0,4 6 0,8-5 0,-1 7 55,1-2 0,5 4-88,1 2 1,5 0-126,-6 0 0,6 14 111,-6 3 0,-1 6-111,-10 0 0,0-2 26,-12 8 1,2-2 35,-13 2 0,0 3-20,-6-3 1,-14-2-26,-3 2 1,-18-8-205,1 2 1,-18 2 74,0-2 0,-10 0-393,5-5 0,-1-1 228,6 0 1,14-7-515,3-4 1,18-5-128,0-1 0,15 0 827,8 0 0,26-7 0,22-3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6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7925,'0'-18'402,"0"7"-53,0-1 1,-2 9 871,-4-3-201,4 4-457,-13 2 0,5 8-123,-7 3 0,-2 6 70,-4 6 0,4 4 440,-4 8-605,3 7 1,9-5-121,-1 3 0,8-3-142,-1-3 0,3-1-518,2-4 1,2 1 326,3-7 0,5-1-998,7-11 0,1 3 525,-1-9 0,6 7-380,0-6 0,0-1 22,-6-5 1,1-2 938,-1-3 0,8-13 0,2-8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6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7925,'8'10'165,"4"-4"0,1 3 357,-2 3 0,5 3-43,-5 3 0,5 1-192,1 4 1,-2-2 133,-3 8 0,3-6-144,-3 6 1,-4-1 78,-3 7 0,3-2-129,-2-4 1,1 1-203,-1-7 0,-2 6-649,8-6 1,-7 0 417,7-5 0,-8-7-1960,1 1 1037,5-9-188,-8 5 1317,13-8 0,-5-15 0,7-4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8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8474,'10'8'4392,"-2"1"-3719,-1 1 0,1 5-237,4-3 0,1-3 302,-7 3-665,7-1 0,-5 7-189,3-1 1,3 0-1132,-8 1 1,7-7 795,-1 1 1,3-9-1566,2 3 1,6-4 973,0-2 1,8-2 1041,-2-4 0,4-1 0,1-5 0,1-1 0,-1 7 0,-1-6 390,-4 7 1,2-1 449,-8 6 1,-6 0 3933,-6 0-3455,1 8 0,-2-5 281,-5 9-598,5-8-1110,-8 4-916,13-8-289,-13 0 1,14-4 1312,-5-8 0,4-7 0,3-16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7925,'-10'11'459,"-7"1"0,0-7 669,-6 7 1,-4 0-191,-2 5 1,-4 2-287,-1 4 1,-7-4 474,1 4 1,-2-3-508,1-3 1,7 0-480,-1 0 0,3 1 78,8-1 0,3 0-1564,10 1 1,-3 5 438,9 0 906,-1 0 0,14 2 0,1 2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7829,'18'0'229,"-1"0"653,0 0 214,1 0 1,-7 5 252,1 1-561,-8 8 0,1-5 203,-10 8-637,-5-7 0,-7 0-466,-1-5 1,-1-3-633,-4 4 1,10 2-1016,-5-2 1759,5-1 0,-4 3 0,-1 2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8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7829,'-17'0'0,"-6"8"1051,0 3 1,2 12-552,9 6 1,-1 4-129,7 1 1,0-1-246,6-4 0,0 1-72,0-7 0,0 1 232,0-7 1,2 0-96,4 0 1,5-7-799,13-4 0,-1 1 276,11-1 0,-3-2-772,9-10 0,-3-3 347,-3-9 1,-1 1 132,-4 0 0,-4-6 622,-8 0 0,0-6 0,1 6 0,-9-6 0,-3 6 0,-4-8-50,-2 12-16,0-6 0,-8 17 873,-3 8 0,-10 10-216,-2 13 0,-2 6-67,2 11 1,1 4-27,-6 8 0,5 2 27,-6 4 1,2-3-327,-2 9 0,-4-8 10,5 1 1,-3 1-344,2-6 0,2-2 178,4-10 1,2-5-203,-8-1 0,8-1 92,-2-10 0,2 0-36,-2-6 1,3-7-66,-3-4 1,4-4-52,2-2 0,5-8 467,1-4 0,7-5-72,-2-6 0,4-4 124,2-8 1,0-5-86,0 0 0,8-6 218,4 5 1,9 3-99,2 9 0,6 4-20,-6 8 1,2-1-200,-2 1 0,-4 2-311,4 3 0,2-1-708,-2 7 1,0 0 485,-6 6 1,6-5-1029,0-1 0,0 0 56,-5 6 1388,-1-8 0,8 6 0,2-5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7815,'0'25'4192,"2"2"-3123,4 7 1,-4 1-310,3 0 1,-3-1 37,-2 1 1,-2-1 268,-3 1 0,1 0-735,-8-1 1,6-5-265,-5 0 0,1-6-1642,-1 6 1,-5-2 994,5 1 0,-12 5-3649,-6-4 4228,-11 4 0,-20-7 0,-11-1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8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0 7888,'-37'0'584,"-3"0"0,3 10 664,-3 7 0,5 2 205,7 10 1,1-8-696,4 2 1,3-4-681,-3-1 0,4-1 11,2 0 1,0-5-2034,-1-1 819,9-7 1,3 4-1858,12-8 2982,11 0 0,18-15 0,9-5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9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483 278 8484,'-17'0'1342,"0"0"-1027,-1 0 1,-5 7 160,0 5 0,-8 11-72,3 6 0,-7 5-116,-5 7 1,1 3 35,-7 8 1,8-6-110,-3 0 1,11-6-57,1 6 1,15-7-114,3 1 1,9-3-225,8-3 1,17-7 169,11-4 0,18-6-61,0-5 0,17-4-402,0-8 1,4-8 209,-3-4 0,-1-11-301,0-5 0,-8-5 177,-3-2 0,-6-7 79,-6-4 1,-6-4 262,-11-2 0,-10-6 258,-7 1 0,-8-9-145,2 3 0,-12 2 107,-6-3 1,-9 14 484,-2-2 1,-8 18-298,3-1 0,1 14-127,-2 4 0,2 1 4,-2 11 0,-4-1-1062,5 6 1,1 9-17,-2 9 1,2 1-415,-2 10 0,4 2 367,8 9 883,0-4 0,-1 14 0,1-5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9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7888,'-10'-8'4179,"-5"6"-2929,13-5-320,-6 7-414,8 0 0,0 7-70,0 5 1,0 3 129,0 2 1,6 3-797,0 3 0,5-4 204,-5 4 0,8-4-998,-3-1 1,4-3 598,3-4 0,-7 5-1346,1-5 1,1-1 9,10 1 1751,-3-7 0,12 12 0,-5-7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9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7899,'-23'0'0,"0"0"0,-6 2 1501,6 4 1,-5 5-573,5 12 0,-8 4-302,2 8 1,-2 5-68,2 1 0,-1-1 100,7-5 0,0-1-627,5 1 1,9-1 49,3 1 0,4-2-930,2-5 0,2 3 598,4-8 1,3 0-559,9-5 1,-1-7-232,0 1 0,0-9-1434,1 3 2472,-1-4 0,8-10 0,2-1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9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7899,'18'9'1578,"-1"5"-1062,0-8 0,-5 7 21,-1-1 1,1 3-138,5 2 0,-2 1-67,-3-1 0,1 0-2,-7 1 0,6-1 197,-6 0 1,5 6-437,-5 0 1,0 0-285,-6-5 0,0-1-1931,0 0 1596,0 8 0,1-6-2692,5 4 1357,-4-3 1862,14-3 0,-7-7 0,16-10 0,2-10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3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686 1 7899,'-17'0'1325,"0"0"-878,0 0 1,-6 8 310,-1 3 0,-6 10 158,1 2 0,-4 2-393,-1-2 0,-9 2 58,-3 4 1,-4-2-156,-2-4 1,8-2-497,4 8 1,-2-2-517,1 2 0,9 3-597,9-3 1,5-2 215,7 2 0,-3-6-2329,8 6 3296,8-16 0,16 10 0,9-13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49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85 8069,'-17'-10'2095,"0"2"-1476,-1 8 0,1 8 550,0 4-770,7 3 1,-5 10 17,3 4 0,3 3-106,-3 3 1,8-6-586,-2 0 0,5-6 254,1 6 0,9-8-337,8 2 0,8-10-227,10-1 0,5-8-597,1 1 1,5-5 417,-6-5 1,0-5-275,-5-7 0,-2-1 1037,-4 1 0,-10 2 0,-8 3-472,-7-3 472,4 13 0,-16-6 497,-3 8 0,-5 14 65,-1 3 0,0 14 493,-1 3 1,1 9-453,0 8 1,-1 3-4,1 4 0,0 3-202,0 9 1,1 5-122,5-1 0,-5 1-229,5-5 1,3-7 137,2 0 1,4-9-431,2-2 0,0-8-21,0-9 0,0-3-662,0-3 496,0-4-135,0-7 421,0-9 1,0-3 192,0-12 0,2-5-304,4-12 1,-2-4 117,7-8 0,-5 1-304,6-1 0,-3 0 55,3 1 1,3 5 27,-3 0 0,9 8 249,2-2 1,0 9 105,-6 3 1,6 7-50,0-2 1,1 4 188,-7 2 0,-6 2 1325,1 4-1088,-8 4 1,3 7 855,-7 0-588,0 1-454,0-1-175,-7 0-707,-3-7 559,1-3 0,-5-8 3,8-5 0,1-11-494,5-12 0,7-6 229,5-5 0,11-4-70,6-8 0,13-2 155,10-4 1,2 4 101,9-3 1,0 5 99,7 6 0,-1 4 201,0 7 1,-6 6-135,1 0 0,-10 8 153,-3-2 0,-6 4 474,-11 2 0,1 5-267,-1 1 1,-7 7-18,-4-2 1,-3 4-139,-3 2-405,-8 0 1,-3 10 359,-12 7 0,-3 2-213,-8 10 0,-8 2 78,-4 9 0,-10-2-63,-1 9 1,0-3 339,5 2 1,2-4-120,5-7 0,8-8 498,9-4 1,7-4-137,-2-2 0,20-7 45,9-4 1,4-4-222,7-2 1,-1-10-119,13-7 0,-8-3-176,3-8 1,-5-1-294,-1-6 1,-1 1-583,1-1 1,-6 0 457,0 1 0,-8-1-765,2 1 0,-10-1 288,-1 0 1,-8-5 253,1 0 1,-8-8 608,-3 2 0,-13-4 0,1-2 0,-9 2-91,4 4 1,-2 9 90,2 8 0,4 14 305,-4-2 1,2 11-199,-2 0 0,4 6 171,-4 6 0,-2 0 20,2 11 0,-6-4 102,6 11 1,0 2-105,5 3 0,9 4 2,3 1 0,4 9 122,2 3 0,2 10 318,4 1 0,9 10 868,8 3 1,8-1-855,-2 6 1,-2-8 417,1 2 1,-5-5-928,6 5 1,-8 0-743,2-6 0,-11-1 217,-6 1 0,-4-1-262,-2 1 0,-8-3 26,-4-8 1,-11-8-905,-5-4 0,-7-11-362,-5-6 1,1-4 1783,-7-1 0,2-3 0,-6-4 0,-2-5 0,-4-4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7983,'-17'0'3425,"7"0"-3250,3 0 0,7 2 163,0 4-688,0-4 321,0 5 1,-2-7-855,-4 0-1281,4 0 1190,-5-7 0,8-3 974,5-7 0,11-8 0,10-2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0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0 7983,'-17'10'0,"0"3"911,0-7 0,-1 7-239,1-1 1,2-2-94,3 1 0,-1 1-202,7 5 0,0 0 70,6 1 1,0-7-291,0 1 0,0-1 26,0 6 1,14-1-623,3-5 0,12 3 338,0-8 1,5-1-847,6-5 0,-3 0 107,3 0 1,-3-2-111,-3-3 1,-1-5 463,-4-7 1,-4-1 124,-8 1 1,-1-6 315,-5 0 0,-3 0-64,-8 6 1,0-1 363,0 1 0,0 6 86,0-1 1,-8 8 393,-3-2 0,1 4-374,-2 2 1,-1 2 69,-10 4 1,2 11-88,-8 12 0,0 12 8,-5 5 0,-1 9-67,0 3 1,1 13-51,-1-2 0,-5 4-10,-1-3 0,-1-9-19,2-3 0,3-5-203,-3-1 0,-2-2-154,1-4 0,7-9-213,5-8 0,2-2 205,-2 1 1,-1-3 11,6-7 1,1-9-457,6-3 328,0-4 0,1-4 492,5-4 0,1-5 40,5-12 0,3-6 67,-4-11 0,10 3-3,1-3 0,9-3 246,-3 3 0,7 2-199,5 9 0,-2-2-4,8 8 0,-6 0-376,6 6 0,-1 5 100,7 1 1,-6 5-711,0-6 0,-6 9 367,6-3 1,-8-2-936,2 2 1,-4 1 243,-2 5 1,-5-6 19,-1 0 1,-1-2 276,1 3 649,-3-5 0,0-7 0,1-1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0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934 33 7899,'0'-18'1852,"8"9"-1797,3 3 0,7 14 286,5 9 0,2 10 553,3 13 0,5 6 75,-4 12 0,-4 3-447,-2 9 1,-4-1 192,-2 0 1,-7-2-185,-4-3 0,-4 1-1,-2-7 0,-8-1-361,-3-5 1,-20-6-356,-10 0 1,-16-1-456,-12 1 1,-16 2-318,37-28 1,-2 0 0,-2 4 0,-2 0-1276,-3 0 0,-1-2 2233,1 0 0,-1-2 0,-10 4 0,-1-1 0,3-2 0,0 0 0,-2 2 0,-1 0 0,0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6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1 183 8204,'0'-25'0,"0"-4"0,6 4-18,-1 2 1,1 4 408,-6 2 720,8-1-793,1 1-239,9 7 0,-1 12 226,0 16 0,1 9-101,-1 13 0,6 0 185,0 12 1,0-2-70,-6 13 1,-5 1-664,-1 5 0,1 0-106,5 0 1,-5-7-378,-1-4 1,1-7 321,5-4 1,0-7-297,1-11 1,-1 0 428,0-12 1,1 2 370,-1-13 0,0 0 0,0-6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6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796 152 8204,'0'-44'1011,"0"3"0,-8 14-287,-3 10 1,-12 2 104,-6 9 0,-6 4-877,-5 14 1,-4 14-947,-8 21 0,-8 4 178,-3 7 0,-5 6 376,34-28 0,-1 2 1,1 1-1,-1 1-271,0 3 1,1 1 486,6-1 0,2 0 0,-3 0 0,1 1 0,-17 42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448 119 8142,'15'-29'51,"-3"1"1,-4 12 202,-8-1 96,0 11-51,0-9 1,-2 13-210,-4-4 0,-4 6-143,-7 6 0,-2 3 400,-4 9-261,4 7 0,-12 0 82,8 4 1,5 9 95,7-3 1,7 3-219,-2-3 1,4-1 93,2 1 1,14-6-247,3-1 1,12-5 87,0 6 1,3-13-174,3 1 0,5-9-107,1 3 1,5-7-252,-6 2 0,1-12 208,-7-6 0,1-3-82,-1-2 1,-3-2 211,-8-4 0,0 3-18,-11-3 0,-5 2 282,-1-2 0,-4 4-69,-2-4 1,0 4 34,0 1 1,-2 7 94,-4-1 0,3 8 119,-9-1 1,0 10-103,-5 7 1,-6 11 67,0 6 1,-8 13 67,3 10 1,-3 8-46,2 9 1,-4 0 137,4 0 0,-1 6-294,1 0 1,-4 6 85,4-6 0,-3-1-83,-3-4 0,6-7-188,1 0 0,4-7 84,-4 2 1,1-12-220,-2-6 0,-4-3-119,4-3 1,-1-7 149,1-4 0,-2-11 357,8-6 1,0-4-150,6-2 0,7-16 528,4-7 1,6-11-130,6-13 1,11-1 280,12-15 1,6 0-166,5-7 1,6 13-49,12-1 1,3 16-226,9-4 0,1 9 44,4 8 0,-10 4-384,4 8 0,-5 2 141,-1 3 1,-5 5-2544,-12 7 2515,-12 7 0,1-7 0,-12 12 0,-4 3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226 104 8342,'0'-9'-1276,"0"-1"969,0 4 651,0 4 0,1-11-101,5 7 11,-4 0-167,6-1 0,-8 3 149,0-8 8,0 8 24,0-3-239,0-1 0,-2 6 46,-4-4-11,4 4-104,-13 2 1,11 0 103,-8 0-162,9 0 171,-13 0 53,7 0-34,-9 0 0,1 8 141,0 4 0,1-3-82,5 3 1,-3 1 165,9 10 0,-7-2 81,6 8 0,-5-6-162,5 6 1,0-2-97,6 2 1,0-4 40,0-8 1,8 4-122,4-3 1,3 3 135,2-10 0,2-3-278,4-2 1,-1-4-48,6-2 1,-1 0-97,2 0 1,4-2-147,-4-4 0,-4 2 138,-2-7 1,-4-1-50,-2-5 0,-5-1 52,-1 1 1,-7 0 65,2 0 1,-6-1 34,-6 1 0,-4 0-2,-7-1 1,-8 1 15,-4 0 0,2 5 18,-1 1 0,-1 7-394,-6-2 1,-5 6-153,0 6 643,-1 3 0,-1 16 0,-2 2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5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8252,'-17'-8'-377,"7"6"1,-3-8-134,7 5 933,-7 3 0,9-6 226,-8 8-415,8 0 27,-3 0-122,7 0 1,0 2 86,0 4 1,0-2 550,0 7-378,0 1 1,0 5-121,0 0 1,7-7-75,5-4 1,-2 1 48,1-1 0,1 0-267,5-6 32,0 0 1,-1-2-3,-5-4 1,-3 2-49,-8-7 1,0-3-209,0-9 0,0 4 66,0-4 1,-8 4 99,-3 1 0,-10-5-144,-3 0 1,-1 0 105,2 6 1,2 5-880,-8 1 1,6 1 989,-5-1 0,-9 3 0,-7 8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49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2162 8113,'0'-17'-121,"0"0"1,0 5 208,0 1 1,0 5-330,0-6 136,0 9-52,0-13 120,0 7 1,2-9-197,3 1 179,-3 0 0,12-1-39,-8 1 1,7 0 127,-1 0 1,-3-6 12,3-1 0,-7 1-68,7 6 1,0-2 8,5-4 0,0 4 1,0-4 0,1-4 7,-1-2 0,2-2-131,4 2 0,2-9 83,4 3 1,4-9-46,-4 4 0,-3-3 62,3 3 1,-6-2 115,6-4 1,-6-2-73,6 7 1,0-1 118,5 2 0,1-3-112,0-3 0,-1 2 19,1 4 0,5 3 8,0-3 1,3 3-9,-3 3 1,-1-7 84,7 1-666,-8 7 573,12 1 0,-8 5 9,4-8 0,2 6-19,-7 1 1,7 7-4,-2-3 1,2-1-5,-2 2 1,2-5 1,-8 5 1,14-2-26,-2 2 0,4 3 34,-4-3 1,2-2-23,3 2 1,-1-2 12,7 2 0,-7 4 42,2-4 0,1 0-40,-1 6 0,0-5 20,-7 11 0,1-4 264,0-3 1,-2 7-290,-4-1 1,4 6-12,-4-5 0,4 7-5,2-2 0,0-1-20,0 1 1,6 0 33,-1 6 0,3 0-37,-3 0 1,-1-6 26,8 1 1,-7-1-20,7 6-730,-1 0 737,-2 0 0,5 0-33,-9 0 0,7 0 48,-6 0 1,5 0-8,-5 0 1,-3 6 10,-9-1 1,2 7-10,-7-6 0,5 5 36,-6-5 1,6 7-33,-5-1 0,5 3 429,-6 3 1,2-1-403,-1 0 0,-5 0 38,5 1 0,-5 1-58,-1 4 1,-1-4-2,1 4 1,0 2-26,-1-2 1,-1 2 32,-4-2 0,1-2-39,-7 8 1,6-6 24,-6 6 0,0-2-119,-5 2 0,-1 4 44,0-5 0,1-1 35,-1 2 1,0-2 33,0 2 0,1 3 4,-1-3 1,6-2 100,0 2 0,0 0-113,-6 5 1,1 1 75,-1 0 1,0-1-39,1 1 1,-3-3-3,-3-3 0,3 4-13,-4-4 1,3 3-12,-3 3 1,5-2-20,-5-5 1,-1 3 31,1-8 0,-5 8 128,6-2 1,-3-4-128,3-2 0,3 2 52,-3-2 0,3 0-41,2-6 1,8 4 77,4-3 0,6 3 57,5-10 0,4 5 144,8 1 0,-2-5-299,-4-1 1,4 1-236,-4 5 0,4-6 121,2 1 0,-6-1 137,0 7 1,1-3-58,4-3 1,-4 3 19,-1-3 0,0 3-21,6 2 0,0-5-32,-1-1 1,1-5-94,0 6 1,6-9 96,-1 3 1,7-4-11,-6-2 0,1 0 55,-1 0 0,1-6-39,5 1 0,-3-7 136,-3 6 1,-4-7-5,3 1 0,3-3 109,-3-2 1,1 5-115,-6 1 0,2-1 29,3-5 1,3-1-88,3 1 0,-1 0 5,-4 0 1,1-1-49,5 1 1,3-2 66,-4-4 0,2 4-143,-1-5 1,3 5 5,-3 2 0,-5-6 24,-1 0 1,1 0 43,-1 5 0,0 1-3,-6 0 0,-3 0-9,-2-1 1,1 3-5,-8 3 0,6-1 26,-6 7 1,1-5-8,-7 5 1,-5-6-83,0 7 0,0-3 95,5 2 1,-7 2-1,-4-7 0,2 5 39,-2-5 1,2 5 12,-2-6 1,-3 8-8,3-1 0,-4-3 267,-2 2-87,1 0-138,-1 6 43,-8 0-134,7 0 5,-14 0 0,7 0-14,-3 0-247,-4 0 251,6 0-11,-1 0 1,-3 0 17,8 0 1,-6 0-45,5 0 123,-7 0 23,11 0 25,-13 0-3,6 0-43,-8 0 1,2 0 5,4 0 10,-5 0-106,7 0 92,-8 8-146,0-6 41,8 6 0,-6-6-59,4 3 48,-5-3 13,-1 6 0,0-6 19,0 4-20,0-4 149,0 5-135,0-7 350,0 0-293,-7 8 1,3-4-42,-8 7 1,7-5-4,-7 6 1,6-3 8,-5 3 1,5 3-7,-5-3 1,5 1-3,-6-1 0,1 9 5,-7-4 1,1 6 200,0 0 1,0 4-57,-1 8 1,-5-1 85,0 1 1,0-1-126,6 1 0,-1 5 4,1 1 1,6-7-52,-1-5 1,6-2-23,-5 2 0,7 2-193,-2-8 1,4 0-47,2-6-34,-7 0 243,5 1 232,-6-9-195,8-1 1,0-16 6,0-3 1,0-5-30,0-1 0,0 0 8,0-1 1,8 1-706,3 0 0,5-6 679,1 0 0,0 0 0,0 5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5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7469,'18'-8'0,"-1"-2"0,0 1 0,1 1 0,1 2 0,4 1-1106,6 1 1175,3 2 0,3 2 70,0 0-62,-1 0 1,3 0-39,3 0 1,-9 0 12,3 0 0,-11 8 240,0 3-142,-3 4 1,-11 10-20,-3 4 1,-4-2 199,-2 2 1,-2 0-172,-4 5 0,-9 7-42,-8-1 0,-6 0-224,6-5 0,-8 0 82,2-1 1,2-5-31,-1 0 1,6-8 77,-1 2 1,-2-6-133,2-5 0,0 1 119,6-7 0,6 0-24,-1-6 231,0 0 1,3-8-63,3-3 1,4-5-121,2-1 1,2-2 41,4-4 0,9-4-416,8-8 0,8 1 5,-2-1 0,2 6-135,-3 0 0,3 8 468,-8-2 0,8-4 0,-4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0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8070,'11'-17'2505,"1"0"-1723,-8-1 1,13 9-630,0 3 1,8 4-625,10 2 0,-2-6 414,-5 0 0,3 1-15,-8 5 0,0 5 125,-5 1 0,-9 13 83,-3-1 1,-4 11 230,-2-1 0,0 7-176,0 5 0,0-1-100,0 7 0,2-8-3,4 3 1,-5-5 32,5-1 1,-4-6-43,-2-1 0,6-7 17,0 3 0,7-5-159,-1-2 1,-3-5-18,3-1 0,-1-7-27,7 2 1,-1-4 140,0-2 0,6-2 3,0-4 0,2 0 38,-2-11 1,-2 2 2,8-14 1,-8 6-199,2-6 0,-9 2 146,-3-2 0,-7 2-621,2 4 0,-4 10 107,-2-5 0,-2 13-62,-4-1 0,-5 4 158,-12 2 0,-6 10 61,-11 7 0,1 8 295,-7 9 0,6 9 328,-6 3 1,7-2 15,-1 2 0,9-6-192,2 7 0,14-9 726,-2 2 0,9-3-279,-4-3 0,8-1-98,-1-4 1,5 2-148,5-8 0,3 6-106,4-6 1,5 0-73,0-6 1,2-2 57,10-3 1,-6 1-105,6-7 0,0 0 43,6-6 1,5 0-228,0 0 0,8-8-134,-2-3 0,-3-5-211,-3-1 1,2-6-254,-1 0 1,-3-6-645,-9 6 1,-4 0 1331,-8 6 0,1-8 0,-1-2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5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9161,'-17'10'0,"-3"-3"0,-3 5 0,-4 9-550,0 12 0,-3 11 835,7-4 1,2 6-136,9-5 1,-3 7-297,3-2 1,2-4 79,-1-2 1,7-5-276,-2-6 0,4 2-5,2-8 0,0-6-341,0-6 238,0-7 449,8 4 0,9-16 0,10-1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51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18 154 8123,'8'-25'0,"2"0"195,7-4 0,8 4-70,4 8 0,3 5 333,3 1 0,7 7-73,4-2 0,4 12-280,2 6 1,-8 3 57,-3 2 1,-5 8-8,-1 4 1,-14 4-89,-4 1 1,-11-3-269,0 4 0,-14-5-265,-9 11 1,-10-5 269,-14-1 1,-3-1-271,-8 1 0,1-2 179,-1-4 0,2-4-130,4-8 0,3-6 51,9 1 1,1-8 364,4 1 0,4-3 0,8-2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53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1696 7456,'0'-18'-450,"0"1"463,0 0 629,0-1-405,0 1 1,-2 2-57,-4 3-131,4 5 1,-7 7-99,3 0 0,2 0-69,-8 0 136,9 0 1,-13 2 13,5 3 1,1 7-4,-1 11 0,5 4 137,-6 7 1,3 9-82,-3 3 1,4-2 121,8 2 1,0-2-83,0 2 0,0 2-24,0-7 1,10-3-61,7-9 1,3 2-105,8-8 0,1 6-9,6-6 0,-1-6 118,1-6 1,1-5-209,5 6 1,-3-8 51,8 1 1,-1-3-47,1-2 0,4 0 77,-4 0 1,4-5-111,2-1 0,-4-6 84,4 6 0,-4-7 36,9 2 1,3-5 28,-3-1 0,3 5-35,-2 1 0,-5-1 59,5-5 0,2 0-58,-3-1 1,-5 1 31,-6 0 0,0-2 14,6-4 0,0 1 1,0-6 0,0-1 11,0-6 1,-2-7 0,-4-4 0,4 2 90,-4-3 0,-2 1-102,2-6 0,-7 1 142,1-1 0,-4 0-70,-1 0 1,0-2 4,-1-3 1,1 3-47,-1-4 1,1 4 4,0 2 1,5 2-13,0 4 1,1-2 18,-7 8 0,1-6 136,-1 5 0,-5 1-134,0 6 1,0-1 94,5 0 1,-5 1-72,0-1 0,0 3-76,6 3 0,-1-4 22,1 4 0,-1-3-122,1-3 1,-6 6 107,-1 0 0,1 2 29,6-1 1,-1-3-53,1 8 0,0-2 31,-1 2 0,1 4 38,-1-5 0,1 7-45,0 6 0,-1-3 80,1 8 0,-1-5-47,1 5 1,-6-5-1,0 5 1,-1-2 4,7 2 1,-6 4-7,0-3 0,-6-3 122,6 2 1,-3 1-73,3 5 1,4-6 1,-4 0 0,1 0-56,-1 6 0,4 0-4,-4 0 0,3 0 15,3 0 0,0 0-4,-1 0 0,1-6-58,-1 1 0,-5-1 61,0 6 0,-6 0 2,6 0 1,-8 0-21,2 0 1,2 0 167,-2 0 0,0 0-90,-6 0 1,7 2 101,-1 4 1,2-3-115,-2 9 0,2-6 11,3 5 1,5-5-129,-4 6 0,4-3 125,1 3 0,-1 3-90,-4-3 0,1 1 63,-7-1 0,1 5 39,-7 0 1,-6 0-51,1 7 0,-8-3 6,1 2 0,-3 2-19,-2 4 0,0 3 4,0-3 0,-2 4-150,-3 1 0,-3 7 104,-4-1 1,-3 2-224,4-1 0,-5 3 63,-1 8 0,0-6-4,-1 0 0,3-2 165,3 2 0,-3 4 13,4-4 1,-5 4-12,-1 2 0,0-2 14,-1-4 0,1 4 150,0-4 0,5 4-98,1 2 0,-1 6 39,-5-1 1,0 1-57,-1-6 0,1 6-229,0-1 1,-1 1 58,1-6 1,0 5 43,-1 1 0,7 0 19,-1-6 1,9-3-19,-3-2 0,4 3 46,2-4 0,0-4 99,0-2 0,2 3 167,4-3 1,-1 0-74,13-5 0,-5 1 364,10 5 1,2-3-303,-2 8 1,8-2-149,-2 3 0,3 3 63,3-4 1,1-2-174,5 2 0,-3-8 51,8 3 0,-1-5-242,1-1 1,4-1 58,-4 1 1,4-6 98,2 0 1,-1-8 115,1 2 1,2-4-49,4-2 1,-2-5 33,7-1 1,0-7-5,7 2 0,-5 2 22,4-3 0,-2-1-197,14-9 0,-6 1 181,6-8 0,-6 1 6,5-7 0,1-1-15,5-4 1,-5 2 14,0-8 0,-6 6 16,5-6 0,-1 0 5,2-5 0,2-1 24,-9 1 1,1-1 8,-5 0 0,-1 1-70,0-1 1,-2 3 13,-3 3 0,1-4-118,-7 4 0,5 2 123,-5-1 0,-1 5-151,-5-6 1,2 6 61,4-6 0,-5 6-123,5-6 0,-10 0 61,-2-5 1,0 5 4,6 0 0,-8-6 105,-3-5 0,1 0 66,-2 5 1,1 0 281,-7 1 0,-5-1 69,0 1 0,0 1-235,5 4 1,-5-3-83,0 3 0,-6 2-1,6-2 0,-6 8-45,6-2 1,-6-2-146,6 2 0,-6-2 86,5 2 1,-4 4-191,4-5 1,-5-1 16,6 2 1,-6-5 103,6 5 0,-8-6 20,2 6 0,-2-2 51,3 2 0,-5 3 94,4-3 0,-4-2-78,-2 2 0,-5 0 124,-1 6 0,1 0-116,5-1 0,0 1 12,1 0 0,-7-1-7,1 1 0,-3 6 12,3-1 1,-2 6 261,-5-5 6,-3 7 202,6-4-166,0 1-27,-6 5 118,5-6-292,1 8 1,0 2 90,3 4 66,4-4-281,-5 5 0,2-1 103,-1 0-226,-7 0-26,4-6-151,-8 0 0,0 2 7,0 3 1,-8-1-491,-4 8 780,-3-1 0,-18 14 0,-3 2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54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347 552 8081,'28'-42'120,"1"-5"1,-8 5 85,2 2 0,-5-2 29,-7 1 1,3 1-49,-9 5 1,1 8 39,-6 4 0,-2 4-220,-3 2 1,-7 1 115,-11 5 1,-2-3-186,-4 9 1,-4-1 82,5 6 0,-5 2 129,-2 4 1,1 3-30,-1 9 0,3 6 21,3 5 0,-2 4-63,8 2 1,0 1 40,6 4 0,-1-1-24,1 7 0,7-6 33,5 6 0,3-5-179,2 5 1,4-8 103,7 3 0,3-11-218,14-1 0,1-8 22,6 2 0,1-9 122,5-3 1,3-7-30,8 2 1,5-12-8,1-5 0,0-5-84,-7-1 0,5-8 59,-4-4 1,4-1 11,-10 1 1,-4-10 25,-1 5 1,-11-7-130,-1 1 1,-8-4 38,2-8 1,-5 2 25,-7 4 0,3-2 62,-9 7 1,1-3 92,-6 10 0,-8-3-23,-3 14 0,-12 2-75,-6 9 1,-4-1-622,-1 7 0,-1 2 261,1 10 1,-1 4 409,0 7 0,-7 8 0,-2 2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3:54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8081,'17'0'1372,"1"0"-929,-1 0 0,8 0 315,4 0 0,3 0-155,3 0 1,-1 2-191,1 4 0,2-3-188,3 9 1,-4-1 23,5 7 1,1 7-427,-2 4 1,1 1 258,-7-1-82,1 4 0,0 1 0,-1 11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8338,'9'0'-673,"-1"0"357,-8 0 1,2 0 436,4 0-7,-4 0 0,13 0 85,-4 0 1,5 0 291,1 0 1,0 0-232,1 0 1,5 0-145,0 0 0,8 0 19,-3 0 0,-1 0-17,2 0 1,0 0 134,6 0 0,-7-2-41,1-4 1,0 4-30,6-4 0,-1 3-44,1-3 1,5 2 27,0-8 0,7 3-161,-7-3 1,0-3 143,-5 3 1,3 3-212,-3-3 0,3 6 45,-9-5 0,-4 7-193,-2-2 1,0 2-8,-5-1 0,3 3-184,-10-4-165,-3 4-412,0 2-504,-8 0 711,0 8 770,-8 1 0,-9 1 0,-10-2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5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7385,'10'-10'446,"0"3"-158,-5 7-14,-3 0-131,14 0 0,-7 0 37,9 0 0,-1 0 297,0 0-378,8 0 0,0 0 62,4 0 1,5 0 12,1 0 1,2 0-168,9 0 0,-2-2 98,2-4 1,4 4-59,-4-4 0,-2 2 72,2-1 0,-1 3-226,1-4 0,2-2 53,-8 3 0,0-7-106,-5 6 1,-2 1 85,-5 5 0,-1-6-432,-4 0-114,-3 0 207,5-1 109,-8 5 52,-7-6 220,-3 8-106,-7 0 1,-2 0-145,-3 0 1,1 0 73,-8 0 208,8 0 0,-19-8 0,4-1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8132,'-2'-15'18,"-4"4"-9,4-5 1,-4 14 65,12-4 1,-2 5 164,8 1 1,1 0 33,10 0 0,-2 0 312,8 0 0,2 1 335,9 5-554,4 4 1,2 7 16,1 0 1,-1 1 21,5-1 1,-1 6-229,-3 0 1,-5 0 90,-8-6 1,-1 7-300,-4-1 1,-6 2 107,-11-2 1,1 2-410,-7 3 0,-8 7-164,-10 0 0,-13-1-378,-9 7 0,-10 3 200,-14 2 1,2-2-399,-7 2 0,-3-7 743,-9 1 1,4 4-1,-5 0 1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6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865 139 8145,'10'-7'-368,"-3"-3"0,-7-2 136,0 1 0,0 5 683,0-5-256,0-1 1,-1-5 98,-5-1 1,2 7-93,-8-1 0,1 9-13,-6-3 0,-3 4-256,-3 2 0,2 0 109,-8 0 1,1 0-165,-7 0 0,0 8 87,1 3 1,-3 4-28,-3 3 0,1 5-50,-7 0 1,8 6 30,-2-6 0,3 7 141,2-1 1,1 4 218,-1 2 1,3 1 228,3 4 1,-2-1-216,8 7 0,-6 0 194,6 6 0,2-2-109,9-4 1,-1 4 11,7-4 1,0-4-148,6-1 1,2-7-136,4-5 0,4 2-220,7-8 1,8 0 98,4-6 1,4-1-298,1-5 0,3 3 146,3-9 1,-2 1-322,9-6 0,-9 0 197,2 0 1,3-8-40,-3-3 0,0-4 1,-5-3 1,-1 1 55,1 0 1,0-6 34,-1 0 1,-1-2 12,-4 2 1,-4 3 210,-8-3 1,0 4-89,1 2 431,-9-1 1,-1 7-69,-8-1 618,0 9-498,0-5 1,0 16 137,0 3 1,-6 4-9,0 3 1,-5 1-118,5 4 1,-5-4-336,5 4 0,0 2 53,6-2 0,0 0-227,0-5 1,0 5 87,0 0 1,0 0-828,0-6 1,0-5 134,0-1 1,2-1-1310,4 1 278,-4 5 944,5-14 803,-7 5 0,8-7 0,2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6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8145,'0'-18'3470,"0"1"-2600,0 7-740,0-5 1,7 13-7,5-4 0,11 6-162,6 6 1,3-2-213,3 7 0,1 1 254,5 5-4,11 1 0,1 7 0,7 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0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8040,'0'-25'0,"0"-2"0,0 0 1735,0 4-1078,0-4 1,13 2-501,4-4 1,12-4 10,0 5 0,4 1-361,1-2 0,1 15 30,-1 3 1,-5 7 54,0 4 0,-8 4 164,2 7 1,-9 3 32,-3 15 0,-5 7 272,6 10 1,-9 4-120,3 2 1,-6 0 3,-6 0 1,-5-2-88,-12-4 0,2 2-192,-8-8 0,6 1-90,-6-7 0,6 1-256,-6 0 0,2-3 101,-2-3 1,-1-4-96,7-8 1,-6 1-606,6-1 0,-6-6-50,6 1 1028,0-8 0,5 3 0,1-7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1 414 8844,'0'-10'1191,"0"3"1,8 9-809,3 3 0,-1 5 289,1 7 0,-5 2-279,6 5 1,-3-3-137,3 7 0,-3-1-311,-3 2 1,-4 2 98,4-8 1,-4 6-728,-2-6 1,5 2-516,1-2-581,0-4 558,-6 6 719,0-15 0,8-3 6,3-7 1,5-9 178,1-8 1,8-8 57,4-10 0,3-2 258,3-3 0,5 9-48,1-3 0,5 5 72,-6 0 0,2 4-59,-1 8 1,-7 7 472,1 4 1,-2 5-227,-10 1 1,0 0 111,-6 0 1,-5 0-99,-1 0 0,-7 7-155,2 5 1,-6 9 61,-6 2 1,-6 8-457,-11-2 1,-4 9 130,-7 2 0,-8 6-21,-5-5 0,-1-1 160,2-5 1,2-8-33,4-4 0,3-4 538,-3-2 1,9-5-235,2-1 0,14-7 642,-2 2-292,3-4-405,5-2 0,9-2 3,11-4 1,6-4-119,6-7 0,4-2-282,8-4 0,1 4 145,5-4 1,-5-2-601,5 2 0,-7-6 319,-5 6 1,-6-2-185,-11 2 1,1-2 245,-7-4 0,0-4 307,-6 4 0,0-3 0,0-3 0,-8-5 0,-4-1 0,-1 3-84,1 9 1,-3-3 83,4 3 0,-5 2 332,-1-2 1,2 6-140,3-6 0,-1 8 295,7-2 0,-2 2-161,2-2 1,4 9 199,-3-3-342,3 4 1,2 1-145,0 0-65,0 9 1,2-3 103,3 12 1,-3 5 162,4 12 0,2 12-140,-2 11 0,-1 6 382,-5 5 1,0 5-129,0 7 0,0-6 6,0 1 0,0-1-104,0 6 0,0-5-218,0-1 1,0-5-591,0 5 0,0-1 330,0 1 1,0-3-891,0-8 1,0-8 516,0-4 1,0-5-890,0-6 1481,0-12 0,8-2 0,2-5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8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14 105 8095,'-10'0'2151,"7"0"-658,14 0-1114,1-8 1,20 4 854,-3-8-825,12 1 1,3-1-231,8 1 0,-4 1 12,4-1 1,-6-3-1061,6 9 1,-3-1 612,-8 6 1,-1 0-583,-5 0 1,-8 0 837,-4 0 0,-4 15 0,-2 4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8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8225,'17'-8'-2024,"8"0"2733,4-3 0,4 3 1157,1 8 1,1 0-865,-1 0 1,3 2-481,3 4 0,-3-2-415,3 7 1,-9-1 118,-2 1-783,-8 5 206,4-7 1,-16 9-378,-3-1 0,-4-6 188,-2 1 0,-2 0-765,-4 5 0,-3 6 400,-9 0 0,-5 0 905,0-6 0,-15 8 0,1 2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0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8999,'-9'0'1048,"1"0"-745,8 0 0,-6 2-72,0 4 1,-7 3 30,1 8 0,-1 6-246,1 1 1,-3 4 92,3-5 1,-3 2-223,-2-2 1,5-3 32,1 3 0,7-4-451,-2-2 124,4-7 79,2 5 1,14-13 94,3 4 0,14-12 96,3-5 0,9-7-183,8-5 0,7 2 45,0-8 1,5 6 323,-5-6 1,-1 8-128,-5-2 0,-7 4 455,-5 2 0,-6 5-58,-5 1 0,-10 7 537,-7-2-258,-8 4-375,4 2 1,-10 8-61,-4 3 0,-6 5 37,-11 1 0,2 6-415,-8 0 0,0 6 148,-5-6 0,1 8-217,4-2 1,-1-3 135,7 3 0,-6-8-30,6 2 0,0-3 87,5-3 1,7 0 20,-1 1 1,3-1-4,-3 0 1,3 0-58,3 1 16,4-1 0,-8 0 72,5 1 0,3-7-171,-4 1 1,4-7-70,2 7 77,0-8 99,0 3 189,0-7 1,0-7 60,0-5 1,6-3-65,-1-2 0,7 5 273,-6 1 1,5-1 92,-5-5-67,7-1 1,-9 3 236,8 4-284,-8 3-49,11 8-291,-5 0 1,1 8 97,1 3 1,-8 4 45,1 3 0,3 5 28,-2 0 0,0 6-62,-6-6 0,0 2 169,0-2 1,0-2-82,0 8 1,0-8-34,0 2 0,0-4-41,0-2 0,5 1-165,1-1 0,2 0-29,-2 1 1,-3-9 59,9-3 1,-6 2-77,5-3 0,-5 1 71,5-6 0,1 0-17,5 0 0,1 0-33,-1 0 1,0-8 30,0-3 1,1-4-20,-1-3 0,0 1-12,1 0 1,-3-2-46,-3-5 0,3 5 87,-4-4 1,-3 4-317,-2 2 0,-4-3 103,-2-3 0,0 10-307,0-4 253,0 3 1,0-3-49,0 0 355,0 7 0,-6 0-236,0 5 250,1 3-196,-3-6-161,6 8 1,-8 0-7,5 0 48,3 0 1,-12 2 2,8 4 0,-7-2-159,1 7 1,-3-5 231,-2 5 1,-1 1 50,1 5 0,-6 0 378,0 1 1,-8-1-208,3 0 1,-5 6 360,-2 0 0,-1 8-197,-5-2 1,5 4 86,-4 1 0,-3-5 113,3 0 0,-6-2 131,5 2 1,1-2-75,6-4 1,-1-4 25,0 4 0,3-4-479,3-2 0,-2 1 90,8-1 0,-6-5-240,6-1 1,0-7 108,6 2 1,5 1-966,1-1 572,7 0 1,-4-8-689,8-4 703,0-3 0,0-9 16,0 1 1,6 5 278,0 1 0,5 5-56,-5-5 1,8 5 240,-3-6 1,-1 9-36,1-3 0,1 4 453,5 2 1,-4 2 148,5 4 0,-3-3 486,14 9 1,-4-1-190,10 7 0,7-1 441,21 0 0,4-7-380,20-4 0,5 1-861,-38-4 1,2 0 0,-2 0 0,1 0 139,6-2 1,-1-2 0,-4-2-1,0 0-86,5 0 0,-1 0 0,-9 0 1,0 1-747,47 2 1,-16 0-247,-7 0 0,-6 0-391,-5 0 0,-11 0 133,-6 0 0,-15 0 1097,3 0 0,-12-8 0,2-2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0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33 8311,'17'-17'0,"1"7"328,-1 4 0,0 14 355,1 9 0,-9 2-256,-3 10 1,-4-6 438,-2 6 0,0 0 20,0 5-554,-15 9 1,-3-1-668,-11 4 0,-9 4 189,3-4 0,-9 4-271,4 2 0,-8-2 280,2-4 1,-2 2-693,2-7 1,-2-1 269,7-6 1,1-7-59,5-4 1,1-5 241,-1-7 1,8-3 356,4-8 0,4-8-14,2-3 0,1-7 205,5-5 1,3 2 44,8-8 1,10 1-129,7-7 1,10 6 295,13 0 0,1 8 11,10-2 1,-1 4 106,14 2 0,-1-1-41,6 1 0,-1 2 78,-5 3 0,2-1-108,-7 7 0,5 0-5,-5 6 0,-6 0-484,-6 0 1,-9 0 124,-3 0 1,-1 0-1577,-10 0 1216,0 8 0,-12 1-661,1 9 0,-8-7 300,2 1 0,-12-1 86,-6 7 1,-9-1 198,-2 0 0,-8 1 138,3-1 0,1 2 426,-2 4 0,0-2-208,-6 8 0,3 6 726,3 5 1,-2 6-383,8-6 1,0 10 346,6 2 1,-6 2-216,0 10 1,0-7-76,5 7 0,1-3-146,0 2 0,5-3-192,1-8 0,5-6-599,-6 0 0,9-13 315,-3 1 0,4-11-1167,2 0 597,0-3 173,0-11 1,2-3 4,4-12 1,1-11-473,5-12 1096,3-3 0,2-11 0,10-1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0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8181,'17'-8'-72,"-7"6"0,5-5-173,-3 7 0,-3 0 1082,3 0 1,-2 7-366,1 5 0,3 5 501,-9 6 1,7 4-338,-6 8 0,5-1 72,-5 1 1,0 5-259,-6 1 0,5 5-126,1-6 0,0 2-262,-6-1 1,-2-5-228,-4 5 1,2-5-652,-7-1 1,-1-7 500,-5 1 0,6-8-995,-1 2 1,0-3 508,-5-3 1,0-2-149,0-3 0,-1-4 347,1-8 1,0 0 601,-1 0 0,1-8 0,-8-9 0,-2-10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8157,'9'-8'133,"7"-1"65,-5-8 0,5 5 103,1 0 0,6 7 498,0-7 0,6 8 462,-6-1-831,0 3 0,-8 9-93,-3 5 0,-4 3-80,-8 3 1,0 1-154,0 4 1,-2-4-17,-4 4 0,2-4-189,-7-1 128,-1-1-246,-5 0 1,5-5-779,1-1 703,7-7 0,4 4-357,11-8 1,10-6 253,3 0 1,6-7-842,-1 1 1238,4-3 0,9-10 0,2-2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62 8277,'0'-35'605,"0"16"1,0 11-67,0 20 1,6 5-353,-1 6 1,1-2 163,-6 8 0,0 0-164,0 6 1,-6 1 73,1 4 1,-7-3-341,6 3 0,-5 3-524,5-3 1,-5 0-369,5-5 1,0-1 484,6 1 1,0-8-43,0-4 1,0-4 93,0-1 0,-2-9 434,-4-3 0,4-4 0,-5-10 0,7-1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8120,'25'-25'0,"0"-2"240,4-8 0,4 9-2,-4 2 1,3 5-93,3 2 0,-1 2 25,1 3 1,0-1-134,-1 7 1,-5 0 156,0 6 0,-6 0-185,6 0 0,-8 0-51,2 0 0,-2 2 160,2 4 0,-4-2-136,4 7 1,-3-5 95,-3 5 0,-6-5-98,1 6 0,-1-3 96,7 3 1,-7 1-146,1-7 1,-6 6 27,5-7 0,-5 9-98,5-3 1,-7-1 88,2 2 56,4-1 0,-8 6 28,3 1 1,-3-1-45,-2 0 1,0-5 149,0-1 0,-6 1-31,1 5 0,-1 0-24,6 1 0,0 5-19,0 0 0,0 2 9,0-2 0,0 2 10,0 4 0,-2 3-14,-4-3 0,4 6 130,-3 5 0,3 0-81,2 12 0,0-4 187,0 10 0,0-2-62,0 1 0,0 3 293,0 3 0,0 5-103,0-5 0,0 4 11,0 2 0,0-7-330,0-4 0,0-5 73,0-1 1,-2-6-336,-4 0 1,4-9 163,-4-2 1,2-3-175,-1-9 1,3 6 67,-4-6-218,-4 0 0,1-7 0,-9-5 0,1-3-127,0-8 1,-2 0-390,-4 0 359,3 0 258,-12-8 0,3 0-837,-11-3 0,1-10 21,-7 3 1020,0-3 0,-6-11 0,0-5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2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13358,'0'17'412,"0"1"-521,0-1 1,0 0-285,0 1 1,0-1-778,0 0 0,0-5 671,0-1 0,0-5-860,0 6 711,0-9 1,2 5-101,4-8 748,-4-8 0,13-1 0,-5-8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 7921,'-9'-11'1503,"3"-1"-1597,4 8 0,4-3-603,4 7 1,3-6 1625,9 0 1,1 2-381,4 10 1,-2 4 409,8 7 0,8 10-416,9 8 0,6 7 349,5 10 1,7 0-672,10-1 1,7 3 48,-35-24 0,0-2 1,-1-4-1,1 0-45,3 2 0,0 0 1,-2-5-1,0 0 42,5 2 0,0 0 0,-3-3 1,0-1-293,2 1 0,1 0 0,-2-2 0,-2 1 88,45 15 1,-9-7-920,8-4 0,-15-4 694,4-1 0,-10-7-1419,-8 1 1,-3-9 380,-8 3 1,-8-4 139,-4-2 0,-9-2 1060,-2-4 0,-12 5 0,6-5 0,0 4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3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391 0 9205,'15'2'2184,"-3"4"-2068,-5 4 1,-7 7-180,0 0 0,-7 2-95,-5 4 1,-3-3 190,-3 3 1,1 2-1388,0-2 666,-8 0 497,6-6 1,-6 0-471,7 1 0,1-3 257,0-3 1,-1 1 410,1-7-14,8 0 351,1-6 0,10 0 147,4 0 1,3-2-243,8-4 0,8 2 32,4-7 0,-2 5 22,2-6 1,-2 8-251,2-1 0,-4-3 149,-8 2-421,0 0 134,1 6 0,-9 2-276,-3 4 1,-12 4 47,-5 7 0,-12 0 68,-6 1 0,-10 5-80,-1 0 0,-2 0 34,1-6 1,5 6 383,-5 0 1,5-2 130,1-9 0,8 3 351,4-3 1,10-3 273,1 3-266,9-8 0,5 3-66,15-7 1,8 0-28,9 0 1,9-7-327,3-5 0,4-3 25,2-2 1,-1-1-487,1 1 0,-2 0-72,-4-1 1,-3 1-404,-9 0 0,-1 1 190,-4 5 0,-4-5-400,-8 5 0,-7-4 982,-5-3 0,-3-7 0,-2-2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8458,'-18'10'0,"1"-3"0,0 1 443,-1 4 0,7 3-361,-1 2 1,1 1 46,-6-1 1,-1 8 346,1 4 1,-2-2-37,-4 1 0,-4 3 23,-8 10 0,6-5-339,1 4 0,-1 3-220,-6-3 0,3 6-123,3-5 0,-2 5 221,8-6 1,-6 0-1407,6-5 727,8-8 423,-1 5 0,14-18 254,-3 3 0,3-11 0,2 2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8197,'25'-8'0,"-6"6"474,5-4 0,-3 5 196,2 1 0,-2 0 594,8 0 1,-8 0-716,2 0 0,-4 0 340,-2 0-1448,1 0 557,-1 0-1178,-7 7 0,-3 3 689,-7 7 0,-4 6 491,-7 0 0,-8 8 0,-16-4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3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8197,'19'0'482,"4"0"-380,4 0 250,0 0 0,6 0 532,-4 0 1,-3 0-375,3 0 1,-8-6 128,2 0 1,-3 0-824,-3 6 259,-7 0-1024,5 0 0,-15 0 547,0 0 0,-8 0-395,-9 0 1,-8 8 275,-4 3 1,-4-1 29,-1 2 1,5-9 178,0 3 0,8-2 251,-2 2 1,10-4 915,1 4-622,8-5 1147,-3-1-1020,14 0 0,3-5 1031,7-1-461,0 0-128,1 6 28,-1 0-338,-7 0-506,-3 0 1,-9 0 101,-3 0 1,1 8 126,-8 3 1,1-1 126,-7 1 400,1 1-403,0 5 27,7 1-147,3-1-557,7 0-4,7 0 1,3-7 238,7-4 1,0-4-543,1-2 1,-1 0 299,0 0 0,1 0-501,-1 0 0,0 0-77,0 0 923,1 0 0,-1-8 0,0-2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3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8183,'-17'-8'2623,"7"6"-1189,3-6-848,7 8 0,7 0 921,5 0 1,3-5-729,3-1 1,5-6-245,0 7 0,7-7-772,-1 6 0,10-1-873,1 1 0,0 4 1110,-5-4 0,7 4 0,2 2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8063,'10'-52'3272,"-3"23"0,3 6-3457,7 23 1,1 0-66,5 0-1655,-12 0 1905,-11 15 0,-32 5 0,-15 14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5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35 8173,'0'-17'1876,"0"7"-1183,8 2 0,3 8 510,12 0-806,4 0 1,8 0-46,-1 0 1,3 0-94,3 0 1,-3 0-644,3 0 0,-5 0 306,-7 0 1,-3 2-726,-7 4 1,-3-2 512,-3 7 0,-5 3-595,-7 9 0,-4-4 272,-7 4 0,-2 2 74,-16-2 1,-6 6 371,-5-6 0,-6 0 101,5-6 0,-1 6 316,2 0 0,9-5-178,-4-7 1,12-1 390,0 1 0,10-3 42,1-8-179,8 8 1,-1-6-61,10 3 1,5-3-46,7-2 1,1-2-125,-1-3 0,6 3-181,0-4 1,0 4-253,-6 2 119,1 0-83,-1 0 0,-7 2 106,-5 4 0,-10-2 153,-7 7 0,-3 1-3,-3 5 1,-7-2 81,-3-3 1,-5 3 78,-2-3 0,-1 3-95,-5 2 0,5 1 2,-4-1 1,3 0 1,2 1 1,1-1-129,-1 0 0,8-5 159,4-1 0,4-1 34,2 1-6,0 5 261,-1-7-200,9 1 1,3 3-104,12-7 1,5 0 235,12-6 1,4 0-114,8 0 1,1-8-59,5-3 0,3 1 10,8-1 1,1 1-148,5-2 1,0-3-15,11 4 1,-4 1-147,10-2 1,-4 7 104,-2-7 1,-3 8-85,-9-1 1,-1 8-29,-15 3 0,-9 8 79,-9-3 0,-5 6 265,-7 6 1,-5-1-73,-12 6 0,-5-1 25,-13 2 1,-4 4-170,-13-4 0,5 1-159,-5-1 0,-1-2-119,2-4 0,-2-4 103,1 4 0,5-9-209,-5-3 0,5-7 120,1 2 1,3-4 176,3-2 0,4-2-84,7-4 0,1-1 169,0-5 1,7-3-56,5 3 1,3-3 164,2-3 0,0 1 146,0 0 0,2 0-24,3-1 259,5 9 1,1-5 13,1 9-89,-8-1 1,5 6 4,-3 0 1,-4 2 106,4 3 1,-2-1-22,1 8 0,-1-6 49,8 5 0,-6 3 202,5 9 1,-5 2-191,5 3 0,1 5 25,5-4 1,-5 5-112,-1 7 0,-7-5-95,2 5 0,2-3-273,-3 2 1,1-3-251,-6 3 0,-6-3-59,1-3 1,-7-1-425,6-4 1,-7 2-1260,1-8 1416,-3 0 0,-2-8-488,-1-3 0,7-5 431,-1-7 0,8-2 589,-1-3 0,-5-13 0,0-9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8710,'-25'0'3211,"6"8"-2705,-4 4 1,-4 9-255,-2 2 0,-6 8-377,-5-3 0,-4 5 192,-8 2 0,6 5-434,0 0 1,7 1 274,-1-7 92,11 1 0,4-8 0,8-2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6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571 223 8137,'27'-34'-133,"-4"-1"0,-9 2-325,-3 5 1,-1 3 1196,1 7-372,5 1 205,-14 0 1,-8 7-233,-11 4 0,-14 12-32,-4 6 0,-7 11-93,-10 5 1,6 5 27,0 2 1,7 5-28,-1 0 1,4 7 22,1-7 1,2 8-124,4-2 1,-1 4 85,7 2 1,0 2-167,5 3 0,-3-3 141,4 4 0,-4-1-92,9-5 0,3 8-10,-3-14 0,8 6-150,-2-12 1,5 1 65,1-7 0,0 1-238,0-1 0,0-7 57,0-4 1,1-5-30,5-7-522,-4 4 424,6-13 1,-2 4 106,-1-12 0,3-5-7,-2-12 0,-2-4-169,7-8 0,1-7 73,5-4 1,0-6-106,1-6 0,5 5 61,0-5 0,7 10 125,-1 2 1,-2 9 99,2 3 1,-2 1-148,2 10 1,3 2 526,-3 9 1,4-1 102,1 7 0,3 0 380,3 6 0,5 0-382,6 0 0,9 0 143,3 0 0,5 0 64,1 0 1,-6 0-114,1 0 1,-3-5-427,3-1 1,-11 0 102,-7 6 0,-9 0-670,-2 0 1,-3-6 59,-9 1 0,-5-3-188,-7 2 1,-7 2 300,2-7 1,-6-1-76,-6-5 1,-4 0-26,-7-1 1,-6 1 145,0 0 0,-6-1 497,6 1 1,-8 8-250,2 3 0,3-2 398,-3 2 0,2 1-27,-2 5 1,2 0 96,4 0 1,4 5 34,-4 1-123,4 0 1,1 2 189,1 3 0,5-1-164,1 1 0,-1 3 449,-5 9 1,0-2-221,0 8 1,3 1 235,-3 11 0,3 3-344,-9 8 0,4 0-165,2 0 0,-1-1-154,1 1 0,0 0-173,0 0 1,1-6-613,5 0 0,-3-7 468,8 1 1,-5-3-845,5-3 0,0-7-199,6-4-440,0-4 699,0-1 719,0-9 0,8-15 56,4-11 0,3-14-15,2-3 1,6-1 232,0-5-44,16-4 0,-8 7 55,15-3 1,-8 11 255,2 6 1,-3 4 89,-2 1 1,-9 7 271,-2-1 0,-5 9-73,-2-3 0,-7 6-224,-5 6 1,-3-3 196,-2 9 0,0-1-259,0 7 0,-4 1-371,-7 4 0,-1-4-82,-11 4 0,2-3-397,-2-3 0,4 0 109,-4 0 0,4 1-1315,1-1 501,1-7 373,0-3 607,7-7 223,3 0 435,7 0 2004,0 0-1551,0 8 1,-10 2 664,-7 7 1,-1 6-420,-5 0 1,4 6-511,2-6 0,1 2 578,5-2 0,3-4-460,8 4 1,2-4-364,4-1 0,9-1-378,8 0 1,14 1-351,-3-1 1,7-6 141,-1 1 0,-1-8-321,7 2 0,-8 1-1915,2-1 0,-3 6 1115,-3-7 0,-7 9-1045,-4-3 2438,4-3 0,-7 15 0,5-4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1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33 8113,'-8'-12'921,"-4"1"1,3 7 1270,-3-2 1,6 6-1416,-5 6 1,1-2 69,-1 7 116,-5 1 0,15 5-101,-5 0-889,4 1 0,4-3-34,4-3 1,9 1-274,8-7 1,2 0 167,-2-6 0,-4 0-202,4 0 1,-4 0-715,-1 0 0,-7-6 413,1 0 0,-8-7 155,1 1 0,-5 2 95,-5-1 0,-7-1-54,-11-5 0,-4 6 75,-7-1 1,-1 8-379,0-2 776,1 5 0,-8 8 0,-3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19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9218,'-17'10'1243,"6"-1"-888,-1-3 1,1 4-1,-7 7 395,1 0-452,0 1 1,-1 7-210,1 3 1,0 5-243,0 2 1,5-1-41,0 1 0,1 5 0,-6 1 7,-1-3 1,1-2-477,0-1 509,0 0 1,7-8-77,4-4 1,-2-4-152,3-2-254,-1-7 524,6 5-171,0-13 131,0-2 119,0-2-76,8-13 1,-5 11 96,9-8 1,0 7-77,5-7 0,2 8-156,4-2 0,-2 5 0,8 1-413,2 0 522,1 7-28,3-5 121,-8 6 1,4-8 66,-8 0 1,0 2 557,-6 3-396,0-3-103,1 6 1,-7-8-425,1 0 39,-8 0 299,11 0 0,-5-8 0,7-1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1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7927,'8'-9'2710,"4"3"-1767,-5 4 0,9 2-160,-5 0 0,5 6-57,1 0 0,0 7-306,1-2 1,-9 5-144,-3 1 0,-4 0-828,-2 1 0,0 5 437,0 0 0,-2 2-507,-4-2 1,2-4-1160,-7 4-1840,7-4 3620,-4-9 0,16-10 0,2-10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29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8096,'-10'-8'193,"0"6"4,5-3 245,3-5 59,-6 8-302,8-13 0,0 11 0,0-8 0,2 8-118,4-1 0,-4 1 232,3-2-325,5 4 54,0-6 1,7 8 16,0 0-29,1 0 1,-1 0-102,0 0 1,6 0 24,0 0 1,8 0-72,-2 0 0,3 0 29,3 0 0,2 0 93,3 0 1,-2 0 4,8 0 1,-7-5-11,1-1 1,-3 0-1,-3 6 0,1 0-60,0 0 0,-7 0-134,1 0 0,-8 2 91,2 4 1,-3-4-147,-3 4 0,0-5-99,0-1 1,-5 0-151,0 0-395,-9 8 330,5-6 563,-8 6 0,-8-1 0,-1 3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29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8087,'-17'0'-632,"0"0"-6,-1 0 0,1 0 528,0 0 114,7 8 230,-5-6 1,13 8 77,-4-5-260,-4-3 46,9 6-44,-7-8 1,10 0 21,4 0 0,-3 0 118,9 0 0,-1 0-78,7 0 1,-1-2 92,0-4 0,3 4 178,3-3-45,4 3-261,15-6 0,2 6 95,8-4 1,0 4-87,0 2 1,7-5-9,5-1 1,3-6 14,2 7 1,6-7-107,0 6 1,2-7-92,-2 1 0,-10-1-9,4 1 0,-5-1-96,-1 7 1,-9 0 88,-8 6 1,-10 0-51,-1 0 0,-8 0-67,-10 0 1,1 0-426,-1 0 258,-8 0-149,7 0 466,-14 0 0,3 0-285,-10 0 368,-5 0 0,-7 0 0,0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8024,'-9'-8'-137,"-7"-1"321,15-1 141,-7-5 0,10 13-145,4-4 1,-3 4 42,9 2 0,-1 0-158,7 0 1,1 6 10,4 0 0,-4 7-159,4-1 1,4 3 108,2 2 0,-2 1-88,2-1 1,0 2 27,5 4 1,1-2 20,-1 8 0,3-6 18,3 6 0,-3-2-11,3 2 1,-3 1 17,-3-6 1,-5 6 9,0-1 1,-2-2 139,2 2 1,-5-2-81,-6 2 0,-1 3 196,0-3 1,-7 4 19,-4 1 1,-4-5 42,-2 0 1,-2 6-226,-4 5 0,-11 8-161,-12-2 1,-13 6-31,-10 6 0,-2-3-410,-10 9 1,1-7 484,-6 7 0,-6-1 0,0 2 0,2-7 0,2-8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2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0 8124,'-18'0'-416,"1"6"-43,0 0 1,5 0 409,1-6 84,7 0 1,-11 6 62,3-1 0,2 3 334,-1-2-241,-1-4 0,-3 7-88,3-3 0,-3-4 50,4 4 1,1 1-124,-2-1 1,7 0 1,-7-6 1,6 0 129,-5 0-101,7 0 0,-6 2-22,5 4 0,1-4-18,-8 3 0,3-1 130,-3 2 1,-3-2-90,3 7 0,-5-1 195,-6 1 1,4 5-44,-4-5 1,1 10 107,-1 3 0,4 4-113,-4-5 0,4 8 13,2-2 0,-1 4 42,1 1 0,5 1 122,1-1 0,1 7-207,-1-1 0,3 0 62,8-5 0,0 0-296,0-1 0,0-1-2,0-4 1,10-4 18,7-8 1,2-2 19,10-3 1,0 1-242,5-7 0,3 0 42,3-6 0,-1-6-137,7 0 1,-6-9-231,6-2 0,-7-1 222,1-5 0,-5 4-61,-6 2 0,1-6 99,-7 0 0,0 0 91,-5 5 1,-7 7-31,1-1 606,-8 1 140,3 1 242,-7 2 1,-5 10-55,-1 4 0,-6 4-242,6 7 0,-5 0-49,5 1 1,-5 1-114,5 4 0,0-4-117,6 4 1,0-4-185,0-1 0,2-1-501,4 0 0,-2-5-11,7-1 1,-1-5-530,1 6 0,3-7 1075,-8 7 0,7-8 0,-3 3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2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8124,'0'-11'422,"0"-1"0,6 6 631,0-5 1,9 1-441,2-1 1,2-5-7,10 5 0,0 1-622,6-1 0,1 7 107,5-2 0,-5 4-574,4 2 1,-1 0 263,1 0 218,-3 0 0,5 8 0,-7 1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8061,'0'-17'669,"0"0"-354,0-1 1,2 1-317,4 0 0,-2-1 261,7 1 1,-1 0 379,1 0 0,5 5-55,-5 1 0,-1 7 157,1-2 1,-5 6-207,6 6 0,-9 3-43,3 9 1,2 1-272,-2 4 1,-1-2 39,-5 8 0,0 0-735,0 5 0,2-5 353,4 0 0,-4-6-1057,4 6 1,1-14-860,-1 2 805,8-3 0,-5-5 685,9-3 0,-1-8 294,0-9 0,2-3 120,4-14 1,-1-1-78,6-6 1,1-5 390,6-1 0,-1 7 74,1 5 0,-1 2 331,1-2 0,0-1-182,-1 6 1,-1 7 238,-4 6 0,1 7-392,-6-2 1,-1 4-138,-6 2 20,-8 0 18,7 0 0,-16 14-182,0 3 0,-10 12-108,-13 0 1,-4 3-100,-7 3 1,-1 5 190,1 0 0,-1-5 97,0-6 1,1-8-59,-1 2 1,3-4 6,3-1 0,4-3 776,7-4-310,9-3-35,1 0-322,8-6-125,0 5 0,14-14-120,3-5 1,12-5-78,0-6 1,3 4-347,3-4 0,-3-2 174,-3 2 1,-4-8-192,-7 2 0,-3 2-919,-4-2 679,-3 0 568,-8-5 0,-2 5 247,-4 0 0,-3 0-62,-8-5 0,-3-1 62,-3 1 0,4 5 101,-4 0 0,-2 8 91,2-2 1,0 4 14,6 1 0,1 1 165,5 0 0,-3-1 273,8 1 0,-5 6-208,5-1 0,0 6 353,6-5-352,0 7-349,0-4 60,0 8 0,6 10 14,0 7 1,5 8 109,-5 10 101,8 15-153,-12 3 1,5 19 243,-7 3 0,0 3-410,0 9 1,-2 13-126,0-49 0,-1 1 0,1 5 1,0 0-243,-4-2 1,0-1-1,1 1 1,1 0-542,-2-3 0,0 0 1,-7 42-74,7-8 0,0-15 926,6-13 0,6-8 0,0-6 0,-2-7 0,-3-10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4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8003,'0'-11'-821,"0"-1"838,0 1 1,0-7 220,0 1 0,0 0 208,0-1 63,0 1 0,6 0 148,-1 0 0,3 5-240,-2 0 0,3 9-85,9-3 1,-1 6-69,0 6 1,3 11 74,3 12 1,-4 5-141,4 7 0,-4-3-142,-2 8 0,1-5-27,-1 5 0,0-6-233,1 6 1,-1-7-209,0 1 1,0-5 224,1-7 1,-1 3-977,0-8 0,1 0 284,-1-6 1,0-7-588,0-4 1465,-7-4 0,5-2 0,-5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4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8003,'-29'0'1511,"0"0"1,0 7-682,-5 5 0,5-1-361,0 7 0,2-3-391,-1 14 1,-5 0-323,4 5 1,-2 3-243,2 3 1,5-2-650,6 9 1,9-7 571,3 6 563,4-8 0,2 12 0,0-5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4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8063,'0'-10'2282,"0"18"-2506,0-4 0,2 13 0,4-11 1,-2-4-589,7 3 0,-5-3 812,5-2 0,9-7 0,6-3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8063,'10'-17'3437,"-2"0"-2645,-8 7-739,0 3 962,0 7-612,0 0 1,-6 7-87,0 5 1,-6 3-71,7 2 1,-7 3-447,6 3 1,1-4-54,5 4 0,0-4-261,0-2 1,9-5 265,9 0 1,-1-9-153,6 3 0,4 2-452,2-2 0,-2-1 318,1-5 0,-5-7 148,6-5 0,-8-3 94,2-3 1,-5 1 290,-7 0 1,3 0 109,-9-1 1,1 7 340,-6-1-211,0 1 90,0-7 1,-2 9 318,-3 3 0,1 12-258,-8 5 1,3 7 21,-3 5 0,-3 11-65,3 12 1,-3 6 27,-3 6 0,1 5-214,0 12 1,-6-2-361,0 8 1,0-8 221,5 2 1,-3-6-165,4-6 1,-4-3-238,9-8 1,-1-12 200,1 1 1,-3-16 14,3 3 0,3-8 3,-3-9 217,1-3 1,-8-8-164,-5 0 0,5-8 16,-4-3 0,-2-7 200,2-5 1,-6-2-109,6-3 0,0-5 168,6 4 0,7-4 229,5-1 1,3 5-159,2 0 1,7 0-105,5-5 1,13-1-445,9 1 0,9 5-61,9 0 1,5 0-97,1-6 0,9 7 462,2-1 0,0 8 0,8-4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10 8864,'17'-2'0,"1"-1"0,-3-1 0,-3 6 0,-7 7 0,-5 8 0,-5 7 2658,-7 4 0,-5 5-2594,-6 2 0,-4 1 35,-8 4 0,-5-1-291,0 7 1,-14 2 218,2 10 1,-2-5-913,8 5 0,-4-4 126,4-2 0,4-8-433,1-4 0,18-9 658,6-2 1,11-8 305,0 2 1,6-9 402,6-3 0,10-5-205,7 5 1,5-5 201,-4 6 0,4-8-182,-5 1 0,6 5 1121,-6 1 1,0 5-157,-5 1 1,-1 2 130,0 4 0,-1-2-716,-5 8 1,-1 0-204,-5 6 0,-3 5-512,4 0 1,-4 7 288,-2-7 1,0 14 29,0-2 1,0-2 95,0-4 0,0-2 77,0 2 1,2-4 28,4-7 1,3-4 258,9-8 0,5 0-168,0-12 1,8 3 161,-3-3 0,1-3-133,6-8 1,-4-8-36,9-3 1,-4-9-883,-1-8 1,0 1 8,-1-8 0,1-5-369,-1 5 1,-5-5 287,0-1 1,-14-1-339,3-4 1,-13-2 711,1 8 1,-6 1 287,-6 10 1,-3 4 477,-9 8 0,1 2-339,0 3 1,5 5 1882,1 7-1460,7 0 0,-4 7 92,8 5 1,2 3-258,4 2 1,4-1-168,7-5 0,2 5-261,4-5 0,-4 3-378,4-3 0,2 3-513,-2-9 1,6 7 952,-6-6 0,0 15 0,-5-2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5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8060,'0'-17'210,"8"-1"0,-5 3 178,9 3 0,0 5 224,5 7 0,2 0 16,4 0 0,-2 0-182,8 0 1,-8 0 455,2 0 1,2 6-350,-2-1 0,2 9-569,-2-3 2,-3 5-308,4 1 0,-6-6-350,-1 1 0,-5 5-22,-1 6 0,-1 2-1964,1-2 2658,-3 4 0,-8 8 0,0-1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6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8060,'-7'10'-337,"5"-2"507,2-8 0,9 0 639,9 0 0,-1 0-448,0 0 1,0 0 28,1 0 0,-1 2-293,0 3 1,1 3-214,-1 4 1,-2 9-342,-3-4 1,-5 6 267,-7 0 1,0 4-24,0 8 1,-1-7 186,-5 1 1,-4 0 201,-7 6 0,5-8-18,1-4 0,1 2 348,-1-2 1,3 0-212,8-6 1,0-6 112,0 1 1,2-2-54,4 1 1,3-3-39,9-8 0,5 6-289,0-1-16,7 1 72,-3-14 0,16 5-792,3-9 0,-2 1-137,2-7 0,2-5-1505,10 0 2349,-5-8 0,7 4 0,-8-7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6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8119,'12'-11'1425,"-1"-1"0,1 8-1125,5-2 0,1 6-373,-1 6 0,0-4 550,0 4 0,1-2 1318,-1 2-1302,0 3 0,1 7-179,-1-5 0,0 4-1047,0-3 1,-5 3-173,0 3 1,-3-1-1804,3 0 2708,-5 8 0,-7 2 0,0 8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6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8119,'-17'36'0,"-1"5"0,3-3 526,3 8 1,-1-5 712,7 5 1,0-8-420,6 2 0,-5 3-310,-1-3 0,0 0-990,6-5 1,0 0 61,0-1 1,0-7-130,0-4 1,2-4-582,4-1-780,-4-9 1154,13-1 754,-5-8 0,7-23 0,0-6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6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8108,'23'-23'0,"0"0"0,6 6 165,-6 5 0,6 6 272,-6-5 0,5 7-240,-4-2 1,4 4 18,-5 2 0,0 0-35,-5 0-80,-1 8 1,0 0 19,1 3 0,-7 4-57,1-3-31,-8 3 0,9 3 9,-7-1 0,0 0 12,-6 1 0,0-1 10,0 0 0,0 0 2,0 1 0,0 7 204,0 4 0,0 5-106,0 6 0,0 5 124,0 7 1,0 5 140,0 1 0,0 5 233,0-5 1,0 7-208,0-1 0,0 1 47,0-2 0,0 3-312,0-9 1,-2 1-289,-4-6 0,4 0-375,-4 0 1,4-8 345,2-4 1,0-5-69,0-6 1,-2 1-135,-3-7 1,3 0-666,-4-5 27,-4-9 216,1 7 1,-9-14 190,1 3 1,0-10-75,-1-7 1,1-5-976,0-6 1609,-8 4 0,-2-14 0,-8 6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16 138 8061,'-8'-17'767,"6"-8"0,-4 6-428,12-4 1,-2 6 36,7 5 0,1 4 64,5 8 0,1 0 226,-1 0 1,-2 2-159,-3 4 0,1 9-134,-7 9 1,2 6-335,-3-1 1,-3-2 180,4 2-1228,-4-8 776,-2 12 0,0-14-188,0 4 1,0-10-571,0-1 0,0-6 414,0 5 1,8-7-174,3 2 1,5-12 325,1-6 0,2-3 174,4-2 1,-2-1 479,8 1 1,-8 8 172,2 3 1,-3 4 468,-3 2 1,-6 0 344,1 0 845,-8 0-1551,3 0 0,-7 8-237,0 3 0,-1-1-213,-5 1 1,2-7 122,-8 2 0,1-4-476,-6-2 0,-1 0-16,1 0 0,5 0-315,1 0 1,1-8 151,-1-3 1,3-7-265,8-5 1,0 2-486,0-8 0,8 0 139,3-5 1079,12-1 0,12 1 0,9-1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7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7881,'-8'-17'0,"-17"7"0,-11 3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7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225 216 8051,'-9'-42'303,"-5"1"379,8 1-1251,-7 7-1424,11 16 2118,-6 0-86,8-1 0,0 11 726,0 7 1,0 15-99,0 14 0,0 19 142,0 9 0,0 16-381,0 8 0,0 6-335,0 5 0,-7 6 151,2-44 0,-2 1 0,-3-2 0,-1 0-58,0 2 1,-1 0 0,-2-6 0,-1 0-290,-8 43 0,0-13 92,6-10 0,7-10-399,4-13 1,4-3-75,2-9 1,0-7-357,0-4 1,0-9-131,0-3 332,0-7 1,0 0 315,0-16 1,0-1-369,0-16 708,0 0 0,8-13 0,2-2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8051,'-25'9'0,"4"7"345,-8-5 1,8 5-296,-2 1 1017,4 0-718,2 1 1,5-1-172,1 0 0,7-5-205,-2-1-369,4 1 1,10 3-1377,3-3 1772,12-5 0,4-7 0,8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8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8051,'9'8'2442,"-3"2"-1725,-12 7 1,2 2-600,-7 4-30,-1-3 0,1 4-270,-1-6 1,9-7-256,-3 1-456,4-8 664,2 3 229,8-7 0,1-15 0,8-4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7793,'0'-17'2191,"7"-1"-1265,5 1 1,3 0 20,3-1 1,7 7-426,3-1 0,-3 3 324,-2-3-630,4-3 0,-8 13 1,5-4 37,-5 4 1,-2 4-1152,0 4 1,-5 4 613,-1 7 0,-5 8 283,6 4 0,-8 19 0,3 5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8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464 104 8025,'25'-33'0,"-8"4"0,-7 4 802,-10 16 165,0 1 1,-4 8-507,-8 0 1,-3 10-7,-20 7 1,3 8-391,-14 10 0,-6 5-72,-6 0 0,0 8-166,6-2 1,10 2 142,8-1 1,3-5-37,14-8 1,-3-5-91,15 0 1,3-8-244,13 2 0,8-11 135,16-6 0,9 1 125,8-1 1,2 0 421,9-6 1,1-6-136,5 0 1,-6-1 431,1 1 0,-9 4-274,3-4 1,-12 4 398,-5 2-272,-13 0-377,-3 0 0,-9 2-161,-5 4 1,-3 3-180,-8 9 0,-8 1-643,-3 4 1,-14 10 546,-10 7 380,-7 8 0,-25-4 0,-4 8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9352,'8'12'0,"5"-3"740,8-1 0,12 0-563,7-2 0,7-3 646,-7 9-382,0-8-134,-13 11 0,4-5-36,-8 7 0,-6 2-91,-5 4 1,-8-2-137,1 8 1,-10 2 274,-7 9 0,-9-1 118,-2 7 0,-8-8 69,2 3 0,-1-13-121,1-4 1,4-5 337,7-2 0,7-2 31,-1-3-555,9 3 0,3-13 170,11 4-462,12-4 143,-4-2 0,20-8-745,-5-3 1,11-5 478,-5-1 0,6-6-546,-6 0 0,7-2 285,-7 2 0,-6 2-864,-5-8 0,-8 0 371,2-5 0,-5-1 11,-7 0 0,-3-7 365,-8-4 1,0-4-67,0-2 0,-6-2 238,0-3 1,-1 9 421,1-4 0,4-4 0,-6-5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9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655 1 8100,'18'0'3348,"-7"0"-2619,1 0 1,-6 9-559,5 9 1,-5-1-14,5 6 0,-7 4 351,2 2 0,-12 3-339,-5 3 1,-18 5-22,-6 1 1,-17 12-1027,1-1 1,-13 6 297,1 0 0,-5-7-737,-1 1 0,8-2 448,3-9 1,8-9 101,10-9 1,1-5 411,16-7 1,8-5 316,9-12 1,6-11-17,6-12 0,13-9 53,16-3 0,9-7 169,14 2 1,3 4-330,8 1 1,4 11 816,8 1 0,0 10-255,11 1 1,-9 3 116,-3 9 0,-12-1-121,1 1 0,-8 4-27,-3-4 1,-14 4-54,-15 2 0,-8 2-88,2 4 0,-11-2-545,-7 7 0,-3 1 394,-2 5 0,-7 0-673,-5 1 1,-11 5 356,-6 0 1,-4 2-401,-1-2 1,-3 4 326,-3 7 0,-2 1 20,-4-1 0,3 9 311,9 3 0,-7 4 161,1 2 0,0 7 594,5 5 0,1 5-584,-1 6 1,-2-8 565,-3 8 1,9-8-367,-3 8 0,11-10-308,0-1 0,5-14-9,7 2 0,3-14-412,8-3-469,0-1 0,2-16 402,4-1 0,3-7-402,9-10 0,7-10-127,4-7 933,-4-8 0,15-10 0,-4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9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7978,'0'11'0,"0"1"0,-2 9 432,-4 13 0,5 1 638,-5 5 0,4-1-472,2 1 1,0-3-223,0 3 0,-8-2-463,-3 3 0,-3-3 153,3 8 0,-10-7-1301,3 1 0,-1-5 460,8-7 1,-7-3-362,1-7 1136,0-1 0,-16 0 0,6 1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9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7978,'12'-17'1711,"-1"-1"-643,-7 9 215,4-6 864,-1 13-368,-5-6-1275,6 8 0,-16 0-434,-3 0 0,-3 8 34,3 3 0,-3-1-696,9 1-3,-1 1 0,8 3-626,3-3 1,7 1 327,11-7 0,4 0-443,8-6 1,5 0 1335,0 0 0,16-8 0,-2-2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3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7916,'8'-34'2061,"9"7"1,10 10-2345,8 11 1,9 4 358,8 2 0,2 0 851,9 0 1,-1 0-952,1 0 1,-9 0-683,-8 0 0,-13 0 70,1 0 0,-11 0-515,0 0 1,-9 0 1150,-3 0 0,-7 8 0,4 1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0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52 8114,'10'-17'-14,"-5"2"162,-10 3 0,1 5 105,-8 7 1,6 2-90,-5 3-188,-1-3 0,-5 12-54,0-9 1,0 9 199,-1-3 1,3 5-254,3 1 1,5 0-38,7 1 1,4-3-127,7-3 0,8 3 117,16-4 0,5-1 54,1 2 1,5-3 186,-6 3 0,-5 3 185,-7-3 1,-12 3 17,1 2 0,-11 6 277,0 0 0,-6 2-170,-6-2 0,-6-1 85,-11 6 0,-4 1-240,-7 6 0,-8-1 73,-5 1 0,3-2-604,-2-5 0,2 3 46,-2-8 1,-2-5-101,7-7 0,3-5 126,9 5 1,4-7-281,8 2 294,0-4 1,11-10 57,12-3 0,5-10-123,18-3 0,2 1 101,9 6 0,-2 0 290,9 0 1,-1 5-67,6 0 0,-6 7 298,0-7 1,-8 8-13,3-1 0,-7 3 140,-5 2 0,-6 2-168,-11 3 1,-5 5-71,-7 7 0,-4 6-303,-7 0 1,-10 8 104,-20-2 1,-3 4-797,-8 1 0,-9 3 221,-8 3 1,-1-3-47,-4 3 1,4-9 428,7-3 0,0-6 275,11 1 1,11-4-154,18-2 1,6 0 230,5 1 0,7-1 395,10 0 1,15-5-227,14-1 1,3-7 192,9 2 0,6 2-161,5-3 0,7 1-33,-7-6 1,7-2-126,-7-3 1,1 1-48,-6-8 1,-6 6-194,0-5 1,-9 1-303,-3-1 1,-1-3-228,-10 9 1,-2-3 263,-9 2 0,1 2 53,-7-7 1,0 5 84,-6-6 0,-8 9 51,-4-3 1,-3-2-12,-2 2 0,-2 1 15,-4 5 1,1 7 154,-6 5 0,6 3 239,-1 2 0,-2 8 176,2 4 0,0 6-193,6 5 1,-6 1 99,0 10 1,-2-3-43,2 10 1,2-2-117,-8 1 1,8-8-69,-2 2 0,9-10-5,3-1 0,5-9-132,-6-2 1,9-6-323,-3 6 1,2-14-1544,-2 2 1381,4-3 1,-7-5-1127,3-3 315,4-4 672,-13-10 1,5-7 592,-7-8 0,-1-16 0,1 3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0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9187,'-12'6'0,"1"2"0,-1 1 3903,3 5-3419,1-7-185,16 9 0,-4-14-1444,7 4 591,1-5 464,5 7 1,8-6 89,4 4 0,11-4 0,4-2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0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7995,'26'0'6357,"-1"8"-5802,-15-7 0,-2 9-189,-8-4 1,0-2-1190,0 7 823,0 1 0,-8 5 0,-2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8041,'0'8'924,"0"-8"198,8 0 1,-5-6-600,9 12 1,-2-2-34,1 8 0,3-1-175,-9 6 0,1-3-64,-6 3 1,0-3-61,0 9 0,-2-4 53,-4-2 0,-1 0-232,-5 1 0,-3-1-179,3 0 1,-1 1-661,1-1 422,-3 0 0,13-5-1195,-4-1 1066,4-7 1,4 4-218,4-8 0,6-8 159,11-3 1,-2 1 210,8-2 0,-8 7 348,2-7 1,2 8 62,-2-2 0,-6 5 242,-5 1 0,-9 7 83,3 5 0,-4 3 448,-2 2 0,-8 7-378,-3-1 0,-4 7 125,-3-1 1,1-2-309,0 2 0,-1 0 33,1 5 0,6-5-806,-1 0 1,8-6-64,-2 6 0,5-6-454,1 6 1,-2-8 552,-4 2 1,4 2-54,-4-2 1,2 8 475,-1-3 1,1-1 532,-8 2 0,6 0 113,-5 6 0,-1-1-356,-5 1 0,6-1 1176,-1 1 0,6 0-472,-5-1 1,7-1-320,-2-4 0,4-3-308,2-2 0,2-5-210,4 4 0,-2-10-44,7-1 0,1-6 115,5 5 0,-5-7-233,-1 2 0,1-6 35,5-6 0,6-4-456,0-7 0,2-6-20,-2 0 1,-2-10-214,8-1 1,-6-3 116,6-9 1,0-8-352,5-9 1,7-1 435,-1-5 0,8-4 231,-2-13 1,-18 39 0,2 0-1,1-1 1,-1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2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8022,'11'-2'-645,"1"-4"330,-8 5 257,3-7 326,-7 0 99,0 6-320,8-13-363,-6 13 240,13-6-203,-5 8 354,-1-7 11,7 5 113,-14-6-220,5 8 385,-7 0 1177,0 0 1,-7 8-1106,-5 3 1,-3 5 7,-2 1 0,-7 2-544,1 4 0,-5 6 149,5 11-49,-1 4 0,7 16 0,0 2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2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53 9562,'29'-18'0,"-2"3"0,-2 3 0,-4 7 0,-2 3 0,-3 4 0,-3 1 0,-1 7 3527,1 5-3204,-5-1 0,7 17-14,-3-8 1,-5 7-341,-1-1 61,-4 4 1,-6 1-90,-7 1 1,-1 0-271,-11-1 1,-4 1 124,-2-1 0,-3 1-206,-3 0 0,0-1-664,1 1 0,-1-3 416,1-3 1,1-4 114,4-7 1,2-7 325,4 1 1,4-9 339,-4 3 0,10-4-185,1-2 1,8-2-53,-2-4 41,4 4 0,12-5 328,7 7 0,8 0 185,10 0 1,5 0-205,1 0 0,7 6-81,-2-1 1,-4 3-120,-2-2 0,-5 3-13,-6 9 1,-6-1 90,-12 0 0,-3 6 148,-8 0 0,-10 10-43,-7 2 1,-8 1 220,-9 10 0,-14-2-408,-4 3 0,-4 6 111,4-7 0,2 8 207,4-8 1,4 2-23,7-1 0,8-3-71,4-4 1,12-9-91,5 3 0,4-5-23,2 0 1,8-4-143,3-8 0,7-1 131,5-5 1,-2-3-332,8-8 1,1 0 142,11 0 1,-5-2-296,4-4 0,-3-5 142,-2-12 0,-3 3 16,-3-3 1,2-2 88,-8 2 0,-6-5 49,-5 4 1,-8-1 430,1 2 0,-5 4-195,-5-4 0,-5 4 238,-7 2 1,-3 7-140,-3 4 0,2-1-881,-8 1 324,8 0 1,-4 6-532,8 0-505,7 0 20,3 0 1,9-6 1291,3 1 0,20-17 0,12 3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2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87 7965,'17'-17'862,"1"0"0,-7 5-267,1 0 1,-3 7 580,3-7-889,-4 8-634,-8-3 1,-4 7-122,-8 0 1,-9 13 245,-19 4 0,-4 14-399,-8 4 322,-8-1-53,6 24 0,-5-10 198,7 15 0,8-3-6,3 9 1,7-5 92,5 5 1,6 0-17,11-6 0,-1-3 204,7-3 1,0-3 249,6-2 1,-5-2-190,-1-4 1,0 4 349,6-4 1,-2-1-217,-4 1 1,4-6-32,-3 6 0,1-9 31,-2-3 1,2 1-362,-7-6 1,7 1 144,-2-1 1,-2-4-185,3-8 0,-3 1 115,2-1 1,2-5-114,-7-1 489,7-7-307,-4 4 178,8-8 1,-5-8-198,-1-4 0,0-5-224,6-6 1,8-4-158,3-7 1,12-3-504,6-3 1,6-6-1562,5-12 2123,4 4 1,-11 14 0,1-2 0,2 1 0,0 1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2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8109,'17'-15'3201,"0"3"-2634,8 5 1,4 12 0,11 3-1384,7 2 1,-5-6 421,-2 1 1,-11-3 30,-6-2 750,-4 8 0,-9-4-246,-4 7 1,-4-3-52,-2 9 1,-10-3-183,-7 9 0,-10 4-315,-14 1 1,-3 5 12,-8 2 1,2-6 17,4-1 0,-2-6 48,8 1 0,1-4-67,11-2 0,3 2 396,7 4 0,9-9-116,3 3 1,4-3 123,2 3 1,10-2-38,7-3 1,2 1 1035,10-7 1,2 0-105,9-6 1,-3 5 253,3 1 1,-2 0-596,3-6 1,-5 0-136,5 0 1,-11 0-1633,-1 0 1069,-8 0 1,2 2-505,-11 4 0,-4-1 388,-8 13 1,-16-5-2450,-7 10 2700,-15 4 0,-14 0 0,-10 8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3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0 8068,'-12'29'144,"2"0"1,3 0 0,3-3 0,2-1-1,4-2 1,4 1 0,5-3 0,5-4-1,1-4 1,0-1 2577,0 1-2508,1-5 0,-1 7 56,0-3 0,-5-2-200,-1 1 1,-7-5 91,2 5 1,-4 1-535,-2 5 1,-8 0 291,-3 1 1,-12-1-385,-6 0 0,-4 1 441,-1-1 0,1 0 416,4 1 1,6 1 13,11 4 1,-1-4 453,7 4 1,4-4-359,14-1 0,1-3 60,16-4 0,-6 3 28,6-8 1,0 5-144,5-5 1,1 0-109,0-6 1,-1 0-416,1 0 1,1 0-432,5 0 0,-5 0-440,4 0 0,-3 0-2845,-2 0 3791,-1 0 0,8-8 0,3-2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43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36 174 8322,'0'9'2804,"7"-1"-1659,-5-8 269,6 0-138,-16 0 1,4 2-620,-7 4 0,5-4-420,-6 4 1,9-3 250,-3 3-589,4-4 1,4 8-116,4-5 0,3-3-87,9 4 1,6-4 168,5-2 0,2-2-242,-2-4 1,2 2-293,-8-7 0,0-1 240,-6-5 0,0 0-188,1 0 0,-9-3 191,-3-3 0,-4 4-13,-2-4 0,-2 0-250,-4 6 1,-11-3 687,-12 15 0,-19-1 0,-6 6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5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7832,'9'0'2741,"-1"0"-1797,-8 0-218,-8 0 0,5 6 170,-9-1-573,8 9-158,-11-5 0,13 9-1,-4-1 1,-1-5-49,1-1 1,0 1-127,6 5 0,-6 0 15,0 1 1,-5-1-282,5 0 1,-5 0-35,5 1 0,-6-7-57,7 1 7,-9-1 328,5 7 88,-9-1 1,1 0 12,0 0 0,-1-5 221,1 0 1,0-1-99,-1 6 0,1 1 62,0-1 0,0 0 18,-1 1 1,1-1-86,0 0 0,-1-5 27,1-1-86,8-7-22,-7 11 1,12-13 113,-7 4-4,7-4 33,-11 6-89,13-6-166,-6 5-259,0-7 124,6 0-533,-5 0 405,7 0 0,5-2-74,1-3 1,2 3-37,-2-4 1,-3 4-795,9 2 116,-8-8-263,11 6 547,-5-5 1,7 5 318,0-4 1,-5 4-749,-1-4 1202,1-3 0,5-9 0,1-8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55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7834,'0'-18'499,"0"9"0,2-5 299,4 8-316,-5 1 0,7 7 270,-8 3 0,6-1 252,0 8 1,-1-1 280,-5 7 254,0 7-1076,0 1-603,0 9 1,0-8-329,0-4 0,0-4 352,0-2 1,6-5-2801,0 0 2916,0-1 0,1 6 0,3 1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4:56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7922,'7'-17'0,"9"-1"673,7 1 1,7 0-201,-1-1 1,10-1-242,1-4 0,6 4 79,-6-4 0,1 9 103,-7 3 1,-5 5-224,0-5 1,-8 7-160,2-2 1,-4 4 71,-1 2 0,-1 0-58,0 0 1,-5 0-1457,-1 0 1090,-7 0 0,4 2-677,-8 4 0,0 3 247,0 9 1,-14 1 158,-3 4 0,-12-2 591,1 8 0,1 0 0,-2 5 0,0-5 0,-6 0 0,7-6 0,-1 6 0,8-8 97,-2 2 1,3-4-26,3-2 1,0-5 750,-1-1 0,1-1 553,0 2 136,7 3-783,-5-13-530,13 13 0,-4-13-27,12 4 1,6-6 26,11-6 1,-2-3-141,8-9 1,-1 1 105,7 0 1,5-1-357,1 1 1,-1 0-160,-5 0 1,-1-1-284,1 1 1,-6 0 123,-1-1 0,-12 7-304,1-1 0,-5 7 354,-1-7 0,-3 6-68,-8-5 0,-2 7 527,-4-2 0,-3-3 0,-9 7 0,1-6 0,0 8 0,-6 0-83,0 0 0,-1 0-43,7 0 1,6 2 156,-1 4 0,3-3 252,-3 9 0,-1-6 103,7 5 0,-8-5 343,3 6 0,1-1 182,-1 6 1,-1 6-379,-5 0 1,-2 8 10,-4-2 0,-4 6-166,-8 5 1,-5 4-157,-1 8 0,-7 0-25,2 0 0,2 0-126,-2 0 1,9-8-85,3-4 1,1-3-272,10-3 1,0-7-525,6-4 0,5-9-26,1-3-585,7-7 711,-4 4 249,8-8 0,2 0-57,4 0 1,3-8 175,9-4 1,5 3 86,0-3 1,6-5 56,-6-6 1,7 0 195,-1 6 0,-2-1 11,2 1 1,-8 0-12,2-1 0,-2 7 255,2-1 1,-3 3-60,3-3 1,-10-1 94,-1 7 0,-1-5 74,6 5 0,-5 0 300,0 6 1,-7 0-124,7 0 1,-8 2 105,1 4 1,3-2-8,-2 7 1,0 6-225,-6 6 0,0 0 37,0-5 1,0-1 91,0 0-374,-8 8 0,6-5-144,-4 3 0,4-10-490,2-1-27,-7-9-125,5 5 1,-4-8-967,12 0 817,3-8 377,9-9 0,7-8-278,3-4 0,11-7 302,1 7 1,6-8 148,-5 9 1,-1 8 176,-5 3 1,-3 6 255,-3-1 1,-4 4 528,-8 8 93,-7 0 153,-2 8 0,-8 2-281,0 7 1,-8 2-123,-4 4 0,-1-4-202,1 5 1,-3-7 363,4-6-483,3 5 1,-6-12 244,9 7-542,-1-7 0,8 4-319,4-8 0,3 0-810,9 0 0,5-6 595,0 0 1,7-7-1197,-1 1 0,4 3 1756,1-3 0,1-7 0,0-8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2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623 346 7918,'0'-17'-306,"0"0"381,0-1 0,2-1 290,4-4 1,-4 4-62,4-4 1,-4 2 192,-2-2 1,0 3-206,0-3 1,0 4-51,0 2 1,-6 0-78,0-1 0,-5 7 53,5-1 1,-6 6-28,7-5 1,-9 7 5,3-2 0,-5 4-126,-1 2 0,0 0 89,-1 0 0,-5 8-83,0 4 1,-8 3-35,3 2 0,1 3-127,-2 3 1,2-4 142,-2 4 1,-2 2 28,8-2 0,-5 6 117,5-6 0,-1 8-37,7-3 0,0 5 137,0 2 1,-1-1-146,1 1 1,0-1 38,-1 1 0,7 0-20,-1-1 0,9 6-15,-3 1 0,4-1-155,2-5 1,2-6 83,4-1 1,-3-1-199,9 2 1,-1-2-54,7-4 0,-5-4-85,4 4 1,-7-5 110,13-7 1,-7 3-85,7-9 0,-4 1-60,-2-6 1,6 0-166,0 0 0,8-8-154,-2-3 0,-2-10 178,1-2 1,-1-8-24,2 2 0,2-4 218,-8-1 1,0 1 67,-6 4 0,1 6 24,-1 12 1,-6-3 176,1 9 8,-8-1 0,9 8 288,-7 4 1,0 9 399,-6 8 0,0 8-346,0-2 1,6 3 29,-1 3 1,1-6-138,-6-1 1,0-5-76,0 6 0,2-8-16,4 2-554,-4-3-433,13 5-989,-13-6 1082,13 6 90,-13-16-661,6-1 0,-14-10 531,0-4 0,-7-1 735,1-5 0,-3-5 0,-2 0 0,-8-1 0,-2-7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2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7918,'-11'-27'-3,"-1"4"0,9 10 325,-3 1 292,4 1-195,2 1 1,2 1-41,4 3 0,-3 4 161,9-4 0,5 4 111,6 2-259,8 0-229,-4 0 1,6 0-381,-5 0 1,11-6 61,-5 1 0,5-3-94,-5 2 1,3 4 262,3-3-14,-3 3 0,5-6 0,-7-2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4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8067,'0'-17'-992,"0"5"1546,0 1 1179,-8 7-671,6-11-348,-6 13 105,1-6 237,5 0-762,-6 6 1,8 2-62,0 12 0,0 3-130,0 3 0,0 1-14,0 4 0,8-4-181,3 4 1,5-6-25,1-5 1,0 1-342,1-7 0,5 0-165,0-6 0,6-2 306,-6-4 0,0-5-46,-6-12 1,0 3 20,1-3 1,-9 2 320,-3-2 0,-4 2 93,-2-8 1,-2 8 287,-4-2 1,-5 4-122,-12 1 0,1 7 115,-6-1 0,-1 9-689,-6-3 0,1 4 195,-1 2 0,6 8 139,0 3 0,8 4 0,-4 3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7924,'-8'-18'0,"6"1"679,-6 0-274,8 7-85,0 2 1,8 8 89,4 0 1,3 2-68,2 4 0,0 4 118,1 7 0,-1 0-273,0 1 0,1 1-139,-1 4 0,-6-4-68,1 4 1,-8-4 171,2-1 0,-4-1-674,-2 0 1,0 1 31,0-1 1,0-6-894,0 1 666,0-8-40,0 3 500,0-7 0,0-7 198,0-5 0,7-9-8,5-2 0,9-8-8,2 2 1,15-1 132,3 1 1,3 2 18,8 4 1,-4 4 67,9-4 1,-10 11-143,-7 6 0,-4-1 100,-1 1 1,-8 0-98,-4 6 0,-6 2-15,-5 4 0,-5 3-69,-7 9 0,-1-1 74,-5 0 0,-11 3-204,-12 3 1,0-2 68,-6 8 0,3-3-52,-15 3 1,9 2 75,-2-8 493,3 8-263,3-12 1,5 4 0,0-11 0,10 3 387,1-3 305,1-5-541,15 1 1,-4-8-218,12 0 1,4-2-85,7-4 1,8-3-189,4-9 1,-2-1 32,2-4 0,-2 4-285,1-4 0,-3 2 147,-7-2 0,-3 3 11,-3-3 0,-5-2 315,-7 2 0,-2-2 0,-3 2 0,-11 2 0,-7-8 0,-6 0-41,6-5 1,0-1 16,6 1 0,0 5 169,-1 0 0,1 6 297,0-6 0,7 8-150,4-2 1,3 4 381,-3 1-3,4 9-437,-6 1 1,16 8-216,3 0 0,5 8-21,1 3 0,0 12 82,1 6 0,-3 12 40,-3 5 1,1 9-14,-7 3 1,5 7 63,-5-1 0,0 9 119,-6 2 1,0 0-881,0-6 813,0 0 0,0-7-590,0-5 279,0-3 1,0-10-262,0-3 0,6-5-420,-1-1 1,7-3 338,-6-3 1,7-6 429,-1-11 0,11-5 0,4-7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4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7974,'0'-12'279,"0"1"644,0 7-602,0-11-402,0 13 430,0-6 99,0 8-427,0 0 147,-8 0 1,4 6-359,-7 0 0,-1 9 102,-5 2 0,0 1-103,-1 5 0,1 2 111,0-2 1,-1 0-123,1-6 1,6 6 164,-1 0 1,6 0-75,-5-6 180,7 1 1,-4-1-114,8 0 134,0 1 0,6 5-14,0 0 0,7 0 17,-1-6 0,-3 6 56,3 0 1,-6 2 153,5-2 1,-5-2-21,6 8 1,-9-8 156,3 2 1,-4-3 312,-2-3-290,0 0-326,0 0-207,0 1-882,0-9 269,0-1 24,0-8 1,6-8-266,0-3 1,-1-6 347,-5-6 1,8 1-363,4-6 938,-5-1 0,9-14 0,-7-1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9059,'10'8'646,"-3"1"0,-5 7-8,4-5 217,-4 5-203,13-7-272,-5 8 1,1-1-391,1-5-267,-1 5 0,1-12-1176,-1 7 1179,-7-7 1,4 11-266,-8-3 1,-2-3-23,-4 3 0,-3 1-190,-9 11 0,-5-3 258,0 7 1,-7-4 492,1 4 0,-2-5 24,2 6 1,-2-8-44,8 2 1,2-3 608,10-3 1,-3 0-102,8 1 17,1-1 1,7-2-8,3-3 1,5 1 166,7-7 1,2 0-254,5-6 1,-5 0-174,4 0 0,-4-2-116,-2-4 0,1 2-123,-1-7 1,0 5-345,1-6 0,-3 1 260,-4-6 1,3 5-132,-8 0 0,1 7-51,-1-7 0,-4 6-567,4-5 105,-4 7-83,-2-4 342,-8 8 70,6 0 224,-13 0 0,11 6 257,-8 0-120,1 7 0,-1-3 109,1 7 1,7-5 366,-2-1 311,4-7-490,2 11 0,0-11 57,0 8 1,0-6-63,0 5 1,0-5 31,0 5 1,0-5-254,0 6 1,-2-7 124,-3 7 0,3 0-150,-4 5 1,-2 0 39,2 0 1,-1-5 246,1-1 1,4 1 12,-4 5 0,4-5 116,2-1 1,2-5 262,4 6-178,4-8 0,7 3-137,0-7 0,6 0-113,0 0 1,0 0-196,-5 0 0,-1 0-363,0 0 1,6-6-1031,0 1 1034,0-9-547,2 5 0,0-3 841,4 1 0,4-1 0,-6-5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5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8069,'9'-10'246,"-1"-5"0,-2 11 466,-1-8 417,1 9-570,-6-5 0,2 8 312,4 0-475,-4 0 0,13 0-60,-3 0 0,3 0-25,2 0 1,3 8-26,3 3 0,-4 3 0,4-3 1,-2 4-101,2-3 1,-4 3-144,4 3 1,-3-7-560,-3 1 1,-6-7 240,1 7-817,-1-8 0,5 5-431,-5-3 767,-3-4 0,-8 8 149,0-4 1,0-3-26,0 9 0,-10-1 632,-7 7 0,-8 7 0,-9 2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8069,'-7'17'0,"-1"3"406,-4 3 1,-1-4-61,7 4 0,0-4 113,6-2 1,0 1 48,0-1 0,0-6 28,0 1 1,0 0-203,0 5 0,0 0 42,0 0 0,2 1-342,4-1 1,-2 0-283,8 1 1,-9-7-1267,3 1 927,4-1-331,-8-1 365,13-3 0,-11-7-275,7 0 0,-5-7 259,6-5 1,-3-5 568,3-6 0,11-4 0,-4-8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6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8368,'17'-11'743,"1"-1"1,-1 6-536,0-5 1,8-1-60,4-5 0,4 0 99,1-1 0,3 1-208,3 0-118,4-1 131,8 1 0,-2 8-125,-4 3 1,10-2 80,-4 2 1,4 1-143,-4 5 0,-1 0 46,1 0 0,-6 0-151,1 0 1,-11 1-57,-1 5 246,-1-4 23,-15 14 1,6-7 40,-7 8 1,-3 1 111,-3-1 0,-5 6 234,-7 0 1,0 8-45,0-2 1,-9 3 160,-9 3 1,-1 0-32,-10-1 0,1 6-79,-7 1 0,-2-1-201,-3-5 1,4-3 47,-5-3 0,5 2-344,1-8 1,6 0-177,1-6 1,6-1-291,-1-5 1,4-3 77,2-8 0,5 0-447,1 0 0,5-8 374,-6-3 0,7-7-98,-7-5 1,6-3 686,-5-9 0,-1-7 0,-5-3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8026,'0'18'790,"0"-1"1,0 0-394,0 0 1,-2 1 168,-3-1 0,1 6-130,-8 0 0,7 2-166,-7-2 1,1-2-455,-7 8 1,1-8-164,0 2 0,5-2-840,1 2 359,-1-3-329,-5 5 362,7-8 393,2-7 1,10-3 296,4-7 1,4 0-17,7 0 0,0 6 413,1 0 1,5 7-31,0-1 1,0 3 210,-6 2 0,-5-5-220,-1-1 0,-5-1 184,5 2 0,-7 3 438,2-3-198,-4-5 1,-2 3-365,0-4-74,0-4-67,0 5 0,-8-7-1062,-3 0 497,3 0-152,-7-7 1,11-1-565,-8-4 1,9-3 451,-3 3 657,4-11 0,2-4 0,0-7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6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0 8026,'10'0'-93,"3"2"-48,-7 4 1,0-2 639,-6 7 0,0-5 334,0 6-319,0-1 1,-8 8-117,-3 5 1,-5-5-112,-1 4-1,-8-4-248,6 6 1,-8-6-145,4 4 1,4-2 314,-4 2-412,11-3 180,-3-3 1,13-2-130,-4-3 1,6 1-300,6-1 0,3 3 537,9-3-80,-1 3 39,8 2 1,-4-5 419,8-1-242,-8-7-160,12 12 0,-14-12 369,4 7-236,-4-7 0,-1 6 27,-1-5 1,-6-3-714,1 4-1263,-8-4 1753,11-2 0,-5 0 0,7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7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68 7310,'6'-11'1434,"-1"-1"-1066,9 8 0,-6-5 212,3 3-288,4 4 0,-5-8-127,7 5 0,-5 3-118,-1-4 1,-1 6 90,2 6 1,3-1-210,-4 13 1,-3-3 47,-2 14 1,2 2 107,-3 9 0,3-2 89,-2 9 0,-4-1-75,4 6 0,-5-2 217,-1-4 0,-1 4-4,-5-4 1,4-4 128,-4-2 1,-2 3-163,3-3 0,-7-7-208,6-10 1,-5 2-271,5-2 0,-2-2 206,3-10 0,1 3-434,-8-8 59,8-1 1,-11-5-925,3 0 836,5 0-87,-9 0 0,7-7-503,-9-5 0,1-9 402,0-2 0,2-10 644,3-1 0,-3-16 0,5-12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7966,'12'0'539,"-1"0"-377,1 0 0,5 0 193,1 0 0,-1 6 138,0-1 0,2 1-116,4-6 1,-3 6-121,3 0 0,-10 5-130,-1-5 1,-3 7-172,3-1 1,-4 5 92,-8 6 0,0-2-104,0 8 0,-2 2 89,-4 9 1,-4-3-139,-7 3 0,-2 3 111,-4-3 0,3 0-17,-3-5 0,6-3 356,6-3 0,-3-2-62,8-4 1,-5-4 190,5 5-404,0-5 0,4-2-116,-3 0 1,3-5 46,-4-1-417,4-7-136,2 4 340,8 0 1,1-8-424,9 0 1,7-2 228,3-10 0,5 1-390,2-7 0,-3 1 403,-3 0 0,4 1 218,-4 5 0,-4 3 152,-2 8 1,-4 0 282,-2 0 0,-5 6 73,-1 0 1,-7 7-225,2-1 1,-4 3 665,-2 2 0,0 1-246,0-1 1,-8 0-88,-3 1 1,-5-1-242,-1 0 0,-2 0-323,-4 1 1,1-1 36,-6 0 1,6-5-272,-1-1 1,-2-1 196,2 1 0,6-3-174,6-8-105,-1 0 206,2 0-3,3 0 1,7 2 80,0 4 323,0-4-178,7 5 1,-3-1 124,8 0 1,-8 2 308,1-3 0,-3-1-169,-2 8 0,0-6 374,0 5 0,0-5-214,0 5 1,-2-5 827,-3 6-392,3-8-60,-6 11-532,8-13 0,6 7 0,0-3 1,7-4-69,-1 4 1,3-4 29,2-2 1,1 0-229,-1 0 1,0 0-147,0 0 1,-5 0-256,-1 0 1,1 0-94,5 0 0,-5-2-1639,-1-4 1470,1 4 0,5-6-273,0 8 1,1-5-1485,-1-1 2425,0 0 0,1-1 0,-1-3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9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8202,'17'-8'-932,"-5"6"783,-1-3 1,-5-5 469,5-2-66,-7 5-112,12-9 1,-12 9 28,7-5-190,-7-3 1,6 11 71,-5-8 1,-3 7-302,4-7 209,4 8 0,-9-5 140,5 3 202,-4 4-5,-2-6 299,0 8-243,0 0 0,2 6 312,4 0 0,-4 1-79,4-1 0,-3-2 141,3 8 0,-2-9-92,8 3 1,-7-4-183,7-2 0,-6 0-255,5 0 0,-5 0-21,5 0-432,-7 0-80,4 0 0,-6 0-1316,4 0 82,-4 8 53,5 1 1,-7 11 245,0 3 1,0 2 377,0 4 890,0 3 0,-7-5 0,-3 8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8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9365,'12'11'1197,"0"1"-15,-1-1-751,6 7 0,-5-1 76,-1 0 1,-7 1 13,2-1 1,-4 0-205,-2 0 0,2-1 38,4-5 0,-4 5-751,3-5 1,-3-1 204,-2 1-1797,0-7 628,0 4-217,0 0 828,0-6 1,0 3-46,0-10 1,8 1 342,3-8 1,5 3 450,1-3 0,6-1 0,0 7 0,0 0 0,-5 6 0,-1 0-128,0 0 110,-7 0 74,5 0 481,-13 0 322,6 8 10,-8 1 1,-8 7-415,-3-5 1,-5 5-73,-1-5 1,-6-1-565,0 1 0,-8 1 192,2 5 1,2 2-391,-2 4 1,6-1 199,-5 6 0,1 1 8,-2 6 1,4-1 94,8 1 1,1-6 264,5 0 0,3-6-143,8 5 1,0-6 150,0 1 1,6-4-85,0-2 0,5-5-31,-5-1 0,7-7-211,-1 2 1,-3-4 60,3-2 0,-1 0-103,7 0 0,-1 0-31,0 0 0,1-6-737,-1 0 739,8-7 1,-6 11-93,4-4 1132,-11 4-670,-5 2 1,-7 8 462,0 3-356,0 5 91,0 1 0,-5-5 916,-1-1-431,-8 1-424,13 5-479,-7 0 0,8-5-353,0-1 1,8-7-361,3 2 0,1-4 405,5-2 1,-4 0-455,10 0 474,-3 0 0,-3 2-69,0 3 1,-7-1 260,-4 8 1,-5-1 277,-1 7 0,-7 1 35,-5 4 1,-5-2 371,-6 8 0,-4-8 441,-8 2 1,7-4-465,-1-1 1,8-1 247,-2 0 1,9-1 240,3-5-294,7 4-508,-4-5 0,10 7-111,4 1 1,-2-7 88,7 1 1,-1-7-46,1 7 1,5-6-109,-5 5 0,5-5 90,1 6 0,0-9-106,0 3 0,1-4-371,-1-2 0,0 0-393,1 0 1,7-2-178,3-4 1,5-3 928,2-8 0,7-8 0,2-2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9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8016,'7'-17'584,"-3"5"-219,8 1 0,-1 7 187,6-2 1,1 4-195,-1 2 1,2 0 67,4 0 0,-3 2-59,3 4 1,-2-2-80,2 7 1,-4-5-706,4 5-415,-4 1-42,-1 5 0,-3 0 471,-4 1 1,3-7-743,-8 1 1145,-1-1 0,-12 14 0,-3 2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19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8016,'0'17'457,"0"6"157,0 1 1,0-1-390,0-6-200,0 0 279,0-7 244,0 13 1,0-12-80,0 12 1,0-3-173,0-3 1,0 0-156,0 1 0,0-1-119,0 0-507,0 0 1,-2-1 139,-4-5-1179,4 5 952,-5-14 1,7 7-687,0-3 835,0-4 0,0 4-21,0-12 0,0-4 272,0-7 0,9-8 171,8-4 0,8-19 0,10-6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0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8004,'27'-15'0,"-4"4"0,-3-5 135,-3 5 1,2 1-46,4-1 0,-4 1 53,4-2 1,2-1-30,-2 7 0,0-5 174,-5 5 0,-1 0-245,0 6 0,1 0-8,-1 0 0,0 0-29,1 0 1,-7 2 75,1 4 0,-3-2-74,3 7 1,1-5 84,-7 5 0,0-5-14,-6 6 0,0-1 84,0 7 26,0-1 0,0 0 57,0 0-113,0 1 1,0-1 156,0 0-175,0 1 1,0-1-108,0 0 0,0 1 125,0-1-80,0 0 1,0 0-49,0 1 1,0-1-8,0 0 0,0 1 117,0-1 1,0 0 3,0 0 0,0 7-6,0-1 1,0 5-45,0-5 0,0 14 180,0-2-175,0 3 52,0 4 1,0 2 111,0 8 1,0 0-42,0 0 210,0 0-188,0 0 0,0 0 43,0 0 0,0-6 73,0 0 0,0-8-238,0 3 0,0-5 117,0-1 1,0-3-229,0-3 1,-6 2-17,0-8 0,-2 0-167,3-6 0,1 1 10,-8-1 1,7-6-184,-7 1 0,6-8-303,-5 2 0,5-4-70,-6-2-143,1-8 0,-6-4 345,-1-11 1,1 2 12,0-8 0,-1 6-18,1-6 1,0 3-27,0-3 0,-3-4 572,-3 4 0,-4-3 0,-7-3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8262,'0'-10'1240,"2"1"-1320,4 3 302,-4 4 1,7-6 334,-3 8 1,-2 2-117,8 4 0,-9-2 76,3 7 1,-4 1-201,-2 5 1,0 6 29,0 0 1,0 2-245,0-2 1,0-3 69,0 3 1,0-4-411,0-2 1,-2 0-47,-4 1 0,4-7-996,-3 1 501,3-8 159,2 3 1,7-9 162,5-3 0,5-11 27,6-7 0,4-8-22,8 3 0,1 5 177,5 5 1,1 3 333,4 9-85,4 0 207,-13 6 0,5 2 263,-8 4 1,-7 9-46,-4 8 0,-9 2 420,-3-2 0,-7-1-182,2 6 0,-10-5-198,-2 6 1,-9-8 109,-2 3 1,-1-7-188,-5-6 0,4 3-267,2-8 1,0 1 251,-1-1-314,1-4 0,2-2-82,3-12 1,4-3-276,8-2 1,0-6 88,0 0 0,2-8-230,4 2 1,4 2-899,7-2 0,0 6 104,1-6 1258,7 8 0,1-11 0,9 5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1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 10041,'0'17'373,"0"1"1,0-1 45,0 0 1,0 0-16,0 1 0,0 1 187,0 4 0,-7-4-473,-5 4 1,-5-2-379,-6 2 0,2-1-1118,-8 6 728,0-6 466,-5 10 1,-1-13-358,0 5 1,1-7 221,-1-6 0,8 3 75,4-8 1,4-1 159,2-5 0,7-2 329,4-3 1,-1 1 169,1-8-257,0 1-63,6-7 1,6 1-321,0 0 68,7 0 140,-3-1 1,13 7-316,0-1 156,0 1 59,2 1 1,-4 0 28,8 5 1,-6 1 43,6-8 0,-6 8 276,6-1 0,-1-3 40,7 2 0,-2-1-116,-5 1 0,5 4-72,-4-4 1,-2-2-50,2 3 1,-8-1-193,2 6 208,-4 0 28,-2 0-276,1 0 239,-9 0-156,7 0 38,-14 8 0,5 1 123,-7 8 149,0 1 1,-5-1 24,-1 0 1,-6 3-55,6 3 0,-5-4 43,5 4 0,-5-2-35,5 2 0,-8 4-49,3 8 1,1-1 31,-1 1 1,-1 3-34,-5 8 0,0 0-27,-1 12 0,-1 2 31,-4-3 1,4 9-222,-4-3 1,4-3 61,1-3 1,1-3-30,0-2 1,5-8-15,1-4 1,5-5-222,-6-6 1,9 2-72,-3-8-126,4 0-272,-6-6 161,6-7 67,-5-3 0,7-9 46,0-3 1,1-5-81,5-7 0,-2-8 569,8-4 0,-1-4 0,6-1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1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7878,'10'-8'0,"5"4"-316,-3-7 1,3 7 81,2-2 1,1 4 587,-1 2 1,0 6-151,1 0 1,-1 9 408,0 2 1,-5 3-138,-1 8 1,-7-5 71,2 6 0,-4 0-198,-2 6 1,0-1 39,0 1 1,-8-1-264,-3 1 1,1-6-151,-2 0 0,1-8-134,-6 2 182,-1-4-195,1-2 0,5-1-606,1-5 503,-1 5 1,-5-14-225,0 3 0,5-5 149,1-5 1,7-5-110,-2-7 0,-2-8 342,3-4 1,-1-2-49,6 2 0,2-1 307,4 6 0,-3 1 205,9 6 1,-6 2 261,5 3 1,-5-1 348,6 7-128,-9 0 0,7 6 267,-4 0 107,-4 0-302,5 0-389,-7 8-230,0-6 0,-2 7 25,-3-3-372,3 4-293,-14 7 1,14-5 288,-3-1-1890,3-7 1339,2 4 1,2-8-199,3 0 0,5 0-458,7 0 1,8 0 1272,4 0 0,12-8 0,3-2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2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7976,'0'-18'0,"0"1"51,0 0 0,2 1 140,4 5 1,-2-5 165,7 5 1,-7 1 142,2-1 334,4 7-194,-8-4-446,5 8 1,-7 2 59,0 4 1,0 5-1,0 12 1,0 6-19,0 12 1,-2 5 13,-3 11 0,3 5 78,-4 7 1,-4 6-105,-1 0 0,3-2-153,2-10 0,2 3 30,-1-9 0,3-5-92,-4-6 0,4-5-118,2 5 0,2-14-330,4 3 0,-4-12 99,3 0 1,-1-6-889,2-5 322,-4 3 466,6-13-146,-8 6 290,0-8 0,0-2 7,0-4 0,0-3-78,0-9 1,0 1-26,0 0-29,0-1 154,0 1 1,0 0-11,0 0 0,0-1 28,0 1 1,0-6 248,0 0 0,0-8 0,0 4 0,0-7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7976,'-17'0'-181,"0"0"181,7 8 263,-5-6 1,7 13 426,-4-4 0,-1 5-129,7 1 0,0 2 8,6 4 1,0-3-75,0 3 1,0-4 108,0-2 0,0 0-723,0 1 149,0-1 0,2 0-219,4 1 1,-2-9-323,7-3 1,1-4-616,5-2 0,6 0 283,0 0 843,8-8 0,4-9 0,9-10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3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7976,'10'17'506,"-5"1"0,-10-1 731,-7 0 1,2 6-738,-1 0 1,-1-5-96,-5-7 1,6-1-109,-1 1 0,1 3-73,-7-9 0,7 7-622,-1-6-970,8 0-1639,-3-6 3007,7 0 0,15-8 0,4-2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2:5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8201,'-17'17'0,"0"0"0,-1 1 247,1-1-161,7 0 1,-5-1 175,4-5 0,1 3-159,-2-9 291,9 9 131,-13-12-357,14 13-535,-5-13 503,14 6 1,3-10 32,7-4 1,0 2-137,1-7 0,-1 7 260,0-2-394,1 4 1,-1 2 80,0 0 1,-7 2 43,-4 4 1,1 3 143,-1 9 0,0 1 126,-6 4 0,0 4-11,0 7 0,0 1 191,0 0 0,-6-1-105,0 1 1,-1-1-120,1 1 0,4-6-241,-4 0 0,4-8-69,2 2 1,0-4-108,0-2 1,0-5-51,0-1-181,0-7 328,0 12 376,0-14-278,0-2 1,2-12-27,4-11 1,-4-4-213,4-8 0,-3 1-148,3-1 0,2-5-208,3 0 1,5-7-150,-5 7 1,1-8-542,5 2 0,-3 2 1256,9-2 0,4-8 0,-1-8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3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7980,'-17'0'906,"0"7"220,-1 5 1,9-3-668,3 3 0,-4-1-122,-1 7 0,-1-1-112,-5 0 1,4 3 10,-10 3 0,1-2-249,-1 8 0,4-3 143,-4 3 0,4 2-157,2-8 1,7 2 4,4-2 0,4-4 5,2 4 0,8-9 68,4-3 0,18-7-163,11 2 0,7-4 103,4-2 1,3 0-4,-3 0 0,10-2-89,-10-4 0,1 4 74,-7-3 0,-5 3-164,-12 2 0,-4 0-489,-8 0 166,-8 0 1,-1 7 22,-8 5 0,-9 3-197,-9 2 1,-9 7 188,-13-1 1,2 5 62,-9-5 0,1 6 42,-6-6 0,6 6 184,0-6 1,10 0 257,1-5 1,3-3 92,8-4 0,9 5 64,9-5 1,4-1 0,2 2 0,0-7 277,0 7 0,8-8-204,4 1 1,9 3 98,2-2 0,0 2-7,-6-3 0,0-3 322,1 4-587,-1 4 1,-2-1 28,-3 9 0,-4-1 48,-8 0 1,0 2 68,0 4 273,-8 4-260,-2 8 1,-13-1 91,0 1 0,0-2 140,6-4 1,1 1 241,5-7 0,3 6-268,8-6 1,0 0-246,0-5 0,8-9-122,3-3 0,7 2-141,5-3 1,4 1 82,7-6 1,1-8-111,-1-3 0,1-6-123,0-6 0,-7 3-506,1-3 1,-13-2 161,1 2 0,-11-6 139,0 6 1,-6-2 204,-6 2 1,-6 4-6,-11-4 0,-4 6 11,-7 5 1,-1 5-84,0 7 0,-5 0-147,0 0 1,-4 0-110,9 0 0,-1 7 520,12 5 0,1 3 0,6 2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4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10577,'10'9'1251,"7"-3"1,2 2-911,10-2 0,0-1 274,5-5-330,1 0 1,-1 0-175,1 0 1,-6 0-247,0 0 1,-6 0-1148,6 0 1,-8 0 747,2 0 0,-10 0 534,-1 0 0,-1 0 0,7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5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7803,'19'8'0,"2"-4"0,-15 7 0,2 3 803,-2 9 1,-4-2-155,3 8 0,-5 5-88,-5 7 0,1-1-186,-8-5 0,1-1 8,-7 1 0,-1-2-341,-4-5 1,-4 5-21,-7-4 1,-1 4-162,0 1 1,7-5 178,-1 0 0,0-2-803,-6 1 0,3-4 228,3-13 0,-2 3-29,8-9 1,6 1 293,5-6 1,3-2 50,-3-4 0,4-3 52,8-9 1,2-5 155,4 0 0,11-7-74,12 1 1,12 2 22,5-2 1,6 6 144,5-6 1,-1 8-118,7-2 0,1 10 116,5 1 0,-6 2-71,1-1 0,-14 3 131,2 8 0,-14 0 161,-3 0-275,-1 0-193,-15 0 15,-1 0 167,-11 8 0,-9-4-329,-3 7 1,-7 1-69,-11 5 1,-4 0-48,-7 1 1,-1-1 199,0 0 0,-5 1 227,0-1 0,7 2 32,10 4 0,0-4-32,6 4 0,-4 4 272,9 2 1,2 6-138,-1 5 1,5 4 482,-5 8 1,5 8-134,-6 3 1,1-1 28,-7 1 1,1-2-213,0 3 1,-2 1-143,-4-7 1,3 5-134,-3-5 1,4-6 83,2-6 1,0-10-529,-1-1 0,3-2 51,3-10-898,5 0 665,7-14 0,0-3 599,0-12 0,15-11 0,4-10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7805,'8'-17'-906,"-4"6"902,8-1 598,-9 8 72,5-11-289,0 13 111,-6-6-170,5 8-266,-7 0 0,6 2 67,0 4 0,2 4 11,-3 7 1,-3 0 21,4 0 1,2 3-2,-3 3 1,1-2 97,-6 8 0,2 0-111,4 5 0,-4 6 196,4 1 0,-4 1 5,-2-2 1,0-3-124,0 3 1,0 3-93,0-3 1,0 0-120,0-5 1,0-1 23,0 1 1,1-6-171,5 0 0,-4-8-591,4 2 352,-4-4 132,-2-9-395,8 5 345,-7-5-299,7-1-278,-8-1 482,0-8 0,-2 0-18,-4 0 1,3-2 121,-9-4 0,2-3-24,-1-9 1,-4-5 49,3 0 1,2-8 262,-1 3 0,-1-5 0,-5-2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6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7805,'0'-17'873,"0"5"-540,0 1 1,8 5-269,4-5 0,3 5 201,2-6 1,0 7-1,1-7 1,-1 8-100,0-2 0,1 5 31,-1 1-296,0 0 1,-1 7 92,-5 5 1,-3 3-213,-8 2 160,0 8 4,-8-5 1,-7 12 77,-8-3 0,-6-2 108,6 2 1,-6-8 171,6 2 1,6-6 397,5-5 24,8 3 0,-3-11-418,7 8 1,9-9-103,9 3 0,6-12-766,11-5 1,5-4-125,1-3 0,5 1-542,-6 0 1,-1-1 1224,-11 1 0,5 0 0,-6-1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206 623 7921,'-7'-17'0,"5"0"-38,-4-1 0,-2 1-3,3 0 0,-1-6 223,6 0 1,0-2 171,0 2 1,0 4 72,0-5-223,0 13-39,0-4 1,8 7-82,3-4 1,4 3 15,3 3 1,-1 4-190,0-4 93,1 4 1,-3 4-157,-3 4 0,1-2 60,-7 7 1,0 1-64,-6 5 0,-8 1-240,-4-1 1,-9 0 160,-2 0 0,-8 5-128,3-5 29,-5 4 420,6-19 0,-4 6 178,8-8 0,0 0-76,6 0 1,5 0 436,1 0-432,7-8 1,-4-2-67,8-7 0,6 0-272,0-1 0,13 3 140,-2 4 0,4 3-352,-3 8 161,7 0 39,-6 0 0,6 0-130,-8 0 0,-5 13 140,-1 5 0,-7 3 81,2-4 1,-4 2-20,-2 4 1,-10-2 124,-7 8 0,-2-8 268,-10 2 1,2-5-140,-2-7 1,-2-1 1335,8-4-966,0-4 1,14 3 8,3-10 0,16-13-225,13-11 1,19-9-286,21-2 0,6-10 19,6-2 1,6 0-450,-35 23 1,0 0 0,37-25-514,-40 28 0,0 1-1144,40-27 1522,-4 8 526,-10 1 0,0 14 0,-7 4 0,-3 6 0,1 6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8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7810,'10'-16'0,"-2"5"464,-8-12 0,5 9 670,1 3 1,13 5-668,-1-6 1,11 3-227,-1-3 0,5-1-44,2 7 0,-1-5-109,1 5 1,-8 0-208,-4 6 1,2 0-239,-2 0 1,0 0-489,-6 0 1,-5 0 844,-1 0 0,1 8 0,5 1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7878,'9'0'511,"5"2"-226,-8 4 14,-1-4 0,-5 7-39,0-3 1,-2 4 416,-3 7 1,1 0-224,-8 0 0,1 1-30,-6-1 0,1 0-366,5 1 0,-3-7-393,8 1 96,1-1 0,8-1-333,9-4 0,3-4 31,20-2 0,1-2 214,11-4 0,3-2-337,-4-3 1,-6-3-3,-5 8 682,-1 1 66,-15 5 1,-1 7 331,-13 5 0,-16 9-141,-6 2 0,-14 6 278,-4-6 1,-1 8-229,-10-2 0,1 1-27,-1-1 0,2 2-60,4-8 1,3 2-89,-3-2 1,3-4-289,3 4 0,5-4-39,0-1 0,8-3-411,-2-3 289,4-5-111,2-7-588,7 0 663,2-7 1,10-3-41,4-7 0,4-1 152,7 1 0,0 2 154,0 3 1,3-1 26,3 7 1,-2-6 243,8 7 1,-6-7-125,6 6 0,-1-1 64,7 1 0,7 4 104,4-4 1,-1 4 197,1 2 0,-2-5-142,2-1 1,2 0-146,-8 6 1,-1 0-169,-10 0 0,-4 0 2,-8 0 1,0 0-494,0 0 349,-7 8 1,-2-4-47,-8 7 1,-4 1-238,-8 5 1,-1 0 142,-16 1 1,-2 1-185,-9 4 0,-4 4 224,-8 7 0,0-5 255,0 0 0,2-2 0,4 2 0,-2 3 0,8-3 0,-1-2 133,7 2 0,7-8 461,4 2 757,11-4-953,5-1 0,9-3 140,3-4 1,11-3-120,7-8 0,9-2-311,3-4 1,1-3-29,11-8 0,-3-1-61,2 1 0,2 0-74,-8-1 1,-5 1-815,-6 0-184,-1 0 427,-1-1 406,-2 1 0,-17 2 130,-8 3 1,-2 4 154,-9 8 0,-1 0-90,-5 0 1,-1 0 294,1 0-120,0 8 0,2 2 151,3 7 0,-1 2 34,7 4 1,0-2-91,6 8 0,-6 0 65,0 6 0,1 1-44,5 4 1,0-3 90,0 3 1,0-1-205,0 1 0,0-9-6,0 3 1,-2-9-96,-4 4 0,4-8-465,-4 2-772,4-3 931,-5-3 1,-1-6-402,-3 1 0,-5-8 40,5 2 1,-3-6-162,3-6 0,-7-4 430,1-7 0,0-2 346,-6-4 0,-4-4 0,0-8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9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7878,'-12'0'735,"1"0"1,7 2 103,-2 3 230,4-3-208,2 14-440,0-7 1,0 3-122,0-1-94,0-7 0,8 4-655,3-8 1,5 0 70,1 0 0,8 0-810,4 0 1188,11 0 0,4-15 0,8-5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2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53 7878,'-4'9'3855,"-8"-3"0,1-4-2969,-12-2 0,3 0-348,3 0 0,0 0-676,0 0 1,-1-2-610,1-4 1,-6 2-974,0-7 0,0 1 1720,6-1 0,-1-5 0,1 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0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8167,'6'-23'817,"0"0"1,0 0 418,-6 5 287,0 1-812,0 0 34,0 7 57,7 3-318,-5 7-433,6 0 0,-8 1-306,0 5 0,6 4 227,-1 7 0,1 0-452,-6 1 1,0 1 175,0 4 0,-6-4-136,1 4 1,-3 2 135,2-2 1,4-5-228,-4-7 358,5 1 118,-7-3 0,8-1 43,0-8 1,4-8-73,13-3 0,-2-5-129,14-1 1,-8 6 164,2-1 0,-3 8 198,-3-2 1,0 5-75,0 1 0,-1 7 115,-5 5 1,-3 3 107,-8 2 0,-2 8 417,-4 4 1,-3-2-331,-9 2 0,1 0-195,0 5 0,0 1-993,-1-1 0,7-1-12,-1-4 1,3 4-449,-3-5 0,-1 5 440,7 2 822,-8-1 0,5 1 0,-8-1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1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121 381 7870,'0'-9'980,"0"-7"-73,0 14-100,0-5 75,0 7 652,0 0-1172,8 0-41,-6 0-339,6 0 1,-6 0-243,3 0-60,-3 7 0,12-3 13,-8 8 1,7-6-319,-1 5 1,-3-5-237,3 5 202,-1 1 0,5 5 156,-5 0 1,3 1 155,-9-1 1,1 6 263,-6 0 0,0 8 47,0-2 0,-10 11 185,-7 6 0,-2-2 97,-10 3 0,6-3 370,-6 2 0,6 2-248,-6-8 0,8 6 154,-2-5 0,10 5 221,1-6 0,6 1-244,-5-7 0,7 6-287,-2 1 1,4-7-13,2-5 0,2-2-27,4 2 1,-2-2 37,7-4 0,-5-10 26,6 5 1,-6-5 159,5 4-224,1-7 1,-1 3-212,1-7 0,-7 0 56,7-6 0,-8-2-398,2-4 0,3-3-106,3-9 0,3-7-338,2-3 1,1-5 193,-1-2 0,2-7-309,4-4 0,-2-12 432,8-5 1,0-6-243,6-6 1,-3-6 274,-3-11 0,4-2 300,-19 45 0,1 0 0,0-1 0,2 2 45,18-39 1,-1 5 128,1 12-6,0 9 0,-7 3-113,1 12 131,0 4 0,6 9-24,-1 4 1,-5 4 289,0 8 0,-6 8 298,6 3 1,-6 4 103,6 2 0,-8 2-94,2 4 0,-4 5 467,-2 12 288,-7-4-946,5 14 0,-13-4 141,4 11 0,-4-3-153,-2 3 0,-2 2-10,-4-1 1,2-1-216,-7-5 1,-3-1-97,-9 1 1,4 1-811,-4 5 414,-4-5 323,0 6 0,-2-9-900,1-4 1,6 2 299,-1-8 0,0 0 88,6-6 0,-4-7 232,9-5 1,3-3 97,-3-2 0,8-2 113,-1-3 1,-3 1 153,2-8 1,2 1 151,10-7 1,6 1-110,11 0 1,4 5 44,7 1 0,3 7-60,3-2 0,-3 4-79,3 2 0,-4 0 21,-1 0 1,-2 6-10,-5 0 1,-3 7 59,-7-1 1,-9 3 31,-3 2 0,-4 1 85,-2-1 1,-2 6-42,-4 0 1,-9 8-280,-8-2 192,-8-4-33,4 7 1,-9-3 16,-5 12 1,11-5 75,-5 4 0,12-3 91,0-2 0,6-3-132,5-3 0,4 2 13,8-8 1,6 0-175,0-6 0,13 0 98,-1 1 1,8-9-95,-3-3 0,6 2 31,-6-2 1,2-1 21,-2-5 1,-3-5 36,3-1 0,-10-6-5,-1 6 0,-9-7 240,3 2 1,-4-5 427,-2-1 0,0 5 160,0 1 1,-8 1-351,-3-1 0,-10-3-50,-2 8 1,-6 1-170,6 5 0,-8 0-111,2 0 0,2 0 195,-1 0-909,6 0 461,-3 0 1,10 2-1344,4 3-2071,-5-3 3488,14 6 0,10 0 0,11 1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1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 7924,'-17'-7'0,"5"5"2101,1-4-1366,7 4 1,-6 2-165,4 0-339,4 0 1,-13 8-353,4 3 0,-5 7-23,-1 5 1,-6 4-151,0 7 1,-6 3 55,6 3 1,-6 2-220,6 4 1,0 4-52,6-4 1,1 3 111,5-3 0,3 2 110,8-8 1,0 6 78,0-6 0,0 1 157,0-7 0,0 1-91,0 0 0,6 5-39,0 0 1,5 6 433,-5-5 0,0 7 590,-6-2 0,0-2-421,0 2 1,0-5 129,0 5 0,0-8-100,0 2 1,-2-5-35,-4-6 1,2 2 380,-7-8-406,7 0-106,-4-6 0,2 0 389,1 1-519,-1-9 0,6 1-116,0-4-94,0-5-304,7-16 0,3-2-396,7-24 1,8 1-154,4-12 0,4-7-1601,1-5 2213,9-11 0,-7-11 1,-15 38-1,0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2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7869,'15'2'0,"-3"4"0,3-3 1509,-3 9-648,3 0-472,2 5 1,-5 0 324,0 0 0,-7 1 329,7-1-493,-8 0 0,3 1-490,-7-1 1,0 0-331,0 0 0,-2 3 207,-3 3 1,-5-2-43,-7 8 1,-8-6-1127,-4 6 861,-11-1 1,3 7-1,-3 0-267,3-1 0,10-7 503,4-4 1,6 2 421,5-2 0,5-6-151,7-5 1,4-2 140,7 1 0,8-3-98,16-8 0,7 0 107,4 0 1,4-8 480,2-3-545,-8 3 1,4-6 0,-7 7-2,-3-3 1,-9 6 6,-6-1-10,-4 3-15,-1 2-197,-9 0 0,-11 7-565,-15 5 0,-2 3 294,-10 2 0,0 7-943,-5-1 0,-7 5 505,1-5 0,-1 1-511,7-7 0,7 0 254,4 0 959,4 1 0,1-1 0,1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7817,'-9'-17'0,"-1"7"1694,4 5-1058,4 3 1,-5 0-103,7-4 0,2 4-39,3-4 1,5 4 138,7 2 1,6 0-278,0 0 1,14 2-151,-3 4 1,3-2-798,-8 7 399,3 1-60,-12 5 0,5 1-260,-8-1 1,-8 0 360,-3 0 1,-6 6-79,-6 1 1,-3 4 79,-8-5 0,-8 6 142,-4-6 1,-2 0 1250,2-5-838,4-1 0,10 0-17,3 1 1,-1-7 586,7 1-668,0-9 1,14 7-75,4-4 1,5-4-221,6 3 0,4-3-259,7-2 1,9-5-331,3-1 1,-2-6-742,2 7 1,-6-7 141,7 6 0,-7 1 1173,6 5 0,-8-8 0,5-2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3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7828,'-17'2'2158,"-1"4"1,1-2-1067,0 7-812,7 1 0,0 3 400,5-3-288,3 3 105,-6-13-177,8 13 0,2-7-227,4 4 1,3-5-175,9-7 1,-1 0 0,0 0 0,1 0-341,-1 0 0,0-7 186,0-5 1,-1 2-91,-5-1 0,-3 5 386,-8-5 1,0-1-109,0-5 1,-8 0 278,-3-1-111,-5 1 284,-1 7 0,0-3 424,0 7 1,-6-5-678,-1 5 1,1 0-623,6 6 644,-8 0-174,6 8 0,-6 1 0,8 9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6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7987,'0'-10'397,"0"3"-193,0 7 162,0 0-33,7-8 0,-5 6 56,6-13-78,-8 13 310,0-6 585,0 8-366,0 0 1,0 8-509,0 3 1,-2 7 125,-4 5 0,2 3-99,-7 9 0,7 0-120,-2-1 1,-1 1-147,1-1 1,-6-1 145,6-4 1,1 2-196,5-8 1,-6 0 7,0-6 0,0-5-117,6-1 0,0-5-58,0 5-448,0-7-374,0 4 468,0-8-1260,0 0 1185,8 0 0,2-8-478,7-3 1,2-5 198,4-1 1,-2-2-788,8-4 1618,-8 4 0,4-22 0,-7 5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6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7965,'-10'-17'276,"2"0"0,10 1-256,4 5 0,-2-3 81,8 8 1,-1-7-89,6 2 0,3-5 155,3-1 0,-2 5-1,8 1 0,-6-1-139,5-5 1,1 0 63,6-1 1,-1 3-182,1 3 1,0-3 23,-1 4 1,1 1 78,-1-2 0,1 9 2,0-3 1,-7 4-8,1 2 0,0 0 13,6 0 0,-3 8-4,-3 3 0,2 10 60,-8 2-47,0 0-6,2 2 0,-6 2 123,4 8 1,-5-2-62,-7-5 0,4 5-104,-3-4 65,-4 3-32,7-5 1,-13 4 10,4-8 0,-4 6-36,-2-6 0,0 6-15,0-6 1,-2 6 175,-4-6 1,-4 8-85,-7-3 1,-6 3 110,0-2 1,-8 4-66,2-5 0,-3 3 9,-3-2 0,-5 2 17,-1-8 51,1 0-109,-2 2 0,5-6 78,-3 4 0,3-9-1,3-3 1,1-1-154,4 1 1,-1-3 93,7-8 0,-1 0 6,7 0 0,0-2-55,0-4 0,1-5-168,5-12 0,-5 1 43,5-6 1,1-1-215,-1-6 0,7 1 75,-2-1 0,4 1-138,2-1 1,0 0-38,0 1 0,0 1 115,0 4 0,0 2-208,0 4 1,2 10 51,4-4 1,-4 9-277,3-4 279,5 9 426,0-5 0,7 0 0,0-1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7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7982,'7'-10'0,"1"-5"0,3 3 0,3 3-24,-8-3 0,7 8 246,-3-11 1,1 11 225,1-7 0,-6 7-109,5-2 0,-5 4 460,5 2-497,-7 0 1,6 0 0,-4 0 0,-4 2-17,3 4 1,-3 9-48,-2 8 0,0 8-89,0-2 1,-7 4 32,-5 1 1,-3 1-70,-3-1 1,-1 1 49,-4-1 0,2 1-185,-8 0 1,6-1 282,-6 1-229,8-8 68,-12-2 0,12-2-158,-8 0 0,8 0 111,-2-6 1,4-1-144,2-5 1,-6 2-75,0-7 0,0 6-102,5-6 0,1 5 123,0-5 0,-1 0-125,1-6 0,0 2 108,0 3 1,-1-3-90,1 4 0,5-4-65,1-2 0,5-6 33,-5 0 1,7-1-12,-2 1 0,4 2-157,2-7 206,0-1 0,2-5 95,4-1 0,5 1 124,12 0 1,-2 0-113,8-1 0,0-5 137,6 0 0,7 0 146,4 6 1,4-6-55,2 0 0,2-2 8,3 2 0,-1 3-12,8-3 1,-15 6-34,3 6 1,-11-3-48,-1 8 1,-5 1 1,-7 5 0,-3 0-7,-7 0-10,-1 0 1,-5 0-172,-1 0 155,-7 0 121,4 0 16,-8 0-48,0 7 0,-6-3-44,0 8 1,-5-7 7,5 7 1,-8-6 39,3 5 0,1-5 92,-1 6 0,5-7-35,-6 7-82,9-1 5,-5 14 1,2-4 73,0 8 0,-1 2-4,1 9 1,2 6 139,-8 12 1,7 0-107,-7 11 1,1 2 15,-7 10 0,1 1-710,0-7 363,0 0 269,-1-6 0,1-7-233,0-4 0,5-10 98,1-2 1,5-10-146,-6-1 1,8-3 4,-1-9 0,1-5 33,-2-7-117,4-7-166,-6 4 1016,8-8-1183,0-8 321,0-1 0,2-16-437,4-4 0,-4 4 237,4 2 1,-2-4 42,1-2 0,-3 2 434,4-2 0,4 0 0,-1-5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8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7952,'2'-27'-60,"3"4"0,-3 4-113,4 2 0,-2 5 390,2 1 1,-3-1-83,9-5 0,-8 5 508,2 1 41,3-1 82,1 3-306,7-7-197,0 14 1,1-3 54,-1 10 106,-7 5-141,5 7 0,-7 3 64,3 3 1,3 3-112,-9 9 0,7 7-135,-6 4 1,1-1 87,-1 1 0,-4-2 0,4 2 1,-4-2-85,-2-3 1,0-11-190,0 5 0,0-6-9,0 0 1,0-4-201,0-8 1,0 0-293,0 0 1,-6-5 249,0-1 1,0-5-320,6 6 358,-7-8-508,5 3-562,-13-7 852,5 0 0,-5-2-12,3-3 1,-3 1 172,3-8 1,2 3 352,-1-3 0,-1-3 0,-5 3 0,0-11 0,0-4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8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7752,'10'-17'-499,"-1"5"1044,-3 1 0,-4 7-3,14-12 29,-7 15 222,1-7-539,5 8-232,-13 0-13,13 0-388,-13 0 451,6 8 19,-8 1 1,0 3 210,0-1 1,0-5 487,0 6 281,0-9-727,0 13 0,2-14 52,4 3 63,-4-3-708,13-2 1,-5 0-237,7 0 1,2-5 314,4-1 1,-4-8-2275,4 3 2444,4-5 0,0-1 0,8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8050,'1'-17'1741,"5"-1"-1214,-4 1-345,13 7 1,-11-5 328,8 3-205,-1-3 0,7 0-16,-1 3 1,0 5 112,1 7-202,-1 0 1,0 7-1,0 5 1,-1 11-73,-5 6 1,3-2-128,-8 1 1,-1 1 32,-5 6 1,0-1-287,0 1 185,0 0-81,-7-9 1,-3 7-14,-7-4 1,-1-2 20,1 2 1,-2-8-100,-4 2 0,4-6-33,-4-5 1,3 1 114,3-7 1,0 2-485,0-3 0,-1-3 216,1 4 1,0-4 423,-1-2 0,1-8 0,0-1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39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18 468 7982,'-10'-8'-986,"3"6"719,7-13 0,0 5 420,0-7 0,2 5 149,3 1 1,-3 5 599,4-5-250,-4 7 300,-2-4-495,8 8-264,-6 0 1,5 8 312,-7 3 1,0 6-117,0 7 1,0-3-236,0 8 1,0-8-25,0 2 1,0 2-219,0-2 246,0 0-277,0-6-322,0 0-966,0-7 683,0-2 1,6-10 303,0-4 1,7-4-138,-1-7 94,3 0 359,2-1 1,-5 3 172,-1 4 0,-5 3-262,6 8 209,-8 0 1,3 2 413,-7 4 1,0 3-203,0 8 0,0 1 274,0-1-289,-7 0-71,-3 1 1,-2 5-158,1 0 48,7 0 0,-6-6 0,7 2-179,-3 4 1,-6-1 161,7 6 0,-1-1-31,6 2 0,0 6 55,0-1 1,0 1 145,0 5 0,0 2 257,0-1 1,0-1-168,0-5 1,0-3 273,0-3 1,0-4-166,0-7 1,0-1-15,0 0 0,2-2 17,3-3-348,-3-4 0,8-8 170,-4 0-201,-4 0 1,11-8-302,-7-4 1,7-5 165,-1-6 0,-3 2-443,3-8 1,-2 6 142,1-6 1,5 0-45,-5-5 1,-1-6-59,1-1 0,-1-7-918,1 2 931,5-4-489,-7-9 641,9 5 0,-1-8 1,0 5-120,0-7 1,7 3 493,-1-3 1,2 1-77,-2-6 0,-2 11 109,8 0 0,-8 16-37,2-4 0,2 10 186,-2 7 1,0 4 1017,-6 7-776,0 1 1278,1 8-1235,-1 1 0,-5 8 327,-1 0 0,-5 0-357,5 0 1,-5 8-45,6 3 1,-3-1-199,3 1 0,1 1-37,-7 5 1,6 0 221,-7 1-579,9-1 200,-12 8 0,7-6 6,-3 4 1,-4-2-184,4 2 1,-4-2-260,-2 8 0,-6 0 192,0 6 0,-13 1-408,2 5 440,-5-5 1,3 6-173,-4-7 176,4-1 1,-12-1 74,8-4 1,0-4 130,6-8 0,1-5-162,5-1 312,-4-7-551,5 4 258,0-8-156,3 0 211,7 0 37,7 0 0,3-6-35,7 0 1,8-1-218,4 1 1,-2-2-174,2-3 0,0-3 192,5 8 0,1 1 208,-1 5 1,-7 0 119,-4 0 0,-3 2-123,-3 3 0,-6 7 117,1 11 0,-8 0 70,2 12 0,-10-5 105,-2 11 1,-13 3-2,1 2 0,-5-2 133,0 2 1,4-2 365,-4 3 0,-2-3-258,2-4 1,6-7 322,5 7 0,8-15-293,-1 4 1,3-2-155,2-4 1,0 0-215,0-6 0,7-5-126,5-1 1,3-7 37,2 2 0,1-4-151,-1-2 0,0-2 214,1-4-1075,7-3 631,-6-9 0,6 1 3,-8 0 0,0-3 81,1-3 1,-7 4-52,1-4 1,-8 2 316,1-2 1,-3 4 217,-2-4 0,-2 3-7,-3 3 0,-3 6 230,-4-1 1,-3 8-201,4-1 0,-5 3-101,-1 2 1,-6 0-325,0 0 127,0 0 80,13 7 1,-3-3-1717,7 8 722,0-9 469,6 13 494,0-14 0,8 13 0,1-5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0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68 7926,'10'-8'0,"3"-1"0,-7-9-69,8 9 231,-13 1 1,13 6 589,-8-4-518,-1 5 0,-5-5-18,0 12 1,0-3-119,0 9 1,-9 1-156,-8 10 1,-3 4-30,-9 8 0,1 0 155,-7-1 0,2 1-251,5-1 0,-3-1 51,8-4 1,0 2 10,5-8 1,3 0-292,4-6 7,3 0 1,10-1 153,4-5 0,5 3 10,12-9 1,-2 7-103,8-6 181,-8 7 44,4-11 0,-2 13 170,0-3 0,0 3 62,-5 3 1,-9-1 119,-3 0 0,2 6-37,-3 0 0,-1 8 134,-9-2 0,-1-2-102,-11 2 1,3-1-2,-9 7 0,6-6 17,5 0 1,-3-8-69,3 2 1,3 2-55,-3-2 1,8 0 49,-1-6 1,3 0-255,2 1 0,0-1-9,0 0 0,2 6-15,3 0 1,-3 1 131,4-7 0,2 0-18,-3 0 1,3-5-3,-2-1 12,-4 1-48,5-2 67,-7 5 176,0-13 0,0 4-146,0-12 0,0 2-56,0-7 0,0-1-4,0-5 0,0-1-100,0 1 1,0-8-57,0-4 1,0-3-288,0-3 0,2-9-406,4-8 1,4-2 839,7-9 0,8-8 0,2-8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8235,'18'-7'693,"-7"-1"-715,1-4 0,-1 5-365,7 7 0,5-6 511,0 0 1,6 0 560,-6 6 0,0 0 99,-6 0 0,0 0-306,1 0 0,-3 2-316,-4 4 0,-1-2-84,-4 8 1,-4-7-438,4 7 0,-5-1 232,-1 7 1,-7 5-37,-5 0 1,-9 7-31,-2-1 0,-8 4-183,2 2 0,4-3 251,2-3 0,6 2-28,6-8 0,-3 0 642,8-6-340,1 0 1,12-1 21,5-5 0,5-1-99,6-4 0,-4-4-19,4 3 0,4-3-32,2-2 0,-4-2-178,-2-3 0,-4 3-802,-1-4 394,-1 4-341,0 2 1,-7 4 905,-4 7 0,-20 1 0,-5 13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1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7926,'17'0'94,"0"6"46,1 0 0,-1 0-91,0-6 0,1 0 104,-1 0 0,0 0 441,0 0 793,1 0-612,-1 0-520,0 0 0,-7 2-403,-4 3 169,-4-3 30,-2 14 0,0-7 157,0 9 0,-2-1 165,-4 0 1,-2 0 157,-3 1 0,-5 5-92,5 0 1,1 0 248,-1-6 1,7 1-246,-2-1 0,4 0-166,2 0 1,8 1-264,3-1 1,5-5 65,1-1 0,8-7-830,4 2 0,0-4-366,5-2 1,-1-8-2465,13-4 3580,8-11 0,7-11 0,8-10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1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8438,'24'0'304,"-1"0"1,2-2-226,-2-4 1,4 4-106,7-3 1,-1 1 66,-4-2 1,9 4-111,-3-4 1,3-1 28,-3 1 1,1 0 64,4 6 0,-3 0-186,3 0 0,-3 0-1,-3 0 0,1 0-78,0 0 0,-7 2 81,1 4 1,-8-4-112,2 3 0,-3-3 79,-3-2 1,-6 6-427,1 0 617,-8 0 0,4-6 0,-16 7 0,-2 3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2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7860,'-18'0'-135,"9"0"123,1 0-194,8 0 81,8 0 0,1 0 132,9 0 1,-1 0 139,0 0 0,3-2 19,3-4 0,-2 5 278,8-5 1,1-2-270,11 2 1,3-5-79,8 5 0,1-6-291,5 7 0,-2-7 18,7 6 0,-1-1-24,1 1 1,-3 4 114,-8-4 0,-8 4-79,-4 2 1,-5 0-59,-6 0 0,-4 0-423,-8 0 65,0 0 580,-7 0 0,5 0 0,-5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7860,'-8'-10'382,"6"-5"-318,-4 3 0,6 5-178,6 1 1,0 4 148,11 2 1,-2 0 148,14 0 0,0 8-8,6 3 0,-1 5 231,1 1 1,-3 8-51,-3 4 1,4-2 122,-4 2 0,3-1-357,3 7 1,-6-6 81,0 0 0,-8-8-198,2 2 0,-6 2 30,-5-2 1,1 0 97,-7-6 0,0 2-14,-6 4 1,-8-1-23,-4 6 0,-11-5-59,-5 6 1,-7-6 8,-5 6 1,1 0-435,-7 6 0,2 3 216,-2-3 1,3 3-541,9-9 1,7-4 155,4-2 0,6-4-527,5-2 1080,4 1 0,16-9 0,2-1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744 156 7910,'0'-17'386,"-6"5"157,1 1 0,-3 1-440,2-1 0,2-5-256,-7 5 0,5 1 119,-5-1 0,-1 1-72,-5-1 1,-1-3 324,1 8 0,-8 1-71,-4 5 0,-9 0 150,-2 0 0,-1 7-7,7 5 1,-7 5-101,1 6 0,0 10-119,5 7 1,0 8 93,1-2 0,-1 4-26,1 2 1,5 0-122,0 0 0,8-2 105,-2-4 1,11 4-9,7-4 0,3-4-145,2-1 1,7-5-90,5-1 0,11-8-239,6-4 0,3-4 19,3-2 0,0-7-191,-1-4 0,6-4 164,1-2 0,5-8-21,-6-4 0,1-5-464,-7-6 389,1 4 176,-1-14 1,-7 14 263,-4-4 0,-3 2 114,-3-2 0,-8 9 509,-3-3 209,-4 3 790,-2 5-765,0 1-308,-8 31 0,7-7 142,-5 18 1,-2-3-274,2 4 0,1-1-371,5 1 1,0-6-116,0-1 0,0-7-140,0 3 1,5-5-510,1-2-123,8 0 0,-11-1-136,9-5-349,-8-3-342,3-8 1688,-7 0 0,-7-15 0,-3-5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3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7910,'0'-12'1911,"0"1"-1225,0 7 1,4-9-147,8 7 1,1-6-242,16 7 0,-2-3-108,2 2 0,9 4-31,-3-4 1,3-1-101,-3 1 1,5 0-942,0 6 1,3 0 261,-3 0 619,-4 0 0,7-7 0,-9-3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292 329 9872,'18'0'426,"1"0"-158,4 0 1,-2 0 120,8 0 1,0-5-275,5-1 0,1-8 35,-1 3 0,1 1-79,0-1 0,-7-1-197,1-5 0,-8 0-424,2-1 0,-3 7 98,-3-1 0,-8 1-259,-3-7 0,2 7 397,-2-1 0,-1 1-128,-5-6 0,-5 5 394,-1 1 1,-8-1-120,3-5 1,1 5 130,-1 1 1,7 5 111,-2-6 374,-3 9-123,7-5-105,-6 8 0,6 0 126,-4 0-176,4 0-60,-5 0 1,5 8 64,-4 3 0,-2 12-101,-3 6 1,-5 2 99,5-3 1,-4 11-87,-3-4 1,7 3 1,-1-3 0,3 5-48,-3 0 1,4-1-14,8-11 1,-2 3-18,-3-8 1,3 6 142,-4-6-176,4 0 0,4-7 11,4-5-14,-4-3 1,7-2 22,-3-1 0,-2 1-6,7-6 13,-7-8 0,6 1-6,-4-5 1,-3-1-77,9 7 0,-6-6 86,5 7 22,-7-1 41,11 6 1,-7 8 144,4 3 0,1 12-130,-7 6 1,5 9 153,-5 3 0,6 5-217,-6-6 0,5 3-68,-5-3 0,0-4-4,-6 5 0,0-11-213,0-1 1,0-6 39,0 6 0,-2-8 107,-4 2 1,-4-9-253,-7-3 320,0-7 1,-6 4 86,0-8 0,0 0 31,5 0 0,1-8 246,0-3 0,1-5 195,5-1 1,-3-2-198,9-4 0,-1-2-16,6-4 0,7 2-107,5 4 1,5 6-62,6-1 0,4 1-74,8 6 1,1-3-226,5 3 1,-5-3 81,5 8 0,-7-5-212,-5 5 1,2-5-399,-8 5 281,0 0-773,-6-2 703,-7 6 1,-5-5-8,-10 7 0,-5 0 184,-7 0 0,-8 0 98,-4 0 0,-4 0 80,-1 0 1,-3 0 178,-3 0 0,3 0-133,-3 0 0,4 0 103,1 0 0,0 2 404,1 3 1,-1 1-84,1 11 1,-7-3 85,1 9 1,-2 4-59,1 2 0,5 3 79,-5 3 0,5 0-20,1-1 0,3-5 105,3 0 0,4-6-45,8 6 1,7-8-204,4 2 1,6-2 43,6 2 1,11-6-47,12 1 1,11-3 30,7-9 1,12 5-268,10-5 1,2 0-304,10-6 0,-6-8-99,6-3 1,-8-5-507,2-1 1,-10 0 48,-2-1 1,-7 1 338,2 0 1,-6-1-742,-6 1 1,-6 2 76,-11 3 1134,4-3 0,-16 1 0,0-3 0,-7 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9277,'17'0'0,"1"2"0,1 3 0,2 7 2344,2 3-2050,0-5 0,-4 5 398,4-3 1,-4 3 459,5 2 0,-5-5-479,-2-1 1,6 1 122,0 5 0,8-5-1338,-2-1 1,-2-1 402,1 1 1,-5-1-348,6-4 1,-6-4 263,6 4-2698,-8 3 1835,4-7 0,-7 8-1414,-1-5 521,0-3 1978,0 6 0,8-8 0,2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5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0 9664,'-10'0'-176,"6"2"-260,16 4 0,-1-4 343,12 3 49,-4-3 1,5-2 238,-1 0 1,0 0-142,-6 0 0,6 0 27,0 0 0,0 2-212,-6 4 0,-5-2-69,-1 7 0,-7 1 166,2 5 0,-4 2 11,-2 5 1,-2-3 144,-4 7 1,1 3 131,-13 10 0,5 3-10,-10 8 0,4 7-123,1 5 0,1-3 26,0 3 0,1 5-64,5 6 0,-5 0-119,5-6 1,1-2 90,-1-4 0,7-3-98,-2-8 0,-2-2-20,3-4 0,-1-10-144,6-7 0,0-8-66,0 2 0,0-9-83,0-3-179,0-7 341,0 4 1,0-12-100,0-7 0,6-3 120,-1-15 0,9 6-12,-3-6 1,-1-5 96,2-7 1,-7-7 134,7 2 0,-3-4 278,3-2 1,3 3-196,-3 2 0,3 7 113,3 11 1,1 0-9,4 12 1,-4-2-130,4 13 0,-4 0 177,-1 6-139,-1 8 1,0 2 4,0 7 1,-5 0 74,0 1 1,-9-1 47,3 0 1,-4 0-100,-2 1 0,-8-1-129,-3 0-27,-5 8 35,-1-5 1,-8 4-97,-4-6 1,4-1 7,2 0 1,-2-5-268,2-1 0,0-7 8,6 2 70,7-4 0,-3-4 176,7-4 0,2-9-34,10-8 0,4-4 135,7 10 0,0-8-43,1 13 0,5-5 65,0 11 92,0-7 12,-6 11-29,0 2 0,-7 9 187,-4 9 0,-4-1 101,-2 0 0,-8 0-160,-4 1 0,-1-1-305,1 0 1,-3 1-6,3-1 0,-1-6-373,2 1-93,-5 0-156,14 5 1,-7-8-183,3-3-363,4-4 736,-6-2 246,1 0 0,-3-6 256,-7 1 1,-1-7 3,1 6 1,-2-5 2,-4 5 1,-4 0 96,-8 6 0,1 0 239,-1 0 1,1 8-104,-1 3 0,0 5 138,1 1 0,-1 0-122,1 1 1,-1-1-50,0 0 0,3-5 69,3-1 0,4-7 174,8 2-29,-1 4 12,1-9-273,7 15 1,3-12 103,7 7 1,0-5 221,0 6 1,0-1 24,0 6 1,7-5-169,5-1 0,5 1-5,6 5 0,-1-5-72,6-1 1,1-1 44,6 1 0,5-1-165,0-4 1,8-4-146,-1 3 0,3-3-194,1-2 1,3 0-471,4 0 1,3-2-782,9-3 1,1 1 690,4-8 0,-2 3-648,7-3 1,3-1 438,9 7 1,-3-6 923,3 7 0,-2 1 0,2 6 0,2-2 0,-3 6 0,-7 1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7875,'18'0'2230,"-1"8"1,-8 2-1033,-3 7-76,-4-8-1018,-2 7 0,-2-14-302,-4 4 0,3 1-455,-9-1 0,-5 0 653,-6-6 0,-16 0 0,3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45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 7793,'-27'-9'2860,"-7"3"1,7 12-1723,-2 5 0,8 5-2835,4 1 1697,-1-7 0,1 5 0,0-5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0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7893,'0'-9'1053,"0"1"-277,0 8 121,0 0-363,8 0 0,-4 0-78,7 0 1,-5 0 117,6 0-357,-1 0 1,6 2-14,1 3 0,-1-1-38,0 8 1,-1-6-1,-5 5 1,5-5-232,-5 5 0,-1 1 75,1 5 0,-7-5-277,2-1 0,-4 1 134,-2 5 0,-2 8 12,-4 4 1,-3-2 258,-9 2 0,-1-6 192,-4 6 1,4-3-112,-4 3 0,3 2 131,3-8 0,2 0 295,3-6 1,5-5 255,7-1-881,0 1 1,2 3-193,3-3 1,5-4-162,7-8 1,2 0-148,4 0 0,4-2-524,8-4 0,5-4 325,1-7 0,-1 0-275,-5-1 1,-1 1-1214,1 0 2167,-8 0 0,5-8 0,-5-2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87 398 7910,'-17'-18'524,"0"1"-153,-1 0-231,9 0 1,-5 5-145,8 1 1,1-1 110,5-5 0,0-1 49,0 1 1,2 0-34,3 0 0,5-1 84,7 1 0,6-6-312,0 0 0,8 0 119,-2 5 0,6 1-36,5 0-80,-4 0 72,14 7 0,-5-3 118,6 7 0,-3 0-78,4 6 0,-4 0-2,10 0 1,-4 2 7,-2 4 1,-6 9 11,0 8 0,-8 8-47,3-2 0,-7 11 36,-5 6 0,0 0-15,-12 6 0,2-4 10,-13 10 0,0-4-1,-6-2 0,0-6 66,0 0 1,0-2 7,0 2 0,-8-2 22,-3-3 1,-5-5 131,-1 4 1,-2-3 370,-4-2-310,-4-1-86,-8 1 1,-1-6 63,-5-1-144,5 1-51,-14 6 1,6-3 55,-8-3 0,2-4 53,4-7 1,-2-9-26,7-3 1,-5-4 144,6-2 1,-2-2-165,1-4 0,11-11 81,-5-12 1,6-9-41,0-3 1,10-7-395,8 2 0,7-10 64,-2-1 0,12-1-60,5 6 0,7 8-181,5 4 1,4 3-354,7 3 1,1 1-10,-1 4 1,1-2-404,0 8 1,5 0 1146,0 6 0,-7 0 0,-8-1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7858,'0'-9'-15,"-8"1"1,6 6 396,-4-4-122,4 4 48,2-5-52,0 7 0,2 0 94,4 0-89,-4 0 0,6 9-7,-8 8 0,0 10 37,0 14 0,0 3-45,0 8 0,0 5 166,0 1 1,0 5-139,0-5 0,0 7-43,0-1 1,-6-3-119,0 3 30,0-16 0,6 13 0,0-13-372,0 0 0,0-7-50,0-1 0,0-5-248,0-7 1,6-3 19,0-7 156,0-1 1,-1-5-90,1-1 189,0-7 84,-6 4 29,0-16 0,0-2-138,0-7 0,-6 5-34,0 1 0,1-1-138,5-5 1,-2 0 122,-4 0 1,4-1-160,-4 1 0,4 0 484,2-1 0,-5-5 0,-1 0 0,-8-15 0,5 1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7879,'-9'-9'978,"1"1"0,8 10-617,0 4 0,-2-3 153,-4 9 1,4-1-127,-3 7 0,-3-1 136,2 0 1,-2 3-285,3 3 1,1-4-57,-8 4 1,8-4-396,-1-2 1,-3 1-148,2-1 0,0-6-1079,6 1 1193,0-8-1496,0 11 1107,0-13 1,8 4 5,4-12 1,5-3 79,6-9 0,4-7 547,8-4 0,7-3 0,2-3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1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7879,'17'9'0,"-7"7"173,-4-5 1,-4-1 320,-2 1 0,0 1 829,0 5-898,0 1 0,-6-1 18,0 0 1,-6-5 197,7-1-746,-1-7-603,6 11-769,-8-13 809,6 6-601,-5-8 84,7 0 1185,7 0 0,-5-15 0,6-5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2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7879,'8'-10'1007,"-6"3"-386,5 14 1,-7 3-110,0 7 1,0 1 82,0-1 1,-5 0-302,-1 0 0,-8 6-249,3 1 0,-6 6-124,-6-1 0,3 4-414,-3 1 1,-2-5 243,2 0 0,-2-2-220,2 2 1,6-4-85,0-8 300,-1 0 150,9 1 0,-1-7 196,4 1 1,4-7-159,2 7 1,0-6 104,0 5 0,8-5-31,4 6 216,3-9-102,10 13 1,4-14 34,11 3 0,-1-3-96,7-2 0,-2 0-98,2 0 1,2 0 47,-8 0 1,-1 0-6,-10 0 0,1 0-127,-7 0-231,0 0 63,-5 0 1,-9 2-309,-3 4 1,-12-2-55,-5 7 1,-6 1 186,-6 5 0,-4 6 361,-8 0 0,0 6 102,1-6 0,-1 6 0,1-6 0,1 2 133,4-2 0,2-4 101,4 4 1,10-5-169,-4-7 811,11 5-173,-2-14-295,8 13 1,2-11-77,4 7 1,3-7-348,9 2 1,1-4-13,4-2 1,-2 0-4,8 0 0,-8 0-78,2 0-207,4 0 329,-8 0 1,4 7 208,-11 5 0,-6 5 347,-12 6 186,-4-3-450,-7 12 0,-2-5 592,-4 8 0,3-1-302,-3 1 1,0-2-81,6-5 1,-2-3-184,13-7 0,0-1 224,6 0-474,0 1 0,10-9-223,7-3 0,0-4-273,6-2 0,-1 0 326,1 0 1,4-8-776,7-3 0,-7-11 427,-4-1 0,-4 0-201,-1 6 1,-1-6 96,0 0 0,-7-8 63,-4 2 0,-5-1 166,-1 1 0,-5-2 79,-1 8 0,-13-6-35,1 6 0,-3 2 37,4 9 0,-2-1-199,-4 7 1,4 0 426,-5 6 0,-2-7 0,-1-3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2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7940,'-17'0'418,"7"0"-250,3 0 1,7 1 214,0 5 0,0-2-9,0 8 0,5-7 290,1 7 0,0-1-253,-6 7 0,-2 1-187,-4 4 0,-3-2-719,-9 8 270,1-8-26,-8 12 1,4-12-230,-8 8 0,0-6 226,-5 6-18,-1-8 91,1 4 1,1-10 156,4-3 0,-2 1-83,8-7 77,0 0 1,6-6-91,0 0 290,7 0-239,2 0 1,8-2-162,0-4 1,8 2 128,4-7 1,11 1-8,5-2 1,5-3 63,2 3 0,5 3 69,0-3 0,3 7 7,-3-7 1,-4 2-111,5-1 1,-5-3 367,-1 9 1,-2-3 36,-5 2-180,5 4 1,-14-5-160,4 7-285,-11 0 312,-4 0-26,-8 0 1,-8 7-95,-4 5 71,-3 3 7,-2 3 1,-6 5 132,0 0 1,5 2-5,7-2 0,1 0 121,-1 11 1,-3-3-126,8 9 0,1-1 156,5 1 1,0-1-131,0 7 1,0-2 20,0 2 0,-2 4-127,-4-4 0,4 4 56,-4 2 0,4-6-346,2 0 1,-5-7 66,-1 1 1,-6-5-82,7-7 1,-3-3-4,2-7-258,4-1 263,-6 0-180,1-7-92,5-10 1,-6-16 183,8-7 0,0 0-181,0 6 553,-8 0 0,7-8 0,-7-2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0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53 243 7619,'-10'0'199,"2"-2"144,8-4 1,8 4 384,3-4 642,-3 4-314,8 2-429,-7 0 185,8 8 0,1 0 255,-1 3-809,0 5 0,-1-7 24,-5 9 0,-1-7-429,-4 1 113,-4-8-1648,5 3-518,-7-7 1114,-7-7 654,5 5 1,-8-6-1194,4 8 1113,4 0 0,-11 2 22,7 4 0,-5 3 226,5 9 0,-6 5 320,6 0 0,-1 5-163,1-4 0,4-1 544,-4-6 1,-1 0-372,1 0 1914,-8 1-476,5-1-739,-8-7 0,5-3-311,0-7 1,9 2 132,-3 4-69,4-4 0,0 6 291,-4-8-581,4 0 0,-5 7-135,7-5-228,0 6 216,0-8-396,0 8 250,0-6 1,2 3 100,3-10 0,-1-1-452,8-12 1,1 5 139,10-10 1,-2-2-74,8 2 1,-6-8 109,6 2 0,-6-1 0,6-1-90,2 2-48,1 0 1,3 0 51,0 1 0,-1 6-78,1-1 0,5-2 37,0 2 1,8-2-98,-1 2 1,-3 4 76,2-4 0,-2 4 260,2 2 1,-4 1-64,-7 5 0,0-3 207,-1 8 0,-1 1 46,-4 5 0,-4 0 78,-8 0 0,0 2 134,1 3 0,-3 7-131,-4 11 0,3-4 605,-8 4 1,-1 4-324,-5 2 0,0 2-34,0-2 1,0 1-95,0-7 0,-1 6-349,-5-6 0,2 0-87,-8-5 1,7-1-200,-7 0 0,1-2 116,-7-3 1,1 3 98,0-3 0,-1-2-258,1 1 0,0-7 89,0 2 0,-1-2-113,1 1 1,0-3 85,-1 4 0,-1-4 2,-4-2 0,4-6 0,-4-2-275,4-1 590,9-3 0,-3-5 11,7 0 0,-6-1-11,6 1 168,1 0 72,5 0 0,0-1-157,0 1 67,0 0 397,0-1-169,0 1-31,0 7 355,0 3-150,0 7 432,0 0-714,7 0-49,-5 0 1,6 2-96,-8 3 1,0 5-17,0 7 0,2-3-52,4 3 1,-4-2 63,3 14 1,3-6 144,-2 6 0,0 8-64,-6 9 1,0 6 148,0 5 1,0-1-118,0 7 0,-6-1 145,0 1 0,-7 8-195,1-7 0,2 7-213,-1-8 1,5-1-436,-5 1 1,7-15-152,-2-2 1,4-7-268,2-5 0,0-7 386,0-4 0,0-3-524,0-3 629,0-8 0,2-3-437,4-12 0,1-9 827,5-8 0,11-15 0,-4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8054,'10'-7'1098,"-4"-5"0,3 4-935,3 3 1,3 3 966,3 2 1565,-1-8-1357,0 6-154,-7-5-1381,5 7-557,-13 0 0,6 7-49,-8 5 1,-2 5 579,-4 6 0,-4 4-1595,-7 8 1,0 7 34,0 4 1783,-1 4 0,-7-6 0,-2-2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3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7940,'9'0'686,"-1"0"-145,0 0-194,1 0 0,7 2 86,-5 4-43,4 4 1,-13 9 210,4 4-381,4-4 115,-8 14-115,5-6 1,-7 7-1,0 1-208,0-1 0,0 1 271,0 0-666,0-8 1,0 3 320,0-7 1,-2 2-545,-3-2 0,1-3 208,-8 3 0,8-10-4,-1-1 1,-3-7-40,2 7-298,0-8 23,-1 3 293,5-7 0,-12-1 109,9-5 1,-7 2 313,6-8 0,-5-1 0,5-10 0,-7-4 0,3-8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69 7940,'0'-9'107,"0"-6"173,0 13-21,0-14 161,0 14 1,6-7 69,-1 3-82,9 4-77,-12-6 0,5 8 78,1 0-189,-6 0 111,6 0-133,-8 0 23,-8 8-73,6 2 0,-13 1-62,3 1 0,-3-1 245,-3 6 195,9-7-98,1 5-65,1-13-320,5 14 0,-4-14 189,12 3-206,3-3 1,10 4-155,4 0 1,4-2-276,8-10 0,5-4-1525,1-7 1458,7 0 470,-12-1 0,14-6 0,-6-3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7893,'-17'-5'227,"0"-1"0,5-2 1007,0 2 291,9 4-584,-5-5-208,8 7 1,2 0-166,4 0 1,5 0 44,12 0 0,-2 0-332,8 0 0,6 0-302,5 0 1,0-2-143,-5-4 1,-2 2-341,-4-7 0,1 5-818,-7-6 596,0 9-2527,-5-5 1715,-9 8 1537,-1 8 0,-23 1 0,-5 8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5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16 7908,'10'-8'1419,"-2"6"0,-8-4-926,0 12 1,0-2-57,0 7 1,0 1-98,0 5 0,-6 1 31,0-1 1,-7 0-116,1 0 0,2-1-12,-1-5 1,5 5-743,-5-5 303,7-3-430,-4 7-85,8-13 1,8 12 397,3-9 1,10 1-129,3-6 1,6-6-39,-1 1 1,2-1-193,-2 6 0,1 0 585,-7 0 0,-5 2-97,-7 4 1,-7 3 920,2 9-416,-4 7 33,-10 1 0,-7 9 317,-8 0 0,-10-1-336,-2 1 0,5-6 71,-11-1 0,9 1-68,-9 6 1,11-3-72,1-3 0,6-4-577,-6-7 1,8-1 264,-2 0 1,3-1-574,3-5 1,0 3-175,0-9 42,7 1 373,-5-6 0,13-8-130,-4-3 1,4-5 179,2-1 0,0 6 213,0-1 0,8 1 280,3-7-127,5 9-95,9-7 0,-4 9 413,8-5 1,-1-1-150,7 7 1,0-6 20,-1 7 1,3-1-38,3 6 1,-4-6 15,5 0 1,-7 1-83,-5 5 1,2-6-82,-8 0 1,6 0-262,-6 6 140,0 0-409,-6 0 297,-7 0 0,-2 8-32,-8 3 1,-8 5-50,-4 1 0,-5 2-140,-6 4 1,-4-1 46,-8 6 1,1-1 1,-1 2 0,1 4 477,-1-4 1,1-4-150,-1-2 1,8 2 669,4-2 0,10 0 105,1-6-446,8 0 1,-3 1 14,7-1 1,1-8 163,5-3 0,4-4-32,7-2-248,8 0-5,2 0 1,8-8-327,-1-3 1,1-4 82,-1-3 1,-1 1-74,-4 0 1,2-1 56,-8 1 0,0 0-187,-6 0 0,-6 1 37,1 5 1,-8-5-103,2 5 0,-4 1-200,-2-1 338,0 7 1,-8-4 180,-4 8 1,-3 0-84,-2 0 0,-1 2 114,1 4 0,6 3 91,-1 9 1,2-1 210,-1 0 0,-3 6-85,9 0 0,-1 2 71,6-2 1,0-2-40,0 8 1,2-6-51,4 6 1,-4-2-24,3 2-9,5 4-82,-8-14 1,5 6-29,-7-8-87,8 0-62,-6 1 1,6-1-214,-8 0 1,0-5 5,0-1 1,0-5-160,0 6 1,0-7-349,0 7-276,0-8-353,-8 11 937,-2-13 1,-7 6 465,0-8 0,0-8 0,-1-2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7908,'-11'10'138,"-1"-5"0,6-1 482,-5 2 324,7-4 1,-10 8 163,9-5-343,-1-3 0,6 8-306,0-4 0,0-3 888,0 9-1082,0 0 0,2-1-368,4 1 0,3-9-369,9 3 0,1-4-614,4-2 0,4-2 1086,7-4 0,9-11 0,1-10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5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7933,'-25'0'0,"6"5"755,-4 1 0,9 8-342,3-3-665,-1 5 1,-5-1 251,0-4 0,-1 5 0,1-7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6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53 8000,'0'-10'-862,"0"-5"1882,0 5-220,7 0 419,-5 3-763,6 7 1,-8 7 720,0 5-531,0 3-330,0 3 0,0 5-20,0 0 1,0 2-137,0-2 0,0-4-106,0 4 342,0-4-1157,0-1 622,0-1 0,8-8-895,3-3 0,-1-4 504,1-2 0,8 0-396,10 0 1,-2-8 317,2-3 0,-6-3 160,6 3 0,-14 1 99,2 5 278,-3 3 1,-4-4 32,-5 12 0,-12 5 277,-11 12 1,-1-2 438,-10 8 0,0 0-356,-5 6 1,5-1 726,0 1-521,8-1-201,-12 1 1,20 0 357,-4-1-274,3 1-250,5-1 0,1 7-167,8-1 1,0 0 2,0-5 0,0 5-307,0 1 1,6-1-165,-1-5 254,9-1 120,-12-7 1,11 0 3,-7-4 0,0-4 144,-6 4 1,6-9-52,-1-3 161,1 1 383,-6-3-109,0-1-158,0-8 0,2-6-480,4 1 117,-4-9 89,5-3 0,1-2-344,4-4 1,-3-2 71,3 1 0,-1-6-67,7 1 1,-5-6-98,4-5 1,-3 0-271,9-12 1,-2 2 170,2-14 1,4 5-355,8-10 532,-1-4 1,8-14 0,3 1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8000,'16'-17'240,"-5"0"0,5 7 76,-5 4 1,4 5 493,3 1 1,1 7-60,4 5 0,-4 3-288,4 2 1,-4 1 12,-1-1 1,5 0-111,0 1 0,0 3 229,-6-4-566,1 12 1,-1-18-233,0 12 0,-5-3-10,-1-3 1,-7 6-302,2 0 0,-4 6-385,-2-6 0,-8 8 418,-3-2 0,-5 3-118,-1 3 1,-2-1-107,-4 1 258,3-8 56,-5-2 165,8-8 97,-8 8 1,6-11 12,-4 3 1,-2-9-23,2 3 0,0-7 199,5 2 93,1 3-147,0-7 71,7 6 274,3-8 1,8 0-121,5 0 1,4 0 20,7 0 0,2-2-150,4-4 0,2 4-30,4-3 0,4-3-88,-4 2 1,-2 0-164,1 6 1,-6 0 43,1 0 0,-4 0 114,-2 0 0,-7 10 28,-4 7 0,-5 2 19,-1 10 1,-1-6 109,-5 6 0,-10 6-18,-7 5 1,-7 8 194,1-2 1,2-4 139,-2-1 1,8 1 332,-2-2 1,6-1-69,5-10 0,4 1-259,8-7 0,0 1-112,0-7-130,8 0 1,9 0-450,3-7 206,12-2 1,-5-8-77,8 0 0,-1-2-276,1-4 1,-6-4 203,-1-7 0,-6 0-208,1 0 0,-6-1 252,-6 1 1,-3 0-38,-8-1 0,0 1 688,0 0 1,-8 5-98,-3 1 0,-6-1 78,-6-5 0,-4 7-300,-8 5 0,2 3-215,5 2 0,-3 0-21,8 0 0,-6 0-237,6 0 1,6 0-2756,5 0 1672,8 0 1353,-3 0 0,7 0 0,0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7830,'-2'-11'-112,"-4"-1"112,4 8 0,-13-3 0,11 7 265,-7 0-121,7 0 1,-12 1 479,5 5 0,-10 4 7,-2 7-567,-8 8 0,10-4 0,-6 8-181,2 2 1,-4 1 8,6 3 0,0 0-15,6-1 1,1 1-261,5-1 0,3 1 90,8 0 1,0-7-148,0 1 0,2-8 82,4 2 0,1-1 96,5 1 0,1-4 339,-7 4 0,6-4 135,-7-2 1,1 6 197,-6 1 1,0 4-191,0-5 1,-7 8 138,-5-2 1,-1 4 10,1 1 0,-3-1 233,3-4 0,-1 3-33,1-3-205,4-4-208,8 8 0,-5-12-114,-1 8 1,0-8 26,6 2 0,6-4-8,0-2 0,1-1 85,-1-5-45,-4 5 115,6-7 265,-8 9-453,0-9-73,0-1 221,0-8-478,0 0 0,0-8 153,0-3 0,0-7-142,0-5 0,0 2-319,0-8 0,7-5-12,5-7 0,5-14-360,6-3 1,-2-7-157,8-4 804,0-8 1,6-2 0,-1-7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7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7830,'12'-8'524,"-1"-3"0,1-3-131,5 3 0,8 1 34,4 5 1,-2 1 25,2-8-201,-1 8-95,7-3 1,-2 7 126,-5 0 0,3-6 0,-8 0 1,0 0-161,-5 6 0,-1 0-107,0 0-474,0 8 1,-7 2 324,-4 7 0,-6 8-76,-6 4 1,-5 0 0,-13 5-336,-2-3 340,-9 11 0,-5-5-41,-1 3 1,1-9 118,5 3 1,8-5 182,4 0 1,4-4 289,2-8 0,7 1 43,4-1-202,5-8-70,1-1 0,9-2 71,8 0 0,1-1-66,5-5 1,2-1-16,-2-5 0,6 4-67,-6-4 0,6-2-162,-6 3 1,0-7-109,-6 6 1,-6 1-891,1 5 85,-8 0 1,4 2 463,-8 3 1,-8 5 568,-4 7 0,-11 8 0,-4 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1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31 105 8054,'-8'25'76,"5"-6"1,-7 4 0,2-4 0,6-5 2010,6-9-1204,-2 1-247,13-21 1,-5 7-189,7-3 1,-5 3-353,-1 8 0,-5 2 150,6 4 1,-8-1-54,1 13 0,-3-3 96,-2 14 1,0 0 130,0 5 0,-6 5-43,1-5 58,-9 5-159,12-12 0,-5 1 148,7 1 0,0-8-429,0 4 0,2-13 214,3-1-53,-3-7-218,14-4 0,-9-15-102,5-8 1,1-2-331,-7 2 0,7-6-590,-1-11 0,1-5 367,-1-7 0,1-1-1017,-7-5 1734,8 4 0,3-28 0,10 1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8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7830,'17'10'0,"0"3"-43,1-7 1,1 0 138,4-6 0,-4 0 447,4 0 289,-3 0 719,-3 0-755,0 0-561,-7 0 0,3 1-198,-7 5 1,0-2 68,-6 8 0,0-7-468,0 7 279,0-1 0,0 7-36,0-1 1,0 0 89,0 1 733,-8-1-435,6 0 0,-11 0 219,7 1 1,-2-1 1494,2 0-683,4 1-921,-5-1 1,9-2 106,3-3 0,-1 1-101,8-7 0,-1 0-117,7-6 1,7-2-316,3-4 0,3-4-350,-2-7 0,4 0-118,-4 0 0,3-1-718,3 1 0,-1 0-1063,1-1 1032,0 1 318,7 0 946,-6 0 0,14-1 0,-6 1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8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7942,'11'0'536,"1"0"0,-7 0 2110,7 0-1858,-1 0 1,7 2 141,-1 4 1,-5-5-339,-1 5 1,-7-2 95,2 2 1,-2-4-334,1 4-125,-3-5 1,6 1-3416,-8 4 2052,0-4 1133,0 6 0,0-1 0,0 3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5:58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7910,'0'17'1885,"-2"1"127,-4-1 0,4 0-1441,-4 1 1,4-1-63,2 0 0,10-1-509,7-5 0,1-3 0,7-8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0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7947,'0'-10'323,"0"2"981,0 8 1546,0 0-2490,8 0 0,-6 2 186,3 4 0,-1-2-65,2 7 0,-4-5 199,4 6 0,-2-3-145,1 3 1,-1 1 28,8-7 1,-7 6-162,7-7 0,1 1-168,10-6 0,-3 0-133,3 0 1,2 0-8,-2 0 1,7-6-112,-1 1 0,-2-7-39,2 6 0,-6-1-273,6 1 0,-8 4 68,2-4 1,-4 4-260,-1 2 0,-7 0-173,1 0 90,-8 0 62,3 0 165,-7 0 8,0 0-304,0-7-427,0 5 640,-7-6 0,-3 8-84,-7 0 1,-1 2-959,1 4 704,0 3 435,-1 1 0,1 7-538,0 0 0,0 1 76,-1 5 823,1-4 0,-8 6 0,-2 2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1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7947,'-8'17'-239,"1"-6"-357,-5 1 1580,-3 0-101,5 5-336,-7 0 1,5 0 6,1 1 1,7-1-62,-2 0 1,-2 6 217,3 0 0,-7 0-236,6-5 1,-5 5-5,5 0 1,-5 6 98,5-6-349,-8 0 0,10 0-290,-7 0 34,-1 0-252,3-6-211,1-7 63,0-2-482,7-8 260,-7 0-295,8 0 35,0 0 0,2-6 387,4 0 0,-3-7-88,9 1 0,-6 2 59,5-1 0,1-1-37,5-5 1,-5 0 595,-1 0 0,1-8 0,13 5 0,1-5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69 7947,'9'-17'-129,"-1"0"1,-6 5 1425,4 1-494,-4 7-291,5-4 200,-7 8-209,0 8-279,0 1 0,0 9 15,0-1 1,0 2 27,0 4 0,-2-2 15,-3 8 0,-3-6 135,-4 6 0,-3 2-9,3 9 1,-1 4-84,1 8 1,-3 0-95,4 0 45,-5 8-163,-1-7 1,0 9-50,-1-4 0,-5-3 56,0 9 1,0-9-196,6 3 0,2-6 21,3-6 0,-1 2-127,7-8 0,-6 1 64,6-7 0,-5-5 82,5 0 0,-2-8-222,3 2 73,3 4 143,-6-8 1,8 1 34,0-9-367,0-7 54,0 4 82,0-8 0,0-8-172,0-4 1,0-3-168,0-2 1,0-8 193,0-4 1,0-4-189,0-1 0,2-3 103,4-3 1,1 1 194,5-7 0,3 2-3,-3-2 1,-2-2-79,1 8 0,1-7 146,5 7 1,0 2-15,0 9 1,-1-4 159,-5 4 1,5 4-57,-5 2 1,5 4 217,1 2-142,-7 0 143,5-1 1,-11 1 18,7 0 0,-5 1-55,6 5 732,-9-5-224,5 14 129,-8-5 320,0 7 226,0 0 0,-8 7 0,-3 5-702,-4 3 1,-9 5-126,1 3 1,-7-2 127,1 8 0,-2-6-127,2 5 1,-3-4 54,3 4 0,-2-6-314,2 1-89,-3 3-49,12-14 1,-5 11-95,8-11 345,0-5-299,7 1 1,-5-2-432,3-1 199,5 1 1,-3-6-673,4 0 266,4 8-368,-5-6 207,7 6 365,0-8-224,0 0 1,7 0 373,5 0 0,5-8 55,6-4 1,-2-3-57,8-2 0,0-3-87,6-3 0,5 2 62,0-8 308,1 8-71,1-11 1,-4 10 8,8-6 0,1 5-136,4-6 1,-1 8 88,-4-2 76,-3 3 126,-1 3 1,-4 0 103,9 0 0,-9 1-60,2 5 0,-3-3 79,-3 8 0,-1 1-16,-4 5 1,2 0 94,-8 0 0,0 0 72,-6 0 0,-5 2-85,-1 3 1,-7-1 749,2 8-442,-4-8-225,-2 11 1,0-11 140,0 7 0,-2-1-199,-4 1 1,2 5-81,-7-5 0,-1 3-85,-5-3 1,-2 5-128,-4-5 0,3 3-51,-3-3 0,4 5 55,2-5 1,-6-3-370,0-2 1,5-3 101,7 3 1,-1-4-13,-5 4 1,5-6 29,1-6 0,7 2-56,-2-7 0,2 5 98,-1-6 244,3 9 0,-6-7-7,8 4 0,2 4-106,4-4 0,3 6 379,9 6 1,-7-2-6,1 8 1,-1-3 127,7 3 0,-1 3-145,0-3 1,0-3 11,1 3 1,-1-6-111,0 5 1,1-7 37,-1 2 0,0 1-712,0-1 340,1 0-1756,-1-6 941,0 0 0,-5 0-1748,-1 0 1881,-7 0 0,4-2 838,-8-4 0,0-3 0,0-9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3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7964,'0'-10'2080,"0"3"-859,0 7-50,0 7 1,8-5-577,3 4 1,5-4-40,1-2 1,8 0-653,4 0 0,5 0 34,7 0 0,-3 0-63,8 0 0,-7 0 75,1 0 0,-5 2-279,-7 4 1,-3 3 130,-7 9 0,-9 1-36,-3 4 0,-4 4 211,-2 7 1,-8-5 454,-3 0 0,-10-2-44,-2 2 0,-8 1-115,2-7 1,4 6-175,2-6 0,-2-1-173,2-11 1,0 2-311,6-7 1,5 2-117,1-2 0,5-4-476,-6 3 1,8-5 134,-1-5 0,3-5-229,2-7 1,2-2 164,3-5 1,5 3 904,7-8 0,1-15 0,-1-9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3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9517,'-5'17'1076,"-1"1"1,-8 5-551,3 0 0,-5 7 236,-1-1 1,0 4-149,0 2 0,-8 5-200,-4 0 1,2 3-448,-2-3 128,0-4-238,2 7 0,-3-15-772,6 1 0,1-2-6,6 2 0,2-4-1976,3-8 2897,5 1 0,-1-9 0,-2-1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36 7787,'0'-18'416,"-1"9"1007,-5 3-744,4 4 0,-8 2-231,5 0 1,1 0-16,-8 0 0,6 2-157,-5 4 1,1 9 167,-1 8 1,-5 8-52,5-2 0,3 5 95,2 7 0,4-5-94,2 4 0,2 5 59,4 1 1,13-4-392,16-2 1,7-5 61,10-6 1,2-6-111,4-12 1,3 3 135,8-8 1,0-1-607,1-5 1,-7 0-203,0 0 0,-7-2-473,2-3 0,-10 1 162,-2-8 0,-8 1-1546,3-7 2515,-13 1 0,5 0 0,-6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5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36 8052,'17'-18'64,"0"9"0,1 1 511,-1 8 1,-5 2-79,-1 4 1,-7 5 29,2 12 0,-4 4-78,-2 8 0,0-1 150,0 1 1,-8 1-94,-4 5 0,-11-3-152,-5 8 1,-5-7-263,-2 1 0,-1 2 168,-5-1 1,5-7-290,-4-5 0,3-2 45,3 2 1,-1 2 65,0-8 1,7-2-179,-1-10 0,6 3-214,-6-9 0,8 1-818,-2-6 803,3 0 0,5-7-412,4-5 1,3-9 253,8-2 1,2-8-5,4 2 0,3 2 37,8-1 1,8 6 143,4-1 1,4 10 176,1 1 0,3 9 153,3-3 0,-3 6 398,3 6 0,-3 3-273,-3 8 1,1 1 524,-1-1 0,-5-5-318,0-1 1,-8 1 8,2 5 1,-4 0-128,-1 0 1,-3-5-164,-3 0-229,3-1 1,-7 1-579,3-1 0,-1-7-1642,-4 2 1711,3-4 0,9-2 663,-1 0 0,8-8 0,2-2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1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206 104 8192,'0'-23'4974,"0"0"-4181,8 7 1,1 3 244,9 7 1,-3-1-306,-3 1 0,3 4-284,-4-4 0,-1 4-1090,2 2 596,-1 0 1,4 2-1949,-3 4-1,1 11 504,-7 12 1,-2 9-121,-10 3 0,-9 11 903,-8-6 0,-2 13 259,2-7 0,4-2 448,-4-4 0,3-7 0,3 1 0,2-5-60,3-7 1,4-3 59,8-7 1083,0-1 77,0 0-39,0-7 0,8-2-460,4-8 1,1-8-35,-1-4 1,1 3 237,-7-3-591,7 8 0,-9-9-855,8 7 310,-8 0 1,3 10-253,-7 8 0,-2-1 273,-3 12 0,-3 4-169,-4 2 0,-3-2 223,3 2 1,3-8 4,-3 2 0,8 2 591,-1-2 0,3-6-242,2-5 0,0-6 669,0 5-246,0-7 112,7 4-287,3-8-374,0 0 1,3 2 37,-7 3 0,0-1-183,-6 8 1,-2 1-187,-4 10 0,-4 4 144,-7 8 1,-6-4 218,0 3 1,0-3-100,6 9 0,-6-3 538,-1-3 0,1-5-155,6 0 0,6-2 54,-1 2 0,8-4-82,-2-8 1,6 0 59,6 1 1,6-9-340,11-3 0,4-4 70,7-2 1,7-8-749,-1-3 0,0-11 145,-5-1 1,-2-2-122,-5 2 0,-1 4 248,-4-4 1,-9 2-114,3-2 1,-9 4 7,3-4 1,-7 9-591,2 3 1061,-4 7 0,-4-4-43,-4 8 1,-3 2 819,-9 4 0,1 3-457,0 9 0,-1-1 804,1 0 1,0 6-429,0 0 1,-1 6-175,1-6 1,5 6-263,1-6 1,-1 2-266,-5-2 0,6-4-1682,-1 4 1113,8-3-519,-4-3 0,8-6 432,0 1 1,2-8 87,4 2 0,4-4 521,7-2 0,6 0 665,0 0 0,0 0-76,-5 0 0,5 0 697,0 0 0,-6 0 92,-6 0 1,-1 1-614,2 5 1,1-2-795,-7 8 0,1-9 138,-1 3 0,-4-2-1040,4 2-810,4-4-2093,-9 5 2478,15-7 1407,-14 0 0,5-7 0,-7-3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5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8024,'9'7'773,"7"-5"121,-5 4 0,6-4-343,6-2 1,-3 0-162,3 0 0,2 0-110,-2 0 0,6 0-254,-6 0 0,0 0-258,-6 0 0,0 0-482,1 0 0,-7 2 256,1 4 1,-9-3-370,3 9 0,-6 1-94,-6 10 1,3-3 506,-9 3 1,-5-4 413,-6-2 0,0 1 0,5-1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5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0 8718,'-12'15'0,"2"-1"0,1-5 0,1 1 0,0 0 0,7 3 2283,4 2-1999,7-5 1,2 0 251,-1-5 1,1-3-119,5 4 1,0-4-302,0-2 1,1 0-227,-1 0 1,0 0-437,1 0 0,-1 0-91,0 0 1,1 0 635,-1 0 0,0-8 0,0-1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606 398 8354,'9'-42'971,"5"11"-685,-8-3 1,5 9 94,-5-4 0,5 2-214,-5-2 1,0-2-16,-6 8 1,0-6 214,0 6 1,-10 0-129,-7 6 0,-2 2-40,-10 3 0,0 4-183,-5 8 1,-7 0-303,1 0 0,-6 10 163,5 7 1,-5 3-50,6 8 0,0-5-145,5 6 0,6 0 114,0 6 1,14-1 2,-2 1 1,11-1 11,0 1 1,4-2-148,2-5 1,8 3 122,4-8 0,3 0 101,2-5 0,0 1 191,1 4-174,-9-4 0,5 6 79,-8-8 0,-1 3 222,-5 3 0,-2-2-103,-3 8 1,-7-1 161,-11 7 1,2 2-66,-8 3 0,2-4 72,-2 5 1,4-3 399,8 3-422,0-5 1,7 6 40,4-7 0,5-2 66,1-5 1,1 5 38,5-4 1,4-4-20,7-2 0,0 2-71,1-2 0,-7-2-88,1-9 0,-3 3-160,3-3-118,3-5-182,-5 9-219,7-15 0,0 5-728,1-12 0,-7 3-488,1-9 1,1-5 1675,10-6 0,-3-8 0,5 4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6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7923,'12'-6'0,"0"0"0,-7-1 961,7 1 1,-1 4-377,7-4 1,-1 12 172,0 6 0,1 5-276,-1 6 1,0 4 273,0 7 1,-1 1-301,-5 0 0,5-1-287,-5 1 1,-1-1-25,1 1 0,-7-8-146,2-4 1,2 2-137,-3-2 0,7 0-368,-6-6 0,1-5-951,-1-1 1,-4-5 648,4 6 0,-2-8-434,1 1 0,-1-3 591,8-2 1,-6-2 649,5-3 0,1-13 0,5-9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6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16 7923,'-2'-9'0,"-4"3"0,-3 6 733,-9 6 0,-5 1 1012,0 5 0,-2 3-379,2-3 0,-4 9-720,-7 2 1,-1 0 239,0-6 1,-1 2-303,-4 4 0,3-3-1232,-3 3 1,3-2 448,3 2 0,1-2-503,4 8 1,-2-8-413,8 2 1,2-4 1113,10-1 0,-5-1 0,7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6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13204,'10'2'879,"-4"4"0,-4-3-1061,-2 9 1,0-6 228,0 5 1,-2-7-151,-4 2 1,2 2 204,-7-3-3036,-1 1 2934,3-6 0,1 8 0,8 1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7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347 104 7909,'0'-17'2157,"0"-1"-1186,0 9-209,0 1 0,0 10-261,0 4 1,0 3-73,0 9 0,-6-1 104,0 0 0,-7 1-134,1-1 0,3 6-340,-3 0 0,8 0 114,-1-6 1,3 1-797,2-1 0,2-6 455,3 1 1,7-8-959,11 2 0,-2-5 166,8-1 1,0-1-159,5-5 0,7-4 329,-1-7 1,-2 0 344,-9-1 0,-4-5 255,-8 0 1,1-6 188,-1 6 0,-2-6-90,-3 6 0,-4 0 224,-8 6 0,5 0 214,1-1 60,0 9 280,-6 1 0,-6 10-74,0 4 0,-7 3-243,1 9 1,-3 5-103,-2 0 0,-1 13-6,1-1 0,-2 11-253,-4 0 0,4 6 17,-4 6 0,-4-3 76,-2 9 0,2-3 116,-2 3 1,0 1 123,-5-7 1,7 3-129,4-9 0,-2 4-46,2-10 0,-6-4-197,6-1 0,0-11 100,6-1 0,-6-8-535,-1 2 0,1-4 137,6-1 0,0-3-338,0-3 1,5-5-143,0-7 382,9 0 0,-5-9 113,8-9 0,0 1 69,0-6 0,0-2 8,0 2 0,2 0 3,4 6 0,-3-6 603,9 0 1,-6 0 205,5 5 0,-5 1 462,6 0 0,-7 5-699,7 1 1,-1-1-182,7-5 0,-1 0-113,0-1 0,1 1-192,-1 0 1,2-6-678,4 0 1,-2-1 389,8 7 0,0-6-1204,6 0 1636,-1-8 0,1 4 0,-1-7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07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 7909,'6'-12'15,"0"1"1,7 5-259,-1-6 0,-3 8-48,3-1 245,-8-5 618,11 8 1,-13-7 113,4 3-1187,-4 4 366,-2-6 1,-2 8-524,-4 0 451,4 8 0,-8-6 113,5 4-49,3 3 33,-6-7 0,8 8 158,0-5-180,0-3 760,0 6-225,0-8-187,0 0 1,-6-2 107,0-4-87,1 4-97,5-13-69,0 5 1,0-1 174,0-1 0,2 7-89,3-7 1,-3 6 60,4-5 0,-4 5-68,-2-5 1,2 5 194,4-6 0,-4 6 13,3-5 1,-1 7 329,2-2-300,4-3 1,7 5 86,0-8 1,0 7-230,1-7 1,-1 6-16,0-5 0,1 5-139,-1-6 0,0 9 79,0-3 0,-5-2 35,-1 2 29,-7 1-244,4 5 1,-8 7-11,0 5 1,-8 5-82,-3 6 0,-6-2-275,-7 8 0,5-6 204,-4 6 0,4 0-217,2 5 0,-1 3 147,1 3 1,6-3-120,-1 3 0,8 2 41,-2-1 0,5 5-39,1-6 1,-6 3 184,0-3 0,0-4 287,6 5 1,-7-5 363,-5-1 1,2 1-333,-1 5 0,5-7 253,-5 1 1,7 5-142,-2-5 0,-2 3-26,3-3 0,-1-6-68,6-1 1,0 1-222,0 6 1,0-6 104,0 0 1,2-3-122,3 3 0,5 2-62,7-8 1,-3 0 52,3-6 1,0 3 653,18 3 0,3-4-272,14 4 0,4-4-300,-4-2 0,-12 8 0,-15 2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104 277 8312,'17'-17'-527,"-7"0"0,5 1 268,-3 5 1,-2-5 111,1 5 1,1-3 205,5 3 0,-6-4-64,1 3 0,-6 2 307,5-1-238,1-1 1,3-5 216,-3 0 1,1 5-144,-7 1 1,5 5 87,-5-6 1,2 9 199,-2-3 246,-4 4-251,5-6 316,1 6-505,-6-5 1,7 7 156,-3 0-108,4 0 1,7 2 180,0 3-301,1-3 1,-1 12-24,0-9 1,-5 3-158,-1-2-215,-7-4 229,12 13 0,-13-7 2,9 3 137,-8 5-191,11-7 0,-13 9 84,4-1 1,2-5-43,-3-1 1,1 1 27,-6 5 1,0 0-4,0 0 1,0 6 29,0 1 0,-2-1 1,-4-6 1,4 0 16,-3 0 0,-3 1-31,2-1 1,-5 0 73,5 1 1,-2-1-62,3 0 0,1 1 8,-8-1 1,1 0-16,-7 0 0,7 1-7,-1-1 1,1 0-54,-7 1 0,1 5 67,0 0 1,1 0-57,5-6 1,-2 0 35,7 1 0,0-1-64,6 0 1,0 1 52,0-1 0,2 0 95,4 0 0,3-1-32,9-5 0,1 5 8,4-5 0,-6 5-74,0 1 1,1 0 36,-7 0 0,-3 1-88,-2-1 0,-4 0 75,-2 1 1,-2 5 142,-4 0 1,-4 6-147,-7-6 0,-2 7 155,-4-1 1,4 4-123,-5 1 0,5-5-138,2 0 0,2 0-13,3 5 0,-1-5 156,7 0 1,0 0-155,6 6 0,8-1 66,3 1 0,5-1 61,1 1 0,0 7-58,1 4 1,-3 2 241,-4-2 0,5 4-4,-5-4 1,-3 3 142,-2-3 0,-4 4-139,-2-4 0,0-4 10,0-2 1,0-3-71,0-3 1,-8-5 0,-3 0 1,-11-6-175,-1 6 0,-2-8 101,2 2 0,-4-4-762,-7-1 0,-3-3-241,-3-3 0,9 3-631,-3-4 0,5-3-616,0-2 2160,4-4 0,8-2 0,-1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1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1 414 8149,'0'-18'889,"0"9"-1025,0 1 260,0 0-123,7 6 1,-3-5 69,8 7 1,-7-2 111,7-4-46,-1 4 0,13-6 15,-1 8 0,0 0-122,-6 0 1,6 0 32,0 0 1,8 0-80,-2 0 1,3 0 81,3 0 0,5 0-157,1 0 1,7 0 49,-2 0 0,0 0-37,6 0 1,-4 0 75,9 0 0,-3 0-11,-2 0 0,2 0-72,4 0 1,-5 0 81,5 0 0,2 0-138,-3 0 1,8 0 124,-1 0 0,3 0-7,2 0 0,6-2-206,0-3 1,4 3 124,2-4 0,-1-2-214,13 3 1,-5-3 258,-2 2 1,3 4 145,3-4 0,-4-1-124,5 1 1,-7-2 281,-5 2 1,-4 5-191,-8-5 0,0 4 104,0 2 1,0-6-73,1 0 1,-1 1-48,0 5 1,0 0-13,0 0 0,-5 0 3,-1 0 1,-5-2-233,5-4 0,-7 4 75,1-4 1,3 4-81,-2 2 0,-6-5 148,-6-1 1,-6 0-110,6 6 0,-9-2 373,-3-4 1,-1 4-261,-10-3 1,6 3 134,-6 2 1,0 0-9,-6 0 1,-5-6-121,-1 0-27,1 0 112,5 6 1,-7-2-81,-5-3 126,-3 3-104,-2-6 3,0 8 100,0 0 24,-7 0 132,-3 0 1,-7 8-65,-1 3 1,9 5 167,3 1 0,4 6-78,2 0 0,0 6 113,0-6 1,8 6 20,3-6 1,12 2-126,6-2 0,10-4-77,1 4 0,8-9-20,-2-3 0,-2-7-537,3 2 0,-3-4 250,2-2 1,-6-2-205,-11-4 1,-4-4 150,-8-7 0,-5-2 12,-1-4 1,-7 2 91,2-8 1,-12 6 28,-5-6 0,-12 0 12,-6-5 1,-4-1 197,-1 0 1,-7 1-68,1-1 0,-8 3-89,2 3 1,-4 10-799,-2 7 0,-8 8 71,-3-2 449,-4 12 0,-10 4 1,-2 7-1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2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8083,'17'-17'0,"-6"0"258,1-1 0,-2 7 1138,1-1-770,4 9 1,-13-7 866,4 4-529,-4 4-96,-2-5-1142,0 14 337,0 3 1,0 7-462,0 0 1,2 1-84,4-1 1,-2 0-456,7 1 1,-5-7 320,5 1 1,-5 5-288,6 6 0,-8 0 408,1-6 1,-3 3 90,-2 3 0,0 4 434,0 7 1,-5 1-83,-1-1 1,-13 1 627,1-1 0,-5 9 37,0 3 1,4-2 542,-4 2 1,4-2-466,1 2 0,1 3 140,0-9 0,1 6-367,5-6 0,1 1-199,4-7 0,5 7-397,-5-1 125,4-7 1,8-3-219,-1-7 1,7 1 244,-6-7 0,5 0-223,-5 0 0,2-5 72,-3-1 112,-3-7 580,6 4-240,-8-8-382,0 0 0,0-8-92,0-3 1,0-12-407,0-6 0,0-6 274,0-5 0,8-10-852,3-8 1,12-7 95,6 2 1,0 1 160,6-1-720,-5-1 1599,13-5 0,-3 6 0,0-1 0,-1-1 0,-3-2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2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329 137 8191,'-9'-18'-417,"-7"1"739,14 0-146,-13-1 0,11 3-59,-7 4 0,5 1 17,-6 4 1,7 4-132,-7-4 1,6 5 214,-5 1-85,-1 0 0,-5 0 53,0 0 1,-1 7 163,1 5 0,0 5-111,-1 6 0,1-4 161,0 4 0,0 2-139,-1-2 1,7 2-9,-1-2 0,8-3-169,-1 3 1,3-10 95,2-1 0,2-3-169,3 3 1,5 1-41,7-7 0,2 2-35,5-2 0,2-5 93,9 5 0,-6-4-176,0-2 0,-6-6 42,6 1 1,-8-9 70,2 3 0,-6 1-155,-5-2 0,-3 1 104,-3-6 1,-4-1-169,4 1 0,-4 0 12,-2-1 0,-8-5-160,-4 0 1,-3-2 131,-2 2 0,-6 4-103,0-4 0,-2 6-162,1 5 1,5-1 89,-4 7 1,-4 2 443,-2 10 0,5 4 0,-1 7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3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8328,'0'-11'-519,"0"-1"600,0 8 0,0-1 189,0 10 1,2 7 66,4 11 1,4 6 375,7 11 0,0 4 130,0 8-483,1 0 0,-1-6-78,0 0 0,1-5-44,-1 5 0,2-8-403,4 3 1,-4-5 195,4-1 0,-3-7-843,-3 1 0,0-6 493,1 6 1,-7-8-336,1 2 1,-3-9-89,3-3 0,-5-5-850,-7 6 1592,0-9 0,0 5 0,0-8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8275,'0'-17'1088,"-7"1"-816,-5 5 0,-3 3 363,-2 8 1,-6 0-333,-1 0 0,-6 2-291,1 4 0,-4 9-2,-1 8 1,-1 8-233,0-2 1,1 11-794,-1 6 1,8 4 192,4 2 822,12 8 0,-5 9 0,7 10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4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519 102 8136,'0'-17'566,"0"7"143,0-5 974,0 13-822,0-6-621,0 8 1,-2 8 11,-4 3 1,-3 5-13,-8 1 1,-1 0-74,1 1 1,2 5-4,3 0 1,-1 0-219,7-6 138,-8 1-221,13-1 0,-5-2-603,12-3 0,5-5 416,12-7 0,4 0-353,8 0 1,5-2 221,0-3 1,3-5 180,-3-7 1,-5-6 96,-1 0 1,-7 0 264,-10 5 0,-1-5-152,-5 0 1,-3-6 122,-8 6 376,0 0 1,-2 6-198,-4 0 0,2 7 47,-7 4 0,-1 6-119,-5 6 1,5 4-121,1 7 1,-1 8 48,-5 4 0,2 3-25,3 3 1,-3 2-5,3 3 0,-1 4-8,1 8 1,-3 0 125,3 0 0,-3 0-127,-2-1 0,-6 7-1,0 0 1,-2-4 30,2-3 1,-2-3-198,-4 10 1,-2-10 64,8-2 0,-8-7-82,2 1 1,3-3 54,-3-3 0,0-1-160,-6-4 1,3-10 44,3-8 0,-2-7 103,8 2 0,2-6 388,9-6 0,-1-5-128,7-12 0,0-6 202,6-12 1,16 3-43,7-8 1,11 0 94,13-6 0,8 0-68,20 0 0,6 0-324,-36 25 1,2 2 0,41-13-770,5 3 1,-5 14 230,-1 4 499,-1 7 0,-1 10 0,-5 0 0,-5 0 0,-4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312 174 8033,'18'-8'-650,"-9"6"0,5-7 896,-9 3 0,7 2-67,-6-8 0,7 7 40,-1-7 1,-3 2 269,3-1-234,-8-4 0,11 11-20,-3-8 1,3 3 10,2-3 0,-5-1-67,-1 7 1,-5-6 247,6 7-474,-9-1 160,5 6 1,-8 4-103,0 7 1,-2 5 106,-4 18 1,-5 3 19,-12 9 0,2 6 62,-8 0 1,6-1 150,-6 7 0,6-4-76,-6-2 1,6 5-102,-6 1 0,6 0-144,-6-6 1,8 5 176,-2 1 1,-2-1-488,2-5 0,0-2-64,6-4 0,-1-1-258,1-5 0,2-5 185,3-1 0,-1-1-238,7-10 1,-2-6-430,3-5 70,3-8 197,-6 3 817,8-7 0,0-15 0,0-4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16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8283,'-9'-17'-727,"1"7"1019,8 3 0,8 20 916,3 4 0,11 20-539,1 3 1,9 8-138,3 4 0,-1 4-650,7 7 1,3 3-3015,2 14 3132,-4 1 0,8 5 0,-6 1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8437,'0'10'425,"0"5"1,6-5 180,-1 7-207,1 0 1,2 0-171,3 1 1,-3 1-6,-2 4 1,2-2-107,-3 8 1,1 0 148,-6 5 0,-2 1-140,-4 0 0,-9 5 58,-8 0 0,-6 8-298,6-2 0,-6-3-24,6-3 1,-8 2-32,3-1 1,1-3 60,-2-9 0,8 2-181,-2-8 0,-2 0-150,2-6 1,0-5-122,5-1 309,1-7 0,2 2 66,3-12 0,-1-4-192,7-7 1,0-6 44,6 0 0,0-14 113,0 3 0,2-5 288,4 5 0,3 5-91,9 0 1,-1 8 110,0-2 0,6 6-48,0 5 1,6-1 518,-6 7 1,6 0-254,-6 6 1,2 2-8,-2 4 1,-4 4-241,4 7 0,-3 6-377,-3 0 1,0 8 315,1-3 0,7 5 0,1 2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278 260 8375,'0'-23'0,"0"0"0,0 0 0,0 6 0,0-1 593,0 1 1,0-6-93,0 0 1,7 0-301,5 5 1,-3 7 81,3-1 0,-6 3 0,5-3 0,-5 5 172,5 7-400,1 0 1,3 9-72,-3 8 0,1 8 47,-7 10 0,0 5-28,-6 1 0,-2 5 145,-4-6 0,2 6-236,-7-5 1,1 5 17,-1-6 0,-3 0 67,8-5 1,-5-2-68,5-4 0,0-4-225,6-8 0,-5-6-337,-1 1 327,0-8 558,6 3-274,0-14 0,0-9-286,0-7 1,2-2 86,4 2 1,-4-2 68,3-4 1,3-3 22,-2 3 0,5-4-137,-5-1 0,8-1 211,-3 1 0,-1 5-106,1 0 1,-1 8 231,1-2 1,3 4-190,-8 1 282,7 1 1,-11 5 183,4 1-191,-4 7 0,0-4 70,3 8 292,-3 0-499,6 0 0,-6 0 148,4 0-245,-4 0 1,7 2 142,-3 4 1,-4 6-24,4 11 0,-6-2-26,-6 8 0,2-1-7,-7 7 0,-1 5-78,-5 1 1,-6-1 84,0-5 1,0-3-85,5-3 0,7 2 81,-1-8 0,3 0-76,-3-6 1,2-5 57,5-1 1,3-5-100,-4 6 25,4-9 6,-6 5-33,7-8 82,-7 0 0,8-8-264,0-3 0,2-4 144,4-3 0,-5 1 127,5 0 0,4-3-65,1-3 0,-1 4 99,1-4 1,1 4 51,5 2 1,-5 5 263,-1 1 0,1 1 34,5-2 1,-5 5-65,-1 7 1,-5-6-333,6 0 99,-9 0 1,5 14-299,-8 4 0,0 3 124,0 2 0,-2 8-63,-4 4 1,-3 4-82,-9 1 0,1 1-206,0 0 1,-6-1 298,0 1 1,0-1 14,5 1 1,1-8 288,0-4 0,0 2-72,-1-2 0,7 0 144,-1-6-59,1 1 190,-7-1-65,9-8-168,1 7-185,8-14 1,0 3 66,0-10 1,6 1-112,0-8 0,7 1 60,-1-6 1,3-1 18,2 1 1,-7 5-4,-4 1 0,1 5 140,-1-5-256,0 7-237,2-4 434,-7 8-111,7 0 286,0 0-200,1 0 0,3 0 189,-1 0-232,-7 0 374,12 0-260,-14 0 1,7 0 147,-3 0-190,-4 0 1,6 2 7,-8 4 1,1-4 119,5 3-64,-4-3 31,6 6 0,-8-4-71,0 7 1,0-5-7,0 6 1,0-7 244,0 7-138,8 0 0,-7 5-212,5 0 1,-4 0 124,-2 1 1,6-1-9,0 0 1,1 1 0,-1-1 1,-4 0 173,4 0-75,3 1-133,1-1 1,2-2 80,-1-3-66,1-4 0,5-8-40,0 0 1,1 0-88,-1 0 1,0-8-111,0-4 0,1 3 120,-1-3 1,0 3-882,1-3 111,-9-3 319,-1 5 0,-10 1 98,-4 3 0,-5 6-48,-12 6 0,1 3 484,-6 8 1,-1 1-95,-6-1 1,6 0 110,1 1 0,-1 5-40,-6 0 1,2 2 373,5-2 0,-5-4-194,4 4 0,2 2 149,-2-2 0,6 2-86,-5-2 0,6-4-161,-1 4 1,2-3-223,-2-3 0,4 0 135,-4 0-969,4 1 423,1-1-356,1-7 131,8-3 646,1-7 1,8-2-27,0-3 0,8 1 34,3-8 1,-1 1 95,1-7 1,-7 7-52,2-1 1,1 7 207,-1-7 0,6 6 31,-6-5 622,-1 7-411,3-4 0,-4 8 126,7 0 1,1 6 73,5 0 1,8 7 196,4-1 1,13 1-69,10-1 1,10 3-194,13-3 0,3-5-399,9-1 1,5-4 179,0-2 0,0 0-596,-5 0 1,-10 0-188,-8 0 0,-8 0-503,-9 0 0,-7 8 183,-5 3 0,-11-1-1752,-6 1 2557,-4-7 0,-9 19 0,-3-3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8266,'0'-17'-530,"0"0"0,6 0 985,0-1 0,6 1-13,-7 0 1,7-1-45,-6 1 0,1 8-109,-1 3 1,-2 4 14,7 2 1,1 2-3,5 4 1,1 11-17,-1 12 0,2 9-145,4 2 0,-2 7 85,8-7 1,-6 6-431,6-6 0,-8 6 198,2-5 0,2-3-204,-2-9 0,0 2-41,-5-8 1,-1 0-387,0-6 0,-5 1 106,-1-1 0,-5-6-961,5 1 130,-7-8 1362,4 3 0,-8-14 0,0-3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3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18 8266,'0'-10'1127,"0"3"1,-2 7-704,-4 0 0,-4 0-58,-7 0 0,-8 13-177,-4 4 1,-5 12 8,-7 0 0,-1 6-377,-4 5 0,-2 4 145,8 8 1,-3-6-776,3 0 0,11-7 147,0 1 1,10-3-189,8-3 1,3-7 326,8-4 0,0-4 523,0-1 0,15-9 0,4-1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8057,'17'-17'317,"1"0"1,-3-1 0,-1 1 0,-3 2 0,3 1 0,-1 3-1,0-1 1,-1 1 2684,1-1-2903,3 8 0,-5-3-169,1 7 33,-1 0 0,1 0 16,-1 0 1,-5 0 213,6 0 0,-8 7-535,1 5 0,-3 5 129,-2 6 1,0 4 122,0 8 0,0 1 0,0 3 487,0 1-177,-7 0 109,5 2-296,-6-5 23,0 13-1,-1-14 0,-3 7-74,1-9 0,5-5-200,-6 0 1,1-6 0,-6 4 54,-1-2 47,1-2 1,-6-6-224,0 1 0,-2-7 116,2 1 1,2-9 108,-8 3 0,8-4 0,-2-4 119,3-4 155,3-3-9,8-8-220,1-1 0,8 1 2,0 0 1,8 1-101,3 5 0,6-3-46,6 9 1,4-1 104,8 6 1,1 0-122,5 0 1,-5 2-1,3 3-23,-9 7 1,1 3 209,-8 3 84,0-1 0,-11 0-121,-1 1 1,-7-1-66,2 0 0,-4 0 258,-2 1 1,-6-1 2,0 0 0,-7 1 1,1-1-20,-3 0-3,-10 0 0,6 1 207,-4-1 0,-2 0 455,2 1 0,-2 5-384,2 0 0,3 8 0,-3-5 374,4 1 0,4 6-217,3-4-355,5 3 0,1 3-429,0 0 269,0-1 1,8-5 107,4 0-424,4-8 0,1 4 0,1-10 255,1-3 0,2 1-309,3-7 223,-1 0 1,0-8-205,1-4 154,-1-3 1,-2-9 121,-3 1 1,3-2 152,-3-4 1,-5 2 205,-1-8-171,-4 8 1,-2-10 5,0 8 0,-6-6 76,1 6 0,-11 2 133,-1 9 1,0-1-84,-6 7 1,-2 0-482,2 6 0,-1 2 0,7 4-1059,0 5-967,0 5 2248,7 1 0,2 0 0,8 1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8415,'17'-18'1780,"0"1"-1334,1 0 1,-1 7-1,0 4-336,1 4 1,-7 2-133,1 0 1,-7 6-326,7 0 1,-8 7 135,1-1 1,-3 5-171,-2 6 1,-7 2 36,-5 4 0,-5 4 38,-6-4 1,-2 9 255,-4 2 0,-4-1 19,5-10 0,-3 1 105,2-7 0,4 6-115,8-6 0,1 0 516,5-5-173,3-9-78,8 7 0,8-14 73,3 3 0,7-3-132,5-2 1,-2 0-101,8 0 0,-2 0-6,1 0 1,3 0-173,-8 0 0,0 0 105,-5 0 1,-1 0-275,0 0 1,-5 6 74,-1 0 0,-7 7-76,2-1 1,-6 3 39,-6 2 1,-9 6 139,-8 1 1,-8 6 50,2-1 0,-4 4-23,-1 1 1,-1 1 179,1 0 0,-1-7-49,0 1 0,9-8 165,2 2 0,5-3-45,2-3 1,7-6 43,5 1-212,3-8 1,2 5-118,0-3 0,7-4 101,5 4 1,9-10-119,2-2 1,6-7-97,-6 1 0,6-3 36,-6-2 0,0 5 167,-6 1-166,0 7 475,-7-4-161,-2 8 1,-8 4 140,0 7 0,-8 3 484,-3 15 1,-5-6-288,-1 6 0,0-6 168,-1 5 0,9-6-174,3 1 1,4-4-340,2-2 0,0-5 80,0-1 1,8-7-706,3 2 1,12 1 186,6-1 1,-2-2-91,2-10 0,5-5-142,7-12 1,7 2-514,-2-8 1,-4 6 182,-1-6 0,-5 2 474,-1-2 1,-7-4 274,1 5 0,-6 1 129,6-2 0,-8 8 454,2-2-228,-3 11 38,-3 5 1,-2 8 178,-3 5 1,-5 4 481,-7 7 1,0 0-197,0 1 0,0-7-211,0 1 0,6-1-418,0 7 1,0-7 108,-6 1-784,7-9 1,3 11 221,7-8 0,-5-1-72,-1-5 0,3-7-550,9-5 1,-4-3 361,4-2 1,-4-3 612,-1-3 0,-1-4 0,0-7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4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68 225 8253,'17'-23'-342,"0"0"1,-5 6 240,-1 5 1,-5 1 352,5-7 1,-7 7 35,2-1 70,-4 8 98,-2-3-286,0-1 269,0 6-650,0-5 192,0 7-59,0 0-43,0-8 134,0 6 0,2-12-145,4 9 1,-3-7 201,9 6 0,-6-1-51,5 1 442,-7 4-243,4-6-171,-8 8 86,0 0-302,8 0 146,-7 0 64,7 0 225,-8 0 80,0 0-264,0 8-54,-8-6 0,7 8 47,-5-5 0,4-1-69,2 8 0,0 1 114,0 10 0,0 6-8,0 11 1,-6 5-27,0 6 190,1 17-339,-3-5 0,4 27 205,-8-3 1,7-36 0,-1 2-214,-2-2 0,-1 1 0,-1 6 0,0 0 9,-1-1 1,-1 1-1,3 2 1,-1 1-126,-1 3 1,-1-1 0,3-5 0,1-1-280,2 1 1,0-1 0,-1-4-1,1-2-285,0 41 0,2-7-185,10-16 1,2-7 935,3-5 0,8-5 0,-3-6 0,3-5 0,4-5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8604,'12'2'-290,"-1"4"0,-1 4 539,2 7 0,1 6 1,-5 2 694,1 2 0,-5 2-542,2 5 0,-2-5-131,1 0 1,-3-6-259,4 6 1,4-8-93,1 2 1,5-4-213,1-1 1,0-7 176,1 1 0,5-9-97,0 3 0,7-6-445,-1-6 0,-2-3 275,2-8 1,-2-1-184,2 1 0,-1-6 125,-10 0 0,3-2 277,-10 2 0,-3 2 9,-2-8 1,-4 8 125,-2-2 0,0 3 123,0 3-16,-8 0 0,-1 7 260,-9 5 1,1 10-175,0 7 0,-1 5 177,1 6 1,-2 12-134,-4 11 1,9 6 182,-3 5 0,4 7-50,-5 11 1,3-2-158,3 7 0,-1-1-52,7 2 1,-5 5-177,5-11 0,-6 2-177,7-19 0,-3-1 157,2-5 0,2-6-229,-7 1 1,5-15 140,-6 3 1,7-14-168,-7-4 353,1-7 1,-5-14 192,5-7 1,-3-9 397,9-14 0,-1-10-346,6-8 1,2-2 107,3-10 0,11 5-50,7 1 0,6 3-396,-6 14 1,6 3 209,-6 9 0,5 4-268,-4 8 1,-1 7-307,-6 4 1,0 4-373,0 2 0,1 2 263,-1 4 530,-7 4 0,5 15 0,-5 2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8377,'18'-8'-7,"-1"-4"346,0 5-144,0-1 0,7 8 237,-1 0 0,7 0-124,-1 0 0,4 2 184,1 4 0,-5-2-59,0 7 0,-8-5-27,2 5 0,-4-1-243,-1 2 0,-1 1-236,0-7 1,-5 5-262,-1-5 1,-7 7-19,2-1 0,2-2-177,-3 1 0,1-5 231,-6 5 1,0 1-708,0 5 0,-7 1-59,-5-1 1064,-11 8 0,-4 2 0,-8 7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8311,'0'11'1511,"0"1"-1163,0 0 0,0 5-75,0 0 1,0-5 115,0-1 1,6 1 57,0 5-401,0 0 0,-4 1-91,3-1 173,-3 0 1,6 0-578,-8 1 0,0-7 49,0 1-778,0-8 827,0 11 0,2-13 38,4 4 1,-4-12-54,3-6 1,5-3-79,2-2 0,5-2 116,6-5 0,-4 5 103,4-4 0,-2 4 252,2 2 0,-3 7-74,3 4 1,-10 4 372,-1 2 1,-7 0-205,7 0 1,-8 2 525,1 4 1,-3 4 386,-2 7-417,0 0 1,0 1-303,0-1 0,0-6 259,0 1-925,0-8 0,8 3 270,4-7 1,11 0-760,6 0 1,5-13 254,6-4 0,7-10-29,10 4 1,-5-6 298,0 6 1,-2 0 313,-10 6 0,-1 7 297,-10 4 0,1 4-231,-7 2 0,-2 8 626,-9 3 0,1 7-328,-7 5 1,0-4 329,-6 4 1,-2 2-214,-4-2 1,-3 0-227,-9-6 0,7-1 171,-1-5-389,1 5 0,-7-14-1391,1 3 1089,0-3 1,5-7-635,1-1 1,7-13 24,-2 1 874,4-3 0,10-4 0,2-2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7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18 727 8189,'0'-10'864,"0"18"1,0 3-513,0 13 0,0 0-111,0 0 1,0 4-189,0-5 1,-6 6 117,1-6 0,-1 6-484,6-6 1,0 6 194,0-6 0,0 0-112,0-6 0,2-5-81,4-1 1,-3-7-229,9 2 1,0-4 42,5-2 0,2-8 109,4-3 0,-4-7 100,4-5 0,2 4 95,-2-4 0,-1 4 712,-11 2-255,4-1 230,-5 1-174,0 7 1,-3 10 391,-7 12 0,-7 3-66,-5 3 0,4-1-177,3 0 0,-3 6-332,2 0 1,0-5 284,6-7-378,0 1 1,0-1-272,0 1 0,2-8-290,4 1 1,-2-5 151,7-5 0,1-5-199,5-7 1,1-3 61,-1-3 1,6-3 102,0-9 0,6-2 9,-6-3 1,6-6 216,-6-12 0,8-1 172,-3-5 0,3-9-180,-2 4 1,2-2 179,-8 8 0,7 3 22,-1 8 0,-2 8 24,2 4 0,-8 5 136,2 6 0,-6-1 71,-5 6 467,3 1-174,-13 6-52,6 0-172,-8 7 1,-2 3-265,-4 7-11,4 0 0,-11 7-71,7 5 1,-5-3-2,5 3 0,0 5 65,6 6 1,0 8-13,0-2 0,-6 5-7,1 7 0,-1 3 150,6 8 0,-6 9-125,0 8 1,-5 3 70,5 8 0,-7 9 149,1 9 1,5-48-1,-1 1-204,-1 1 1,0 0 0,1 1-1,-1 0 61,1 2 1,-1-1-1,-2-1 1,-1-2-11,0 1 0,1 0 0,1-1 0,2 0-61,-3 41 1,1-13 127,-1-10 1,3-11-464,8-1 1,0-11 71,0-5 1,2-12-46,4-6 1,-4-4 69,3-2-661,5-7 840,-8-3 0,8-9-263,-5-3 0,-3-11-133,4-7 1,-4-9 50,-2-3 1,2-7 351,4-10 0,-5-8 0,7-1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8251,'16'-18'320,"-5"1"1,10 6-132,-3-1 0,5 6 340,0-5 0,4 5-266,7-6 1,-1 3-313,-4-3 1,2-1-146,-8 7 0,0 0-359,-6 6 0,-2-2-596,-3-3 553,3 3 17,-13-6 0,6 6 579,-8-4 0,-8 4 0,-1-21 0,-9 4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8517,'-17'0'0,"0"0"0,0 0 0,-1 2 1661,1 4-1379,7-4 0,-3 13 206,7-3 1,-5 3 152,5 2-338,-8 8 1,13-5-123,-5 3 1,-2 2-131,2-2 1,-1 7-427,1-1 1,4-2 294,-4 2 1,4-2-791,2 2 1,0 3 436,0-3 0,0-2 154,0 2 1,6-2-99,0 2 0,1 1-21,-1-7 1,2 6 270,3-6 0,3 8 294,-8-2 1,5-4 476,-5-2 0,0 4-329,-6 2 0,0-3 403,0 3 0,0-6-248,0 6 0,-2-8-18,-4 2 1,2-3-69,-7-3 1,7 0-171,-2 0 0,4-5 135,2-1-287,0-7 0,2 10-413,4-8 0,3-1 199,9-5 1,7-5-825,4-1 0,3-8 479,3 3 0,-1-5-766,1-1 0,0 0 5,-1 0 1258,1-1 0,-1-7 0,1-2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7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11459,'6'-12'0,"0"1"4974,-2-3-4639,-2 7 1,0-1-409,3 8 1,5 0-493,7 0 1,1 0 564,-1 0 0,0 8 0,0 1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8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8288,'0'-12'-1118,"0"1"1330,0-1 1,2-3 0,4 3 615,5 7 1,4 3-220,3 2 1,7-2-117,4-4 1,3 4 172,3-4 1,1 4-193,5 2 0,3-5-162,8-1 1,-6-2-239,0 2 1,-2 4 108,2-3 0,-2-3-981,-3 2 0,-10 0-148,3 6 1,-17 0 945,1 0 0,-5 8 0,4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4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18 9237,'0'-10'768,"-8"3"-719,-9 22 0,-3-2-209,-3 16 1,2 0-325,-2 6 1,4 7 131,-4 4 0,-2 10-153,2 1 0,0 13 126,6-7 1,5 8 219,0-8 0,9-9 127,-3-2 0,4-12 116,2 1 1,0-5 53,0-1 0,0-6 92,0 0 1,0-8 317,0 2 0,0-4-252,0-2 0,0 1 94,0-1 0,0 6 140,0 0-207,0 8-72,0-12 0,-6 8-93,0-4-143,1-4 182,5 6 1,0-8 8,0 1 0,-6-7 288,0 1-91,0-8 1,4 3 286,-3-7-162,3 8 284,-6-6-485,8 6-484,0-8 180,-8-8 1,6-2-654,-3-7 0,5-2 1,5-6 89,7-10 0,3-3-486,3-14 0,7 4 0,3-12-934,5 1 1960,2 5 0,-1-13 0,1 5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8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8141,'8'-17'383,"-6"7"104,6 2 0,-7 10-169,5 4 0,-4-2 12,4 7 0,-4 3-18,-2 9 0,0-4-99,0 4 1,0-4-298,0-1 1,2-1 87,3 0-406,5 1 1,9-1-10,4 0 1,-1-7-222,6-4 1,-5-5 246,6-1 1,-6 0-118,6 0 1,-8 0-320,2 0 821,-11 0 0,-5 0 0,-22 16 0,-4-5 0,-16 12 0,-1 6 28,-5 6 0,-3-1 120,-8 7 1,6 1-3,0-2 0,13 8 178,-1-1 0,5 3 25,0 1 1,6 1-106,12 0 1,3-6-209,8 0 1,0-1 130,0 1 1,2-4-173,4-7 1,3-1 75,9 1 0,-3-6 40,-4-1 0,5-6-55,-5 1 1,3-4-12,-3-2 0,3-5-210,-8-1 187,7-7 1,-9 4-196,7-8 0,-5-2 70,6-4 0,-7-6-348,7-11 0,-6-4 112,5-7 0,1-8-33,5-4 0,2-12-97,4-6 187,4-10 0,16-13 1,-21 39-1,0 0 1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8141,'21'0'644,"-4"0"-465,-3 0 1,3 2 74,1 4 1,-7 4-127,1 7 1,-3 0 102,3 1 0,1 1-72,-7 4 1,5-2-40,-5 8 1,8-6-94,-3 6 1,5-8-146,1 2 0,6 2-345,0-2 0,0 0 249,-6-6 0,1 1-334,-1-1 1,-2 6 193,-3 0 0,-5 0-56,-7-6 1,-7 8 101,-5 4 1,-11 4 307,-6 1 0,-5-5 0,-7 0 0,-1-2 0,-4 2 0,-4 3 0,4-3 0,2-4 0,-2-2 0,7 2-12,-1-2 0,5 0 101,6-5 1,6-7 95,12 1 0,-3-6 27,9 5 0,1-7-31,10 2 0,3-4-276,9-2 1,8 0 133,9 0 0,0-2-271,5-4 0,-4 4 72,-1-4 1,0 4 298,-1 2 0,-7 0-189,-4 0 1,-6 2 188,-5 4 0,-4 9 18,-8 8 1,0 10 174,0 2 1,-14 1-117,-3 10 0,-12 0 65,0 6 0,2-6 78,-1 0 1,6-7-34,-1 1 0,4-3 100,2-3 1,7-7-61,4-4 0,5-3 19,1-3 0,1-2-94,5-3 0,6 1-8,11-7 1,-2 0-292,8-6 1,-2 0 89,2 0 1,3-8-458,-3-4 1,-4-3 216,-2-2 1,0-2-65,-6-4 0,3 3 35,-15-3 0,1-2-306,-6 2 1,0-6 117,0 6 1,-9 0-98,-9 6 0,-1 0 9,-10-1 1,6 9-75,-6 3 0,2 4 537,-1 2 0,-5 0 0,6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29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346 156 8127,'0'-35'99,"0"1"1,0 7 617,0 4-97,0 4 60,0 9-481,0 2 1,-1 10 39,-5 4 1,-4 5 52,-7 12 1,-2 6-54,-4 12 1,-2 5-303,-4 11 0,-2 1 151,8 11 0,-2-7-312,2 13 0,2-8-109,-8 8 1,14-4 158,-3-2 1,7-7 310,-1-5 1,5-3-118,7-2 1,0-2 47,0-4 0,0-4-37,0-7 1,0-2 18,0-5 1,2-3 40,3-7 1,-3-1 355,4 0-210,-4 0 0,0-1-40,4-5 235,-4-3-258,5-8 303,-7 0-403,0 0 1,0-8-5,0-3 0,6 1-278,0-1 1,7-3-126,-1-9 0,3 2-137,2-8 0,3 0 129,3-5 1,-2-3-77,8-3 1,-6 2-513,5-9 1,1 5 0,6-10 928,-8 4 0,13-19 0,-3 6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0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8127,'23'-17'0,"0"2"0,-2 1 1330,-2 3 0,6 5-565,4-6 1,4 8-200,1-1 1,1 1-12,-1-2 1,-5 4 46,0-4 1,-8 5-289,2 1 1,-4 0-56,-1 0 1,-7 0-1285,1 0 919,-8 0 0,1 7-1094,-10 5 0,-13 5 103,-10 6 0,-7 4-383,-5 8 0,-5 5 774,-7 0 0,1 6-116,-1-5 625,8 7 1,-6-12-1,5 7 1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0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8685,'2'17'0,"4"-2"0,7-3 0,7-6 0,3-5 0,0-1 1952,2 0-1773,2 0 1,1 0 21,1 0 0,-8 0 15,2 0 0,2 0-430,-2 0 236,0 0 0,-5 2-605,-1 4 0,-7 4 323,-5 7 0,-3 0-486,-2 1 1,-7 1 260,-5 4 0,-9-4 74,-2 4 1,0 2 177,6-2 1,5 0 357,1-5 1,7-1 534,-2 0 1,6 0-400,6 1 0,-2-7 401,7 1 1,1-3-232,5 3 0,0 1-88,0-7 0,5 8-128,-5-3 0,4-1-118,-9 1 1,-5 1-160,-1 5 0,-4 0 80,-2 1 1,-4 5 430,-7 0 0,-3 6-161,-15-6 1,2 5 467,-1-4 1,1-1-260,4-6 0,11 0 27,1 0 0,7 1-65,4-1 0,9-2-70,9-3 1,14 1-671,14-7 1,10 6 289,2-7 1,1 1-1306,-1-6 0,-4 0 701,3 0 0,-3-6-1306,-2 1 1,-2-7 1900,-4 6 0,4-7 0,-6 3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0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8116,'0'-20'4032,"2"5"-2218,4 15-1310,4 0-403,-1-8-279,7 6-587,-14-5 0,5 9-2374,-7 3 3139,-7 5 0,-3 15 0,-7 2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8524,'0'29'0,"0"-2"0,0-2 2727,0-4-1889,0-2 1,2-9-468,3-5 36,-3 5-407,6-8 0,-16 6 0,-1-8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8326,'0'-10'524,"0"3"1,2 1-187,4 0 0,3-2-86,9 3 0,5 3 88,0-4 1,7 4-139,-1 2 0,4 0-149,2 0 1,-1 0 63,1 0 1,5 0 98,0 0 0,7 0-495,-7 0 1,6 0 168,-6 0 1,1 0-484,-7 0 1,-5 0 286,0 0 1,-8 6-418,2 0 1,-4 5 154,-1-5 1,-9 7-597,-3-1 1164,-4 3 0,-17 10 0,-5 2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3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8258,'-27'0'-942,"4"0"1385,11 0-203,5 0 1,7-2 261,0-4 1,7 2-97,5-7 1,11 7-116,6-2 0,11 2 100,6-1 1,12 3-148,5-4 0,5-2-231,1 3 0,0-1-49,0 6 1,-5 0-35,-1 0 0,-7 0-92,1 0 0,-5 0-382,-6 0 0,-3 0-251,-9 0 1,-7 0 335,-4 0 0,-4 0-887,-1 0 1346,-9 7 0,-1-5 0,-8 6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3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8445,'-10'-18'71,"3"9"1,14 1 315,5 8 1,9 2-97,2 4 1,10 3 290,1 9 1,8 5-97,10 0 1,0 2-371,0-2 1,8-2 118,3 8 0,-3-6-207,-3 6 1,-3-2-59,-2 1 1,-8 5-182,-4-4 0,-9 3-131,-2 3 1,-15-6 191,-3 0 0,-7 5-104,-4 7 0,-10 5 14,-7-6 0,-10 8 18,-13-2 0,-10 4 74,-8 2 0,-7-6-249,1 0 1,-3-1 143,-2 1 1,-4-4-259,4-8 0,3 1 511,15 0 0,3-1 0,0-3 0,3-4 0,15-4 0,10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4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7916,'17'-23'89,"0"0"1,3 2 17,3 2 1721,-4 2-1179,14-1 1,-14 1-65,4 0 0,2-1 0,0 1-125,2 0 0,-12 7-318,2 4-36,-3 5-232,-5 1 0,-1 7-126,-8 5 1,-13 13-342,-5 9 0,-10 1-426,-1 5 0,2-1 405,-2 1 1,2-3 350,-2 3 1,4-4 175,8-1 0,2-8 223,3-4 1,4-2-175,8 2 0,0-9 77,0 3 1,8-6 31,4 1 0,9-4-45,2-8 0,6 0-9,-6 0 0,5 0-12,-4 0 0,4 0 155,-5 0 0,-5-6 262,-7 0 233,1 0-602,-3 6 0,-1 2-28,-8 4 1,0 4-49,0 7 1,-8 2-267,-3 4 0,-3-2-227,3 8 0,-4-6 246,3 6 0,-3 0 194,-3 5 1,9-7 20,3-4 0,-2 2 172,2-2 1,1 6-60,5-6 1,5 6 282,1-6 1,2 0-37,-2-5 1,-4-1 218,3 0 0,-3-5 1266,-2-1-1246,0 1 1,-2 5 379,-3 0 1,1 1-324,-8-1 1,1 0-113,-7 0 1,3 1-160,4-1 0,-3 0 221,8 1-458,1-1 1,6 0-175,5 1 0,12-9-737,10-3 1,5-4 490,2-2 1,1-6-1701,4 0 1,3-7 2026,3 1 0,11-11 0,-3-4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813 225 8234,'18'-27'0,"-7"-3"-860,1 7 1,-8 5 859,1 7 0,-3-1-292,-2-5 1,0 0 426,0-1 1,-7 3 281,-5 3 0,-11-1-192,-6 7 0,2 0-137,-2 6 0,1 0-13,-7 0 1,-5 8-20,-1 4 0,-1 11-14,2 5 1,1 5 72,-7 2 0,6 1-48,-6 5 1,5-3 66,-5 8 1,8 2 0,-3 10 1,7-2 78,5 7 0,-2-5-82,8 5 1,0-7 148,6 1 0,7-3-134,5-2 1,3-2-201,2-4 1,7-4 143,5-7 1,5-6-300,6 0 1,4-10-80,8-2 0,7-1-92,4-11 0,0 1 32,6-6 0,-4-8 111,10-3 1,-5-10-301,-1-2 1,-6-8 175,1 2 0,-9-2 339,2 2 1,-11-3 101,-6 3 0,-4 4 16,-1 2 1,-3 4 305,-3 1 767,-5 1-292,-7 8-272,0 1-108,0 23 0,0-1-95,0 15 1,0-6-343,0 5 1,0-1 144,0 2 1,0 2-601,0-8 0,0 6 120,0-6 0,0 6-84,0-6 0,0 0-1186,0-6 1085,0 0 1,-2-1-368,-3-5 826,3-3 0,-6-8 0,0-8 0,-1-1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4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8819,'0'-10'757,"8"-3"-121,3 7 0,6-2-158,7 3 1,2 1-207,9-8 0,7 9-22,4-3 0,4 4-1220,2 2 0,6 0 242,0 0 728,-1 0 0,3 15 0,1 4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4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8519,'17'0'1084,"8"0"-12,4 0 0,6-2-223,5-4 0,4 4-312,8-3 0,2 3-858,4 2 0,-10 0 259,4 0 1,-12 0-454,0 0 0,-5 2 515,-6 3 0,-4 5 0,-8 7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5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0 8491,'0'25'859,"5"-3"-983,1 6 1,0-5 138,-6 6 1,0-6 239,0 6 0,-2 0-141,-4 6 1,-11 1-30,-12 4 1,-6-1-302,-5 7 1,2-6 89,-8 6 1,7-7-82,-1 1 1,-2-5 69,1-6 1,1 1-36,5-7 1,1-5-39,-1-7 0,2-7 32,5 2 1,3-6 31,7-6 1,3-4 9,3-7 0,5-6-187,7 0 1,2-8 137,3 2 1,5-1 175,7 1 0,8-2 9,4 8 0,4 8 200,1 9 1,1-2 207,0 3 1,-1 1 215,1 9 0,-1-1-318,1 8 1,-6-1 109,0 7 0,-3 1-107,3 4 0,-4-2-28,-7 8 0,-3-2-851,-4 2 1,3 3 269,-8-3 300,7 4 0,-3 9 0,7 2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8167,'6'-17'364,"0"-1"684,7 1-704,-3 8 1,7 1 156,0 8 1,2 0-246,4 0 0,-3 2-13,3 4 0,2 1-238,-2 5 0,2 3 66,-2-3 0,-4-3-291,4 3 0,-6-1 90,-5 7 1,1-1-83,-7 0 0,0 2 128,-6 4 0,-2 4 88,-4 8 0,-3 1 113,-9 5 1,-1-3-131,-4 8 1,2 0 164,-8 6 1,0 0-96,-5 0 1,-1 0-212,0 0 1,1 2-34,-1 3 1,6-9-176,1 4 1,1-11 73,-2-1 1,4-5-115,8-7 1,1 3-18,5-8 0,-3-6-341,9-5-411,-1-8 1171,6 11 0,-8-13 0,-2 6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8167,'10'-7'1180,"5"-3"0,-5 1-648,7 3 1,-5 4-203,-1 2 0,1 0-64,5 0 0,-6 2-8,1 4 1,-1-3-362,7 9 0,-1-1 129,0 7 1,1-1-890,-1 0 1,0 1 100,1-1 1,5-2-440,0-3 1,0 3 1200,-6-3 0,8-5 0,2 1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8167,'27'0'593,"-2"0"179,0 0 1,-2 2-265,0 4 1,0-2-29,-11 7 0,-4 1-523,-3 5 1,3 0 129,-2 1 0,0-7-929,-6 1 1,2-3 249,3 3 592,-3 3 0,14-13 0,-7 6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7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225 294 8342,'15'-2'0,"-3"-4"0,3 4 1395,-3-3 0,11 3-546,6 2 1,3-6-285,3 0 1,5 0-347,1 6 1,-1-5-288,-5-1 0,-3-2-1020,-3 2 0,2 4 647,-8-3 1,0 1-673,-6-2 0,1-2 1,-1-3 519,-8-4 0,-1 5 225,-8-7 1,-2-1 296,-4 1 0,3 0 164,-9-1 0,1 1-221,-7 0 1,1 2 610,0 3 0,-1-1-318,1 7 1,6 0 386,-1 6 0,2 8-203,-1 3 0,-3 7-19,9 5 1,-7 0-92,6 11 1,-1-1-29,1 13 0,2 0-15,-7 6 0,7-4-58,-2 4 0,-2-4-232,2 10 1,1-7 70,5-4 1,0 1-117,0-8 1,2-2 64,3-9 0,-3 2-89,4-8 1,4 0-326,1-6 124,5-7 0,1-2 97,0-8 0,0-10 107,1-7 0,-1-2 301,0-10 1,-7 6-124,-4-6 1,1 6 641,-1-6 0,2 10-19,-2 1 366,-4 1-638,5 15 0,-5-4 63,4 12 0,-4 10-373,4 7 1,1 5 125,-1-4 0,0 6-563,-6-1 0,0 4 277,0 1 0,-6 1-315,0 0 1,-5-1 177,5 1 0,-7-8-577,1-4 0,2-4 286,-1-2 0,5-1 203,-5-5 1,5-3 303,-6-8 0,7 0 388,-7 0 0,6-8 377,-5-3 0,7-5-409,-2-1 0,4 0 207,2-1 1,2-5-130,4 0 1,3-6 354,9 6 1,5 0-328,0 6 0,0 0-200,-6-1 1,1 1-80,-1 0 0,0-1-175,0 1 0,-5 8-1814,-1 3 1097,-7 4-16,4 2 0,-12 2 282,-7 4 0,-3 9-639,-15 8 0,1 0 429,-7-6 0,-5 1 333,-1-1 1,-5 0 369,6 1 1,-8-7-103,2 1 0,1-1 21,-1 6 0,6-5-143,-6-1 1,5 1 917,-5 5 1,14 6-347,-3 0 0,12 0 754,0-5 1,4-1-348,2 0 0,7 1-115,4-1 1,4 0-226,2 1 0,10-1-148,7 0 0,2-5 181,10-1 0,8-7-140,9 2 1,4-4 64,2-2 1,-1-8-205,1-4 0,0 3-231,0-3 0,-2 7-28,-4-7 1,2 6-276,-7-5 1,5 5-459,-6-6 1,0 9 420,-5-3 0,3-2-336,-3 2 1,3 1 211,-9 5 0,-4-2-834,-2-4 1,2 2 140,-2-7 1191,8 7 0,-4-19 0,8 3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8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483 139 8230,'2'-29'2373,"4"0"-1839,-5 1 0,15 18-370,-5 4 0,7 4-169,5 2 1,-2-5 756,8-1 1,-8-2-345,2 2 1,2 4-377,-2-3 0,6 3-171,-6 2 0,0 0-459,-6 0 0,-1 7 294,-5 5 0,2-2 4,-7 1 1,0 3-233,-6 9 0,0 4 131,0 7 0,-10 3 315,-7 3 0,0 4-153,-6 8 1,-2 10 583,2 7 0,-8 2-309,2 10 1,2-3 335,-2 3 0,6 4-139,-5-5 1,8-9-61,3-2 0,0-11-144,5 0 0,5-12 73,1-6 0,2-3-390,-2-3 0,4-7-119,-4-4 94,5-11 1,2-4 112,5-8 1,-2-4 261,8-8 0,-1-7-452,6-16 0,8-7 73,4-4 1,4-17 58,1-7 0,-3 1-116,4 0 0,-3 6 407,15-7 1,-7 9-90,6 9 0,-8 16 231,3 7 1,-5 10 36,-1 7 0,-2 4 38,-5 8 0,5 2 527,-4 4 0,-4 6-343,-2 11 0,-10 2 345,-1 3 0,-8 5-43,2-4 1,-5 4-567,-1 1 1,-7 6-222,-5 1 1,-9-1-285,-2-5 0,-6-1 203,6 1 1,0-2-99,6-5 0,0-3-486,-1-7 0,1-9-144,0-3 547,7-4 0,-3-10 4,7-3 1,0-12 250,6-6 0,8-10-165,3-1 1,5 2 571,1 9 0,6-2-65,0 8 0,0 2 458,-6 9 183,1-3 0,-1 13 159,0-4-488,-7 4 0,-2 4-160,-8 4 0,0 4-280,0 7 1,-2 0 106,-4 1 1,2-1-285,-7 0 0,1 0-577,-2 1-148,-3-1 1,7 0-1434,-3 1 1562,-5-9 0,7 1-901,-8-4 1033,-1-4 0,-5 5 205,0-7 1,-8-6 79,3 1 1,-5-7 15,-2 6 1,-7 1 101,-4 5 0,2 0 231,-2 0 0,-1 5 558,-4 1 0,-1 8-388,0-3 1,0 5 335,0 1 0,0 0-216,0 0 1,6 6-236,0 1 0,8 4 68,-3-5 0,13-5 249,4-7 245,5 1-211,2 5 0,7 0 13,5 1 1,8-1-149,3 0 1,13 1 363,-1-1 1,11 6-277,-1 0 1,13 2 33,5-2 0,10-4-143,1 4 1,7-4-114,-7-1 1,9-7-198,-3 1 1,-2-3-271,3 3 1,-3 1-836,3-7 0,3 6 564,-4-7 0,-3 1-1659,-2-6 1,-1 0 1007,-5 0 1,8 0-901,-14 0 2003,0 0 0,-4 0 0,2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38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8037,'0'-19'2308,"0"4"0,6 23-2246,-1 3 1,1-1 393,-6 1-3,0 1 1,0 5-297,0 0 0,8 1-201,3-1 0,5-2 5,1-3 0,0 1-190,1-7 0,1 2 59,4-2 0,-4-5 84,4 5 0,2-10-225,-2-1 0,0-9 125,-6 3 1,-1-5 141,-5-1 0,3-8-21,-8-4 1,-1 2 137,-5-2 0,-2 1 53,-3-7 1,-11 8 260,-7 4 1,-9 6-340,-3 5 0,-7 5 42,-10 7-90,-8 0 0,-9 23 0,-10 5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5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8149,'0'-17'3302,"0"7"-2146,7 2-351,-5 8-4,6 0-208,-8 0-1470,0 8 686,0 2 0,0 1-96,0 1 0,0-7-386,0 7 0,0-6 22,0 5 1,-6-5 122,0 6 1,1-7-1175,5 7 1144,0-8 1,0 5 557,0-3 0,0-4 0,15-2 0,4-10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8292,'-8'-42'261,"6"7"71,-3 1 1,3 7-143,2 10 0,2 5 175,3 1 1,-1 1 188,8-2-434,7 5 0,6 7 182,4 0 0,4 0-120,-5 0 1,11 0-138,1 0 0,8 6-35,-2-1 0,4 7-156,2-6 0,0 5-60,0-5 1,0 5-345,0-5 0,-6 2-11,0-2 0,-2-3-292,2 9 1,-9-6-446,-9 5 1298,-6 1 0,-5 5 0,-9 0 0,-8 1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136 208 8252,'-28'10'-116,"-1"-5"0,8-3 116,-2-2 0,9 0 1086,3 0-649,7-7 1,-2 5-81,12-4 0,11-4 3,12-1 0,13-5 175,10-1 1,10 0-302,12-1 0,5-1-176,8-4 0,-9 4-18,-3-4 0,-3 9 75,-3 3 1,-8 7-940,-3-2 1,-12 4 443,-6 2 0,-5 0-821,-6 0 0,-4 0 48,-8 0 1153,-7 0 0,-3 0 0,-7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2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8236,'0'-23'0,"0"0"0,2 8 729,4 9 0,6-2-177,11 3 1,4-1-21,7 6 0,3 2-150,3 3 0,2 5 66,4 7 0,-1 6-121,-5 0 0,-4 8-77,5-2 1,-7 4-232,-5 1 0,-4 3 73,-7 3 1,-3-3-360,-4 3 1,-3 2 241,-8-1 0,-8 1-450,-3-2 0,-6-1 142,-6 7 1,-4 0-33,-8 6 0,-1 0-658,-5 0 0,3-1 409,-8 1 1,5 0 469,-5 0 0,0 0 1,-6 0-1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18 8242,'17'-10'162,"0"3"86,0 7 0,1 0 122,-1 0 1,0 1 63,1 5 1,-1 12 82,0 10 0,-7 5-218,-4 2 1,-5 1-54,-1 4 0,-9 7-445,-8 10 1,-10 5 199,-14 7 1,3-6-509,-8 1 1,2-3 148,-3 3 1,-1-5 77,8-7 1,0-8-46,5-3 5,-7-5 103,5-9 1,-5-2 8,7-8 0,3-7 226,3-4 1,-2-4-185,8-2 0,-6-14 38,6-3 0,2-12-134,10 0 1,3-5 120,8-7 0,4-1 54,7-4 0,3 4 70,15 7 1,-1 2 171,7 4 0,5 6 29,1 12 0,7 3 353,-2 8 1,-2 0-72,2 0 1,-7 8-75,1 3 0,-4 11-96,-1 1 1,-2 7-32,-4-1 0,-3 2-554,-3-2 0,2 3-237,4-3 0,4 2 526,-4-2 0,19 3 0,6-5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4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485 157 8310,'6'-33'-9,"0"4"1073,-1 12-654,3 9 1,0 10 258,3 4 1,-3 5-284,-8 12 0,0-1-135,0 6 1,-6-5-368,0 6 0,-7 0 153,1 6 0,3-1-717,-3 1 0,7-3 180,-7-3 0,6-4-40,-5-7 1,7-7-148,-2 1 408,4-9 1,2 3 254,0-12 1,0-3-99,0-8 1,2-8 24,4-4 1,4-10-37,7-1 0,0-2 248,0 1 1,6 7 72,1-1 1,-1 1 64,-6 5 0,0 4-45,0 2 1,1 5 105,-1 7 0,-7 1 1466,-5 5-709,5 3-429,-8-6 1,6 10-185,-8 4 1,-6 3-383,0 9 0,-7 5-79,1 0 1,-1 5-154,1-4 1,-3 6 99,3-1 0,-3-2-197,-2 2 1,5-6-597,1 6 0,5-8-113,-6 2-202,8-4 216,-3-2 805,7-7 0,2-2 91,3-8 0,-1-2 192,8-4 1,5-4-72,6-7 1,0 0 136,-6-1 1,1 3 521,-1 4 1,-5 1 35,-1 4-350,-7 4 1,4-3-64,-8 10 0,0-1-61,0 8 0,-8 5-103,-4 6 0,-9 8-102,-2-2 0,-8 5-78,3 7 0,1-5-320,-2 4 0,6 3-207,-6-3 1,6 0 221,-6-5 1,6 0-36,-6-1 0,6-5 67,-6 0 1,8-8 259,-2 2 1,4-6-149,2-5 88,-1 3 0,7-11 9,-1 8 71,9-9-90,-5 5 35,8-8 1,2-6 116,4 1 0,-3-9-117,9 3 0,-1-5 199,7-1 1,-7 0-43,1-1 0,-1 1-42,7 0 0,-1 7-25,0 4 59,0 4-64,1 2 1,-1 0-43,0 0 0,1 10 43,-1 7 1,-6 3-63,1 8 0,-6-5 56,5 6 1,-5-2 54,6 2 0,-7 2-30,7-8 1,-6 0 107,5-6 1,-5-5-56,5-1 1,-5-7 143,6 2 1,-6-4 211,5-2-307,1 0 1,5 0-199,0 0 1,-5-6 126,-1 0 1,-1-7-293,1 1-11,5-3 1,-9-2-258,5-1 0,1 1 68,-7 0 1,0-1-260,-6 1 0,0 0 12,0-1 0,0 1 183,0 0 1,-8 7 401,-3 4 1,-12 5-78,-6 1 1,-4 0 166,-1 0 0,-7 7 305,1 5 1,-8 5 456,2 6 1,-4-2-268,-2 8 1,6-6 223,0 6 0,9-6-365,3 6 0,1-6-92,10 6 1,0-8-360,5 2 0,7-4 140,-1-2 1,9-5-71,-3-1-79,4-7-111,2 12 0,8-14 327,3 3 0,4 3 245,3-2 1,9 5 355,7-5 0,9 2-321,8-2 0,9-4 184,3 3 0,5-3-135,1-2 1,12 0-492,-1 0 1,7 0-54,-12 0 1,5 0-424,-5 0 1,0 0-333,-6 0 1,1 0-1142,-1 0 1,-6 0-1423,1 0 3392,-9 0 0,12-6 0,-7 1 0,0 1 0,-3 2 0,1 2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8200,'0'-8'1141,"0"8"1,7 2-609,5 9 0,5 1-66,6 5 1,4-5 189,8-1 1,1-5-484,4 6 0,-1-9 73,7 3 0,-8 2-763,3-2 1,-5-1 336,-1-5 0,-8 0-895,-4 0 0,-4 0 354,-2 0 1,-5 0-915,-1 0 1148,-7 0 1,2-7 131,-12-5 0,2-3 326,-7-3 1,-1 3-147,-5 4 1,0-3 383,-1 8 1,7 1-244,-1 5 0,1 2 624,-6 3 1,-1 13-90,1 10 0,0 13 66,-1 5 0,1 4-138,0 2-30,0 0-106,7-8 1,-4 4 187,9-8 0,-3 8-70,2-2-1,4-3-336,-3-3 0,3-4 57,2-1 0,2-6-797,3 0 1,-1-14 81,8 2 1,-7-9-1062,7 4 1216,0-9 0,5-5-121,0-15 0,-2-8 549,-3-9 0,3-1 0,-5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4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329 484 8495,'-25'-21'0,"-2"4"0,-1 7 0,1 6 0,0 6 570,0 4 1,4 6-95,-6 11 1,8-4-92,-2 4 1,4 2-78,1-2 1,7 0 178,-1-6 0,8 1-168,-1-1 1,3-5-120,2-1 1,2-7-2,3 2 0,5-4-142,7-2 1,8-2-44,4-4 0,9-4-375,3-7 1,7-8-675,-2-4 1,4-3 506,2-3 1,0 0-446,0 1 1,-1-9 330,1-3 1,-6-4 11,1-1 1,-9-9 629,2-3 0,5-5 0,-1-1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5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8200,'11'-6'868,"1"0"-390,-1-7 1,7 11-156,-1-4 0,-5 4 127,-1 2 0,3 0 235,9 0 0,-4 2-380,4 4 0,-4-4-43,-2 3 0,-5 5-791,-1 1 1,-1 5 418,2 1 1,-5 0-505,-7 1 1,0 5-244,0 0 1,-2 8 856,-3-3 0,-13-3 0,-9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5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116 138 8200,'-18'10'0,"7"5"553,-1-3 135,9 3 0,4-3-80,17-1 1,7-7 192,9 2 1,9-4-342,3-2 1,4-2-199,2-4 0,-3 2-760,-2-7 0,1 5 160,-8-5 0,6-1-58,-6-5 1,-7 5-28,-10 1 1,-4 1-395,-1-1 1,-9-5 192,-3 5 0,-4 1 94,-2-2 1,-8 1 469,-3-6 1,-5 1-69,-1 5 1,-8 3 669,-4 8 1,-3 2-374,-3 4 0,0 5 293,1 12 1,-8-2-39,-5 8 1,5 0 19,2 6 0,-2-1-131,1 1 1,1-1-244,5 1 1,6 0-718,1-1 322,7 9 256,-4-7 0,9 6-346,5-7 1,-3-8 6,8-4 1,8-4-219,10-2 1,19-7 302,9-4 0,16-12 277,7-6 0,12-9 48,6-2 0,-2-6 134,1 6 0,1-5 768,5 4 1,-7 1-456,-4 6 1,-10 0 226,-1 0 0,-16 1-180,-2 5 1,-10-3 60,-7 8 1,-4 1-626,-7 5-471,-9 0 0,-3 2 69,-12 3 1,-13 7-412,-16 11 0,-1-4-1216,-10 4 2097,0 4 0,-22 0 0,-3 8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5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8132,'-17'0'0,"7"2"0,4 3 0,4-1 973,2 8 0,2-6-376,4 5 0,2-5 416,3 5 1,5 1-303,-5 5 1,5 2-44,1 5 0,-6-3-505,1 7 0,-6 1-485,5 6 1,-7-6-53,2 0 1,-4-1 345,-2 7 0,0-8-2337,0-4 987,0-4 89,7-2 1,-3-7 515,8-4 1,-1-18 314,7-5 1,-3-6 457,-4 0 0,5-4 0,1-8 0,10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5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69 8164,'8'-17'0,"2"0"1194,-1-1-241,-1 9-473,-8 1 0,-2 8-177,-4 0 0,-1 2-141,-5 4 1,-3 5 93,3 12 1,-9 4-56,-2 8 1,-2 15-20,2 8 1,-4 9-104,-7 8 0,-3 4-250,-3 7 0,19-40 0,-1 0 102,0 0 1,-2 0 0,-1 1 0,0-1-30,-21 40 1,-2-7-305,2-4 1,2-4-203,4-2 1,3-7 256,-3-5 0,5-16 35,6-7 0,2-11 176,4 0 0,10-11 250,-4-6 1,5-6 210,1-6 0,3-11-362,8-12 1,0-4 177,0-2 1,8 1-159,3-1 1,12-5-162,6 0 0,4-1 87,1 7 0,1 5-108,-1 0 1,7 8 150,-1-2 1,6 4 106,-5 1 1,5 1-87,-6 0 1,8 7 170,-2 4 1,-2 4 501,2 2 0,-5 2-295,5 4 0,-10 9 435,-1 9 1,-2 6-258,-10-1 0,-6 4-214,-5 1 0,-9 1-217,3 0 1,-4-1-181,-2 1 0,-6-6 183,1-1 0,-9-7-72,3 3 1,-7-11-25,-5-1 0,4-9-24,-4 3 1,-2-4 334,2-2 0,0-8-172,6-3 1,-1-6 171,1-7 0,2 3-149,3-7 1,-1-1-170,7-6 1,8 1-184,9-1 0,7 6-625,5 0 1,4 8-749,7-2 0,7 12 126,-1 5 1432,8 4 0,-12-6 0,7-1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5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 18 8123,'18'-8'666,"-1"6"188,-7-5-226,-3 14 0,-7 11 17,0 11 1,0 3-183,0 3 0,0 9 367,0 8 1,-5 2-260,-1 9 0,-2 6-267,2 6 1,2 8-740,-7-2 1,5 5-213,-5 6 0,-3-1 406,3-42 1,-1 0 0,-7 39-513,-4-2 1,11-14-1082,7-15 1,-3-5 1833,2-6 0,6-4 0,6-11 0,-2-8 0,-2-7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4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8099,'10'-15'3869,"-2"11"-3088,-8-11 0,6 17 123,-1 3-524,1 5 0,-6 13-115,0 0 1,0 0-1,0-6 1,0 1-284,0-1 1,8 0 68,3 1 1,12-1-417,6 0 0,-2-7 264,2-4 1,0-5-648,5-1 0,5 0 259,-5 0 0,5-1 40,-10-5 0,-4-4 199,-2-7 1,-12 3 136,-5-3 1,-4 4 255,-2-10 1,-2 3-103,-4 3 0,-11 0 95,-12 0 0,-6 1-427,-5 5 1,-4 3-1402,-8 8 1692,0 0 0,-7 8 0,-3 1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0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1263 8322,'17'-35'-493,"0"1"-62,0-1 1,7 1 333,-1-1 239,7 0 1,-3 1 38,8-1 0,-1 6 11,1 1 0,0 5 5,-1-6 1,-5 2 2,0-2 1,0-4 61,5 5-98,-7 3 1,6-8-5,-4 4 0,3 2-4,3-2 1,5 1-93,1-7 0,7 2 103,-2 4 1,4-3-124,2 3 1,-1-4 100,1-1 1,0-1-1,0 1 1,6-1 31,-1 0 0,1 7 12,-6-1 0,-6 8-46,0-2 1,-2 3 7,2 3 0,4 0-25,-4-1 1,4 7 33,2-1 1,0 7-110,0-7 0,0 8 99,0-2 0,0 5-155,0 1 0,5 0 41,1 0 1,1 0 33,-1 0 0,-4 5 29,4 1 0,1 0-11,-1-6 1,-6 2 66,-6 4 0,-2-5-63,2 5 0,2-4 117,-8-2 0,7 6-80,-7 0 0,8 5 21,-2-5 0,6 2-18,6-3 1,1-1 1,5 8 0,1-6-80,-7 5 0,5-7 71,-5 2 1,-3 1-14,-9-1 1,2 2 4,-7-2 0,1-4 77,-2 3 1,-3-1-44,3 2 1,-3-4 10,-3 4 0,3 1-30,3-1 0,-3 6 7,3-7 0,-1 7-4,1-6 1,-4 5-11,5-5 1,-5 7-22,-1-1 1,-6 1 30,-1-1 0,-4 3 7,4-3 1,-7 3-23,3 2 0,-11 3 1,-1 3 1,-1-4 5,6 4 0,-5 4 1,-1 2 1,-5-2-5,6 1 0,-3 1-2,3 6 0,3-1-6,-3 1 1,-3 0 8,3-1 1,-1-5-8,7 0 1,-1-2 13,0 2 0,-5 1 3,-1-7 0,-1 6 7,1-6 0,3 8 3,-8-2 0,-1 0-14,-5 5 0,0-3 0,0 9 0,-7 3-53,-5-3 1,-3 8 49,-2-2 1,-3-4-49,-3-1 0,4 1 22,-4-2 1,4 1-7,2-7 1,-1-5 16,1 0 0,0 0-1,-1 5 0,-5-5 15,0 0 1,-2-2-10,2 2 1,-4 1 21,-7-7 0,-3 6-22,-3-6 1,-4 8 14,-8-2 1,0-2-12,0 2 0,0-6 3,0 5 1,0-6-3,0 1 1,1-4 0,-1-2 0,6-1 27,0-5 0,5 3 3,-5-9 1,0 3-17,-6-2 0,0-4-5,0 3 0,-5 3-7,-1-2 0,-2 0 29,3-6 1,1 0-1,-7 0 0,1 0-30,-1 0 1,-4 0-3,3 0 0,-1-2-4,1-4 1,-3 4 0,4-4 1,-5-1-9,-1 1 0,0-2-104,0 2 1,-4 3 111,4-9 1,-4 2 8,9-1 1,-3-5 2,-2 5 0,6-10 40,-1-2 0,1-6 101,-6 6 1,1-8-86,5 2 1,-2 2 116,7-1 0,-2-1 2,3-6 0,5-5-69,0-1 0,2-1-23,10 2 0,1 1 11,10-7 1,-1-2 20,7-9 0,0 1-8,5-7 1,7 7-2,-1-2 0,8 4 127,-1 2 0,3 8-126,2 4 0,0 3-171,0 3 0,7 1 224,5 4 0,17-3-270,5 3 1,5 4-53,-5 2 0,7 6-246,-1 5 0,0 4-107,-5 8 1,5 2 506,1 4 0,7 11 0,-4 10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3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829 709 8036,'0'-25'-806,"0"4"483,0-8 307,0 8 0,2-2 216,4 12 0,-4-5-193,3 5 1,5 1-114,1-1 0,3 5 10,-3-6 106,5 1 0,-9-1 31,5 1 0,3 1 4,-3-1 0,-2-5 102,1 5 1,-1 1-79,1-1 0,5 5-41,-5-6 1,4 8 10,3-1 1,7-3-92,4 2 0,-1-5 49,7 5 1,-4-2-17,9 2 0,4-1-24,2-5 1,4-3-25,2 3 1,6-3 37,-1-2 0,9-1 6,-3 1 0,4-6 42,3 0 1,1 0-33,4 6 1,-2 5-172,7 1 1,-5-1 176,6-5 0,0 5 5,5 1 0,6 5-12,1-6 1,1 3-8,-2-3 0,-4 3 22,5 3 1,-3 4-10,2-4 1,-3 4 13,3 2 0,2 0-13,-2 0 1,2 0-311,-1 0 1,-3 8 304,8 4 0,-4-3 7,-42-3 0,0 0 1,-2-1-1,0 1-7,4 2 1,1 1 0,-3 0 0,0 0-10,46 8 1,-46-8 0,0-1 18,0 1 0,-1 0 1,0-1-1,0 1-4,1 0 0,0-1 1,0 1-1,0 0 32,46 8 1,-4 0-37,-2 0 0,-3 3 25,-3 3 0,4-2-10,-3 8 0,3-6 5,-9 5 1,3-1-5,3 2 1,-6 2-5,-1-8 1,-1 8 85,2-2 1,-1 3-188,-10 3 1,3-1 153,-10 1 0,-3 0-38,-3-1 1,-5 1-11,-6-1 0,0 1 1,-11 0 1,7-1-8,-13 1 1,2 5 194,-8 0 0,-6 1-194,0-7 1,-1 3 319,-10 3 1,-1-3-318,-5 3 0,-2-3 104,-3-3 0,-3 6-103,-4 1 0,-3-1-7,4-5 1,-7-1-1,-5 1 0,2 0-4,-8-1 1,4 6-43,-9 1 0,9-1-102,-10-5 1,-3 5-8,-8 0 0,1 1 116,-1-7 1,0-1-73,-6-4 0,-2 2 52,-3-8 0,-5 2 16,-7-2 0,0-10 27,0 4 1,-8-3-283,-4 3 1,-11-5 309,-6-1 0,47-5 1,0 0 3,0 2 1,-2 1-1,-2-1 1,-1-1-3,-1-1 0,-1 0 1,-3 2-1,-1-1-248,-4-1 1,-1 0 0,-2 1-1,0 1 220,-5 1 0,-2 0 0,-4 2 0,-1 1-331,0-1 0,0 1 0,-3 0 0,-1-1 372,-1-2 0,-1-1 1,0 1-1,-1-1 6,-1 1 0,0 0 0,-2-3 0,1-1 76,-2 1 1,-1 0 0,0-2 0,0 1-56,3 1 0,1 0 0,1 1 0,0-1 78,4-2 0,0-2 0,0 1 0,1 0 16,5-3 1,1 0-1,1-1 1,2 0-173,7-2 1,1 0 0,2-1 0,1-2 133,5-2 1,1-1 0,-2 1 0,1-1-28,3 1 0,0-1 0,0-3 0,1 1-91,2-1 1,0 0 0,0-2-1,0 0 24,1 2 1,-1 1-1,-3-4 1,0-1-39,0 2 0,1-1 0,-2-3 0,2-2 61,2 0 0,0-1 0,1 0 0,0 0-11,2 1 1,0 0 0,-2-2 0,1-1 167,0-2 0,2-1 0,-33-26 61,6 0 1,12 0-103,5 0 0,2-2-34,16-3 1,7 3-78,10-4 0,12 6 258,5 6 1,6-4-552,6 4 0,19 2-62,15-2 0,16 0-324,7-6 0,20 6 562,-38 22 1,2 2 0,2 3-1,2 1-104,1 0 0,0 1 1,-3 3-1,0 2 178,49-6 0,-47 10 0,1 1 0,3-1 0,0 1 0,-1-2 0,-1 0 0,0-1 0,0-1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7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8319,'0'-9'411,"0"1"1,2 8-473,4 0 1,4 0 182,7 0 1,0 0 33,0 0 1,7 0-31,-1 0 0,9 0-86,3 0 1,1-6 38,10 0 0,-5 1-155,5 5 1,-6-6-148,6 0 1,-7 0-155,1 6 0,-5 0-144,-6 0 0,1 6 239,-7 0 0,0 0-4,-5-6 1,-3 2-322,-3 3 607,3-3 0,-13 6 0,6-8 0,-8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7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8032,'-17'0'-531,"0"0"238,-1 0 777,9 0-247,1 0 1,10 0 129,4 0 0,5 0-79,12 0 1,4 0 88,8 0 0,7 0-146,4 0 0,4-2-17,2-4 1,6 4-201,-1-3 1,7 3 147,-7 2 0,1 0-379,-6 0 0,0 0-89,0 0 1,-8 0-234,-4 0 1,-3 0 176,-3 0 1,-7 0-213,-4 0 0,-4 0-328,-1 0 238,-1 0 664,-7 0 0,-3-8 0,-7-2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8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8129,'-10'-18'-158,"3"1"-584,7 0 1155,7-1 0,9 9-135,7 3 1,2 4 146,-2 2 0,4 8-55,7 3 1,-3 5-4,4 1 0,-5 6-177,11 0 0,-5 8-27,-1-2 1,-6-2 4,-1 1 0,-4-1-1,4 2 1,-8 4-278,-3-4 1,-8 3 81,-9 3 0,0-1-381,0 1 1,-7 0 209,-5-1 1,-9 6-373,-2 1 0,-8-1-7,2-5 0,-3-1-743,-3 1 1321,1 0 0,-9-1 0,-1 1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8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7906,'-9'-10'0,"1"2"0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70 7948,'-11'-8'-123,"-1"-3"1,0 1-122,-5-1 1,0 7 470,0-2 1,-1-2-50,1 3 0,-6-1-125,0 6 0,-2 6 62,2-1 1,2 11-23,-8 1 1,2 2-24,-2 10 0,-3 2 3,3 9 1,2-1 75,-2 7 1,0 2 78,-5 9 1,5-3-10,0 4 1,8-4-100,-2-2 1,4-3-58,1-2 0,7-5 54,-1-8 1,8-1-97,-1-4 1,10-4-46,7-8 1,11-1-234,6-5 1,3-3-217,3-8 1,7-2 202,4-4 1,-1-3-190,1-9 0,-8 1 153,2 0 1,-3 1-17,-2 5 1,-9-5 72,-2 5 1,-5-3 175,-2 3 309,0-5-33,-7 15 0,-2-5 117,-8 12 0,0 3 280,0 8 0,-6 3-43,0 3 0,-5-2-181,5 8 0,-6-2-156,7 1 0,-1 3-44,6-8 1,0 6-290,0-6 0,0 0-100,0-6 1,7 1-454,5-1 0,-2-5-337,1-1 1,-5-7 1002,5 2 0,1-4 0,5-2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6:5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79 137 7948,'-25'0'623,"6"-8"972,-6 6-1079,15-13 0,12 11-58,15-7 0,10 1-153,13-1 0,7-5 46,10 5 1,3-3-507,3 3 0,10 1 181,-4 4 0,10 4-325,-4-3 0,8 10 1,-4 5-1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8149,'0'-17'130,"0"7"116,0 2 0,-2 8 253,-3 0-60,3 0-413,-6 0 350,8 0-707,0 0 285,8 0 1,-5 6 103,9 0 36,0 7 0,5-3-50,0 7 1,-5-5 104,-1-1 1,-7 1 130,2 5 1,1 2-83,-1 4 0,2-3 234,-2 3 0,-4 4-75,3 1 0,-3-1-129,-2 2 0,6 2-65,0 9 1,0-3-27,-6 3 0,0 4-144,0 2 0,0 4 52,0 2 1,-2-2-207,-4-4 0,4 4 124,-4-4 0,-3-1-105,-3 1 1,2-12 80,-1 7 1,5-16 56,-5 3 1,7-6 61,-2-5 0,2-2 48,-2-3 211,4-5-236,-5 1 1,5-6 94,-4 4 1,4-6-256,-4-6 1,5 2 103,1-7 0,0-1-142,0-5 0,0-2 98,0-4 0,0 1-239,0-6 0,0 5-32,0-6 0,0 0-30,0-6 0,0 1 76,0-1 0,1-1-106,5-5 1,2 3 62,3-8 0,5 5 89,-5-5 0,7 0 31,5-6 1,-2 0-36,8 1 0,-2 1 221,1 3 0,5-6 55,-4 7 1,-2-1 67,2 13 0,-1-1-64,7 1 0,-6 1 152,0 4 0,-2 4-90,1 8 0,3 0 59,-8-1 1,6 3 24,-6 3 0,6-3-78,-6 4 0,0 1 65,-6-2 0,1 9-112,-1-3 0,0-2 6,0 2 1,-5 1 57,-1 5 0,-5 0 158,6 0-122,-8 0-98,3 0 1,-1 1 5,0 5 1,0-2 7,-6 8-245,0-9 29,7 13 0,-5-12-656,4 7 27,-4-7-415,-2 11 374,0-13 54,0 6 388,0-8 0,0 2 44,0 4 1,-8-4-678,-3 3 962,3 5 0,-15 0 0,4 7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00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28 7961,'10'-17'481,"5"7"1,-7 10-649,4 12 0,1 3 699,-7 2 0,0 8-163,-6 4 1,0-2-135,0 2 0,0 0-78,0 5 1,0 1-204,0-1 0,-2-3-109,-4 4 0,2-10-108,-7 9 1,7-11 127,-2 0 1,-2-3-253,3-3 135,-1-8 1,4 5-9,-4-8 1,4-3 253,-4-8 0,4-5-100,2-7 1,0 0-60,0-1 0,0-7 56,0-4 1,2-3 9,4-3 1,4 3-5,7 3 1,0-4-3,1 4 1,-1-2 114,0 3 1,1 3-242,-1 7 602,0 1-166,0 7 348,1 3-276,-9 7 0,-1 7 88,-8 5 0,0 9-128,0 2 1,0 8-90,0-2 1,-6-2-180,0 1 1,-7 1 137,1 6 0,-3-1-337,-2 1 1,0-6 134,-1 0 0,1-8-214,0 2 1,1-4 118,5-2 0,-5-5-25,5-1 0,1-7 145,-1 2 0,5-4 40,-6-2 1,9-8 41,-3-3 0,4-5-89,2-1 0,2-2 130,4-4 1,-3 4-46,9-4 1,-1 3 205,7 3 1,-1 6-21,0-1 0,-5 8-49,-1-2 0,-5 4-52,6 2 0,-7 8 105,7 4 1,-8 3-98,2 2 0,-4 8 13,-2 4 1,-8 4-432,-4 1 0,-9 3 180,-2 3 1,-8-1-346,3 7 0,-3-8 179,2 3 1,-4-5 26,4-1 0,-1-1 101,1 1 1,-2-6 56,8-1 1,-8-4 191,3 4 0,1-7-88,-2 3 1,6-5 246,-6-2 1,10-5-103,1-1 0,1-7 405,6 2-345,3-4 1,0-4-128,8-4 0,8 0-32,3-11 1,11 3-165,1-9 0,7-2 201,-1 2 1,10 0-36,1 6 1,0 0 199,-5-1 1,-6 7-135,0-1 0,-8 9 90,2-3 0,-6 12-64,-5 5 0,1 4 33,-7 3 0,5 5-47,-5 0 1,0 6-120,-6-6 1,0 6 3,0-6 0,0 5 181,0-5-166,0 1 0,0-7 122,0 0-193,0-7 72,0-3-84,8 1 1,-5-6 57,9 4-7,-8-12-104,11-4 1,-13-7 117,4 0 0,-4 0-208,-2-1 0,0 1 54,0 0 1,0 5-53,0 1 284,0-1 79,0 2 0,-8 3 13,-3 7 1,-5 6 250,-1-1 0,0 9-59,-1-3 1,-5 5-86,0 1 0,-8 0-211,3 1 0,-3 5 159,2 0 0,-4 0-576,5-6 0,-5 0-24,-2 1 0,3-3-215,3-4 0,-2 3 282,8-8 1,-6 1-70,6-1 0,6-4 236,5 4 2,8-4 1,-3 0 104,7 3-68,0-3 0,13 14 448,5-5 1,12 5 67,5 1 0,1 6 245,10 0 1,3 0-231,8-6 1,5 1 140,7-1 0,0-5-132,0-1 1,0-7-203,1 2 0,-7 1-313,0-1 1,-5 0 149,5-6 1,-7 0-1108,2 0 1,-10 0 68,-2 0 1,0-2 970,6-4 0,-8-3 0,-2-9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0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8006,'12'-2'0,"-1"-4"0,1 4 744,5-3 1,2 3-47,5 2 1,8-6 343,9 0 1,9-5-737,1 5 1,1-6-318,6 7 1,-10-9-377,-2 3 0,-13 1 276,1-2 0,-5 7-993,0-7 1,-4 6 584,-8-5 1,-7 5-341,-4-5 1,-4-1 289,-2-5 0,-2-1 215,-4 1 0,-4-6 399,-7 0 1,0 0-7,-1 6 1,1 7 4,0 4 0,-1-1-167,1 1 1,0 2 690,0 10 0,1 5-274,5 12 1,-5-1 277,5 6 1,1 3-103,-1 9 0,5 3 31,-6 3 1,1 10-103,-6-5 1,1 11 16,5-4 1,-5 5-307,5-5 1,-5-1 73,-1-5 0,6-2-489,-1-4 0,8-4-36,-2-7 0,4-2-282,2-4 0,0-4-175,0-8-497,0-8 946,0-1 1,0-10-46,0-4 0,0-11 52,0-12 0,0-3 342,0-3 0,0 0 0,0 1 0,0-1 0,0 1 0,0 1 0,0 4 0,0 4 254,0 8 0,-1 5 379,-5 1 1,-4 7-260,-7-2 0,0 12 261,-1 6 1,1 3 260,0 2 1,-1 1-379,1-1 1,2 0 17,3 0-53,5 1-709,7-1 0,1-2-47,5-3 0,6-4-298,11-8 0,6-8 220,11-4 1,4-11-243,8-6 1,8-3-533,3-3 1,2-7 295,-1-4 1,1-2 828,-7 2 0,-1 3 0,-5 9 0,-6 7 80,1 4 1,-11 6 44,-1 5 0,-3 4 315,-9 8-10,0 0 1,-7 10 535,-5 7 0,-3 2-209,-8 10 0,-8-6-98,-3 6 1,-7 0-706,-5 6 0,2 1 95,-8 4 0,-1-3-606,-11 3 0,5-5 229,-5-6 0,3-2-50,-2-4 0,5-6 12,1 0 0,1-7-192,10-10 0,0 0 243,5 0 0,3-2 66,4-4 0,3-11 285,8-12 0,2 2-53,4-2 0,5 2 314,12-1 1,0-3-119,12 8 0,-3 0 25,15 5 0,1 1 74,9 0 0,1 0 164,11-1 1,-7 3 124,12 3 0,-4-3-339,10 4 0,-7 1 184,2-2 1,-4 3-115,-1-3 0,-1-3-194,0 3 1,-8-1-88,-3 1 1,-6-1-260,-6 7 0,-6-5-68,-11 5 1,2-8-277,-8 3 0,-6 1 82,-5-1 1,-8-1 167,1-5 1,-3 0-93,-2-1 1,-2-5 291,-3 0 1,-5-6-25,-7 6 0,-6-5 34,0 4 0,0-4 257,5 5 1,1-2-40,0 2 0,5 3-145,1-3 1,5 10 77,-6 1-53,9 8 1,-7-3 326,4 7-184,4 0 1,-13 2 72,3 3 1,3-1-5,-3 8 1,8-1 280,-1 7 0,-3 1-141,2 4 0,0 4 166,6 7 1,0 3-346,0 3 0,0 6 77,0 12 0,0-2 28,0 7 0,0 2-38,0 10 1,-7-2-352,-5 8 0,-3-6 85,-2 6 1,-1-8-220,1 2 1,-2-6 49,-4-6 0,5-5-80,1-12 1,0 2-32,5-8 1,-3-1 112,-2-10 1,1-4-38,5-8 0,-5-2-72,5-3 248,-5 3 1,1-15 261,4 0 1,-3-9 50,8-14 1,1-4-74,5-8 1,1-1 217,5-5 1,10-1 181,7-4 0,13 2-233,-1 3 1,9 11 8,-4-5 0,14 6-175,-2 0 1,4-1-101,-4 7 0,-2 1-244,-4 11 1,2-5-564,-8 5 1,6 3 40,-6 2 0,1 5 707,-7 1 0,9 0 0,1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0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8771,'-9'18'2013,"1"-1"-1187,8 0-485,0 8 0,0-6-261,0 4 1,8-3 100,3-3 0,-1-5-42,1-1 0,1-7 19,5 2 1,0-4-233,1-2 0,5 0-125,0 0 0,6-8-171,-6-4 0,5-1 108,-5 1 0,-1-3-68,-11 3 0,3-5 118,-9-6 0,1 4 55,-6-4 1,0 4 360,0 1 1,-8 1 204,-3 0 1,-6 5 261,-6 1 0,1 7-370,-6-2 1,6-2 41,-1 3 0,4-1-625,2 6-562,0 0 0,1 8 844,5 3 0,3 4 0,8 3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02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7921,'-40'-23'0,"-1"11"0,16 12 0,10 17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25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7943,'8'-10'1840,"4"4"0,3 6-1008,2 6 1,-1-2 24,-5 7 1,5-5 266,-5 6 1,4-3-429,3 3 1,-1 1-282,0-7 1,1 6-633,-1-7 0,6 1 214,0-6 1,0 6-730,-6 0 1,1-1 346,-1-5-954,0 0 353,1 0 0,-3 2-561,-4 4 1,-3-2 383,-8 7 1,-2 1 576,-4 5 0,-3 6 586,-8 0 0,-8 8 0,-2-4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26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7943,'-10'0'2319,"2"0"-1189,1 0-407,5 0 0,-8 0-300,4 0 1,5 1-364,-5 5 0,-4 4 67,-1 7 1,-5 2-49,-1 4-110,0-3 196,-1 12 1,7-13-292,-1 5 0,3-5-336,-3-2-89,5 0 0,7-5-927,0-1 1070,0-7 0,7 4 2,5-8 0,9-10 16,2-7 0,8-2-162,-2-10 1,-3 6 149,3-6 0,-2 8 315,2-2 0,2 9 48,-8 3 1,-6 7 138,-5-2 0,-7 4 893,7 2-817,-8 0 0,1 10 111,-10 7 1,-7 8-96,-11 10 1,2 1 66,-8 5 1,0-3-52,-5 8 1,5-5-358,0 5 1,6-8 20,-6 2 0,6-3 38,-6-2 0,10-7 68,2 1 0,0-8 7,5 2-92,4-11 64,1 3-36,7-13 1,2 4 83,3-12 1,11-3-145,7-9 0,8-5 122,-3 0 0,5-2-20,2 2 0,5 2 357,0-8 0,-1 8-118,-10-2 0,1 12 145,-7 5 0,0-2-69,-5 2 0,-3 2 464,-3 10 1,-3-2-229,-3 8 1,-4 5 276,4 6 0,-4 2-253,-2-2 0,-6-2-11,0 8 1,-2-6-392,3 6 0,3-8 32,-4 2 0,4-4-238,2-1 0,0-7 121,0 1 1,2-9-585,4 3 0,-2-4 22,7-2-489,1 0 1,5-10 189,0-7 0,-1-2-68,-5-10 1,3 6 368,-9-6 1,1 2 220,-6-1 1,0-3 225,0 8 0,0 0-292,0 5 556,-8 1 1,-1 2-226,-9 3 0,-1 6 506,-4 12 1,2 4-78,-8 7 0,0 8 146,-5 4 1,-1 4-160,1 1 1,-7 7-99,1-1 1,5 0 91,7-5 1,4-1-93,-4 1 0,7 0-69,-3-1 0,11-7 245,1-4-459,9-4-164,-13-1-145,14-9 214,-5-1 1,14-2 93,5-1 0,1 3 300,-1-2 0,9-2-132,-4 7 1,12 1 318,0 5 1,-2-5-170,2-1 1,1 1 258,11 5 0,-5-2-280,5-3 0,-5 3-261,-1-3 0,-1-5-355,1-1 1,5-4 275,1-2 1,7-2-1813,-2-4 1,2-3 895,-2-8 0,2-3 948,-8-3 0,8-4 0,-4-7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2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10566,'11'5'1011,"1"1"0,0 6-44,5-6 1,-6 7-593,1-1 0,-6-3-168,5 3 1,-5-1 112,5 6-1418,-7-7 1,4 5 728,-8-3 0,6-2-1359,0 1-159,-1-7 521,-5 4 0,2-8 1366,4 0 0,-4-8 0,6-2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2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7870,'18'0'0,"-7"2"363,1 4 0,-3 5-15,3 12 1,-4-3 49,-8 3 0,5-2-82,1 2 1,0-4 463,-6 4 0,-2 4-277,-4 2 0,-3 2-303,-9-3 1,1 5-90,0-4 0,-2 6-227,-4 5 2,3-4 0,-12 7-28,3-9 0,-4 1 101,-1-1 0,-1-1-186,0-4 1,1 2 121,-1-8 0,6-6-114,1-5 0,1-9-47,-2 3 0,-2-6-155,8-6 317,0-3 0,11-9-126,1 1 1,7 0-41,-2 0 189,4-1 0,12 1 14,7 0 0,4 5 149,14 1 1,-2 5-94,13-6 1,-6 8 154,6-1 0,-5 3 55,5 2 1,-8 0 569,3 0-493,-5 7 0,-3-3 156,-4 8 1,-3-3-428,-3 3 0,-3 1 114,3-7 0,-4 6-1136,-2-6 1,1 5 536,-1-5 1,-6 5 479,1-5 0,-1 8 0,7-5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29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8043,'2'-9'1200,"4"3"0,3 4-520,9 2 1,1 0 22,4 0 0,-2 0 212,8 0 1,-6 6-247,6 0 1,-6 5-243,6-5 0,-1 0-131,7-6 0,-2 5-65,-4 1 0,3 0-405,-3-6 1,2-6 208,-2 0 1,1-7-894,-7 1 0,0-1 445,-5 1 0,-3-3-893,-3 4 1,1 1 564,-7-2 0,0 7 247,-6-7 1,-2 8 14,-4-2 1,2-1 131,-7 1 0,-1-7 145,-5 1 1,-6 2-45,0-1 1,0 1 274,5-1 1,7 3 30,-1 8 0,6-6 258,-5 1 121,7-1 1,-6 6-64,5 0-75,3 0 1,-6 7-95,8 5 1,0 5 419,0 6 0,0 4-224,0 8 0,0 7 304,0 4 0,0 6-183,0 6 1,0-3-78,0 9 0,0-3-297,0 3 0,0 1 68,0-7 1,0-6-492,0-6 0,2-8 252,4 3 0,1-11-770,5-1 0,3-10 405,-3-1 1,-2-3-1995,1-9 446,1 0 1091,5-6 0,-2-14 248,-3-3 1,-5-12 216,-7 0 0,0-9 378,0-3 0,-7 1 0,-3 5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0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277 658 8001,'-25'0'-865,"6"0"1021,-4 0 0,4 2 684,1 4 0,1-3-305,0 9 1,-1 0-19,1 5 0,0 0 919,-1 0-990,1 1 0,2-1 81,3 0 0,3-5-164,3-1 1,4-5-297,-4 6-97,4-9 1,6 5-124,8-8 0,1-2-832,16-4 0,2-11 522,9-12 1,4-5-748,8-7 0,0-3 439,0-8 0,0 8 470,0 4 1,-1 3 45,1 3 0,-6 7 595,1 4 0,-9 9-191,2 3 1,-9 7 33,-2-2 0,-8 4 761,2 2 1,-9 0-402,-3 0 0,-7 8 415,2 3 1,-4 5-374,-2 1 0,0 0-248,0 1 1,-6-1-112,0 0 1,-7 6-279,1 0 0,-3 6-5,-3-6 1,1 2-21,0-2 1,0-3-818,-1 3 1,7-6 454,-1-6 0,6-3-352,-5-8 0,5 0 256,-5 0 0,7-2-160,-2-4 1,-2-9 256,3-8 0,-1-2 288,6 2 95,0 4 1,6-6 13,-1 7 0,9 9 347,-3 3 1,-1 4-194,1 2 1,1 0 882,5 0 0,1 6-471,-1 0 1,-6 1 290,1-1 1,-1-4-297,7 4 0,1-4-204,4-2 0,-4 0-218,4 0 0,-2 0-194,3 0 1,-3-8-591,7-3 0,1-7 430,6-5 0,-1 2-133,1-8 0,5 0 91,1-5 1,5 7 218,-6 4 0,2-2-98,-1 2 0,-5 0 116,5 5 1,-5 7-72,-1-1 1,5 9 67,0-3 1,-5-2-107,-6 2 0,-2-1 115,2 1 0,-4 4-100,-8-4 0,0 4-60,0 2-420,1-7 121,-9 5 311,-1-14 0,-10 12-37,-4-7 0,-3 7-114,-9-2 0,-7-1 340,-3 1 0,-5 0-126,-2 6 1,1-2 561,-1-4 0,1 3-254,-1-9 1,2 2 465,5-1 1,1-4-9,4 3-179,3-3 0,-5-1 421,8 5 201,8-5-529,1 14-88,0-5-355,6 7 0,0 7 114,8 5 1,2 13-111,-2 10 1,1 7 80,5 10 0,3 7-64,-3 5 1,-3 11 94,3 5 1,-6 5-146,5 1 1,-5 1-134,5-1 0,-7-5 70,2 0 0,-2-10-312,2-2 0,-4-9 201,3-14 1,-3-4-451,-2-8 1,0-5 260,0 0 1,0-14 41,0 3 1,-2-12 281,-3-1 0,-5-3 511,-7-2 0,-6-2 192,-1-3 1,-4-13-350,5-11 0,-6-3 397,6-3 1,0-5-262,5-1 1,9 1-96,3 6 1,4-1-153,2 0 1,0 3-232,0 3 1,10-2-169,7 8 1,0-2-282,6 2 0,4 4-1325,2-4 0,4 4 861,1 1 0,3-5-1391,3 0 2263,4 0 0,8-2 0,0-2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0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7888,'10'0'8639,"-5"0"-8171,-10 0 1,1 9-1005,-8 9 1,-5 8-5,-6 15 1,-12 7 539,-5 15 0,-12 8 0,18-27 0,-1-1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09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8059,'0'-18'589,"0"9"712,8 1-14,-6 8-935,6 0 1,-7 0-1128,5 0 571,-4 0 0,8 2-773,-4 4 0,-5-2 113,5 7 864,-4 1 0,6 5 0,1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10131,'17'0'-763,"0"0"0,1-2 1207,-1-4-318,0 4 1,6-11 587,0 7 0,8-2-321,-2 3 0,6 3-373,5-4 1,-2 4 64,8 2 0,-1 0-210,1 0 0,9 0 11,-3 0 0,14 0-101,3 0 1,4 0 75,13 0 0,7-8 201,-39 3 0,1-1 0,1-2 0,1 0-123,4 0 0,-1-1 0,0 0 1,0-1 34,-3-2 0,1 1 0,4 1 0,1 1-191,-3-3 0,1 1 1,0 1-1,-1 0 92,-5 2 1,-1-1-1,-2 1 1,-2-1-1546,37-9 1670,-8 9 0,-1-5 0,-10 9 0,-7 1 0,-1 2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8374,'10'-8'1174,"5"-2"-598,-13 1 0,12-1 486,-9 4 391,1 4-779,2-5 1,-6 9 162,4 3 1,1 1-256,-1 11 1,2-1 8,-3 13 0,-1-6 120,8 5-409,-8 9 0,9 0-127,-7 3 1,0-4 85,-6-1 1,0 0-307,0-1 0,0 1 125,0-1 1,0-5-363,0 0 1,0-8 73,0 2 0,0-4-696,0-1 320,-8-9-150,6 7 335,-6-14 55,8 5-5,0-14 0,-2-5 55,-3-11 1,3 2-221,-4-8 1,4 0 145,2-5 0,2-3-259,4-3 1,-4 3 130,3-3 1,5-2 150,2 1 0,-3 1 123,3 5 1,-3 3-25,3 3 1,3-2 291,-3 8 1,-3 0-126,3 6 0,-3-1 297,3 1 0,1 6 286,-7-1 306,8 8-242,-5-3-367,9 7 0,-3 1 219,-4 5 1,-1 4-119,-4 7 0,-4 8 207,4 4 1,-5 5-132,-1 7 0,0-3 171,0 8 0,-1 0-152,-5 6 0,-2 0-227,-3 0 1,-3-6-74,8 0 1,-5-7-204,5 1 1,-6-5-274,7-6 1,-1 1 96,6-7-588,-8 0 350,6-5 304,-5-1 0,5-7 11,-4-5 16,4-3-196,-6-2 86,1 0 1,3-7-321,-8-5 1,8 2 227,-1-1 1,-3-1-321,2-5 0,-1 0 242,1 0 0,4-1-46,-4 1 1,2-6 178,-1 0 0,3-6 121,-4 6 1,4-8 112,2 2 0,-6 2 225,0-1 0,1 5 310,5-6 0,-2 8-299,-4-2 0,4 3 541,-4 3 1,4 6 110,2-1 489,0 8-331,0-4-160,0 8 479,0 0-699,8 0-336,-6 8 0,6-4-232,-8 8 1,0-7 120,0 7 1,0-6-349,0 5 206,0 1 0,0 5-325,0 0 0,0-5-129,0-1 45,0 1 394,0 5-26,7-7 0,3 3 149,7-7 1,1 0-60,-1-6 0,0 0-73,0 0 1,1 0-23,-1 0-23,0 0-62,-7 0 1,-4 7 126,-12 5 1,-10 9-15,-7 2 0,-13 8 403,1-2 0,-3-2-175,3 1 0,1-1 172,-1 2 0,6-4 88,1-8 1,12-5 759,-1-1-699,11-7-551,-2 12 0,10-14-113,4 3 0,4-3 139,7-2 1,2 0-51,4 0 1,2-2-14,4-3 0,2 3-197,-8-4 1,6-2-1,-6 2 0,0 1 64,-6 5 65,-7 0-18,5 0 77,-5 0 63,-1 0-35,-1 0 1,-8 2 132,0 3 1,-2-3-78,-4 4 1,2 2-59,-7-2 1,-1 5-110,-5-5 0,0 7-222,0-1 1,1-3 10,5 3 1,-3-6-992,8 5-665,-7-7 1482,11 11 1,-8-7 100,5 4 0,3 3 108,-4-3 1,-2 3-11,3 2 0,-9-5 145,3-1 1,1-1 151,-2 1 0,7 3-207,-7-8 270,8 7 97,-11-11-97,13 6 0,-6-8 0,8 0 0,0 0 0,0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8014,'-15'2'406,"3"4"43,-3-4 655,13 6-248,-13-8 826,13 0-1031,-6 0 1,10 0-39,4 0 0,-2 0-213,7 0 0,7-2-110,5-4 0,7 2-251,-1-7 1,2-1 119,-2-5 1,3 5-465,-3 1 1,4 1 272,1-1 0,-7 3-1183,-4 8 710,4-8 1,-7 6-689,3-3 610,-12 3 325,4 9 0,-13-3 244,4 8 1,-6-7-65,-6 7 1,3-6 548,-9 5 0,1 1-241,-7 5 0,1 0 278,0 1 0,-3-1-148,-3 0 0,4 1-9,-4-1 0,4 0-110,2 0 1,-1 1-9,1-1 1,2 0-123,3 1 0,-1-7 60,7 1 0,0-7-726,6 7 309,0-8-217,0 11 1,8-13 102,3 4 0,7-6-73,5-6 1,9-3 142,9-9 0,5-5-126,-6 0 0,2 0 406,-1 6 1,-10 5-79,3 1 1,-11 7 1230,0-2-640,-4 4 1905,-1 2-1428,-1 8 0,-7 1 5,-5 9 1,-3-1-477,-2 0 0,0-5-200,0-1 1,0 1-546,0 5 1,-5-5 224,-1-1 0,-6 1-1121,6 5 0,-5-5 664,5-1 0,-7-1-1912,1 1 1,3 5 179,-3-5 2200,8-3 0,-11 7 0,5-5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7951,'0'-18'446,"8"9"255,-6 1 315,6 0-478,-8 6 1,-2-5 805,-4 7-871,4 7 0,-8-3 596,5 8-751,3-1 0,-14 7-157,5-1 1,-3 6 19,3 0 1,-3 0-137,9-6 0,-7 2-223,6 5 1,1-5-723,5 4-1579,0-4 1791,0-2 0,2-1 54,3-5 0,-1-1 212,8-4 1,-1-4 845,6 3-322,8 5 0,2-8-15,8 4 0,1-4 17,5-2 1,3 0 1475,8 0-1000,7 0 0,-11 0 222,4 0 1,-6-2-296,1-4 0,1 2-316,-8-8 1,0 7 34,-5-7 0,-6 6-527,0-5 1,-8 1 251,2-1 0,-10-5-179,-1 5 1,-8 1-8,1-1 1,-3-1-1,-2-5 1,-7 1 159,-5 5 1,-3-4 250,-3 3 1,3-3 615,3-3-354,-3 1 1287,5 7-1236,1-5 0,3 13-28,12-4 1,3 3-126,9-3 1,1 4-6,4-4 0,-2-2-535,8 3 0,-6-7 219,6 6 0,-8-1-1175,2 1 1,2 4 663,-2-4 0,0 4-1828,-6 2 846,1 0 1478,-1 0 0,-7 0 0,-3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4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7855,'17'0'0,"-7"0"384,5-7 0,-5 5 573,7-4 0,0 2-310,1-2 0,5 4 154,0-3 1,2-3 261,-2 2-711,-4-7 0,6 11-379,-8-4 1,0-2-153,1 3 0,-1-9-167,0 3 1,-1 1 326,-5-1 1,3 5-989,-9-6 0,1 6 409,-6-5 1,-2 1-52,-3-1 0,-5-5 427,-7 5 0,-1-3 369,1 3 1,0-3 328,-1 9 1,7-1-321,-1 6 0,3 2 43,-3 4 0,3 5 19,3 12 0,4 14 123,-4 15 0,4 3 6,2 14 1,0-3-117,0 9 1,0 7-383,0-1 0,-5 6-15,-1-13 1,0-1 117,6-9 1,-6-6-33,0-12 1,1-4 124,5-7 0,0-9-21,0-3 0,0-9-1919,0-3 1353,0-7 0,-2 2 613,-4-12 0,-4-3 444,-7-9 1,-2-7 43,-4-3 1,4-5 24,-4-2 0,9 1-257,3-1 1,7 1 477,-2-1 1,4 6-281,2 0 1,4 6-465,7-6 0,1 8 37,11-2 1,4-2-454,2 2 0,5-2-243,7 2 0,-3 2-609,8-8 1,-5 8 480,5-2 1,-2-2-1074,2 2 1799,-4-8 0,1 12 0,1-6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13363,'17'0'1234,"1"0"0,1 0-819,4 0 0,-2 0-1244,8 0 1,-2 0 581,2 0 1,-2-6-1510,-4 0 0,-10 0-461,4 6 1155,-11 0 1,2-1 700,-8-5 1,-2 4 360,-4-4 0,-3 2 0,-9-2 0,1 3 0,0-9 0,5 6 726,1-5-689,7 7 2417,-12-4-1470,14 16 0,-11 7-80,7 8 1,-1 2 68,1-2 1,4-1-453,-4 6 1,-2-1-443,3 2 0,-1 2 17,6-8 1,0 2-1345,0-2 0,0-2 830,0 8 1,0-2 417,0 2 0,-8 3 0,-1-5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10291,'17'0'3121,"1"0"-2283,-1 0-456,8 0 0,-4 0 70,8 0 0,0-1-285,5-5 1,7-4-210,-1-7 0,0 5-898,-5 1 0,0 1 660,-1-1 0,-5-3-1184,0 8 1,-14 1-262,2 5-59,-11 0 1241,2 0 1,-16 7 542,-3 5 0,-12 3 0,-6 3 0,-4 5 0,-1 0 0,-7 7-158,1-1 1,-2 2 157,1-2 0,5 2 346,-5-8 0,5 5-234,1-5 1,6 2 461,1-1 0,6-5 322,-1 4 503,4-4-574,10-2-306,-7-7 317,14 5-499,-5-13 1,16 8 121,9-4 0,1-5-106,10 5 0,7-4-182,10-2 1,4-8 42,2-3 0,-6 1-156,0-1 0,-7-1 113,1-5 0,-5 5-865,-7 1 0,3 1-51,-8-1 0,-5-3-1501,-7 9 289,-7-9 1428,4 5 1,-10-7 245,-4 5 0,-4 3 69,-7 8 1,-6 0 145,0 0 0,-6 2 320,6 4 0,-2 5 516,2 12 0,10-4 12,-5 4 1,7 2 828,-1-1 0,3 4-357,3-5 0,4 6-644,-4-6 0,4 2-361,2-2 1,-6-3-34,1 3 0,-1-4-507,6-2 0,0-5-273,0-1-368,-8 1 759,6-3-83,-5-1 1,14-8 582,5 0 1,3 0-205,2 0 0,7-6 245,-1 0 1,13-7-148,-1 1 0,-1-1-274,1 1 0,-6-3 224,5 4 0,7 1-1725,-7-2 1,-1 3 1555,-4-3 0,0-11 0,5 4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6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7965,'8'-17'0,"-4"2"348,7 3 0,1-1 532,5 7 1,0 0-393,1 6 1,-1 0 60,0 0 1,-5 2 196,-1 4-469,1 11 0,-1 4-35,1 8 0,-8 2-5,2 9 0,-5-2 31,-1 9 1,0-1-32,0 6 0,0-6 166,0 0 0,0-8-247,0 3 0,0-7-294,0-5 154,0 4 1,0-14-205,0 4 0,-1-10-1768,-5-1 1486,4-8 1,-14 3-773,5-7 1,1-7 491,-1-5 1,-1-3-139,-5-2 1,0-3 82,-1-3 805,9-4 0,-7-15 0,7-2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7959,'12'0'1770,"-1"0"1,-5 6-1293,6 0 1,-7 5 231,7-5-407,-1 8 1,5-5-104,-5 8 1,5 1-87,-5-1 1,-1 0-422,1 1 0,-7 5 258,2 0 1,-4 13-278,-2-1 1,-8 9 167,-3-4 0,-7 8-82,-5-2 0,-4 4 133,-7 2 1,1-2 27,4-4 1,-1 1 84,7-13 0,1 3 268,11-14 1,-3-6 72,9-6-297,-1-7 1,6 2-304,0-12 1,8-3 121,3-9 0,6-5-127,7 0 0,2-2-39,9 2 1,5 2-138,1-8 0,-1 14 183,-5-2 1,-3 5 203,-3 1 0,2 3 475,-8 8 1,-6 2-234,-5 4 0,-8 3 590,1 9 0,-3-1-338,-2 0 0,0 6-48,0 0 1,-13 6-149,-4-6 1,-5 8-134,5-2 0,-6-2-474,0 1 1,-8-1 254,2 2 0,-3 2-404,-3-8 1,6 0 261,1-6 0,6-7-104,-1-4 0,10 1-291,1-1-33,9 0 101,-5-6 364,16-8 0,1 6 250,8-4 1,-5 5 343,-1 1 0,-5 0 1154,6 0-822,-8 0 240,3 0 1,-7 1-370,0 5 1,-2 2-100,-3 3 1,1 3 310,-8-8 43,1 7 155,-7-3-223,9-1-77,1 7 0,16-12-254,3 7 1,12-7-5,6 2 1,-2 1-140,2-1 1,-2 0 25,2-6 1,3 0-282,-3 0 1,-2 0-175,2 0 0,-8 0-1486,2 0 0,-4 0 892,-1 0 1,1 0-2300,4 0 1,-4 0 482,4 0 2535,-11 0 0,3 8 0,-5 1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9045,'17'6'1655,"0"0"0,1 7-1177,-1-1 0,0-3 552,0 3 1,-1-1-468,-5 7 0,-3-7 822,-8 1-539,8-1-1628,-6 7-423,5-1-1199,-7 0 1793,0 0 0,0-5-1772,0 0-623,0-9 2301,0 5 1,8-16 704,3-3 0,13-5 0,2-1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0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9192,'2'17'0,"4"-1"0,4-3 0,1-3 0,1-3 2554,1-3-2380,-5-2 1,7-8 174,-3 1-2325,-5-9 1073,9 4 903,-7 1 0,1-14 0,-2 4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38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7924,'9'0'1574,"-1"0"-979,-8 0 0,-2 2-86,-4 4 1,-3-2-159,-9 7 1,7-5-319,-1 6 1,1-1-225,-6 7 1,-3-1-462,-3 0 1,4 2 381,-4 4 1,2-1-155,-2 6 0,4 1-281,-4 6 1,3-3 211,3-3 1,2 4 706,3-4 0,-1-4-225,7-2 1,0 2 818,6-2 1,-6 0-272,1-6 1,-1 1 80,6-1 1,0-6 378,0 1 0,-2-6 170,-4 5-778,4-7 49,-5 4-620,7-8 208,0 0 1,7-2-386,5-4 0,11-6 109,6-11 0,5 4-124,7-4 0,-3 6-238,8 5 1,-7-1 202,1 7 0,-4 0 345,-1 6 0,-6 0-147,0 0 1,-14 2 289,2 4 0,-11 4-72,0 7 1,-8 2 98,-10 4 0,-1-2-34,-16 8 0,0-6-93,-5 6 1,1-8 15,4 2 0,-1 0-43,6-5 1,1 3 578,6-10-210,0-3-270,7 7 0,4-13-22,12 4 1,6-4 115,11-2 1,4-6-48,7 0 1,1-5 3,-1 5 1,1-5-146,0 5 1,-3-2 71,-3 2 1,-4 4-310,-8-3 78,1 3 69,-9 2 1,-3 2 65,-12 3 0,-3 5-79,-9 7 0,-7 1-27,-3-1 0,-7 2 45,-5 4 1,3 2 150,-3 4 0,-2-2-108,1-4 1,3-4 765,9 4 0,-2 2-343,8-2 0,2 0 1114,9-5-1014,-3-1 1,13 0 205,-4 0 0,5-5 33,1 0 0,7-3 129,5 3 1,9 1-99,2-7 0,8 0 153,-3-6 0,5 0-346,2 0 1,1 0-148,5 0 1,1 0-1044,4 0 0,4-8 485,-4-4 1,2 3-555,-2-3 0,4 1-567,-4-7 0,4 3-1080,2 4 0,-2-5 2391,-4 5 0,4-12 0,-6-4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42.3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0 208 8151,'18'-25'91,"-1"-4"0,6 4 117,0 2 0,2 10-158,-2 1 1,-2 6-49,8-5 0,0 7-333,6-2 0,-1-2 68,1 3 1,-6-7 144,-1 6 0,-1-1 254,2 1 0,2 4-92,-8-4 0,6 4 51,-6 2 0,8 2-125,-3 4 0,11-2 72,1 7 1,8-1-4,-2 2 0,4-3-19,2-3 1,2-4-85,4 4 0,3-5 91,8-1 1,0 0-142,1 0 1,1 0 64,4 0 0,3 0-163,9 0 0,-3 0 197,-3 0 0,9-5-273,-3-1 1,3 0 282,-3 6 1,-1 0 6,1 0 1,1 0 108,4 0 1,-3 0-117,3 0 1,-4 2 58,-1 4 0,5-4-38,0 4 0,8-5-10,-2-1 0,-47 3 0,0 0 12,0 0 0,2 0 0,2 0 0,1 0-215,1-3 0,1 0 0,4 0 0,1 0 241,0 0 0,1 0 0,3 0 0,1 0 3,-2 0 0,0 0 0,2 0 0,1 0 34,0 0 1,0 0-1,-3 0 1,0 2-36,1 0 0,-1 1 0,-1-1 1,1 0-51,0 4 1,0 0-1,2-3 1,-1 0 33,-4 2 0,1 1 0,-1-1 1,0 0-32,-2 1 1,-1-1-1,0 0 1,0-2 32,-3-3 1,1 0 0,1 1 0,-1 0-10,-3 2 0,0 0 0,-1-2 0,-1 0-72,45 4 1,2-3 152,-8-2 0,1 0 91,-7 0 1,6 0-78,1 0 1,-3-2 102,-9-3 0,3 3-119,-3-4 1,-4 2 30,-2-2 0,-6 4-21,-6-3 0,2-3 100,-7 2 0,0-2-128,-6 3 0,-2 1 159,-4-8 0,2 8-284,-8-1 0,-7-3 570,-10 2 0,-4-5-440,-2 5 1,-1-2 156,-5 3 1,-3 1-261,-8-8 0,0 6-121,0-5 0,-2 7-297,-4-2 0,-13 4 432,-16 2 0,-15 0 0,-11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43.4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7995,'0'-17'17,"0"0"138,0-1 87,8 1 421,-6 0-355,6-1 0,-3 7 268,1-1 0,2 8-162,-2-1 0,-3 3 32,9 2 1,-6 0-12,5 0 1,1 9-9,5 9 1,0 7-144,1 9 1,-7 8 130,1 5 0,-8 1-232,1-2 0,-3 8-14,-2-8 0,0 6-323,0-12 1,0 0 196,0-5 1,0-3-386,0-3 0,0 2 206,0-8 0,0-6-866,0-5 292,0-8 321,0 11 1,2-21 204,4 1 1,-2-11 13,7-7 0,1-11-109,5-13 1,6-2 62,0-3 0,8-6-117,-2 0 1,9 3 82,3 9 0,-1 5 195,-5 12 0,-3 4-84,-3 8 0,2 2 7,-8 3 357,0 5-182,-6 7 0,-7 7 309,-4 5 0,-6 3-148,-6 2 0,-4 8 121,-7 4 1,-2 4-77,-4 1 1,-4 1 38,-8 0 0,3 3-119,3-3 1,-2 9 28,8-10 0,-4-1-107,10-4 0,-3-8 199,15 2-347,-1-4 1,10-3 94,7-5 1,7-3 0,10-8 1,11-2 60,-5-4 0,13-3-74,-1-9 0,-2-5-48,2 0 1,-6 0-111,6 6 1,-7 0-477,1-1 0,-9 1 278,-2 0 1,-8-1-616,2 1 0,-6 6 404,-5-1 1,3 6-1054,-3-5 1594,-5 7 0,1-11 0,-8 5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43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87 537 8055,'-10'-16'1314,"-5"5"0,13-9-424,-4 9-518,4 7 0,10-4 83,3 8 0,5 0-127,1 0 1,8-5-27,4-1 1,4 0-654,1 6 0,7-6 291,-1 1 0,0-3-778,-5 2 1,-3 4 493,-3-4 0,-2-1-258,-4 1 0,-9 0-41,3 6 1,-5-2-1038,-1-4 846,-3 5 582,-8-7 252,0 0 0,0-1-45,0-9 1,-6 7 71,0-1 1,-1-1-88,1-10 0,4 4 90,-4-5 1,4-1 31,2 2 0,0-2 244,0 2 0,0 4 32,0-4 1,0 4 350,0 2-263,0-1 0,0 1 224,0 0-128,-8 7-149,7 2-197,-7 8-46,8 0 0,-8 16-184,-3 7 1,1 23 286,-1 12 154,-1 15-502,-13 5 1,14-28 0,1 2 308,-4 3 0,-1 0 0,1 3 0,-1 1-34,-2 1 0,0 1 0,-1-1 0,1-1-106,0-1 0,-1-1 0,1 6 0,0-1 53,0-1 0,-1-1 0,1 5 1,0-1-422,-1-3 0,1-1 1,1-2-1,-1-2-169,-11 36 1,5-2-245,11-15 0,4-8 214,8-9 1,0-6-373,0-6 0,0-6 273,0-11 1,8-4 611,4-8 0,3-7 0,2-2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44.3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43 8142,'0'-17'670,"7"-1"0,5 11-883,11 7 148,-4 0 1,14 21 256,-4-4 0,3 14-122,3 3 1,-6 3 592,0 9 1,-8 6-245,2 6 0,-6 5 117,-5-5 0,-5 1-242,-7-1 0,0-2-291,0 7 0,-2-13 100,-3 2 0,-5-6-227,-7 0 1,-1 2-229,1-8 0,-2 1 255,-4-7 0,2-7-434,-8-4 0,6-5 227,-6-7 1,8-3 119,-2-8 1,9-10 209,3-7 1,7-8 319,-2-10 0,14-7-36,9-4 0,10-4 256,14-2 0,3 8-180,8 4 0,1 5-45,5 6 0,-8 10-121,8 7 0,-14 9 56,8-3 1,-12 4-643,0 2 0,-3 0-180,-2 0 1,-1 0-461,1 0 1,-3 2 429,-3 4-626,4 3 360,-6 9 842,0-9 0,-2 14 0,-8-4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44.5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7913,'-11'-6'868,"-1"0"0,3-1 3229,-3 1-5231,4 4 0,8-7 1134,0 3 0,8-4 0,2-7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2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173 275 8568,'6'-17'-31,"0"-1"-272,-1 1 105,-5 0 166,0-1 1,0 1 41,0 0 0,0 5 647,0 1-315,0-1-89,0-5 0,0 5 102,0 1-142,0 7-152,0-4 1,-7 10 0,-5 4 1,-9 4 168,-2 7 0,-6 2-106,6 4 0,0 2 81,6 4 1,1-2-93,5-4 1,3-4 2,8 4 1,0-4 23,0-1 1,16-1-1,7 0 1,7-1-96,5-5 1,11-3-170,0-8 1,8 0-47,-8 0 0,2-8 95,-2-3 0,2-5-243,-7-1 0,-3-6 67,-9 0 1,-4-2 12,-8 2 0,-7 2 169,-4-8 1,-4 2 4,-2-2 0,-8-2-37,-4 8 0,-5-2 41,-6 2 0,-4 10-260,-8-4 1,-5 11 162,0 0 0,-10 6-1078,-2 6 1234,0 11 0,-8 10 0,9 8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3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8443,'0'-17'10,"2"2"33,3 3 0,-1 5-122,8 7 1,-7-6 75,7 0 0,0 0 185,5 6 0,2 0 7,4 0 0,-2-5 19,8-1 1,0 0-80,5 6 0,1 2-9,0 4 1,5-2-30,0 7 1,3-5 51,-3 5 0,-2 1-269,8 5 253,1 0-16,4-7 0,-2 5-119,2-3 1,3 1 46,10-1 1,9 1-124,-4-7 1,2 6 23,-8-7 0,3 7-210,-9-6 1,-5 1-62,-6-1 1,-13-4-84,2 4-29,-12 3 183,2-7-407,-16 6 320,-1-8 384,-16 0-78,-1 0 0,-15-6-36,1 1 1,-5-9 169,5 3 1,-8-5 28,2-1 0,2 5-48,-2 1 0,0 1 43,-5-1 0,-3-3-62,-3 9 0,3-1 185,-3 6 1,4 0-92,1 0 1,0 0-40,1 0 1,1 6-102,4-1 0,-1 9-9,7-3 0,0 3 45,5-3 0,3 5 3,3-5 0,-1 5 161,7 1 0,0 0-158,6 0 0,0 1 192,0-1 1,0 0-86,0 1 1,8-1-27,4 0 1,3-1-109,2-5 1,6 2-4,0-7 1,6 0-34,-6-6 0,2 0 89,-2 0 1,-4 0-417,5 0 220,-5-8 0,-4-1-305,-3-9 0,-5 1 80,-7 0 1,-2 0-97,-3-1 0,-5 1 196,-7 0 1,-2-3 35,-5-3 1,0 4-96,-5-4 0,-4 4 1,4 2 302,-3 7 0,-3-5 0,0 5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8524,'-9'-2'-118,"3"-4"0,4 2-348,2-8 994,0 9-282,0-13 0,0 12-307,0-7-62,0 7 161,8-11 0,-4 11 20,7-8 0,1 8 27,5-1 0,0-3-9,0 2 0,7 1-23,-1 5 0,2 0-8,-2 0 0,-2 5-74,8 1 1,-1 7 98,7-1 0,0-2-154,-1 1 1,1-5 93,-1 5 0,3-5-17,3 6 0,4-8-30,8 1 1,6-1-13,0 2 0,7-4-7,-2 4 1,5-4-9,1-2 0,0 0-18,0 0 1,0 0-136,0 0 1,1 0 221,-1 0 0,6 0-52,0 0 0,5 0 133,-5 0 1,8 0-78,-2 0 1,-5 0 16,-1 0 0,0 1-13,-6 5 1,4-2 11,-9 8 1,1-7-61,-1 7 44,3-8-6,-13 11 0,7-5-321,-3 7 302,-4-7 3,-3 5 1,-1-7-166,-3 3 0,-3 3 113,2-9 1,-8 7-13,3-6 0,1 1 37,-2-1 1,1-4-9,-7 4 0,-5-4 117,0-2 1,-8 2-2,2 3 0,-10-3-132,-1 4 1,-6 2 17,5-2 43,-7-1-40,4-5 94,-8 0 52,0 0 31,-8 0 0,4 0-24,-7 0 1,5 0-89,-6 0 0,7 0 228,-7 0 0,1 0-54,-7 0 1,7 8 87,-1 4 0,1-3-132,-6 3 0,5-1 1,0 7 1,9-1 60,-3 0-226,4 0 142,2 1 0,2-1-129,4 0 1,3-1 120,9-5 0,-1 3-219,0-9 0,6 3 24,0-2 0,0-4-73,-5 4 0,-3-6 139,-4-6 0,-1 2-20,-4-8 0,-4 1-28,4-6 0,-6-6 0,-6-1 0,-4-6 24,-7 1 0,0-4 10,-1-1 0,-5-1-125,0 0 1,-6 1-82,6-1 1,0 8-277,6 4 0,0 10 503,-1 1 0,1 1 0,0-6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5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1004 208 8327,'11'-18'-299,"1"1"0,-3 0 1,5-1-108,-3 1 0,-5 0 703,6 0 1,-3 5-242,3 1 0,3 5-22,-3-6 0,-3 8-98,3-1 1,-3 1 140,3-2 1,-2 4 55,-5-4 6,-3 4 206,14 2-123,-14-7 250,5 5-328,-7-6-79,0 8 1,-8 0-27,-3 0 1,1 0 75,-1 0 0,-1 0-114,-5 0 0,5 2 86,1 4 1,-1 9-51,-5 8 0,-6 8 4,0-2 1,-6 9 1,6 3 0,-8 9-16,3 1 0,-13 9-4,-5 9 1,2 0-122,-2 0 0,0 1 161,-6-1 1,0 2-246,0 4 0,2-4 236,4 4 0,-2-12 255,8-5-268,-1 3 1,7-7 0,-1 2 25,0-8 0,7-4 13,-1-3 1,8-5-1,-2 4 1,-2-9-99,2-2 0,0-6 240,5 6 0,7-10-255,-1-2 0,8 1 689,-1-7-1081,3-3-92,2 0 187,0-8 1,2 0-102,3 0 0,5 0 431,7 0 0,8-8 0,2-2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241 190 8062,'-10'0'1609,"2"0"-1074,8 0 0,0 8-253,0 4 1,0 3-160,0 2 0,0 1-150,0-1 0,0 0-447,0 0 0,2 1 309,4-1 0,-4-5-132,4-1 13,-4 1-26,5-3 1,-3-1 241,8-8 0,-1-2 143,7-4 0,-1-3-111,0-9 1,6-5 116,0 0 0,0 0 77,-5 6 0,-7-6-34,1 0 0,-1 0-78,7 5 0,-7-1 3,1-4 0,-7 4-106,7-4 0,-8 4 128,1 1 1,-3 7-5,-2-1 0,0 6 118,0-5-78,0 7 0,-2-9-54,-3 7 35,3 0-226,-14 6 127,15 0 0,-13 2-126,8 4 1,-1 5 210,1 12 0,4 0 77,-4 12 1,-3-2-32,-3 13 1,-1 0 206,1 6 0,-3 5-77,3 1 1,-3 7-99,-3-1 1,1-3-312,0 3 0,0-7-129,-1 7 0,7-16-164,-1-2 1,3-8 333,-3-3 0,-3-8 96,3-4 1,-1-4 43,1-2 1,-3-7 157,3-4 0,-3-4 20,-2-2 1,-1 0-136,1 0 0,0-2 372,-1-4 0,3 2-127,4-7 1,1-1 2,4-5 0,4 0-168,-3-1 1,5 1-151,5 0 0,5-8 17,7-4 0,6 2-217,0-2 0,6 0 40,-6-5 1,2 5 126,-2 0 1,-4 8-428,4-2 1,-3 4-441,-3 1 306,0 1 0,-5 6-584,-1-1 454,-7 8 1,4-2 284,-8 12 0,-2 4 444,-4 7 0,4 0 0,-13 8 0,5 2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6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8436,'10'-8'-88,"5"6"0,-11-11 190,8 7 0,-7 0-268,7 6 0,-6-6 102,5 1 1,1-7 197,5 6 1,0-7-14,1 1 0,-1 3 1,0-3 1,0 3-39,1-3 0,-1-1-16,0 7 0,1-6-108,-1 7 1,0-1 80,0 6 0,1 0-13,-1 0 0,0 0 27,1 0 1,-3 7-31,-3 5 0,3 9 17,-4 2 1,-3 8 12,-2-2 0,-4 0-55,-2 5 1,0-9 11,0 10 0,-8-6-33,-3-1 1,-5-3 65,-1-7 1,-2-1 34,-4 0 0,2-1-60,-8-5 0,0 3-8,-6-9 1,1 7-42,-1-6 1,6-1-108,0-5 0,8-7 364,-2-5-215,4-3-6,2-3 1,7-6 99,4-5 1,6-4-271,6-2 1,6 1-243,11-1 0,6 1 99,11-1 0,0 8 306,12 4 0,-4 4 0,12 2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7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8372,'0'-18'-449,"8"1"1,-4 2 0,5 1 652,-1 3 0,6 7-109,-3-2 0,6 4-56,6 2 1,-1 0 65,6 0 0,-5 0-31,6 0 0,-6 2 5,6 4 1,-2-2-8,2 7 0,4 7 13,-5 5 1,5 7 16,2-1 1,7 2-38,4-2 1,12 7 78,5-7 0,12 12-453,6-13 0,5 13 320,6-12 1,-3 13-13,3-8 1,-45-14-1,0-1-158,45 15 0,-1 1 119,-11 0 1,-1-1-193,-4 1 1,2-1 69,4 1 1,-5 5 50,-6 1 0,-1-7-426,0-5 1,6 0 203,0 5 0,-6-5 22,-6 0 0,-1-6 311,1 6 0,-1-12 0,-5 6 0,3 0 0,-4-3 0,-6-5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7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8347,'-17'0'221,"-6"0"9,0 0 0,-2 2-5,2 4 1,3 4-268,-3 7 1,6 0 131,5 1 0,5 5 12,7 0 0,2 0 25,3-6 0,15 0-84,14 1 1,3-1-86,9 0 0,-2-1-262,2-5 0,4 3 179,-4-9 0,-5 1-112,-7-6 1,-1 0-88,-10 0 126,0-8 77,-13-1 0,-3-9 166,-7 1 0,-9-6-113,-9 0 1,-7-6-55,-9 6 0,-9-6-30,-3 6 1,-6-6-157,-5 6 0,-5 2 308,-7 10 0,-8-5 0,-1 7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7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3027 69 8379,'-7'-17'0,"3"0"-385,-8-1 0,1 9 157,-7 3 0,7 4 193,-1 2 1,1 0 10,-6 0 0,-8 14-6,-4 3 0,-6 6 20,-5 0 0,-6 0-1,-12 12 1,-3-3 113,-9 14 1,-14 2-246,38-19 0,0 0 1,-4 1-1,0 1 185,-2 4 0,0 0 0,-6 3 1,-1 1-23,-1 1 0,-1 0 0,-5 2 0,1 1-31,2 0 1,-1 0-1,1-3 1,-1-1 25,3-1 1,1-1 0,3-1 0,-1-1-2,0 0 1,1-1 0,0 0 0,0-1-19,0 0 0,-1-2 0,1-1 0,1-1-10,0-2 1,2-2 0,5 1 0,0 0-148,0 0 0,0 0 0,4-3 1,0-2 123,-42 20 0,11-5-167,6-1 0,11-8 121,13-4 1,5-10-296,13-1 278,3-1 99,15-1 0,-5-3 0,5-7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8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364 173 8344,'-44'-6'137,"4"1"1,3-7-86,2 6 1,1 0 325,-1 6 1,8 2-171,4 4 0,4 6-375,2 11 1,1-2 234,5 8 0,1-6 59,5 6 1,3-8-28,-4 2 0,4 2 3,2-2 1,2-6-160,4-5 0,-2-3 136,7 3 0,1 1-27,5-7 0,6 0-48,0-6 0,8 0-11,-2 0 1,3-8-33,3-3 1,-1-5-168,1-1 0,0 0 115,-1-1 0,-7 1-71,-4 0 1,-11-1 133,-7 1 0,-3 0-28,-2 0 0,-2-7-159,-3 1 1,-5 0 90,-7 6 0,-1 0-92,1-1 0,2 1-158,3 0 3,5 0 1,10-1 93,9 1 276,7 0 0,31-1 0,4 1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7:5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3217 8322,'17'-17'0,"-2"0"195,-3-1 1,3 1-6,-3 0 1,5 0-137,6-1 0,-4 1 181,4 0 0,2-6-152,-2 0 0,6-6 35,-6 6 1,6-8-174,-6 2 0,6-4-14,-6-1 1,2-3 155,-2-3 0,-4 2-200,4-9 0,-3 1 57,-3-6 1,6-1 62,0-5 0,8-3-114,-2-9 1,3-1-1,3-4 1,-1 2-160,1-7 1,5 7 229,1-2 0,-7 9 1,-5 3 1,0 0 24,6-7 0,-7 7-56,1 0 1,-8 5 37,2-5 1,-1 7-3,1-2 1,-4 4 23,4 2 1,-2 1-3,2-1 0,-4 0 3,4 0 1,2 6 112,-2 0 1,0 2 34,-5-3 0,-1-3 152,0 4 1,1 2-86,-1-2 1,-2 8-41,-3-3 1,1 5-73,-7 1 1,2 2-4,-3 5 1,-3 1-6,4 4 1,-4 9-19,-2-3-306,0 4-88,0-5 209,0 1 0,0 5-341,0 1-2,0 7 335,0-4 1,-6 6-85,1-3 36,-1 3 25,6-6 92,-8 8 1,4-6 76,-7 1-95,7-1 0,-6 4 42,4-4 1,3 4 24,-9-4-5,8-3 1,-11 1 15,3-3 0,3-5 116,-3 5 1,6 1-82,-5-1 1,-1 7 125,-5-2 1,0-2-88,0 2 0,-1 1-41,1 5 1,-6 2-24,0 3 1,-2 5 60,2 7 1,2 8-11,-8 4 0,8 4 37,-2 1 1,5 1 129,7 0 1,3-1-155,8 1 0,8-3 16,3-3 0,10 2-158,3-8 1,6 0 98,-1-6 1,4-5-51,1-1 0,1-9-14,0-2 0,-1-4-18,1-13 0,-3 2-5,-3-14 1,2 0 23,-8-5 1,-2-1 124,-9 0 0,-5 1-97,-7-1 0,0 1-144,0-1 0,-2 0 149,-3 1 0,-7 1-256,-11 4 1,4 4-73,-4 8 319,-4 8 0,-8 1 0,-9 8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05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52 260 7993,'10'-17'-433,"3"-1"-75,-7 1 0,5 5 335,-5 1 1,8 1 166,-3-1 0,4-3 2,3 9 1,-1-7-27,0 6 1,1-1 98,-1 1 0,2 2-29,4-8 1,-9 9 9,3-3 0,2-2-7,4 2 1,2-5 12,-2 5 1,-2-5-41,8 5 0,-6-2 7,6 2 0,-2 4-21,2-3 0,3-3 25,-3 2 0,2 0-59,-2 6 0,2 0 56,-8 0 0,5 0-3,-4 0 0,4 2-16,-5 4 1,2-2-2,-2 7 1,-3 1 11,3 5 1,-4 3 3,-2 3 1,0-4-33,1 4 0,5 2 26,0-2 1,-6 2-34,-5-2 1,-3-2 15,3 8 0,1-8-3,-7 2 0,6 2 3,-7-2 1,1 6 0,-6-6 0,0 6-1,0-6 1,0 8 0,0-3 1,-2 5-63,-4 2 0,3-1 57,-9 1 1,1 1-16,-7 5 0,1-5 21,0 5 1,-1-5-4,1-1 1,0-3 9,-1-3 0,-6 4 2,-5-4 0,2-2-22,-2 1 1,0-6 2,-5 1 0,-1-4-53,0-2 1,-1 0 58,-4 1 1,3-3-1,-3-3 1,3 1 27,3-7 1,-3 0 1,-3-6 1,1 0 9,-7 0 1,8 0 99,-3 0 1,-1-8-99,2-4 1,-1-5 13,7-6 1,7-4-5,4-8 0,4-7 5,1-4 1,9-4-59,3-2 1,4-5-44,2-1 1,2-2-152,4 3 1,-2 3 199,7-4 0,1 5 0,5 1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06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623 363 8038,'0'-25'0,"0"6"-185,0-4 0,0 4-279,0 2 1,0-1 378,0 1 0,2 2 63,4 3 0,-2-3-1,7 3 1,3 3 23,9-3 1,-2 1 2,8-7 0,-6 1 42,6 0 1,-3 1-54,3 5 0,4-5 48,-4 5 1,3 3-40,3 2 0,2-1 3,3 1 1,2 0-35,4 6 1,4 0-91,-4 0 0,4 2 80,2 4 0,-6 4-11,0 7 1,-7 0 33,1 0 0,-11 3-21,-6 3 1,-4 4 38,-1 7 0,-7 1 0,1-1 1,-9 1 11,3-1 0,-4 1 23,-2 0 0,0 1 15,0 5 1,-2-5 28,-4 4 1,3 5-71,-9 1 1,-1-2 61,-10 2 1,1-2-48,-6 2 1,-1 4-2,-6-4 0,-5-3-23,0-3 0,-8 2-2,1-1 1,-4-1 43,-7-5 1,2-1-1,-7 1 1,-1-6 39,-5-1 1,2-5-103,4 6 0,-5-13 175,5 1 0,3-11-109,3-1 1,3-3 83,2-2 1,0-9 10,0-9 1,6-1 9,0-10 0,8 1-123,-3-7 0,5-1 7,1-5 0,8 3 73,4-8 1,6 0-257,5-6 0,5-6-26,7 0 1,9 1 65,9 5 0,7 0-283,9 0 0,8 10 389,4 7 0,4 1 0,2 7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07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51 208 7991,'7'-17'-110,"3"0"1,7 0-50,1-1 0,1 1 55,4 0 0,4 5-165,7 1 0,3 5 89,3-6 0,-1 8 147,7-1 1,0-3 73,6 2 0,2-5-11,3 5 0,-1-6 0,7 7 0,-5-1 31,5 6 1,-11 0-16,6 0 0,-16 0 85,4 0 1,-7 8-82,-5 3 1,-7 12-70,-4 6 1,-5 9 67,-7 3 1,-3 7-141,-8-2 1,-2 4 99,-4 2 0,2 0-9,-7 0 0,-1-6 3,-5 0 0,-6-6-8,0 6 0,-8-2 37,2 3 1,-4-5 13,-1-8 1,-3 1 54,-3 0 1,-2-3-77,-4-3 1,-2-4 118,7-8 1,-5 1-33,6-1 1,-6-8-27,5-3 0,-7-4-10,2-2 0,2-2-1,-2-4 1,2-3 57,-2-8 1,3-6-34,9-1 1,-1-6-154,1 1 1,5-10 75,0-1 1,14-2-187,-3 2 0,12-5-38,1-7 1,16 2-36,7 4 0,18-2-21,4 8 0,8-4 257,4 9 0,8-3 0,1 11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07.9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68 243 7901,'0'-18'-168,"0"1"57,0 0 0,-6 0 102,0-1 0,1 1-74,5 0 0,1 5 90,5 1 0,4 1-132,7-2 0,0-1 112,1 7 1,-1-1-73,0 1 1,2 2 64,5-8 0,-3 9 61,8-3 1,-1-2-125,7 2 1,-1 1 72,1 5 1,0 0 8,-1 0 0,-1 2 2,-4 3 0,1 7 0,-6 11 1,4 2 9,-5 4 1,0 9-7,-5-3 0,-7 7 105,1 4 1,-8-6-83,1 12 0,-3-2 5,-2 8 0,0-4-54,0 3 0,-2-3 0,-3-2 1,3-2-21,-4-4 0,-2-2-133,3-3 1,-7-11 156,6 5 1,-7-6-18,1 0 0,-9-4 45,-2-8 1,-8 0-11,3 1 1,-7-9 87,-5-3 1,-5-4-18,-7-2 1,6-4 160,0-8 1,6-1-95,-6-16 1,7 4 92,-1-9 0,5 1-196,7-13 1,10 4 64,13-10 1,8-4-470,15-13 1,20-10 147,-6 35 1,5 2-1,8-2 1,3 1 0,4-4-1,1 0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8155,'0'-11'1019,"0"-1"-481,0 8 188,0-3-340,0 7 1,0 1-86,0 5 1,0 4 250,0 7 1,0 0-191,0 1 1,-5 5-278,-1 0 1,0 0 47,6-6 1,0 1-237,0-1-82,0 0 1,6-5-500,0-1 1,1-7-535,-1 2 1,-2-4 83,8-2 1134,-9 0 0,13-8 0,-7-2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2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7377,'0'-9'766,"0"-7"-495,0 14 1,0-7 243,0 3 417,0 4-233,0-6 326,0 1-287,0 5-256,0-6-130,0 8 89,0-8 1,2 6 28,4-3 0,-2 3 28,7 2 1,1 0-155,5 0 0,0 0 31,1 0 1,-1 0-81,0 0 1,1 0 136,-1 0 1,0 0 7,0 0-205,1 0 117,-1 0-12,0 0 36,1 0-28,-1 0 4,0 7-529,-7-5 83,5 6-25,-13-8 1,6 2-160,-8 4 0,2-4-1281,4 3 755,-5-3-1206,7-2 546,-8 0-76,0 0 602,0 8 90,-8 2 1,-1 9-1223,-8 4 2070,-1-4 0,-7 14 0,-2-6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25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17 7854,'0'10'1197,"-7"-2"0,3-8-613,-8 0 0,6 0 364,-5 0-429,7 0 1,-9 2-309,7 3 1,-6-1-156,7 8 1,-7-1-141,6 7 125,-7-9 38,11 7 0,-12-7 87,9 9-60,-9-1-243,12-8-73,-5 7-242,7-7 67,0 1 1,2-2 57,3-8 0,7-2-183,11-4 1,2-4-356,4-7 427,3 0 147,3-8 0,1 6-250,5-4 325,-5 3 144,-1-5 1,-6 12 67,0-4 0,-8 11-20,2 0 1,-10 4 546,-1 2-156,-8 0-94,3 0 0,-7 8-13,0 3-13,-7 5-211,-3 9 0,-7-4-101,-1 8 20,-7 0 1,6 11-1,-6 0-147,0-1 1,6-3 118,-4-1 1,4-1 6,1 1 0,1-8 129,0-4 0,1 2-115,5-2 0,3-6 196,8-5-259,-7-1 34,5-1 82,2-2 1,9-8-4,9 0 1,5 0 15,0 0 1,0-6-8,-6 0 1,0-6 94,1 7 0,-1-1 183,0 6 0,0 0 169,1 0-244,-9 8 69,7 1 0,-12 9 194,7-1 1,-7 0-81,2 0 0,-4 1 72,-2-1 0,0 0 57,0 1-337,0-1-19,0 8 1,0-12-44,0 5 273,0-5-302,0 4-147,7 1 37,-5-9 0,8-1-365,-4-8 310,-4 0-165,13-8 1,-7 2-218,3-11 1,5 2 38,-5-14 1,-1 6-165,1-6 0,-5 8-152,5-2 298,-7 4 96,4 1 1,-8 1-58,0 0 167,0 7 79,-8 3 0,4 7 115,-7 0 67,-1 0-79,-5 0 0,-2 1 117,-4 5 1,2 10 13,-8 7 1,0 2 145,-6-2 0,1-2-83,-1 8 0,1-6 46,-1 6 1,1-3 452,-1 3-329,0-4 44,8-7 1,3 3 154,6-4 1,3 4 264,3-9-345,-3-5 1,11 1-45,-7-8-414,7 8 0,4-6 28,11 3 44,5 5 105,1-8 1,10 13-93,7-3-172,1-5 289,15 9 0,-12-7 125,9 9 0,-7-3-148,6-3 0,-8 3 110,3-3 0,-5-3-273,-1 3 1,-1-7-235,1 7 1,-6-8-182,0 2 1,-2-4 251,1-2 0,5 0-1916,-4 0 1055,-4 0 509,8-8 1,-9-2-1897,5-7 1268,4-8 1146,-14-2 0,6-8 0,-8 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27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7922,'0'-17'202,"0"7"-9,0 2 1256,0 8-941,8 0 0,-1 2 557,5 4-546,-5 4-202,1 7 0,-4 0 110,8 0 0,-9 1-141,3-1 1,-4 6-53,-2 0 1,0 0-91,0-6 0,0 3-133,0 3 1,0-4-430,0 4 308,0-11 128,0 3 1,0-11-728,0 7 309,0-7 89,0 4-74,0-8-13,0 0 217,0-8 0,0-1-110,0-9 0,0 1-333,0 0 312,8-1 99,1 1 0,3-6-176,-1 0 0,1 0 43,5 6 1,1-6 100,-1-1 0,0 1 76,0 6 1,-5 6 113,-1-1-43,-7 1 0,10-1 233,-8 1 0,1 7 523,-1-2-402,-4 4-154,6 2 0,-6 0 655,3 0-409,-3 0-72,6 8 1,-2 1 159,-1 9 1,7 1 12,-6 4 0,5-2 213,-5 8 0,2-6-217,-3 6 1,-1-8-186,8 2 0,-8-4-1083,1-2 753,5 1 1,0-3-1889,7-3 743,-7 3-35,5-13 0,-5 6 1250,7-8 0,0-16 0,0-3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2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8363,'12'0'847,"-1"0"1,-5 0-312,6 0 0,-1 0 43,7 0 0,-1 0 167,0 0-361,8 0-113,-6 8 1,8-5-139,-4 9 0,-3-8-12,3 2 1,2 1-108,-2-1 1,0 0 20,-6-6-173,8 7 0,-6-5-4,4 4-79,-11 4 1,-5-6 369,-7 7 17,0 1-156,0 5 0,-7-4 166,-5 5-162,-11-5 1,2 12-410,-8-8 257,0 1 0,-3 5-302,3 0 0,-4 0-540,4-6 1,3 0 173,-3 1 0,8-1 805,-2 0 0,3 8 0,3 2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28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10 380 7856,'-9'10'2349,"16"-18"1,7-3-1439,15-12 1,1-4-757,11-2 1,3 2-402,8-2 1,0 1-246,0-7 1,-1 2-597,1 4 1,-2 4-742,-4 8 1828,-3 0 0,-1-8 0,2-2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7990,'-11'2'1335,"-1"4"-644,8-4 182,-11 13-32,13-13-541,-6 14 0,10-15-239,4 5 1,4-4-48,7-2 1,0-2-169,1-4 0,5-3-82,0-8 1,2-3-306,-2-3 1,-6 4 202,0-4 0,-1-2 338,-11 2 0,1-8 0,-6 4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4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8049,'-7'-9'1763,"5"1"-364,-6 8-439,8 0 1907,0 0 0,8 0-2390,3 0 1,-1 0-65,1 0 0,1 0 163,5 0 1,1 0-193,-1 0 0,0 0 409,0 0-812,1 0 67,-1 0-118,-7-8-166,5 6 322,-13-5-862,6 7-1255,-8 0-425,0 0 1,0 7 859,0 5 1,-8 5 829,-4 6 0,3-2-1150,-3 8 960,1 0 956,1 6 0,-5-1 0,5 1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5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8397,'0'-17'853,"0"-1"0,6 7-394,0-1 1,5 1-87,-5-7 1,8-1-100,-3-4 0,3 4-191,-3-4-58,5 4-62,-7 1 1,7 1-205,-5 0 0,3 0 61,-9-1 1,1 1-247,-6 0 0,6-1 163,0 1 1,-1 0-20,-5-1 1,-2 3 148,-3 4-9,3-5 55,-6 7 1,2-3 169,1 1-193,-1 7 167,6-4 0,-2 2 462,-4 0-260,4 1-28,-6 12 1,7 5 2,-5 11 1,4 2 176,-4 4 0,4 3 65,2-3 0,0 4-115,0 2 0,0-1 136,0 1 19,0-1-293,0 1 1,6-6 191,0 0 0,1-6-221,-1 5 1,-2-12-105,8 1 1,-7-5 152,7-1-286,-1-3 1,7-8 0,-1 0 1,-2-2 50,-3-4 1,3-3-342,-3-9 1,3-1 28,2-4 1,-5 2-118,-1-8 1,-1 6-60,2-6 0,3 6-223,-3-6 1,-5 0 140,-1-5 1,2-3-68,-3-3 1,1 2 180,-6-9 1,0 3 162,0-2 0,0-2 79,0 8 1,0-6 62,0 5 1,0 7 211,0 5-93,0 8 46,0-4 1,0 7 243,0 1 0,6 6 368,0-1 449,-1 8-580,3-11 0,-4 13 149,8-4 491,-9 4-487,13 10-216,-14 2 423,13 7-493,-13 0 1,6 2 67,-8 4 0,5-1-27,1 6 0,0-6-296,-6 1 1,0 2-146,0-2 1,0 0-154,0-6 0,2-5 218,4-1-1335,-4-7 742,13 4 0,-5-16-60,7-4 1,2-11 126,4-6 1,4-5-99,8-6 1,-7 3 287,1-3 1,-6 3 99,6 3 0,-8 7 250,2 4 1,-3 11-176,-3 6 565,0-3-167,0 7 1,-5-6 659,-1 8-460,-7 8-111,4 1 0,-8 9-161,0-1 0,0 0-45,0 1 0,-2-1-235,-4 0-57,4 0 233,-13 1 1,11-1-388,-7 0 0,-1 1 20,-5-1 1,5-6-434,1 1 445,-1 0 1,1 3 106,-1-4 1,3-1 8,-3-4 0,2-4-183,5 3 306,3-3 0,-8 4-229,4 0 297,4 0 0,-5-4-24,7 3 1,-2-3 32,-4 4 1,4-2-137,-4 2 28,4-4 12,2 5-6,0-7 361,8 0-155,-6 0 9,6 0 264,-1 0 64,-5 0 20,6 0-73,-8 0-236,8 0 1,-6 8 86,3 3 197,-3 13-239,-2 2 1,0 11 277,0 3 1,0-3-105,0 3 0,0 2-115,0-1 1,0-1-145,0-5 1,0-1-108,0 1 0,-5-8-35,-1-4 0,0-4-317,6-2 0,0-5 290,0-1-977,0-7 282,0 4 286,0-8 1,-6-2 113,1-4 0,-3-3-49,2-9 0,4 1 167,-4 0 1,-1-6 223,1 0 1,0-2-159,6 2 1,0 3 39,0-3 1,2 10 32,4 1 0,-2 7-3,7-7 1,1 8 14,5-2 1,-5 5-123,-1 1 51,1 0-130,5 0 99,-7 0 0,-3 7 32,-7 5 1,0 3-3,0 2 0,-2 3 124,-3 3 0,1-4 190,-8 4 0,6 2 1245,-5-2-754,7 0-113,-4 2 0,8-6 1339,0 4-1407,0-3 0,0-3-15,0 0 1,2-7-162,4-5 1,-2 3 426,7-2-460,1 0-256,5-6-938,1 0 806,-1 0 0,0-6-1257,0 0 0,-5-5 331,-1 5 0,1-6-73,5 7 1,-5-1 220,-1 6 1,1 0-256,5 0 0,0 0 475,1 0 0,-1 0-42,0 0 0,6 0 670,0 0 0,8-8 0,-4-1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6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7942,'0'9'4732,"0"-1"-3719,0-8 2,0 0-1235,7 0-1207,-5 0-1562,6 0 2989,0 0 0,-6 8 0,5 1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7942,'0'12'1604,"0"-1"-691,0-7 371,0 11 579,0-13-1401,0 6-656,0-8 194,0 0 0,8 0 0,2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8134,'-10'0'471,"2"0"-471,8 0 0,2 0 1104,4 0-682,4-8 0,7 6-154,0-4 1,6-1-359,0 1 1,6 0-308,-6 6 0,0 0 263,-6 0 1,1 0-198,-1 0 1,0 0 79,1 0 0,-7 0-119,1 0 1,-7 2-140,7 4 509,0-4 0,5 5 0,0-7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6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8072,'10'-8'0,"5"1"938,-4-5 1,7 5-354,5 7 0,-4 0 385,4 0-590,4 0 0,-8 0 353,4 0 0,2 7-298,-2 5 0,-2-3-351,-9 3 0,-4-1-153,-8 7 1,0 1-303,0 4 1,-4-2 309,-8 8 1,1 0-3,-12 5 1,4-5-120,1 0 34,1-8 51,0 12 0,7-14 819,4 4-357,4-11 38,2 3-148,0-5 1,8 5-140,4-3 0,3 1-41,2-7 1,8-1-269,4-5 0,4 0-706,1 0 1,1 0 460,-1 0 438,1-7 0,0-3 0,-1-7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8182,'18'-8'640,"-1"6"-285,0-4 0,3 4 443,3 2 0,-4 6-172,4 0 0,2 7 55,-2-1 0,0-3-125,-6 3 1,1-2 97,-1 1 0,-6 5-708,1-5 0,-6-3 80,5-3 1,-7-1-574,2 2-706,-4-4-125,5 6 0,-5-6 396,4 3 1,-6-3 981,-6 4 0,-3 4 0,-9-1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8109,'0'9'1780,"0"7"-1675,0-7 0,0 3 488,0-1 1,2-5 87,4 5 1,-4-5 912,3 6-1067,-3-1 0,-2 7-70,0-1 1,0-6-120,0 1-274,0-1 1,-2 5 111,-3-5-50,3 5 0,-8-14-113,4 3-90,4-3-580,-5-2 246,7 0 0,0-2-275,0-3 1,0-1-431,0-11 1,7 1 466,5-13 0,5 1 18,6-7 1,2 0 233,4 1 1,4 7 250,-5 4 0,5 6 138,2 5 0,-6 4 283,-1 8 0,-7 2 92,3 4 1,-7 9 516,-6 9 1,3 0 620,-8 0-645,-1-5-451,-5 13 0,0-12 649,0 3 0,0-4 121,0-2-894,0-7-519,0 5 0,8-13-325,4 4 1,9-14-4,2-9 1,9-8-797,3-10 1,7-1 626,10-5 1,0 11-128,0-5 0,-6 14 466,0 4 1,-9 1 220,-3 11 0,-1 1 339,-10 9 1,-6 5 190,-5 7 1,-8 1 458,1-1 0,-5 6-217,-5 0 1,-5 2 540,-7-2 1,-6-4-494,0 4 0,-6-5-220,6-7 0,-6 3-375,6-9 0,0 1-124,5-6 0,1 0-210,0 0 1,5-7-257,1-5 1,7-3-675,-2-3 0,4-7 442,2-3 0,8-11-1047,4-1 1815,3-8 0,10-4 0,2-10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3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86 381 7925,'-17'-8'1520,"8"6"-1274,1-5 0,10 9 143,4 3 1,9-3 277,8 4 1,6 2-232,-6-2 0,8-1 186,-3-5-403,5 0-270,2-7 0,-6 3-237,-1-8 1,-1 1 125,2-7 0,-4-5-100,-8 0 1,-5 0-86,-1 6 0,-7 0-1376,2-1 1097,-4 1 1,-8 0 158,0 0 0,-7 1 407,1 5 0,-3-5 147,-2 5 1,-1 3 172,1 2 1,6 4-199,-1 2 0,6 4 124,-5 8 1,5 1 67,-5 16 1,5 8 54,-6 9 1,8 11 31,-1 7 1,1 3-65,-2 2 1,2 6-146,-7 0 0,5 0 139,-6-6 1,9-7-68,-3-5 0,4-7-263,2-9 1,0-3-630,0-15 45,0 0 87,8-6 0,-5-7-609,9-4 609,-8-12 421,3-11 1,-5-10-900,4-8 478,-4 1 556,6-1 0,-10 0 0,-4 1 0,2-7 0,-7 1 0,1 0 0,-1 5 0,-3 3-38,8 3 1,-5 9-2,5 9 0,-7 7 815,1-2 0,2 6-348,-1 6 0,-1 4 568,-5 7 0,-4 0-297,4 1 0,-8 5 324,13 0-420,-7 0-61,9-6-453,1 0-263,1-7 0,16-2-420,3-8 1,14-16 360,10-7 1,1-8-1297,10-3 661,8-8 364,0 5 1,13-7-61,-3 4 0,-3 5 300,3 0 1,-9 5 242,3 12 0,-6-1 48,-6 13 0,-6 1 206,-11 5 0,0 2 809,-12 3 1,2 1-571,-13 11 0,0-3 249,-6 9 0,-2 2-184,-4-2 0,-3 2-104,-9-2 0,-1-2-345,-4 8 1,4-8-277,-4 2 1,-2-4-37,2-1 0,0-7-281,5 1 1,1-8-92,0 1 0,5-3 250,1-2 0,7-2-17,-2-3 1,4-5 103,2-7 0,0-1 273,0 1 0,8 0-28,4-1 1,3 3 199,2 4 1,6-3 4,0 8 0,6 1 136,-6 5 1,6 0 47,-6 0-305,8 0-25,-12 0 1,14-6-113,-5 0 1,-1 0-11,2 6 0,0-5-137,6-1 1,-3-6 17,-3 6 0,8-7-187,-9 1 0,9-3 167,-8-2 0,3 0 82,3-1 1,-6 7 181,0-1 0,-2 1-107,1-7 1,3 7 63,-8-1 1,6 3 58,-6-3 0,2-3 149,-2 3 0,-4 3-75,4-3 0,-5 6 57,-7-5 1,3 5-301,-9-5 0,7-1-218,-6-5 1,-1 5-67,-5 1 1,0-1 161,0-5 0,-7 0-459,-5-1 255,-3 1 253,5 0 0,-5-1 174,3 1 0,-3 0-2,-2-1 0,1 1 270,5 0 0,-5 7 66,5 5 1,-4 3 366,-3 2 0,7 0-72,-1 0 0,3 2-211,-3 3 0,-1 5 284,7 7 1,-8 2-215,3 4 0,1 10-53,-1 7 1,1 14-103,-1-2 1,-3 17 64,8 0 1,-5 10-374,5-4 1,-5 4 170,5-10 0,0 2-159,6-13 0,0 3 66,0-9 0,0 2-874,0-14 1,0-1 288,0-10 0,0 1 73,0-7 1,0 1 206,0-7 1,-2-6 225,-4 1 68,-3-8 0,-9 3 0,1-7 0,0-7 1317,0-5-623,-1-3-472,1-10 0,2-2 407,3-8 0,-1 1-174,7-1 1,0 3-49,6 3 0,0-2-330,0 8 0,2 0-288,4 6 1,1-1 44,5 1 0,3 0-221,-3-1 1,9 7-1692,2-1 0,6 1 972,-6-7 1,8 1 1017,-2 0 0,3 0 0,3-1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70 519 7961,'-17'-25'695,"0"14"1,5-5 2629,0 16-2786,9 0 0,-5 2-100,8 4 307,0 4 1,0 13-249,0 0 1,0 2-172,0-2 1,0-2-416,0 8 1,0-2-374,0 2 0,0 1 330,0-7 0,0 2-195,0-2 1,0-9-322,0 3-846,0-3 935,0-5 1,2-1-351,4-8 812,-4 0 61,5-8-14,1-1 0,0-14-153,3-1 1,6-6 144,1 1 0,1-4 85,10-1 1,0-1-175,5 1 1,7 1-249,-1 4 0,14-2 208,-2 8 0,3-6 2,-3 6 0,0 6 201,0 6 0,-6 5-69,0-6 0,-15 8 52,-2-1 1,-8 3-119,-4 2 231,-7 0 0,-3 7-53,-7 5 0,-13 5-53,-4 6 0,-18 4-215,0 8 1,-16 1 105,-1 5 0,-6-5 206,0 4-688,5-3 706,1-10 0,4 0 222,7-4 1,9-10 135,9 5 0,9-7 1338,3 1-1344,7 3 0,-2-13-35,12 4 0,5-4-401,12-2 1,4-2 444,8-4 1,5-9-1020,1-9 1,-1 0 144,-5 0 1,-1 3-69,1-7 1,-8 6-98,-4-1 0,-10-2-258,-1 2 1,-8-2 413,1 2 1,-9-2 39,-1-4 0,-11-3 399,-1 3 1,0-6-120,-6-5 1,3 4 57,3-5 0,0 5 174,0 1 1,5 2 279,0 5 0,7-3-147,-7 8 1,8 0 82,-1 5 0,3 1 337,2 0 64,0 7-115,0 3-385,0 7 0,-2 17 242,-4 12-50,4 19-396,-6 21 1,3 13 315,-1 16 0,0-48 0,0 0-299,3 7 0,1 2 1,-4 1-1,0 1-380,3 2 0,0 1 0,-1 3 1,1 0 297,-1-1 0,2 1 0,1-2 0,0 0 0,-3 1 0,-2 1 0,0 0 0,-1 0 0,-3 2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2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70 260 7970,'-17'0'0,"-1"0"0,7 0 728,-1 0-261,8 0-103,-3-8-154,7 6 1,0-7 309,0 3-268,0 4 0,7-13-68,5 3 0,5 2 6,6-1 1,2 5-56,4-5 1,10 5 33,-5-6 1,5 8-111,-5-1 0,1-3 63,-1 2 0,3 0-192,3 6 1,-1-1 11,7-5 0,-6 4 119,6-4 1,0 4-191,6 2 0,0-6 47,0 1 0,0-3-10,0 2 1,5 2 62,1-7 0,9 7-10,2-2 0,-5-1 20,5 1 1,-2-2 2,8 2 1,-4 4-7,4-3 0,-6 3 28,-5 2 0,-3 0 165,-3 0 1,-6 5-58,0 1 1,-2 6 44,-10-6 0,0 1-85,-5-1 0,-1-4 16,1 4 0,0-4-44,-1-2 1,1 0 11,-1 0 1,-5 0 2,0 0 1,-6 0-6,6 0 0,-8 0 279,2 0-292,-4-8-7,-1 6 1,-7-6 483,1 8-9,-8 0 78,3 0-216,1 0 13,-6 0-268,5 0 179,-7 0-839,0 0-333,-7 0 1,3-5-169,-8-1 1,7-2-1695,-7 2 2737,1 4 0,-14-13 0,-2 5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2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9063,'0'-10'3211,"8"2"-3328,3 8 0,11 0 212,1 0 0,7-5 176,-1-1 0,4-6-77,1 7-7,1-9 0,-2 12-160,-5-4 1,3-1-286,-8 1 1,0 0-462,-5 6 0,-9 2 241,-3 4 1,-4 5 180,-2 13 0,-2 0 185,-4 5 1,-11 4 359,-12-4 0,-2 3-206,3 3 1,-11 0 177,5-1 1,1-1 174,4-4 0,2-4 430,-2-8 0,10 0 586,8 1-962,7-1 0,-4-6-695,8 1 263,0-8 1,10 3 9,7-7 0,2 0-177,10 0 0,0-5-422,5-1 1,1-9-74,0-3 0,-1 1-531,1-6 1,-1 4 392,1 1 1,-8 1 34,-4 0 0,-4 5 286,-2 1 302,-7 7 1,0-10 194,-5 9 74,-3-1 0,8 6 299,-4 0 0,-3 8 130,9 3 0,-6-1 558,5 1 1,-5 1-2,6 5 0,-7 0 43,7 1-800,-8-1 0,5-2-148,-3-3 1,-4-3-172,4-3 1,-4-2-223,-2 8-777,0-9 318,-8 13 0,-2-12-741,-7 7 1,-6-5-922,0 6 2324,-8-1 0,-3 6 0,-11 1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8005,'-9'7'617,"1"-5"-522,8 6 191,0-8 1,8 0 433,3 0 0,6 0-241,6 0 1,4-6 29,8 0 0,1-7-446,5 1 0,-5-3 12,5-2 1,-5-1-104,-1 1 0,3 0-241,-3 0 1,1-1-348,-13 1 1,2 0 136,-2-1 1,-9 1-435,3 0 1,-11 5-107,0 1-19,-4 7 718,-2-4 196,-8 8 0,-2 0 136,-7 0 1,5 0 238,1 0-69,7 8 0,-5 2 121,3 7 0,4-6 318,-4 1 1,4 5-100,2 6 0,-2 0 321,-4-5 0,5 5-154,-5 0 0,4 0-279,2-6 1,0 0 170,0 1 1,8-3-206,3-3 1,4 1-279,3-7 1,-1 0-171,0-6 1,8-4-371,4-8 1,-2 1-27,2-12 1,-2 1-631,2-1 0,1 4 26,-7-4 0,0 6 1072,-5 5 0,-1-11 0,0 4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3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68 7998,'18'-18'0,"-1"7"-6,0-1 1,1 9 59,-1-3 1,-6 2 572,1-2-457,-1 4 0,1-3 94,-1 10 0,-5-1 103,6 8 0,-6 7 142,5 10 1,-7 3-114,2 3 1,-4 5 69,-2 1 0,0 7-162,0-2 1,-2 2-225,-4-2 1,-4 2 12,-7-8 0,0 8-231,-1-2 1,-5-3 119,0-3 1,-2-3-75,2-3 0,4-1-496,-4-4 0,4-4 261,1-8 1,1-2-71,0-3 1,0-4 79,-1-8 1,1 0-10,0 0 0,5-8 118,1-4 0,-1-3 32,-5-2 0,5-6 201,1 0 0,7-1-66,-2 7 0,6 0-131,6 0 0,4-1 55,7 1 0,2 6 43,4-1-49,4 8 122,8-4 1,-1 8 111,1 0 1,5 0-109,0 0 0,1 2 78,-7 4 1,-1 4 26,-4 7 1,2 2 242,-8 4 0,0 2 287,-6 4 1,-2 10-219,-3-5 0,1 5 220,-7-5 0,0 6-204,-6 1 0,-8 5-87,-3-6 0,1 6-210,-1-5 0,-1 1-126,-5-2 0,1-9-64,5 4 1,1-12-287,4 0 0,5-4-726,-5-2 1,2-1-13,-2-5-1074,4-3 1087,-5-8 1062,-1-8 0,6-17 0,-6-11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4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16470,'0'17'-2940,"0"-6"2940,0 1 0,-7 7 0,-3 8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2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8079,'10'-2'361,"-5"-4"746,-3 4-565,-2-6-307,0 8-15,0 0-139,-7 0 0,5 8-15,-4 4 0,4 3-380,2 2 256,0 1 1,0-1-289,0 0-154,0 1 318,0-1 0,0-6-53,0 1 72,0-8 63,8 3 0,1-9-27,9-3 1,-3 1-6,-4-8 1,5 1 104,-5-6 0,3 5 1,-3 0 0,5 1-24,-5-6 0,-1 1-15,1 5 1,-5-3 160,6 9-72,-8-9 1,3 10 53,-7-7 30,0 7 274,0-11-174,0 13 170,0-14-324,0 14 104,0-13-282,0 13 7,0-6-226,0 8 145,0 0 1,0 8 431,0 4 0,-2 5-25,-3 6 0,1-2-136,-8 8 0,6 0 182,-5 5 1,5 3 22,-5 3 0,5-1 50,-6 7 1,1 0-261,-7 6 1,7 0-135,-1-1 1,1-4 36,-6-1 1,5-8-197,1 2 1,1-5 106,-2-6 1,-3 2 117,3-8 0,3 0 28,-3-6 1,7-6-66,-7 1 6,8-8 68,-11 4 0,11-8 277,-8 0-98,9-8 34,-13-2 1,9-1 351,-5-1-172,4 8-105,8-11 1,-5 11 273,-1-7-352,0-1 0,8-5-124,4 0 1,1-1-121,5 1 1,3-6 103,-3 0 1,9 0-20,2 5 1,0-1-627,-6-4 1,3 4 294,3-4 0,-4 6-1209,4 5 0,-4-1-758,-2 7 473,1-8 1737,-9 13 0,7 1 0,-7 9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4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17 7896,'8'-9'-676,"2"1"1,1 8 404,1 0 1,1 0 452,10 0 19,-4 8 1,6 1 137,-7 9 1,-1-1 242,0 0 1,-1 2-131,-5 4 1,-3-1-91,-8 6 1,-8 3-325,-3 10 0,-13-5-71,-4 4 0,-5 3-159,-2-3 1,1 0 34,-1-5 0,-1-2-222,-5-5 1,5 1 137,-4-11 1,5 1-44,6-13 1,-2-1 57,8-5 1,0 0 51,6 0 1,5-2 168,1-3 1,7-5-121,-2-7 1,12-6-181,6 0 0,5-6 239,6 6 0,12-6 66,11 6 0,0 0 0,6 5 0,-4 7 0,9-1 0,3 7 0,-2-7 0,1 8 0,-1-1 0,-10 3 0,4 2 0,-12 0 96,0 0 0,-5 0 386,-6 0-300,-4 0-167,-8 0-78,-7 0 0,-5 5-222,-10 1 0,-5 6 100,-7-7 162,-1 9 24,1-5 0,-6 7-1,0-5 0,-2 5 0,2-5 0,4 5 0,-4 1 0,4 2 73,1 4 1,7-2 114,-1 8 1,3 2-58,-3 9 0,2-1 121,5 7 0,1 0 248,-8 6 0,3 5-164,-3 1 0,-3 6-72,3-7 0,3 7-230,-3-7 0,6-7-231,-5-9 0,7-7 28,-2-5 0,4-4-558,2-8 228,0-7 172,0 5 1,0-21 24,0 1 1,0-9 301,0-3 0,6-8 0,0-4 0,2-9 0,-3-3 0,-3-1 0,4 2 0,2 1 0,-3-7 0,9 8 0,-5-5 0,9 9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5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7896,'17'-10'-879,"-8"2"1,7 3 878,-5-1 0,-1 0-18,1 6 0,-5 2 141,6 4 0,-1 3 939,7 9 1,-3 1-311,-4 4 0,5 4-117,-5 7 0,-1 1-255,2 0 0,-9-1-140,3 1 0,-4-1-120,-2 1 1,0-2-130,0-5 0,0 3-139,0-8 0,0 6-389,0-6 1,-6 0-781,1-6 0,-7 1 616,6-1 1,-7-5 107,1-1 1,3-5 592,-3 5 0,6-7 0,-5 2 0,-1-4 0,-5-2 0,-8-15 0,-2-5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5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7896,'15'-12'-1757,"-3"1"1757,3 7 0,-7-6 0,3 4 680,-3 5 0,-6-7 375,4 8-513,-4 0-326,5 0 26,-7 0-197,0 0 1,-7 0-19,-5 0 1,-3 8-154,-3 3 0,7 4 279,-1 3 0,3-7 213,-3 1 1,5-6 54,7 5 0,0-5-153,0 5 1,1-7-424,5 2 1,4-4-20,7-2 0,0 0-123,1 0 1,7 0-333,3 0 0,5-8 629,2-3 0,-1-5 0,1-1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7975,'9'2'377,"-3"4"47,4 4 1,-1 7 94,8 0 0,7-5 441,-1-1 1,2-7-463,-2 2 1,-2 2-255,8-3 1,-8 1-206,2-6-355,-4 0 1,-2 0-1641,1 0 1206,-9 0 0,-1 2 750,-8 4 0,-16 3 0,-3 9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5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7975,'-9'27'0,"-5"3"814,8-7 1,1 8-254,5-2 1,0 2-126,0-2 0,5-4-281,1-8 0,6 0-200,-7 0 1,7 1 81,-6-1 1,1-5-237,-1-1-303,-4-7-165,6 11 1,-6-13-98,4 4-658,-5-4 294,7-10 816,-8-1 0,0-9 312,0 1 0,8 0 0,1-1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6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7975,'17'-6'51,"0"0"0,1-5 120,-1 5 1,6-8 67,0 3 0,8-4 185,-2-3 1,3 1-78,3 0 0,-1-1 42,1 1 1,5 8-151,1 3 1,1-2 12,-2 2 0,-3 1-223,3 5 1,-3 0 5,-3 0 1,1 0-223,-1 0 1,-5 5-31,0 1 1,-8 2-365,2-2 452,4 3 0,-9 8 76,-1 1 0,-2-1 72,-9 0 0,0 3 122,-6 3 0,-8-2 362,-4 8 0,-9-6-147,-2 5 0,-7 1 19,1 6 0,2-6-251,-2-1 0,2-1-176,-2 2 1,-1-4-76,6-8 1,1 1-780,6-1 746,8-7 1,-5-1 0,6-5-293,-1 2 0,3 0-651,-5-6 453,-1 0 179,2-8 1,-3-2-253,7-7 0,-7-2 74,1-4 649,4-4 0,-15-15 0,4-3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6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8801,'0'17'1498,"0"0"0,0-5-1201,0-1 1,0 1 105,0 5 1,-2 2-260,-4 5 1,2-5-502,-7 4 393,7-4-339,-12 6 0,7-6-332,-8 4 1,1-4 388,5-1 0,-3-1-1090,8 0-436,-7-7 621,11 5 1073,-6-13 0,16 0 99,4-8 0,3 1 179,2 5 1,1 0-114,-1 0 1,0 0 151,0 0 0,-1 2 239,-5 3 0,3 5 536,-8 7 0,-1-5 1212,-5-1-1034,0 1-1074,0 5 1,0-5-455,0-1-797,-7-7 849,5 4 0,-6-18-344,8-7 0,2-2-75,4-10 0,3 0-592,9-6 1,-1-7 1294,0-4 0,8-4 0,2-2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7960,'10'8'414,"-2"7"149,-8 9 1,0 4-53,0-5 1,-8 6 87,-4-6 0,-3 8-66,-2-2 0,-1-2-306,1 2 1,0-6-376,0 5 0,-1-6 130,1 1 0,5-4-27,1-2 0,7-5-34,-2-1-320,4-7 0,4 6 271,4-5 1,-2-3 41,7 4 1,3-4 339,9-2 1,-4 6-43,4 0 1,-2-1-3,2-5 1,-3 0 36,3 0 1,-10 0 44,-1 0 1,-1 0-347,6 0 0,-5 0-533,0 0 0,-7 0 587,7 0 0,-1-7 0,7-3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7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8037,'17'-10'-79,"-5"3"1,-1 7 1378,-7 0-793,4 7 0,-8 3 177,0 7 1,-8 8 145,-3 4 0,-5 4-290,-1 1 1,-4-5-12,4 0 1,-3-8-205,15 2 1,-7-4-96,6-1 0,2-1-186,10 0 1,6-7-112,11-4 0,4 1-185,7-1 0,1 0 10,-1-6 1,1-2-339,0-4 1,-3 4 93,-3-4 0,2 3-1107,-8-3 730,0 4 431,-6-6 0,-7 10-393,-4 4 1,-12-2 166,-6 7 0,-5 1-357,-6 5 1015,4 0 0,-22 1 0,5-1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8037,'-9'2'-174,"1"4"-433,1 6 477,5-5 0,-6 9 1049,8-5 1,8 6-167,3 7 1,-1-3-38,1 7 0,1-4-102,5 4 1,-2-1 99,-3 2 0,1 4-380,-7-4 0,2 1-236,-2-1 0,-4 2-309,3-8 1,-3 6 203,-2-6 0,0 6-1300,0-6 0,0 0 261,0-6 1046,0-7 0,-7 13 0,-3-4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10249,'11'0'123,"1"0"1,-6 0 14,5 0 1,-5 6 128,5 0 0,-1 1-217,2-1 0,3-2 113,-3 7 0,-5-5-408,-1 6 0,-4-1 183,-2 6 1,0 1 1,0-1 0,-2 0 88,-4 1 0,-3-1 135,-9 0 0,7 1 59,-1-1 1,3 0 1053,-3 0 44,4 1-853,8-1 1,8-7 66,4-5 1,11-3-481,6-2 0,5-7-625,6-5 1,-1-3 313,7-3 1,-9-1-315,-3-4 1,1 4 570,-6-4 0,-5 4 0,1 1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8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7945,'0'-18'-268,"0"7"896,0-1-407,0 9 98,7-5 0,-3 8 247,8 0 1,-7 6-44,7-1 0,-6 11 70,5 1 1,-7 0 8,2 6 0,1 2 204,-1-2 0,2 2-112,-2-1-472,-4-5-57,5 6 1,-7-8-731,0 0 310,0-7-360,0 5 30,0-13 0,0 8 37,0-4-493,0-5 550,0 7 1,2-16-74,4-3 1,-4-4 103,4-3 1,3-1 134,3-4 0,3 2 144,2-8 1,7 8 4,-1-2 1,5 9 91,-5 3 0,8 7 27,-2-2 1,-4 4 312,-2 2 1,-4 2 68,-1 4 1,-7 2 286,1 3 0,-9 5 163,3-5 1,-6 6-315,-6 7 1,-3-5-182,-8 4 0,-3-4-64,-3-2 1,4 1-37,-4-1 0,4-6 235,2 1-255,-1-8 0,7 3 116,-1-7-142,8 0 1,-1 0-125,10 0 1,5 0 84,7 0 1,1-1-77,-1-5 1,6-2-41,0-3 1,6-5-147,-6 5 0,2-3-168,-2 3 0,-4-5-414,4 5 0,2-5-78,-2-1 0,0 6-1602,-6-1 2429,1 1 0,-1-7 0,0 1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7945,'18'-8'1682,"-9"6"-1434,7-6 0,-7 8 46,8 0 1,7-5-213,-1-1 1,2-2-34,-2 3 0,-2 1 117,8-8 1,-8 8 10,2-1 1,-4-3-241,-2 2 1,6 0-550,0 6-141,0-7 1,-5 5 38,-1-4 276,-7 4 1,-3 0-466,-7-4 514,0 4 0,-2-5 389,-3 7 0,1 0 0,-8 0 0,3-2 0,-3-4 0,-1 2 0,7-7 0,-6 5-84,7-6 1,-7 7 16,6-7 0,-1 2 270,1-1 0,4-4 120,-4 3 0,-1 2 708,1-1-631,-8-1 1,10-5 70,-7 0 0,5 5-215,-5 1 0,7 5-3,-2-6 0,2 7-46,-2-7 252,5 8-98,-7-3-51,8 7 273,0 0-203,0 7 0,2 11-120,4 10 0,-5 7 99,5 5 1,2 10-103,-2 8 1,-1 7-9,-5-1 1,0 3-215,0 2 1,0-5-320,0-1 0,-5-5-533,-1 5 0,0-9 128,6-2 1,-6-2-620,1-10 0,-1 0 212,6-5 1,0-2 557,0-5 1,0-3 537,0-7 0,0-1 0,0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7890,'12'0'111,"-1"0"1,1 0 191,5 0 0,2 0 131,4 0 0,-2 10 407,8 7 1,-8 0-331,2 6 1,2 4 33,-2 2 0,-5 4 706,-7 1-554,1 9-382,-3-7 1,-1 6 41,-8-7 0,0 0-245,0-1 0,0-1-175,0-4 0,6-2-139,0-4 0,-1-4-395,-5 4 1,0-4 410,0-2 1,0 1-532,0-1 136,-7 0 1,-1-5 161,-4-1 1,3-7-163,3 2 1,2-6 194,-7-6 0,5 0 186,-6-11 1,1 4 64,-6-10 1,5-2 107,1 2 1,5-8-244,-6 2 1440,8 4-840,-3 0 0,7 8 801,0 0 0,7 5-544,5 0 0,9 3 610,2-3-567,8-3-445,-4 5 1,9-1-191,5-1 1,-5 1 5,5-7 0,-5 7-151,-1-1 1,-1 9-282,1-3 1,-8-2-729,-4 2 0,2 1-2123,-2 5 3282,0 0 0,2 7 0,2 3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49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7837,'-17'0'3935,"-1"0"1,9 2-4244,3 4 1,2-3-1999,-2 9 2306,4-8 0,-13 3 0,5-7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50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7900,'-18'0'757,"1"0"1031,7 0-1435,-5 8 0,13 2-30,-4 7 0,6-6 339,6 1-277,4-8-139,7 11 1,0-13 97,1 4 0,1-4-200,4-2 0,4-2-193,7-4 0,1-2-110,0-3 1,-1-10-358,1 3 1,-8-3 293,-4 4 1,-10 0-186,-1-1 1,-9 1 125,3 0 0,-12 5-46,-5 1 0,-12 1 74,-6-1 1,4-5 220,-15 14 0,11-5 92,-11 7 1,3 0-158,2 0 1,1 2-8,-1 3 0,8 5-27,4 7 131,4 0 0,2 8 0,0 2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51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9786,'2'-10'5077,"4"4"-5402,4 12 280,7-4 144,8 6 0,0-6 170,4 3 1,1-3-315,-7 4 1,0-4-322,-5-2 1,-1 2-140,0 4 0,-1-3-520,-5 9 1,3 0-1401,-9 5 1267,1 0 1158,-6 8 0,-15 10 0,-4 9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5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87 450 8104,'-18'10'0,"1"-3"330,0-7 0,5 2 1362,1 4-1013,7-4-663,-4 6 1,16-14 222,3 0 1,5-2 154,1 3 1,6 3-292,0-4-21,8 4 18,-12 2 0,8 2-25,-4 4-119,-11 3 127,11 16 1,-16-3-158,5 6 0,-4 1 242,-8 6 0,0-1 146,0 1 0,-2-1-171,-4 1 0,4 0 154,-4-1-302,-3-7 168,7-2 96,-6-8-793,8-7 289,0-2-113,8-8 1,3-16-375,12-7 1,6-9 117,11-9 0,5-3-399,7-8 0,7-11 497,5-1 1,3-7-182,2 8 0,2 1 504,4-1 111,-4 7 0,4-1 5,-12 11 1,-3 5 170,-8 12 1,-8 1 629,-4 10-184,-3-3 181,-10 19-94,-2-6 1,-10 10-224,-3 4 1,-5 4 74,-7 7 1,0 6 414,0 0-601,-7 8 15,-3-4 0,-7 13-94,-1 1 81,1 7-155,0-12 1,0 12 39,-1-8 1,3 7 33,3-7 1,-1-2-6,7-9 0,0 2-50,6-8 1,8 0 17,4-6 1,9-1-123,2-5 142,15-3-61,-9-8 1,15 0-389,-3 0 170,-5 0-252,14-8 1,-13-1-276,3-9 1,-4 1 120,-1 0 0,-8-1-356,-4 1 0,-6 0 340,-5 0 1,-4-6-70,-8-1 0,-2 1-54,-4 6 393,-4-8 290,-15 6 0,4-4 217,-8 11 0,2-1 201,-1 7 1,3-2 620,7 3 1,1 3 346,0-4-324,7 4 0,2 0-606,8-4 1,2 3-223,4-9 0,11 6-73,12-5-42,4-1 1,1-3 174,1 3-600,7-3 301,-5 5-541,13-7 0,-12 7-542,8 5 0,-7-3 2,1 2 1,-1 0-816,1 6 1,-4 0 1844,5 0 0,-5 8 0,-1 2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8:5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9677,'-9'0'5066,"1"0"-5089,8 8-327,0-6-1011,0 5 772,-8-7 492,7 8 1,-7 2-2926,8 7 1455,0 0 979,-8 0 1,6 7 587,-4-1 0,5 2-121,1-2 1,0-4-114,0 4 1,5-4 755,1-2 1,8-5 474,-3-1 1,-1-1 821,1 2 1,-5-3-741,5-3 0,-5-4-1010,6 4 0,-6 1-69,5-1 0,8 8 0,8-5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08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8269,'12'-17'-53,"0"-1"0,-3 1-69,3 0 181,3 0 0,-7-1 224,3 1-100,5 0 140,-7-1 150,9 1-221,-1 0 0,-6 1 514,1 5-436,-8 3-352,3 8 0,-7 8 328,0 3-108,0 5-29,0 9 0,0-4-36,0 8 44,0 0-97,0 5 1,0 3 47,0 3 0,0-7 20,0 7 1,2-13-4,4 7 1,-4-3-21,4 4 0,-4-6-107,-2-1 1,0-1 23,0 2-70,0 4 113,0-14 1,0 6-224,0-8-78,0 1 198,7-9-312,-5 7 258,6-14-108,-8 5 1,0-9 39,0-3 1,6-7-191,-1-11 1,9-4-207,-3-8 253,-3 1 107,8-1 0,-7-1-329,8-5 181,1 5 179,-1-6 0,0 9 4,1 4 0,3-2 154,-4 8 0,4 2 643,-9 10-130,3 3-35,2 8 1,-5 0-83,-1 0 1,-5 8-41,6 3 0,-8 5 473,1 1-329,-3 0-126,6 0 0,-6 7 34,4-1 0,-3 5-246,3-5 1,-4 2-142,4-2 1,2-1 1,-3 6 0,3-6-341,-2 1 1,-2 2-397,7-2 388,-7 0 219,11-6 1,-11 0-1081,8 1 0,-6-1 45,5 0 1,-5 0 1128,5 1 0,-7-1 0,4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0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8264,'0'-17'1078,"0"7"1,2 2-549,3 8-281,-3 0-63,14 0 1,-13 0 811,9 0-434,-8 0-130,11 0 0,-3 8-124,11 4 1,-4 3-106,4 2 0,4-5 31,2-1 1,3-1-28,3 1 0,0-1-88,-1-4 1,7-4-49,-1 3-5,0-3 8,-5 6 0,-6-6-384,-1 4 176,-6 3-93,-5-7 1,-4 14-246,-7-5 1,0 5 261,-6 1 1,-14 2-87,-3 4 1,-14-2-131,-3 8 1,-8 0-249,-10 6 1,0-7-747,0 1 945,0 0 1,-2 4-249,-3-5-1243,10 5 1964,-10-6 0,11 2 0,-8 0 0,-2-2 0,0-6 0,-1-6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3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8127,'-10'0'-1539,"2"8"1323,8-6 1,2 6 303,4-8 0,4 0-110,7 0 0,2-2 22,4-4 0,4-4 0,8-7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09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8264,'9'10'616,"7"-2"-322,-7-8 0,9 0 272,-1 0 0,6 0-160,0 0 0,8-6 137,-2 0 0,11-7-27,6 1 1,0-5 212,6-6 1,-2 2-994,14-8-752,-9 8 1053,12-4 0,-15 7-2102,0 1 916,-8 8 785,-9 1 364,0 8 0,-9-8 0,-1-1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0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8297,'9'-17'137,"7"2"-103,-5 3 0,6 4 115,7 8 0,-5 0 374,4 0 0,-2 2-195,2 4-198,-4 4-32,6-1 0,-9 12-76,-5-3 101,4 3-154,-13 4 0,6 2-170,-8 7 0,-2 1 109,-4-1 0,-3-1-177,-9-4 1,1 4 174,0-5 0,0-3 4,-1-2 1,1 2 584,0-1-241,-1-9-31,9 0 154,1-13 0,10 6-22,4-8 0,5 0-29,12 0 0,6-2-411,12-4 0,3-2-382,8-3 1,0-2 157,-1 7 1,7-6-544,0 6 852,-1 1 0,-5 5 0,0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8336,'17'-16'0,"3"5"0,3-12 1436,-4 11-588,6 4-400,0 1 1,-4 5-76,8-4-278,-8 4 3,4 2 0,-8 2-49,1 4 1,-9-2-151,-3 7 0,2 1-390,-3 5 1,1-4 83,-6 5 1,-2-5-322,-4 10 1,3-2-972,-9 2 1699,1-3 0,-14 12 0,-2-5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8250,'-10'0'614,"2"0"-142,8 0 793,0 0-318,0 8-469,0-6 1,0 7-732,0-3 176,0-4 168,-7 13-393,5-5 177,-6 7-366,8-7 118,0 5 1,0-11-126,0 8-263,0-9 117,0 5 270,0-8 262,8 0 28,1 8-134,9-6 321,-1 5 60,0-7-231,1 0 1,-1-5-5,0-1 1,1-6 50,-1 7 0,0-9 106,0 3 1,1 1-10,-1-1 1,0 1 495,1-2-122,-1 5-252,0-1-70,0 6 1,1-6 813,-1 8-576,0 0 0,1 6 642,-1 0-295,-7 7-113,5-3-518,-5 7-93,7 1 1,0-7-302,0 1 1,-5-9-265,-1 3 318,1-4 55,13-2 0,-6-2-737,4-4 651,4 5 0,-6-15-254,8 5 413,-8 3 1,4-5 16,-8 7 436,1 0-2,-1 6 1,-7 2-139,-5 4 0,-3-2 45,-2 7 1,-7-1 7,-5 1 1,-3 3-187,-3-9 0,-5 7-136,0-6 1,0 1-277,6-1 0,-6-4 148,0 4-694,0-4 262,6-2 249,-1 0 1,3-8-264,3-3 660,5-5 0,-1-9 0,-2-2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1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8223,'-8'-9'2198,"6"1"-1518,-5 8 0,14-2-86,5-4 1,3 2 23,3-7 1,7-1-376,3-5 0,5 2-162,2 3 1,-1-3-388,1 3 1,-6-1-663,-1 1 1,-6-1-1287,1 7 1101,-4 0-15,-2-1-67,-7 5 766,-3-6 417,-7 0 1,-7 6 51,-5-3 0,-3-3 0,-2 2 0,-1 0 0,1 6 0,5 0 74,1 0 0,-1 0 95,-5 0 1,2 2 950,3 4-418,-3 4-327,13 7 1,-12 2 154,9 4 1,-3 2-96,2 4 0,4 4 16,-3-4 0,3 5-192,2 7 1,-2-5-12,-4 4 1,4 3-196,-4-3 1,4 0-276,2-5 0,0-2-805,0-5 552,0 5 327,0-14 1,0 6-1013,0-7 583,0-9-237,0-1-232,0-8 631,0 0 0,0-10 415,0-7 0,-7-8 0,-3-10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156 744 8223,'-12'0'166,"1"0"1,-6 8 197,-7 3 0,1 5 595,6 1 0,6-5-440,-1-1 1,8 1-227,-2 5 0,-1-5-295,1-1 32,0-7-312,14 11 1,3-13-324,13 4 1,-1-6 331,11-6 0,-1-3-180,13-9 0,0-7 88,6-4-1160,0 4 872,-8-7 1,10 5 652,-8-8 0,6 8 0,-12 4 0,1 0-76,-7 6 1,-1-4 799,-4 9 785,3 5-1128,-13-1 0,5 10 744,-13 4-570,-3 3 1,-8 9 38,0-1 1,-8 2-688,-3 4 1,-5-4 152,-1 4 0,-6 2-830,0-2 0,-6 6 452,6-6 0,0 0-628,6-5 0,-5-7-23,5 1 411,-4-8-236,11 3 728,1-7 0,-5-7-125,9-5 1,-1 2 229,6-1 1,2-1-38,3-5 1,5 0 264,7 0 1,1-1-108,-1 1 0,2 7 9,4 5 1,-4-3 67,4 2 1,2-2 117,-1 3 0,6 3-67,-1-4 0,6-4 193,5-1 0,4-5 168,8-1 1,0 0-198,0 0 1,11-6-204,1-1-264,7 1 84,-10-2 0,6 4-111,-3-8 153,3 8-272,-21-4 0,10 8-198,-16 0 0,1-1 84,-7 1 1,-7 2-168,-4 3 1,-9-3-140,-3 3 344,-7-3 0,4 3-205,-8 1 256,-8-1-129,-2-5 124,-7 0 0,-6 0 17,0-1 1,-6 3 87,6 3 1,-6-7 170,6 8 0,-6-9-26,6 9 0,0-3 194,6 3 1,6-3 129,-1 9 1,8-3 28,-2 2-11,-3 4-235,7-5-151,-6 7 1,8 7 61,0 5 1,0 5 110,0 6 1,0 12 154,0 11 0,0 6-111,0 5 0,6 7 144,0 11 0,5-4-1203,-5 4 1261,7 4-265,-11-16 0,12 12-187,-8-12 1,5-1-37,-5 1 1,0-9-231,-6-2 1,0-2 27,0-10 1,0-1-215,0-11 1,-8-3 212,-4-7 0,-3-3 580,-2-3 0,-1-5 16,1-7-7,-8 0-296,6-15 1,-12 1 264,8-14-124,0-9 153,6-7 0,7-8 267,4 0 1,5 6-18,1 0 1,7 2 194,5-2 1,3 3-401,2 9 1,6 1-305,1 4 0,6 2-607,-1 4 1,4 6 444,1 0 1,-5 1-1053,0 11 528,0-1-234,-2 6 0,5 0-2165,-3 0 3014,4 0 0,-6 8 0,-2 1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8163,'7'-27'3755,"3"10"-3145,7 11 0,1 4 231,-1 2 0,-2 2 91,-3 4-467,-4-4-334,-8 6 0,0-1-226,0 5 0,0 5-353,0 6 1,0-2-689,0 8 0,-6-8 476,0 2 0,0-4-333,6-1 1,0-7 9,0 1 404,0-8 259,0 3 0,8-9 102,3-3 1,12-13-14,6-10 1,4-5-109,2-2 96,7 1 280,2-1 0,8 2 172,0 5 0,-2-3-73,-4 8 0,2 2 217,-8 9 0,6-1 696,-5 7 0,-3-6-437,-9 7 0,2-1 83,-8 6 1,-6 0-366,-5 0 1,-9 8-378,3 3 0,-6 6-97,-6 6 0,-11 6-387,-12 12 1,-9-5 295,-2 4 0,-9 3-244,3-3 0,4-5 27,2-6 0,5-8 107,6 2 1,1-10 744,10-1-200,-3-8 170,19 3-82,-6-7 0,16 0-106,4 0 1,11-7 6,6-5 1,-3-3-104,3-3 0,0-1-122,6-4 1,-6 4-559,-1-4 1,-7 2 262,3-2 1,-13 3-542,-5-3 1,-4-4 871,-2-1 0,-8-13 0,-2-3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3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8163,'-17'-17'338,"7"7"-205,3 3 223,7 7-99,0 0 1,0 7-190,0 5 0,0 5 102,0 6 0,2 4 188,3 8 1,-3 7-67,4 4 1,-4 6 145,-2 5 1,0-1-44,0 8 1,0 1 145,0 10 0,0-2-425,0 8 1,0-8-386,0 2 0,0-10-912,0-2 0,0-5 664,0 5 1,2-7-1658,4 2 2174,-4-12 0,5-4 0,-7-7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3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8033,'0'-44'6634,"1"17"-5889,5 16-1187,-4 7 1,6 6-900,-8 3 890,-16 13 0,-5 5 451,-19 11 0,-12 5 0,-9 13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35 8262,'0'-11'479,"0"-1"762,0 9-855,0-5 1,-2 14-99,-4-1 1,-5 11-189,-12 1-107,4 0-61,-14 16 0,6-12-243,-8 8 1,7-2 168,-1 2-622,8 3 522,-12-5 1,14 8-65,-4-1 0,5-7-106,7-4 0,-3-3 121,9-3 0,1-2-42,10-3 1,3-3 556,8-3 1,7-4-150,-1 4 0,5 2 466,-5-3 0,2 9-10,-2-3 1,-3-1 206,3 1 0,-10 1-283,-1 5 1,-8-5 38,1-1 0,-3 1-190,-2 5 1,0 0-220,0 1 1,0-1-1361,0 0 664,0 1 466,0-9 1,2 5-1026,4-9 1,4 1 1169,7-6 0,8-15 0,2-4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3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6664,'2'-9'222,"3"3"-222,5 4 0,15 2 0,2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4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8376,'10'-17'177,"5"8"-49,-4 3 1,11 4 1720,1 2-1364,0 0 1,-6 0-609,0 0-142,-7 0 18,5 8 1,-13 1-401,4 8 0,-4 6 226,-2 1 0,0 8-56,0 3 0,-8-1 97,-3 7 0,-7-5-78,-5-1 1,4-1 385,-4 1 1,4-6 219,2 0 0,-1-8 41,1 2 1,5 2-43,1-2 0,7-6 513,-2-5 202,4-1-54,2-1 0,8 3-263,4-7 0,9-2 0,2-10 1,7 2-787,-1-7 0,2 1 239,-2-1 0,2-3-1885,-8 8 1265,0-7 1,-8 9-604,-3-7 316,-5 7 909,-7-12 0,-7 14 0,-3-3 0,-7 10 0,-2-1 309,-5 8 0,5 1-114,-4 10 1,10-3 553,1 3 0,1 2-252,-7-2 0,9 0-92,3-6 1,-2 6-117,3 0 1,-1 0-399,6-6 0,0 1-226,0-1-1018,0 0 891,0 1 1,2-9 153,3-3 0,7-6 1179,11-6-380,4-3-175,0-9 1,6 7 208,-5-1 1,5 3 3,2-3 1,-1-1 439,1 7 1,-3 0-585,-3 6 1,2 0-343,-8 0 0,2 0-1281,-2 0 1,-4 6 368,4 0 869,-3 7 0,-11 4 0,-1 10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8147,'17'-17'579,"-7"8"-22,5 1-312,-13 8 0,-2 8-129,-11 3 0,-10 4-84,-2 3 0,-8 5 65,2 0 1,-4 6-117,-1-6 0,5 6-169,0-6 124,0 0 42,2-6 1,2-2-189,8-3-40,0 3 130,0-13-209,7 6 274,2 0-29,8-7 0,8 13-192,3-8 233,5-1-19,1 3 0,0-6 249,1 4 14,-1-4-95,0 5 1,-5-3 208,-1 8 1,-5-3-30,6 3 1,-9 3 213,3-3 0,-4 3-147,-2 2 1,-2 7 9,-4-1 0,3 2-182,-9-2 0,2-4 79,-1 4 1,-2-4-495,7-2-34,0-7-742,6 5 135,0-13 179,0 6 0,8-8 276,3 0 1,-1-6-117,1 0 0,-1-1 536,1 1 0,5-4 0,-7-7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8319,'0'-27'3335,"8"9"-3045,2 11 0,7 7-25,0 0 1,-5 0 148,-1 0 0,1 0-313,5 0 1,0 5-508,1 1 466,7 0-153,-6 2 1,8-1-144,-4 5 1,-4 3-289,4-3 0,-11 3-2041,-7 2 2565,-3 8 0,-2-5 0,0 5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6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8319,'-23'8'-546,"0"3"0,0 4 297,6 3 1,0-1 554,-1 0 1,3 6 368,3 0-20,-3 1 0,13-7 286,-4 0 200,4 0-949,10 1 1,2-3-199,7-3 1,0-5-562,1-7 343,-1 0 103,0 0 0,1 0-366,-1 0 448,0 0-237,-7 0 1,3-2-334,-7-3 1,5 1-76,-5-8 434,0 1 1,-12-7 309,0 1 0,-7 0-102,1 0 1,-1-1 409,2 1 1,-5 0-147,5-1 1,3 7 206,2-1-248,-3 8-326,7-3-25,-6 7 1,18 0-359,7 0 1,2 0 527,10 0 0,0 7 0,5 3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6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9655,'6'23'1536,"0"0"1,5 8-840,-5-2 0,7 4-210,-1 1 1,-4 7-7,-3-1 0,-3 2-608,-2-1 0,0-3 168,0 8 1,-7-6-174,-5 7 0,-3-9-258,-3 2 1,-5-9-338,0-2 0,-7-2 122,1 2 0,-4-4-463,-1-8 0,-3-2 272,-3-3 1,3-4-735,-3-8 1530,3 0 0,3-16 0,-1-3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7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8146,'-6'-23'-506,"0"0"4,0 0 184,6 6 1115,0 0-519,8-1 1,-2 1 165,11 0 0,-3-4-132,9 3 0,2-3 118,-2 10-74,7-5-284,-10-1 0,10 7 42,-7 5 0,6-3 8,-6 2 1,6 0 4,-6 6 1,0 8 16,-5 4 0,-1 5-200,0 6 0,-7 4 21,-5 7 0,-3 9 79,-2 3 0,0 6 184,0 5 1,-2-3-38,-3 4 1,-5-4-22,-7-2 0,0-3-84,-1-2 1,7 1 14,-1-8 0,3-2-20,-3-9 0,4 2-190,8-8 1,0 0-26,0-6 1,0-5 56,0-1 0,0-5-585,0 6 140,0-8-63,0 3 345,0-7 0,-2 0-391,-3 0 332,3-7 0,-8-3-170,4-7 1,3-1-23,-9 1 1,8 0-178,-2-1 668,-3 1 0,7-8 0,-6-2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8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8416,'25'-33'142,"4"4"0,-2 4 260,1 8 0,1 8-196,6 3 1,-1-2 114,1 2 1,-8 1-19,-4 5-199,-4 7 0,-3 3-74,-5 7 0,-3 8-172,-8 4 1,0 6 101,0 5 0,-8 2-128,-3 4 0,-11 4 80,-1-4 1,0 4 96,6 2 0,-6-8 81,0-3 0,2 1-58,9-2 1,-3-5 2,3-6 0,3-6 20,-3 6 0,6-8 10,-5 2 0,7-4-105,-2-2-31,4 1-243,2-1 203,0-7-81,0-3 73,0-7 1,2-2 15,4-3 0,0-5-73,11-7 0,-2-3-220,14-3 0,-6 2 142,6-8 0,2 3-129,9-3 1,-3-2 388,3 8 1,-3 0-28,-3 6 0,-1 7 178,-4 4-108,-4 4 310,-8 2 17,0 0 1,-1 8-56,-5 3 1,-5 13 141,-12 4 0,-3 5-246,-9 2 0,-7-1-120,-4 1 0,3-1-175,-3 1 1,0 0 55,-6-1 1,1-1-77,-1-4 1,2-4-49,5-8 1,1 0-499,4 0 366,3-7 0,-5-2-469,8-8 481,8 0 0,1-8-115,8-3 1,2 1 93,4-2 1,3 3 143,8-3 0,1-1 292,-1 7 148,0 0 593,1 6-544,-9 0 1,-1 8 157,-8 3 0,-2-1-153,-4 2 0,-3-1 68,-9 6 0,-5-5 119,0 0-282,0-1 1,6 4-62,0-3 137,7-4-328,2-1 1,8-3 239,0 8-27,0-8-106,0 11 0,2-11 137,4 7-113,4 1 1,7-1 244,0 1-236,0-8-32,1 3 1,1-7 265,4 0 0,-2 0-172,8 0 0,0-2-176,5-3 1,1 1-202,0-8 1,-8 8-503,-4-1 1,-4-3 7,-2 2 0,0 0-653,1 6 1,-9 2-766,-3 4 2083,-4-4 0,-2 13 0,0-5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8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8348,'17'-25'120,"0"13"-31,1 1 1,-1 7 181,0 4 0,0 0 407,1 0 1,-7 2-134,1 4 0,-8 3-203,1 8 0,-3 1 174,-2-1 1,-5 6-360,-1 0 0,-6 0-298,6-6 1,-5 7 77,5-1 0,-5 0-192,5-6 0,0 0-827,6 1-157,0-1 0,2-8-724,4-3 1963,3-4 0,9-10 0,-1-1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8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10344,'-18'12'591,"1"-1"1,-2 1-504,-4 5 0,2 1-280,-8-1 0,6 2-476,-6 4 1,6-2 360,-6 8 0,6-6-207,-6 6 0,6 0 514,-6 5 0,8 1 0,-4-1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8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8635,'2'17'0,"1"0"1446,3 1-900,8-1 267,-13-7-79,15 5-168,-14-13 0,5 8-488,-7-5 137,0-3-621,0 6 0,0-6 6,0 4-105,0-5-106,0 7-468,0-8 297,0 0 374,8 0 0,2 0 534,7 0 0,0 0-75,1 0 0,7 0 360,3 0 1,-1 0-122,2 0 0,-2-6 25,2 1 0,-4-1 135,-8 6-278,0 0 0,-1 2-141,-5 4 0,-3-3-331,-8 9 1,-8-1-96,-3 7 0,-6 5 182,-7 0 1,-2 6 182,-9-6 0,0 2-2,1-2 1,-7-4 139,1 4 1,6 0-120,5-6 0,8 5 186,-2-11 0,9 3 120,3-3-100,7 4 1,-4-11-281,8 8 1,2-8 115,4 1 1,-2-3-172,7-2-98,1 0-165,5 8 245,0-6 0,-7 13 29,-4-3 1,-12-3 136,-6 3 0,-3-1 210,-2 7 0,-6 5 420,-1 0 1,1-2-286,6-9 1,0 3 751,0-4 6,7-3-398,2 8 0,18-15-179,7 5 0,10-4-8,13-2 0,5 0-649,6 0 0,1-6 169,0 1 0,0-7-1173,0 6 0,-2-5 697,-4 5 1,2 0-701,-8 6 0,7 0-98,-7 0 1228,-7 0 0,-1 0 0,-5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4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8420,'0'9'2253,"0"-1"-1718,-8-8 236,6 0-469,2-8 1,10 5-17,7-9 1,1 6-138,-1-5 0,0 7-144,1-2 0,-7 4-174,1 2 153,-9-7-396,5 5 277,-8-6-70,8 8 41,-6 0 0,7 0-34,-3 0 0,-2 0-44,7 0 1,-5-6-262,6 0 1,-1-1 502,7 1 0,7-4 0,1-7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8350,'17'-6'0,"0"1"0,1-1 0,-7 6 854,1 0 0,-6 8-235,5 3 1,-7 10-120,2 2 1,-4 8-242,-2-2 1,0-2-121,0 2 1,0-6 26,0 5 0,-2-1-193,-4 2 1,2 4-892,-7-4 1,5 3 541,-6 3 0,3-1-864,-3 1 0,-9 0 64,4-1 1176,-4 1 0,3-8 0,1-2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19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52 8315,'-6'12'0,"-2"-2"0,0-1 429,1 1-246,1 1 0,6 1-2,0-1 0,0-5 103,0 6 0,6-1 1286,0 7-1041,7-1 1,-5 6-235,3 0 0,3 2-31,-9-2 1,1 4-585,-6 7 0,0 1-24,0 0 1,-2 5-292,-4 0 0,3 1 376,-9-7 1,1-5-197,-7 0 0,1-8-58,0 2 1,-1-9 105,1-3 1,0-7 374,0 2 1,-1-4-148,1-2 0,0 0 304,-1 0 0,1-2-36,0-4 1,-1-4 79,1-7 0,2 0-74,3-1 1,3-5 46,3 0 0,4-5 77,-4 4 1,6-6 183,6 1 0,-2 2 259,7-2-345,9 8-102,-1-12 0,12 8 48,-8-3 1,13-3-15,-1 8 0,13-6-27,4 6 1,7-6 60,10 6 1,2 0-42,4 6 0,0-6 9,12 0 1,-10 5 10,9 7 0,-7 1-480,-4-1 1,-2 1 182,-16 4 0,-1 4-748,-10-3 0,-5 3 259,-13 2 1,-3 2-51,-7 3 1,-9-1-45,-3 8 1,-6-3-382,-6 3 0,-5 1 358,-12-7 1,-6 7 793,-11-1 0,1-4-153,-7-3 0,6 3 0,-6-2 0,-1 0 0,-4-6 0,-1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 8955,'-15'-2'911,"3"-4"1,5 12-450,7 0 1,0 7-115,0 4 1,0 1-281,0-1 0,0 8-157,0 4 0,0-2-421,0 1 1,0-1 490,0 2-1751,0-4 1136,0-8 0,0 1 634,0-1 0,-8-7 0,-2-3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0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8246,'11'12'158,"1"-1"1,-6 3 174,5 9 0,-5-4 171,6 4 0,-3 4 572,3 2 1,1-2-647,-7 2 0,5 0-179,-5 5 0,0 6-650,-6 1 1,-8 5 93,-3-6 1,-7 8-77,-5-2 1,-2-3 4,-3-3 1,-5 0-376,4-5 0,2 2 338,-2-14 1,6-2-205,-6-10 0,8-3 595,-2-8 0,4 0-98,2 0 1,7-8 286,4-3 1,4-5 255,2-1 1,8 0 521,4-1 0,11 3-366,6 4 0,5-3 247,7 8 1,-3 1-448,8 5 1,-8 0-289,3 0 0,-5 1-432,-1 5 0,0-2 297,-1 8 1,-7-1-604,-4 6 1,-6 7 137,-5-1 509,3 0 0,-5 2 0,7 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0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87 8118,'0'-35'0,"2"10"1009,4 8 1,-2 7-299,8 10 0,-1 0 496,6 0-884,1 0 0,-7 8-85,1 4 1,-8 9 340,1 2 1,-3 6-301,-2-6 0,-2 13-560,-3-1 1,1 5 274,-8 0 0,1-5-1154,-7 0 0,3-1 264,3-5 0,-1-4-334,7-2 0,0-9-144,6-3 935,-7-7 0,7 2 220,0-12 1,4-11 218,13-12 0,-4-4 0,10-1 0,-1-7 0,1 1 0,4-2 112,7 1 1,1 7-205,-1-1 0,1 2 830,-1 10 1,7 2-78,-1 10 1,0-3 177,-5 8 0,0 1-242,-1 5 1,-1 0 88,-4 0 0,1 7-198,-6 5 0,-1 3-154,-6 3 1,-8-1-358,-3 0 1,-4 8-201,-2 4 1,-2 4-204,-4 1 1,-5-5 19,-12 0 0,-4 0-543,-8 5 1,-1-7 392,-4-4 1,7-4-164,-7-1 0,13-9 318,-8-3 1,12-4 131,0-2 1,6-8 268,5-3 1,4-10-96,8-2 0,10-8 486,7 2 1,3-4-47,8-1 1,1 1 127,6 4 1,-1 4-172,1 8 1,-6 0 31,0-1 1,-8 3 44,2 4 0,-4-3 388,-2 8-1133,-7 1 301,5 5 0,-15 0-883,0 0 1,-7 7 947,-11 5 0,-7 3 0,-2 2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1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9516,'-11'6'757,"-1"-1"0,3 15 54,-3-3 0,-3 10-257,3-4 1,4 8-503,3-3 0,-3 5-183,2 2 1,0-1-104,6 1 1,0-6-260,0-1 1,6-6-657,0 1 1,7-4-128,-1-2 0,3-7 1276,3-5 0,7-3 0,2-2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8118,'16'-17'1207,"-5"0"1,3 5-199,-9 1-377,9 7-45,-12-4-228,6 8 1,-8 8 81,0 3 0,-2 7-125,-4 5 0,-4-2-378,-7 8 0,5-6 135,1 6 0,7-8-17,-2 2 1,6 2-32,6-2 0,6-2-141,11-10 1,4 3 125,7-8 0,8 5 66,4-5 0,4 0-487,2-6 1,-7 0 193,-5 0 1,-6 0-837,-5 0 1,-4 0-546,-7 0 717,-9 0 1,-1 7 880,-8 5 0,-16 3 0,-3 3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1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7997,'-17'17'0,"0"2"0,0 2 0,1 4 0,5 0 1081,5 0-947,4 6 0,-4-12 59,0 4 1,1-1 119,5 1 0,0-4 148,0 4 0,-2-4-386,-4-2 0,-2 1 15,-3-1 1,-5 6-513,5 0 0,-4-6 206,-3-5 1,-5-2-21,0 1 1,0-3-43,6-8 0,-1 0-286,1 0 1,2-2 183,3-4 1,-3-5-55,3-13 1,5 3 246,1-7 1,4 6 11,2-1 1,2 4 215,4 2 1,-2 1 192,7 5 0,1 3 313,5 8 1,0 0-82,0 0 0,-5 2 498,0 4 1,-1 4-301,6 7 0,1 0 99,-1 0 1,2 1-251,4-1 0,-4 0-212,4 1 0,2-1-341,-1 0 0,6 6-374,-1 0 1,-4 0-549,-2-5 0,2-1 627,-2 0 335,0 0 0,2 1 0,2-1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2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8238,'-17'-7'3115,"7"5"-2553,3-6 1,14 16 273,5 3 1,3 3 317,3-3-747,-1 4 0,2-5 19,4 7 0,-2 1 95,8-1 0,-6-6-337,6 1 0,0 0 22,5 5 0,-7-6-538,-4 1 0,-4-6 95,-1 5 1,-3-5-171,-3 5 0,-5-5 249,-7 6 1,0-6-69,0 5 0,-7 1 53,-5 5 1,-11 0 57,-6 0 0,-11 1-181,-6-1 0,-10 2 174,-2 4 1,-7 4-950,2 8 0,1-4-89,-1 3 0,1-3 886,-1 9 1,-4 4 0,5 1-1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2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8986,'35'0'1056,"-1"0"1,9-8-1006,3-3 1,4-7 535,2-5 1,0 4-28,-1-4 1,1-4-113,0-2 1,6 2-216,-1-1 0,-5 7-168,-6-3 0,-5 5-325,5 2 1,-8 0-1611,3-1 1870,-12 9 0,3-14 0,-5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2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9215,'8'-10'1378,"-6"3"-1176,13 7 1,-11-6 784,8 0-591,-1-7 0,6 11 4,1-4 1,1-4-213,4-1 1,4-4 0,8-1-177,-1 5 1,-1-5-205,-4 5 1,1 3 212,-7 2 0,0-1-194,-5 1 0,-1 0-173,0 6-352,-7 0 0,0 0 54,-5 0 1,-3 2-993,4 4 496,-4-4 475,-10 5 0,4-1 103,-7 0 562,-1 0 0,-5-14 0,0-2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5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329 225 8476,'0'-17'-110,"0"0"76,0 0 1,2 5 2252,3 1-520,-3-1-272,6-5-789,-8 7-509,0 2-67,0 31 0,0-3 188,0 14 1,-2-1-445,-4-10 1,4 6 37,-3-6 0,3 0-156,2-6 0,0 1 121,0-1 1,2-8-44,3-3 1,-1 2 70,8-2 0,1-3 47,10-8 1,-4-5-129,5-7 1,2-2 103,3-4 0,-4 1-113,-2-6 1,-3-1 84,-3-6 1,0 6-104,0 1 0,-5 6 153,-1-1 0,-7-2 144,2 2 1,-4 6-196,-2 6 17,0-1 173,0 2-188,0 3-307,0 7 474,0 0 0,-6 2 232,0 3 1,-1 5-123,1 7 0,2-3 129,-7 3 0,5-4-130,-6 11 0,7 0 64,-7 0 1,6 6 245,-5-1 1,-1 11-93,-5 7 0,0 1 20,-1-2 1,1 11-294,0 1 1,-1 2-255,1 3 0,0-2 49,0 3 1,-1-5-261,1-7 1,2-2 189,3-4 1,-3 2 2,3-7 0,-3-3-71,-2-9 1,-1 2 49,1-8 0,0 0 120,-1-6-43,1 0 1,0-1 203,-1-5 0,1-3 43,0-8 1,5 0 164,1 0 1,-1-6 109,-5 1 1,5-7 334,1 6 1,5-7 327,-5 1 1,7 3-394,-2-3 1,4 1-289,2-7 0,0 1-258,0 0 1,8-1-184,3 1 0,7-2 79,5-4 1,-2-4-107,8-8 0,-1 7-192,7-1 0,0 2-523,-1-2 0,1 2-357,-1 4 1,-1 6 457,-4-1 1,2 1-1000,-8 6 1739,0 3 0,2-7 0,2 5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2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8151,'0'-18'232,"0"9"0,2 1 284,4 8 0,-4 2 40,4 4 1,1 3 456,-1 9 1,0 7 437,-6 3 1,0 7-704,0 5 1,0 7 43,0 10 1,-2-1-552,-4 7 0,2 6-418,-7 6 1,-3 8-703,-9-2 879,4 11 0,-21-4 0,21-41 0,1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4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87 8115,'8'-17'141,"-6"7"108,13-5 0,-5 7 81,7-4 0,6-1 93,0 7 1,0 0 109,-5 6 0,-1 0-89,0 0 1,-5 0 919,-1 0-890,-7 0 1,4 10-286,-8 7 0,-19 8-748,-16 10 0,-17 9 559,-23 8 0,29-23 0,-2 2 0,-5 3 0,0 1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8367,'12'-21'300,"-1"3"1,1 12 554,5 1 1,6 5-272,0 5 0,2 1 24,-2 12 1,-4-5 222,5 10-574,-5-4-136,-10 6 1,7-6 121,-5 5 12,-3 2-244,7-6 0,-13 5-457,4-8 84,-4 8 0,-2-6-1343,0 4 405,0-4 200,0-9 1,2-2 1099,4-8 0,3-8 0,9-2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6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0 8280,'0'18'176,"0"-1"-6,0-8 0,-4 7 197,-7-5 1,-1 10-341,-11 3 0,2 4-266,-2-5 1,-2 8 90,-4-2 0,-2 4-155,8 1 0,-8 1-565,3-1 382,-5 1 200,6-8 1,-4-2 189,8-8-16,0 0 260,6 1 476,0-9-169,7-1-34,2-8 1,10 0-159,4 0 1,4 0 10,7 0 0,6 0 199,0 0 0,8-6-45,-2 1 1,3-7-162,3 6 0,-1-1-205,1 1 0,-8 4-425,-4-4-172,-4 4-49,-2 2 1,-9 8 336,-8 3 0,-9 5-140,-15 1 0,3 8-713,-7 4 672,-9 4 0,-5 1-198,-4 1 682,-4-8 1,13 3-21,-3-7 0,-4 2-25,-2-2 0,1-3-6,-1 3 0,8 2 12,-3-2 1,5 0 106,1-6 0,10-5 605,8-1 201,0-7-507,15 11-174,-6-13 1,16 6 725,3-8-452,12-8-187,12 6 1,9-13 135,8 3 1,8-3-202,3-2 0,4-6-203,2 0 0,-1 0-121,-5 5 1,-3 7-407,-8-1 0,-8 6-984,-4-5 759,-3 7 404,-3-4 0,-7 3-545,-4-1 382,-4-8 20,-9 13 54,-2-15-112,-8 7 313,-8-9 0,-2 3 106,-7 3 1,0 3 139,0 3 0,5 4 600,0-4-392,1 4 40,-6 2 1,5-5 263,1-1 0,-1 0-287,-5 6 0,-1 2 90,1 4 0,0 3-23,0 9 0,-1-1 6,1 0 0,-8 8-145,-4 4 1,-3 4-279,-3 1 0,-2 7-297,-3-1 264,4 8-31,-14 4 1,5-4-62,-6 4-960,6-4 1114,-5 4-166,14 0 178,-6-8 0,9-2-195,4-7 0,4-3-231,8-3 1,0-4 37,-1-8 1,9-5-678,3 0 460,4-9 193,2 5 613,8-8 0,-3 0-195,13 0 0,-5 0 0,12-8 0,0-1 0,2-9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8195,'18'-16'0,"-3"3"1291,-4 1-750,5 8 1,-12-3 468,7 7-391,-7 0-285,11 7 1,-13 5 68,4 11 0,-4-4-256,-2 4 1,-2 4-80,-4 2 0,3-4-687,-9-2 396,8 4-73,-4-8-309,1 6-160,5-8 2,-6 1 1,10-9 236,4-3 0,5-14 98,12-9 0,4-8 112,8-10 0,5 1 95,1-1 1,1 6 687,-2 1-273,-3-1-24,5 2 1,-7 4 226,-1 11 1,-7-1 322,-4 7-80,-4 0 0,-9 8-322,-4 4 1,-6 6 22,-6 11 1,-4 2-165,-7 3 0,-8 5-152,-4-4 0,-1-4 497,1-2-334,-4-4 153,22-2-15,-13 1-250,15-9-97,-1-1-144,3-8 0,14 0 255,5 0-935,11 0 605,4-8 1,9-1-407,5-9 1,-3 1-1415,8 0 2060,0 0 0,6-8 0,0-2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7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9860,'18'0'1281,"-1"0"1,6 0-787,0 0 0,8-1-246,-2-5 1,-2 4-129,1-4 0,-5 2-121,6-2 1,-8 5-409,2-5 0,-3 4-288,-3 2 1,0 2 269,1 4 1,-7-5-520,1 5 564,-9 4 256,5-1 0,-8 9 6,0-1 1,-9-5 194,-9-1 1,-1 6 572,-10 6-362,0 1-147,-5 1 1,5-4 390,0 7-292,0-6-76,2 3 0,2-2-22,8 0 1,0-2-41,0-10 1,7 5-111,4-5-93,4 5 0,4-1-300,4-3 1,6-5 102,11-7 0,3 0 74,9 0 0,5-6-282,1 1 192,7-9 148,-4 5 1,2-9 79,0 1 0,-9 2 3,-3 3 0,-1-1 148,-10 7 0,-2-2 216,-9 2 86,3 5 1,-13-5 673,4 12-534,-4-5-241,-10 15 0,-2-7 550,-7 9-375,0 7-322,-8-6 1,0 12-209,-4-8 1,-4 2 64,5-2 1,3-2-256,2 8 1,-2-6-301,1 6 0,1-6-1537,6 5 2117,-8-6 0,-2 10 0,-7-5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8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53 347 8078,'-18'0'0,"7"0"-68,-1 0-225,8 0 345,-3 0 224,14 0 0,5-2 200,11-4 1,-2-4 558,8-7 0,0-6-628,5 0 0,3-6-129,3 6 0,-3-6-462,3 6 1,-4 0-574,-1 6 0,0 0-132,-1-1 1,-7 1 424,-4 0 1,-9 1-202,-3 5-2,-7-5 328,4 14 284,-8-5 1,-2 7 300,-4 0 0,2 7 125,-7 5 1,1 9 459,-1 2 1,-3 6 464,8-6-917,1 8 1,5-10 322,0 8-396,0-8 0,0 4-19,0-8 1,7-1-96,5-5 0,3 3-146,2-9 0,8 1-212,4-6 1,-2 0-1054,2 0 597,0-8 438,5-9 0,1-2-308,0-4 1,-1-4-75,1-2 0,-3 2-834,-3-2 1400,4 1 0,-6-15 0,7-1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9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8240,'0'-9'-160,"8"1"305,1 8 1,3 2 333,-1 4 1,-5-4-295,6 3 1,-9-1 104,3 2-408,4-4 234,-1 6 73,1-8-368,5 0 95,-13 7-91,14-5-102,-14 6 195,5-8-65,-7 0 3182,0 0-3011,-7 8 1,3-3-11,-8 13 1,1-5-79,-7 10 121,1-4-6,0 6 0,-6-6-287,0 5 141,0-5 0,11-2-233,1 0 313,-1 1 0,2-7-129,5 1-227,3-8 321,2 11 0,9-13 11,9 4 1,1-4 78,10-2-89,-1 0 11,-1 0 1,4 0 160,-8 0-150,8 0 1,-12 0 359,4 0-198,-4 0 0,-3 1 9,-5 5 0,3-2 130,-8 8 0,-1-7-124,-5 7 0,0-1-34,0 7 0,-9 5-456,-9 0 184,1 8 121,-23-5 1,11 7-547,-11-4 0,-3 7 124,3-7 0,-2 6-56,1-12 0,5 0 227,-5-6 1,7-1 61,5-5 0,-2 3-283,8-9 385,0 1 1,8-8-42,3-4 114,5-3-88,14-8 1,11-6 84,10-1 95,5 1-41,2 6 0,1-6 97,5 0 0,-5 0-139,4 6 1,-3 1 111,-3 5 0,-7 1 129,-4 4 182,-3 4 0,-11-3 156,-3 10-291,-4-3-43,-2 14 1,-8-7-50,-3 9 0,-7 1-79,-5 4 0,-2-4-127,-3 4 0,1-4 117,4-1 1,1-1-29,-6 0 1,7-5-63,-3-1 0,11-7-44,1 2-12,9 4 117,-5-9-17,8 7-221,0-8 215,8 0-78,1 0 0,10-2-5,5-4 0,-3 3 25,7-9 1,1 2-14,6-1 1,-6-2 40,0 7 1,-8-6-2,2 6 0,-4-5 509,-2 5-240,1 0 24,-9 6-30,-1 0-1,-8 0-114,0 0 1,-2 8 51,-4 4 0,-3 3-91,-9 2 1,-5 1-19,0-1 1,0-2 36,6-3 0,-1 3-134,1-3 0,2-3-183,3 3 113,5-8 47,7 3 1,0-5-500,0 4 263,0-4 110,7 6 0,9-8-87,7 0 1,0 0 86,-6 0 1,6 0 32,0 0 0,2 0 93,-2 0 1,-6 2 261,1 3 1,-1 5 704,-5 7-510,-5 0-225,1 8 0,-8 2 958,0 8-579,0 7-255,0 2 0,-2 16 67,-4 3 1,-5 7-291,-12 5 0,3-6-326,-3 0 0,4-2 12,2-9 1,2-6-361,3-6 1,-3-14-489,3 3 510,4-12 287,-7 2 0,11-10-711,-7-3 464,7-4 196,-12-8 0,13 0-114,-9 0 1,6-8 9,-5-4 432,7-3 0,-11-10 0,5-2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29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9008,'0'-17'3644,"0"7"-2904,7 2-398,3 8 0,2 0 124,-1 0 1,1 2-318,5 4 1,0-2-370,1 7 1,-1 1-411,0 5 0,0 0-1958,1 1 2588,7 7 0,-6 2 0,6 7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0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8121,'0'-17'0,"2"7"34,3 5-54,5 3 1,9 2 966,4 0 1,4 0-404,8 0 1,1 0 850,5 0-662,3 0-315,15 0 0,-3-8 34,8-4 0,-9 3-385,3-3 1,-4 3-281,-2-3 0,-8-1 96,-4 7 1,-5 0-293,-6 6-937,-4 0 0,-10 2 105,-4 4 1241,-11 4 0,-9 14 0,-8 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1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8132,'0'18'26,"-2"-7"330,-3 1 0,3-1 818,-4 7 1,4-1-484,2 0-427,0 0 0,0 3-156,0 3 0,0-4-155,0 4 188,0-4 0,-6-2 10,0 1 1,-1-3 316,1-3 2,4 3-532,-13-5 0,11 5 67,-8-3 0,8-3-85,-1-3-154,3-4-741,2 5 686,0-7 1,7 0-115,5 0 1,-2-5-216,1-1 1,1-2 132,5 3 0,0-3 28,1-4 1,-1-3 107,0 3 0,0-3-62,1-2 1,5-1 123,0 1 1,0 0 286,-6 0 102,0-1-34,1 1 0,-9 5 1907,-3 1-1498,4 7 1,-8-2 61,3 12 1,-3-2 33,-2 7 0,0 1 73,0 5 0,0 1-306,0-1 1,0 0-134,0 0 1,0 1-1,0-1 1,-2 0-133,-3 1 0,3-1 141,-4 0 173,4-7-324,2 5-121,0-13-321,0 6 87,0-8-694,0 0 578,8-8 1,1 4 67,9-7 1,-7 5 33,1-6 1,-1 7-101,6-7 0,1 6-8,-1-5 1,0 7-468,1-2 809,-1-3 1,0 7 413,1-4 124,-1-4 639,0 8 209,0-5-590,-7 7 268,5 7 1,-13 3-213,4 7 1,-4-5-111,-2-1 0,2 1-299,4 5 1,-4 0-129,3 1 0,-3-1-136,-2 0 1,2-5-219,4-1 1,-4-5 463,4 6 135,3-8-707,1 3 1,7-7-1036,0 0 0,1-2-3415,-1-3 4667,0 3 0,1-21 0,-1 3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1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8169,'-2'-16'341,"-4"5"695,4 3-500,-6 8-84,8 0 745,0 0-717,0 8 1,0 1-455,0 9 0,0-1 145,0 0 0,0 0-1,0 1-184,0-1-51,0-7 1,6 5-292,0-3 0,5-3-268,-5 3-536,8-8 602,-5 3-95,1-7 599,5 0-271,-13 0 193,13-7-16,-13-3 12,14-7 0,-12-1-5,7 1 1,6-2-43,6-4 0,6 4 2,-6-5 0,8 3 209,-2-2 0,6 4-124,5-4 0,-4 4 232,5 2-95,-5 7-48,-1-5 0,-8 13 536,-4-4-208,-4 4 32,-9 2-45,5 0 0,-13 8-220,4 3 0,-4 6-142,-2 6 0,-10 1-95,-7 10 0,-6-3-362,-6 9 1,-10 4-97,5 3 272,-5-5 65,-3 0 0,7-9-57,1-4 69,-1-4 411,16-8 371,-14-8 115,14-1 68,2-8 1,11-2-213,12-4 0,9-3 284,8-8 0,8-3 119,-2-3-433,4 4-196,-7 2 1,7-2-50,-4 7 0,4-7-112,1 7 1,-7 3-188,-4-3 1,-4 6-409,-1-5-1133,-1 7 973,-7-4 0,-3 10-508,-7 4 1,-7 4 1154,-5 7 0,-19 0 0,-5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1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8144,'0'10'2878,"0"-3"-1805,8 1 259,2 2-661,7-1-215,-7 7-312,5-14 37,-5 13 0,1-11-279,1 7 1,-7-5-409,7 6 1,-6-9 61,5 3 0,-5 2-613,6-2 0,-7-1 438,7-5 1,-6 6 618,5 0 0,1 0 0,5-6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1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8139,'18'0'0,"-1"0"0,0 0 3457,1 0-1169,-1 0-984,0 8-1237,-7 2 1,-3 7-305,-7 0 1,-2 1 52,-3-1 1,-5 0-151,-7 0 0,5-1 366,1-5-32,-1 5 0,-5-7 0,0 9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2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8112,'10'-17'1525,"5"-1"0,-5 9-899,7 3-214,1 4 1,-3 10 58,-4 3 1,-3-1-344,-8 1 1,0 7-216,0 5 1,-15 9-143,-8 3 0,-2 1-449,-4 11 0,-6-7-416,-5 6 0,-6-2 446,5 2 0,1-3 103,6-9 0,5-9 262,0-8 0,8-1 82,-2-10 87,3-1 1,5-7 171,4-3 1,3-5-321,8-7 875,8-8-418,1 6 0,16-14 464,4 4 1,11 2-226,6-2 1,4 6 369,2-6-471,0 8-54,0-4 1,-2 8 142,-4 0 0,2-1-1,-8 1 0,5 8 66,-11 3 1,3-2-845,-14 2 176,0 1 223,-6 5-1462,-7 0 786,-3 7 256,-7 3 1,-3 7-530,-9 0 641,1 8-154,-22-5 1,12 7-301,-8-4 0,2-2 406,-2 8 0,-2-8 323,8 2 1,-5 4 51,5 2 0,0 5 344,5 6 1,1 5 414,0 7 0,5-1-308,1 1 0,-1 6-77,-5 0 1,5 5-121,1-5 1,1 3-51,-1-9 0,3 4-199,8-10 1,-6-6-352,0-5 0,1-3-705,5-9 530,0 1 184,0-15-605,0 7 370,0-15 145,7-1 1,-3-9 365,8-8 0,-1-8 0,6-2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8491,'17'0'521,"0"0"0,0 0-633,1 0 0,-1 8 1039,0 3 1,-5 5-349,-1 1 1,1 6 35,5 0 0,-1 8-146,-5-2 0,3 5-187,-9 7 1,7-5-185,-6 4 1,-1 3-239,-5-3 1,0-1-2,0-11 0,-2 3-194,-3-8 1,1 6-549,-8-6 0,8 0 430,-1-6 0,-3-5-396,2-1 475,-7-7 1,3 4-728,-7-8 710,0 0 1,5-8-151,1-3 0,-7-5 541,-5-1 0,-15-8 0,1-2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2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8092,'7'-10'2740,"3"3"-2165,7 7 0,-1 2-145,-5 3 0,3-1-150,-9 8 0,1 1-3,-6 10-41,0-4-174,0 6 1,0-7-162,0-1 290,-7 0 0,5 1 188,-4-1-151,4-8 0,10 5 91,3-8 1,5-1-307,1-5 1,8 0 98,4 0 0,3 0-1128,3 0 0,-1 0-144,1 0 1,0-1 1159,-1-5 0,9-4 0,1-7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8031,'0'-10'-456,"0"-5"773,8 13 1,3-6 273,12 8 0,-2-6 316,8 1 0,8-1 65,9 6 1,4 0-394,2 0 0,-1 0-346,1 0 1,-2 0-390,-4 0 0,2 0-469,-7 0 1,-3 6 399,-9-1 1,2 3-250,-8-2 1,0-2-1063,-6 7 1536,0-7 0,8 4 0,2-8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3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8182,'6'-11'90,"-1"-1"0,3 9 361,-2-3 835,-4 4-837,5 2 0,-7 2 157,0 4 1,-1 5-144,-5 12 0,-4 0-167,-7 12 1,-8-3-216,-4 15 1,-4-7-206,-1 6 0,1-2-35,4 2 1,6-3-350,12-9 0,-3-5-261,9 0 440,-1-16 136,21 10 0,6-21 289,20 4 0,-1-4 0,12-2 1,-2-8 87,13-3 0,-11 1 31,6-1 1,-10 5 248,4-6 1,-4 8-273,-14-1 1,3 3-77,-14 2 0,0 0-1142,-6 0 1,-7 2 560,-4 3 0,-6 5-1859,-6 7 2324,-11 1 0,-10 7 0,-8 2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3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8135,'9'2'512,"-3"4"1,2 0 775,-3 11 0,7-4-712,-6 11 0,5 2-47,-5 3 1,0 4-363,-6 1 1,0 7-287,0-1 1,0 8-1656,0-2 0,0 4 1774,0 2 0,-16 8 0,-3 1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4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10372,'0'17'954,"0"1"0,0 1-318,0 4-432,0-4 0,0 12-57,0-8 1,0 6-142,0-6 0,0 6-621,0-6 1,0 6 343,0-6 0,0-6-446,0-6 0,2-1-204,3 2 438,-3-5 0,14-7 73,-5 0 0,5-9 2,1-9 0,6 1 207,0-6 1,2-4-1,-2-2 1,-4 8 365,4-2 0,-3 13-149,-3-7 1433,-7 11-1099,-3-1 0,-7 9-176,0 3 1,-6 5-28,1 7 1689,-9 8-1098,5-5 1,-9 5-215,1-8 0,7 0-229,5 0 1,1-7-201,-2-4 11,4 3 0,-4-7-409,12 4 1,4-4 176,7-2-833,0-8 657,1 6 0,5-13 15,0 3 0,0 3-111,-6-3 0,6 1-91,0-6 1,0 5-265,-5 0 1,5 7-619,0-7 1371,0 8 0,2-11 0,2 5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5:20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8238,'-17'0'0,"8"0"-253,-7 0-51,14 0 0,-5-2 266,7-4 1,2 4 71,3-3 1,3 1-82,4-2 1,3 4 65,-4-4 1,-1 4-49,2 2 0,-1 0 40,6 0-9,1 0 1,-1 0 69,0 0-38,1 0 1,-1 0 30,0 0 1,0 0 20,1 0 0,-1 0-37,0 0 1,6 0-14,0 0 1,0 0 16,-5 0 1,-1 0-7,0 0 0,6 2-9,0 4 1,1-4 31,-7 4 0,2-2-5,4 1 1,2-3-64,4 4 0,4-2 5,-5 2 0,5-4-90,2 3 0,1-1 110,4 2 0,-3-4-58,3 4 0,-3 1-5,-3-1 0,1 2-12,0-2 1,-1-4 19,1 3 1,-6-3 2,-1-2 0,-1 2 43,2 4 0,2-4 6,-8 4 1,8-4 92,-2-2 1,3 0-68,3 0 1,-1 0-27,1 0 0,1-2-8,5-4 0,-3 4-12,8-4 1,-5 4-3,5 2 1,-6-6-7,6 1 1,-2-1-3,3 6 0,-5 0-11,-8 0 1,1 0-3,0 0 0,-1 0 17,1 0 1,5 0-45,0 0 0,1 0 13,-7 0 0,3 0-3,3 0 0,-3 0 33,3 0 0,-3 0-3,-3 0 1,3 0 9,3 0 1,-3 0 0,3 0 1,-4 0-2,-1 0 0,0 0-10,-1 0 1,1 0 38,-1 0 1,3 0-30,3 0 1,-1 0 2,7 0 0,-8 0-3,3 0 1,1 0-3,-2 0 1,6 0-4,-5 0 1,5 0-1,-6 0 0,6 0 11,-5 0 0,5 0-9,-6 0 1,8 0-1,-2 0 0,4 0 0,2 0 0,0 0-3,0 0 1,0 0-46,0 0 0,-1 0-6,1 0 0,0 0 21,0 0 0,0 0-9,0 0 0,0 0 20,0 0 1,-1 2-6,1 4 0,0-4 35,0 3 1,0-3-33,0-2 1,2 2 3,3 4 0,-3-4 13,4 4 1,-3-4 5,3-2 1,2 0-4,3 0 0,2 5-2,-7 1 1,2 0 21,-3-6 1,5 0-27,7 0 0,-6 6 23,1-1 0,-7 1 3,7-6 1,-7 0 5,7 0 0,-3 6-20,3 0 0,3-1 0,-4-5 0,3 0-1,-3 0 1,4 0 0,-3 0 1,-3 0 75,3 0 0,-3 0-69,3 0 0,1 0 95,-7 0 1,1 0-81,-1 0 1,1 0 5,5 0 0,1 0-75,-7 0 1,1 0-11,-1 0 1,3 0 23,9 0 0,-7 0-15,0 0 1,-1 0-17,1 0 1,5 0 33,-5 0 0,-2 0 34,3 0 0,-8 0 13,1 0 1,3-5 98,-3-1 1,3 0-87,-2 6 1,-5 0 15,5 0 0,-2 0-35,1 0 0,-3 0 18,4 0 1,-2 0-79,1 0 0,-1 0 69,7 0 1,-5 0-112,5 0 0,-1 0 144,1 0 1,3-6-5,-9 1 1,1-3-12,-6 2 0,4 2 87,-5-7 1,5 5-48,-10-6 1,2 9 133,-2-3 1,4 2-257,-4-2 0,4 4 131,2-3 0,0 3-220,0 2 0,8-6 55,3 0 0,-3 0-78,-3 6 1,-3-2 126,-2-3 1,0 3-20,0-4 1,0 2 16,-1-2 0,-4 4 19,-1-3 0,-6-3 154,6 2 0,-6 0-99,7 6 1,-3-5 8,2-1 1,4 0-42,-4 6 1,4 0-5,2 0 0,0-6 6,0 1 0,-1-1-7,1 6 1,2 0-17,4 0 1,-4 0-12,3 0 0,3 0-9,-3 0 1,3 0 20,-2 0 1,-5 0 10,5 0 1,-4 0 21,-2 0 1,0 0 3,0 0 0,-1 0 11,1 0 1,2 2 7,4 4 1,-10-4-45,4 3 1,-4-1-1,4 2 1,-1-4-62,1 4 1,0 1 70,0-1 0,6 2-44,-1-3 1,3-3 24,-2 4 0,-5-2-7,5 2 0,-6-4 48,-6 3 1,4 3 13,-4-2 0,4 2-46,2-3 1,-2-1 3,-4 8 1,4-7-64,-4 7 0,4-8 65,2 2 0,-6 1-106,0-1 0,0 6 80,6-7 0,-6 3-9,0-2 0,-5-2 1,5 7 0,-6-7 8,6 2 0,-5 1 12,5-1 0,-8 2 9,3-2 1,-5-2 33,-1 7 0,-1-7-46,1 2 1,-6 1 64,-1-1 1,-1 2-33,2-2 0,2-3 4,-8 9 1,2-8 28,-2 2 1,-4-3 6,4 3 1,-4-4-3,-1 4 0,-1-2 73,0 1-48,1-3 0,-1 6-38,0-8 1,-1 2 96,-5 4-102,4-4 1,-5 5 52,7-7-17,-7 0-45,5 0 1,-11 0-25,8 0-27,-8 0-49,11 0 1,-11 0 115,7 0-95,-7 0 47,12 0-3,-15 0 1,9 0 91,-4 0 28,-4 0-85,5 0-14,-7 0 0,-1 0-542,-5 0 0,2 0 227,-8 0 1,1 0-166,-6 0 0,-3 2-10,-3 4 465,-4-4 0,-15 21 0,-2-4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8109,'46'-23'866,"0"-1"0,-6 7-308,6 6 0,0-1 5,6-5 1,-2 0 142,-4-1-641,4 9 27,-13-7 0,3 12 43,-11-7 0,2 7-176,-8-2 1,0 4-232,-6 2 0,-5 0-1321,-1 0 312,-7 0 1,4 2 456,-8 4 1,-8-4 823,-3 4 0,-13 3 0,-2 1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8109,'-12'-12'328,"1"1"-147,7 7 0,-6-10 151,5 8 77,3 1-300,-6 5 0,2 7 197,1 5 1,-7 11 152,6 6 0,-5 11 2,5 6 1,-6 12-167,7 5 0,-9 12 38,3 6-1045,3 4 762,-7 9 1,5-4-134,-7 8 1,5-2-468,1 2 1,1-8-591,-1-15 1,3-11 511,8-24 628,8 0 0,-8-17 0,11 0 0,4-7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8003,'17'-12'840,"0"0"0,3 1-264,3 11 0,-2 0-261,8 0-145,-1 8 1,7 3 192,0 12 1,-9 4 234,-2 8 0,-11-1 41,-2 1 0,-7 5-271,2 1 0,-4 5-178,-2-6 0,-2 6-187,-4-5 0,-3 5-280,-9-6 1,-1 0-28,-4-5 0,2-1-416,-8 1 1,6-4-300,-6-8 0,8 0 432,-2-12 1,4-3 145,2-2 0,1-6 82,5-6 1,-3-11 523,8-12 0,3-6 164,8-5 0,13 2 370,11-8 1,3 7-268,3-1 0,-1 5 359,1 6 1,5-1-383,1 7 0,-3 1 12,-9 11 1,2-3-436,-8 9 45,7-1-552,-10 6 0,7 0-656,-4 0 0,-4 8 1177,4 3 0,-4 12 0,-2 4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8082,'18'0'3814,"-1"0"1,-4 8-2634,5 3 1,-11 7-603,11 5 1,-7 4-2217,1 7 1,-7 3 13,-10 3 1623,-20 4 0,-12 8 0,-15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6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8214,'17'0'1126,"-6"-2"-774,1-4 0,1 4 157,10-4 1,-3-1-205,3 1 0,-2 0-57,2 6 0,-2 0-103,8 0 1,-6 0 4,6 0 0,0 0 43,5 0 1,3 0 5,3 0 0,-2 0-208,9 0 1,4 0 66,7 0 0,0 0-218,-6 0 0,-6-2 2,0-3 1,-2 3 167,2-4 1,-5 4-337,-13 2 0,3 0-326,-8 0 197,0 0 0,-11 6-273,-1-1-90,-7 1 115,4 2 171,-8-6 1,-8 7-383,-3-3 914,-12-4 0,-4 13 0,-8-5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7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8216,'15'2'359,"-3"4"1,3-4-194,-3 3 1,-3 3 179,3-2 1,-1 2-31,7-3 0,-1-1-116,0 8 1,0-9-235,1 3 1,-1 4-41,0 1 1,1-1-39,-1 2 0,-6-3 42,1 3 1,0 3-210,5-3 1,-6-3 159,1 3 1,-6-1-58,5 7 1,-7-7-81,2 1 165,3-1 1,-7 6 142,4 1 0,-4-1-53,-2 0 1,-8-3 14,-3 3 1,-7-4 19,-5 11 1,2-3 28,-8 2 1,1-4 62,-7 4 1,0-2 155,1 2 0,5-4 219,0 4 0,8-9-190,-2-3 0,10 1-29,1 5 0,8-5-146,-2-1 0,5 1-109,1 5 0,0-5 134,0-1 0,7 1-32,5 5 0,3-5 100,2-1 0,1-1-14,-1 1 0,8 3 43,4-9 1,3 1-108,3-6 1,2 0-95,3 0 0,4-2-155,8-4 0,8-3-376,3-8 0,4-1 51,2 1 0,-1 2-838,-5 3 1104,-3 4 0,-9 1 1,1-3-1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3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8160,'-17'0'0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243 952 8038,'9'-17'0,"-3"-1"0,4 7 7,1-1 1,-1 1 121,1-7 1,-1 1 24,1 0 1,3-1 67,-8 1 0,5 0 13,-5 0 1,0-1-102,-6 1 1,0 5 6,0 1 1,0-1 59,0-5 1,0 6-42,0-1 1,0 6-122,0-5 1,-2 7-38,-4-2-151,-4-3 1,-7 7 66,0-4 1,0 4-177,-1 2 0,1 0 122,0 0 0,-1 6 69,1-1 0,0 7 148,0-6 0,1 7-143,5-1 1,-5 3 287,5 2 0,-5 1 5,-1-1 1,6 6 25,-1 0 0,2 8-132,-1-2 1,-3-2 106,9 1 1,-7-6-76,6 1 0,1-4 201,5-2-104,0 0-126,0 1 1,2-9-149,3-3 1,-1-4 23,8-2 1,-1 0-73,6 0 1,3-8 12,3-3 1,-2-7-222,8-5 0,-6 2 105,6-8 1,-6 6-48,5-5 0,-1 1-194,2-2 1,2-4 114,-8 4 1,8-3-194,-2-3 1,-3 1 58,3-1 1,-6-5-1,6-1 0,-8-5 173,2 6 0,-3-2 221,-3 1 1,-2 5-134,-3-5 1,1 5 92,-7 1 1,0 3 469,-6 3 0,0-2-223,0 8 0,0 0 973,0 6-372,0-1-14,0 1-315,0 7-132,0 3-206,-8 7 1,4 2-209,-7 3 1,7 5-44,-2 7 0,-2 8 129,3 4 0,-9 4 229,3 1 0,1 9-109,-1 3 0,1 6 164,-2 5 0,-3-3-125,3 4 0,-1-3 22,2 3 1,-3-4 89,8 3-288,-7-3 156,11-10 1,-6 5-187,8-9 0,0-2 72,0-9 0,8 2-201,3-8 0,5 0 6,1-6 1,8-5 51,4-1 0,-2-7 6,2 2 1,5-4-105,7-2 1,-1 0 10,-5 0 1,-1-8-69,1-3 0,-1 1 7,1-1 1,-6-1 129,-1-5 0,-6-1 123,1 1 1,-4-6-48,-2 0 0,-1 0 6,-5 6 0,-3-6-20,-8 0 1,0-1 110,0 7 60,0 0 0,-2 2 211,-4 3 1,-4-1 207,-7 7 0,6 0-205,-1 6 1,1 0-20,-7 0-197,1 0 0,0 0 16,-1 0 0,7 0-4,-1 0 0,7 6-281,-7 0 162,8 7 1,-3-3-96,7 7 0,0-6 259,0 1 0,0-1-123,0 7 0,0-1 172,0 0 0,1-5 40,5-1-144,4 1 1,7 3-44,0-3 0,6 1-137,1-7 1,1 0 46,-2-6 0,-2 0-232,8 0 1,-1 0 38,7 0 1,0-2 123,-1-4 0,-5-2 171,0-3 1,-2-3-83,1 9 0,3-9 101,-8 3 1,6 1-73,-6-1 1,0 5 139,-5-6 0,-1 3-92,0-3 1,-5-1-4,-1 7 1,-5-8-56,5 3 1,-7 1 35,2-1 1,-4-1-113,-2-5 1,0 0 24,0-1 1,0 1-15,0 0 0,0 5 68,0 1 0,0-1 19,0-5-23,0 7 1,0-5 21,0 3 1,-2 5 54,-4 1-84,4 4-158,-5 2 123,-1 0 1,0 2-12,-3 4 1,1 3 113,4 9 0,5-1-2,-5 0 1,-2 8 13,2 4 0,1 0 162,5 5 1,-2-1 289,-4 13 1,4 0-203,-4 6 0,4 6 315,2 0-261,0 7-55,0-4 1,0 8 138,0 1 1,0-1-230,0 0 1,-7-2-58,-5-3 1,2 1-11,-1-7 1,-1-3-207,-5-9 1,0 3-98,-1-9 0,1 0 126,0-5 0,0-8-37,-1-4 1,-5-6-148,0-5 1,-2 1-241,2-7 0,2 0-57,-8-6 0,8 0-277,-2 0 1,2-2 211,-2-4 574,4-4 0,-14-15 0,6-2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2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8001,'-17'-6'-312,"0"0"1,5 1-965,1 5 1276,7 0 0,-10 7 0,8 5 0,-1 11 1154,1 6-638,4 3 1,-8 3 38,5 0 0,3 5 230,-4 0 0,-2 1-350,3-7 1,-3 3-197,2 3 1,4-9-403,-4 3 1,5-3 201,1 4 1,0-8-732,0-4 1,1-4 18,5-2 0,-2-5-386,8-1 1,-7-7 574,7 2 0,1-4 484,10-2 0,4-8 0,8-2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2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7988,'10'0'-275,"-3"0"121,-7 0 218,8 0 673,-6 0-37,6 0-249,-1 0-14,-5 0-214,6 0 1,-2 2 60,0 4 1,-1 3 19,-5 8 1,0 1 112,0-1 0,0 6-85,0 0 1,0 6-112,0-6 1,0 6-43,0-6 0,0 0-134,0-6 1,2 1 99,4-1 0,-2-6-157,7 1 1,-5-6 40,6 5 1,-1-7-73,7 2 0,-1-6-185,0-6 1,2-4 105,4-7 0,-3-6-15,3 0 1,2-6-169,-2 6 1,0-2-98,-6 2 0,-5-4 134,-1-7 0,-7-1 63,2 0 1,-4 1 286,-2-1 0,-2 6-166,-4 1 1,2 6-406,-7-1 380,-1 12 0,-5 3-362,-1 8 0,1 2-132,0 4 603,0 3 0,-1 9 0,1-1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2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8032,'10'-18'-333,"-1"7"350,-3-1 158,-4 8-96,6-11 499,-1 13-255,-5-13 0,6 11 217,-8-8 1,0 7-174,0-7 0,0 6 597,0-5-593,0 7 0,-2-9 45,-4 7 1,4-2-59,-4 2-99,-3 4 0,5-5-311,-7 7 0,5 2 50,-6 3 0,6 5 5,-5 7 10,-1 1 24,3 7 1,-5 0 77,9 3 0,-1 5-48,6-4 0,0-2-115,0 2 0,2-8 25,3 2 112,5-4 2,7-2 0,1-1 56,-1-5-34,0-3-29,1-8 1,5 0 25,0 0 1,0-2 25,-6-4 0,0 2 119,1-7 1,-7-6-118,1-7 1,-7 1 11,7 6 0,-8-6-67,2 0 68,-4-8-32,-10 4 1,4-1-236,-8-1 73,-7 0-48,0 2 1,-8 2-58,4 8 1,2 1-556,-8 5 1,8 3-2136,-2 8 2838,-4 16 0,0 10 0,-7 19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3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7974,'17'0'0,"2"2"550,4 4 0,4 3 152,8 8 1,-6 1 726,0-1 0,-8 0-652,2 1 1,-6 5 71,-5 0 0,-5 8-518,-7-3 0,-9 13-334,-9 5 0,-9 4-490,-13 2 1,-6 11 375,-12 0 0,3 9-2035,-9-9 1,1 2 2151,-6-1 0,-8-5 0,-2-7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7929,'10'-8'0,"-3"-1"0,1-1 581,4 4-327,3 4 1,2 2-199,0 0 0,7 6-248,-1 0 1,0 7 383,-6-1 0,0 5-69,1 6 0,-9 4 340,-3 8 1,-2 1-111,2 4 0,-5-3 15,5 3 0,-2-9-99,2-2 0,1-8 24,5 2 1,3-4-354,-3-1 0,3-3 119,3-4 1,1 3-291,4-8 0,-4-1 159,4-5 0,2-1-472,-2-5 1,6-4 144,-6-7 1,6-8-21,-6-4 0,4 2 97,-10-2 1,4 1-63,-9-7 1,-5-2 378,-1-3 0,-4 4-67,-2-5 0,0-1 410,0 2 0,-2 5-76,-4 6-162,5 8 1,-9-2-311,4 11-413,4 5 623,-5 7 0,7 7 0,0 3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4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226 154 7887,'11'-15'0,"1"3"102,-1-3 0,6 5 285,1-7 1,-7 5-281,1 1 1,-7 5-285,7-5 395,-8-1 1,4 1-48,-8-1 0,-8 8 102,-4-2 0,-3 6-105,-2 6 1,-6 6 18,0 11 0,-6-2-18,6 8 0,-8 1 213,2 11 0,2-3-161,-2 8 0,8-5 5,-2 5 0,6-8-273,5 3 0,5-5 67,7-1 0,2-6-419,3-1 0,5-7 230,7 3 0,8-11-130,4-1 0,-2-7-79,2 7 0,-2-8-250,2 1 0,1-3 117,-7-2 1,6-2-107,-6-3 1,0 3 616,-5-4 0,-1-11 0,0-3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4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8707,'12'0'675,"-1"0"1,-5 0-338,6 0 0,-1 0 108,6 0 0,6 0-1265,0 0 531,8 0 1,-4 0-40,8 0 0,-1-2-655,1-4 982,-1 4 0,1-13 0,0 5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4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7887,'10'0'1196,"5"0"1,-5 0-982,7 0 0,0 0 187,0 0 0,6 6-24,1 0 0,6 0-140,-1-6 1,-2 6-65,2-1 0,-2 1-57,2-6 1,1 0-228,-7 0 0,6 0 144,-6 0 0,0 0-1111,-5 0 834,-1 0 0,0 0-472,0 0 0,-5 0-275,-1 0 102,-7 8 66,12-6 113,-14 5 148,5 1 238,-7-6 323,0 13 0,0-11 0,0 8 0,0-8 0,0 11 0,0-6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4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7887,'-2'10'-1448,"-4"-4"1849,4-4 0,-5 0 5,7 3 0,-2-3-235,-4 4-28,4-4 0,-6 6 127,8 3 0,-5 5 0,-1 1 0,0 2 139,6 4 0,0 4-113,0 8 1,-6 5 107,1 0 0,-7 8-117,6-1 1,-7 3-60,1 1 1,3 1-607,-3 0 1,3 0 289,-3 0 0,-1-8-292,7-4 0,0-9-96,6-2 0,0-8-1005,0 2 516,0-11 365,0-5 0,2-8-25,4-5 625,3-4 0,9-15 0,-1-2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5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8619,'-9'15'662,"-1"1"88,4 18-448,-3-3 0,-3 11 247,1-7 1,-1 5-147,-5 1 0,5-1 144,1-5 1,7 5-141,-2 0 1,4-5-584,2-6 0,2-8-102,4 2 0,4-4-296,7-2 1,0-5 132,0-1 1,1-7-586,-1 2 0,0 2 152,1-3 0,1-1 874,4-9 0,-4-5 0,6-7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7878,'-9'0'-747,"1"0"1386,8 0-263,0-7-55,0 5-150,0-6 1,0 6 164,0-4-21,8 4 220,-7-5-185,7 7 0,-8 0 0,2 0 189,4 0-199,-4 0 1,13 0-116,-3 0 0,-1-2 2,6-4 0,-3 4-37,9-4 1,-2 4-89,2 2 1,-4 0-258,4 0 1,-3 0 136,-3 0-716,8 0 1,-6 0 396,4 0 1,-9 0-1828,-3 0 2164,-7 8 0,11 2 0,-5 7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7849,'0'-10'1296,"0"3"-600,0 7-413,0 0 1,0 7 48,0 5 0,0 3-71,0 3 1,0-1-14,0 0 0,6 2-113,0 4 1,1-3-115,-1 3 1,-2-4-111,7-2 0,-5-5 100,6-1 1,-7-7-53,7 2 0,-6 2 48,5-3 1,-5 1-134,6-6 0,-7 0 11,7 0 1,-2-8-24,1-3 0,4-1 123,-3-5 0,-2 4-12,1-10 1,-5 1 116,5-1 0,-7 4-92,2-4 0,-4 4 104,-2 2 0,0-1-161,0 1-68,0 0 0,0 5-473,0 1-903,0 7 363,0-4-413,0 8 1553,0 0 0,-8 8 0,-1 1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6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7859,'10'0'324,"5"0"1,-5 0-61,7 0 1,-6 0-53,1 0 1,0 2 285,5 4 0,6 3-109,0 8 0,2 7 336,-2-1 1,-4 5-151,4-5 0,-4 6-25,-1-6 1,-9 8-436,-3-2 1,-4 11-352,-2 6 0,-15-1-417,-8 1 1,-16 8 652,-7 9 0,-19 4 0,-6 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29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6358,'0'-9'28,"0"1"1,0 6-24,0-4 479,8 4-277,-6-5 161,5 7-137,-7 0 493,0 0-823,8 0 194,-6 0 33,13 0-117,-5 0 331,7 0-205,1 0-52,-1 0 0,0-2-40,1-4 0,-7 4 27,1-4 0,-1 4-36,6 2 1,3 0 29,3 0 0,-4 0-19,4 0-5,-4 0-8,-2 0 1,1 0 5,-1 0 1,0-2 9,1-3 0,-1 3-6,0-4 0,0 4-98,1 2 1,-1 0 96,0 0 1,1-6-68,-1 0 1,0 1 52,1 5 1,-1 0-168,0 0 0,0 0 138,1 0 0,-1 0-55,0 0 34,8 0 260,-6 0-242,6 0 0,-7 0 0,-1 0 42,0 0 0,1 0 14,-1 0 1,2 0-43,4 0 0,-4 0 23,4 0 1,-1 0-137,1 0 1,-2 0 123,8 0 0,-6 0-121,6 0 1,-6 0 87,5 0 1,1 0-7,6 0 0,-6-6 72,-1 0 0,-5 0 10,6 6 0,-2 0 3,2 0 1,4-5-55,-4-1 0,-5 0 89,0 6-74,2 0 0,-4 0 6,6 0-56,-6 0 0,8 0-14,-7 0 1,8 0 68,-2 0-56,-4 0 1,8 0-10,-5 0 0,5-6 1,2 1 1,-7-1 0,1 6-19,2 0 1,2-2 53,1-4 1,1 4-23,-1-4 1,1 4 136,0 2-130,-1 0 61,1 0 1,-6 0 0,-1 0 0,3 0-38,2 0 0,-4 0 8,-1 0 1,-4 0 40,4 0 1,-1 0-37,2 0 1,4 0 23,-4 0 0,1 0-19,-1 0 0,4-5-66,-4-1 0,1 0 4,-1 6 0,4 0-112,-4 0 1,-2 0 118,1 0 1,-5 0-11,6 0 1,-8 0-68,2 0 1,2 0 58,-1 0 0,4 0-4,-5 0 0,6 0 1,-6 0 1,2 0 36,-2 0 0,-2 0-29,8 0 0,-2 0 7,2 0 1,2 0-57,-8 0 0,2 0-9,-2 0 0,-4 0-63,4 0 1,2 0 97,-2 0 0,0 0 28,-6 0 0,-1-2-38,-5-3 1,5 3 133,-5-4 0,-1 4-183,1 2 11,-7 0 136,4 0 77,-8 0 83,0 0 1,6-2-22,-1-4-173,1 4 48,-6-5-87,0 7 66,0 0-7,0-8 88,0 6 217,0-6-322,0 8 220,0 0-162,0 8 0,-6-4-29,1 7 1,-1-5-5,6 6 1,0-7 92,0 7 49,0-1 1,8 7 96,3-1 1,3 0-51,-3 1 1,10-1-124,-3 0 1,3 1 20,-4-1 1,2-2-55,4-3 1,-4 1 3,5-7 1,-5 0-79,-2-6 1,-5 0 85,-1 0-276,1 0 71,5 0 0,-2-2 81,-3-4 1,3-4-170,-3-7 1,-3 0 66,3 0 1,-1-1-50,7 1 1,-7-6 214,1 0 1,-8-6-29,1 6 1,-3-2 106,-2 2 1,0 4 308,0-4 0,0 3 104,0 3 1,-7 6-182,-5-1 1,-5 6-92,-6-5 0,2 7-43,-8-2 0,0 4-267,-6 2 1,-7 8-336,-4 3 1,-4 5-1398,-2 1 1813,0 8 0,0 10 0,0 9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49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8038,'0'-17'-526,"0"0"1,5 0 524,1-1 1,2 3 326,-2 3 0,-4-3-224,3 3 0,-1 5 61,2 1-241,-4 4-2,5 2 90,1 0 0,-4 0-286,8 0-7,-9 0 0,7 0-62,-4 0 345,-4 0 0,13 0 0,-5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57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8045,'0'-12'216,"0"1"1,2 5 428,4-5-450,-4 7 0,6-6 7,-8 4-24,7 5 1,-3-7-249,8 8 1,-6-6 155,5 0 215,-7 1-97,11 5 0,-11 0 524,8 0-187,-8 0-123,3 0-42,-7 0 1,6 1-171,0 5 0,1-4-140,-1 4 1,-2 2 85,8-3 0,-7 1-183,7-6 1,-1 2 62,7 4 0,-1-4-157,0 3 1,1-3 63,-1-2 0,6 6 107,0 0 0,0 0-14,-6-6 1,3 5 0,3 1 0,-4 0 76,4-6 1,-4 6-39,-2 0 0,1 5 5,-1-5 0,6 2-39,0-3 0,2-3 4,-2 4 0,-4 2-94,4-3 1,2 1 72,-2-6-74,0 8 0,-5-6 105,-1 4 220,-7-5-90,-3 7 273,-7-6-390,0 6 1,-7-2 18,-5-1 0,-11 9-149,-6-3 0,-5 1 158,-7 5 0,-1-3-24,-4 9 1,-10-4 0,4-2 1,-3 6-628,3 0 0,8 0-255,3-5 1,5 5-579,1 0 1,8 0 1390,4-6 0,4 8 0,2 2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29:57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27 347 7961,'-9'-8'0,"-1"0"-23,4-3-46,4 3 1,2 8-19,12 0 1,-3 0 255,3 0 0,0 0 650,5 0 0,2-6 32,4 0 1,4-7-338,8 1 1,7-3-138,4-2 1,10-2-156,1-5 1,9 5-468,-3-4 1,4-2 10,2 2 0,-5 0-75,-1 6 1,-1 5 268,1 1-124,-3 7 0,-8-19 0,0 4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0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8076,'2'-9'-1096,"4"3"941,-4-4 1,7 6 581,-3-7-287,-4 7 0,6-6 366,-8 5 35,0 3-172,0-6-69,0 8 48,0-8-271,0 6 93,0-5 68,0 7 110,0 0-156,7 0 1,-5 2-97,4 3 1,-4-1 60,-2 8 0,0-1-10,0 7 1,0-5 113,0 4 1,-2-3-74,-4 9 0,4 4 122,-3 2 0,-3 3 20,2 3 1,-2 1-89,3 5 1,-3-3 168,-4 8 1,-1-2-107,7 3 1,-5-5 55,5-8 1,-2 1-4,3 0 0,3-1-45,-4 1 1,-2-6-123,2-1 0,1-5 15,5 6 0,0-8-62,0 3 1,-2-5 323,-4-2-334,4 0 1,-6 1 219,8-1-209,0-8-114,0 7-245,0-14-20,0 5-58,0-7 0,2-1-1221,4-5 1,-2 2 714,7-8 1,7 1 797,5-6 0,7-8 0,-3-2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2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7977,'9'0'-949,"-1"0"1155,-8-7 400,0 5-342,0-6 1,2 8 100,4 0-316,-4-8 66,13 6 0,-5-5 19,7 7 1,-6-6 203,1 0-139,-1 1 0,7 5 109,-1 0 0,0 0-111,1 0 1,-1 0 75,0 0 0,2 0-108,5 0 0,0 0-96,5 0 1,4-2 62,-4-4 1,3 2-94,3-8 0,0 7 13,-1-7 0,7 6-175,-1-5 1,-5 7 42,-7-2 1,-7 2-75,3-1 0,-5 3-365,-2-4 181,-7 4-350,5 2 386,-13 8 1,6-4-425,-8 7-235,0-7-342,-8 11 1303,6-13 0,-21 14 0,4-7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3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8040,'-12'-6'346,"1"0"1,5-5-105,-6 5-6,8 0 0,-3 4 541,7-3-470,0 3 1,2-6 151,3 8 0,-3 8 65,4 3 1,-4 5 38,-2 1 0,0 6-247,0 0 1,0 8-190,0-2 0,-2 3-192,-4 3 1,3-1-355,-9 1 1,8 0-922,-2-1 0,4-5 697,2 0 1,2-8-715,4 2 1357,4-4 0,7-2 0,0 1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8064,'0'-10'2174,"0"-5"-2067,8 13 1,1-12 17,9 8 0,-7 1 124,1 5 1,-1 0-29,7 0 1,-1 0-15,0 0 0,-5 5-201,-1 1 0,1 8 97,5-3 0,0 5-247,1 1 1,-1 0 33,0 0 1,-7 1-184,-4-1 1,-4 6 134,-2 0 1,0 6-2,0-6 1,-8 6 50,-4-6 0,-3 8 65,-2-3 1,-6-3 286,0-2 1,-1-1-101,7 1 1,-6-10 258,0 4 1,0-3-134,6 3 1,-1-1 591,1-5-520,8 4 0,-5-11 243,8 8-403,1-8 0,5 5-188,0-3 0,7-4-33,5 4 1,3-4 62,2-2 0,3 0-308,3 0 0,4-2 152,7-4 1,1-2-1063,-1-3 0,9-3 110,3 9 1084,4-9 0,2 4 0,-1-7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60 7985,'0'-17'1770,"0"0"-1020,0 7-471,0-5 0,-2 15 146,-4 0 0,-3 13-138,-9 10 0,-7 8 44,-3-2 1,-11 7-93,-1-1 0,-2 9-155,1-9 0,7 3-122,-1-3 0,2-1-260,10 1 1,-4-3-141,10-3 1,-4-4-428,9-8 0,5 1-1458,1-1 1667,4-7 0,2-1-163,0-3 819,0-4 0,0 6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7985,'-17'0'1325,"8"0"1,1 2-951,8 4 0,6 4 344,-1 7 0,3 0-254,-2 1 0,-2 1-52,7 4 0,-1-4-371,1 4 1,5 2-354,-5-2 0,7 2-129,5-2 0,-4-4-480,4 5 1,2-11-8,-2-1 0,6-3 66,-6 3 861,8-5 0,-5 1 0,9 2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7977,'-2'-10'1221,"-4"4"0,2 10-940,-7 2 1,5 7 95,-5-1 0,5 5 176,-6 6 0,1 2-226,-7 4 1,3 4-39,4-5 1,-5-1-251,5 2 1,3 0 122,2 6 1,4-7-378,2 1 0,0-8 205,0 2 1,0-3-552,0-3 0,0 0-299,0 0-162,0 1 379,0-1 252,0 0 0,0-5-88,0-1 0,2-7 90,4 2 1,-2-4-163,7-2 1,-5-2-143,6-4 693,-1-3 0,6-9 0,1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3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35 362 6782,'-10'0'-866,"3"0"854,7 0 0,-2 0 134,-4 0-121,4 0 0,-6-2 158,8-4-136,0 4-19,0-5-9,0 7 688,0 0-360,0-8-104,0 6-109,0-6 0,2 8 130,4 0-258,-4 0 205,6 0-91,-8 0 297,0 0-296,0-7 7,0 5-38,7-6 4,-5 8-116,14 0 102,-7-7 0,3 5-105,-1-4 0,-5 4 82,6 2 0,-7 0-91,7 0 72,-8 0-10,11 0 0,-11 0 1,7 0-4,-7 0 151,12 0 1,-12 0-132,7 0 0,-5 0 139,5 0 0,-1-2-71,2-4-37,3 4 0,-6-5-43,9 7 0,-7 0-15,1 0 0,-6 0 9,5 0-255,1 0 192,5 0 0,0 0 51,1 0 1,-7 0-25,1 0 16,-1 0 0,6 0 16,1 0 1,-7 0 3,1 0 0,-6 0 7,5 0 0,-5 0 88,5 0-94,1 0 0,5 0 21,0 0 0,-5 0-11,0 0-18,-1 0 1,6-2 12,1-4 0,-1 4-18,0-4 1,1 4-30,-1 2 1,0 0-58,0 0 87,1 0 1,-1-2-6,0-3 1,1 3 20,-1-4 0,0 4-21,0 2 0,1 0 39,-1 0-28,0 0 0,1 0 2,-1 0 0,0 0-46,0 0 1,1 0-12,-1 0 0,0 0 36,1 0 1,-1 0-13,0 0 0,1-6 66,-1 0-53,0 1 0,0 5 38,1 0-36,-1 0 0,0 0 70,1 0 1,-1 0-43,0 0 0,-5 0-5,-1 0 0,1 0-115,5 0 1,0 0 103,1 0 1,-1 0-71,0 0 0,1 0 55,-1 0 0,0 0 11,0 0 1,1 0-25,-1 0 0,6 0 62,0 0 1,0 0-7,-6 0 1,3 0 11,3 0 0,-4 0 42,4 0-25,-4 0 0,-1 0 4,-1 0-38,0-8 0,0 6-13,1-4 0,-1 4-22,0 2 1,1 0-5,-1 0 1,0 0 7,0 0 1,6-5-10,1-1 0,-1 0 16,-6 6 0,6-2-1,0-4 1,0 5 5,-6-5 0,1 4-7,-1 2 1,0 0 110,1 0 0,-7 0-95,1 0 0,-1 0 10,6 0 1,1 0-15,-1 0 0,0 0 0,1 0 0,-1 0-92,0 0 1,6 0 92,0 0 0,2 0-17,-2 0 1,-3 0 0,3 0 1,2-6 5,-2 0 0,2 1-9,-2 5 0,-4 0 28,4 0 1,-2 0-11,2 0 0,-4 0 5,4 0 1,-3-2-6,-3-4 1,2 4 3,4-4 0,-4 4-6,4 2 1,2 0-1,-1 0 0,4-2-41,-5-3 1,2 3 19,-2-4 1,-3 4-4,3 2 0,-4 0 11,-2 0 1,2 0-3,4 0 0,-7 0 22,7 0 1,-13 0-21,7 0 0,-4 0 5,5 0 0,-1 0-3,0 0 0,-5 0-16,-1 0 14,1 0 22,5 0 0,-5-2 48,-1-4 6,-7 4 15,4-5-66,-8 7 178,0 0 1,-2 5-40,-4 1 1,4 2-52,-4-2 1,2 1 10,-1 5 1,3 3-52,-4-3 0,2 1 17,-2-1 0,4 3 26,-3-3-58,3 3 0,4 2 11,3 1 0,-3-7-13,4 1 1,4-7 84,1 7 1,-1-6-66,1 5 1,1-7 139,5 2 0,0-2-126,1 1 1,-7-3 74,1 4 0,1-4-57,10-2 0,-3 0 5,3 0 0,-4-2-77,-2-4 1,-2 3 72,-3-9 0,3 6-122,-3-5 1,-2 5 106,1-6 0,-5 7 80,5-7 0,-7 6-26,2-5 172,-4-1 0,-2-5 172,0 0-289,0-1 1,0 1 96,0 0 0,2 1-68,4 5 1,-5-4-172,5 3 356,-4-3-404,-2-3 177,0 1-109,0 0 1,0 5 81,0 1-22,0 7-185,0-4 0,-6 6 75,1-3 1,-9 3-611,3-4 0,-10 6 276,-3 6 1,-6-1-2742,1 13 3056,-11-5 0,-5 20 0,-7-6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7977,'10'0'635,"5"0"-798,-3 0 0,-3-2-84,3-4 993,-1 4 0,1-3-275,-1 10 1,-7-1 166,2 8 1,-4-1-208,-2 6 1,0 1-54,0-1 1,0 6-42,0 0-80,0 0-89,0-5 0,0 5-272,0 0 1,-2 0 186,-4-6-887,4 0 482,-5 1-335,7-1 17,0-8 274,0-1 0,0-10 59,0-4 0,1-3-20,5-8 0,-2-3-129,8-3 1,5-2 101,6-4 1,0-1 209,-6 7 1,6 0-69,0 5 0,0 3 164,-5 3 376,-1-3 897,0 13-652,1-6 1,-9 10 575,-3 4 1,-4 4-57,-2 7 0,0-5-506,0-1 1,-6 1-182,0 5 1,1 6-183,5 0 1,0-6-122,0-5 1,0-1-146,0 7 0,0-7-569,0 1 187,0-1 0,0 1-606,0-1 0,5-5-446,1 6 0,6-7 702,-7 7 1,9-8-170,-3 2 1,5 1 96,1-1 846,0 7 0,1-11 0,-1 6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5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8352,'11'0'624,"1"0"1,0 0-436,5 0 1,6 0 77,0 0 1,0 0-16,-6 0 1,1 0-95,-1 0 1,0 0-56,0 0-284,1 0 1,-1 0-498,0 0-1015,1 0 1693,-1 0 0,0-7 0,1-3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6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7974,'7'-9'-549,"-5"1"1,14 8 1100,-5 0-369,-3 0 799,7 0 1,-13 8-439,4 3 0,-4 5 322,-2 1 1,0 0-323,0 1 0,0-1-107,0 0 0,0 0-241,0 1 0,-2-1-218,-4 0 0,4 1-285,-4-1 0,4 0 313,2 0 1,0 1-1332,0-1 1,0-5 589,0-1 1,0-5-1629,0 5 2363,0-7 0,0 4 0,0-8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06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7953,'17'8'0,"0"2"773,1 7 1,-1 6 1063,0 0 1,6 8 311,0-2-1514,0 3 1,-13 7-69,-4-5 1,-4 11-9,-2-11 0,-2 6-412,-4 1 0,-13 3 46,-16 8 1,-9 6-2064,-14-1 1,-11 14 1576,30-36 1,-3-1-1,-6 3 1,-4-1 0,0-1-1,-1 0 1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19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69 105 7597,'-7'-18'1662,"5"1"-887,-6 0-508,8 0 1,0 5 114,0 1 0,2 7 332,4-2-266,-4 4-262,5 2 1,-5 0 37,4 0 0,-4 2 248,4 4-265,3 3 0,-1 9-117,4-1 0,1-6 90,-7 1 0,7-6-103,-1 5 0,3-5-128,2 6 0,1-7 58,-1 7 1,2-8 16,4 1 1,-2 3 28,8-2 1,-6 2-96,6-3 1,-6 3-35,6 4 0,-6 3-93,6-4 0,-8-1 100,2 2 0,2-3 27,-2 3 1,-2 3-14,-9-3 0,3-3 32,-3 3 1,-3-6 90,3 5 1,-6-5-103,5 5 1,-7-5 99,2 6 1,-4-7 41,-2 7 232,7-8-174,-5 11 19,-2-5 0,-9 7-6,-9 0 0,-5 1-48,0-1 1,-9 0-34,-3 0 0,-2 3 7,-9 3 0,2-4-235,-2 4 1,-2-4-42,8-1 1,-6 1-98,5 4 0,3-4-158,9 4 0,-2-4-418,8-1 0,0-7-409,6 1 1,5-1-99,1 6-83,7 1 1434,-4-1 0,24 0 0,3 1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8093,'0'-9'2056,"2"1"-857,4 8 16,-4 0 181,13 0-445,-5 0-909,7 8 1,-2 1 51,-3 9 0,1-1-86,-7 0 0,0 1-235,-6-1 0,0 8-270,0 4 1,-2 3 23,-4 3 1,-9 0-298,-8-1 1,-2-1 348,2-4 1,2 1 18,-8-7 0,6 0 405,-6-5 1,2-1-110,-2 0 0,-2-5 697,8-1 1,-2-7 656,2 2 573,4 4-822,-6-8 40,16 5-992,1-7 1,18 0 77,7 0 1,10 0-121,13 0 0,4 0 57,8 0 1,2 0-953,4 0 1,-8 0-148,7 0 1,-7 6-544,8 0 1,-4 5 1579,-3-5 0,1 7 0,0-3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0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8056,'-8'-10'0,"-2"3"253,-7 7 1,0-2 95,-1-4 193,-7 4-237,6-6 0,-11 10 138,6 4 0,-6-2 142,1 8 1,2 1-119,-2 10 1,6 0-161,-6 12 0,8-3 91,-2 14 0,-2-5-96,2 5 0,2-2-299,9 2 1,-1 4-283,7-4 1,0-1-331,6 1 0,2-8 510,4 2 1,4-3-42,7-3 0,6-7-1719,0-4 0,2 1 85,-2-7 1774,-4-4 0,14-5 0,-6 2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8038,'9'-8'419,"7"6"-260,-14-5 847,13 7 0,-13 7-361,4 5 1,-10 5 97,-2 6 0,-7-2-349,1 8 1,2-6-160,-1 6 0,1-2-204,-1 2 0,-3 3 80,8-3 0,-5-2-526,5 2 0,0-8 279,6 2 1,0-9-680,0-3 1,0-5 373,0 6 0,2-9-75,4 3 1,-2-6 102,7-6 1,1-5-5,5-12 1,1 2 130,-1-8 1,0-6-1,0-5 1,3 0 183,3 5 0,-4 6-76,4 0 0,-2 8 391,2-2 0,-4 10-181,4 1 1,-9 8 631,-3-1 1,-1 5-215,2 5 0,-3-1 46,-3 8 1,-4-1 71,4 6 0,-4 7 351,-2-1 1,0 0-229,0-6 1,0 6-252,0 0 1,0 0-624,0-6 1,0 6-105,0 1 0,0-1-360,0-6 1,2-2 305,3-3 1,-1 3-295,8-3 1,-7-3-175,7 3 1,-1-6 808,7 5 0,7-7 0,2 4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8423,'0'-9'1600,"8"1"1,0 10-174,3 4-979,5-4 0,-7 11-119,8-7 1,1 1-301,-1-1 1,6-4-253,0 4 1,0 2-124,-5-3 1,5 3-399,0-2 1,0-4-441,-6 4 0,0-5-198,1-1-74,-1 0 1456,-8 0 0,7 8 0,-7 2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1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7904,'2'-15'1842,"4"3"-1818,-4 4 176,5 8 854,-7 0-513,0 0 1,0 8 0,0 4 1,-2 11-68,-3 5 1,1-1-180,-8 2 0,3-2-223,-3 2 0,-1 7 91,7-7 1,-6 8-364,6-8 1,-1-4-269,1-2 1,4 2-591,-4-2 0,4 0 185,2-6 1,0-5 871,0-1 0,8-7 0,2 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3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0 534 6207,'2'-11'149,"4"-1"1,-2 8-154,7-1 1,-5-3 179,6 2 1,-9-2 113,3 3-146,4 3 227,-1-6-193,1 0 294,5 6-419,-13-5 1,8 7 7,-4 0 1,-3 0-17,9 0 0,-6 0-107,5 0 0,-5 0 82,6 0 0,-1-2 33,6-4 0,3 4-162,3-4 1,-2 4 126,8 2 1,-6-1-84,6-5 1,1 4 49,11-4 1,-5-2-1,4 3 1,3-1 12,-3 6 1,6-6-3,-5 0 0,5 1-2,-6 5 0,0 0 3,-5 0 0,5 0 17,1 0 0,-1 0-14,-5 0 1,5 0 31,0 0 1,8-6-41,-2 0 0,4-2 1,2 3 1,2 1-32,4-8 1,-3 8-4,9-1 0,-8-3-109,1 2 0,-3-2 131,-2 3 1,-2 3-87,-4-4 1,2-2 90,-8 3 0,1-1 6,-7 6 1,7 0-28,-1 0 0,0 0 9,-5 0 0,0-6-9,-1 0 0,6 1 12,1 5 0,1-2 23,-2-4 0,-1 4-20,7-4 0,-8-2 36,3 3 1,-1-1-89,-5 6 1,7-6-4,-13 0 1,7 1-6,-7 5 1,-2 0-6,2 0 0,-6-6 37,6 0 0,-6 0-16,6 6 1,-8 0 24,2 0 1,2 0-24,-2 0 1,0 0 125,-6 0 0,6-5-114,0-1 1,0 0 162,-5 6 1,-1 0-9,0 0 0,1 0 42,-1 0 277,-8 0-197,7 0 16,-14 0-167,5 0 1,-7 8 68,0 3 1,-1 5-51,-5 1 0,2 6 23,-8 0 0,9 6-26,-3-6 0,4 6-2,2-6 0,0 0 14,0-6 1,8 0 13,3 1 1,10-3 51,2-3 0,8-5-68,-2-7 0,3 0-126,3 0 1,-2-5 78,-4-1 1,1-13 60,-7 1 1,0-3 6,-5 4 1,-7-8 1,1-4 0,-8 2 12,1-2 0,-3 2 130,-2-1 1,-7-5 41,-5 4 0,-5 2-98,-6-2 1,-6 2-512,-11-1 1,1 3 219,-7 7 0,-8 9 80,-9 3 0,-4 12 0,-3 3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1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7990,'11'0'0,"1"0"0,1 0 173,11 0 1,-5 13 449,4 4 0,-6 12 678,-5 0 1,7 6-401,-8 5 0,1-2 244,-12 8 0,0-1-491,0 1 0,-2 4-204,-4-4 0,-5-2-502,-12 2 0,-6 2 111,-12 10 0,-3-2-1485,-8 7 0,0-13 420,1 2 726,-1-4 1,-8 4-1,-1 0 1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3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7929,'0'-9'1669,"0"-7"-1109,8 14 0,-4-5 216,7 7-317,1 0 1,5 0-87,0 0 1,1 0-15,-1 0 0,6-6-166,0 0 1,2 0-1,-2 6 1,-2-5-12,8-1 1,-8 0-78,2 6 0,2-6 222,-2 1-307,0-1 1,-5 6-1375,-1 0 742,-7 0-1207,-3 0 1028,-7 7 1,0 3-126,0 7 1,-2-5 350,-3-1 1,1 1-569,-8 5 1133,1-7 0,-7 13 0,1-4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3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8024,'-17'0'420,"7"0"1056,3 0-720,22 0 0,-9 0 84,11 0 0,-3-5-369,3-1 0,6 0-97,0 6 0,6 0-456,-6 0 0,8-6 124,-3 1 1,7-1-1098,5 6 0,-3 0 319,3 0 736,-3 0 0,-3 0 0,1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7992,'0'-17'268,"0"0"1,0 0 449,0-1 0,2 7 473,4-1-784,-4 8 0,13-3-190,-3 7 0,-3 0 80,3 0 0,-1 7 101,7 5 1,-1 3-265,0 3 0,-5 1-159,-1 4 0,-1-2-435,2 8 0,-5-6 329,-7 6 1,0-1-205,0 7 0,-7-6 144,-5 0 1,-3-2-349,-3 1 0,-5 3 321,0-8 1,-7 2 183,1-2 0,4-4 104,2 5 0,-2-7 514,2-6 0,5 3 1019,7-8-712,7-1-559,-4-5 1,18 0 49,7 0 0,10 0-306,13 0 1,1-7-392,11-5 1,1 2-417,11-1 1,3-1-39,-3-5 1,-3 6 768,2-1 0,-7 8 0,4-3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4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68 7991,'0'-17'291,"8"-1"0,-7 7 1119,5-1-920,-4 8 0,-4-1-74,-4 10 0,-5 5-74,-12 7 0,-6 8-88,-11 4 0,-5 4 86,-6 1 1,-1 3-356,0 3 0,0-3-273,0 3 1,10-1-263,7 1 0,3-4-675,9 5 1,1-12 1224,11-6 0,-5 4 0,7-1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8071,'0'-9'1780,"0"1"-1189,7 8 131,3 0 0,7 13-216,1 5 0,-3 3-77,-3-4 0,3 8-317,-4 4 0,-1 2-234,2-2 1,-1 1 46,6-7 1,-1 8-154,-5-2 1,5-4-1032,-5-2 0,5-2 96,1 2 1163,0-4 0,0 6 0,1-7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25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11966,'0'17'1083,"0"-6"-672,0 1 1,0-1-150,0 7 0,0-1-294,0 0 1,-5 1 4,-1-1 1,0 0 36,6 1 1,-6-1-118,0 0 1,1 0-990,5 1 584,-8-1 1,6-5-187,-4-1 114,4-7 240,2 4 605,0-8 185,0 0-412,0-8 1,8-2-69,4-7 0,3 0-294,2-1 1,8 1 105,4 0 1,-2 0-25,2-1 1,-2 1 54,2 0 0,1 1 23,-7 5 1,0-3-28,-5 9 373,-1-9 113,0 12 619,-7-6-154,-2 8 0,-8 8-336,0 4 0,0 3 173,0 2 1,-2 1-112,-4-1 1,4 2-197,-4 4 0,4-4-129,2 5 0,0-5-14,0-2-99,0 0-437,0 1-83,0-1 1,2-8 220,4-3 1,-2-4-15,7-2 1,-5 0-114,6 0 1,-1-6-128,6 1 1,-5-9 148,-1 3 0,1-10-47,5-3 0,6 0-63,0 0 0,0 3 155,-5-8 0,-1 8 138,0-2 1,6 4-57,0 2 0,-1 5 107,-11 1-61,5 7 1,-13-4 1305,9 8-590,-8 0 0,5 0 994,-3 0-1044,-4 0 1,6 2 202,-8 4 0,2 3-81,3 9 1,-3-1-198,4 0 1,-4 6 39,-2 0 1,0 8 137,0-2 1,0 4 139,0 1 0,0 1-268,0-1 0,-2 1-77,-4 0 0,4-1-556,-3 1 1,10-3-501,7-3 1,5 4-3799,6-4 4477,4-4 0,23 7 0,4-5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39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8298,'0'-17'1222,"0"7"-319,0 2 366,0 1-761,0 5-300,0-6 1,7 2 10,5 1 0,5-3-123,6 2 0,-2 2-171,8-7 1,-2 5 122,2-5 1,2 7-296,-8-2 0,5-2 16,-4 2-438,-1 1 434,-6 5 0,-2 2 5,-3 3 0,-5-1 117,-7 8 0,0-6 48,0 5 1,-7 1 132,-5 5 0,-3 0-125,-2 0 0,-6 7 170,-1-1 0,1 0-100,6-6 0,-6 0 108,0 1 0,2-7-75,9 1-6,-3-1 0,7 1-104,-3-1-11,3-7-69,8 4 0,8-3 87,3 1 1,5 0 21,1-6 1,2 0-4,4 0 1,-4 0 22,4 0 1,-3 0-17,-3 0 1,-5 0-25,-1 0-5,-7 0 38,4 8 1,-10 1 135,-4 9 1,-4-7-129,-7 1 0,-6-1 96,0 6 1,0 1-80,6-1 1,-7 0 225,1 1 0,0-7-66,6 1 1,-2-1-45,-4 7 1,4-7-21,-4 1 1,3-1-8,3 6 1,0-5-140,-1-1 1,1-1 126,0 2 0,1 3-144,5-4 0,-4-1 78,3 2 1,2-7-110,-1 7 1,5-8-64,-5 2 69,7 3-52,-4-7-32,8 13 1,2-13 117,4 4 0,5-12 9,12-5 1,6-5-201,12-1 0,3-6 100,8 0 0,-4-2 29,3 2 1,-4 6 101,4-1 0,-1 3 0,-9 9 0,-3-5 11,-9 5 1,2 2 181,-8 10 0,0-2 71,-6 7 0,-7 3-68,-4 9 1,-5-2 62,-1 8 0,0-6-76,0 6 0,-7-2-133,-5 1 1,-3 5-48,-2-4 1,-1-4-243,1-2 0,0 2 76,-1-2 0,1 0-213,0-6 1,0-5 4,-1-1 0,1-1-197,0 1 447,-1-3 0,1-8-44,0 0 0,5 0 49,1 0 1,5-8-58,-6-3 0,7-4 10,-7-3 0,8 1 41,-1 0 62,3-1 1,2 1 168,0 0 0,0 5-63,0 1 0,0 5 615,0-6-313,7 9 207,-5-5 70,14 0 225,-14 6-449,5-5 1,-1 9 122,0 3 0,0 5 95,-6 7 0,0 8-167,0 4 1,0 4-41,0 1 1,0 7-127,0-1 0,-6 8-186,0-2 0,-6 2-169,7-2 1,-7-3-350,6-9 0,1-1 90,5-4 1,0 1-357,0-7 0,-2 0 338,-4-5 1,4-7 6,-4 1 1,4-6-1359,2 5 652,-7-7 833,5 4 0,-12-10-91,9-4 0,-1 2-99,6-7 1,0-7 227,0-5 0,0-2 189,0 2 0,7-4 0,3-7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39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295 156 8258,'0'-23'-26,"0"0"1,0 0 186,0 6 1,0 5 953,0 1-674,0-1 0,-2-3 520,-4 3 0,-3 5-371,-9 7 1,-7 7 27,-4 5 0,3 3-395,-3 3 1,0 5-511,-6 0 1,8 5-226,4-4 1,6 1-572,6-2 0,3-4-807,8 4 1890,0-4 0,15-2 0,4 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8607,'-25'0'830,"6"0"-41,-4 0 0,-2 1-262,2 5 1,-8-2-103,2 8-206,4-1 0,0 6-182,8 1 1,-6 7 79,0 3 0,0-1-311,6 2 1,1 6-58,5 5 0,-3 2-193,8-1 0,-5-3 234,5 8 1,0-7-39,6 1 0,0-3 28,0-3 0,0-1 74,0-4 1,0 1 269,0-7 1,0 6-81,0-6 0,0 6 539,0-6 0,0 2-114,0-2 1,-5-4 97,-1 5 1,-6-5-196,7-2 1,-3 0-98,2 1 0,4-7 96,-4 1-447,-3-1 1,7 1-329,-4-1 368,4-7-318,2 4 74,0-8-322,0 0 0,8-2 349,3-4 0,5-3-732,1-9 1,0-7 390,1-4 0,7 3-279,3-3 1,-3 0 323,-2-6 1,2 6 548,-1 1 0,-1 1 0,-6-2 0,0-2 0,0 8 0,-5 0-51,0 6 0,-9-1-29,3 1 0,2 6 804,-2-1 0,1 3-339,-1-3 1,-2-1 448,7 7 0,7-8-286,5 3 1,7-5-138,-1-1 0,10 0-209,1 0 1,2-1-143,-1 1 0,-7 2 69,1 3 1,-8 2-249,-10 5 1,0 3-671,1-4 443,-1 4-986,-7 2 449,-3 0 454,-7 0 0,-2 6 69,-3 0 0,-5 5 66,-7-5 1,-1 0 295,1-6 1,-6 2-101,0 3 0,0-3 348,6 4 0,-1-4-177,1-2 1,5-6 345,1 0 1,5-1-126,-5 1 0,1 2 47,-1-7 0,1 5-8,4-6 0,4 7 98,-4-7 1,5 6 48,1-5 1,-6 5 129,0-6 142,0 9-173,6-5-487,0 8 0,-2 2 223,-3 4 0,3 5 27,-4 12 0,-2 4-2,2 8 1,-5 11 149,5 0 0,-5 10-182,5-4 1,-6-6-79,7 6 0,-7-6-357,6 0 1,-1 2 181,1-8 1,4-5-246,-4-6 0,4-8-160,2 2 0,0-4-387,0-2 1,0-5 195,0-1-204,0-7 380,8 4 0,-4-8-58,7 0 0,-5-14 109,6-3 0,-1-10-134,6 4 0,6-8 99,1 3 1,0-3 127,0 2 0,-3-2 31,7 8 0,-6 6 91,1 5 0,-4 9-24,-2-3 339,0 4 1,-1 10 354,-5 3 1,-3 6-347,-8 6 0,0-3 205,0 3 0,0-2-109,0 2 0,-8-4-247,-3 4 0,1 2-126,-1-2 0,1 0-268,-1-5 0,-5-9 49,5-3 0,1 2-670,-1-3 585,7 1 1,-6-8-415,4-4 442,4 4 58,-5-13 0,5 13 1520,-4-4-565,4 5 0,-13 8 361,3 5 1,3 1-327,-3-1 0,8 3 291,-2-3 0,5 3 397,1 2-740,0-7-325,7 5 1,3-13 121,7 4 1,6-4-202,0-2 1,10 0-750,2 0 0,-1-2-314,6-4 1,-5 4-766,-6-4 1,4-1 315,-5 1 0,-1 0 1248,2 6 0,-8-7 0,4-3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49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8098,'0'-10'-176,"0"-5"1,0 5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8018,'-12'-15'3656,"1"3"-2011,7 5 537,-4-1-1457,1 6 0,3-6-2063,-8 8 1,7 0 1337,-7 0 0,1 16 0,-7 3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35 415 8062,'-9'-8'66,"1"6"0,6-5 445,-4 7 124,4 0-30,-5-8-255,7 6 1,2-5 154,3 7 1,7 0-16,11 0 1,4 0 220,7 0 1,9 0-132,3 0 0,-2-6-179,2 0 1,-8-6-774,3 7 0,-7-7 91,-5 6 0,2-7-117,-8 1 0,0 3-170,-6-3 0,-5 7-2395,-1-7 807,-7 0 1550,-4-5 0,-9 6 456,-9-1 1,-1 8 31,-4-2 0,4 5 130,-4 1 1,4 0 103,1 0 0,1 1 42,0 5 0,-1 4 195,1 7 0,0 8 446,0 4 1,5 6-24,1 5 0,1 4-282,-2 8 0,-3 2-251,3 3 0,-1-1-10,1 8 0,-1-14-170,7 1 0,-5-10-114,5-1 0,-6-11-316,7-6 1,-1-4 168,6-2 0,-2-5-491,-4 0 511,4-9 0,-7 5-1,3-8 419,4-8 0,-6-7-105,8-8 1,-5-2 15,-1 2 0,0 2 94,6-8 0,6 2 99,0-2 1,7-2-90,-1 8 0,9-5 109,2 5 0,2-6-357,-2 6 1,4-2 104,7 2 0,1 1-480,-1-6 0,3 1 204,3-2 0,-1-4-172,7 4 0,-6-1-157,6 1 0,-5-4-294,5 4 1,-2-1 161,2 1 0,-4-4-217,-7 4 0,5-9 842,1-2 0,-1-16 0,-5 2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2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727 122 8062,'19'-19'-421,"4"-5"0,-4 11 0,4-4 1121,-4 1-287,-9 9 1,5-3 678,-3 4-508,3 4 1,3-5-160,-1 7 1,-6 0-124,1 0 1,-1 0-162,7 0 0,-1 2 92,0 3 0,1-3-116,-1 4 1,-6-2-103,1 2 0,-8-3-181,2 9 0,-5-6-198,-1 5-89,0 1 0,0 5-108,0 0 325,-7-7 0,3 0 247,-8-5 0,7-3-173,-7 4 415,8-4-90,-11 6 1,5-6 35,-7 3-1,5 3-117,1-2 1,-2 5-19,-11-5 1,3 8-122,-7-3 0,6 3 114,-1-3 0,-2 4-358,2-3 1,-6 1 77,6-1 1,0 3-44,6-3 1,0-3-253,-1 3 247,1-8 1,6 9 110,-1-7 333,8 0-108,-3-6-161,7-8 1,0 4 16,0-7 0,7 1 31,5-1 1,3-5 107,2 5 1,-5 1 143,0-1 92,-1 7 1,4-6 37,-3 4 0,-2 4 778,-5-3-155,-3 3-527,6 9 0,-16 3 142,-3 7 1,-5 6-159,-1 0 0,-2 8-42,-4-2 1,2 6-107,-8 5 1,0 4-22,-6 8 0,1 2-146,-1 3 0,-5 5-201,0 7 1,-1 0-106,7 0 0,1-9 179,4-8 1,4-2-413,8-10 1,0 1 203,-1-7 0,1 1-15,0-1 0,-1-1-9,1-4 0,6-2-21,-1-4 0,2-4 93,-1 4 1,-4-6-358,3-5-115,4 3 0,-5-11-256,7 8-519,0-9 512,6 5 558,8-16 0,2-1 115,7-8 0,0 5-15,0 1 0,1-1 266,-1-5 0,8-1 0,2-7 0,8-1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3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85 156 8062,'8'-25'1078,"-6"6"-808,4-4 0,3 4 901,3 2 1,-3 5-421,3 0 0,0 7-152,5-7 1,0 8-226,0-1 1,6 3 29,1 2 0,-1 0-620,-6 0 0,0 5 231,0 1 1,-7 8-799,-4-3 0,-4 5 559,-2 1 0,0 0-699,0 0 0,-2 1 268,-4-1 1,-2 6 133,-3 0 1,-5 0 213,5-6 1,-4 1 300,-3-1 0,3 0 212,3 1 1,3-7-206,3 1 0,4-7 275,-4 7 0,6-8-132,6 2 1,-2-5 69,7-1 0,1 0-147,5 0 1,1 0-66,-1 0 1,0 0-33,0 0 0,-5 0-358,-1 0-150,-7 0 400,4 0 1,-10 2 88,-4 4 0,-3 10-43,-9 7 0,-1 2 95,-4-2 1,2-2-15,-8 8 1,2-6 146,-2 5 0,-1-4 4,7 4 1,-6-7 238,6 3 0,0-5-30,5-2 1,9 0-83,3 1 0,-2-7-295,3 1 1,1-8 142,10 1 1,-3-3-131,9-2 1,5 0-51,6 0 1,0-2-271,-5-3 0,5 1 90,0-8 0,0 1-136,-6-7 1,-5 1 317,-1 0 1,-7 5-59,2 1 0,-4 5 1442,-2-6-1024,0 9 1,-2-5 177,-4 8 1,2 2 160,-7 4 0,-1 3 371,-5 8 0,5 1-444,1-1 0,7 8 19,-2 4 0,4-2-297,2 2 1,0-8-54,0 2 1,8 0-399,3-6 0,7 4 228,5-9 1,-2-3-450,8 3 1,0-8-502,5 2 0,1-6-942,-1-6 1,7-4 573,-1-7 0,2-8 1256,-1-4 0,-5-4 0,6-1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8146,'-17'-8'2569,"0"-3"-722,7-5-778,2 7-783,8 1 0,2 8 375,4 0 0,4 0-203,7 0 1,0 6-30,1 0 0,5-1-386,0-5 1,6 6-378,-6 0 0,5 0-116,-4-6 0,-1 7-546,-6 5 1,0-3 69,0 3 0,-7-6 360,-4 5 1,-4 1-109,-2 5 0,-8 6 229,-3 0 1,-11 2 462,-1-2 1,-7-4 114,1 4 1,-10 2 137,-1-1 0,0-1 23,5-6 0,2 0 388,5 0 1,8-5 363,9-1-693,7-7 1,-2 10-275,12-8 1,6-1 112,11-5 0,2 0-268,3 0 1,5 0-118,-4 0 1,-2 0-115,2 0 0,-8 0 57,2 0 1,-4 0-94,-2 0 0,-5 2-213,-1 4 205,-7-4 455,4 13 0,-16-7-88,-3 4 1,-5 3 224,-1-4 0,-2 5 4,-4 1 1,2 0 9,-8 1 0,2-1-140,-2 0 1,-2 1 3,8-1 0,0 0 53,6 0 0,7 1-69,5-1 0,-3 0-12,2 1 0,2-7-12,10 1 1,4-3 107,7 3 1,0 1-26,0-7 1,8 0 134,4-6 0,-2 0-248,2 0 1,-2 0-103,2 0 1,1-2-654,-6-4 1,-1-4 380,-6-7 1,0 6-683,0-1 0,-5 1 232,0-7 1,-9 7-13,3-1 0,-4-5 345,-2-6 0,-2-2 212,-4 2 0,-1 4 70,-5-4 0,-3 3 109,3 3 0,-1 6 564,1-1 0,-3 8-317,3-2 1189,-3 4-793,-2 2 0,7 2 83,4 4 1,-1 4-183,1 7 0,0 6 61,6 0 0,0 8 11,0-2 1,0 9 277,0 3 0,0 1 588,0-2 0,0-1-683,0 7 0,0-4-266,0 10 1,-6-12-191,1 6 1,-7-1-1004,6-5 0,-7-2 352,1-9 0,-3 2 25,-2-8 0,-1 0-267,1-6 1,0 1-924,-1-1 0,-1-8-380,-4-3 0,2-4 325,-8-2 1579,0 0 0,-5-15 0,-1-4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4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8172,'23'-6'0,"0"1"328,8-1 0,-4 6 139,7 0 0,3 0 192,3 0 0,-4 6 585,5-1 1,-10 1-585,-3-6 0,-6 6 275,1 0 0,-4-1 259,-2-5-949,0 8-386,1-6 1,-7 6-312,1-8 1,-8 2-209,1 3 0,-3-1-876,-2 8 0,-7-1 722,-5 7 814,-3-1 0,-18 8 0,-3 2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8172,'0'10'-412,"0"-3"1927,0-7-453,-7 0-459,-3 0 0,-7 0-281,0 0 0,5 0-289,0 0 1,1 0-268,-6 0 0,5 8 231,1 4 0,5-3-157,-6 3 213,8-8-548,-11 11 260,13-13 1,2 6-43,12-8 1,5 0-49,6 0 1,6 0-110,11 0 1,4-6-4,8 0 1,-6-5 118,1 5 1,-1-6 272,6 6 0,-8 1-206,-4 5 1,-11 0 492,-6 0-97,-4 0 0,-9 7 20,-4 5 1,-14 3-129,-9 3 1,-8 7 132,-10 3 1,-2-1-133,-3 2 1,2 0 13,-8 5 1,7-1-62,-1-4 0,3 2 17,3-8 1,5 6 123,0-6 0,8-2-81,-2-10 17,11 5-107,5-7 0,9 1 1,3-4 0,5-4-51,7-2 1,8 0 99,4 0 0,-2 0-107,2 0 0,-2 0 71,1 0 0,-3 0 387,-7 0 1,-1 0 96,0 0 1,-1 2 111,-5 3 1,3 5-62,-9 7 0,1 0 181,-6 1 0,0-1-179,0 0 0,-2 1-203,-3-1 1,3 0 133,-4 1-184,4-1 0,2 0-227,0 0 0,8-7-152,3-4-79,5 3 0,1-7-82,0 4 1,0-4-321,1-2 1,-3-2 2,-3-4 0,1 2 251,-7-7 1,0-1-561,-6-5 1,0 0 291,0 0 1,-2-1 133,-4 1 0,-6 2 304,-11 3 1,2 4 261,-8 8 1,1 0-107,-7 0 1,-5 2 107,-1 4 1,-7 4 982,2 7 1,-2 6-521,2 0 1,-2 2 505,8-2 0,1-2-347,10 8 0,-1-8-175,6 2 0,3-4 214,10-1-512,3 7 0,18-6 56,7 4 0,8-4 14,10-1 1,7-3 287,4-4-153,4 5-258,10-14 0,-5 7-139,9-3 1,-9-4 85,3 4 0,2-4-653,-3-2 0,-1 2-241,-10 3 1,2-3-636,-8 4 0,-1-4 600,-10-2 1,1 0-287,-7 0 0,2 0 1085,-1 0 0,-5 0 0,6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5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8149,'0'-10'1599,"8"4"305,3 12 1,10 2-883,2 3 1,0 3-499,-5-9 1,-1 9-734,0-3 1,-1-1-13,-5 2 0,3-7-209,-9 7 1,7-1-339,-6 7 1,-1-1-865,-5 0 0,-9 8 578,-8 4 0,-3 2-635,-8-2 1689,-1 3 0,-14 3 0,-1 9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0:4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104 727 8149,'-27'27'0,"-2"0"0,10-6 965,4 2-528,9 0 1,-2-11 101,8-1 0,8-1-131,4 2 0,3-5 200,2-7 1,2 0-157,5 0 1,1 0-341,3 0 1,3-7-209,-8-5 0,0-1-456,-6 1 0,1-3 561,-1 3-1629,0-3 1038,-7-3 0,-2 1 67,-8 0 0,0 0-271,0-1 0,-8 3 654,-4 3 1,-3 5 18,-2 7 1,-1 2 217,1 3 0,2 5 272,3 7 1,-3 8 422,3 4 1,3 4-251,-3 1 0,8-5 298,-1 0 0,3-6-321,2 6 1,5-2 10,1 2 0,8-4-272,-3-8 1,-1 0-26,1 0 1,1-1-575,5-5 0,0 3-44,1-8 1,-1-1-364,0-5 0,6-2 245,0-3 1,1-5-298,-7-7 1,6-2 280,0-5 0,2-2-109,-2-9 0,-2-7 154,8-4 0,-6-8 224,6-10 1,-2-1-108,2-16 0,3 8 422,-3-2 0,9 6 21,3 6 1,-1 3 9,-5 8 0,-1 2 359,1 4 0,-8 10 152,-4 7 0,-4 8 73,-2-2 395,-7 4 0,-2 7 274,-8 1 174,0 7-913,0-4 1,-2 14-196,-4 0 0,4 7-339,-4-2 1,2 7-216,-1 5 0,3-4-574,-4 4 1,12-4 473,5-1 1,10-3-277,2-3 0,14-5 178,-2-7 0,9 0-639,-4 0 1,6 0 350,-5 0 1,-1 2 256,-5 4 1,-3-2 373,-3 7 0,-4-5 388,-8 6 0,-7-7 221,-4 7 0,-4 1-376,-2 10 0,-2-3 970,-4 3 0,-4-4-448,-7-2 0,0 6-810,-1 0 1,-1 2-374,-4-2 0,2-3-508,-8 3 0,8-4 381,-2-2 0,-2 0-492,2 1 1,6-3-103,5-3 214,1-5 968,1 1-212,2-6 419,8-2 1,8-8 133,4-3 1,-3 3 428,3 8 0,-7 0-211,7 0 0,-6 2 340,5 4 0,-7 3-269,2 9 0,-4 1-203,-2 4 0,0-4 148,0 4 1,0-2-191,0 2 1,-2-4-350,-4 5 1,2-3-279,-7 2 0,1-4-376,-1 4 0,-3-4 343,8-1 0,-7-7-364,1 1 0,-3-9-892,-2 3 0,5 2-376,1-2 1298,-1-1 79,3-12 211,1-3 0,10-5 470,4 3 1,5 5 596,12 7 0,-4 0-476,4 0 1,-1 0 82,1 0 1,-4 0 21,4 0 0,-10 0-41,-1 0 0,-6 5-298,5 1 1,-7 7 32,2-1 0,-6 3 176,-6 3 0,-4-5 104,-7 4 0,-6-3 391,0 9 1,0-4-136,6-2 1,-1 1 40,1-1 0,2 0 214,3 1 0,4 1-329,8 4 0,2-4-295,4 4 0,4-4-29,7-1 1,8-1-778,4 0 0,3-5 87,3-1 0,7-7-121,4 2 0,6-4-616,6-2 1,2 2 1170,3 4 0,12 3 0,-4 8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7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7809,'0'-11'149,"0"-1"1,-2 3 1122,-3-3-402,3-3 89,-6 13-221,8-6 549,0 8-757,0 0 1,0 8 37,0 3 0,6-1-145,0 1 0,-1 7-109,-5 5 1,0 2-120,0-2 1,0-2 11,0 8 1,-2-2-184,-3 2 0,3 1 99,-4-7 0,4 6-333,2-6 0,2 0-23,4-5 0,3-3-174,9-4 0,1-3 77,4-8 0,4 0 100,7 0 1,7-2 131,-1-4 1,0-5-31,-5-12 0,0 4 66,-1-4 1,-1 3-58,-4 3 1,-4 0-89,-8 0 0,0-1 26,0 1 0,-5 0-362,0-1 355,-9 1 1,5 0 51,-8-1 0,-8 1-19,-3 0 1,-5 0-5,-1-1 1,0 3 155,0 3 0,-1-1-108,1 7 0,0-5 164,-1 5 0,1 0 151,0 6 86,0 0-105,-1 0 1,7 0-67,-1 0-18,8 0 1,-3 8-66,7 3 1,0 12 155,0 6 1,2-2-39,3 2 1,-1 6 242,8 5 1,-8 6-37,1-6 1,3 6 72,-2-5 0,0 5-409,-6-6 0,0 1 121,0-7 1,0-1-582,0-4 0,0-4 263,0-8 0,0 0-1008,0 1 879,0-9 1,-2-1 35,-4-8 1,2 0 0,-7 0 0,5-8 77,-6-3 1,8-7 134,-1-5 0,3 4-72,2-4 1,0 4 82,0 2 0,2 1-50,3 5 129,5 3 1,7 8-66,1 0 0,-9 2 163,-3 4 0,2 5 58,-3 12 0,1 2 90,-6 4 1,-2 9 70,-4-3 0,-3 2-150,-8-9 1,-1 5 701,1-4 0,2-2-352,3 2 0,-1-8 1020,7 2-1091,0-4 0,8-4-382,4-3 0,3 1-97,9-7 0,7 0-151,3-6 1,7-8-1308,5-3 1,-1-12 785,7-6 0,0-2-1468,6 2 1,-2-7 2134,-4 7 0,-4-8 0,-7 10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49.6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6738,'0'-10'431,"0"0"-374,0 5 1,6 1 99,0-8-187,0 8 88,1-11 0,1 11-21,4-7 0,3 7 22,-3-2 0,-3-2 2,3 3 1,-1-3-96,7 2 1,-1 4 74,0-4 0,0 4 54,1 2 1,-1 0-52,0 0 0,1 0 125,-1 0 0,-6 0 54,1 0-111,-1 0 1,5 8-12,-5 4 0,-3-3 122,-8 3-193,0-1 1,0 7 68,0-1 0,0 0-155,0 1 0,-8-1 77,-3 0 1,-5 0-100,-1 1 1,0-3 34,0-3 1,-1 1 34,1-7 1,0 5 6,-1-5 0,7 0-13,-1-6 29,1 0 0,-1 0-3,1 0 25,7-8 0,-6 0-23,5-3 0,3-4-10,-4 3 18,4-3 0,2-3-2,0 1 1,0 0 282,0 0 80,8-1 1,-6 1 341,3 0-524,5 7 0,-6-3-706,7 7 1,1 0 294,5 6 0,0 0 210,1 0 0,-1 8 0,0 1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69 537 7816,'-17'0'489,"0"-2"794,-1-4-432,9 4-570,1-13 1,8 11 293,0-7 264,0 7 339,0-4-784,8 16 0,-4 1 146,7 9 1,-7-1-137,2 0 1,1 1-646,-1-1 0,0 6 225,-6 0 0,2 0-633,4-6 0,-4-5 450,3-1 0,-1-5-360,2 6 0,-2-8-116,7 1 1,-5-5-4,6-5 1,-1-7 307,6-11 0,3 2 136,3-8 0,-2-6 250,8-5 1,-1 2-90,7 9 0,-8 0 184,-4 12 1,2-2-102,-2 13 0,0 0 175,-6 6 0,1 2 46,-1 4 1,-7 3 170,-5 9 1,-3-1-136,-2 0 0,0 2-103,0 4 0,-7-3-358,-5 3 168,-3-4 0,-3-4-57,1-3 0,6-3-39,-1-3-241,0-4 0,1-2 40,-1-11 1,9-7-64,-3-5 1,4-4 136,2-7 1,0-3 77,0-3 1,0-4 206,0-8 1,0 6-69,0 0 1,0 7 32,0-1 0,0 5-46,0 6 1,6 3 132,-1 2 0,3 11 110,-2-4 57,-4 11 176,5-9-282,-7 13 0,2-6 252,4 8-170,-4 0-33,13 0 1,-5 0-91,7 0 0,-5 6 136,-1 0 0,1 7-66,5-2 0,2 7 88,5 5 1,-5-2 92,4 8 1,2 0-118,-2 5 0,6 8 92,-6 5 1,7 4-62,-1 7 0,-2-4-38,2 4 1,-8 1-28,2-1 0,2 5-375,-2-5 1,0-2-69,-5-10 1,-7 2-282,1-8 0,-3 0-443,3-5 1,1-8 461,-7-4 1,2-4-748,-3-2 310,-3-7 319,6-2 0,-8-10 28,0-4 587,0-4 0,-8-22 0,-1-5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8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16 8992,'0'-9'3074,"-2"3"-2377,-4 12 0,-3-3 112,-9 9 0,-1-6-327,-4 5 1,2 6 244,-8 7 1,0-1-868,-5-6 1,1 6-830,4 0 0,2 0-136,4-6 0,6 1 398,0-1 707,-1-7 0,9-3 0,-9-7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9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7816,'10'-8'2388,"-2"6"-1314,-1-6-381,-5 8 1,8 0 390,-4 0 107,-4 0-1474,5 8 1,-1 2 210,0 7 1,7 0 71,-1 1 0,3 7 0,2 2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9170,'20'2'0,"1"2"0,4 2 528,2-2 1,-4-2-395,5-2 1,-5 0-55,6 0 0,-6-2-808,6-4 1,-8 2 173,2-7 1,-9 5-25,-3-6 1,-7 1 577,2-7 0,4 1 0,-1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7760,'-10'2'581,"4"4"0,4 3-79,2 9 1,0 1-133,0 4 0,0 4 96,0 7 1,0 3-101,0 3 0,0 3 23,0 3 1,0 4-113,0-4 1,0-4-147,0-2 1,0-3-258,0-2 0,0-7-398,0 1 0,2-10-2097,4-1 1276,-4-1 347,13-15 1,-7-2 997,4-12 0,3-11 0,-5-4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0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7760,'-7'-9'1135,"-5"3"1,2 8-383,-1 9 0,-1 1-295,-5 11 0,2-2 90,3 2 1,-3-4-156,3 4 1,3-3 98,-3-3 1,6 4-295,-5-4 0,7 5-369,-2-11 1,4-1-1406,2 1 1103,0-7-364,8 4 0,-4-8 345,7 0 1,-1-2-20,2-4 0,3 2 89,-4-7 0,5-3 72,1-9 0,6 4-14,0-4 0,8-4-177,-2-2 1,5 2 540,7-2 0,-5 1 0,14-7 0,-6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0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105 554 7760,'17'-10'917,"0"3"0,-7 9-289,-4 3 1,-5-1 233,-1 8 0,0-1 157,0 7-555,0-1 0,0 0-157,0 0 1,0 1 175,0-1-101,0 0-205,-7-7 1,3 3-348,-8-7 0,7 6-598,-7-7-36,8 1 0,-9-4-1157,7 4 1424,-7-4 0,9 5-454,-8-7 304,8 0 670,-11 0 0,11 0-315,-7 0 413,7 0 73,-12 0 1,15-1 159,-5-5 0,4 2-2,2-8 0,0 7-140,0-7 1,0 6 109,0-5 0,2-1-53,4-5 1,3 5 194,8 1 1,1-1-58,-1-5 1,0 6-19,1-1 1,-1 6-123,0-5 1,0 7-171,1-2 1,-1-2-554,0 3 1,1-1 344,-1 6 0,0 0-207,1 0 1,-1 0 157,0 0 1,0 0-799,1 0 1,1-2 358,4-4 0,6 4 272,11-3 1,-1-3 29,7 2 0,-8-7-193,2 1 0,-3-3 530,-2-3 0,-3 7 0,-3-1 0,-4 3 0,-8-3 0,-7-3 0,-4 3 0,-4-3 0,-2-2 0,0-1 0,0 1 0,0 0 198,0 0 0,-6-6 232,0-1 1,-2-1 212,3 2 0,3 4-170,-4-4 0,2 4 345,-2 2-403,4-1 0,-7 3-154,3 3 1,4 3 314,-4 3-487,4 4-452,2-6-26,-7 8-511,5 0 177,-6 0 268,8 0-339,0 0 131,0-7 587,0 5 0,-2-6-94,-4 8 1,3 0 279,-9 0 1,6 0 183,-5 0 272,7-8-120,-11 7-173,5-7 68,0 8 1,1-6 126,3 0 186,4 1-106,-6 5-426,8 0 1,0 7 58,0 5 0,0 5-8,0 6 0,2 6 99,4 11 1,-2 5-58,7 6 0,1 3 154,5 4 1,1 3-70,-1 8 1,-8 6 8,-3 0 1,-4 0-246,-2-6 1,0 1-199,0-1 0,0-6 86,0 1 0,0-16-122,0-2 1,0-8-605,0-3 0,0-3 375,0-3 0,-6-4-153,1-7 0,-3-3 119,2-4 1,2-3 330,-7-8 1,-1 0-41,-5 0 1,0-8 323,-1-3 0,1-6-47,0-6 1,0 1 153,-1-6 1,1-1 429,0-6 1,5 1-305,1-1 0,7 6 140,-2 0 1,4 8-139,2-2 1,0-2-353,0 2 1,8 0 9,3 6 1,5 5-49,1 1 0,6-1-168,0-5 0,8 0-447,-2-1 0,1 7-509,-1-1 1,-4 3 474,-8-3 0,1-1-1734,-1 7 1304,0-8 1052,-7 13 0,-2-7 0,-8 8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7759,'0'-17'-1011,"0"7"505,0-5 127,0 13 1175,8-6 1,1 8 124,8 0-256,-7 0-340,5 0 0,-5 2-1021,7 4 1,1-2 189,-1 8 506,8-1 0,-6 6 0,6 1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7722,'0'9'5954,"0"7"-7196,0-7-1449,0 1 1469,0-2 1222,7-8 0,-5 7 0,6 3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7722,'0'17'4833,"-2"-6"-2658,-4 1-4156,4-8 913,-6 3 1068,8-7 0,-7-7 0,-3-3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51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7204 3044 7689,'9'-2'-208,"-3"-4"1,2 2 107,-2-7 1,5 5 146,-5-5 1,7 5 17,-1-6 1,-2 7-1,1-7 1,1 2-18,5-1 0,-6-5-92,1 5 0,-1 1 24,7-1 0,-7-1 71,1-5 0,-1 0-142,7-1 1,-1-1 112,0-4 1,1 4-141,-1-4 1,0-4 105,0-2 0,1 2-8,-1-2 1,-6 3 11,1-3 0,0-4 0,5 4 1,-2 2-6,-3-2 0,1 3 4,-7-3 0,5-2 11,-5 8 1,0-8-2,-6 2 1,0-1 2,0 1 0,0-4 22,0 4 0,-2-3 1,-4-3 0,4 1 3,-3-1 1,3 0 2,2 1 1,0-7 29,0 1 1,0 0-41,0 5 1,0 1 54,0-1 1,-6-2-41,0-3 1,-7 4 45,1-5 1,-3-1 7,-2 2 1,-1-3 113,1 3 0,0 2-128,-1-9 0,1 9 10,0-2 1,-2 3-26,-4 3 1,3 5 21,-3 0 0,4 2-158,2-2 0,-6-2 51,0 8 1,-6-5-71,6 5 1,-8-6 71,2 6 0,-2-8-9,3 2 0,-5-4 34,4-1 1,-4-1-2,-1 1 1,-3-1 116,-3 0 1,4 1-113,-5-1 1,-1 1 64,2-1 1,-7 1-40,7-1 0,-6 4 93,6-3 1,-6 9-71,5-10 0,-1 4 9,2-3 1,1 5-102,-7 0 0,6 6 77,-6-6 0,5 8-101,-5-2 0,0 4 88,-6 2 1,-2 1-178,-3 5 1,9-3 28,-4 8 0,4-5 39,-4 5 1,0 0 34,0 6 1,0 0-13,0 0 0,-2 0 28,-3 0 0,1 0 8,-7 0 0,-1 0 43,-5 0 0,0 6-56,0 0 1,5 5 44,1-5 0,0 2-33,-7-2 1,1 1 99,0 5 0,2-3-91,3-3 1,-1 2-1,7 3 0,-1 3 1,1-8 1,4 1-1,-3-1 0,3-2 99,2 7 1,4-7-84,-4 2 1,6-4 216,-6-2 0,2 2-109,10 4 0,-10-2-288,-2 7 1,0 1 107,-6 5 0,5 0 72,1 0 0,-2-5-28,-4 0 0,5-1-25,-5 6 0,4 1 61,2-1 1,-2-6-47,-3 1 0,1-1 83,-7 7 1,7 1-22,-2 4 1,-1-4 20,1 4 0,-1-3 34,1-3 0,4 6 6,-4 0 0,8 6-27,-1-6 1,3 8-24,-10-3 0,2 5-45,-1 2 0,3-1 44,-4 1 1,6-3 13,6-3 0,-2 4 10,8-4 0,-8 3-4,2 3 0,3-2 49,3-4 0,3 3 17,3-3 0,-1 4-42,1 1 1,-1 1 15,1-1 1,-1 1-171,0 0 1,-5 1 138,0 4 1,-3-3-128,3 3 0,4-3 62,-5-3 1,5 1 77,1 0 0,6-7 17,0 1 0,3-8 110,-3 2 0,4 2-87,7-2 1,1 1 25,0-7 0,1 6-55,5 0 1,-4 0 11,3-6 0,-1 6-108,1 0 1,-3 6 38,3-6 0,-3 8-161,-2-2 1,-1-2 100,1 2 0,0-3-94,-1 3 0,3 4 92,3-4 1,-3-4-26,4-2 1,1 2 33,-2-2 0,9 2 2,-3-2 1,-2-4 16,2 4 0,-5-4 12,5-1 1,-7 5 63,1 0 1,-3 6 1,-3-6 0,7 2 12,-1-2 1,1-2-53,-6 8 0,-1-2-3,1 1 0,0 3-48,-1-8 1,-3 8 46,4-2 1,-4-4-7,9-2 1,-3 2 2,-2-2 1,1 0-40,5-6 0,-3 2 110,8 4-2,-7-3 79,3 12 68,-7-5 1,2 6-125,3-4 0,-1-4-46,7-8 1,-6 0-43,7 1 1,-7-1 3,6 0 0,-1 6-10,1 0 0,4 0 28,-4-5 0,-1 5-28,1 0 1,-6 2 27,7-2 1,-3-10 1,2 4 0,4-9 116,-4 4 1,3-8 34,-3 1 544,4-3-153,-6-2-445,8 0-70,-7 0-256,5 0 0,-8 0-344,4 0-138,4-7 0,2-3-252,12-7 1,11-8 73,6-4 829,11-4 0,20-9 0,11-2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4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8092,'10'-8'0,"-2"6"0,-8-7 441,0 3 817,7 4-662,3-13-421,7 13 1,1-6 322,-1 8 1,2 0 313,4 0 0,-2 2 1249,8 4-1395,-8 3 1,10 1-39,-8-4 1,0 1-8,-6-1 0,1 6-267,-1-6 0,0-1 152,1-5-826,-1 8 385,0-6-1421,0 6 761,1-8-785,-9 7-643,-1-5 732,-8 6 1,0-6-119,0 4 1,0-3 671,0 9 0,-8-1 737,-3 7 0,-5 7 0,-1 2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5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8027,'-10'0'1372,"3"0"-114,-1 0-21,6 0-788,-13 0 0,11 0 34,-8 0 0,6 7-79,-5 5 1,-1 3-176,-5 3 1,0 5 36,-1 0 0,7 0-37,-1-6 0,7 0-374,-7 1-256,8-1-492,-11 0-36,13 1 0,2-9 461,12-3 1,5-6-69,6-6 0,6-5 116,11-12 1,-3 3-86,3-3 1,2 4 162,-1 2 1,-3 0 287,-9-1 0,2 9-33,-8 3 1,-6 4 91,-6 2 1,-7 2 212,2 4 1,-6 3-154,-6 9 1,-5 3 39,-12 7 1,-4 1-76,-8 12 0,1-3-147,-1 2 1,0-3 168,1 3 0,-1-5 138,1-6 1,7-4-54,4-8 0,0 0 543,5 1-813,-3-9 160,19 7-259,-5-15 1,9 7 131,3-8 0,13-2-223,10-4 1,5-3 84,2-8 1,-1-1-54,1 1 0,-6 5 249,-1 1 1,-4 5 365,4-5 1,-12 7 1292,1-2-1224,-4 4 0,3 10 237,-5 3 0,-3-1-173,-8 1 0,0 1 397,0 5 1,0 1-352,0-1 1,0 0-213,0 0 0,0 1-205,0-1 0,0-5-199,0-1 1,2-5-43,4 5 0,-2-7 176,7 2 0,1-4-438,5-2 0,-6-6 143,1 0 1,0-7-333,5 1 0,-6-3 146,1-2 1,-6-1-480,5 1 364,-7 0 396,4 0-162,-8-1 175,-8 9 1,-2 1 200,-7 8 0,-6 0-58,0 0 1,-8 8 97,2 3 1,-3 10 88,-3 2 0,1 2 82,-1-2 0,0-1-1,1 6 0,5-5 135,0 6 1,0-8 4,-5 2 0,7-3-107,4-3 1,4-2 35,1-3 1,7 1 353,-1-7-783,8 0 57,-3-6 1,9 6-19,3-1 0,5 7 212,7-6 0,8 7 137,4-1 1,11 3 385,7 2 1,-1 1-264,6-1 0,-4-2 119,9-3 0,-3 1-122,-2-7 0,0 6-559,0-7 0,0 1-272,-1-6 1,-4 0-485,-1 0 1,-8 0 401,2 0 1,-3-2-355,-2-4 1,-7-1-2206,1-5 3079,-8-11 0,12 4 0,-6-16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5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7937,'9'0'2894,"1"0"-2266,-5 0 0,-1 0-181,8 0 0,-6 5 518,5 1 1,-5 6 338,5-6-160,-7 7-922,12-3-550,-14 7-969,5 0 1,-7-5 349,0-1-2724,0-7 1833,0 4 1838,0-8 0,0-8 0,0-2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6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7937,'10'7'1343,"5"-5"-966,-5 14 0,1-12 74,1 7 0,-8-5 537,1 5-218,5 1 1,-8 11-309,4 0 0,-4 2 8,-2-2 0,-8 4-124,-4 8 0,-3 1-296,-2 4 1,-1-1-185,1 7 0,-2-2-333,-4 2 0,-2 4 152,-4-4 0,2-3-420,4-3 0,4-5 134,-4-7 1,4-3 253,1-7 0,3-7 261,3 1 1,-3-8-110,4 1 0,1-5 86,-2-5 0,3-5-21,-3-7 0,-3-6 197,3 0 1,5-6-54,1 6 1,4-2 182,2 2 1,0 3-175,0-3 0,8 4-63,3 2 1,5 5 210,1 1 1,6 7-63,0-2 0,2 4 24,-2 2 1,-2 0 23,8 0 0,-6 0 107,6 0 0,-6 2-152,6 4 1,-6-4-7,6 4 0,-6 1-496,6-1 0,-6 2 215,5-2 0,-6-4-185,1 3 0,2-3 168,-2-2 1,-6 0-1850,-6 0 2041,1 0 0,5 8 0,1 1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10385,'7'9'2385,"-5"1"-1244,4-4-444,-4-4 1,0 5 143,4-7-320,-4 0-1038,5 0-1168,-7 0-3130,0 0 4815,0 8 0,0 1 0,0 9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16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7925,'10'17'5819,"-3"0"-5036,-7 1-1062,8-1 0,-4-2 46,7-3 328,-7-4-849,4-8 754,-8 0 0,8-16 0,1-3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0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8028,'11'-9'620,"1"3"1,-6 4 626,5 2-67,1 0 0,5 0 224,0 0-939,1 0 0,-1 0-77,0 0 1,1 0-128,-1 0 1,0 0-15,0 0 0,-5 0-24,-1 0 1,1 0-214,5 0 1,-5 0-16,-1 0-162,1 0-6,5 8 1,-5-5-201,-1 9 1,-7-6-71,2 5 1,-2-5-42,1 6-926,-3-1 1,6 6 80,-8 1 1329,0-1 0,0 0 0,0 1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7844,'0'-12'0,"0"1"784,0 7-82,8-11-293,-6 5 0,11-2-89,-7 1 0,1 7 309,-1-2-146,-4 4 0,14 2-95,-7 8 1,1 2-106,-5 7 1,-3 0 154,-2 0-227,0 1-53,0 7 0,0-6 175,0 4 0,0-2-111,0 2 0,0-4-14,0 5 1,2-5-66,4-2 30,-4 0 0,6 1-802,-8-1 521,7-7 1,-3-3-404,8-7 0,-6 0 263,5 0 1,-7-2-164,2-3 0,1-5 88,-1-7 1,6-1-5,-7 1 1,7-8-181,-6-4 0,5-3-172,-5-3 0,6-2-351,-7-3 1,7-6 1029,-6-12 0,7-3 0,-3-8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1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11952,'9'7'3481,"1"3"-2966,-4 7 0,-4 0-257,3 1 0,3-1-276,-2 0 0,0 1-40,-6-1 1,5 0-666,1 0-183,0 1 1,-4-3 472,4-3 1,-5-3-576,5-3 561,-4-4 1,0 6-90,4-8 363,-4 0 1,13-2 106,-3-4 0,-3 2-107,3-7 0,-1 1-50,7-2 299,-1-3 1,0 7-64,0-3 1,-5 3 377,0 8 1,-7 0-34,7 0 17,-8 8 0,3 1 19,-7 9 0,0-1 157,0 0 1,-2 1-1062,-3-1 1,1 0 306,-8 0 0,8 1-2464,-1-1 2667,-5 0 0,0 8 0,-7 2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7962,'-7'17'388,"5"-5"113,-4-1 129,4-7-184,2 4-55,0-8 0,8-8-207,3-3 1,5 1-174,1-1 0,0 7-59,0-2 0,1 4 117,-1 2 0,0 0 188,1 0 1,-1 10-98,0 7 1,-5 2 107,-1 10 0,-7-6-105,2 6 0,-4-2 172,-2 2 0,-2 3-192,-4-3 0,-3 2-164,-9-2 0,1 1 0,0-7 1,-3 8-276,-3-2 1,4-4-171,-4-2 1,2-4 250,-2-1 0,4-9-8,-4-3 1,3 2-32,3-3 1,2-1-210,3-9 0,-3-5-9,3-7 1,-1-1-4,1 1 0,5-6 321,7 0 0,0 0-29,0 6 1,0 5 122,0 0 1,7 9-117,5-3 0,3 4 793,3 2 0,-1 2-361,0 4 1,6 3 834,0 9 0,6-3-243,-6-4 1,6 5 14,-6-5 1,6-1-624,-6 1 0,6-7-20,-6 2 0,6 2-499,-6-2 1,2 5 246,-2-5 1,-4 0-2673,4-6 2704,-4 0 0,6 0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2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53 8372,'-18'-16'0,"1"3"89,0 1 595,7 8 557,-5-3-181,13 7-25,-6 0-877,8 0 1,0 2 53,0 3 0,0 1-177,0 11 0,0-3 46,0 9 1,0 4-59,0 2 0,-6-2-271,1 1 1,-1 1-663,6 6 0,-6-1 134,0 1 0,-1-2 776,1-5 0,-4 5 0,-7-6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52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53 364 8204,'9'-27'1210,"7"4"-265,-5 11-1229,-3 5 1,7 9 117,-3 3 0,3 5-67,2 7 0,1 8 341,-1 4 1,-2 6 57,-3 5 0,-4 14 44,-8 15 1,-2 0 163,-4 6 0,-9 10-580,-9 1 0,1 3 223,6-9 1,0 1-37,0-12 1,1 0 182,5-17 0,1 2 10,4-14 0,2 1-65,-7-7 1,7-1-24,-2-4 1,2-10 52,-1-7 40,3-1 781,-6-1-706,8-3-210,0-7 0,-2-9 6,-4-9 0,4-1-125,-3-10 1,3 6 21,2-5 1,0-7-127,0-5 1,0-1-138,0 7 1,2-7 108,3 1 1,-1-8-41,8 2 0,-1-4-9,7-2 1,1 0 274,4 0 0,4-7-44,7-5 1,9 3-57,3-3 1,6 9 256,5-3 1,-1 4 389,7 2 1,7 0-342,5 1 0,7 1 73,-1 3 1,3 5-323,3 8 0,-3-1 150,-3 0 1,-4 3-649,-8 3 1,-2 0 89,-3 12 1,-7-4-144,-10 9 0,-7 4 89,-11 3 486,-4 3 0,-4 2 0,-4 0 0,-3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86 7798,'-10'-7'5,"-5"-1"-1038,4-3 709,3-5 1,-2 12 289,5-7 446,-5 7 1,-7-9 95,-1 7 0,1 0-213,0 6 0,-8 2 138,-4 4 0,2 3-127,-2 9 0,0 5-223,-5 0 1,-1 6 123,1-6 1,5 9 45,0 3 0,2 1-14,-2 10 0,4 3-25,8 8 0,0-1-7,-1 7 1,7-7-44,-1 2 0,9-5-229,-3-1 0,6-7 74,6-5 1,9-11-571,8-6 1,8-6 327,-2-5 0,11 1-699,6-7 1,4-8 243,2-10 1,0-5-32,0-6 1,-8 2 718,-4-8 0,-3 0 0,-3-5 0,-7 7 0,-4 4 0,-6-2 0,-5 2 0,1 5 0,-7 7 0,0 5 283,-6-5 710,0 7-634,0-4 1,-6 16 152,0 3 0,1 5 159,5 1 1,0 0-246,0 0 0,0 7-402,0-1 0,0 0 32,0-6 0,5 0-1122,1 0 925,8 1 1,-10-1-1205,7 0 0,-7 1 595,2-1 1,-4-6 749,-2 1 0,0 0 0,-8 5 0,-2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2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7820,'-10'-9'775,"3"-7"0,7 13-143,0-9 1,2 6 724,3-5-871,5 7 0,9-6-29,4 5 0,-2 3-980,8-4 0,0-2 394,6 2 0,1-1-1768,5 1 0,-3 2 1897,8-7 0,-7 7 0,3-4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3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11124,'9'10'613,"7"5"1,-13-11-67,9 7 0,-8 3-261,2 9 1,-5-4-38,-1 4 0,6 2-190,0-2 1,0 6-190,-6-6 0,0 6-790,0-6 402,0 0-283,0 2 1,0-6 24,0 4-25,0-11 74,0-4 618,0-8 364,0 0 0,0-8-170,0-4 0,0 3 59,0-3 1,2 1-181,3-7 0,-1-1 46,8-4 1,-6 4-89,5-4 0,1 4 70,5 1 0,-2 1-81,-3 0 1,1-1 132,-7 1 1,6 6 150,-7-1 1,3 8 145,-2-2 403,-4 5-241,5 1 1,-7 1-151,0 5 1,0 4-47,0 7 1,0 0-67,0 1 0,-2 5-160,-3 0 1,1 6-3,-8-6 0,3 2-359,-3-2 1,-3-4-42,3 4 0,3-4-1002,-3-1 1092,1-1 1,-1-6-253,1 1-419,7-8 512,-4 3 1,8-8 448,0-5 1,0 2 89,0-8 0,6 7 36,0-7 0,5 6 93,-5-5 201,7 7-266,-3-4 0,1 8-44,1 0 0,-8 8 299,2 3-314,-5 5 0,-6 7-281,-1 0 1,-7 2-135,1-2 0,-3-2-170,-3 8 1,-1 0 97,-4 5 0,4-5-105,-4 0 0,4 0 135,1 5 1,1 1-37,0 0 1,-3-7 325,-3 1 1,6-6-148,0 6 0,0-8 561,5 2 0,-3-9 339,-3-3-226,9-7 0,-1 4-100,4-8 20,4 0-517,10-8 1,6-7 108,14-8 1,3-12-458,9 6 1,-1-7 197,7 7 0,-6 4 9,6 2 0,-9 4 272,-2 1 0,-3 9 567,-9 3-276,0 4 1,-7 10 316,-5 3 0,-3 5 10,-8 1 1,0 0-219,0 1 0,0 1 106,0 4 1,-2-4 267,-4 4-791,4-4 1,-5-1-157,7-1 1,7-7-396,5-5 463,3-3 0,8-4-102,0-3 1,2-5-463,-2-7 1,-3-1 238,3 1 0,2-6-101,-2 0 0,0 0 101,-6 6 0,-5-1 89,-1 1 0,-7 5-28,2 1 265,-4 7-106,-2-4 0,-8 8 101,-4 0 0,-5 0 89,-6 0 0,-4 8-85,-7 4 1,-3 5 216,-3 6 1,3-4-64,-3 4 1,3 2 399,3-2 1,5 0-201,0-5 0,6 1 116,-6 4 0,6-4-155,-6 4 0,6-4-64,-6-1 0,8-7-539,-2 1 0,-2-1 155,2 7-299,0-9 0,6 5-48,0-9-31,-1 1 389,1-6 1,6 0 82,-1 0 34,8 0 648,-4 0-115,8 0 1,0 2-179,0 4 0,0-2 192,0 7 1,0-5-137,0 6 0,8-1 221,4 6 0,5 1-139,6-1 1,0-2 11,12-3 1,-3 1-291,14-7 1,2 0-134,10-6 1,-2-2-284,7-4 0,-1-4 206,1-7 1,-3 0-664,-8 0 1,-1 1 377,1 5 1,-6-5-701,1 5 1,-1 3 287,6 2 0,9-3 142,8-3 1,2-3 611,10-2 0,0-8 0,5-2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4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53 7828,'-9'7'1403,"1"-3"-466,8 8-254,0-1 0,8 7-237,3-1 1,4-6 34,3 1 0,7-8-182,4 1 1,3-3-138,3-2 0,-1 0-238,1 0 1,0-2-343,-1-3 1,-5-3-473,0-4 1,-8-3 146,2 4-295,-4-5 176,-2-1 372,-7 0 0,-10 1 219,-11 5 0,-5 1 220,-1 4 0,0 4 64,-1-3 1,1 3 213,0 2 1,-1 0 221,1 0 0,6 0-244,-1 0 1,6 6 191,-5-1 38,7 9-298,-11-5 1,13 9-64,-4-1 0,4 0-18,2 1 1,-2 5 6,-4 0 1,4 2-17,-3-2 0,3 2-28,2 3 1,0 3 37,0-8 0,0 0-66,0-5 1,0-1 125,0 0-327,7-7 0,3 3-298,7-7 215,1 0 0,-1-14 70,0-3 1,0-3 77,1 3 0,-9-5 107,-3 5-155,4 3 1014,-8-7-632,5 13 0,-7-4 444,0 12 1,0 3-82,0 9 0,0 7 99,0 3 0,0 7-431,0 5-10,0-3-40,0 5 0,6-13-142,0 0 1,2-2 116,-3 1 0,-3-3-763,4-7 1,-4-1 338,-2 0 1,0-5-1416,0-1 684,0-7 640,0 12 0,-8-14 351,-3 3 0,-5-5 299,-1-5 0,0-3 200,-1-4 1,3-3-281,4 3 0,-5-3 1238,5-2-888,3-1 1,0 7 597,8-1-609,0 1 1,8-6-422,3-1-92,13 9 0,2-7-82,9 5 0,-6-3-463,0 3 372,-1-5 0,5 13-160,-4-9 0,-4 8 207,-8-2 0,-1 3-319,-5-3-1214,5 4 276,-15-6 0,-1 14-15,-11 0 971,-4 7 0,-12-3-16,-8 7 0,-1 0 128,-11 1 1,1-1 408,-6 0-178,1-7 28,6-2 1,-5-3 481,4 1 0,2 0-363,-2-6 0,8 6 691,-3-1 1,-1 1-8,2-6 0,5 6 186,6 0 1,0 1-457,-5-1 1,5-2-23,0 8 1,8-3 12,-2 3 0,-2 3-144,2-3 1,0 3-83,6 2 1,5 1-60,0-1 1,9 2-103,-3 4 1,6-2 134,6 8 1,11-2-27,12 2 0,5 3 43,7-3 0,5-2 26,11 2 1,7-8-249,11 2 0,-2-4-112,8-1 1,-3-9-212,3-3 1,4 2 189,-5-3 1,-3 1-1164,-2-6 0,-4-2 65,-2-3 1,0 1-330,1-8 1,-1 6 967,0-5 1,6-6 554,0-6 0,6-4 0,-7 6 0,0-1 0,-3-5 0,-2-3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5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11319,'18'0'662,"-1"0"-303,0 0 1,1 0 150,-1 0 0,6 0-273,0 0 1,2 6-105,-2-1 1,-4 7-674,4-6 431,-3 7 1,-3-9-892,0 8 1,0-3 534,1 3 0,-7 3-335,1-3 0,-8 3 247,1 2 1,-3 1 483,-2-1 1,-2-2-27,-3-3 1,1 9 270,-8-4 1,6 4 196,-5-3 1,5-1 535,-5 0 1,5 2 32,-6 4 1,9-1-296,-3 6 1,-2-6-222,2 1 1,-1 3-148,1 3 1,4-4-387,-4-2 1,4 2 119,2-2 1,0 0 35,0-5-366,0-1-469,0 0-59,8-7 385,-6 5 123,6-13 32,-8 6 405,0-8 1,5-2-121,1-4 0,0 2-114,-6-7 1,6-1-60,-1-5 1,9 0-180,-3-1 1,5-1-129,1-4 1,2 2 161,4-8 0,-2 2 119,8-2 1,-6-1-34,6 7 1,-2 2 190,2 9 0,2-1-102,-8 7 0,0 0 566,-6 6 1,-2 2 114,-3 4 0,1-2 365,-7 7 0,6 6-326,-7 6 0,1 0 205,-6-5 1,-2 1-608,-4 4 1,-3-4 38,-8 4 1,-1-3-280,1-3 0,0 0 119,-1 0 1,1-7-470,0-4 1,5 1-268,1-1 284,7 0 0,-6-14 217,5-3 1,3-5 63,-4-1 0,4 0 342,2 0-131,8-1 166,1 1 0,3 2 201,-1 3-117,-7 4 1,6 8 379,-5 0-339,-3 0 0,6 8-181,-8 4 0,0-3-17,0 3 1,0-7-174,0 7 1,0-6 128,0 5 0,0-5-971,0 6 0,0-7 18,0 7-1073,-8-8 1261,-1 3 1,-8-7 102,-1 0 1,1 0 290,0 0 1,-8 0 91,-4 0 0,-4 0 111,-1 0 1,-1 2-141,0 4 1,5-2 908,-5 7-289,4 1-114,-3 5 0,1-5 258,4-1 0,2 1-218,-1 5 309,-1 0-376,2 1 0,2-1 218,8 0 0,-1-1 266,1-5-384,0 5 0,1-13-113,5 9 0,3-6 254,8 5-268,0-7 1,0 11 373,0-3-228,0 3 0,2 8 233,4 1-349,3-1 0,9-6 53,-1 0 1,2-5-137,4-1 0,-2 1-11,8 5 0,0-5 24,6-1 1,7-5-295,4 5 0,6-7 125,6 2 1,3-4-1135,8-2 1,2-8-286,4-3 0,-4-5-769,4-1 1,0 0 750,-6-1 0,18 1 1020,-7 0 1,9-8-1,-3-2 1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7915,'-9'0'672,"1"0"0,10 10 62,4 7-214,-4 1 0,11 12 255,-7-7 0,5 8-252,-5-2 1,6-2 18,-7 2 1,3-8-161,-2 2-421,-4 4 0,11-8-1296,-7 4 1039,0-4-1,-6-7-1010,0-1 1,0-5 629,0 6 1,0-7-1259,0 7 880,0-8 1055,0 3 0,-8-7 0,-1-7 0,-9-3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7915,'12'-23'-183,"-1"-1"0,-1-4 287,1 5 0,5 0 371,-5 5 1,3 7-133,-3-1 1,10 3 114,-3-3 1,3 2-203,-4 5 0,0 3-25,1-4 1,1 4-240,4 2 0,-4 0 78,4 0 0,2 0-29,-2 0 0,0 2-15,-5 4 0,-1-4-143,0 3 0,0 3-26,1-2 0,-1 7 0,0-5 116,1 4 0,-7 3 39,1-4 0,-7-1 266,7 2-210,-8-1 1,5 6 68,-3 1-89,-4-1 0,12 0 62,-9 1-102,1-1 1,0 0-6,0 0 1,-1-5-37,-5 0 0,2-3 67,4 3 1,-4 3 2,4-3 1,-2-3-11,1 3 21,-3-1 0,6 7-38,-8-1-5,0 0 0,2 0 15,4 1 0,-4-1 0,3 0 0,-3 1 119,-2-1 0,0 2-70,0 4 1,0-2 62,0 8 0,6-6-89,0 6 1,0-2 156,-6 2 0,5 5-73,1 1 1,6 1 129,-7 10 1,9-5-95,-3 5 1,-1 0 93,1 6 0,-1-6 12,2 0 1,1-2-101,-7 2 0,2 3 44,-3-9 0,-3 0-36,4-5 0,-4-1-106,-2 1 0,0-2 54,0-5 1,0-1-129,0-4 1,-6-3 43,0 3 1,-7-6-170,1-5 57,-3 3 1,-2-13 34,-1 4 0,-1-5-563,-4-1 0,2-1 281,-8-5 0,6-4-911,-6-7 0,-1-6 178,-11 0 1,3-14-106,-8 3 0,5-12 1156,-5-1 0,0-10 0,-6-5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8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7915,'17'-7'-2044,"-1"3"3188,-5-8-218,5 8-447,-7-3 1,3 7 242,-1 0-292,-7 7 0,4 3-146,-8 7 1,0 1-211,0-1 0,-2 0 100,-4 1 1,4-1-130,-4 0 1,4 0-664,2 1 512,-7-1 0,5-5-855,-4-1 463,4-7 223,2 4 0,6-10 50,0-4 0,7 2 69,-1-7 0,3-1 46,2-5 0,-5 1 93,-1 5 167,1-5 1,5 15 49,0-5 370,-7 4-393,5 2 0,-13 2 135,4 4 0,-4 3-98,-2 8 0,0 1-109,0-1 0,0 0 3,0 1 1,-6-1-152,1 0 1,-7-5-131,6-1 0,-7 1 69,1 5 1,3 0-138,-3 1 1,1-3 78,-7-3 1,1 3 12,0-4 1,-1-3 91,1-2 0,0 2-4,0-3 1,-1 1 15,1-6 1,5 6 28,1 0 0,5-1 13,-5-5-61,7 0-107,-4 0 1,8-1 80,0-5 1,2 2-167,4-8 1,3 7 21,9-7 1,5 6 87,0-5 0,0 5 41,-6-6 0,4 7-85,-3-7 265,10 8 1,-16-3-129,11 7 1,-10 0 339,-1 0-196,-8 0 0,3 7 72,-7 5 0,-7 3 21,-5 3 1,-3 1 61,-2 4 1,-3-4 55,-3 4 0,-2-4-78,-3-1 0,3-1 113,7 0 1,7-5 113,-1-1-555,8-7 0,-3 6 135,7-5-106,0-3 0,7 6-22,5-8 0,3 0-142,3 0 0,5 0 65,0 0 1,0 0-79,-6 0 1,0 0 60,1 0 1,-7 2-19,1 4 319,-9-4-262,13 13 202,-14-5 1,4 7 21,-12 0 125,-4 1 1,-7-1 37,0 0 206,7 0-347,-5 1-25,13-1 0,2-2-294,11-3 1,5-4 96,1-8 1,6 0-19,0 0 1,0 0-261,-6 0 108,8 7 0,-5-3 198,3 8 1,-12-7 114,-5 7 1,-4-1 455,-2 7 0,-8-1-260,-3 0 1,-11 6 260,-1 0 0,-7 2-182,1-2 1,4-3 1839,2 3-1318,4-4 1,3-2 681,5 1-1339,3-9 0,10 5 23,4-9 1,5 1-189,12-6 1,0 0 74,12 0 0,-4-2-189,9-4 1,-3-1 170,-3-5 1,1-3-1193,-1 3 1,-5 5 65,0 1 0,-6-2-297,6 2 1,-8 1 674,2 5 1,-4 0 700,-2 0 0,1 7 0,-1 3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28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7889,'9'0'5369,"-1"2"-5334,-8 3-2002,0 5 2077,-8 7 0,-3-1 896,-12-5 1,-6 7-538,-11-1-469,-12 8 0,-33 17 0,36-20 0,0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3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7848,'0'-10'183,"0"1"143,0 3 0,2 2 219,4-7-246,-4 7 0,5-6 78,-7 4 0,2 5 157,4-5 337,-4 4-594,13 2 1,-11 0 160,8 0 0,-7 2 226,7 4 1,-8 3 249,2 8 0,-4 1-220,-2-1 0,0 0 235,0 1 1,0-1-248,0 0 0,5-5 160,1-1-654,0-7 122,-6 4-1370,0-8-109,7 0-896,-5 0-1520,6 0 1739,-8 0-775,0 0 1936,0 7 1,-2 3 684,-4 7 0,-3 1 0,-8-1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56.4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1226 7960,'-10'-9'-937,"2"1"0,14 6 937,0-4 0,7 4 0,-1-3 0,3-5 0,-3 6 0,-1-7-53,-7 7 193,4-12-97,-16 14 0,4-7 167,-7 3 0,5 4-148,-5-4 0,5 4 116,-6 2-201,8 0 94,-11 0 1,11 0-18,-7 0 1,5-5 124,-6-1-15,9 0-64,-13-2 1,8 5 147,-3-9-98,-4 8 1,5-9 36,-7 7 38,-1 0 1,-5 6-48,0 0 1,0 2-33,6 4 0,0-2-78,-1 7 1,7 1-5,-1 5 0,3 0-65,-3 1 0,4 1 77,8 4 0,0 4-71,0 7 1,0 1 61,0 0 1,2 5-110,4 0 1,4 8 61,7-2 1,2 4-6,4 2 1,2 0-23,4 0 1,4 0-12,-4 0 1,5-2-3,7-4 0,-5 4-5,4-4 1,3-2-77,-3 2 0,6-2 99,-6 3 0,3 1-166,-3-8 1,-3 2 135,3-1 0,-4-5 45,-1 4 0,5-3 43,1-2 1,1-7 161,-2 1 0,-1-6-124,7 6 1,-6-6 88,6 6 1,0-2-34,6 2 0,0 1-46,0-7 1,8 6-169,3-6 0,4 2-25,3-2 1,1-3-295,4 3 0,-4-4 284,4-2 1,-4 0-140,-2 1 0,2-7 152,4 1 1,-4-8-32,4 1 0,-4-3 136,-2-2 1,-5 0-59,-1 0 0,0-2 99,7-3 1,-7 1-15,0-8 0,1 1-22,5-7 1,6 1-62,0 0 1,-4-6 1,-2 0 1,-2-6 30,14 6 0,-8-8-7,2 2 1,-4 2 110,-2-1 0,0 1-71,1-2 0,-3-2 19,-4 8 1,3-6-45,-9 6 0,7-6 3,-7 6 0,1-2 1,-6 2 1,0 2-9,0-8 0,-1 6 0,1-6 1,2 6-15,4-5 0,-4 1-78,3-2 0,5-4 80,1 4 0,4-3-145,3-3 0,-7 1 153,0-1 0,-1 6-10,1 0 1,3 6-15,-9-6 1,1 8-3,-6-2 1,0-2 29,-1 2 1,1-6 11,0 6 1,0-2 60,0 2 0,-6 2-75,0-8 1,0 2 26,6-1 1,6-5-35,0 4 1,-1-9-4,-5-3 0,2 3 13,3 9 0,-5-4 0,0 5 0,0-3-4,-6 2 1,-2-2-2,3 8 1,-3-6 3,2 6 0,2-2 163,-8 2 0,6 4-158,-5-4 0,1-2 14,-2 2 0,-7-6 3,7 6 0,-7-8-3,7 3 0,-3 1 2,-3-2 0,5 2 35,-5-2 0,5-4 100,-10 5 0,3-3-23,3 2 1,0-4-83,-1 5 1,5-3-70,-5 2 0,3-2 44,-14 8 0,6-8-3,-6 3 1,0 3-3,-6 2 1,6 1-18,0-1 0,2-2 70,-2-3 0,-2 1 132,8 4 0,-2 3-245,2-3 0,3-2 90,-3 2 0,4-2 52,2 2 0,-7 4 2,1-4 1,-8 4 122,2 2 48,-3-1 269,-11 1-849,-1 0 1,-10 7 111,-4 4 192,-19 20 0,-34 13 0,-22 17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3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8135,'-8'9'1363,"4"-1"-654,-7-8 0,5 2 371,-6 4-690,8-4 1,-9 7-175,7-3 1,1-2-4,5 7 1,-6-5-527,0 6 0,0-1 23,6 7 1,-7 1-222,-5 4 1,2-2-34,-1 8 1,-1-8 242,-5 2 1,-6 2-6,0-2 0,0 6-61,6-6 0,-6 6 312,-1-6 0,1 0-17,6-6 1,0 0 272,0 1 1,-1-7-6,1 1 0,5-3 123,1 3 1,5 1-72,-5-7 0,7 2 105,-2-2-286,4-5 0,4 7 42,4-8 0,3 0 111,9 0 1,7-8-83,3-3 1,11-4-111,1-3 1,6 5 10,-5-4 1,5 9-110,-6-9 0,-5 9-425,-6-4 238,-8 8 74,4-3-630,-8 7 356,-7 0-352,-3 7 1,-14 9 282,-5 7 1,-9 2 525,-2-2 0,-16-4 0,3 6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3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52 174 7868,'-17'8'0,"7"-7"590,-5 7-215,13 0 0,-6-6-35,8 5-180,8-7 0,1 0 161,9 0 1,1 0-109,4 0 1,6 0-133,11 0 0,-3-7 204,3-5-71,4 5-530,0-9-120,0 7 364,6-9-500,-13 1 373,5 0 132,-7-1 0,-3 1-1022,-3 0 392,-4 7 193,-7-5 1,-9 11-214,-3-8 26,-4 9 782,-2-5 0,-16 8 1,-3 0-1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4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7868,'-17'17'699,"0"0"1,5 3-145,1 3 1,-7-4-14,-5 4 1,-2 4 53,2 2 0,-2 3-73,-4 3 1,-3-1-421,3 1 1,2-6 60,-2 0 1,8 0-377,-2 5 0,4-7 14,1-4 1,3-4-648,4-1 491,-5-1-256,14 0-153,-5 0 128,7 1 369,0-1 0,0-5-113,0-1-111,0-7 145,0 4 153,7-8 0,3-2-8,7-4 1,0-4-105,1-7 1,-1-6-99,0 0 1,6-6 164,0 6 1,0-6 236,-5 6 0,-1 0 0,0 6 0,1-6 13,-1 0 1,0 5 10,1 7 0,-7 5 3,1-5 0,-1 7 194,6-2 1,-5 4 428,-1 2 0,1 0 145,5 0 1,1 6-308,-1 0 0,-6 7 8,1-1 0,-2-3 138,1 3-552,4-8 0,-13 11-47,4-4-16,-4 5 1,-2 1 133,0 0 0,-2 1-534,-4-1 263,-3-7 0,-9 5-384,1-4 350,0 5 1,0-1 33,-1-3 0,1 1 75,0-7 142,-1 7 1,7-11 215,-1 4 0,8-2 10,-1 2-249,3-4 0,9 5 362,5-7-167,3 0-89,10 0 0,-5 0-43,3 0 0,2-5 25,-2-1 1,0-2 147,-6 2-175,0 4-11,1-5-786,-1 7-231,-7-8-923,-3 6 785,-7-6 468,0 8 561,0 0 0,8 0 0,2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5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7918,'0'-12'-18,"0"1"0,2 7 533,4-2-107,-4-4 0,11 1-170,-7-8 1,7 5 198,-1 0-272,3 1-110,10-6 0,-5 7 24,3 4 1,-4-1 232,-2 1-208,0 0 1,6 8-116,0 4 0,1-2 109,-7 7 0,-6 1 15,1 5 1,-8 0 185,2 1 0,-5-1-108,-1 0 1,0 0-10,0 1 0,-7-1-81,-5 0 0,-3 1-5,-2-1 0,-1-6 5,1 1 1,0-6-203,-1 5 1,1-7-3,0 2 0,5-4-578,1-2-964,7 0 821,-11 0 510,13-8 0,2 4 314,11-7 0,12-1 0,4-5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69 7995,'0'-9'192,"-7"-7"0,-3 9 91,-7-5 1,2 2 529,3 5 0,-5 3-2,-1-4-499,1 4 1,-8 2-25,8 0 1,-6 0-58,0 0 0,-2 0-7,2 0 0,2 8 15,-8 3 0,8 5-107,-2 1 0,-2 0 107,1 1 0,-4 7-2,5 3-72,0 5 1,-1 2 24,1-1 20,8 1-115,0 7 0,7-9-95,-4 7 169,5-7-272,7 9 1,7-13-283,5 0 1,3-8-35,3 2 1,7-4-278,3-2 0,5-7 318,2-4 1,1 1-81,5-1 0,-5 0-523,4-6 476,-3-8 204,-2 6 0,-7-13-362,1 3 439,0-3 98,-2-2 1,-2-1-1,-8 1 1,0 0 57,1 0 1,-3 5 321,-3 1-202,3-1 1,-11 2 368,7 5 896,-7 3-670,4 2-358,0 7 0,-6-3 1156,3 8-921,5 7 1,-8 0 292,4 4-512,-4-4 1,-2 1-97,0 3 0,0-4-139,0 4 0,0-4-207,0-1 0,0-1-1193,0 0-1491,0 0 1439,0 1 436,0-9 946,0-1 0,-8-8 0,-2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6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8461,'0'-9'2137,"1"-5"-1945,5 8 0,-2 1 222,8 5 1,-1-6 213,6 0 0,1 0 474,-1 6-487,0 0-427,1 0 1,5 0-503,0 0 282,0 0 1,2 0-418,4 0 0,-3 0 273,3 0 142,0 0 34,6 0 0,-1-7 0,1-3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7989,'11'0'494,"1"0"0,-9 2-130,3 4 0,4-2 296,1 8 1,-1-3 660,1 3-595,-7 3-391,12-5 0,-14 1 538,3 1-436,5-1-31,-8-1-359,6 5-672,-1-5-244,-5 7 1,12 0 105,-9 1 0,1-7-2046,-6 1 2809,0-1 0,0 7 0,0-1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7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7972,'-9'8'0,"-7"-5"1500,5 9-338,3-8-914,-7 11 1,11-13 86,-8 4 159,8 4 0,-3-7 485,7 9 0,0-1-404,0 7 1,0-1 82,0 0 0,0 6-63,0 0-433,0-7 1,0 5-88,0-4 128,0 4-300,7-3 0,-5-7-758,4 1 181,-4-8-964,6 3 1155,-6-7 0,11-2-77,-7-3 0,5 1 94,-5-8 0,8 1 194,-3-7 0,4 1 99,3 0 72,7-1 0,-6 7 35,4-1 0,2 9-97,-2-3 1,0 4 619,-6 2 1,1 0-114,-1 0 237,0 0 691,1 8-654,-1 1-263,0 1 0,-5 3-313,-1-7-49,-7 0 0,11-6-992,-3 0 0,5-2 563,6-4 0,12-5-1113,11-13 1,6-2 662,6-9 1,-3 8 680,9 4 0,-16 6 107,-2 5 1,-10 5 285,-7 7-217,-4 0 0,-15 7 1910,-5 5-1356,-3 3 1,-4 2 3296,-3 1-2569,-5-1 1,-13 6-240,0 0 0,-6-2-104,6-9 0,-6 3-536,6-3 0,-6-5-137,6-1 1,0-4-1258,6-2 491,0 0-1116,-1 0 0,3-8 327,4-3 265,3-5 0,8-3 1053,0-4 0,8-11 0,1-11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8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7936,'11'-16'388,"1"5"-194,-9-5 659,5 15 788,-8-15-262,0 14-530,0-5 1,0 8-216,0 5 0,0 4 24,0 7 1,0 6-264,0 0 1,0 6-147,0-6 1,0 8-152,0-2-110,0-4-113,8 0 1,1-8-324,9 0 1,-1 1 54,0-1 1,8-8-554,4-3 0,-2-4 362,2-2 0,0-6-147,5 1 1,-5-9 30,0 3 425,-8-5 109,4 7 1,-8-7 16,1 5-72,-9-5 42,7-1 0,-14-2-55,3-4 0,-3 4 208,-2-4 0,0 3 267,0 3 1,-2 0-136,-3-1 0,1 3 25,-8 4 1,6-3-72,-5 8-110,7-7 160,-11 11-15,13-13 210,-14 13-184,14-6 34,-5 8 274,7 0-247,0 0 1,0 8 150,0 3 1,0 6-107,0 7 0,0 10 100,0 12 1,0 4 390,0 2-284,0 0-77,0 0 1,0 0-76,0 0 0,-2-2-242,-4-4 1,4 2-202,-4-8 1,-1 0-31,1-5 1,-2-2-273,2-5 1,5-3-149,-5-7 274,-4-1 192,8-7 1,-7 3-379,3-7 252,4 0 0,-8-6 257,5 0 0,1-8-137,-8-4 93,8-3 1,-9-2 93,7-1 0,-5-5-181,5 0 1,0 6-335,6 6 160,0-1 256,8 2-5,-6 3 0,13 7 78,-3 0-110,-5 0 113,9 7 0,-9-3 210,5 8 0,1 1-13,-7 10 0,0-4 299,-6 5 1,0-5-171,0-2 1,0 0 50,0 1 0,0-1 586,0 0-395,0-7-281,-8 5 1,6-11 358,-4 8-201,5-9-200,1 5-200,0 0-116,7-6 1,5 5-345,11-7 1,-2-5 48,8-1 1,5-13-414,7 1 0,7-3 766,-2 4 0,4-8 0,2-2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9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7866,'-9'0'3583,"1"0"-2987,8 0-383,0 8-53,0-6 0,6 13 1009,-1-3-478,1 3-389,-6 10 1,0-5-53,0 3 0,0-4-35,0-2-286,0 8 0,0-6-143,0 4 0,6-9-490,0-3 1,1-7-1227,-1 2 1005,4-4 483,7-2 1,0-8-475,1-3 397,7-5 302,-6-9 1,12 0 178,-8-4 0,6-3-87,-6 3 0,2 4 65,-2 2 0,-4 9 122,4 3 1,-4 7 363,-2-2 1,-5 4 705,-1 2-764,-7 8 0,10 2 48,-9 7 179,1 0-198,-6 1-170,0-1 0,0 0 261,0 0-329,-7 1-376,-3-1 0,-5-5-395,3-1 7,-3-7 0,7 2-529,-4-12 591,-3 4 263,13-13 0,-7 3-203,3-11 176,4 4 158,-6-14 1,8 6 89,0-7 0,-6-3-43,1-3 1,-1 1 238,6-7 1,0 8-42,0-2 0,2 9 164,4 2 0,-3 8 124,9-2-222,-8 4-56,11 9 0,-11-3 352,8 7-101,-9-8 44,13 12-270,-7-5-69,9 7 0,-7 0 3,1 0 1,-1 0-29,7 0 1,-1 0 10,0 0 1,0 2 142,1 3-104,-1 5-27,0 7 0,1 2 193,-1 5-174,0-5 80,0 13 0,1-3 184,-1 12 0,0-3-10,1 8 0,-1-6 107,0 7 0,1-1-53,-1 6 0,0-2 70,0-4 0,1 2-392,-1-8-24,0 8 33,1-11 1,-7 5 21,1-8-22,-9-7-201,13 6 1,-12-12-196,7 8 0,-7-8 0,2 2 0,-4-4-243,-2-1 1,2-7-367,3 1-560,-3-8 195,6 3 668,-8-7-326,0 0 1,0-7 953,0-5 0,0-3 0,0-3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4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8360,'-2'-11'-460,"-4"-1"271,4 8 90,-5-3 2,7-1 1,7 6-22,5-4 0,-3-1 283,3 1 0,-6-2-17,5 3 91,1 3 0,5-12-94,0 8 1,1 1 65,-1 5 1,2 0 9,4 0 1,-4 0-7,4 0 1,4 0-93,2 0 1,-2 0 2,2 0 0,2 0-122,9 0 0,2 0 93,4 0 0,4-2-145,-4-4 1,6 2 46,6-7 1,-2 5-11,7-6 1,-1 7-26,1-7 0,4 8-153,-3-2 1,7-1 34,-2 1 1,4-2 130,-10 2 1,5 5-71,1-5 1,-2 4 34,-4 2 1,-3 0 206,-8 0 1,-6 6-123,0-1 1,-6 7 229,7-6 0,-9 5 37,2-5 0,3 0 48,-3-6 1,8 6-135,-2-1 1,-2 1 58,2-6 1,-1 0-259,1 0 0,2-2 131,-8-4 1,0 4-184,-5-3 1,0-3 52,-1 2 0,1-1-59,-1 1 0,-5 4 147,0-4 1,-2 4-28,2 2 1,-4-6-43,-8 1 1,-5-1 20,-1 6 1,-5 0-195,5 0 274,-7 0-363,4 0 205,-8 0 1,-8 0-543,-3 0 1,-7 2 39,-5 4 0,-5-3-665,-13 9 1195,-3-8 0,-8 11 0,0-5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9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9950,'-2'9'1195,"-3"-3"-1563,3-4 215,-14 6 1,7-6 2602,-9 3-1059,-7-3-891,-1 6 0,-9-6-227,0 4 0,1 3-720,-1 3 1,-1-3-925,-5 3 1,7-2 816,-1 1 554,1-3 0,14-8 0,-5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39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7875,'0'-9'640,"0"-7"0,8 15 2455,3-5-1562,5-4-766,1 8 0,-6-5-410,1 7 0,-6 2-295,5 3 0,1-1-3121,5 8 3059,-7-1 0,5-1 0,-5-3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7878,'8'-10'-83,"-7"-5"1,9 13 388,-4-4 0,-2 4 1261,7 2-722,1 0 1,5 8-321,0 3 0,1 10 182,-1 2 0,0 14-268,0-2 0,1 3-47,-1-3 0,-7 1-238,-5 4 1,3-9-119,-2 4 0,0-6-117,-6-1 0,-8 3-429,-4-8 0,-5 6-1444,-6-6 1022,4 0 513,-14-6 0,12-5-91,-8-1 0,8-7 240,-2 2 1,-2-4 204,2-2 0,6-4-186,5-7 1154,1-1-688,1-13 0,2 6 227,8-4 0,0-2 544,0-4 0,8 2-488,4 4 1,11 4-100,5-4 1,5 9-827,2 3 0,-1 5 82,1-5 1,-1 5-137,1-6 0,-2 8 194,-4-1 287,3 3 0,-13 2 0,6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0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7861,'-17'-10'3839,"7"3"-3302,2 7 1,8 7-126,0 5 1,0 11 216,0 6 0,-5 5 406,-1 7 0,-6-5-511,7 5-258,-1 3-107,-2-8 1,6 9-437,-4-5 0,-1-4-358,1 5 0,0-5-683,6-1 0,0-3 317,0-3 1,0 2-749,0-8 1,2-6 688,4-5 1060,-4-8 0,13 3 0,-5-7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7861,'35'-17'31,"-7"0"157,1-1 1,-6 1 15,6 0 1,0 1-14,5 5 0,1-4 103,0 3 0,-1 4-68,1 3 0,-6-3-14,-1 2 1,-6 0-29,1 6 1,-4 0-84,-2 0 0,0 0 47,1 0 0,-1 2-138,0 4 0,-5-2 90,-1 7 0,1-7-105,5 2 0,-5 4 57,-1 1 0,-1-1 31,1 1 1,5-5-107,-5 6-37,-3-9 196,0 13 1,-3-12 152,1 7-24,8 1-16,-12 5 1,5 0-78,-7 1 1,2-7 17,4 1 0,-4-7-89,4 7 1,-4-6 218,-2 5-327,0 1 1,1 5 59,5 0 1,-4 1-72,4-1 1,-4-6 83,-2 1 1,0-1-3,0 7 1,0-1-9,0 0 1,0 1-4,0-1 1,0 2 9,0 4 6,0-4-17,0 6 1,0-2-90,0 1 0,6 6 79,-1-1 1,1-2 17,-6 2 1,0 0 29,0 5 0,0 1 94,0-1 0,0 3 14,0 3 0,0-3-73,0 3 0,0-1 292,0 1 1,-2-4-77,-4 5 0,5-3-29,-5 3 0,-2-5-89,2 4 0,1-9-203,5-2 0,-2-2 107,-4 2 0,4 1-122,-4-7 1,4 6 24,2-6 1,-5 6-142,-1-6 1,-2 0 12,2-5 0,2-1 146,-7 0 0,5 0 203,-5 1 1,5-3-62,-6-3-107,1 3-213,-6-5 1,-1-1-297,1-3 1,5-4 141,1-2 1,1-2-65,-1-4 0,-10 0-1471,3-11 890,-3 4 235,-4-20-7,-2 6 1,-7-15-1356,-1-4 1422,-7 3-2431,-2-14 3065,-16 18 0,-1-22 0,-9 11 0,1-4 0,0-3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2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7692,'9'0'842,"-1"2"47,-8 3-192,0-3 1,0 8 218,0-4-113,0-4-638,-8 13 0,4-7-1,-7 3 1,5 5-62,-5-5 1,5-1-147,-6 1 1,6 1-65,-5 5 1,5-5 56,-5-1 0,7-5-190,-2 5 169,-4-7 1,9 6 4,-5-4-110,4-4-224,2 5 234,0-7 1,8-5-164,3-1 1,4-6-9,3 6 0,-1-7 85,0 1 1,6 3 253,0-3 0,0 7-72,-5-7 125,7 8 0,-6-3 40,4 7 0,-11 1 268,-7 5 0,-3-2-75,-2 8 0,0-1 196,0 6 0,-2 3-238,-3 3 0,-5-4-74,-7 4 1,-3 2-201,-3-2 1,-2 6-99,-3-6 0,-3 0-276,8-6 0,-6 1 206,6-1 0,-6-2-120,6-3 1,0 1 230,6-7 0,5 0-23,1-6 0,5 0 121,-6 0-100,8 0 24,-3-8 1,1 4 41,0-7 0,1-1-44,5-5 0,5 5-131,1 1 1,9-1 84,3-5 1,-1 5-27,6 1 1,-2 7 85,2-2 0,-4 4 55,5 2 1,-5 0 256,-2 0-48,0 0-210,1 0 1,-7 6 27,1 0 1,-8 2 135,1-3 1,-3-1-118,-2 8-146,0-1 118,-7-1 1,-1 5-82,-4-3 0,-3-3 76,3 3 1,-3-1 34,-2 7 1,-1-7-55,1 1 1,6-3 821,-1 3-595,8 3 0,-3-11-26,7 8-212,0-9 0,7 5-182,5-8 0,5 0-24,6 0 1,-2 0-305,8 0 1,-6 0-19,6 0 227,-8 0 78,-4 0 1,-1 0-203,-5 0 303,-3 0 283,0 8 1,-18 1 35,-7 9 0,-2-1 379,-10 0 1,0-5 215,-6-1 0,3 1-345,3 5 1,4-5 671,8-1-447,-1-7-628,1 4 178,7-1-308,3-5 1,9 6-262,3-8 0,5 0 101,7 0 1,6 0-384,0 0 0,6 0-298,-6 0 427,8 0 277,-12 0 0,6 0-105,-8 0-23,-7 0 410,-2 8 178,-1-6 1,-7 13 59,0-3 1,-9-3 323,-14 3 0,2-1-154,-8 7 0,2-1 319,-2 0 1,-2-5-3,8-1 0,0 1-306,6 5 0,5-2 137,1-3 0,7 3-207,-2-3 0,4-3-154,2 3 0,8-6-135,4 5 1,7-7-142,10 2 1,3-4-365,20-2 1,4-2-737,13-4 0,8-9-1385,4-8 2269,11-8 0,-11 4 0,3-8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8205,'9'-7'-646,"-1"5"1,-6-6 1358,4 8 151,-4-8-531,13 6 1,-11-7 86,7 3 1,-5 4-138,6-4 0,-7 5 146,7 1 1,-6 0 234,5 0-417,1 0 0,3 7 319,-3 5 0,1 5 12,-7 6 1,2-4 25,-3 4 0,-1-5-91,8-7 1,-7 5 23,7-5 1,1-3-309,10-2 1,4-5-28,8-1 1,1-1-142,5-5 0,1-4 124,4-7 0,2 0-304,-7-1 1,-1 7-89,-5-1 1,-3 3-299,-3-3 1,-4 4-76,-8 8-318,-7 0 381,5 0 245,-13 0 297,6 0-302,-8 0-1416,0 0 782,-8 0-551,6 0 763,-5 0 1,-1 2 208,-4 4 1,-3 4 489,-2 7 0,-8 0 0,-2 1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6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7627,'9'0'1397,"1"0"-661,-4 0-268,-4 0 0,7 0 563,-3 0-633,-4 0 0,8 0 314,-5 0-420,-3 8 0,6 2 107,-8 7 1,0 0-33,0 0 0,0 8 143,0 4 1,-6 4 1,0 1 0,-7 1-185,1 0 0,-3-1 97,-2 1 1,-1-1-104,1 1 0,6-2-257,-1-5 0,8 3-94,-2-8 0,3 0-64,-3-5 0,4-7 65,-4 1-151,4-8 0,2 5-1341,0-3 1097,0-4 1,2 4-428,4-12 0,-2 2-46,7-8 1,-5 1-254,6-6 0,-7 1 290,7 5 1,-6-3 859,5 9 0,1-9 0,5 4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7998,'10'0'242,"5"0"660,-3 0-318,-5 0 466,9 0 1,-13 0-444,9 0 1,-8 7-165,2 5 0,-6 5-407,-6 6 1,-11 6-637,-12 11 600,-12 5 0,-11 6 0,-9 1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4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52 8295,'0'-17'1717,"0"7"-1428,8-5 383,-6 13 502,13-6-247,-13 8-341,6 0 1,-2 8-172,0 4 0,-1 11 98,-5 6 0,0-3-37,0 3 0,-5 0-222,-1 6 1,-6-1-164,6 1 0,1-2 119,5-5 1,-6 3-600,0-8 1,0 0-37,6-5 1,0-1-387,0 0 1,0-5-106,0-1-378,0-7 479,0 4 409,8-8 1,-4-8 246,7-4 0,-1-9-66,2-2 0,1-7 139,-7 1 1,7-4-69,-1-2 1,-3 7 47,3-1 0,-6 6-48,5-6 0,-1 8-23,1-2 0,5 9 113,-5 3 0,-1 7-280,1-2 423,1 4 1,5 4 316,1 4-108,-1 4 1,-6 7-7,1 0 0,-8 0 194,1 1 1,-3-1-141,-2 0 1,0 1 56,0-1 0,0 0-307,0 0 0,-7 1 132,-5-1 0,3 0-534,-3 1 1,1-3-6,-7-3 0,1 3-667,0-4 697,-1 5 1,1-5-392,0 1 530,-1-8 1,7 3-246,-1-7 522,9 0-84,-13 0 279,14 0 21,-5 0-14,14 0-268,3-7 0,7-1 117,0-4 1,-1 3 31,-5 3 36,5 4 72,-7-5-159,1 7 55,-2 0 1,-8 7-61,0 5 1,-10 11 7,-7 6 0,-2 3-117,-10 3 0,0 1-155,-6 5 0,-1 3 76,-5 8 0,5-6-103,-4 0 1,3-8-187,2 3 1,3-10 133,3-3 0,-2-6 99,8 1 0,0-4-69,6-2 255,0 0-123,-1 1 79,1-9 196,7-1 61,3-8 1,7-2-220,0-4 0,9-3-20,9-9 1,1-1 17,10-4 0,1 2 29,11-8 1,-5 6 1,5-6 1,-5 8 0,-1-2 1,-3 6-8,-3 5 0,-4-1 137,-8 7-87,1 0 1,-3 8 154,-3 4 1,-5 4-103,-7 7 0,0 0 172,0 0 0,-7 6-130,-5 1 0,4 4-122,3-5 0,-3 0-58,2-5 0,0-7-262,6 1 1,0-6 54,0 5 1,2-7-264,4 2 1,4-4-19,7-2 1,2 0 138,4 0 0,-4-8-77,5-4 1,1 3 60,-2-3 1,-2 7-438,-10-7 63,5 8 142,-14-4 244,5 8 1,-16 0-10,-9 0 0,-1 8 64,-10 4 1,0 3-45,-5 2 0,-1-1 354,1-5 1,-3 5-95,-3-5 1,3 5 28,-3 1 1,3 0 182,3 0 1,5 1 146,0-1 0,0-2-151,-5-3 0,5 3 125,0-3 1,6 1-374,-6-1 0,8 1 78,-2-7 1,4 6-249,2-7 1,5 1-165,1-6 46,7 0 171,-4 0 0,8-2-11,0-4 0,6 3 118,0-9 0,7 8 313,-1-2 154,3-3 1,2 7-202,1-4 0,-1 4 347,0 2 1,2 0-204,4 0 0,-2 6 254,8 0 0,0 7 109,6-1 1,7 3 224,4 2 1,4-1-265,2-5 1,2 3 124,3-9 1,5 1-594,7-6 1,2 0 64,4 0 0,-8 0-678,8 0 1,-2 0-767,8 0 0,-4 0-2748,-8 0 3917,-7 0 0,1 0 0,-7 0 0,-4 0 0,-3 0 0,-2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4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119 358 8106,'0'-18'-352,"0"1"1,-5 6 0,-1-1 124,2-1 814,2 5-349,2-8 1,-6 13-113,1-9 0,-3 8-87,2-2 0,2 5 76,-7 1 1,5 1-2,-6 5 0,7 2-8,-7 3 0,8 11 5,-1-5 0,1 6 66,-2 0 0,4-2-72,-4 8 0,12-8-61,6 2 1,3 0 68,2-5 1,1 3-59,-1-10 0,8-3 60,4-2 1,3-4-11,3-2 1,-1-8-27,1-4 1,0-3 2,-1-2 1,-1-6-129,-4 0 1,-4-8 74,-8 2 0,0-2-76,1 2 1,-9-3 109,-3 3 0,-4-2-148,-2 2 1,-8-3-109,-3 3 1,-7-2-177,-5 2 1,2 1-94,-8 10 0,-7-1 462,-10 13 0,-4 8 0,-2 8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1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28 693 8315,'-10'0'2243,"4"0"-1973,12 0 1,-2 0-76,8 0 0,1 0-503,10 0 1,-2-6 285,8 0 0,0-7-391,5 1 1,-1-3 281,-4-3 0,2 7-806,-8-1 1,0 3-204,-6-3 745,0-3 1,-5 7 396,-1-3-2,-7 3 669,4 8-504,-8 0 914,0 0-404,0-8-510,0 6-34,0-5 48,0 7-24,0 0 217,0-8-144,-8 6 268,6-6-301,-5 8 1,5 0 138,-4 0 71,4 0 202,-6 0-196,8 0-1335,0 0 510,0-7 1,6 3 125,0-8 1,5 7-1107,-5-7 917,0 8 1,-6-5-492,0 3 534,0 4 360,0-14 71,0 15 0,-2-9-194,-4 4 1,2 4 826,-7-4-529,7-3 0,-6 7 1208,5-4-806,3 4 1,-6 6 38,8 8 0,-6 1-115,1 16 1,-3 7 0,2 11 0,-2-3 326,-3 2 0,-4 0-233,3 6 0,-3 0-84,-3 0 0,7-2-163,-1-4 1,7 0-700,-7-12 0,8 5-44,-2-10 0,4-4-360,2-2 0,2-10 2,4-1 268,4-9 0,7 3-324,0-12 0,1-3 261,-1-8 0,0-1 153,1 1 1,-3-6 197,-4 0 1,3-6 270,-8 6 0,5-6 0,-5 6 0,0-6 0,-6 6 0,5 0 0,1 6 0,0 5 0,-6 1 710,0 7-329,0-4 474,-8 8 0,-3 0-341,-12 0 1,4 8 412,-5 4 1,-2 3-300,-3 2 0,-4 6-77,-2 0 1,3 0-106,3-5 1,-2-1 665,8 0-813,0 1 120,6-1-1461,0 0 924,7-7 0,10-3-588,11-7 0,5-5 225,1-1 0,2-8-3,4 3 0,2-3 7,4 3 1,4-4-69,-4 3 0,-2-3 128,1-3 1,1 1 146,6 0 1,-3-1 191,-3 1 1,4 0-106,-4 0 1,9-8 233,3-4 1,7 2-5,-2-2 1,6 2-22,5-2 0,-1-1 36,7 7 0,-7-6 232,2 6 0,-4 2 150,-3 9 1,-12 2-181,-5 5 1,-11 3 235,1-4 1,-11 6-162,-1 6 1,-9-2 560,3 7 1,-12 3-306,-5 9 0,-12-2-117,-6 8 0,-4-6-208,-1 5 0,5-1-17,0 2 1,2 2-1008,-2-8 0,2 0 502,4-6 0,10-5-1322,-4-1 767,3-7 142,-3 12 125,7-14 0,3 3-131,7-10 1,0 1 308,0-8 0,0 1 247,0-7 1,0 1 163,0 0 0,7 5-57,5 1 1,-3 1 344,3-1 1,-1-5-201,7 5 1,7 1 96,4-2 1,5 3 49,7-3 1,-3-3 167,8 3 0,2-3-92,10-2 0,1 5 135,5 1 0,3 1-859,-4-1 1,-1-5 207,1 5 0,-7 1-479,2-1 1,-10 5 302,-2-6 0,-14 7-153,3-7 0,-12 8 81,0-2 1,-11 3-574,-7-3 282,-3 4 608,-2-14 0,-7 13-37,-5-9 1,-3 6-97,-3-5 0,1-1 148,0-5 1,0 0-30,-1-1 1,7 1 175,-1 0 1,6-2 3,-5-4 1,7 3 196,-2-3 1,-1 4 43,1 2 0,-2-1 291,2 1 1,5 0 232,-5 0 0,2-1 73,-2 1-24,4 0-449,-5-1 0,5 7-331,-4-1 62,4 9-108,-6-5-54,8 8-258,0 0 1,0 9 180,0 9 0,0 1 69,0 10 0,0 2 171,0 9 1,0 4-91,0 8 0,-5 7 222,-1 5 0,-2 5 19,2 6 0,2-4 37,-7 4 0,7 4-409,-2 2 1,-1-5 120,1-1 0,-6-4-105,7-1 0,-3-7 22,2 0 1,4-9-402,-4-2 0,-1-2 219,1-10 0,-6 1-497,7-7 1,-9-5 219,3 0 1,1-8 73,-1 2 0,-1-6 187,-5-5 0,-1 1 405,1-7 0,0 0-94,0-6 1,-1-2-94,1-4 0,2-3 604,3-9 1,-1 1-262,7 0 1,-6-2 737,7-4 1,-1-2-180,6-4 0,0-10 43,0 5 1,9-12-606,9-1 1,9 3-235,13-2 1,-2 0-289,9-6 0,6 2 200,11 4 0,3 4-1487,2 7 1,-5 8 287,-1 4 878,8 4 1,8 2 0,7-1-1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3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8178,'0'-10'1139,"0"2"45,0 8 458,0 0-1075,0 8 0,0 2 624,0 7-879,0 0 0,2 0-101,4 1 1,-4-1 56,4 0 1,2 3 2,-3 3 1,1-2 369,-6 8-398,0-1-104,0-1 1,0 6 2,0-4 1,0-2-53,0 2 1,0-6-331,0 5 332,0-6-1306,0 3 499,0-16-535,0 6 889,8-13 1,1-3-898,9-17 489,7-7 325,-6-9 0,12-1-169,-8 0 0,5 1 404,-4-1 1,4 8 233,-5 4-186,0 4 1,-5 10 102,-1 3 0,-5 6 433,-1 6 0,-7 11-241,2 12 1,-4 3 625,-2 3 1,-8 7-263,-4 4 1,-3 2-92,-2-2 0,-2 2-171,-5-7 0,5-1-90,-4-5 1,4-3-10,2-3 1,-1 2-165,1-8 0,6-8-681,-1-9 315,1 4 266,1-8 1,0 5-1272,5-7 841,3-7 0,-6-3-61,8-7 1,2 5 343,4 1 1,-3 7 329,9-2-173,-8 4 238,11 2 0,-13 10 1808,4 7-877,-4 8-349,-2 2 0,-6 6 372,0-5 0,-7-3-474,1-1 1,3-1-58,-3-6 0,8 4-312,-1-9 1,1-5-105,-2-1-952,4-4 1,-4-2 575,12 0 1,4-14-1803,7-3 810,8-12 831,2 10 1,5-12-605,-3 8 476,4 0 586,-14 6 0,12 7 410,-8 5 1,6 3-301,-6 2 0,-2 2 185,-9 3 1,1-1 263,-7 8 1,5-1 2062,-5 7-2069,0-1 0,-4-2 169,3-3-1835,-3-5 590,6-7-262,-8 0 0,6-1-829,0-5 0,7-4 711,-1-7 0,3-8-241,2-4 0,-1 2 418,-5-2 0,5 6 112,-5-6 1,4 8 521,3-2 0,-7 12 333,1 5 1,-1 4 382,7 2 1,-7 0-457,1 0 0,-3 8 320,3 3 0,-3 5 306,-3 1 1,-4-6 517,4 1 0,-2-6-846,1 5 0,-3-5-279,4 6 1,-2-9-1544,2 3 682,-4-4 532,5-2 1,-1-8-1441,0-3 1,5-6 1532,-5-6 0,8-4 0,-5-8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8066,'11'-27'224,"1"4"54,-8 4 0,3 1 173,-7 1 0,0 6 1142,0-1-51,0 8-630,0-11-800,0 13-42,0-6-16,0 8-61,8 0 0,0 2 76,3 4 0,3 11-97,-9 12 0,9 8-51,-3 9 0,3 9-52,-3 20 0,3 4 94,-8 8 0,-3-37 0,1 1 84,0 4 0,-2 0 1,-1 3-1,0 1-200,2 2 0,0-1 0,-2 1 1,0-1 34,-1 1 0,0-1 1,0-1-1,0-1-272,0 4 0,0-2 0,0-9 0,0-1-206,0 3 1,0-2 0,0 38-775,0-15 0,0-6 557,0-16 0,0-8 107,0-4 706,0-11 0,7-4 0,3-8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3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10571,'-8'8'1236,"8"3"0,8 5-948,9 1 0,-5-5 297,-1-1 0,1-5-150,5 5 0,0-7-223,1 2 1,-7-2-488,1 2 1,-1-4-1594,7 3 94,-1-3 1,-2 0 904,-3 4 0,1 3-552,-7 9 1421,0-1 0,-22 8 0,-3 2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4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0 847 7968,'8'18'636,"2"-3"192,7-3 0,2 1-501,4-7 1,-2-2-385,8-10 1,0-4 68,6-7 1,-1-6-180,1 0 0,-2-6-116,-5 6 1,-3 0 168,-7 6 1,-1-1-533,0 1 0,-7 0 179,-4 0 1,-6-1-377,-6 1 456,-4 7 231,-7 3 1,0 7 163,-1 0 1,1 0 174,0 0 1,-1 9 198,1 9 0,0 7 129,0 9 1,5 1-238,1-1 0,7 3 605,-2 3 1,4-3-337,2 3 0,0-5-191,0-7 1,2 3-168,4-8-254,3 8 1,3-12 244,-1 4-222,1-11 0,-1-5-828,1-7 613,-8 0 0,3-1 13,-7-5-47,0 4 0,0-14 122,0 5 0,0 1 90,0-1 1,-1-1 20,-5-5 0,4 5 155,-4 1 1,2 1-107,-2-1 269,5-5-28,-7 7 1,8-3 105,0 1-173,0 7 0,-2-10 85,-4 9 147,4-9 0,-5 10 400,7-7 115,-8 7-565,-2-4 0,-7 8 38,0 0 0,1 8 107,5 4 1,-5 3-99,5 2 0,-4 6-54,-3 0 0,3 2-158,3-2 0,-1-3-135,7 3 1,0-10 38,6-1 1,0-7-136,0 7-68,0-8-350,8 3 1,2-7-205,7 0 386,0 0-92,-7 0-210,5 0 32,-5 0-137,7-7 458,0 5 0,1-14-62,-1 5 0,6-12 135,0-6 0,10-6-58,1-5 0,3-12-763,9-11 0,-2-4 147,2-3 1,10 1 380,-4 0 1,-4 6 220,-8-1 1,-3 10 192,-3 3 0,-1 1-120,-4 9 0,0 3 106,-12 9 0,4 2 107,-9 4 0,-3 6 461,3-1 0,-8 1 851,1 6-202,5-5-856,-8-1 1,6 5 947,-8 1-604,0 7 404,0-11 303,0 13-450,0-6-20,0 8-440,0 0 22,-8 0-178,6 8 1,-11 1-158,7 9 1,0-1 343,6 0-680,-8 1 0,8-3 107,0-4 1,8 3-95,9-8 1,8-1-238,4-5 0,4 0-524,1 0 1,1-1 383,0-5 1,-7 4-67,1-4 0,-8 4 307,2 2 1,-5 2 89,-7 4 1,-1 3-290,-4 9 303,-5 7-17,7-6 1,-16 14-175,-3-5 0,1 3 87,-1-2 1,-1 4-170,-5-5 1,0-1 256,-1 2 1,1-6 166,0 6 0,5-8 501,1 2 0,1-4-326,-1-1 0,3 1 1040,8 4-573,0-4-280,0 6 1,0 0 194,0 4 1,8 2-166,3-2 0,5 3 99,1-3 0,-6 2-223,1-2 1,-3 1-178,3-7 0,-4 6 17,-8-6 0,0 6 95,0-6 1,0 2-147,0-2 0,0-4 75,0 5 1,-8-7 9,-4-6 0,3 3 41,-3-8 1,1 1 23,-6-1 1,-1-4 96,1 4 1,2-6 206,3-6 1,-3-4 561,3-7-511,4 0-211,1-1 0,1 1 181,0 0 0,2 0-207,10-1 1,4 1-209,7 0 0,0-1-61,1 1 0,1-2-272,4-4 0,-4 4-164,4-4 0,-4 3-550,-1 3 0,5 2-842,0 3 1,0-3 905,-6 3 0,0 5 939,1 1 0,-1 4 0,0 2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5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8079,'2'10'471,"3"-4"0,-1 1 692,8-1 0,5 6-443,6-6 1,6-1 125,-6-5 0,13 6-97,-1 0-657,3 0 98,5-14 1,-5 4-509,8-7 202,-7-1-374,3 2 1,-13-3-1510,0 7 1635,-8 0-304,-4 6 1,-4 2-1824,-7 4 2491,0 11 0,-21 10 0,-5 8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8079,'-10'7'2024,"3"3"-1513,7 7 1,0 0 32,0 1 0,0 5 605,0 0 1,-2 8-537,-4-3 0,2 5-64,-7 2 1,7-1-761,-2 1 1,4 5-939,2 1 1,0-1 266,0-5 0,0-1-2110,0 1 2992,8-1 0,1-7 0,9-2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8114,'0'-10'576,"0"2"1,0 24 823,0 7 1,0 8-774,0 3 0,0 1-33,0-1 0,-5 1-482,-1-1 1,0-5 61,6 0 1,0-6-572,0 6 0,0-8-216,0 2-236,0-4-262,0-1 109,0-9 1,6-3 474,0-12 1,5-9 247,-5-8 1,7-8 235,-1 2 1,3-9-131,3-2 1,-1-7 305,0 7-93,0 0 21,1 13 0,-7-2 116,1 12 0,-6-3 345,5 15-84,-7-1 1,9 8-53,-7 4 1,0 11 215,-6 12 0,-8 3 37,-3 3-172,-5 0-284,-1-1 0,2-1 38,3-4-182,-3 3-90,5-12 1,-5 5-231,3-8 0,5 0 6,7 0 0,-2-7-940,-4-4 601,4 3-251,-6-7 550,8-2 0,6-9 100,0-9 1,1 1 176,-1 0 1,4 0 70,7-1 0,-5 7 176,-1-1 0,-5 8 40,5-1 1,-5 3 685,6 2-563,-8 0 1,3 7 55,-7 5 0,-4 11-333,-7 6-86,-1 3 130,-20 3 1,5 5-383,-8 1 1,-1 7-168,-5-2 0,5 4-392,-4 2 0,-1 0 372,7-1 0,-5-1-139,10-3 1,10-11 317,2-7 0,9-10 567,-3-2-194,7 1 1,-4-15-155,8 9 0,8-8 460,3 2 1,12-12-133,6-6 1,6-3-38,5-2 1,-3-6-128,3 0 1,2-1-108,-1 7 0,-1 2 164,-5 3 1,-9-1 119,-3 7 1,-3 0 31,-3 6 1,-7 8-103,-5 4 0,-3 9 658,-2 2-358,0 7-257,0-3 0,-5 2 6,-1 0 0,-6-6-231,6 6 1,1-8-247,5 2 1,7-6 71,5-5 0,3 1-194,3-7 1,7-2 107,3-10 0,5-3 2,2-9 1,-1-5-118,1 0 1,-3-6 115,-3 6 0,2 0 132,-8 6 1,-6 0-67,-5-1 1,-8 1 17,1 0 1,-5 5-106,-5 1 0,-5 7-208,-7-2 0,-8 4 203,-4 2 1,-6 2 46,-5 4 1,2 5 181,-8 12 1,5-1 108,-5 6 1,2-6 229,-2 1 0,2 2 68,3-2 1,5 2 370,-5-2 0,-1-2-302,2 8 1,5-8 173,6 2 0,6-4 32,-6-2 0,10 6-239,2 0 1,0 1-421,5-7 0,4 0-263,3 0 40,3 1 0,2-1 131,0 0 1,7-5-101,5-1 1,11-7 126,6 2 0,13 2 34,10-3 0,9 1 433,14-6 1,-2-2-157,8-4 0,-14 5-81,3-5 0,-5 4-142,4 2 0,0-6 145,0 0 0,8 1-716,4 5 0,4 0-925,1 0 1,-1 0 663,-5 0 0,-3-6-254,-8 0 0,-1 0-279,-5 6 1,-4 0 1317,-7 0 0,2 0 0,0 0 0,-2 0 0,-4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399 156 7986,'9'-17'282,"1"0"35,-4-1 0,-2 3 427,7 4 1,-7-5-243,2 5 0,1 1-109,-1-1 0,0 5-72,-6-6 0,-8 8 48,-3-1 1,-7 3-33,-5 2-394,-11 15 134,-3 4 0,-17 24 78,8 3 0,-8 11-78,8 7 1,4 3 188,2 2 1,13-2-91,10-3 1,7-5-247,10-7 1,2-6-20,4 0 1,11-13 3,12 2 0,3-14-16,3-4 0,5-1-191,1-11 1,5 1-363,-6-6 1,6-2 291,-5-4 0,1-9-904,-2-8 551,-3 0 353,5-2 1,-13 0-52,0-4 1,-8-4 178,2 5 1,-10 3 162,-1 2 0,-8 3 88,1 3 1,-3 6 290,-2-1 0,0 10 738,0 2 0,0 8-517,0 9 0,0 8 477,0 4 1,0 2-373,0-3 0,0 5-507,0-4 0,0-2 53,0 2-191,0-8 1,2 4-458,4-8-1088,-4-7 166,6-3 125,-8-7 1,0-2 101,0-3 1,0-5 151,0-7 1011,-8-1 0,-9-7 0,-10-1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87 8489,'-11'-6'4108,"-1"1"-3512,8-1 1,4 6-17,12 0 0,5 0-62,6 0 0,4 0-34,8 0 0,-1-2-505,1-4 0,1 2-396,5-7 0,-5 5-1859,5-6 1,1 9 2275,-2-3 0,1-4 0,-7 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41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8127,'0'-9'-310,"0"1"1,2 8 598,4 0-251,3-8 201,9 6 1,7-5 0,4 7-39,3 0 1,10-2-45,5-4 1,6 4 0,9-4 230,7 4-265,12 2-338,-2 0 0,9 6 280,4 0 0,-42-3 0,2 0 0,3-3 0,1 0 0,1-1 0,0 0-22,1-2 0,1 0-100,-3 3 0,-1-2 32,1-6 1,0 1 0,1 4 0,1 2 0,0-4 0,-1-2 20,-1 0 1,0 1 0,-3 2 0,0 0-150,45-2 1,-2-3-271,-4-3 249,-4 5 0,-3-3-82,-16 4 1,-4 4 157,-13-4 0,-4 5 0,-13 1-130,-1 0 1,-12 0-201,-5 0 141,-11 0 116,-14 7 1,-11 3 170,-16 7 0,-7 8 0,-2 2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8036,'0'17'852,"8"-4"-331,3 5 0,5-5 614,1 10 1,2-4-474,4-1 1,-9-1 69,3 0 0,-3-5-333,3-1 1,-6-5 103,1 6-991,-8-9 1,5 5-253,-3-8 0,-4 2-1953,4 4 1846,-4-4 0,-2 13 847,0-3 0,-16 3 0,-3 2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8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8036,'-18'17'417,"7"-5"723,-1-1-341,9 1-430,-13 5 1,14-5 188,-3-1-167,3-7 0,2 6 1684,0-5-1488,-8-3 0,6 8 227,-4-4-625,-3-4-586,7 5 379,-6-7-44,8 8-562,0-6 0,2 11 226,4-7 0,-2 6-191,7-7 1,1 3 180,5-2 1,0-4-1,0 4 0,1-4 113,-1-2 0,0 0 291,1 0 0,1 0-117,4 0 1,-4-2-34,4-4 1,2-4-87,-2-7 1,8 2 80,-2 3 1,-2-3 140,2 3 100,-1 4-18,7 1 1,-2 7 210,-5 0 0,3 0 101,-8 0 1,2 6 354,-2-1 1,-9 7 110,3-6 300,-4 7 523,-3-3-576,-2-1-933,-8-1-392,0-8-1497,0 0 956,0-8 16,0-1 1,6-3-651,-1 1 913,1 7 0,-4-4-502,4 8 81,-4 0-90,5 0 641,-7 8 1,0-4 367,0 7 0,0-7 0,0 4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1:59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8004,'10'-34'0,"3"1"281,-7 4 135,7-3 1,-5 12 218,4-3 1,-3 12-96,-3 5 0,-4 6 110,4 6 0,-4 5-29,-2 12 0,0 4 154,0 8 0,0-1-352,0 1 0,0-2-142,0-5 1,0 3-275,0-8 1,7 0-237,5-5 1,5-1-292,6 0 0,4-7 53,8-4 0,7-4-629,4-2 1,-2-8 406,2-4 0,-1-9-159,1-2 1,-10-2 460,-7 2 1,-10 4 159,-2-4 0,-7 4 270,-10 1 0,0 1 2,0 0 1,-2-1 74,-4 1 0,-3 2-20,-9 3 208,1-3 0,0 13-56,0-4 1,5 4 269,1 2-202,-1 0-208,2 0 8,-5 0-121,13 8 86,-6 2 47,8-1 0,0 7 19,0-5 0,0 10 44,0 2 1,0 8 188,0-2 0,-1 5-164,-5 7 0,4-3 83,-4 8 1,4-5-274,2 5 1,-2-8 110,-4 3 1,3 1-576,-9-2 1,8-5 128,-2-6 0,-1-8-466,1 2 537,-7-4 0,11-8 77,-4 1 0,2-8 100,-2 2 0,4-12 18,-3-6 1,3 3-56,2-3 0,0 1 37,0-7 1,2 9 173,3 3 43,-3-4-145,14 8 1,-13-3 119,9 10 0,-8-1 31,2 8 1,-4-1 265,-2 7 0,0 5-118,0 0 0,0 0 76,0-6 1,-6 6 447,0 0 1,-2-5 245,3-7-772,3 1-218,-6 5 0,16-8-160,3-3 0,5-4-49,1-2 1,8-2-343,4-4 0,-2-1 145,1-5 0,3-3-308,9 3 1,-1-9-2656,7-2 3275,0 0 0,6-10 0,0-3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69 520 7929,'-17'0'2225,"0"1"-1579,-1 5 1,9 6 73,3 11 0,4-4-162,2 4 1,0 2-5,0-2 1,0 2 99,0-2-439,0-4 0,0 6-224,0-7 1,0-7-550,0 1-1017,0-8 793,8 3-29,-6-7 1,13-7 204,-3-5 1,-3-5 98,3-6 0,-1 1 192,7-6 1,5-3 113,0-9 0,6 5 111,-6 0 1,2 5 180,-2 12 0,-4-1 756,4 13-460,-4 1 404,-2 5-541,1 7 1,-9 3 7,-3 7 1,-4 1-88,-2-1 0,-6 0-187,1 0 0,-7-5-110,6-1-602,-7-7-167,3 4 627,-7-8 1,5-2-58,1-4 0,7 2 141,-2-7 1,4-6 47,2-6 1,0-8 0,0 2 1,0-11 181,0-6 0,0 1-27,0-1 1,6 2 84,0-2 0,5 4 192,-5 7 1,8 2-124,-3 5 1,4 5 205,3 11-230,-9-3 0,7 13-37,-5-4 19,5-4-34,1 8 1,0-5-19,1 7 0,-1 0-20,0 0 0,-5 7 6,-1 5 0,1 5 200,5 6 1,0 4-125,1 8 0,-1 1 145,0 5 1,0 5 58,1 11 0,-1-1 209,0 8 0,-1 1-164,-5 10 1,5-4-54,-5 4 0,4-4-321,3-2 0,-7-2-226,1-3 0,-1-5-600,7-7 1,-7-6 469,1 0 1,-7-7 64,7 1 1,-8-3-303,2-3 0,-4-7-1254,-2-4 782,0-4 206,0-9 432,0-2 410,0-24 0,0-3 0,0-15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7929,'-6'-12'1057,"0"1"196,-7 7 1,9-4-534,-8 8 0,1 0 203,-6 0 1,-1 0-461,1 0 0,-8 0-48,-4 0 1,-3 8-731,-3 3 0,0-1 262,1 1 1,5-1 52,0 2 0,8 3 0,-4-5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68 7977,'-17'-23'4404,"-1"0"-3890,9 7 0,3 11 255,12 10-574,-4-3 1,13 14-636,-3-5 0,-5-3 344,9 7 0,-13-7-2246,9 3 2342,-8 5 0,11 1 0,-5 10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1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8235,'8'9'194,"1"7"0,9-12 1009,-1 7 1,2-7-665,4 2 0,4 1 1,8-1-75,-1-2 1,5-4-290,-5-6 1,5-1-153,-10-5 0,-4-3-591,-2 3 1,-4-3 418,-2-2 1,-7-1-679,-4 1 0,-4 5 318,-2 1 1,0-1-76,0-5 1,-2 6 204,-4-1 0,-4 2 75,-7-1 1,2 1 473,3 4-224,-3 5 775,5-7-369,-7 16-243,7 9 1,-3 4 371,7 8 1,-6 2-137,7 9 1,-7 4 24,6 8 1,-5 0-56,5 0 0,-5 0 5,5 0 1,-2-6-142,2 0 0,4-8-196,-3 3 1,3-7-875,2-5 512,0 4-430,0-14 1,2-2 267,3-11 1,-1-6 3,8-6 1,-1-11 72,7-12 0,-3-4 74,-4-1 1,-3-1 372,-8 1 0,0 5-115,0 0 0,0 8 919,0-2 1,-8 5-297,-3 7 0,-4 3 624,-3 8 1,1 10-414,0 7 0,-2 2-12,-5 10 1,5-2-194,-4 2 1,4 2 0,2-8 0,1 0-149,5-6 32,-5 0-930,14 1 0,-3-9 436,10-3 1,7-6-809,11-6 0,-2-5 273,8-12 0,4-2 8,1-4 0,10-4 79,-9 4 1,9-5-13,-3-7 1,-1 5 320,-5-4 1,5 3 199,0 2 1,1 3 243,-7 3 1,1 6-220,-1 11 0,-1 5 231,-4 7 0,2 0 212,-8 0 0,-6 7 393,-6 5 1,-7 5-183,2 6 0,-4-2 274,-2 8 1,-6-2-479,0 2 0,-7 4-177,1-5 0,-5-1-554,-6 2 0,2-8 143,-8 2 1,8 2-66,-2-2 1,-2-5-480,2-7-1064,0-7 1329,6 4 1,1-10 71,5-4 1,3-5 96,8-13 0,8-2 244,3-9 1,10 0 287,2 1 1,8-1-160,-2 1 1,9 1 11,3 4 0,7 2-133,-2 4 1,2 10 28,-2-5 1,10 11 36,-4-5 0,3 3-10,-3-3 0,4 2-242,-4 5 1,4 3 116,-10-4 1,2-2-216,-2 3 1,-4-3-3,-7 2 0,-1 4 8,1-4 1,-6 3-18,0-3 0,-8 4-95,2-4 1,-4-2 411,-2 3 0,1-9 0,-1 5 0,8-16 0,2-2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450 104 8002,'-27'-24'115,"2"4"1,8 1 172,0 8 1,5 1 1206,1-2-1102,7 5-5,-12 7-328,14 0 0,-5 2 139,7 3 0,0 13 4,0 11 1,0 13 19,0 10 0,0 13 107,0 10 1,0 8-142,0-3 1,-6 11 184,0 1 1,-2 2-32,3-2 0,1-7-215,-8 7 0,7-15-149,-7 4 1,6-10-76,-5-8 0,5-5-402,-6-12 0,7 2 179,-7-8 0,6-5-294,-5-6 0,1-8 263,-1 2 1,-5-10-104,5-1 0,-5-8 272,-1 1 0,6-5 3,-1-5 0,1-5 375,-7-7 1,7-3-5,-1-3 0,6 2 312,-5-8 1,7 3-126,-2-3 0,4-4 299,2 4 0,2 2-239,4-1 0,4 1-16,7-2 1,2 2 77,4 4 1,-2 4-165,8-4 0,-2 3-484,2 3 0,6 0-253,-1-1 0,1 1-573,5 0 0,2 0-38,-1-1 1,-3 7 1009,-9-1 0,4 8 0,-6-3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2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278 139 7959,'-18'0'3858,"9"2"-3131,3 3 0,4-1 543,2 8-398,0-1 0,-2 5-419,-4-5 0,4 4 367,-3-3-674,3-4 1,9 5-230,5-7 1,3 0-522,3-6 1,-1-2 491,0-4 0,6-4-717,0-7 1,-2 0 272,-9 0 0,1-1 118,-7 1 1,0 0 161,-6-1 1,-2 1 251,-4 0 1,-3-1-26,-9 1 0,-1 0 203,-4 0 1,2 7 337,-8 4 1,0 4-225,-5 2 0,-1 2-2014,0 4 1746,-7 4 0,-10 15 0,-9 1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07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2681 8193,'18'-7'-371,"-1"-5"1,0-3 148,1-3 0,5 7 451,0-1-102,7 9 1,-5-11-22,4 8 0,4 1 22,-4 5 1,-2 0 23,1 0 0,-4 0-61,4 0 1,-6 5-130,1 1 1,2 8 115,-2-3 0,5-1-142,-5 1 0,6-5 101,-6 5 0,8-7-22,-2 2 0,4 2-65,1-2 1,1-1-14,-1-5 1,9 0-48,3 0 1,-2 0 60,2 0 0,0 0 27,6 0 0,0 2 26,0 4 0,0-4 3,0 4 0,-2-4 4,-4-2 0,4 0 6,-4 0 0,2 2 0,-2 3 1,4-3 10,-4 4 1,6-4-16,5-2 0,-1 6-5,8-1 1,-7 1-21,7-6 1,1 0 10,10 0 0,-10 0-3,4 0 1,-3 0 1,3 0 1,0-6-3,0 1 0,-5-3 60,-1 2 0,-1 4 10,1-3 0,-2-3 63,-3 2 1,-2-5-102,7 5 0,-7-2 23,2 2 1,1 2-11,-1-7 1,1 7-80,-1-2 1,-4-1 55,3 1 1,3-2-9,-2 2 1,-1 5-37,-5-5 1,4-2-103,-4 2 0,9-1 16,-9 1 1,4 2 85,-4-8 1,-2 7 31,-4-7 1,2 6-36,-8-5 1,6 1 45,-5-1 0,-1-3-11,-5 9 1,-1-7 12,1 6 1,-1-5-45,1 5 1,1-6-7,5 7 0,-5-1 9,5 6 1,-3-6 12,2 0 1,-3-5-5,3 5 0,3-2 4,-3 3 1,0 1-3,-5-8 1,-1 7 25,1-7 1,-2 2 9,-4-1 0,3-5-6,-3 5 0,4 1 1,1-1 1,-1-1 17,-4-5 1,1 2-29,-6 3 1,1-3 64,-2 3 1,-2-3-55,8-2 0,-8-7 5,2 1 0,2 0-19,-2 6 1,7 0-4,-1-1 0,-2 1-19,2 0 0,-6 0-11,6-1 0,0-5-56,5 0 0,-5 0 78,0 6 0,-8 5-6,2 1-12,-4-1 9,-1-13 1,-1 6 70,0-4 0,-1 4 2,-5 1 1,-1 1 11,-4 0 0,-5-6-47,5 0 0,-4-2-2,-2 2 0,0 2-91,0-8 1,0 0 93,0-6 0,0 1-105,0-1 0,0 1 31,0-1 0,0-5-19,0-1 0,0-1 27,0 2 1,-6 3-10,1-3 0,-3 3-6,2 3 1,-2-1 2,-3 1 0,-4 1 25,3 4 1,-3-2-13,-3 8 1,1-6 24,0 6 0,-1-5-12,1 5 0,0-1-4,0 7 0,-6-6 20,0 0 1,-8-2 1,2 2 1,-11 4 25,-7-4 1,5 4 11,2 1 0,-2-5-34,1 0 0,-1 0-5,2 6 0,1 5-53,-7 1 1,6-1 63,-6-5 0,7 0-3,-1-1 0,-2 7 12,1-1 1,1 1-1,5-7 1,1 1-7,-1 0 0,1 1 3,-1 5 1,0-4-4,1 3 1,-1-3-2,1-3 1,-1 1 80,0 0 1,-1 0-81,-4-1 0,1 1-1,-7 0 1,6 5-6,-6 1 1,5 1-2,-5-2 1,2-1 0,-2 7 0,-4-5-4,4 5 1,-2 0 29,2 6 0,-4-6-22,3 1 1,-2-1 10,-3 6 1,0 0-16,0 0 1,0 0 2,0 0 0,0 0 24,0 0 0,0 0 3,1 0 0,1 0-2,4 0 1,-3 0 2,9 0 1,-6 0-31,6 0 0,-6 6 16,5-1 1,-1 7-134,2-6 1,1 7-3,-7-1 1,2 3 24,-2 2 1,-4 1 64,4-1 1,-4 0-16,-2 1 0,6-7 15,0 1 0,5-1 0,-5 6 0,0-5 132,-6-1 1,2-1-127,4 2 0,-4 3 81,4-4 0,2-1-54,-2 2 0,5-3 5,-5 3 0,6 1-6,-6-7 1,7 7-4,-1-1 1,-2-2-3,1 1 1,-1-1-4,2 1 0,3 3-23,-3-9 0,-2 7 22,1-6 0,-1 7 36,2-1 0,1-3 16,-7 3 0,8-6 6,-3 5 1,3 1 21,-2 5 1,3-2 15,-3-3 0,3 3-55,3-3 1,5 9 1,0 2 1,0 0-61,-5-6 0,1 3 62,4 3 1,-4-4-91,5 4 1,1 2 107,-2-2 1,6 0 0,-6-6 1,8 2 11,-2 5 0,-2-5 13,2 4 0,0-2-11,5 2 0,1-2 15,0 8 0,-1 0 58,1 5 0,0 1-80,0 0 1,-1-1-24,1 1 0,-6 7-24,0 4 0,0 4-23,6 2 1,-1-6 22,1 0 0,-6-2-5,0 2 0,0 2-9,6-7 1,1-1-11,5-5 1,-5-1 243,5 1 1,1 0-83,-1-1 1,7-5 142,-2 0 0,2 0-39,-2 5 0,4 1-136,-3-1 0,3 1-46,2 0 1,2-1 17,3 1 0,-1-1-122,8 1 0,-1-1-302,7 1 1,-1 0-356,0-1 1,6-5 320,0 0 0,8 0 362,-2 5 0,11 1 0,4-1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3:4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226 414 8245,'0'-27'0,"0"2"232,0 0 0,-6 6-66,0-4 1,-1 9-247,1 3 0,2 5 96,-8-6 0,1 9-15,-6-3 0,-1 4 103,1 2 1,0 2 2,-1 4 0,1 5 28,0 12 0,0-2 1,-1 8 1,9 6-61,3 5 0,4 0 9,2-5 0,0 0-9,0-1 1,10-1 18,7-4 1,8-1 44,9-10 0,1 1 6,0-13 1,7 0 4,4-6 1,4-8-4,2-4 1,-6-11 91,0-6 0,-8-3-190,3-3 1,-7 1 101,-5-1 0,-4-2-264,-7-3 1,-9 2 144,-3-8 0,-4 5-225,-2-5 0,-8 8-177,-3-3 1,-7 5-133,-5 1 1,-4 3-21,-7 3 1,-9 11-748,-3 13 1268,-4 10 0,-17 20 0,-4 12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0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8229,'-8'-17'-1262,"7"7"788,-7-5 321,8 5 325,0 0-71,0-5 1,0 11 266,0-7-231,0 7 13,0-4 73,0 8 1,0-2-10,0-4 211,0 5-37,0-7 18,-8 8-288,6 0 0,-13 0 268,3 0-59,5 8-171,-9-7 0,12 15 77,-7-5 1,7 11 3,-2 1 0,-1 2-3,1-2 0,0-2-36,6 8 1,0-8-50,0 2 0,0-4-157,0-2-112,8 1 268,1-9 0,9 5-306,-1-9 93,0 1-32,8-6 1,-4 0-36,8 0 0,-6-2-113,6-4 0,-6-1-331,6-5 1,-8-3 23,2 3 1,-9-3-224,-3-2 1,-7 5-494,2 1 1268,-4-1 0,-10-5 0,-2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8117,'-9'0'-1311,"-7"0"983,14-8 1,-7 6 26,3-4 233,4 5 126,-6 1 1,10-2 141,4-4 0,4 4-140,7-4 1,0 4 133,0 2 0,8 0-189,4 0 46,4 0-21,2 0 1,-1 0-148,1 0 234,7 0-125,2 0 1,8-6-2,0 1 0,7-1-5,5 6 0,9-6-14,2 0 0,6 1-23,-7 5 1,15-2-286,-3-4 0,5 4 100,-5-4 224,1 4 1,-1 4-20,1 4-261,7-4-1132,-6 6 1424,6-1 0,0-5 0,4 4 0,-47-4 0,0 0-155,1 1 0,0 0 0,3-2 0,1 0 155,2 1 0,0 1 0,-1-1 0,1-2-3,2 0 1,1 0 0,-2 0 0,1 0 58,6 0 0,1 0 0,-5 0 0,1 0-498,0 0 1,0 0 469,-1 0 0,-1 0-11,0 0 0,-1 0 0,0 0 0,0 0 23,-3 0 1,1 0 0,1 1 0,-1 0-21,-3 2 1,0 0-1,0-2 1,-1 2-9,-2 2 0,0 1 0,0-3 0,0 0-16,0 3 0,-1 0 0,0-4 1,0 1-92,47 9 0,-46-9 0,0 0 86,0 2 1,0 1 0,-1-3 0,1 0-12,3 3 1,0-1 0,-2-2 0,0-2 42,-1 2 0,-1 0 0,47 5-38,0-2 1,-7 5 25,1-5 0,-11 1-19,-6-1 1,-4-4 560,-2 4 0,-10-4-557,-7-2 1,-2 0 317,-9 0 0,-7 0-320,-5 0 1306,-8 0-1317,4 0 548,-15 0-550,-3 0 98,-7 0-83,0 0 0,-7 0 10,-5 0 0,-3 0 50,-2 0 0,-1 0 119,1 0 0,0 0-112,-1 0 0,1 0 98,0 0 1,1 8 94,5 3 0,-3 4-106,9 3 0,-1-1 199,6 0 0,2 1-36,4-1 1,3 0-78,9 1 1,1-1-93,4 0 1,-2-5-81,8-1 1,-8-7-49,2 2 1,-4-4-472,-2-2 60,1 0 1,-3-8 183,-3-4 0,1-3-108,-7-2 1,0 0 83,-6-1 0,-8-1 86,-4-4 1,3 2 69,-3-8 1,1 8 13,-7-2 1,1 0-104,0 5 66,0-3 38,-1 19 64,9-5 0,-14 7 0,3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2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1764 0 8281,'-17'0'-1764,"7"0"1666,-5 0 1,11 0 202,-7 0 0,5 2 4,-6 4 1,7-4 1,-7 4 1,6-2 112,-5 1-96,-1-3 1,-5 14 32,0-5-65,-1-3-24,1 7 0,5-7 177,1 3-150,-1 5-17,-5-7 1,0 14 28,0 0 1,-1 2-28,1-1 1,-6 2-17,0 9 1,-8 2-33,2 3 0,-3-2-11,-3 8 1,-1 1-112,-5 4-861,5 9 1000,-7 1 0,3 7-203,0-5 1,-8 10-208,2-4 1,3 4 211,3-4 0,3-5 7,3-1 1,-1-5 104,1 5 0,-5-1-10,5 1 1,-11-1 1,11-5 1,-5-3-196,5 4 200,-1-4 12,1-3 0,1-4 3,4-1-11,-3-8 468,5 4 0,-2-7-483,0 0 0,6-1 206,-6 1 0,6-1-229,-6 1 1,8 0 156,-2-1 0,6-5-131,5 0 1,-3-8-81,3 2 0,5 2 68,1-2 0,-2 6 56,2-6 0,-7 0 0,3-6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173 295 8082,'-17'0'0,"-1"5"-185,1 1 1,6 8 137,-1-3 1,1 5 609,-7 1-309,9 8 1,-1-6 315,4 4-186,4-4 0,-3-1-185,10-1 0,1-6 27,11 1 1,-3-8-226,9 2 1,4-5-104,2-1 0,5-1-92,7-5 1,-5-4 99,4-7 1,-3-2-76,-2-4 0,-9 1-22,-2-6 0,-5 5-160,-2-6 1,-7 2-227,-5-2 327,-3-4 34,-2 6 0,-15-7-89,-8-1 1,-10 3 47,-7 3 0,-6 4 40,-12 8 1,-3 1 216,-9 5 0,1-5 0,0 7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3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8110,'-10'-9'-499,"2"-1"544,8 4 1,10 4 133,7-3 0,2 3-196,10 2 0,-2 0-125,2 0 1,9 2 1,-3 3 0,5-1 125,1 8 1,-3-1 11,8 7-14,0 7 20,6 2 1,-6 7-10,0 1 0,1-1-59,4 1 1,-4-1-4,-1 1 0,-2 4 21,2-5 0,4 8 1,-4-13 0,-2 8 31,2-8 1,-1 1-20,1-1 1,4 2 69,-4-8 0,9 6-21,3-6 0,0 7 9,-6-1 0,0 4 13,-1 2 1,1 1 14,0 4 0,-6-3-42,0 3 0,-1 3 4,1-3 1,2 8-13,-8-2 0,0-2 11,-5 2 0,5-5-108,1 5 0,-1-8 169,-5 3 0,7-5 76,4-1-155,4-1 144,10-7 0,-5 6 238,9-4 1,-9 9-278,3 2 1,-4 1-52,-2-7 0,0 7 49,-1-1 1,-1 6 26,-3-5 0,3 5-60,-4-6 1,2 6 52,-2-6 1,-2 3-36,-4-3 1,3-3-23,3 3 1,2-4 32,-8-1 1,2 2 38,-1 3 0,-3-9-35,8 3 0,-5-9 2,5 4 0,-8-8-6,3 2 1,1 2-150,-2-2 0,6 0-62,-5-5 0,-1-1-187,-5 0 0,5 1-31,0-1 1,-5 0-230,-6 0 1,-2 1 153,1-1 1,-1-5 409,-4-1 0,-11 1 0,3 5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4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8046,'9'-18'-189,"-3"1"279,-4 0-88,-2-1 106,0 1 66,8 0 1,-4 0-20,7-1 0,-5 9-205,5 3 1,-1 2 83,2-2 0,9 4-113,-4-3 1,4 3 65,-4 2 0,7 7-73,-1 5 0,5 5-66,-5 6 1,2-2 115,-2 8 0,-3 6-51,3 5 0,-4 6-120,-2-5 0,6 7 76,0-2 1,0 4 75,-5 2 0,5-6 78,0 0 0,8-6-77,-3 6 1,5-7 115,2 1 0,5 2-69,0-1 0,3 1 14,-3-2 1,0-1 70,12 7 0,-10 0 132,10 6 1,-11 0-2,-1 0 0,-3 7-154,-3 5 0,1-3-36,-1 2 0,1-3-118,0 9 0,5-5 97,0 5 1,8 0 13,-2-6 0,-1 5-142,1 1 1,-6 0 96,6 0 1,4 2-8,14 4 1,-15-4 158,9 4 1,-10-6-125,-2-5 0,4 11 184,-4 0 1,8-4-558,10 4 0,1-4 445,-19-28 1,0 0 0,19 30-39,-24-35 0,-1-1 0,18 36-212,-18-4 0,2 6 235,-7 6 0,7 2-112,10-8 0,6 5 2,-1-5 0,7-6 60,-7-5 0,1-7-56,-6 7 1,0-8 52,0 1 0,-6-5-14,0-6 0,-8-4-47,3-7 0,-5 0 145,-1-1 1,-2-1-177,-5-4 1,3-6 299,-8-12 1,0 3-884,-6-9 700,1 9-562,-1-12 257,0-2 281,-7-10 0,-2-15 0,-8-2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640 225 7928,'-33'0'-996,"4"0"1,-5 0 1686,-1 0 1,4 0-176,-9 0 1,-4 0-162,-8 0 1,12 0-179,17 0 1,-8 8-86,2 3 1,0 7 291,12 5-589,7 4 200,10 7 0,10-7-133,7-4 0,4 2 169,8-2-22,0 0 0,13-7-131,-7-5 1,0-3-93,-1-8 0,1-2 48,-1-4 0,1-3-120,-1-9 0,1-5 85,0 0 1,-8-6-37,-4 6 1,-12-9 333,-5-3 1,-6 0-137,-6-5 0,-7 4 111,-16 1 1,-2 2-98,-15 5 0,-8-3-62,-9 8 0,-12 5 47,-6 7-273,-11 7 0,-4-4 1,44 8-1,0 0 1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5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5016 102 8037,'0'-23'-50,"0"0"129,0 8 37,0 0 1,-2 11 169,-4-8-473,4 8 0,-11-1 72,7 10 0,-2-1-156,2 8 1,-3-1 75,-8 7 0,-3 5 61,-3 0 0,2 7 104,-8-1 0,-5 4-7,-7 1 0,-9 9 15,-1 3 1,-3 4 184,-10 2 1,7 0-52,-7-1 0,1 3 48,-6 4 1,-6 0-291,37-24 1,1 1-1,-42 24 169,39-25 1,-1 1-1,3-2 1,0 0-40,-8 1 1,-1 1 0,5 0 0,0-1 22,-4 0 0,0 1 0,1 2 1,1 1-3,1-1 0,0 1 0,1 3 0,1 1-13,-2-2 0,0 0 0,-1 0 0,-1-1-9,-3 2 0,-2-1 1,0-3-1,0-1 3,4 1 1,0 1-1,-1-2 1,0 1 1,1 0 1,0 1-1,1 1 1,-1 1 15,-2 3 0,-2 0 0,2-2 0,0-1 4,-1 0 1,0 0 0,0 1-1,0-1 1,0 3 0,0 1 0,4-4 0,-2 0-210,-4 1 1,-2-1 0,5-3 0,0-1 226,-4 2 0,1-1 1,4-1-1,-1-1-5,-3 0 0,-1-1 1,3 1-1,2-1-10,0 1 1,1 0 0,-2-2 0,0 1 2,2 3 1,0 1 0,4-7 0,-1-1-158,-5 8 1,-2-1-1,7-6 1,0 0 92,-3 1 0,0-1 0,2-3 0,1 0 52,-37 29 0,3-3-122,8-2 0,7-8 96,4-3 1,5-5-87,1-1 1,8-6 334,3-1 0,1-6-437,5 1 0,-1-4 229,13-2 1,0-1-537,5-5 285,1-3 218,7-8 0,3-16 0,7-3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6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7936,'0'-17'-355,"0"7"336,0-5 1,-7 13 152,-5-4 1,-3 6-46,-2 6 0,-1 3 3,1 9 1,5-1-30,1 0 0,-1 3-7,-5 3 1,6 4 259,-1 7 0,2 3-83,-1 3 0,-5 4 91,5 8 1,-2-6-46,1 0 1,2-5-97,5 5 1,3-8-129,-4 3 0,4-7-228,2-5 1,2 2-319,4-8-110,3 0 1,9-14 170,-1-3 1,0-8 136,0-9 1,-5-5 300,0-18 1,-3 1-138,3-13 1,-5 0 313,-7-6 0,0 0 216,0 0 0,-2 0 349,-3 0 1,-5 1-184,-7-1-93,-1 0-222,1 8 1,2 1-280,3 9 0,-3 9 73,3 7 1,3 3-559,-3 9 396,8 1 1,-3 12-1071,7 5 1,2 3 1185,3 2 0,20 1 0,12-1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8234,'0'-17'-9,"0"0"-352,0-1-170,0 1 0,2 8 360,4 3 1,6 4 247,11 2 1,-2 0 118,8 0 0,1 0-124,11 0 0,-3 2-196,8 4 0,0 3 35,6 8 1,0 1-4,0-1 1,0 2 53,0 4 0,2-2 14,3 8 1,5-8-32,7 3 1,0 0-17,0 0 0,2-1 112,4-6 1,-4 0-200,4 0 1,2 1 243,-2-1 1,2 0-59,-2 1 0,-4-7 9,4 1 1,-4-1 3,-2 7 0,2 5 114,4 0 0,-9 2-108,3-2 1,-10-4 15,5 4 0,5 2 31,6-2 1,2 2-37,-2-2 1,3-2-94,9 8 0,-6-2-213,-1 2 0,-5 1 231,6-6 0,-2 0-2,1 0 0,5-5-10,-4 4 1,-12-6-82,-6-5 0,-1 3 16,-5-3 0,9 5 61,-3 6 0,0-6 6,-5 0 0,11 3 45,0-3 0,-11-5 16,0 5 1,-4-4 110,-14 5 0,0-3-89,1-4 0,1 5 116,-2-5 1,1 5-118,-7 1 0,1-5 248,-1-1 0,1-1-324,-1 1 0,1 3 159,0-9 0,-3 7-272,-3-6 1,2-1 48,-8-5 1,2 2 38,-2 4 1,-4-4 23,4 4 1,-9-4-5,-3-2 0,-5 0 71,6 0 271,-9 0 236,5 0-139,-8 0 131,0 0-494,0-8-30,0 6-451,8-6 431,-6 8 0,5-7 0,-7-3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06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2353 139 8364,'11'-5'-2121,"1"-1"1969,-8 0 1,5 0 151,-3 0 0,-2-5 315,7 5-287,-7-7 1,6 9 226,-4-8 0,-4 7-117,3-7 1,3 6 104,-2-5 1,-1 5-48,-5-6 27,8 9 43,-6-5 26,6 8-221,-8 0-208,0 0 1,-8 2-75,-3 4 0,1 3 100,-2 9 0,1-1 4,-6 0 0,-1 0 37,1 1 1,0-7 29,-1 1 1,1-1 15,0 7 1,0-1 132,-1 0 0,-5 0-66,0 1 0,-2-1 23,2 0 0,4 1 60,-4-1 0,-2 6-91,2 0 1,-8 2 93,2-2 0,-2-2-85,3 8 0,-5-2 19,4 2 0,-3 3-44,-3-3 1,-5 4-2,-1 1 0,1 7-5,5-1 0,1 2-12,-1-1 1,1-3 68,-1 8 0,-5-5-40,-1 5 0,1-6 54,5 6 1,-5 0-52,0 6 0,-6-6-31,5 0 1,-7 6 0,2 6 0,-4 0-166,-2-6 0,0-1 202,0 1 1,6 0-6,0 0 0,8 0 74,-3 0 0,-1 0-78,2 0 0,-1-6 88,7 0 0,-1-2-17,1 2 1,-1 2 24,0-8 0,1 7-13,-1-7 1,3 6 6,3-6 1,-4 1-11,4-7 1,2 1 159,-1 0 0,6-7-152,-1 1 1,4-2-8,2 2 0,0 2-40,-1-8 1,3 6 22,3-6 0,-3 0-83,4-6 41,3 0 0,-2 1-18,4-1 0,5-6-51,-5 1-5,4-8 1,2 5-860,0-3 637,0-4 0,2 6-113,4-8 0,3-2-213,8-4 1,8-4 569,4-7 0,4-8 0,2-2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28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2163 7716,'-18'-8'-623,"7"6"524,-1-4 135,9 4 289,-5-5-150,8 5-321,0-6 115,8 8 1,1 0-12,8 0 0,1 0 5,-1 0 1,0-6-9,1 0 1,5 1-24,0 5 1,7 0-168,-1 0 1,0-6 131,6 0 1,-5-7 35,11 1 0,1 3 72,-2-3 1,3 1-12,-3-7 0,2 1 122,4 0 0,4-1-96,-4 1 1,4 2 143,2 3 0,-2-3-142,-4 3 0,10-1 36,-4 1 1,6-3 77,-1 3 1,5-3-68,7-2 0,6-1-350,0 1 1,7 0 213,-1 0 0,9-1 21,3 1 0,1 0-3,-2-1 1,2 1 7,4 0 0,-47 8 1,0 0 17,47-8 0,-47 8 0,0-1-163,1-2 0,0 1 1,-1 1-1,1 1 167,0-3 1,0 1 0,0 1 0,0 0 2,0 2 1,0-1-1,0 0 1,-1 1 30,1 0 0,0-1 1,0-3-1,0 0-14,0 1 1,0-1-1,-1 1 1,0-1 4,46-5 1,-46 8 0,0 1-25,47-10 48,-47 6 1,0 0-33,1 2 0,0 0 0,-3-3 0,0-1 10,0 3 0,0-1 1,0 2-1,0-1 2,3-3 0,0-1 1,0 2-1,-1-1 55,1 0 0,0 0 1,2-2-1,0 1-36,-3 3 1,2 1 0,3-4-1,1 1 37,-5 3 0,0-1 0,1-2 0,1-1-48,-2 4 0,0-1 0,0-2 0,0-1 4,0 3 0,0 1 0,-1-1 0,-1 1-22,48-6 0,-47 6 0,0-1-2,-2 0 1,0 1 0,1-1-1,0 1 12,48-7 1,-47 10-1,0-1-11,47-8 0,-2-6-87,-47 11 0,0 1 84,41-12 6,-39 14 0,0 0 0,39-8-89,8 0 0,-7-1 80,1 1 0,-4-6-1,-1 0 1,-1 0 6,1 6 1,-1-1-2,1 1 1,-7 0-151,1 0 0,-8-1 181,2 1 1,-2 0-17,2-1 0,-10 1-3,5 0 1,-5 0 49,4-1 1,0 1 19,0 0 0,-5-1-23,-1 1 0,-7 6-7,2-1 1,-5 0 217,-1-5 0,0 6-232,0-1 0,-6 6 338,0-5 0,-5 5-391,5-5 0,-8 5 255,2-6 0,-3 8-291,-2-1 1,-1-3 117,1 2 0,-1-5-41,1 5 1,-6 0 4,0 6 0,-6-6 4,5 1 0,-1-1 76,2 6 1,-6-2-45,-11-4 1,5 4 3,0-4 1,4 3-20,2-3 0,1 4-111,-13-4 1,6 4 75,6 2 1,-3 0-16,3 0 0,2 0-2,-2 0 0,0 0-7,-6 0 1,0 0 70,1 0 0,-7 0 146,1 0 0,-7 0 209,7 0-181,-8 0 93,4 0-100,-8 0-2,0 0 44,0-7 0,0 5-274,0-6 1,-8 8-173,-4 0 0,-5 0 175,-6 0 0,-19 15 0,-12 5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30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1332 87 8369,'0'-27'194,"6"8"385,-1 7-664,1 8 173,-6-3 65,0-1-866,0 6 350,0-6 37,0 8-272,0 0 658,0 8 0,0 2-128,0 7 1,0 8 332,0 4-278,-8 3 11,-1 11 0,-9 1-71,1 8 80,0 7-23,0 10 0,-1 1-143,1-1 0,-2 0-19,-4-6 0,4 7 142,-5 4 0,5-2 4,2 3 1,0 1 3,-1-1 1,-5 6 110,0-6-882,0 8 775,6-12 0,0 11 147,-1-7-144,1 8 44,0-4 0,5 3-2,1 5 0,-1-3 9,-5 14 0,0-6 1,-1 6 0,1-7 46,0 1 1,-6 2 10,0-2 1,0 1 234,5-7-20,9-7-261,-7 5 0,12-5 251,-7 8-23,7-1-207,-11 1 0,11-5 17,-8 5 1,7-5-211,-7 11 1,6-11 219,-5-1 0,5-4-41,-6 9 0,7-9-20,-7 10 0,3-7 3,-3 1 0,-3-2-98,3-4 0,-3-10 74,-3 4 46,1-11 0,2 1 0,1-9 201,3-4 0,5 2-151,-6-7 1,9-1 474,-3-5 1,-2-1-501,2 1 1,-1 1 238,1 5 1,2-5-338,-7 5 1,5-3 253,-6 2 1,7-3-148,-7 3-46,8-3 1,-9-1 0,5 3-1,-2 1 1,7 0-28,-3-5 0,-2 0 14,2-1 1,-1 1-29,1-1 1,4 1-6,-4-1 1,4-5-62,2 0 1,-5-2 89,-1 2 0,0-2 55,6-4 0,0-4-37,0 4 1,-2 2 1,-4-2 0,4 0-46,-3-6 0,-3 7 12,2-1 1,-5 5 75,5-5 1,-8 2 107,3-1 0,1-3 2,-1 7 1,1-4-79,-1 4 0,-3-5-35,8 6 0,-5-6 1,5 6 0,-5-8-7,5 2 0,-2-2 31,2 2 0,4-3-16,-3 3 1,1-4-45,-2-2 1,4 1 3,-4-1 0,4 0 205,2 0-178,-7 1-22,5-1 1,-6 0 70,8 1 1,0-7-79,0 1 1,0-7-13,0 7 1,0-6 0,0 5 1,2-7-189,4 2 153,-4-4 0,7 0-24,-3 3-146,-4-3 177,6 6 9,-1-8-65,-5 0 95,6 0 0,-6 0 257,4 0-159,-4 0-59,5 0 0,-7 2-143,0 4-285,0-4-1874,0 5 1640,8-7 1,2-5 571,7-1 0,0-23 0,1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31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8049,'5'-17'0,"1"0"0,8-1-312,-3 1 1,-1 5 159,1 1 1,1 1 376,5-1 1,0-5-157,1 5 1,-1 3 10,0 2 0,2-1 24,5 1 1,-5-2 1,4 3 0,4 3 26,2-4 1,3 4-8,3 2 1,5 0-15,0 0 0,3 6 4,-3 0 1,4 7-45,8-2 0,-2 5-18,-4 1 1,2 0-1,-7 1 0,-1-1 27,-5 0 0,-1 6-5,1 0 0,-14 8 2,-4-2 1,-11 4-8,0 1 1,-4 1-68,-2-1 0,-8 7 75,-4-1 0,-11 2-95,-5-1 0,-7-5 12,-5 5 0,1-7-13,-7-5 1,0 2 86,-6-8 0,6 0 96,0-6 1,5-5-58,-5-1 1,8-7 168,-2 2 1,3-6-68,2-6 0,3-4-26,3-7 0,4-8 99,8-4 1,1-11-219,5-6 0,5-12-342,12-5 0,11-6-130,12-6 1,13 4-710,10-4 0,2 6 1116,9 5 0,-5 3 0,5 7 0,3 2 0,1 4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43.1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6966,'0'-10'-694,"0"3"733,0-1 0,2 4 31,4-7 44,-4 7-80,6-12 1,-6 13 70,3-9-10,-3 8-8,14-11 1,-12 7 22,7-3 56,-7 3 1,5 2 28,-3 0 33,-4 1 18,6 5 172,-8 0-240,0 0 1,6 7 105,-1 5 0,1-2-122,-6 1 1,0 1 6,0 5 0,0 0-206,0 0 1,0 7 42,0-1 0,0 0-79,0-6 0,0-4 101,0 5 0,0-11-25,0 11-22,0-5-178,0 4-9,0-7 200,0 5-226,8-13 139,-6 6 0,7-8 27,-3 0 1,-2-6-16,8 0 1,-1-7-96,6 1 0,1-1 61,-1 2 0,0-5-3,1 5 1,-1-5-41,0-1 0,0 0 63,1-1 1,-1 1 51,0 0 1,2-1-17,5 1 0,-5 2 6,4 3 1,-4-3 24,-2 3 1,1 3 192,-1-3-143,0 8 276,0-3-7,1 7-217,-1 0 1,-5 5 77,-1 1 0,-7 2-95,2-2 0,1-2 102,-1 7-24,0-7 1,0 11 3,-1-3 1,1-3-50,-6 3 0,2-2-9,4 1 1,-4 4-123,4-3 0,1-2 76,-1 1 0,2-1-59,-2 1 0,-3-1 30,9-4-148,-1-4 1,7 5 112,-1-7 1,0 0-145,1 0 1,-1 0 100,0 0 1,6-7-110,0-5 1,6 2 15,-6-1 1,6-1 93,-6-5 1,8 0 36,-2-1 0,-4 7-5,-2-1 1,2 3 86,-2-3 1,0 5-67,-6 7 0,-5-6 165,-1 0-133,-7 0 0,9 8 116,-7 4 1,0-2 21,-6 7 1,6-5-80,-1 6 0,3-7 22,-2 7 1,-2-2-44,7 1 1,-7 4 8,2-3 0,3-2-60,3 1 1,-2-5 0,1 5 0,1-5-30,5 6 0,0-8-169,1 1 1,1-3 70,4-2 1,-2 0 97,8 0 0,-6-2-143,6-3 0,-2-3 132,1-4 0,5-3-1,-4 3 0,2 3 24,-3-3 1,3 7 4,-8-7 0,2 6 66,-2-5-9,-4 7 0,6-4 136,-7 8-179,-9 0 0,5 8 105,-8 3 1,7-1-51,-1 2 1,-3-7 72,3 7-111,-1-8 0,7 9 7,-1-7 1,0 2-29,0-3 0,-5-3-9,-1 4 0,7-2-8,5 2 0,0-4 31,-6 3 1,8-3-133,4-2 0,4-2 19,1-3 0,1 1-88,-1-8 1,3 6 84,3-5 1,-3 1-24,3-1 0,2-5 104,-1 5 1,-1 1-4,-5-1 1,-1 7-9,1-2 0,-6 2-31,-1-2 0,-6 5 193,1-5 0,-4 4-6,-2 2 0,-5 2 130,-1 4 0,-5-3-123,6 9 0,-7-1 93,7 7 0,-8-7-70,1 1-59,5-1 1,0 7-104,7-1 1,-6-6 58,1 1 0,0-8-198,5 2 1,6 1-28,0-1 1,2 0-44,-2-6 0,4 0 106,7 0 1,-5-2-76,0-4 1,0 4 118,5-4 1,-5-1-18,0 1 0,-6 0 78,6 6 1,-6-2-67,6-3 1,-8 3 135,2-4 0,-9 4 30,-3 2 173,1 0-141,5 0 333,0 0-389,-7 0 1,-1 2 290,-3 4 1,-4 3-263,6 9 1,-2-1-119,-1 0 1,9-7-5,-3-5 0,1 3-122,5-2 0,-3 0 146,9-6 0,-2 0-118,2 0 0,4-2 45,7-4 1,1 2-159,-1-7 0,1-1-23,0-5 1,1 0 182,4-1 1,-3 7 72,3-1 0,-5 3-34,-6-3 1,3-3 111,-3 3 0,-4 3-68,-2-3 1,2 8 5,-2-2 0,2 4 52,-2 2 0,-9 0 325,3 0-134,-3 0 1,1 2-129,-4 4 1,-3 4 89,-8 7 1,0-5 88,0-1-209,0 1 1,0 5-43,0 0 1,0-5-7,0-1 0,2-7-34,4 2-322,-4 4 6,13-9 1,-5 7 108,7-8 1,-4 0-43,5 0 1,-5 0 6,10 0 1,-2-2 125,2-4 1,-3 3 17,3-9 0,-2 2 4,2-1 0,-4-4 21,4 3 0,-4-1 138,-1 1 1,-1-1-14,0 7 0,1-2-53,-1 2 0,-6 4 367,1-3-245,-1 3 0,-1 4-56,-4 3 0,-4 5 34,-2 7 0,0-5 119,0-1 1,0 1-78,0 5 0,0 1-49,0-1 1,0-6-153,0 1 0,0-6 91,0 5 0,0-5-201,0 5 1,2-7-7,3 2 1,-1-4-8,8-2 1,-1 0 23,7 0 0,7 0-158,3 0 1,5-8 75,2-3 0,-7-5 41,1-1 0,0 0 226,6 0 0,-6 5-111,-1 0 1,-6 7 287,1-7 1,-4 8-8,-2-1 1,-5 3-53,-1 2 1,-7 7 72,2 5 1,-4-1 156,-2 7 1,0-5-72,0 10 1,0-4-95,0-1 1,0-1-306,0 0 1,2 1 159,3-1 1,-1-2-281,8-3 0,-7 3 43,7-3 0,0-5-65,5-1 1,2-4 11,4-2 0,-2 0-109,8 0 0,-8 0 151,2 0 1,-2-2 32,2-4 0,-3 4 290,3-3 1,-10 3-99,-1 2 1,-7 0 77,7 0 0,-8 2 189,2 3 1,-4-1 158,-2 8 1,0-1-162,0 7 1,-6-1 72,0 0 0,-7 1-351,1-1 1,-3 2-759,-3 4 709,1-4 0,-8 14 0,-2-6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45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87 8183,'8'-17'0,"-4"0"210,7-1 1,-7 7-179,2-1 0,-2 8-427,1-1 0,5 3 41,7 2 231,0 0 115,1 0 1,-9 0 0,-1 2 66,-8 3 0,0 5 135,0 7 0,-8 6 26,-3 0 1,-10 8-128,-2-2 1,-2 4-31,2 1 1,2 1-11,-8-1 1,8-7 5,-3-4 0,5 2-7,2-2 0,0 1-111,-1-7 0,7-6-56,-1 1 0,8-1 65,-1 7 1,-3-7-353,2 1 248,1-1 1,6 7-66,5-1 1,-2-6 53,8 1 0,5-6 41,6 5 1,13-7-3,-1 2 1,5-4-2,1-2 0,3 0 174,8 0 0,-2 0-84,-4 0 1,2-6 317,-8 0 0,-5 0-74,-6 6 1,-2 0 318,1 0-32,-3 8-110,-7 2 0,-9 7-134,-3 0 0,-4 1 122,-2-1-433,0 0 1,0 0 140,0 1 0,-6-1-354,0 0 0,-1-1-225,1-5-187,4 5 458,-6-7 0,10 7-3,4-5 1,6 3-1,11-9 1,4 1-4,7-6 0,6 0 170,1 0 1,7 0-95,-2 0 1,-2 0 281,2 0 1,-9 0-5,-3 0 1,1 2-19,-6 4 1,-4 3 27,-2 9-1,-12-1 160,-5 0 0,-4 1-69,-2-1 0,0 6 71,0 0 1,0 2-120,0-2 1,-8-4-43,-3 4 1,3 2-125,2-2 8,-3 0 1,5-5-105,-8-1 153,9 0 0,-7 1-99,4-1 0,4-6-319,-4 1 246,5-1 0,1 7 0,0-1-169,0 0 1,0-5 79,0-1 1,1 1 117,5 5 1,2-5 58,3-1 1,5-5-46,-5 6 1,7-3 19,5 3 0,-2 1 27,8-7 1,-6 5 30,6-5 1,-1 0 0,7-6 1,-6 2 19,0 4 1,-2-4 146,1 3 0,-3 5-118,-7 1 1,-3-1 57,-4 2 1,-3-1-83,-8 6 0,0 1 183,0-1 0,-2 0 40,-4 1 1,-1-1-50,-5 0 1,-9 6-142,4 0 1,-2 0 17,7-5 1,-3-7-290,3 1 128,5-1-66,-1 7 1,8-7 31,0 1 1,8-9 76,3 3 0,4-2-213,3 2 0,5-4-291,0 4 0,8-3 320,-3 3 1,-3-2 140,-2 7 1,2-5 157,-2 6 1,1-3-109,-7 3 0,0 3 140,0-3 0,-5 3 8,-1 2 1,-5 1 125,6-1 1,-8 0-113,1 1 0,3-1 93,-2 0 1,0 2-92,-6 5 1,0-3 27,0 7 0,-2-4-68,-4 4 0,4-7 3,-4 3 1,-1 1-103,1-2 0,0 2 20,6-2 1,0-4-146,0 4 0,6-4 30,0-2 0,13 1-247,-2-1 1,12 0 42,0 1 0,11-3-134,6-4 0,6 3 104,6-8 1,1 7 85,5-1 0,-11 3 182,-6 2 1,-9 1 57,2-1 0,-11 0 79,-6 0 1,-6 1 149,-5-1 1,-4 2 288,-8 4 1,-2-3-61,-4 3 0,-4-4 187,-7-2 1,-2 0-158,-4 1 0,4-1-45,-4 0 1,-2-5-257,2-1 0,1-5-89,11 6-278,-4-9 0,13 7-343,-4-4-145,4-4 1,10 11 285,3-7 1,6 0-195,6-6 0,4 6 196,8-1 1,0 7-29,-1-6 1,6 7 319,1-1 1,-1-3-29,-5 3 1,-6-7 238,-1 7 0,-6 0 130,1 5 1,-12-6 176,-5 1 1,2-1-135,-3 7 1,-1-7 48,-10 1 1,-3-1 325,-8 7 0,-1-1-220,1 0 0,0-5-288,-1-1 0,1 1-116,0 5 1,5-2-272,1-3 1,7 3 20,-2-3 0,4-3-262,2 3 0,0-6 189,0 5 1,2-1 8,4 1 1,3 3-20,9-8 0,-1 5-49,0-5 1,1 5 322,-1-5 0,0 6-80,1-6 0,-1 7 262,0-2 0,-5-1 53,-1 2 1,1-1 52,5 6 0,-5 1-166,-1-1 1,-5 4 73,5-4 0,-7 5 465,2-11-380,-4 4 1,-2 3 259,0-1 1,-8-5-61,-3-1 1,-7-5 83,-5 5 1,4 1-259,-4 5 1,4 1-254,2-1 1,-1-6 109,1 1 0,5-1-87,1 7 1,7-7-698,-2 1 523,4-1 1,4 1-446,4-1 0,4-7 259,7 2 1,0 2-1523,1-3 1817,7 1 0,-6-6 0,6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48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3363 7706,'10'-17'-714,"3"-1"622,-7 1 1,6 0 135,-7 0 0,7 5 35,-6 0 0,5 7 134,-5-7 0,6 6-227,-7-5 0,9 7 69,-3-2 0,-1 2-33,1-1 1,1 3 69,5-4 0,1 4 75,-1 2 1,0 0-43,0 0 0,1 4 7,-1 7 1,2 9 249,4 14 0,-4 9-54,5 3 0,-5 6-109,-2 5 1,6-1-32,0 7 1,6-9-297,-6-2 0,8-6 17,-2-6 1,-3-9-11,3 4 1,-6-12 121,6 0 1,-8-4 5,2-2 0,-1-5-20,1-1 0,-4-7 34,4 2 1,-4-4-51,-2-2 1,3-2 41,3-4 0,-4-3-98,4-9 1,-2 1 39,2 0 0,-4-8-17,4-4 0,-1-6-33,1-5 1,-4-2-150,4-4 0,-6-4 73,-5 4 0,3-4-45,-3-2 0,-5 6 161,-1 0 0,2 5-53,-3-5 1,1 10 86,-6 1 0,0 2-49,0 10 0,6 0 18,0 6 0,0 0 37,-6-1 1,0 7 19,0-1 38,7 8-29,-5-3 0,8 7 18,-5 0 1,-1 2-61,8 3 1,-6 1 198,5 11 0,1-3-8,5 9 1,-2 4-96,-3 2 1,3 1-14,-3-1 1,3 2 0,2-8 1,-1 6-54,-5-6 1,5 0-12,-5-6 1,5-1-43,1-5 0,0 3 72,0-9 0,-5 1-56,0-6 1,-1 0 39,6 0 0,1-2-3,-1-4 0,0-3-13,1-8 0,-1-1 5,0 1 1,0-2-37,1-4 1,1 2-107,4-8 0,-4 2-57,4-2-8,-4-4 173,-1 6 1,1-15-132,4-4 0,-2 2 79,8-2 1,-6 0-5,6-6 0,-6 8 43,6 3 1,-8 5 146,2 1 1,-4 8 40,-2 4 0,-1 10 61,-5 1-130,5 8-51,-7 4 0,7 16 109,-5 7 0,-3 6-38,-8-6 0,6 7 74,-1-1 0,3-2-143,-2 2 1,-4-6-17,4 6 1,1-8-34,-1 2 0,6-10 3,-7-1 0,7-6-69,-6 5 0,7-7 111,-1 2 1,-3-4-80,3-2 6,-1 0 1,7-8-10,-1-3 0,0-7-18,0-5 0,1 0-129,-1-11 0,6 1 159,0-13-227,0 0 106,2-6 1,-4-2 115,8-4 0,-6-1-37,6-5 0,-2-3 56,2 4 1,1 1-14,-6-1 0,4 7 103,-5-1 1,0 5-91,-5 6 0,3-3 104,-4 9 0,4 2-54,-9 9 0,1 4 96,-1 8 1,-3 1-54,-3 5 1,-2-3-53,8 9 1,-7 1 101,7 9 1,-8-1-28,1 8 0,3 5 131,-2 6 1,2 8-137,-3-2 0,-3 3 5,4 3 1,2 0-135,-2-1 0,1-1 80,-1-4 0,-2-4-60,7-8 1,-5 0 73,6 0 0,-7-5-149,7 0 0,-6-9 76,5 3 1,-5-4-21,6-2 1,-1 0-28,6 0 0,1-2-5,-1-4 0,2-3-9,4-9 1,-2-5-146,8 0 0,-8-9 49,2-3 0,4-3 103,2-14 1,-2 2-140,2-14 1,2 3 177,9-2 1,-6-5-10,1 5 0,2 1-123,-3-1-663,1 7 880,-1-11 1,-3 13-38,-8-3 1,6 5-50,-6 6 1,6-2 88,-6 7 0,0 7-61,-6 5 1,-1 8 65,-5-2 1,4 5-4,-3 7 0,-2-5 64,1 5 964,-7 3-893,11 1 0,-11 7-111,8 0 1,-8 1-21,1 5 1,5 6 180,1 11 0,-3 4-31,-2 7 1,2 7-83,-3-1 0,3 2-77,-2-1 1,-4-11-122,4 5 1,-3-6 124,3 0-192,-4 3 1,12-13 75,-9 4 72,9-11 1,-5-4-33,9-8 0,-1-2 3,0-4 1,6 2-100,0-7 0,8-7 43,-2-5 1,5-7-140,7 1 0,-3-6 128,8-5 1,-7 1-121,1-7 1,-3 0 100,-3-6 0,1-2-26,-1-3 0,1 3 200,0-4 0,-7 10-112,1 2 1,-8 8 258,2-3 0,-3 7 82,-3 5-262,0-4 1,-5 14 0,-1-4-18,3 4-19,1 2 0,0-1 23,-3 1 27,3 7 44,-5 3-91,0 7 0,3 2 7,-7 3 0,0 5 71,-6 7 0,0 3 140,0 3 1,0 3-62,0 9-96,0-8 0,0 4 0,0-6-24,0 2 1,1-6-36,5 2 1,-4-4-172,4-2 195,4-7-123,-1 5 0,8-13-10,1 4 0,-1-4-103,0-2 1,3-8 124,3-3 0,0-7-87,11-5 0,-3 2-159,9-8 39,-11 1 212,4-7 0,-8-5 24,4-1 1,1-1-10,-7 2 0,0 3 140,-5-3 0,-3 11-222,-3 6 426,-5 4-109,1 9 158,-6-5 340,6 13-371,-8-6-201,0 8 0,0 2 297,0 4-230,0 3 0,0 9-206,0-1 19,0 0 33,0 1 1,7-3-8,5-4 0,-3-1-132,3-4 94,-8-4 74,11 5-67,-5-7 1,1 0 33,1 0 0,-1 0-129,7 0 0,-1 0 69,0 0 1,1 0-11,-1 0 1,0-5-16,0-1 0,1-8-18,-1 3 0,-5-4 65,-1-3 0,1-5-24,5 0 0,-7-2 103,-5 2 1,3 2-59,-2-8 0,0 8 18,-6-2 0,-2 4 28,-4 1 1,0 7 8,-11-1 1,-4 10-13,-14 2-35,-15 8 0,-11 25 0,-18 3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0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623 191 8249,'11'-10'-827,"1"4"1,-6 4 149,5 2 677,1 0 0,5 0 0,0 0 0,1 0 0,-1 0 0,0 0 0,0 0 0,-5 0 0,-1 0 4,-7 0 78,4 0 0,-8-1 418,0-5-292,0 4 0,0-8 211,0 5-66,0 3-40,0-14-164,0 7 0,-2-7-9,-4 5 0,-3-3-49,-9 8 1,-1-1-188,-4 1 1,2 4-5,-8-4 1,8 4 107,-2 2 1,-2-5-91,2-1 1,-2 0 89,2 6-257,4 0 242,-14-8 1,12 7-50,-8-5 17,8 4 0,-4 0 0,8-2 24,-1-2 1,1 1 14,0 5 1,-1 0 43,1 0-55,0 0 3,0 0 1,5 1 20,1 5-8,-1 4 0,-3 7 3,3 0 0,4 6 9,8 1 0,0 1 3,0-2 0,2-4-13,4 4 1,4 2 0,7-2 0,2 6-15,4-6 1,-2 6 12,8-6 1,-8 2-8,2-2 0,2-4 20,-2 4 1,2-4-2,-1-2 1,-5 1 56,4-1 0,-4-2 11,-2-3 0,-5 9 8,-1-4 0,-5 5-60,6-5 1,-9 0-51,3 0 1,-4 1 59,-2-1 0,0 0-48,0 1 1,-2-1-8,-4 0 1,-3-1-16,-8-5 1,-6 4 12,-1-3 0,-6 1-12,1-1 1,-4-2-12,-1-5 0,-1-3-5,0 4 0,1 2 35,-1-3 1,6 3-5,1-2 0,7-4 5,-3 4 0,3-3-13,-2 3 1,10-4-21,-4 4-77,3-4-10,-3 5 106,7-5 0,-3 8-22,7-4 99,0-4 0,14 7-82,3-3 1,5-4 145,1 4 0,0 1-53,1-1 1,-1 6-30,0-7 0,1 3-15,-1-2 1,0-2 7,0 7 0,-5-7 107,-1 2-71,-7 4 1,4-7-131,-8 9 0,0-6 62,0 5-1,0 1 0,-8-3 0,-1-1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0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719 1 7970,'-10'2'5,"5"3"0,5 3 4,5 3 1,5 3 133,7-8 1,1 5-56,-1-5 1,6 7-48,0-1 0,6-2-37,-6 1 0,2-5-1,-2 5 1,-4-1-4,4 2 1,-6 3-1,-5-4 1,1-1 9,-7 2 1,6-7-10,-7 7 1,1-6 46,-6 5 1,0-5 25,0 5 0,0-5 13,0 6 0,-7-6-49,-5 5 0,-9-1 13,-2 1 0,-10 5-31,-1-5 0,-1 4 3,-5 3 1,-3-7-108,3 1 1,-6-6 64,6 5 0,1-1-94,10 1 1,-1 3 17,6-9-107,1 9 189,6-12 1,0 7-33,0-3 1,7-2-14,4 8 1,-1-7 43,1 7 0,0-6-25,6 5 0,-6-5-5,0 5 0,1-5 10,5 6 0,0-1 79,0 7 1,2-3-24,3-4 1,-1 5 8,8-5 1,-6 3 20,5-3 170,1 5 186,5-7-88,0 9 110,-7-1-286,-3 0 1,-7 0-55,0 1 0,-7-1-14,-5 0 1,-5 1-120,-6-1 1,-4 0 81,-8 1 1,-5-1-13,0 0 0,-8 0 8,2 1 1,3-3-6,3-3 0,0 1 680,5-7-228,4 0 279,14-6-474,7 0 1,12 5-173,16 1 1,1 0 28,10-6 1,-1 6-103,7-1 0,-6 3-32,0-2 0,-6-4-300,6 4 0,-6 3-806,5 3 0,-6 5 512,1 6 0,3 4 584,3 8 0,-4-1 0,0 1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2.1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1228 260 8317,'0'-17'-470,"2"0"-478,4-1 872,-4 1 1,12 0 166,-9-1 1,3 7 16,-2-1 0,-2 7-2,7-7 0,-5 6 2,5-5 0,-5 5 34,6-6 0,-7 7-8,7-7 1,-6 3 233,5-3-46,-7-3-106,4 13 161,-8-6-49,8 0-97,-7 6-80,7-5 0,-16 13-38,-3-1 0,-18 15-6,-6-3 0,-5 12-14,0-1 0,1-1-185,-7 2 0,8 0-43,-3 6 1,5-8 139,1-4 0,7-4-213,-1-2-74,8 0 204,-4-7-267,7 5 160,1-13-337,7 14 396,3-14 63,7 5 0,0-5 119,0 4 0,2-4-76,3 4-65,5-4 234,0 5 7,5-5-182,-5 14 0,7-15-57,0 5 96,1 4 0,-1-8 24,0 3 100,-7 5-9,-3-8 201,-7 6-262,0-8 0,-2 0-34,-3 0 1,-11 0 29,-7 0 1,-7 2-167,1 3 1,-10-3 85,-1 4 1,0-4 42,5-2 0,0 0 46,1 0 1,7 0 53,4 0-143,4-8 49,1 6-814,9-5 539,1 7 1,10 0-3,4 0 1,5 0 130,12 0 1,4 0 14,8 0 0,-1 0 19,1 0 1,1 0 15,5 0 0,-7-2 186,1-4 1,-8 4 44,-10-4 350,1 4-50,-1 2-206,-8-7 1,-11 5-95,-15-4 1,-2 4-63,-10 2 0,0-6 15,-5 1 0,-3-1-3,-3 6 0,3 0-105,-3 0 1,4 0 84,1 0 1,0 2-181,1 4 0,7-5 83,4 5 1,4-2-625,1 2 32,1-4 91,7 13 367,3-5 1,7 7 22,0 0 0,5 1 150,1-1 1,8-4-115,-3 5 0,5-11 211,1 11 0,0-1-63,0 0 0,-1 10 113,-5-10 1,3 5 30,-8-5 1,-1 2-107,-5 4 1,0-2 11,0 8 0,-2-8-7,-3 2 0,-3 2-52,-4-2 0,-9 0 16,4-5 0,-4-3-83,4-3 0,-1 3 76,1-4 1,5-1-257,1 2 6,-1-1 71,-5 6-2,8 1 0,1-1-179,8 0 0,0-5 4,0-1 1,0-5 129,0 6 0,2-3 224,4 3 0,-5 3-189,5-3 1,-4-3 320,-2 3 0,0-1-34,0 7 0,-8 5-134,-3 0 1,-6 0 41,-6-6 0,1 6 4,-6 0 1,5 0-39,-6-5 1,6-7 4,-6 1 1,0-1-893,-6 6 844,9 1 0,-15 7 0,5 2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8.5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8478,'18'-27'-18,"-7"2"-452,1 8 188,-1 0 1,1 0 425,-1-1 1,-5 7 448,6-1 0,-3 6 307,3-5 243,-5 7-902,1-4 1,-6 10-2,4 4 0,2 4 158,-3 7 1,1 6-129,-6 0 1,0 8 3,0-2 1,-6 3-113,1 3 1,-7 3-214,6-3 0,0 3-126,6-9 0,0-2 121,0 2 1,2-8-14,4 2 1,6-9 82,11-3 1,4-7-240,7 2 1,9-4-115,3-2 1,-2-8-115,2-4 0,-8-3 70,3-2 0,-5-1-89,-1 1 1,-8-6 58,-4 0 0,-4-6-57,-2 6 1,-5-8 138,-1 3 1,-7 1 9,2-2 1,-4 8 412,-2-2 1,0 3 96,0 3 0,-2 6 112,-4-1 0,2 8-113,-7-1 0,5 3 49,-5 2 1,1 2-70,-2 3 1,-3 5 63,3 7 1,3 2 54,-3 4 1,9-1-167,-3 6 1,2 1 186,-2 6 0,4 5-55,-4 1 0,5 1 87,1-2 1,-6 2-227,0 5 1,-2 1-73,3-8 0,1 2 80,-8-1 0,8-5-119,-1 4 0,-3-9-295,2-2 1,-2-8 139,3 2 1,1-6-505,-8-5 393,8 3 0,-5-13 144,3 4 0,4-6-165,-4-6 21,4-3 0,4-9 173,4 1 1,4 0 10,7-1 0,0 3 177,1 4 1,-1 1-112,0 4 0,-5 4 499,-1-3-239,1 3 1,-1 9-13,1 5 0,-8-1-49,1 7 1,-5-5 180,-5 10 1,-5 2-133,-7-2 0,-6 6 89,0-6 0,0 0 195,5-6 0,7-1 335,-1-5-415,8 5 0,-3-12 109,7 7-483,0-7 1,7 4 35,5-8 1,11 0-128,6 0 0,5-2-1046,7-4 0,3-2 576,8-3 0,-6-5-1045,0 5 0,-6 1-26,7-1 1567,-9-1 0,12-5 0,-6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07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260 468 8257,'0'-18'-906,"0"9"1055,0-7 256,0 7 1,0-8-415,0-1 0,0 7 118,0-1 155,0 1 0,0-7-96,0 1 1,0 6 552,0-1-383,0 8-327,-8-11 0,5 13 105,-9-4 0,6 4-99,-5 2 0,5 2-96,-6 4 0,7 2 70,-7 3 0,1 4-116,-7-3 0,7 3 42,-1 3 1,7-1 145,-7 0 1,2 1-24,-1-1 0,-3 0 111,9 0 0,-9 7-64,3-1 1,1 5 18,-1-5 1,5 6 26,-6-6 0,8 6-55,-1-6 1,3 6-82,2-6 0,0 0 45,0-6 0,7 1-100,5-1 0,3 0 70,3 1 0,5-7-12,0 1 1,2-8-32,-2 1 1,-2 3-11,8-2 0,-8-1-15,2-5 1,2-1 50,-2-5 0,0 2 160,-6-8 0,3-1-148,3-10 0,-4 2 113,4-8 1,2 0-86,-2-5 0,6-9 10,-6-3 0,0-2 34,-6 2 1,4-2-2,-3 8 1,3-1 260,-10 7 1,-3-1-86,-2 1 1,-4 1 73,-2 4 1,0 2 24,0 4 1,-8 4-46,-4-4 1,-3 4-158,-2 1 1,-1 1 23,1 0 0,-6 5-259,0 1 0,-2 5-133,2-6 0,2 9-416,-8-3 0,2 4 309,-2 2 0,-3 0-672,3 0 1,-4 8 160,-1 3 1,-1 4 834,0 3 0,1 7 0,-1 2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9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1 623 8318,'10'0'1086,"5"0"-785,-5 0 703,7 0-495,-8 0-294,7 7 1,-12 3-599,7 7 1,-7-5 219,2-1 0,1-5-514,-1 6 1,8-8-105,-3 1 419,5-3 0,7-9-69,0-5 1,0-9 12,-6-2 0,6-6 418,0 6 0,0-2 0,-5 2 0,5 6-20,0-1 0,0 3-36,-6 9 1,0 0 742,1 6 1,-1 0-201,0 0 1,0 8 20,1 4 0,-9 3-34,-3 2 0,2 2 216,-2 5 1,-1-5-593,-5 4 1,0 2 90,0-2 0,-2 0-716,-3-6 0,3 0 347,-4 1 0,-2-7-1289,3 1 512,-1-8 508,-2 3 1,4-14 1,-7-5 1,7-5 446,-2-6 0,4-4 0,2-8 0,0-7 0,0-4 0,0-4 0,0-2 0,6 2 0,0 4 0,7 2-245,-1 3 0,-3 11 290,3-5 0,1 6 110,10 0 1,-9 3 92,3 3 0,-3 3 172,3-3 1,0 6-47,0 5 0,-1-3 32,-5 4 1,5 3-125,-5 2 0,-1 4-66,1 2 0,1 0-146,5 0 0,0 2 83,1 4 1,1 3-201,4 9 0,-2 7 213,8 4 1,-6 5 12,6 6 0,-6 1 293,6 11 0,-2-4-109,1 9 0,-3 5 32,-7 1 1,-9 5-85,-3 1 1,2-2-281,-2-4 0,-1 3-100,-5-9 1,0 7-440,0-7 0,2-7 415,4-9 0,-2-1 60,7-5 0,-7 1-3147,2-13 1311,4 8 476,-1-12 1393,8-2 0,1-17 0,-1-9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9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330 35 8330,'-18'-19'1381,"1"7"0,0 8-571,-1 4-1,1 8-388,0 4 1,0 5-162,-1 6 0,-5 4-1004,0 7 0,-6 1-16,6 0 0,-2-3-380,2-3 1,10 2 510,-5-8 629,13 0 0,-3-6 0,8 1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2:59.4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8197,'0'-32'1576,"0"3"-1221,0 4 0,2 15 471,3 4 1,-1 4 36,8 2-695,-1 0 0,7 8-339,-1 4 1,0 5-649,1 6 1,-3 4-70,-4 7 0,11 9 888,-5 3 0,4 4 0,-4 2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00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87 760 8329,'0'-27'0,"7"9"0,5 13 0,5-3 448,6 2 1,4-5-103,8 5 1,-7-8-345,1 3 1,-2-3-99,2 3 0,2-8-348,-8 7 0,0-9 124,-6 4 1,0-1 177,1-5 0,-7-3-394,1-3 0,-8-4 142,1-2 0,-3 3 498,-2 3 1,0 4-251,0 8 741,-7-1 0,-3 9-320,-7 3 0,5 12-109,1 5 0,-1 14 41,-5 10 1,1 1 184,5 11 1,-4-1 243,3 6 0,-1-1-41,1 1 0,-3-6-85,3 1 1,3-3-100,-3 2 0,8 2-363,-2-8 1,-1 1 126,1-7 1,0-1-525,6-4 0,0 1-28,0-7 0,0 0-202,0-5 1,0-7-66,0 1 210,0-8 0,6 1-255,0-10 1,5-11 194,-5-7 1,7-13 2,-1 1 0,-4-1 157,-3 7 0,3-2 586,-2 8 1,0 0 143,-6 6 1,-2 7 504,-4 4 0,-4 4-460,-7 2 1,-8 0 231,-4 0 1,-3 8 334,-3 4 1,2 3-363,5 2 0,1 1-479,4-1 1,5 0-197,1 0 0,2 1-253,9-1 0,0-5 157,6-1 1,2-7-142,4 2 0,11-4-228,12-2 1,4-2-554,1-4 0,3-4-20,3-7 1,2-8 423,4-4 0,-1-3 364,-5-3 1,2 0 9,4 1 1,4-1 233,-4 1 0,4 5 98,2 0 0,-2 10-41,-4 1 0,2 3-143,-7 9 1036,-1-7-602,-13 11 1,4-6 502,-8 8 0,0 0 124,-6 0-16,0 8-594,1 2 1,-3 7-315,-3 0 1,-5-5 70,-7-1 1,0 1-157,0 5 0,-2 0 178,-3 1 1,-7-1-46,-11 0 0,4-5-1368,-4-1 1,2-7 568,-3 2 1,5-4 350,-4-2 0,4-6 68,2 0 1,-1-13 216,1 2 1,6-4-108,-1 3 0,8 1 206,-2 0 0,5 5 458,1 1 0,0 5 178,0-6 0,1 9-116,5-3 0,6 4-197,11 2 1,4-2-23,7-4 1,9 4-69,3-4 1,11 3-4,7-3 1,5 2-59,6-7 1,2 5-157,3-6 0,5 6 41,-4-5 1,1 5-172,-1-5 1,-4 5-336,-8-6 0,-9 7 242,-9-7 1,-3 6-287,-13-5 0,-4 5 187,-14-6 1,-7 1-73,-5-6 1,-3-6 22,-2 0 0,0-8-23,0 2 0,-7 0 369,-5-5 0,3 3 70,-3-10 0,1 5 396,-7 1 1,1 7-262,0-1 1,1 8 206,5-2 1,-5 5-154,5 7 0,1 1 4,-1 4 0,5 4 42,-6-3 1,3 10-49,-3 7 0,-3 11 70,3 6 0,3 19 175,-3 10 0,6 9 269,-5 8 1,7 0-543,-2 11 0,4-3 231,2 9 0,0-4-236,0-1 1,0-7-171,0 1 1,-7-14-143,-5 3 1,3-7-230,-3 0 1,6-3-111,-5-8 1,-1-2-579,-5-4 0,-6-4-198,0-7 0,-2-3 498,2-3 1,-4-11 439,-8-13 0,6-3-80,1-2 0,7-9 273,-3-9-170,5-7 250,2-17 1,7-2 139,5-8 1,5 4-251,5-4 1,7 10-138,11-10 1,4 12 1647,7-1 1,3 7-647,3 5 1,4-2-345,8 8 0,0 0 19,0 6 0,0 5-563,0 1 0,-2 7-230,-4-2 1,2 4-266,-8 2 1,1 8 357,-7 3 271,-7 12 0,14 4 0,-5 8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00.7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53 8157,'-8'-18'0,"4"9"1087,-7 3 1,5-2-447,-5 3-740,7-1-264,-4 6 363,8 7 0,-8 3 0,-1 7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00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53 8211,'-8'-17'0,"-2"7"1616,-7 4 2103,8 4-4469,1 2 750,8 0 0,0-7 0,0-3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4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311 105 7384,'-9'0'-996,"1"0"1049,8 0 420,0 0-167,0-8 714,0 6-87,0-6-101,0 8 432,0 0-1110,0-7-59,0 5 1,0-8 148,0 4 209,0 4-209,0-13 217,0 13-191,0-6 326,0 8-169,0-7-107,0 5-210,0-6 12,0 8 1,0-2-57,0-4 224,0 5-302,0-7 86,0 8 2594,0 0-2378,8 0-48,-6 0-63,5 0 0,-5 2-9,4 4 0,-2-5-122,7 5 0,-5-4 63,6-2 1,-7 0-126,7 0 0,-8 2-17,2 4 4,3-4 0,-5 5 35,8-7 77,-9 0-448,13 0 241,-14 0 1,7 0-586,-3 0 101,-4 0-633,6 0 71,-8 0-2655,0 0 0,-6 8 3128,0 4 1,-5 3 694,5 2 0,-6 1 0,7-1 0,-7 0 0,6 0 0,-1 1 0,1-1 0,4 0 12,-4 1 1,-2-1-34,3 0 0,-7 1 893,6-1 0,-7 0-302,1 0 1,3 1 354,-3-1 1,1 0-61,-7 1-177,1-1-325,0 8 1,0-6-104,-1 4 1,1-4-50,0-1 1,-1 5-88,1 0-159,0-8 352,7 0-301,-5-5 215,5 7-753,1-7 0,1 0 276,8-5 0,2-3-398,4 4 0,3-4 45,9-2 1,1-8 228,4-3 1,4-5-112,7-1 1,1-6 144,-1 0 1,1-6 300,0 6 0,-1-6-144,1 6 0,-1 0 215,1 6 0,-8 0-15,-4-1 0,-4 9-42,-2 3 285,-7 4-177,-2 2 1,-10 10-31,-4 7 0,-5 2-67,-13 10 0,3 6-144,-7 5 1,-7 8 119,-5-2 1,-1-2 133,7 2 0,-1-7 4,0 1 1,3-5 113,3-6 1,4-5 43,8-6 1,5-1-87,1 0 0,7-5-122,-2-1 59,4-7 0,4 4-400,4-8 0,3 0 181,9 0 0,1-2-96,4-4 1,-2-3 68,8-9 0,-6 1 24,6 0 0,-6 5 376,6 1 1,-8 7-142,2-2 1,-10 4 514,-1 2 1,-6 2-298,5 4 1,-7-2 508,2 7 1,-4 7-307,-2 5 0,0 2-140,0-2 0,-6-4-76,0 4 1,0-4-53,6-2 1,0 1-418,0-1 0,0-5 238,0-1-440,8-7 0,2 4 261,7-8 0,0-2-610,1-4 1,-1-4 322,0-7 0,0-6-140,1 0 0,-1-8 12,0 2 1,-1 2-67,-5-1 0,-3 5 361,-8-6 1,0 8-27,0-2 0,-2 5 256,-4 7 0,-3-3-89,-9 8 0,-7 3 225,-3 8 0,1 7-118,-2 11 0,-6 4 115,-5 7 0,-6 1 86,5 0 0,-5 5 102,6 0 0,0 1 72,5-7 1,6-1-111,0-4 0,8 2 113,-2-8 1,4 0 269,2-6-345,-1 0 109,9 1-418,1-1 1,10-8 37,4-3 0,11 2-91,12-2 0,5-1 262,7-5 1,3 0-65,8 0 0,-6 2 176,0 4 1,-7-4-82,1 4 0,2-4-203,-1-2 0,-1 0 142,-6 0 0,1 0-809,0 0 1,-1 0-237,1 0 1,-1-6-627,1 0 0,5-9 627,1-3 822,-1 1 0,2-23 0,2 3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5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8479,'9'7'1556,"7"-5"-682,-5 4 0,5-4 204,1-2-552,8 8 1,-6-6-162,4 3 1,-3-3-406,-3-2 1,0 0 131,0 0-1982,1 0 994,-1 0 0,-2 2-517,-3 4 0,-4 4 1413,-8 7 0,-8 8 0,-2 2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1 934 7871,'0'17'27,"0"-5"-27,0-1 319,0-7-223,8 4 1,1-8 200,8 0 1,-5-2-67,0-4 1,-3 2 111,3-7 1,3-1-260,-3-5 1,-3 0-275,3-1 0,-7 1-299,7 0 396,-8-8 1,9 6-389,-7-4 0,0 9-121,-6 3-65,0 7 149,0-4 562,-8 8 1,4 6 106,-7 0 1,5 7 595,-6-1-360,9 3 0,-7 2-155,4 0 1,4 1 485,-3-1 0,3 0-254,2 1 1,0-1 238,0 0 1,2-1-263,3-5 0,-1 5-216,8-5 0,-7 2-65,7-1 0,-6 1-69,5-7-844,1 8 674,5-12 0,0 5-405,1-7 1,-7-2 236,1-3 0,-6 1-136,5-8 0,-5 1 74,5-7 0,-5-1-135,6-4 0,-7-4 37,7-7 1,-6-3 42,5-3 0,-1-4-53,1-8 1,5-2 124,-5-4 1,5-3-51,1-8 0,2 1 182,4 5 0,2 0 175,4 11 0,2-8-15,-8 14 0,6 2 230,-6 15 1,-6 0 68,-6 12 5,1-4 1,0 19 1359,-1-4-1182,-7 4 1,4 4 443,-8 4 1,0-2-388,0 7 1,0 1 583,0 5-729,7 0 0,-3 1-335,8-1 0,-7-6-65,7 1 0,5-8-58,6 2 0,8-5-599,-2-1 1,5-9 389,7-8 0,-5-1-519,5-5 1,-5 4 278,-1 2 0,-3 5 95,-3 1 1,-4 7 139,-7-2 1,-1 4 158,0 2 0,-7 8 41,-5 3 1,-3 7 175,-2 5 1,-2-2 97,-3 8 1,-7-1-97,-11 7 1,2 0-409,-8-1 0,2-5 103,-2 0 0,-3-2-124,3 2 0,4-4 70,2-8 1,4 0 194,1 0 0,7-7 31,-1-4 0,9-2 255,-3 1 466,4-3-535,2 6 0,2-8 285,4 0 1,3 2-193,8 4 1,-1 3 194,-5 9 1,5-1-85,-5 0 0,3 6 13,-3 0 0,3 6-13,-9-6 0,1 6 106,-6-6 1,0 6-414,0-6 0,0 2 20,0-2 0,-2-4-415,-4 4 1,-1-4 291,-5-1 1,-3-7-213,3 1 1,3-6 23,-3 5 109,8-7 0,-5 2-157,3-12 0,4-4-92,-4-7 1,4 0 67,2-1 0,8-1 182,4-4 1,3 10 158,2-5 1,-5 11-160,-1-5 313,1 8-206,5-3 0,-1 14 443,-5 5 1,-3 3-86,-8 3 1,0-1 64,0 0 1,0 6-62,0 0 0,-2 2-121,-4-2 1,2-2 65,-7 8 1,7-8-73,-2 2 0,-2-1 360,3 1 1,-1-4-168,6 4 1,2-4 170,4-2 0,-3-1-47,9-5 0,-1 3 18,7-8 0,-1 5-453,0-5 1,1 0 45,-1-6 0,-4 0-665,5 0 0,-9 0 410,14 0 1,-7-8-678,7-4 0,-4-3 377,-2-2 1,6-2-2971,0-5 3386,0-2 0,2-9 0,2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6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7820,'-11'0'2101,"-1"0"2811,1 7-4031,1-5-1944,2 6 42,8-8-1445,0 0 2466,8 0 0,2 0 0,7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19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7616,'-10'0'-1348,"-5"0"1348,13 0 0,-14 0 0,7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6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7792,'-17'0'5379,"-1"0"-5255,9 7 1,3 1-880,12 3 0,-3-3-434,9-8 89,-8 0 1100,4-8 0,-1 7 0,3-7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7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7938,'17'0'893,"-7"-7"1,0 3 230,-5-8-201,-3 8-253,6-3 142,-8 7-521,0 7 1,-2 3-90,-4 7 0,2 1-74,-7-1 1,1 6-159,-1 0 0,-5 6-228,5-6 0,1 8 260,-1-3 0,7-1-452,-2 2 1,4-8 259,2 2 0,4-5-381,8-7 1,1 3 237,16-9 0,0 1-48,5-6 1,3-2 58,3-4 0,-3 3 115,3-9 0,-5 8 230,-7-2 0,-3 5-156,-7 1 261,-9 0 0,-1 7-63,-8 5 0,-2 5 100,-4 6-87,-11 4 1,-12 8 49,-11-1 0,-2 7 38,-5-1 1,-4 8-27,-1-2-224,8 4 0,-18 0 318,16-4 0,-8 4-111,8-4 0,4 4-410,1 2 180,5 0 1,3 0 64,4 0-247,-3-1 175,13-6 1,-1-5-110,9-11 208,7 4-19,-11-14 0,13 6 238,-4-8-23,4-7 27,2 5 0,2-7-237,4 3 0,-3-1 211,9-4 0,1-5-24,11 5 1,-3-2 66,7 2 1,1-4-85,6 4 1,7-5 283,4-1-230,4 0 1,0 0 293,-4 0-269,12 0 0,-12 2-213,12 4 0,1-4 125,-1 4 1,0-4-185,-7-2 47,1 0 0,-2 0 95,-4 0-564,-3 0 1,-11 0 242,-3 0 0,-4 0-171,-8 0 0,-5 0-3,-1 0 0,-7-2-132,2-4 1,-12 4-948,-5-4 971,-5 4 0,-7-3 513,0-1 0,-15-8 0,1 5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7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0 7910,'12'0'1016,"-1"0"0,1 0-556,5 0 1,1 2 245,-1 4 0,8 4-224,4 7 0,-4 2-137,-2 4 1,-2 4-129,2 8 1,-10 1-383,5 5 0,-13-3-223,1 8 1,-6 0-441,-6 6 1,-11 0 294,-12 0 0,0-6-455,-5 0 1,1-8 301,-13 3 1,6-7 231,-6-5 0,-1 0 454,-4-12 0,-1 3 0,0-15 0,2 1 0,4-6 0,-4-2-75,4-4 1,3-3-48,3-8 0,4-1 270,1 1 0,8-6 173,4 0 0,4-6 17,2 6 0,7 0-92,4 6 0,4-1 159,2 1 1,10-2-78,7-4 0,8 4 65,10-5 0,1 5-137,5 2 1,3 2-20,8 3 0,5-3-162,1 3 1,0-1-61,-7 1 0,1-1-208,0 7 0,-2-6 172,-4 7 0,-9-1-860,-8 6 1,-8-6 2,2 0 878,-4 1 0,-9 5 0,-3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7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 7910,'0'-17'556,"0"5"-222,0 0 419,0 9 0,0-3-240,0 12 0,0 3 212,0 9 0,0 5-246,0 0 1,0 7-77,0-1 1,0 4-774,0 1 0,-5-1 282,-1-4 1,0 4-2569,6-5 2656,0 5 0,8 2 0,1-1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7858,'-17'0'752,"5"2"150,0 3 1,3 5-522,-3 7 0,-3 1-30,3-1 0,-3 2-65,-2 4 1,1-4 173,5 4 0,3-1-258,8 1-124,0-4 1,4 0-28,8-7 1,7-3-220,15 3 1,1-5-218,0-7 0,5 0 234,0 0 0,6 0-212,-5 0 1,-1 0 133,-5 0 1,-7 0-417,1 0 0,-8 0-398,2 0 462,-11 0 0,-4 2-23,-8 4 604,0 4 0,-16 15 0,-3 2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8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7858,'5'11'506,"1"1"0,8-1 52,-3 7 1,-1 1-161,1 4 1,-5 2 343,6 4 1,-9 9-258,3-3 0,-4 9 121,-2-4 0,0 6-460,0-5 0,-6 5-366,1-6 1,-1 2-486,6-1 1,0-5 704,0 5 0,0-13 0,0-3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19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329 225 9663,'19'6'1146,"4"0"0,2 0-711,4-6 1,3-8-547,-3-3 0,4 1 131,1-2 1,-1 1-305,-4-6 1,2 1 270,-8 5 0,0-5-1913,-6 5 1232,-7-5 0,-3-1-131,-7 0 1,0 5 519,0 1 1,-7 1 244,-5-1 1,-3-3 13,-2 8 0,5 1-160,0 5 711,1 0 1,-4 2-254,3 3 1,-1-1 370,7 8 1,-6 5-201,7 6 0,-3 8-68,2-2 1,4 3-266,-4 3 1,-1-1 119,1 1 1,0 5-158,6 1 1,-6-1 45,1-5 1,-1-1-333,6 1 1,0-3 107,0-3 0,2-4-374,4-7 0,3-3 105,8-4 1,1-3-64,-1-8 0,0-2 247,1-4 0,-1-3 60,0-8 0,1-1 142,-1 1 1,-2 5-110,-3 1 1,-3 5 911,-3-5-418,-4 7 329,6-4 0,-8 16-95,0 3 1,0 10 60,0 3 1,0 6-360,0-1 0,0 2-80,0-2 1,0 3-219,0-3 1,0-2 128,0 2 0,0-6-627,0 6 0,-2-8 302,-4 2 1,4-4-571,-4-2 0,-1 1 303,1-1 0,-8-7 243,3-5 0,-4-3 115,-3-2 1,7 0 222,-1 0 0,3-9 688,-3-9 0,-1-1-443,7-10 1,0 6 445,6-6 1,4 6-276,7-5 0,1 1-201,11-2 0,2 2-258,-2 4 0,8 4-206,-2-4 1,1 3-36,-1 3 1,-2 2 259,-4 3-1436,-4-3 612,6 13-341,-7-6 1,-11 8 415,-7 0 1,-9 8-49,-14 3 0,-6 13 189,-12 4 0,-10 5 55,-13 2 1,-3-1 297,-2 1 0,5-1 0,1 1 1,5-8 698,-5-4 1,13 2-455,-2-2 0,12 0 752,-1-6 0,7 1-400,5-1 0,4 0 843,8 0 1,1 1-463,5-1 0,3 6-246,8 0 0,8 6 102,3-6 0,12 6-255,6-6 0,6 0 3,5-6 0,4 1-104,8-1 1,0-8-475,0-3 1,8-4 168,3-2 0,-2 0-1467,3 0 0,-3-2 349,3-4 1,-3-3-185,-3-8 0,5-3-876,12-3 2151,-4-4 0,10-1 0,0-1 0,11-2 0,-42 15 0,0-1 0,2 0 0,0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0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7813,'0'-17'2120,"0"-1"-1367,0 1 1,4 5-485,7 1 0,3 5-528,15-5 0,0 1 233,5-2 1,-1-1 182,-4 7 0,3 0-248,-3 6 0,2 0 7,-2 0 53,-4 0 0,-8 2-167,0 4 1,0 6-343,1 11 317,-9 4 50,-1 7 0,-8 9 328,0 3-89,0 4 0,-2 9 248,-4 5 1,-3-3-159,-9 2 1,7-7 96,-1 2-119,9-4 1,-11-10 72,8-4 0,1-5-30,5-6 1,0-4-581,0-8 221,0-8-113,0-1-282,0-8 308,0 0 0,7-9-103,5-9 1,-3-1 110,3-10 1,-1 0-21,7-5 1,5-7 23,0 1 0,0 2 55,-6 9 0,6-2 257,0 8-63,8 8 0,-12 1 434,4 8 1,-3 3-280,-3 8 0,-2 5 561,-3 7 0,-5 6-330,-7 0 0,0 6 13,0-6 1,0 6 5,0-6 0,-7 0-326,-5-5 1,3-1 130,-3 0-662,1 0 396,-7-7 0,7 3-1,-1-7 0,6 0-293,-5-6 266,7-8 0,-4 3-44,8-13 0,0 5-18,0-10 1,6-2 84,0 2 0,7 0 85,-1 5 0,3 3 299,3 3 434,-1-3-389,0 13 259,-7-6 348,5 8-607,-5 8 0,-1 2 224,-3 7-403,-4 0 0,-4 1-216,-4-1 1,3 0-194,-9 1 1,0-1-574,-5 0 0,-8 0-1226,-4 1 1359,4-1 0,-9 0-55,-1 1 1,1-7 320,-7 1 1,-1-3 404,2 3 1,-1 1-67,7-7 1,-5 0 472,5-6 1,-5 5-323,10 1 0,4 6 1331,2-6-882,4 7 1,2-3 1133,0 7-539,7 0-603,-5 0 0,13 1 275,-4-1-467,4 0 0,10-1 71,3-5 0,10 5 23,2-5 0,10-1 279,2 1 1,7-7-244,10 2 1,0-4-96,0-2 1,5 0-1382,1 0 744,7 0 1,-3-8 256,7-3-2550,-8-5 2053,7-1 0,-1-6-2538,8 0 1,6-2 3042,-7 2 0,13 2 0,-6-8 0,-1 2 0,5 6 0,3 5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0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7859,'-18'0'0,"7"2"536,-1 4 0,8 5 767,-1 13 0,3 2-734,2 9 0,0-6-68,0 0 1,0-2-141,0 1-95,0 5-107,0-14 0,0 8-1220,0-4 534,0-4-263,0 6 0,5-2-1996,1 0 2786,8-7 0,-5-1 0,9-5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1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7859,'34'-25'0,"1"6"101,-1-4 1,1 3 221,-1 3 1,3 0-92,3 0 0,-1 1 162,7 5 0,-2-3-155,2 8 1,-4-5-49,-7 5 0,0 0-257,-1 6 90,1 0 0,-1 0 9,1 0 0,-2 6-182,-5 0 70,5 7 0,-14-5-55,4 4 0,-3 3 101,-3-3 1,-2 3-87,-3 2 0,1 0 116,-7 1 0,0-1-2,-6 0 1,0 1 198,0-1-6,7 0-128,-5-7 0,6 5 108,-8-3 0,0 3-100,0 2 1,0-3 6,0 3 1,0-9-47,0 9 0,2-3-76,4 3 0,-4 6 51,3 0 1,-3 0-17,-2-6 0,0 6-146,0 0 159,0 8 0,2-4 293,4 8-154,-4-1 1,6 9-34,-8 3 1,0 0 157,0 6 1,5-4-108,1 9 0,0 5 66,-6 1 0,0-1-11,0 1 1,0-1 89,0 1 0,0 2-105,0-7-617,0-8 472,0 0 1,-2-14-120,-4 5 1,-1-5 72,-5-1 0,-1-8-106,7-4 1,-8 2-28,3-2-28,-5 0 1,-1-8-342,0-3 0,-2-5 421,-4-7 0,1-7-1636,-6-5 860,-1-3 331,-13-10 1,3-2-1046,-7-8 902,8-7 518,-12-2 0,5-16 1,-6-1-1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19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7943,'-10'0'-164,"2"0"0,6-2 193,-3-4-542,3 4 308,-6-5-515,8 7 301,0 0 419,0-8 33,8 6 0,-6-8-14,3 5 132,-3 3 312,-2-6 68,0 0-236,0 6-430,0-5 195,0 7-60,0 0 0,0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2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16 190 7822,'9'-17'-573,"7"0"1,-13 0 749,9-1 1,-1 1-1,7 0 1,-1-1 170,0 1 1,-1 6-57,-5-1 0,5 6 839,-5-5-210,4 7-421,3-4 1,-3 10-126,-3 4 1,-5-2 38,-7 7 0,0 1-426,0 5 1,-2 0 89,-3 1 0,1-1-120,-8 0 1,8 1 158,-1-1-1490,3 0 994,2 0 1,7-7-437,5-4 0,5-4 300,6-2 0,-3 0 264,3 0 0,2 0 211,-2 0-81,0 0 1,-12 7 577,1 5 1,-8 3-256,1 3 1,-10 1 428,-7 4 0,-11-2-212,-6 8 1,-3-6-74,-3 6 0,0-6-107,1 6 0,-1-8-193,1 2 1,7-10 1,4-1 0,3-8 185,3 1-863,0 5 476,7-8 1,3-2-475,7-12 0,13-5 199,4-6 1,12 4 14,0-4 1,-2 4 135,2 1 0,-2 9 250,1 3 1,3 4 36,-8 2-109,0 0 220,-5 0 1,-9 8 404,-3 3 1,-6 10-175,-6 2 1,-5 6 239,-12-6 0,-4 8-272,-8-2 0,0 2-50,1-3 1,-1 3-151,1-8 30,7 0-432,2-5 249,8-1-210,7-8 1,4-1-305,12-8 1,4 0 325,7 0 0,8-6-42,4 1 1,9-7 96,2 6 0,1-1-25,-7 1 0,1 4 198,0-4-158,-9 4 162,-1 2 248,-7 0-83,-1 0 51,-7 8 0,-10 2-48,-12 7 1,-3-2 64,-3-3 0,1 3-88,0-3-70,0 3 61,-1-5-142,1 5 1,7-5-157,3-1 70,7 7 0,2-14 77,3 3 1,5 3-111,7-2 1,1 0 67,-1-6 0,-6 0-231,1 0 274,-1 7 1,5-3-77,-5 8 342,-3-1-124,-16 14 207,-1-6 0,-9 8 322,1-4 0,0-4 2,0 5 0,-1-5 468,1-2 0,7-5 27,5-1-639,-5 1 0,10-3-126,0-3-190,8-4-27,9-2 1,2 0-669,4 0 393,4-8 0,8-1-2708,-1-9 1943,9 1 1,-5-6 57,8 0 800,-7-8 0,3 4 0,-8-7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2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8384,'17'0'1926,"1"0"-1182,-1 0-332,8-7-217,2 5 0,13-8 138,0 4 1,3-1-198,-3-5 0,-3-3-148,3 3 1,-6 3-1401,-5-3 831,-4 1 464,-7 1 0,-1-3-1814,0 7 1265,-7-8 0,-4 12 666,-12-3 0,-4-5 0,-7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2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7853,'-17'0'560,"-1"8"-244,1-6 0,6 8 89,-1-5-4,8 5-189,-4 7 38,1 1 1,5-1 26,-4 0 0,4 2-49,2 4 0,0-3 26,0 3 0,0-4-99,0-2-245,8 0 0,-6 7-1603,4-1 1146,-5 0 0,-6 0 547,-1 0 0,-15 8 0,2-5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9733,'4'10'651,"7"-4"0,16-4-503,19-2 0,4-8-147,2-4 1,8-3 52,3-2 0,-1-6-254,1 0 0,-7-2-177,1 1 1,-3 5-670,-2-4 773,0-4-1056,-8 8 868,-2-6 234,-15 8 1,-2 1-335,-7 5 316,-1-4 1,-9 7 209,-8-4 1,-14 5-74,-9 7 0,-10 2 472,-1 3 1,-6 13-27,-7 10 0,-1 5 306,8 2 1,-6 1-218,6 5 1,-1-11 398,7 5 1,7-4-431,4 3 1,3 1-130,3-1 0,0-5-284,0 0 1,7-8 96,4 2 0,-1 2-501,1-2 0,0-5-39,6-7 1,0-5-277,0 5 1,8-7 352,3 2 0,5-10-129,1-2 1,0-7 298,0 1 0,-1 3-32,-5-3 1,5 8 755,-5-1-469,-3 3 0,0 9 797,-8 5 1,-2 11-75,-4 6 0,2 4 200,-7 1 0,-1-5-283,-5 0 1,1-8-246,5 2 0,1-4 141,4-2-366,5 1 0,-5-9-694,12-3 0,-1-4 370,13-2 0,3-13-931,13-5 0,9-12 240,3-5 1,-2 0-85,2-5 1,-8 9 544,3 2 0,-5 8 103,-1-2 1,-8 12 498,-4 5 1,-10 4-237,-1 2 1,-8 8 775,1 3 0,-5 5-414,-5 1 1,1 6 670,-8 0 1,1 0 451,-7-6-552,1 8-870,0-5 1,5 3 271,1-12-1370,7-3 900,-4-8 0,14-10-819,0-7 1,9-2 405,3-10 1,-1-2-179,6-9 0,2 1 192,-2-7 0,8 6 257,-3-6 0,5 7 258,2-1 1,5 4-114,0 1 1,8 6 34,-1 0-77,3 8 1,-4-8 89,0 12 1,-6-4 220,6 9 1,-5 3-13,5-3 1,-8 8 69,2-1 1,-3 3-52,-2 2 6,-1 0-119,1 0 1,-1 0 80,1 0-97,-8 0 1,-2 2 282,-8 3 0,-2 5-99,-3 7 0,-4 1 64,-8-1 1,0 6-119,0 0 0,-2 8-442,-4-2 199,-11-4 0,-4 7-202,-8-3 219,0-4 1,0 6-86,0-8 1,-5 0-525,-7-6 420,1 0 0,7-1-165,4-5 0,-1-1 173,7-4 0,0-4 124,5 3 1,7-10-17,-1-7 0,8-5 83,-1-6 0,-3 2 19,2-8 34,0 8 0,6-10-116,0 8 401,0-8-132,0 20-28,0-12 1,0 13 186,0-7-227,8 7 0,-6 0 428,4 5-198,-4 3 233,5-6-161,-5 8-30,6 8-246,-8-6 1,2 15 72,4 0 0,-4 8 16,3 10 1,-3 9 98,-2 8 1,0 9 28,0 14 0,0 0-144,0 12 1,0 3-56,1-39 1,-2 2-1,-2-1 1,-1 0-18,-2 0 0,0-1 0,-1 0 1,-1 0-965,-10 47 651,9-46 0,1-2 136,-1 31 1,-5-3-1722,8-14 1173,1-8 0,5-3-1626,0-7 1615,0-7 1,-6-4 617,0-12 0,8 3 0,8 1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0 9495,'-17'17'861,"-1"1"1,9-1-461,3 0 1,4 1-1048,2-1 202,-8-8 254,-1 7 1,-5-5 58,-3 12 0,-4-1-152,-14 6 1,-1-5-273,-5 6 1,5-8 237,-4 2 0,5-5-64,6-7 193,-4-3 0,14-8 385,-4 0 17,12-8-172,11-1 58,9-9 0,14 1 25,0 0 0,16 1-62,1 5 0,8-3 100,4 9 0,0-9 28,0 3 1,6 3 31,-1 2 1,1-1-145,-6 1 0,-8-2-35,-4 2 0,-3 4-164,-3-3-28,-7 3 206,-2 2 1,-8 0-531,1 0 225,-9 0-4,-1 0 53,-8 0 1,-2 2 135,-4 3 0,-9 5 112,-8 7 0,-8 6 81,2 0 1,-3 8 347,-3-2 1,2 11 577,5 6-543,3 4-259,0 10 0,5 1 438,-3 9-1442,4 7 945,2-6 0,-6 11-1,0-7 0,0-2-259,5-9 1,1-1-284,0-11 1,1 2-1,5-14 1,3-2-441,8-9 0,-2-10-531,-3-7 437,3-8 1356,-6 4-947,8-8 118,8-16 354,-6 5 0,13-30 0,-5 5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4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7820,'12'0'279,"-1"0"0,-5 5 440,6 1 1,-1 8-353,6-3 1,1 4-197,-1 3 0,-2 5 363,-3 0-254,3 8 1,-13-5-49,4 9 0,-4 2-23,-2 3 0,-2-4-368,-4 5 1,-3 1 193,-9-2-407,-7 1 0,6-7-516,-4 1 1,4-8-142,2-4 232,-8-4 0,5-9 126,-3-5 395,12-10 1,3-7 281,8-11 1,0-6-79,0-11 0,8-2 271,3-4 0,5-3-164,1 9 277,0 0 1,1 13 416,-1 4 1,-6 6 507,1 5 727,-8-3-886,3 13-736,-7-6 0,0 10 334,0 4 1,-1-2-258,-5 7 0,2 1-254,-8 5-4,1 0 0,1 1-731,4-1 520,-3 0-1319,7 0 0,2-7 349,11-4 0,5 1 1020,1-1 0,8 0 0,2-6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7897,'0'-17'-443,"0"7"0,2-3 546,4 7 1,-2-6 1049,7 7-10,-7-1-747,4 6 1,-6 0 183,3 0 1,-1 8 123,8 3 0,-6 5-64,5 1-671,1 0 247,5 0 55,0 1-235,1-9 1,7 5-135,3-8 1,-1 1-1239,2-1 992,0-4 1,0 4-1670,0-12 1398,-8-4 0,9-7-7,-7 0 1,-5-1 29,-7 1 0,-7 0 592,2 0 0,-4-1 0,-2 1 0,0 0-65,0-1 0,-8-1 65,-3-4 0,1 10 463,-2-5-233,9 13 332,-13-3 1,9 10-249,-5 4 0,4 9 294,8 8-344,-7 15 0,5-7 5,-4 15 0,4 0-33,2 6 0,0 0-104,0 0 1,-2-6 47,-4 0 1,4-2-240,-3 3 43,3-5-170,-6 0 1,6-7-426,-4-1 427,-3-7-374,7-2 154,-14-6 25,15 6 208,-7-15 1,8-4 42,0-12 0,0-6 124,0-11 1,0 4 169,0-4-89,8 4 61,1 2 0,1 5 290,-4 1-270,3 7 0,-7-2 129,4 12 0,-4 3 133,-2 9 1,-2 7 312,-4 3 0,2-1-176,-7 2 0,7-6 129,-2 6 0,4-8-146,2 2-326,0-4-370,8-1 1,1-3-341,9-3 1,9-5 260,7-7 1,3-4-352,9-7 0,0-1 373,6-11 1,0-2-76,0 2 1,-8-9 287,-4-3 0,-3-7 0,-3-10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6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7973,'11'-6'320,"1"0"1,-6 0-88,5 6 1,-1 2 274,1 4 0,3 4-110,-9 7 1,1 6 612,-6 0 1,0 6-433,0-6 1,0 6 70,0-6 0,-2 6-502,-3-6-1181,3 0 491,-6-6 1,8-5 477,0-1 0,2-9-1120,4-2 1,3-8 408,9-9 1,5-2-222,0-4 0,7 2 475,-1-8 0,2 2 441,-2-2 0,-2 4 113,-4 8 0,-4 7 215,4 4 0,-10-1 55,-1 1 0,-6 2-224,5 10 1,-7 4 810,2 7 0,-4 0-336,-2 0 0,-2 1 5,-4-1 0,2 0-224,-7 1 0,-1-1-319,-5 0 0,5-5-23,1-1 0,-1-7-362,-5 2 0,6-4-471,-1-2 626,0 0 1,-3-8-408,4-3 1,3-7 227,8-5 0,0-4 41,0-7 1,0-3 105,0-3 1,2-10 273,4-8 1,3-5 18,8 5 1,1-3 90,-1 9 0,0-2 219,1 14 1,-1 5 29,0 6-72,1 8-188,-1-4 589,0 8-183,-7 7-204,5 3-224,-5 7 1,7 1-23,0 5 0,1 4-161,-1 7 0,0 0 141,0 1 1,3 7-151,3 4 0,-4 11 88,4 6 1,-4 4 181,-2 2 0,-5 2 21,0 3 1,-9 3 172,3 3 1,-4 5-77,-2-5 0,8-4 60,3-1 0,5 0 126,1-6 1,8 3-104,4-9 1,2-3-1373,-3-3 0,3-3 587,-8-3 0,-6-5-271,-5 0 0,-8-8 306,2 2 1,-5-4-1191,-1-1 394,0-9 322,-7 7 833,-3-15 0,-7 7-60,0-8 1,5-8-218,1-3 1,1-4 127,-2-3 1,-3 1 155,4 0 0,-3-6 0,3 0 0,-5-1 0,7 0 0,-9-3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7776,'-25'0'3063,"0"0"-2374,-4 0 1,4 2 395,8 4-799,0-4 0,-1 6-138,1-8 1,-2 0-158,-4 0 1,2 0-243,-8 0 0,2 0-1511,-2 0 1,-2 0 172,8 0 1589,-8 0 0,12-8 0,-6-2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6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11552,'9'8'206,"5"2"-79,-9 7-139,9 0 1,-12 1-74,3-1 1,-3 0-249,-2 1 1,0-1 332,0 0 0,0 8 0,0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3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0 534 9185,'25'-29'984,"4"1"1,11-7-616,6-5 0,4-3-70,2 3 1,0 4-83,0-5 0,-2 7-136,-4 5 0,-4 4-714,-7 8 1,-8 5 490,-4 0 0,-4 9-1487,-2-3 553,-7-4 319,-2 1 510,-8-9 1,0 1 298,0 0 0,0 5 9,0 1-27,-8 7 1,-2-2 323,-7 12 1,-8 5-146,-4 12 0,-3 12 281,-3 11 0,-7 6-185,-4 6 0,3-3-34,3 9 1,5-10-112,7-2 0,3-6-1,7-6 1,7-9-147,-1 3 1,8-11 159,-1 0-504,3-11 1,4 1 156,3-7 1,3-2-68,4-10 1,3-5 132,-3-12 1,3-2 34,2-4 1,-1 4 143,-5 8 329,4-8-35,-5 5-326,0 3 0,-3 11-44,-7 12 1,0 4 69,0 7 0,0 6 175,0 0 1,0 6-99,0-6 1,0 0 57,0-6-238,0 1-300,0-9 37,0 7 283,0-14 0,0-2 137,0-12 1,0-3-137,0-3 0,0 7 559,0-1 35,0 1 72,0-7-613,0 9-445,0 1 371,0 24 0,0-11 225,0 13-402,0-5 82,0 4 233,0-7-10,0 5 75,0-13-186,0 6 1,2-14 23,4 0 1,-4-7-225,4 1 0,-2 3 152,1-3 0,-1 1-619,8-7 0,1 1 255,10 0 1,4-8-450,8-4 0,7-4 272,4-1 1,6-1 65,6 1 1,-3 1 345,9 4 0,-7 4 139,7 8 0,-8 0 504,1-1 1,-3 9-376,-2 3 1,-6 4 521,0 2 0,-13 2-299,1 4 1,-11-2 344,0 7 0,-3-5-253,-3 5 1,-6-1-194,1 2 1,-8 3-18,2-4 1,-4-1-156,-2 2 1,0-7-1,0 7 0,-8-6-196,-4 5 0,-3-1 49,-2 1 0,-6 5 221,0-5 1,-6 5 153,6 1 0,-6-6-174,6 1 0,0-3 29,5 3 0,3-2-11,4-5-178,-5-3-581,14 6 463,-5-8 1,7-8-200,0-3 1,0-5 116,0-1 0,0 0 367,0 0 0,0-1 32,0 1 1,-2 5 127,-4 1 1,2 1-97,-7-1 202,7-5 160,-12 14-109,7-5-604,-9 7 253,1 0 0,6 0 14,-1 0 1,8 2 28,-2 3 1,5-1 324,1 8-303,0-1 1,0 12 143,0 0 0,0 10 18,0 2 1,0 7 273,0 10 0,0 7-234,0 5 0,-2 9-39,-4 2 0,4 7-1091,-4-1 1,2 9 302,-1 3 1,3-9-248,-4-9 0,4-8 407,2-9 1,0-2-103,0-16 1,0-5-387,0-6 433,-8-8 0,4 2-417,-7-12 425,-1-3 1,-5-8 225,0 0 0,-1-10-211,1-7 1,-4-14 380,4-9 0,-4-14 0,9 2 0,-3-3 0,-3-5 0,1-2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0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7964,'-10'-9'0,"-3"-1"-91,7 4-143,0 4 241,6-5-308,-7 7 97,5 0-18,-6 0 262,8 0 152,0 0 20,0 7 0,-6 3-139,1 7 0,-1 2 68,6 4 1,0-3-46,0 3 0,0-4 20,0-2 1,0 0-68,0 1 1,8-7-81,3 1 0,-1-6 61,1 5 0,3-7-117,9 2 1,-4-4 52,4-2 1,-4-8 38,-2-4 0,1 3-23,-1-3 0,0 1 9,1-7 1,-7 3 123,1 4 1,-7-5-177,7 5-56,-8-5 1,4-1-28,-8 0 0,0 5-572,0 1 716,0-1 0,0-5 0,0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8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68 623 7893,'0'17'0,"0"-7"0,2 3 977,4-7 1,3 6-388,8-7 0,8 1-51,4-6 1,6 0 125,5 0-1019,-3-8 320,5-1 1,-7-10-830,-1-4 0,-7 3 533,-4-3 0,-4 2-123,-1-2 1,-3 4 191,-4-4 1,-3 4-305,-8 1 0,-8 1 144,-3 0 0,-4-1 387,-3 1 0,7 2 154,-1 3 0,1 5 171,-7 7 0,1 0-150,0 0 743,7 7-589,-5 3 1,5 17 86,-7 7 0,2 7-32,3 5 0,-3 10 8,3-5 1,4 5-124,3-4 0,-3 6-43,2-1 1,-5 1-62,5-6 0,0-8-147,6-4 1,0-3-719,0-2 0,0-3 135,0-3-382,0-4 688,8-8 0,1-7-548,9-4 1,-3-14 394,-3-9 1,3-3 445,-3-8 0,-5-1-53,-1-6 0,-4 3 53,-2 3 0,0-2 5,0 8 1,0 6-52,0 5 1080,-8 8 0,-1-2-492,-9 12 0,-1-2 591,-4 8 0,4-1-501,-4 6 0,-2 1-149,2-1 0,-6 0 107,6 1-539,0-1 163,6 0-54,7-7 1,-4-1-147,9-3 103,-9-4-837,12 6 0,-3-8 412,10 0 0,7-6-732,11 0 1,0-13 446,12 2 1,1-10-221,10 4 1,6-8 266,0 2 0,2 2 191,9-1 1,-1 1 354,1-2 0,4-2 0,-3 8 0,-5-6 0,-1 6 0,-6 0 0,-6 6 0,2 5 83,-8 1 1,-7 7-6,-10-2-29,4 4 616,-8 2 1,0 0 329,-7 0-29,-1 0-564,7 8 1,-9 1 293,-3 9-585,-4-9 1,-2 7-231,0-5 0,-8 5 14,-3 1 1,-5 0-307,-1 1 1,-8-1 303,-4 0-671,-3-7 507,5 5 1,-4-13-179,8 4 307,-8-4 1,12-2 23,-4 0 1,4 0 236,1 0 0,7 2 166,-1 3-204,1-3 0,-1 6-67,1-8 171,-1 8 0,1-4 29,-1 7-206,1 1-22,-7-3 1,3 7 96,3-5-35,-3-3 63,13 7-48,-5-13 1,14 4-9,5-12 0,5 2-22,6-7 1,-2-1-105,8-5 0,-6 0 98,6-1 0,0 1-228,5 0 1,1-1 45,-1 1 0,7-6 101,-1 0 1,8 0-115,-2 6 1,12-8 52,5-4 1,1 2-153,5-2 0,-6 2-12,7-2 1,-3 3 274,-10 2 0,1 5-160,-6-4 61,-8 4 150,-2 2 0,-9-1-129,-4 1 533,-4 0-293,-8-1 1,0 7 120,1-1-174,-9 1 1,5-6-59,-8-1-10,-1 1-112,-5 0 1,0-1 56,0 1 1,0 0-287,0 0 289,-7-8 20,-3 5-90,0-5 44,-5 8 0,5 0 472,-7 0-258,8 7 0,-5-5 656,8 3-362,-7-3 358,3-3-201,-7 1-394,0 0 1,5 7-7,1 4 1,5 4-154,-6 2 0,7 0-12,-7 0 0,6 8-128,-5 4 1,5 11 130,-6 6 1,7 11 32,-7 6 1,8 17 243,-1 7 1,1 10-273,-2 1 0,4 5 276,-4 7 1,4-3-331,2 8 1,-5-8 429,-1 3 0,-6-7-133,7-5 1,-1 1-265,6-7 1,0-7-241,0-11 0,7-5 198,5-6 1,-2-4-879,1-7 0,-7-2 644,2-5 1,-4-3-117,-2-7 1,0-7 374,0 1 0,-2-8-389,-4 1 1,2-3 243,-7-2 0,-3-7-80,-9-5 0,4-5 137,-4-6 1,-2-4 261,2-8 1,-6-5 496,6 0 0,-6-7-373,6 7 0,2-6 257,9 6 1,-1-1-233,7 7 1,0-1 615,6 1 1,0 5-451,0 0 0,2 8-302,4-2 0,4 4-246,7 1 0,2 1 100,4 0 0,2 5-154,4 1 0,2 5 129,-8-6 1,8 8-1185,-3-1 1,3 3 459,-2 2 1,4 0-2572,-5 0 3250,-3 7 0,8 3 0,-6 7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7748,'-2'9'0,"-3"-3"0,-5-4 1686,-7-2 0,9 6 2544,8-1-7041,0 9 1715,15-12 0,-13 13-545,4-3 1641,-12 3 0,-3 10 0,-9 2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28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7748,'10'18'730,"-5"-1"0,-3 0 1000,-2 1 1,-2-7-366,-3 1-381,3-8-2201,-6 3 960,8-7 0,0-2 257,0-3 0,-8-13 0,-1-9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208 225 8007,'10'0'396,"-1"0"469,-3 0 1,4 0-309,7 0 0,0 2 22,1 4 1,-1-5-178,0 5 0,6-2-125,0 2 0,6-4-246,-6 3 0,8-10 126,-2-7 0,1 3-242,-1-3 0,2 1 130,-8-7 1,0 7-431,-6-1 0,-1 1 25,-5-7 1,3 7-141,-8-1 1,-1 7-258,-5-7 198,0 8 44,0-11 1,-2 13 145,-3-4 1,1-2-24,-8 3 1,1-7 221,-7 6 1,1-1 215,0 1 1,5 4-85,1-4 195,-1-3 1,1 7 259,-1-4-272,8 4 844,-11 2-357,13 0-17,-6 0-405,8 0 0,0 2-176,0 4 0,0 5 150,0 12 0,0 4-25,0 8 1,6 1 171,0 5 0,5 3-118,-5 8 0,6 1 156,-7 5 1,3-4-123,-2 4 0,-2-10-379,7-2 1,-7-2-98,2 2 1,-2-9-153,1-9 0,-3-5-74,4 6 148,-4-8 1,-2 4-430,0-7-568,0-9 867,0-1 0,-8-8 123,-3 0 1,-4 0 98,-3 0 0,-5-6 41,0 0 1,-8-5 109,3 5 1,1-5-111,-2 5 1,0-2 166,-6 2 0,1 3 48,-1-9 0,6 8 24,1-2 1,5 3 186,-6-3 1,8 2-147,-2-8 0,3 3 228,3-3 1,0-3-69,-1 3 0,3-3 389,4-2-172,-5-1-84,14 1 99,-5 0-107,7 7-422,0 3 0,0 8 68,0 5 1,5-2-7,1 8 0,8-3-4,-3 3 0,-1 3-54,1-3 0,-5-3-32,5 3 1,-5-6-221,6 5 0,-6-7-51,5 2 0,-5-2-87,5 1 31,-7-3 280,12 6 0,-7-10-192,8-4 0,3-3-16,3-9 1,4-5-45,7 0 1,9-8 71,3 3 0,11-11 286,7-1 0,5 0-137,6 5 0,-4 0 137,4 1 0,-6 1 0,-6 4 0,-3 4 0,-8 8 0,-10 5 113,-7 1 1,-3 7 258,-9-2 1,-5 4 700,-7 2 16,-7 0-269,4 8 0,-10 2-511,-4 7 1,-4-5 68,-7-1 1,0 1-456,0 5 0,-6 0 136,-1 0 1,-4 1-27,5-1 1,-8 0-69,2 1 0,4-1-111,2 0 0,4 1 225,1-1 284,1 0 1,8 0-194,3 1 0,6-3-47,6-3 0,9 3 82,8-4 1,8-3-38,-2-2 0,-3 2-109,3-3 1,-6 1-112,6-6 1,-8 0-489,2 0 173,-3-8 0,-3 7-1004,0-5-949,-7-4 1000,-3 1 1320,-7-9 0,-15 1 0,-4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0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8035,'0'-27'1879,"0"4"-1512,0 11 0,2 5 227,4 7 0,-3 0 158,9 0 1,-6 2-295,5 3 0,-5-3 115,5 4 0,-1 4-136,2 1 0,-3 6-947,-3 6 0,-2-1-432,7 6 0,-7 1 942,2 6 0,4 7 0,-1 2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8370,'0'17'1129,"0"0"-756,0 1 0,-6 5 0,1 2-61,1 2 0,0-4-189,-2 6 1,4-8-77,-3 2 0,5-4 112,5-2 0,5-5-389,7-1 0,2-7 213,4 2 1,2-4-506,4-2 1,4-8 172,-4-3 1,-2-5 6,1-1 0,-6 0 130,1-1 0,-4 1 84,-2 0 1,-5 5 138,-1 1 0,-7 5-84,2-6 0,-6 9 59,-6-3 1,2-2-67,-7 2 1,-1 1-139,-5 5 1,-2-6 149,-4 0 0,3 0 31,-3 6 0,4 0-1,2 0 1,5-5 93,1-1 0,1-2 161,-1 2 0,3 3 56,8-9 128,-8 0-28,6-5 43,-5 8-279,7 1 1,2 8-67,3 0 1,-1 8 96,8 3 0,-7 12 2,7 6 0,-6 11 150,5 6 1,-7 3-126,2-3 0,-2 4-152,2-4 1,-5-2 111,5 2 0,-4-6-343,-2 6 1,-6-7 16,1 1 1,-7-5-172,6-6-8,-7 3 28,3-12 1,-1 3 166,-1-12 0,8-5 34,-1-12 0,3-3-102,2-9 0,2-1 56,3-4 1,5 4 248,7-4 0,1 3-52,-1 3 0,0 8 47,0 3 1,-5 4 69,-1 2 1,-1 2 246,2 4 0,-5 3 402,-7 8 0,0 3-347,0 3 0,-5 2 420,-1 4 0,-6-3-345,6-3 0,-5-3-135,5 3 0,0-10-52,6-1-318,0-1 1,8 1-219,4-1 1,5-7-432,6 2 1,4-12-1187,7-5 1,1-1 136,0-5 1679,-1 3 0,1-11 0,-1 8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2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8020,'9'0'2401,"1"2"-1926,-4 3 0,-4 5-167,3 7 0,3 1 118,-2-1 1,0 6-88,-6 0 0,0 0-47,0-6 0,0 1-267,0-1-606,0 0 3,0 1-728,0-9 733,0-1 1,2-8 216,3 0 1,-1-14-123,8-3 1,-7-4 28,7 4 0,-6-6 366,5 0 0,1 0 91,5 5 1,0 1 104,1 0 1,5 5-14,0 1 1,2 7 103,-2-2 0,-4 6 75,4 6 0,-2-2-105,2 7 1,-9-1-2,3 1 0,-5 5-100,-1-5 1,-3-1-82,-8 1 1,0-5-4,0 6-152,0-9 0,-2 11-26,-4-8 0,-4-1 55,-7-5 0,0-2-43,0-3 1,5-5 98,1-7 0,1 0-64,-2-1 0,-1-7 41,7-4 1,-5-3 33,5-3 0,0-1 10,6-5 1,0 5 98,0-5 0,8 5 11,3 1 0,-1 3-63,2 3 0,-1 4 121,6 8 0,6-1-130,0 1 0,0 5 476,-5 1-279,-1 7 1,0-4 61,1 8 0,-1 0-85,0 0 1,-5 2-43,-1 4 1,-1-2-9,1 7 0,5 1 0,-5 5 0,5 6 38,1 0 1,2 10-36,4 2 0,-2 7 180,8 10 1,-6 2 34,6 3 1,-8 3 89,2 3 0,-2 5-204,3-5 0,-5-2-34,4 3 0,-6-3-12,-5 3 1,3-1-181,-3 1 0,1-9-745,-2 9 0,-1-16 419,-4-8 0,-4-5-1410,4-7 1242,-5-3 0,-1-13-755,0-1 746,0-7 0,0-4 520,0-11 0,-7-12 0,-3-4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2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7966,'10'0'194,"-4"5"572,-12 1 0,-4 0-247,-7-6 1,0 2-229,0 4 0,-8 1-414,-4 5 0,2 3 151,-2-3 0,0 3-28,-5 2 0,-9 1 0,-1-1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8031,'9'-18'1439,"1"3"-1116,-4 4 1,-2 3-12,7 8 1,1 2-30,5 4 1,0-3 183,1 9 1,-7-6-148,1 5 1,-7 1 106,7 5 0,-8 6-1514,2 0 1,-4 6 232,-2-6 854,0 15 0,7-16 0,3 10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3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9328,'7'15'674,"5"-3"1,9 1-351,2-7 0,8 2 84,-3-3 1,5-3 107,2 4-337,-1-4 1,1-2-230,0 0 1,-3-2-370,-3-4 0,2 3-591,-8-9 1,-6 6 46,-5-5-595,-9-1 1037,5-5 0,-10 2 521,-4 3 0,-3 4-159,-8 8 0,-6 0 159,-1 0 0,1 0 40,6 0 0,0 0 57,0 0 1,1 8 621,5 4 1,-3 9-346,8 2 1,-5 13 93,5-1 1,-5 11-88,5 0 1,-2 0 106,2 6 0,4-10-181,-3 10 0,1-4-264,-2 4 1,4-8-269,-4-3 1,4-11 178,2-1 0,0-8-1521,0 2 836,0-3-341,8-11 566,-6-1 0,8-18 14,-5-7 0,-3-2 492,4-10 0,2 0 0,-2-5 0,-1-1-119,-5 0 1,0 3 118,0 3 0,0 4 1194,0 8-661,0-1-80,0 9 1,-2 9-118,-3 11 1,1 10 728,-8 2 0,1 8-355,-7-2 0,1-4-108,0-2 0,1 2-380,5-2 1,-2-6-131,7-5-141,0-1 163,6-1-926,0-2 0,8-12 408,3-8 1,6-1-847,7-16 0,8 0 361,9-5 0,9-9 137,1-3 0,3-4 592,10-2 1,-1 3-153,6 2 0,-2 1 332,-3 12 0,-10 3-20,-8 14 0,-4 1 182,-2 5 0,-1 3-192,-16 8 1,-2 2 808,-9 4 1,-3-2-116,-3 7 0,-4 1 120,4 5 0,-6 2-193,-6 4 1,-6-2-266,-11 8 1,2-6-304,-8 6 0,0 0 110,-5 5 0,-3-5-719,-3 0 0,4-8 142,-5 2 1,7-3-181,5-3 0,4-8 57,7-3-132,1-4 712,8-2 0,3-8-141,12-3 0,3-10 123,8-2 0,8 0 19,4 5 1,4 1 219,2 0 1,-3 1-11,-3 5 0,2-3-151,-8 9 1,6-7-45,-6 6 1,0 1 8,-6 5 0,0 0-174,1 0 0,-1 0 98,0 0 0,1 0-747,-1 0 514,0 0 1,6 0-358,0 0 1,2-2 229,-2-4 1,6 2 377,11-7 0,5-1 0,7-5 0,7-1 0,4 1 0,-1-6 0,1 0 0,-13 6 0,2 5 0,-11 3 0,-1-3 0,-11-1 0,-6 7 0,-4-6 409,-2 7 68,-7-1-258,-2-2 0,-10 0-207,-4-3 0,-4-3-128,-7 9 1,-2-9 122,-4 3 1,-2-5 58,-4-1 0,4 0 141,8-1 1,-6 1-112,0 0 0,5 0 158,7-1 1,1-5-2,-1 0 1,-5 0-84,5 6 1,3 0-25,2-1 0,-1 7 119,1-1-179,-8 1 0,10-1 215,-7 1-288,7 7 49,-4-4 0,3 10-161,-1 4 0,0 5 162,6 12 0,0 12 69,0 11 0,0 6 0,0 6 1,0 11 9,0 11 0,0 5-187,0 1 0,0 7 207,0-1 1,0-2-157,0-9 4,0-4 0,-2-8-66,-4 0 1,5-13-262,-5-4 1,-2-12-333,2 0 445,-7-11 1,9-4 13,-8-8 0,3-5 83,-3 0 0,-5-9 322,0 3 1,-1-6 132,-5-6 1,2-5 436,-2-12 1,4 2-367,-4-8 1,4-8 490,1-9 0,9-11-310,3-7 1,4 3-206,2-3 0,8 10-84,3 3 0,12 1-63,6 9 1,4 7-887,2 5 1,-1 6 499,1-6 1,5 8-1309,0-2 0,1 6 666,-7 5 0,1-1-2025,-1 7 2805,1 0 0,0-2 0,-1-1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2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1471 7968,'-18'-8'-757,"9"4"374,3-7 300,-4 7 32,8-12-2,-5 15-45,7-7 74,0 0 235,0 6-143,0-5 161,0 7 393,0 0-506,0-8-60,7 6 0,1-8 20,4 5-6,3 3 1,-5-6-69,7 8 0,-6 0 10,1 0 1,-1 0-27,7 0 0,-7 0-116,1 0 0,-1 0-27,7 0 1,-1 0 90,0 0 0,1 0 5,-1 0 0,0 0 6,0 0 0,3 2 60,3 4 1,-4-4-6,4 3 0,-2-3 6,2-2 1,-2 0 6,8 0 1,0 0 104,5 0 1,1-6-93,0 1 0,-1-1-14,1 6 1,-1 0-15,1 0 0,0 0 19,-1 0 1,3 0-71,3 0 0,-3 0 20,3 0 0,2 0-88,-1 0 0,1 0 97,-2 0 0,2 0-10,5 0 1,2 0 53,-2 0 1,-3 0-47,2 0 0,0 0 31,6 0 0,0-2-30,0-4 0,-6 4 124,0-3 0,0 1-32,6-2 1,0 4 16,0-4 0,0 4-61,-1 2 0,1 0 4,0 0 0,2 0-21,4 0 1,-5 0 24,5 0 1,2-5-105,-3-1 0,3 0 28,-3 6 0,-1-2-17,8-4 0,-3 4 31,2-3 1,3-3-13,-9 2 0,9-1 52,-3 1 0,-1 2 1,1-8 1,-7 9 66,1-3 1,3-2-87,-2 2 0,5 1 140,-5 5 0,-1-6-41,-5 0 1,2 0-28,4 6 1,-5 0-54,5 0 1,2 0 3,-3 0 0,7 0-29,-7 0 0,9 0-123,-3 0 1,4-2 63,3-3 1,-1 3 58,0-4 0,-6-2-107,1 2 1,-1 1 111,6 5 0,-5-2 0,-1-4 0,-5 4 36,5-4 1,-7 4 10,2 2 0,3 0 3,2 0 0,-3-5 139,-2-1 1,1 0-114,-1 6 0,5 0-25,-5 0 1,5 0-53,-5 0 1,7 0 13,-1 0 1,-3 0-83,3 0 1,-1 0 62,6 0 0,0 0-17,0 0 0,6 0-131,0 0 0,0 0 131,-6 0 1,1 0 16,-1 0 1,0 0-1,0 0 0,2 2 12,4 4 1,0-4-6,0 4 0,8-5 13,-8-1 0,1 0-2,5 0 1,-8 0-2,2 0 0,4 0-4,2 0 1,3 0 1,3 0 0,-7 0 101,1 0 0,0 0-96,5 0 0,1 0 71,-1 0 0,1 0-63,-1 0 0,1 0-259,-1 0 1,0 0 250,1 0 0,-3 0-6,-3 0 1,9-1 2,-3-5 1,9 4-11,-4-4 1,0 4-49,-5 2 0,5-2 52,0-4 1,1 5-20,-7-5 1,6-2 31,1 2 1,5 1 2,-6 5 1,6-6 2,-6 0 0,2-2 4,-2 3 1,-1 3 15,7-4 0,-6 4 9,6 2 1,-8-6-46,2 0 1,-1 1 19,1 5 0,2 0-102,4 0 0,-47-3 0,0 0 58,47-3 0,0-2 2,-46 5 0,0 1 0,48-2 17,-46-2 0,1 0 0,-5 3 0,0 1-7,48-10 1,-47 10-1,0 0 15,1 0 1,0-2-1,2 1 1,1-1 5,-3 1 0,0 0 1,-2-1-1,0 0 7,5 1 0,-1 1 1,-3 1-1,0 0-17,4-2 0,0 0 0,-2 2 0,-1 0 13,0 1 0,0 0 1,0-3-1,0 0-38,0 0 0,0 0 0,2 0 1,1 1-6,0 2 1,0 0 0,-1-3 0,-1 0 19,45-3 1,-46 3 0,0 0-1,0 3 1,0 0 0,-1-2 0,0-1 0,0 0 1,1 0 0,1-3-1,0 0-6,-1 3 1,0 1 0,46-10 142,-46 9 0,0 0 0,46-8-85,0 5 1,-48 2-1,0 0 91,42-2 1,6 5-78,-6-5 0,2 4-35,-2 2 0,-3-6 18,3 0 1,2 1-11,-2 5 0,6-6-20,-5 0 1,-44 2 0,1 0-73,48-1 1,-47 3 0,0 0 24,1-4 1,0 0 0,1 3 0,0 0 34,2-2 0,-1-1 0,-1 1 0,0 0-40,2 0 0,-1-1 0,-1-1 1,0 0 22,-1 4 1,0 1 0,2-5 0,1 0-1,0 1 0,0 1 0,0 0 0,-1 0-8,-1-1 1,-2 0-1,1 4 1,0-1-2,0-3 0,0 0 1,0 3-1,1 0 4,2-2 1,0-1-1,-4 3 1,0 0-15,4-3 0,-1 1 0,42 1 44,-44 1 0,0 0 0,-2-1 1,0 0-26,2 2 1,0-1 0,-1-3 0,0 0 43,47 0 0,-47 2 0,-1 1-37,48-3 0,-1 4 6,1-4 0,-6-2-14,6 3 0,-2-1 2,2 6 1,-2-6 28,-4 0 1,-2 1-5,8 5 1,-7-6 40,1 0 1,2 0-56,-2 6 1,1-5 117,-7-1 1,1 0-40,-1 6 0,0-2-26,1-4 0,-1 4 12,1-3 1,-6 3-6,-1 2 0,-3 0-42,-2 0 0,0 0-44,-12 0 1,5 0-51,1 0 1,0 0 103,0 0 1,-7 0-189,-5 0 1,-1 0 62,2 0 1,-5 0 42,5 0 1,-6 0 170,-6 0 0,-2 0-131,-3 0 1,-7 0 279,1 0 0,-3 0-153,-8 0 0,-1 0 284,-6 0-277,0 0 180,-7 0-51,5 0 225,-13 0-296,6 0-45,-8 0-94,-8 0-264,-2 0 51,-7 0 0,0 2 143,0 3 1,5-3-1,1 4 1,-1-2-10,-5 2 7,-1-4 1,1 11 55,0-7 0,1 2 119,5-3 1,-4 3-20,3 3 0,4 7 210,3-1 1,1 0-104,-2 6 1,4-1-125,-4 1 0,12-4-74,6 4 1,9-4 22,2-2 1,8-1-117,-3-5 0,5 3 89,2-8 1,5-1-182,0-5 1,6 0 37,-5 0 0,5-2 113,-6-3 1,2-7 28,-1-11 1,-5 2-45,5-8 1,-5 0 301,-1-5 1,-1-7 102,1 1 1,-8-8 114,-4 2 0,-6-2-98,-5 2 0,1-4 64,-7 4 0,0 3-47,-6 3 0,-10 3 3,-7 3 0,-8 5-284,-10 0 0,-1 10 63,-5 2 1,-3 1-660,-8 11 0,0-1-385,1 6 0,-3 7 850,-4 5 0,-11 11 0,-10 4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5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87 9700,'-10'17'511,"-5"0"-312,3 1 0,-3 5 0,-5 2 287,-3 1 0,4-4-338,-4 1 1,-2 4-201,2 1 0,6-3-664,5-2 0,6 0 397,-5-5 1,7 3-161,-2-10 1,12-3 216,6-2 0,9-4-276,2-2 1,8-8 136,-3-3 1,5-5 127,2-1 0,-7 2 255,1 3 1,-8-1-15,2 7 0,-9 0-9,-3 6 1,-7 2 40,2 4 0,-6 3 0,-6 9 0,-3 5 0,-9 0 0,1 6 0,0-6 0,1 5 18,5-4 1,-3-7 75,9-6 59,-1-7 0,6 6 783,0-4-54,0-5-589,0 7 1,6-10 1028,-1-4-321,1 5-801,2-15 1,-4 7-228,7-9 0,-5 7-229,6-1 0,-7 1-120,7-7 0,-6-1-482,5-4 1,3-4-19,9-7 1,-2-1 537,8 0 1,1-5 337,11 0 0,-3-6 0,8 5 0,-9 7 0,-3 5 0,-1 8 181,-10-2 0,-2 9 558,-9 3 281,-5 7 1114,-7-4-543,0 8-675,0 0-592,-7 0 1,-3 2-69,-7 4 1,5 2-220,1 3 0,1 4-37,-1-3 1,-3-2-114,8 1 0,1-5-917,5 5 807,0-7 0,9 10-35,9-9 1,1 1-4,10-6 1,-6 2-20,6 4 1,-1-4 50,7 4 1,-6-4 168,0-2 1,-8 0-41,2 0 136,-4 0 1,-4 1-142,-3 5 144,-4-4 1,-10 12-51,-4-9 1,-6 9-32,-11-3 1,-2 5-212,-4 1 0,-3 0 52,3 1 1,-4-1-17,-1 0 0,5 0 84,0 1 1,8-1 14,-2 0 0,4 1 276,1-1 0,3 0-96,3 1 1,-1-1-1,7 0 1,1 0-64,5 1 1,-6-1 354,0 0 0,-2 1-118,3-1 1,3 0 228,-4 0 0,-2 1-122,2-1 1,-5-5 363,5-1-488,-7 1 0,9 3-34,-8-3 1,8-3-164,-1-3 218,-5-4-219,8 5 165,-6-7-346,8 0-64,0-7 1,14-3-116,3-7 0,6 0 138,0-1 0,4 3 3,8 3 0,-1-1-26,1 7 0,-8-5-99,-4 5 548,-4 0-352,-2 6 368,-7 8 1,-4 1-101,-12 9 0,-4 1-87,-7 4 0,-6-4-150,0 4 0,0-4 144,6-1 1,-1-3-101,1-3 1,6 1 74,-1-7-116,8 0 27,-3-6 57,7 0 0,1 0 52,5 0 2,4 0 0,7 0 162,0 0-161,1 0-158,-1 0 147,-7 0-292,-3 0 0,-7 7 86,0 5 0,-7 3-427,-5 3 0,-11 1 135,-6 4 1,-3-2 0,-3 8 1,-13 0 22,-4 5 0,-4 1 133,4-1 0,2-1 625,4-4 0,-7 2-271,6-8 1,1 0 650,12-6 1,5-2-399,0-3 0,14 1 640,-3-7 0,11 0 353,-5-6-769,8 8 1,6-7-279,16 5 0,8-12-147,15-5 1,11-4-326,11-3 0,12-7 219,6-4 0,-2-1-850,1 1 1,-9-2 504,-2 8 1,-3 0-288,-14 6 1,0-1 171,-18 1 1,3 6-405,-14-1 213,0 8 207,-14-3 408,-1 7 0,-18 0-65,-7 0 0,-2 0 199,-10 0 0,0 0-187,-5 0 0,-1 0-47,1 0 1,1 5 110,4 1 1,-2 6 162,8-7 0,0 7 537,6-6 0,5 5-354,1-5 0,5 7 537,-5-1 0,5 1-382,-6-1 0,7 3 394,-7-3 1,8 3-352,-2 3 0,-1-1-135,1 0 1,0-5-280,6-1 1,-2-1-347,-4 1-393,5 5-966,-7-14 379,8 5 0,8-7 605,3 0 1,4-4-164,3-7 0,5-3 330,0-14 1,6-1 454,-6-6 0,6 3 0,-6 3 0,2-2 0,-2 8 0,-4 0 51,4 6 1,-10 1 112,-1 5 1517,-8 3-823,3 8-146,-7 0 1,0 2 157,0 4 254,0-4-748,0 13 1,0-11-160,0 7-362,0-7 221,0 12 0,0-7-119,0 8 1,0-3 17,0 3 1,0 4 157,0 14 0,-1 1-109,-5 5 1,4 5 239,-4 12 1,4-3-121,2 9 1,0-1-244,0 6 1,0 0-938,0 1 1,0-1 618,0 0 0,-2-8-689,-4-3 0,-1-6 469,-5-6 1,-1 0 0,7-11 1,0-4-75,6-14 710,-7 0 0,5-9 0,-4-8 57,4-8 0,10-17 1,1-2-1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6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7944,'15'2'1111,"-3"4"0,3 2-699,-3 3 0,-2 3 1403,1-8-1467,1 7 0,-1-5-153,1 3 0,-9 5-404,3-5 0,-4-1 120,-2 1 1,0 1-1055,0 5 0,-8 0 569,-3 1 1,1-1 573,-1 0 0,-8 8 0,-8 2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7944,'-18'17'1326,"1"1"0,2 5-522,3 0 1,4 0-93,8-6 1,0 0-576,0 1 1,0-7 146,0 1 964,0-1-805,0 7 0,0-7-695,0 1 271,0-8 0,2 9-1848,4-7 1185,-4 0 0,8-1-123,-5 1 1,-3 2-217,4-2 442,4-5 1,-3 9-167,5-4 0,3-4 232,-3 3 0,3-3 475,2-2 0,1-15 0,-1-4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7973,'-10'0'301,"2"0"1,22 0-557,3 0 1,4 0 2,-3 0 0,5-2 846,0-4 0,0 5-138,-6-5-167,0-4 0,1 8-127,-1-4 1,0-1-161,0 1-405,1 0 1,-3 4 41,-3-3-552,-5 3 618,-7-6 0,-2 8-316,-3 0 0,-5 0 611,-7 0 0,-1 0 0,-7 0 0,-1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6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7953,'8'-10'828,"-4"3"-558,7 7 0,-5 2 105,5 3 0,-7 5 192,2 7 0,-4 1 283,-2-1 1,0 6-348,0 0 0,-2 6-27,-4-6 0,-3 6-108,-9-6 1,7 7-829,-1-1 1,3-2 175,-3 2 0,-1-2-37,7 2 0,-6 1-306,7-7 1,-7 8-987,6-2 1,-5-2 1612,5 2 0,-15 0 0,2 5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7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47 122 7946,'-8'9'1755,"-2"-1"-1050,-7-8-534,7-8 1,8-1-89,8-9 0,8 7 122,-3-1 1,10 1-54,2-7 0,8 3 24,-2 3 1,-2 3-144,2 3 0,-6 4 70,6-4 0,-8 4-183,2 2-59,-4 8 93,-9 2 47,-3 7 0,-9 6-68,-3 0 1,-5 2 55,-7-2 1,-8 2-116,-4 4 1,2 2 133,-2-8 0,8 0 137,-2-6 1,4 0-119,1 1 0,9-1 17,3 0 1,6-7 49,6-4 1,3-2-56,9 1 1,1-3 277,4 4 0,-4-4-77,4-2 1,-3 0 5,-3 0 1,0 0-209,0 0 1,-5 2-248,-1 4-55,-7-4 1,4 7-378,-8-3 1,0-2 11,0 7 0,-2-5-580,-4 6 1,-5-7 1208,-12 7 0,4-1 0,-6 7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7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7828,'10'0'3650,"5"6"-3035,-4 0-384,5 0 1,-5-6 947,1 0-790,-1 7 0,1-5-422,-1 4 107,-7-4-2852,4-2 2778,-8 8 0,0 1 0,0 8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3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7873,'-25'0'-1,"0"4"1724,-4 8 1,6-1-1279,11 12 1,3-11-1465,3-7-146,4-3 1165,-6-2 0,1 0 0,-3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57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8352,'-10'0'1044,"2"-7"-244,8 5 489,0-14-338,0 14-286,0-5-245,0 7-1,0 0-119,8 0 1,2 0 121,7 0 0,0 0-178,1 0 1,7 0 2,3 0 0,7-2-205,5-4 1,5-3 73,6-9 1,1-5-272,0 0 1,6-6 105,-1 6 1,-5 0-33,-6 6 1,-9 2-118,-2 3 0,-3-1-184,-9 7 1,0-6-544,-5 6 329,-9 1-146,-1 5 443,-8 0 1,-2 0-427,-4 0 0,-3 2 133,-9 3 0,-7-1 44,-3 8 0,1-3 162,-2 3 1,0 3-81,-6-3 0,1-3 163,-1 3 0,3-6 303,3 5 0,-4-7-29,4 2 0,4-2 29,2 1 0,4-3 0,2 4 0,5-4 87,1-2 1,5 0 404,-6 0 132,9 0 0,-7 0 156,4 0-205,4 0 1,-5 8-178,7 3 1,0 7 288,0 5 0,0 4-215,0 7 1,0 1-141,0-1 0,0 7-183,0-1 1,0 8-225,0-2 0,0-2-530,0 2 0,-6-7 438,0 1 0,0-5-407,6-6 1,0-4 34,0-8-740,0 0 355,0-7 585,0-3 1,6-14-56,0-5 0,7-5 18,-1-6 1,-3-4 375,3-8 0,-1-1 0,7-4 0,-1-5 0,0-7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5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8208,'-7'-17'0,"3"5"0,-8 1 167,8 7 0,-3-6-113,7 4-258,0 4 846,0-5-403,0 7 0,6 2-91,-1 3 0,7 7-55,-6 11 1,5-2 11,-5 8 1,5 2-7,-5 9 1,6 6 175,-7 12 1,3-2-43,-2 7 0,-4-5-10,4 5 0,-4-5-256,-2 5 1,0-7 123,0 1 1,0-3-292,0-2 1,0-2 107,0-4 0,0 2 21,0-7 1,0-7 42,0-5 1,5-8-145,1 2 1,0-9-117,-6-3-374,0-7-38,0 11 465,0-13 0,0-2-207,0-11 1,-8-5 74,-3-1 1,1-6-70,-2 0 1,1-2 435,-6 2 0,-1-4 0,1-8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5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8028,'0'-17'320,"0"7"-482,0-5-66,0 5 263,8 1 270,-6-7 336,5 14-97,-7-5-145,0 7-207,0 0 0,0 7-34,0 5 1,0 3 98,0 3 0,0 1-107,0 4 1,-5-2 15,-1 8 1,0 0-99,6 5 0,0-5-11,0 0 1,0-6 13,0 6 0,0-8-12,0 2 1,0-4-166,0-2 1,6-5 118,0-1 1,7-5-142,-1 6 1,-3-8 83,3 1 0,-1-3-139,7-2 1,5 0 34,0 0 1,2-7-46,-2-5 0,-2-5 48,8-6 0,-6 2 77,5-8 0,-4 6-143,4-6 1,-6 0 101,1-6 1,-4 7-154,-2-1 0,-2 2 138,-3-2 0,1-2 42,-7 8 1,6 0-31,-7 6 21,1 0 534,-6-1-168,0 9-26,0 1-114,0 8 80,-7 0-157,5 8 1,-8 1-8,4 9 1,4 1 31,-3 4 0,3-2-2,2 8 0,0 0 6,0 5 0,0 1 141,0-1 1,0 5-162,0 7 0,-8 0 25,-4 12 1,-3 1-424,-2-1 1,-6 5 184,0-5 0,-6 0-183,6-6 1,0-8 138,5-4 1,1-5 58,0-6 0,-6-5 242,0-6 0,0-1-160,5 0 1,1-5 313,0-1 0,0-7-132,-1 2 0,1-4 176,0-2 0,-1-2-82,1-4 0,0-1-83,-1-5 1,7-3-85,-1 3 1,7-1-1,-7 1 0,8-3-142,-2 3 1,5-3 92,1-2 0,5-1-55,1 1 0,8-6 69,-3 0 1,4-2 127,3 2 1,-1 4-47,0-4 1,1-2-23,-1 2 1,6-6 5,0 6 1,0 0 14,-6 5 1,6 1-549,0 0 1,1 5 227,-7 1 0,0 7-791,0-2 1,1 4 452,-1 2 0,-5 2 552,-1 4 0,1 3 0,5 9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5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654 174 8166,'0'-18'199,"0"1"1,-6 6 376,0-1 27,1 0 0,7-5-227,3 0 0,-1 5-118,8 1 1,-1 1-27,7-1 1,-7 1 284,1 4-732,-1 4 214,6-5-358,1 7 0,-3 2 70,-3 3 1,-5-1-139,-7 8 0,0-1 67,0 7 0,-7-1 93,-5 0 0,3 0 160,-3 1 0,0 3-94,-5-4 0,0 8 244,0-13 0,-1 7-50,1-8 0,7-1 523,5 2 74,-5-9-287,8 5 1,-4-2-34,12 0 0,4-1-49,7-5 1,6-5 9,0-1 0,6-8-47,-6 3 1,6 1-192,-6-1 0,0 7 97,-6-2 1,-5-2-661,-1 3 67,-7-1 147,4 6 0,-10 8 75,-4 3 0,-3 5 98,-9 1 1,-1 2-140,-4 4 1,-4-2-2,-8 8 0,1-6 244,-1 6 1,-1 0-106,-5 5 1,3 1 239,-8 0 0,7-1 23,-1 1 1,2-6 116,-3-1 0,5-1 6,-5 2 0,7 2-82,5-8 1,-2 0 354,8-6 1,0 1-144,6-1 0,0-2-14,-1-3 0,7 1-81,-1-7 1,8 2 720,-1-3-262,3-3-631,2 6 0,7-16-171,5-3 0,11-12 74,6-6 0,11-4-368,6-1 1,10-3 205,2-3 0,3 1-306,3-7 0,-9 8 207,9-3 0,-9 11-84,-3 1 0,-8 10 132,-3 1 0,-12 3-79,-6 9 481,-4 0-160,-2 6 0,-7 8 629,-4 4 0,-6 3-319,-6 2 0,0 3 441,-11 3 1,3-2-295,-9 8 0,-4 5-28,-1 7 0,-11 1-140,-1-2 0,-14 4-226,2 8 0,-4 2-380,4 4 1,-1-5 292,-5 5 1,4-4-557,-3-2 0,10-8 306,7-4 0,4-5-520,1-6 0,14-10-167,4-8-949,3-7 1282,5 4 0,5-18 207,15-7 0,1-8 424,11-9 0,-4-1 0,-2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59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8164,'56'-16'0,"-4"5"0,0-3 802,-18 9 0,5-1-405,-10 6 1,1 0 547,-1 0 0,2 0-339,-8 0 0,0 0-184,-6 0 95,1 0-741,-9 0-242,-1 0 0,-8 2-447,0 4 0,-8-3-451,-3 9 0,-12 1 587,-6 10 1,-6-3 253,-5 3 1,1 2 522,-7-2 0,2 6 0,-2-6 0,-4 7 0,-2-3 0,-9 8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59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8279,'-32'23'0,"3"-2"0,6-3 0,6-5 549,5 1 561,4-7-638,8 9 1,8-13-15,4 9 1,9-8-72,2 2 1,9-6 173,3-6 1,2-4-289,9-7 0,-6 0-358,6-1 0,-7-1-563,1-4 0,-6 4 485,-5-4 0,-4 9-526,-7 3 0,-7 1-50,1-1 424,-9-5 0,3 14-466,-12-3 757,-3 3 0,-8 2 223,-1 0 0,1 13 433,0 4 0,1 7 457,5-1 1,3-4-503,8 4 0,0 2-104,0-2 0,8 0-88,3-6 1,7 1-320,5-1 1,-2-8 116,8-3 1,-2-4-565,1-2 0,11 0-286,-5 0 1,7-9-687,-1-9 1,-3-1-311,3-10 0,-2 0 225,3-5 1428,-5-1 0,-1-7 0,-10-2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3:59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6888,'17'-18'0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0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8129,'0'-17'1462,"0"8"-917,0 1 1,2 8 213,4 0 1,-2 0-80,7 0 0,1 0 162,5 0 1,0 0-519,1 0 1,5-2-86,0-4 1,0 4-793,-6-4 0,0 3 422,1-3 1,-7 4-1974,1-4 1031,-8 4 83,3-5 0,-7 3 418,0-8 0,0 6 310,0-5 0,-2 5 129,-3-5-230,3 7 632,-14-4-235,7 8 1,-7 8 577,5 3 1,-5 12-129,5 6 0,-4 2 28,-3-2 0,3 3-219,3-3 0,-3 4-28,3 1 1,-1 1-239,2 0 0,-3-1 147,8 1 1,-5-6-748,5-1 0,0-6 68,6 1-399,0-4 1,0-8 380,0 1 0,8-8-45,3 2 0,13-12 263,4-6 0,5-9 318,2-2 0,5 0 98,0 6 0,1 1-183,-7 5 1,1-3 627,-1 9 0,-7-1-259,-4 6 0,-3 0 399,-3 0 1,-6 0-247,1 0 0,-8 2-389,2 4 0,-5-3 9,-1 9 1,-7-1-258,-5 7 1,-5 5-871,-6 0 0,-2 2 122,-4-2 935,-4-4 0,-1 14 0,-10-6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0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8129,'0'10'614,"10"-3"-221,7-7 0,8-2-70,10-3 0,-1-5 6,1-7 1,-1 0-117,1-1 0,3-3-49,-3 4 0,1-4-491,-13 9 0,6-1 229,-6 1 0,-5 3-1316,-7 3 743,-7 4-281,4-6 588,-8 8 1,-8 0 4,-4 0 1,3 0 219,-3 0-39,1 0 648,-6 0-343,-1 0 182,1 0 0,5 0 48,1 0 30,7-8 1,-4 5 146,8-9 19,-7 8 1,5-3-332,-6 7 0,8 2 158,0 3 0,0 11-32,0 7 1,6 13 311,0-1 1,5 9-204,-5-4 0,2 8-334,-3-2 0,-3 6-205,4 6 1,2-2-156,-3 7 1,1-1-332,-6 1 1,0-3-847,0-9 0,0-6 1414,0-5 0,0-3 0,0-3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8073,'6'-18'0,"0"1"0,-1 6 266,-5-1 0,2 8 100,4-2 1574,-4 5-1178,13 1 0,-7 1-29,4 5 0,1 10-323,-7 7 0,7 7-176,-1-1 0,-5 4 170,-1 1 1,2 1-105,-2 0 1,1-1-486,-1 1 0,-4-3 224,4-3 0,2 2-858,-3-8 1,3 0 2,-2-6 1,-4-5-1730,3-1 892,5-7 712,-8 4 1,8-16 940,-5-3 0,-3-12 0,6-4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1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8429,'1'-16'1203,"5"5"0,4-5-743,7 5 0,0 1-96,1-1 1,-1 7-214,0-2 1,1-2 44,-1 3 1,0-1-279,0 6 1,1 0 144,-1 0 0,0 0-469,1 0 152,-1 8 55,0 1 0,-7 8 97,-4 1 0,-4-1 39,-2 0 1,0-3 185,0 3 0,0-3-132,0 9 0,0-2 226,0 2 0,-8 2-52,-4 4 1,3 5 63,-3 1 1,6-1-92,-5 7 1,5-3-38,-5 2 0,5-3-32,-6 3 1,8-5-142,-1-6 1,1 1-444,-2-6 258,4-1-615,-6-6 325,8-7 193,0-3 1,-1-9-369,-5-3 349,4-5 1,-8-7-218,5-1 1,1 1-292,-8 0 431,1-1 0,-7 3 162,1 4 1,6-3 287,-1 8 0,0 1 0,-5-3 0,0-2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2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8073,'-9'-10'544,"1"-5"1,10 13 33,4-4 0,-2-2-9,7 3 0,-5-1-35,5 6 0,1-6-223,5 0 1,1-1-64,-1 1 1,-4 4-656,5-4 1,-11-1 312,11 1 0,-5-2-1903,4 2 1555,-7 4 1,3-7-749,-7 3 647,0 4 1,-6-7-170,0 3 1057,0 4-391,-8-6 1,-1 8 542,-9 0 1,3 2-283,3 4 1,-7 3 446,8 9 1,-9-1-248,9 0 0,-4 1-15,-3-1 0,3 0 327,3 0-406,-3 1 0,11-1-289,-7 0 0,7-5 87,-2-1 1,10-5-271,2 6 0,9-8 90,2 1 1,1-3-116,5-2 0,-4 6-24,-2 0 59,0 0 0,-1-5 91,-5 5 1,3-2-115,-8 8 0,-1-1 191,-5 6 0,-2 6-70,-3 1 0,-3 1 155,-4-2 1,-9 2-129,4 3 1,-4 3 77,4-8 0,-6 8-52,-1-2 0,-4-2 21,5 1 1,-2-4-11,2 4 1,3-5-2,-3 6 0,4-2 80,2 2 1,-1-2-78,1-4 0,6-4 197,-1 4 1,8-4-63,-1-1 1,3-1 25,2 0 0,2 1-97,3-1 1,7-6 273,11 1 1,0-8 17,11 2 0,-3-5-13,10-1 1,3 0-218,2 0 1,-4 0-144,-1 0 1,1-7-330,-2-5 1,-5-3 220,-6-2 1,-3 5-38,3 1 0,2-1 28,-8-5 1,-2-1-245,-9 1 1,1 0 62,-7 0 0,2 5-356,-3 0 383,-3 1 263,6-6-120,-8-1-78,0 9 412,0 1-144,0 8 1,2 0 898,4 0 1,9 0-142,8 0 0,0-2 156,-6-4 0,1 4-451,-1-3 0,-5 3 474,-1 2-811,1-8 149,5 6-1201,0-13 0,-5 13 275,-1-4-1414,-7-4 0,4 7 352,-8-9 0,0 6 1645,0-5 0,-8-8 0,-1-8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7987,'10'-18'180,"-1"7"394,-3-1-365,-4 1 129,6 1 1069,-1-5-935,-5 13 0,8-6 214,-4 8 1,-4 2-240,3 4 0,-3-2-23,-2 7 1,2-5-152,4 6 1,-2-3-307,7 3 1,-5 1-8,6-7 0,-1 5-25,6-5 0,1 0-633,-1-6 0,0 6 367,1-1 0,5 1-678,0-6 1,0 0 364,-6 0 1,-5 0-764,-1 0 964,-7 0 1,4 8 354,-8 3 0,-2 7 90,-4 5 1,-4-2 29,-7 8 0,-6 5 478,0 7 0,-2 7-311,2-2 1,4-2 534,-4 2 1,9-6-279,3 7 1,1-3-47,-1 2 0,1 2-51,4-8 0,4 6-220,-3-5 1,3-1-119,2-5 1,5-1-197,1 1 0,2-8-74,-2-4 0,-3 2-4,9-2 441,-8 0 1,3-6-122,-7 1 1,6-7 687,0 1-267,0-9 1,-6 13-253,0-14-280,0 5 0,2-14-652,3-5 0,3-3 387,4-2 0,3-8-904,-3-4 1,5-10 487,6-1 0,-4-16 725,4-1 0,4-16 0,0-6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5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11749,'10'17'843,"-4"0"1,-4 0-571,-2 1 1,0-1-1203,0 0 687,0 1 1,0 5 238,0 0 3,0 0 0,0 2 0,0 2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3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7987,'11'-11'566,"1"-1"1,-6 8-144,5-1 1,-5 3 169,5 2 0,1 0 12,5 0 1,-5 0 69,-1 0 1,1 0-137,5 0 0,0 5-172,1 1 0,-3 8-360,-3-3 1,3 4 115,-4 3 0,-1 1-156,2 4 0,-9 2 118,3 4 0,-4 4-685,-2-5 0,0 5 23,0 2 0,-2 5-322,-4 0 0,3 1 68,-9-7 0,1 1 309,-7-1 1,-5 1 14,0 0 0,0-9 199,6-2 1,-2-1 21,-4-6 0,3 4 107,-3-9 1,4-3 122,2 3 0,-1-8-5,1 1 1,0-3 200,0-2 0,5 0 714,1 0-681,7 0 0,-4-2 236,8-3 0,2 3-177,4-4 0,11-4 2,12-1 1,3 1 22,3-1 1,-2 7-323,-4-2 0,1-2-36,-7 3 0,6-1-166,-6 6 395,0 0 1,-5 7-56,-1 5 1,-8 3-11,-3 3 0,2-1-43,-2 0 0,-1 0 136,-5 1 1,0 7-38,0 4 1,-5-3-12,-1 3 1,-8 0 26,3 6 1,-4-1 82,-3 1 1,3 1 33,3 5 1,-3-11-97,3 5 0,5-4 100,1 3 0,4-1-62,2-4 0,2-4 213,4-8 1,3 0-36,9 1 0,1-1-233,4 0 0,-2-5-156,8-1 0,-8-7-244,2 2 0,2-4-156,-2-2 0,0 0 253,-6 0 0,-5-8 19,0-3 1,-7-5 13,7-1 1,-8 0 349,1-1 0,-5-5-121,-5 0 1,1 0 327,-8 6 1,-5 0-33,-6-1 0,-6 3 108,6 4 1,-8 3-504,3 8 1,-3 0 244,2 0-565,-4 8 162,14 1-1697,2 8 0,11-1 1856,12-5 0,3 5 0,9-7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3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11026,'17'0'4680,"1"0"-3769,-9 0 0,5 2 844,-8 4-1910,-1-4 0,1 13-824,0-3 1,0-3-850,-6 3 1420,0-1 1,0 9-3767,0 3 4174,-8-4 0,-2 13 0,-7-5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7957,'0'27'136,"0"-2"206,0-8 0,0 0 2358,0 1-1991,0-1 0,5-6 467,1 1-2591,8-8 1415,3 3 0,2-7 0,6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4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8150,'18'-10'888,"-1"4"0,0 6-33,0 6 0,1-2-185,-1 7 1,0-1 7,1 1 1,-1 5-211,0-5 0,-5 5-137,-1 1 0,-5-5-293,5-1 0,-7 1 136,2 5 0,-2-6-720,2 1 0,-4-6-682,3 5-933,-3-7 94,-2 11 881,0-13 679,0 6 0,0-10 131,0-4 0,0 3 5,0-9 0,0 0 371,0-5 0,8 0 0,2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5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8150,'17'0'806,"-7"0"-26,-3 0 492,-7 0-807,0 8 1,0 1 6,0 8 0,-6 1-454,1-1 1,-9 2-54,3 4 0,-5-2-53,-1 8 1,-2 2 170,-4 9 1,-2-3-653,-4 3 1,-2-3 240,8-3 0,-6-1-495,6-4 568,0-4 1,12-10 76,-1-3 1,8-3 77,-1-3 0,5-4 31,5 4 1,-1-4 75,8-2 0,1 0-60,10 0 0,-4 5 190,5 1 1,-3 0-82,2-6 1,-4 0 154,4 0 1,2 0-69,-2 0 0,0 0-54,-6 0 1,-5 0-180,-1 0 1,-5 0 128,6 0-629,-8 0 1,1 0 255,-10 0 1,1 8-989,-8 3 1322,-7 12 0,-8 4 0,-8 8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53 311 8126,'-17'16'-1,"-1"-5"911,9-3-382,1-8 1,23 0 50,8 0 1,10-8-162,7-3 1,5-10-180,7-2 1,5 0-312,1 5 0,1 1 106,-1 0 0,-4-1-709,3 1 1,-10 2 466,-7 3 1,-5-1-1698,-7 7 641,5-7 665,-14 3 0,-2-2 599,-11 1 0,-4 5 0,-2-5 0,-8 5 0,-3-6 0,-4 8 0,-3-3 0,7 1 0,-1 0 0,1-7 0,-7 11-581,1-4 690,8 4 42,-7 2 1,8 8 398,-3 3 0,-4-1-230,3 1 1,1 3 255,-7 9 0,9-2-193,-14 8 1,5-6 201,-11 6 1,1 2-128,-7 9 0,0-4-313,1 5 1,-1 1 30,1-2 0,-1 1-96,1-7 0,5 1-472,0 0 1,10-9 248,1-3 1,3-3-591,9-3 1,-1-2-12,1-3-66,4 3 0,-4-13-301,12 4 723,3-4 0,9-2 388,-1 0 0,-5-2 0,-1-4 0,1 2 0,5-7 0,0-1 0,1-5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6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8109,'17'-18'-620,"0"1"0,-5 2 1006,-1 3 0,1-1 2,5 7 1,-5-6 602,-1 7-602,1-1 0,5 6 18,0 0 1,-7 2-104,-4 4 1,2-3-22,-3 9 0,7-1-61,-6 7 0,-1-7 0,-5 1 1,0-1-34,0 7 16,0-1 0,0 0-237,0 1 0,0-7 44,0 1 1,0-7-241,0 7 1,-2-8 54,-3 1-147,3-3 91,-6-2 121,8 0-2006,0 0 1713,8-7 1,-4 3 83,7-8 1,1 1-24,5-6 1,0-1 94,1 1 1,-7 2 158,1 3 1,-1-3 45,6 3 1,1 4 190,-1 3 0,0-3 680,1 2-666,-1 0 1,0 6 728,0 0-625,-7 0 0,-2 8 42,-8 4 0,0 3-17,0 2 0,-2 1-197,-4-1 0,-4 6 29,-7 0 1,0 0-19,0-6 0,-1 1 1004,1-1-352,7 0 118,-5 1-309,13-9-348,-6-1 0,16-8 33,4 0 1,3 0-394,2 0 0,3-8-437,3-3 0,-2-3-619,8 3 0,-8-5-2221,2 5 3416,-4-5 0,6-1 0,2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6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9102,'17'-12'608,"0"1"1,3 5-114,3-6 1,4 7 438,7-7 0,1 6-453,-1-5 0,1 7-11,0-2 0,-3 4-311,-3 2 0,-4 0-106,-8 0 0,-1 8-232,-5 3 173,-3 5 0,-8 3-7,0 4 1,-2-2 66,-4 8 0,-5 0-554,-12 5 1,1-5 219,-6 0 0,1-2-80,-2 2 1,4-4 108,8-8 0,-1-5-260,1-1 1,6-7-579,-1 2 349,8-4 0,-3-4 87,7-4 0,0-5 193,0-13 0,7-2-252,5-9 712,3-7 0,2-10 0,1-10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7661,'-10'2'2782,"4"4"-2128,5 3 0,-5 9-213,0-1 0,-2 0 83,3 0 0,3 6-151,-4 1 0,-4 0-178,-1 0 1,1 1-746,-1 3 0,-1 5 442,-5-4 0,5 3-1295,1 3 1,-1 0 678,-5-1 0,0-1-1242,-1-4 1966,1-4 0,0-8 0,-1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8094,'-17'0'-1,"0"0"241,-1 0-161,9 0 908,1 8 0,8 2-387,0 7 1,8 6 145,3 0 1,7 6 23,5-6 1,5 8 270,13-2 1,1-4-392,4-2 0,10-4-237,-4-2 0,9-5-929,-3-1 1,5-7 442,-5 2 1,2-4-1477,-3-2 0,-9 0 823,4 0 1,-10-2-1789,4-4 2514,-7 4 0,3-21 0,-7 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6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8007,'-17'0'812,"7"8"1,-4-5-1069,9 9 175,-1-1 111,-2 7 0,4-1-62,-7 0 1,7 1 322,-2-1 0,4-6-38,2 1 0,2-2 168,4 1 0,4 5-77,7-5 0,8-3-352,4-3 1,-2-1-148,1 2 1,-1-4-115,2 4 0,2-10 219,-8-2 1,6-7-52,-6 1 0,0-3-68,-6-2 1,-7-1 1,-4 1 0,-4 0 207,-2-1 0,-2 1-112,-4 0 1,-6-1 37,-11 1 0,2 2 50,-8 3 1,-5 5 6,-7 7 0,1 0-87,5 0 1,1 0-145,-1 0 0,6 7-1152,1 5 1360,6 3 0,-10 2 0,5 1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7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8004,'2'17'162,"3"1"-166,-3-1 462,14 0 1,-9 6 659,5 0 1,-5 0-111,-7-5 0,0 1-452,0 4 1,-7-2-642,-5 8 0,-9 0 151,-2 5 0,-8-3-279,2 4 0,-3-6 239,-3 5 0,1-1-699,-1-10 1,2 0 255,5-6 0,-3-5-11,8-1 0,5-7 165,7 2 0,1-6 51,-1-6 0,-3-4 89,9-7 0,-7 0-26,6 0 0,1-1 271,5 1 1,1-4 81,5 4 1,4-5 66,7 11 1,8 1 67,4-1 1,-2 7 225,2-2 1,-1 4 236,7 2 0,-2 0-326,-4 0 0,-3 0-11,-2 0 1,-5 2-164,4 4 0,-4-2-336,-2 7 1,1-5 117,-1 6 1,-6-7-1540,1 7 1,-6-1 1454,5 7 0,1-1 0,5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8072,'-2'10'659,"-3"-5"1,3-5 372,-4-5-739,4 3 0,10-6-20,3 8 1,5 0 108,1 0 1,8 0 68,4 0 1,3 0-146,3 0 1,0 0-348,-1 0 0,1-6 92,-1 0 1,-5 1-838,0 5 1,-8-6-476,2 0-142,-4 0 1403,-9 6 0,-10 8 0,-10 2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8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8072,'18'0'1141,"-1"0"1,6 0-1055,0 0 0,10-6 12,1 1 1,1-9-233,5 3 0,-3 1-36,-3-2 1,-1 3-55,-4-3 0,2 3-220,-8 3 0,0 4 443,-6-4 0,0 4 0,1 2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8072,'0'-17'342,"-7"1"43,-5 5 0,3-3 137,-3 9 1,1-3-125,-7 2 0,1 4-517,0-3 0,-3 3 73,-3 2 1,-2 2-57,-3 3 0,-3 3-67,8 3 0,-6 7-204,6-1 0,6 0 119,5 6 1,8-3-83,-2-3 1,5 0 182,1 1 1,1 1-5,5 4 1,2-4 203,3 4 1,5 2-106,-5-2 1,-1 2 122,2-2 1,-9-4 65,3 4 1,-4-3 196,-2-3 1,0 0-115,0 0 1,-2 1 33,-4-1 1,-3 2-201,-9 4 0,1-3 52,0 3 0,0-2 80,-1 2 0,3-4-74,3 4 0,-1 2 326,7-2 1,0 0-37,6-6 1,8 7-17,4-1 1,3 0-175,2-6 0,1 0 175,-1 1-175,0-1 0,-1 0 302,-5 0-140,-3 1 0,-8-1 34,0 0 196,0 1 0,-8-1-113,-3 0 0,1-5-137,-2-1 0,3-5-494,-3 6 211,-3-9-500,13 5 457,-6-8-1698,8 0 0,2-2 759,4-4 1,9-3-2153,8-9 3069,8-7 0,-4-1 0,8-9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9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10370,'7'17'973,"3"-3"-418,7 3 1,2-4-214,4 10-1,-1-1 237,6 1 0,-7-4-123,3 4 0,-5 2-90,-2-2 1,-2 0-773,-3-6 0,3 1 299,-3-1 1,3 0-433,2 0 1,-5-5 377,0 0 1,-9-7-1324,3 7 1,-2-8 58,2 1 1426,-4-3 0,5-2 0,-7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8107,'-25'9'0,"-2"-1"0,-8-8 2653,8 15-1295,2-3-650,8 13 1183,0-16-1173,-1 7 0,-5-5 29,0 12-624,-7-3 49,3 5 1,-8-8-383,0 0 0,3 0-663,3 1 1,0-1-2338,12 0 2187,-4 1 0,19-1 231,-4 0 0,6-1-17,6-5 0,11 3 809,12-9 0,4 9 0,1-5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8050,'0'9'4828,"0"7"-4207,0-7 1,0 3 87,0-1-581,0-7 46,0 11-452,0-13 350,0 6-2327,0-8 1232,7 0 564,3 0-189,7-8 1,3-1 647,3-9 0,11-7 0,10-1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09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8022,'0'9'2615,"0"7"1,0-12-2118,0 7 0,2-5-137,4 5 1,-4-5-161,3 6 152,5-1-921,0 6 0,7-1 431,0-5 1,-5-1-861,-1-4 1,1-4 303,5 3 1,0-3-34,1-2 1,-1-7-21,0-5 0,0-3 284,1-3 1,-9 1 312,-3 0 1,2 0-206,-2-1 995,-1 1-607,-5 0 516,0-1 376,0 9 771,0 1-1043,0 8 0,-2 2-176,-3 4 0,1 3-109,-8 9 0,7 1-140,-7 4 0,6 6 31,-5 11 1,5 4-4,-6 8 1,1 8 85,-6 3 1,-1 6-32,1 6 1,0-4 80,-1 4 0,1-5-151,0-7 1,0 2-18,-1-7 1,3-2-287,3-10 1,-1 2 86,7-8 0,-2-1-381,3-11 1,3 3 213,-4-8 1,-2 0-588,3-5 415,-9-1 1,4-2-448,-7-3 496,0-5 0,0-7-41,-1 0 0,1-5 379,0-1 0,1-8-71,5 3 0,-5-4 424,5-3 0,3 1-198,2 0 1,-1-1 36,1 1 1,0 0-97,6-1 1,2-1-14,4-4 0,4 2-221,7-8 1,2 6-192,4-6 1,4 2-612,8-1 0,7-5 442,4 4 1,-2-3-392,2-3 0,-7 6 185,1 0 1,-3 0 629,-3-5 0,8-8 0,3-3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8014,'2'-10'1561,"4"4"1,3 4-905,8 2 1,1-2 227,-1-3-154,8 3-462,2-6 1,0 10-12,-4 4 0,-6-2-16,-5 7 0,-3-1-522,-3 1 0,-4 10 3,4-3 0,-4 9-267,-2-4 0,-8 7 62,-4-1 0,-1 4 228,2 2 1,-3-1 57,8 1 1,-5 5-20,5 0 1,0 3 180,6-3 0,0-3-53,0 3 1,0 2 513,0-2 0,0 3 92,0-3 0,0-1 298,0 7 1,-2-6 322,-3 6 0,1-6-500,-8 7 1,1-3-147,-7 2 0,7-2-154,-1-4 1,3-3 26,-3 3 0,-1-5-97,7-6 0,-2 3-338,3-3 0,3-2-32,-4 2 0,2-8-75,-2 2 1,4 2-266,-3-2 1,-3 0-630,2-6 1,-7-5-18,1 0 1,-5-3 433,-6 3 0,-4 3-2362,-8-3 3014,-15 3 0,-3 10 0,-17 2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8104,'17'-9'338,"0"3"1,0 4 424,1 2 0,-1 0-286,0 0 0,1 0 15,-1 0 1,0 2-170,1 4 0,-1-2-124,0 7 0,-1 1 38,-5 5 1,2 2-132,-7 4 1,6-2 7,-6 8 0,-1 0-96,-5 6 0,-2 7 127,-3 4 1,-11 10 3,-7 1 1,-13 15 31,1-3 1,-3 4-25,3-4 1,0-2-157,1-3 0,1-5 104,4-7 1,4-8-82,8-3 0,6-11-230,-1-1 1,8-8-1094,-2 2-717,-3-3 827,7-3-460,-6-8 1114,8-1 1,0-16-288,0-3 1,0-10 821,0-2 0,0-8 0,0 2 0,0-11 0,0-4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7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8025,'8'-16'-33,"3"5"1,3 1-39,-3 4 1,4 4 344,-3-3 1,-2 3 839,1 2-273,-7 0-551,4 0 1,-8 7 51,0 5 0,-2 3-99,-4 3 1,2 5-127,-7 0 1,7 6-130,-2-6 1,4 5-211,2-5 1,0 6-298,0-6-4,0 0 0,8-7 30,3-5 0,5 3 161,1-8 1,0-1 103,1-5 1,-1-7 27,0-5 1,6-3 96,0-3 0,0-1 7,-5-4 1,-1-2 154,0-4 0,-1-1-59,-5 7 0,3-6 253,-9 6-114,1-8 1,-6 12 47,0-4-239,0 11 53,0 4 1,-2 8-31,-4 0 0,4 8 127,-3 4 0,1 3 160,-2 2 0,4 8-32,-4 4 1,4 4 148,2 1 1,0 7-31,0-1 0,0 8-129,0-2 0,0 4-426,0 2 1,0 0 159,0 0 0,-5 0-125,-1 0 0,-6-6-73,7 0 1,-9-8-75,3 3 0,-3-7 41,3-5 1,-5-4 98,5-8 0,-5 1 197,-1-1 0,0-8-93,0-3 0,-1-4 117,1-2 0,2-2-101,3-4 1,-3-9 262,3-8 0,-1-8 8,1 2 1,5-1 22,7 1 0,1-2-141,5 8 0,4-2 120,7 2 1,6 4-188,0-4 0,8 9 67,-2 3 0,-2-1-324,1-5 0,-6 7 93,1 5 1,-4-3-471,-2 2 0,0 0-472,1 6 1082,-1 0 0,0 0 0,1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1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8080,'16'-2'225,"-5"-4"0,4 4 145,-3-3 0,3 3 232,3 2 0,1 5-172,4 1 1,-4 8 125,4-3 0,-4-1 32,-1 1 1,-1 1-198,0 5 0,1-5-636,-1-1 1,0 1 269,0 5 0,1-5-742,-1-1 212,0-7 1,1 4-1609,-1-8 972,-7 0-218,5 0 1134,-6-8 1,9 0-10,-1-3 0,-5 3 408,-1 8 1,1 0-234,5 0 0,0 0 158,1 0 0,-1 2-3,0 4 0,-5-2 58,-1 7 0,1-5-191,5 5 1,-5-7 36,-1 2 0,1-4 0,5-2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 8791,'8'-9'657,"-5"1"-614,9 8 0,-8 8 875,2 3 1,-5 12-218,-1 6 1,0 2-93,0-2 0,-1 3-352,-5-3 0,-2 2-249,-3-2 0,-3 3-239,8-3 0,-5-4 247,5-2 1,0-3-2153,6-3 1076,0 0 93,0-7 1,2-3 343,4-7 1,4-9 235,7-8 1,6-7 242,0-4 0,0-5 117,-6 4 0,1-2 10,-1 3 1,0-3-76,1 8 1,-7 5 645,1 7 0,-7 7 21,7-2 61,-8 4 1,3 4-259,-7 4 1,0 4 79,0 7 1,-2 6-326,-3 0 1,-5 6 52,-7-6 1,-2 6-230,-4-6 0,3 6 51,-3-6 0,4 6-692,2-6 1,1 0 330,5-6 1,1 0-289,4 1 0,5-7-232,-5 1 139,4-9 374,10 5 174,1-8 360,8 0 0,-1 2-103,-5 4 282,5 3 0,-14 11-180,3 3 1,-5-4 18,-5 4 1,-5 2-35,-7-2 1,-2 8-78,-5-2 1,-2 9-25,-9 2 0,0 1-2,1-7 1,-1 7-114,1-1 0,-1 6 95,0-6 1,9-1 171,3-10 0,5-4-18,7-8 203,3 0-163,8-7-210,0-2 0,8-8 21,3 0 0,10-8 12,2-4 1,2-3-193,-2-2 1,4-1 66,8 1 0,-2 2-33,-5 3 1,3 5 80,-8 7 0,2 0 382,-2 0 1,-9 7 120,3 5 1,-9 5 146,3 6 0,-7-2-250,2 8 0,-6 0 154,-6 5 0,2-5-28,-7 0 1,7-6-146,-2 6 0,4-8-466,2 2 0,8-6 146,3-5 0,5 1-651,1-7 1,0 0 251,1-6 0,5 0-66,0 0 1,0-2-6,-6-4 1,6-3-257,0-9 0,-5 3 130,-7 4 0,-5-5 159,5 5 0,-7-5-15,2-1 1,-4 0 132,-2-1 0,-2 3 78,-4 3 1,-3-1 15,-9 7 0,-7 0 29,-4 6 1,-3 2 121,-3 4 1,-7 10 249,-4 7 0,-4 5 464,-2-5 0,0 6-365,0-6 0,0 6 531,0-6 1,6 0-336,0-5 0,10-1 305,1 0 0,8-7 224,10-4-772,7-5 0,3 1-181,7 4 0,9-4-152,9 4 1,8 2 120,15-3 0,9 7 128,7-6 1,15 5-406,-3-5 1,4 5 98,-4-5 0,4 2-13,-4-2 1,2-3-205,-13 9 1,-1-6-281,-5 5 0,-2-7 282,-4 2-2125,-3 3 2464,-9-7 0,1 14 0,-1-7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3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8018,'26'16'0,"-2"-5"0,2 10 268,3-3 0,-2 5 360,2 0 1,0-4 506,5 4 1,7-6-541,-1-5 1,2 1-13,-1-7 0,-5 0-654,5-6 1,-3-2 110,2-4 1,-3-5-164,3-12 0,-3 3 168,-3-3 1,-7-2-794,-4 2 1,-5-6 183,-7 6 0,-3-7-135,-8 1 0,-2-2 280,-4 2 0,-5-3 65,-13 3 1,5-2 262,-4 2 1,4 4-118,2 8 1,1 5 429,5 1 1,-5 7-151,5-2 1,1 4 227,-1 2 1,7 14-33,-2 3 0,-3 12 82,-3 0 0,2 5-69,-1 7 0,7 3 63,-2 8 0,2 5-74,-1 1 0,3 7-94,-4-1 0,2 1-119,-2-1 0,3 1 106,-9-8 1,8-5-382,-2-6 0,4-7-110,2 1 1,0-5-882,0-6 357,0-4 177,0-8 0,2-7 232,4-5 1,-4-10 29,4-7 1,-4-11 52,-2-6 1,0-4 359,0-1 0,-6-3 0,0-3 0,-7 9-13,1-3 0,-3 11-25,-2 0 0,-1 5 888,1 7 1,-2 7-452,-4 15 1,4 7 350,-5 11 1,5 3-227,2-3 0,2 2 386,3-2 1,-1 1-381,7-7 1,0 0-200,6-5 0,8-3-310,3-3 1,7 1-260,5-7 0,9-2 151,9-10 0,7-11-136,-2-12 0,4-4-963,2-1 1,0-7 429,-1 1 0,1-10-381,0-2 1,-6-2 816,0-9 1,1-8 0,4-8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3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8018,'17'0'539,"1"0"0,-1 1 84,0 5 1,1-2 188,-1 8 1,6-7-266,0 7 0,6-6-175,-6 5 1,0-7 29,-6 2 1,1 2-107,-1-3 0,0 3-974,0-2 0,-5-2 512,-1 7 1,-7-5-1589,2 5 1,-6 7 1753,-6 5 0,-19 7 0,-11-3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3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156 381 8031,'25'0'144,"4"0"0,5-6 80,6 1 1,10-9-198,8 3 1,0-5-140,-6-1 1,-2-6 65,-4 0 1,-6-6-127,-11 6 0,-10-6 263,-7 6 0,-9-6-100,3 6 0,-4-6-172,-2 6 1,-8 0 41,-3 6 0,-10 7 63,-2 5 1,-8 3 230,2 2 1,-9 7-78,-3 5 0,-5 11 426,6 6 1,-6 4-252,5 1 1,1 1 67,5-1 1,1 3-108,-1 3 0,1-3-87,-1 3 1,8-5 13,4-7 0,4 3-213,2-8 0,5 6-573,1-6 0,7 6 48,-2-6-327,4 0 0,12-8 357,7-3 1,8-6 566,10-12 0,13-4 0,3-7 0,13 0 0,-3-8 0,7 4 39,-5-8 1,2 10 42,-7 1 1,-6 3 1015,-6 9 0,-13-5-479,1 5 1,-11 0 555,0 6 0,-9 0 167,-3 0-227,-7 0-631,4 0-673,-8 0-221,0 0 0,-8 6-535,-3 0 0,-7 5-2328,-5-5 3273,-4 7 0,-7-3 0,-1 7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4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8031,'-17'17'2025,"0"6"-1430,-1 0 1,7 0-216,-1-5 1,9-1-86,-3 0 1,-2-5-84,2-1 0,1-5 109,5 6 57,-8-8-744,6 11 134,-6-13 1,10 5-603,4-7 1,4 0 423,7 0 0,-6 0-950,1 0 436,-1 0-569,-1 0 713,-2 0 780,-8 0 0,0 0 0,-6 2 0,0 4 0,-7-4 19,1 4 1,3-2-20,-3 1 110,1-3-125,-7 6 1,7-2 361,-1 0-103,8-1-67,-3-5 58,7 0 19,0-7 1,5 3 43,1-8 1,6 7-156,-7-7 1,7 6 151,-6-5 0,5 5-2,-5-6 0,2 9 49,-2-3 175,-5-4-120,15 8 0,-14-7 200,3 3 333,-3 4-175,6-6-298,-6 8-23,6 0 0,-8 2-77,0 4 1,0-2 76,0 7 0,0 1-104,0 5 0,0 0-69,0 1 0,-2-1-82,-4 0 0,2 3 14,-7 3 1,5-4-132,-6 4 0,9 2 106,-3-2 0,-2 0-726,2-6 1,1-5 308,5-1 1,0-5-1696,0 6 305,0-9 694,0 5 1,5-10-823,1-4 1241,8-3 1,-7-14 11,5 0 1,1-2 157,-7 2 0,0-2-79,-6-4 1,0-4 434,0 4 0,7-3 0,3-3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8008,'0'-12'20,"0"1"1,0 5 76,0-5 1,0 5 238,0-6-138,0 1 1,0-7 138,0 1 0,2 6 113,4-1-143,-4 8 1,6-5 173,-8 3-424,0 4 0,2-6 299,3 8-135,-3 0 1,6 2-12,-8 4 0,0-2 18,0 7 0,0 1-197,0 5 0,6 0 139,-1 1 0,1 7 131,-6 4 1,0 3-128,0 3 1,0 3 223,0 8 0,0 1 27,0 10 0,0 7-36,0 5 0,-2 2-48,-3 10-1706,3-1 1563,-14 7 0,7 5-549,-9 0 0,7-43 0,-1 0 53,-11 43 0,-6-9-613,6-14 1,0 0 422,6-5 1,0-10-730,-1-3 0,7-8 317,-1 3 0,3-8-337,-3 3 1237,-3-13 0,5-3 0,-7-7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4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10376,'0'25'1557,"-2"-4"-1050,-4 8 1,2-6-168,-8 6-173,1-1 0,-14 9-167,-4 3 0,-4-3 0,-1 5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6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122 416 8040,'-2'-16'111,"-4"5"0,4-5 216,-13 14 1,11-3 510,-8 10 0,7 15-331,-7 14 0,2 10-123,-1 14 1,-3-2 226,9 7 0,-3-1-312,2 1 0,4-5-248,-3-12 1,3-4-156,2-7 0,5-3-324,1-3 0,8-4-1106,-3-8 1168,4-7 0,3-2-105,-1-8 0,0-2 68,1-4 1,-3-9-87,-3-8 0,-3-6 120,-3 6 0,-4-8 304,4 2 0,-4 2-64,-2-2 0,-6-1 25,0-11 0,-6-3 86,7-8 1,-1 6-77,6 0 0,-6 8 108,0-3 0,1 7-167,5 5 347,0 4 55,7 8 84,3-1 35,7 9 20,1 1 1,-3 10-4,-4 4 0,3 3-86,-8 9 1,1-1 204,-1 0 0,-2 8-41,7 4 0,-7 0-50,2 5 1,2-5-175,-2 6 0,-1-1-22,-5-5 1,0 4-158,0 1 1,-2-5-221,-3 0 1,1-8-70,-8 2 0,8-3 165,-1-3 0,-3-6-955,2 1 400,0-8 59,-1 3 308,5-7 190,-6 0 27,0 0 423,7 0 63,-7 0-276,8 0 217,-8 0-54,6 0-471,-5 0 187,7 0 1,-2 0-215,-4 0 0,2 8 96,-8 4 1,7 3 87,-7 2 1,6 6 184,-5 0 0,7 0-87,-2-5 0,4-1 98,2 0 0,0-5 48,0-1-513,0-7-200,0 4 19,8-8 0,2-8 136,7-3 1,6-12-73,0-6 1,0-2-306,-6 2 0,1-9 170,-1 3 0,0-5 250,1 0 0,-7-5 2,1-7 0,-1 1 299,6-1 0,1-4-62,-1 4 0,-5-2 150,-1 14 0,1 0-79,5 5 1,0 2 66,1 5 0,-7-3 116,1 8 0,-1 0-66,6 5 1,-5-3 61,-1 4 0,-5-4-44,6 9 1,-3 3 434,3-3-286,3 8 1,-7-1-18,3 10 0,-3 7-58,-8 11 1,0 6 120,0 11 1,0 6 17,0 12 0,-8-2-111,-3 7 0,1-7-178,-1 1 1,5-5 81,-5-6 0,7 2-551,-2-7 1,2 5 147,-2-6 1,4-5-40,-3-6 0,3-8-232,2 2 10,0-4 0,0-7-280,0-1 167,0-7 486,0-4 0,5-12-80,1-11 0,2 2-28,-2-8 1,-2 1 83,7-7 1,-5 0 22,5 1 1,1-7 15,5 1 1,0 0-14,1 5 0,-1-1-164,0-5 1,6 3 70,0-8 0,0 7 142,-5-1 0,-1-2-51,0 1 1,1-5 397,-1 6 1,0 0-115,1 5 0,-9 8 291,-3 4 28,4-4 445,-9 8 81,7-6-265,-8 15-611,0 3-53,0 30 0,0 0 65,0 23 0,0 8-10,0 9 0,-6 6-130,1 6 1,-3 6-190,2 11 0,-2-4 309,-3 5 0,-6 1 115,-1-2 0,1 0-123,-6-5 0,-2-5-310,2-7 0,0 0 68,6-11 1,5-7-121,1-5 0,5-8-99,-6-9 0,6-2-244,-5-5 1,7-3 133,-2-7 0,3-9-842,-3-3 902,4-4 1,-8-4-70,4-4 1,3-3-139,-9-9 0,6-7 156,-5-3 0,-1-5 412,-5-2 0,-2-7 0,-4-4 0,2 2 0,-8-2 0,-8 0 0,-7-6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380 295 7999,'-51'-8'-232,"6"4"270,5-7 0,-2 5 97,1-5 1,3 1 119,9-2 0,4-1-29,8 7 1,0-5 915,-1 5 55,9-7-529,1 3 1,12 0-227,7 5 0,9-3-21,14 2 0,10 0-148,8 6 1,10-5-219,13-1 0,-2-6-171,7 6 1,1-1-521,6 1 0,-5-2 206,-7-3 0,0-3-618,-12 9 1,3-7-289,-3 6 0,-9-5 599,-8 5 1,-13-2 736,1 3 0,-9 3 0,4-4 0,0 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7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8025,'18'0'0,"1"-5"0,4-1 0,-2-6 426,8 6 1,0-5-169,5 5 1,-7-5-302,-4 5 0,-4-2 244,-1 2 37,-1 4-562,0-5 1,-7 9 128,-4 3 0,-5 5-87,-1 7 0,-7 3 81,-5 3 0,-5 2-292,-6 3 1,4-1 131,-4-4 0,9-3 627,3 3 1,7-4 376,-2-2-65,4 0 0,10-1-2,3-5 1,12-3-251,6-8 0,4 0-170,1 0 0,3 0 139,3 0 0,-3-6-1825,3 1 1530,-3-9 0,5 4 0,2-7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8451,'0'12'1247,"0"-1"1,2 1-175,3 5 1,-3-6-153,4 1 1,-4-1-380,-2 7 0,0-7 1070,0 1-1133,0-1 1,0 7-1214,0-1 0,0-6-1048,0 1-1135,0-8 920,0 11-1205,0-13 3202,0 6 0,8-16 0,1-1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7999,'0'-17'2735,"0"0"-1130,0-1-184,0 9-602,0 1 1,0 12-119,0 7 1,0 3-243,0 15 1,0-1-174,0 7 1,0 0-61,0-1 1,-6-1-367,0-4 1,1 3-247,5-3 1,-2-4-411,-4-2 0,4-4 347,-4-1 1,-1 5-437,1 0 1,-2 0-919,2-6 0,5 0 191,-5 1 1612,-4-1 0,1 0 0,-9 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7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347 312 8104,'0'-17'-316,"0"0"1,0-3 217,0-3 1,0 4 326,0-4 0,6 4-11,-1 2 0,3-1 175,-2 1 1,-4 0-101,4-1 0,-3 3 217,3 3 156,-4-3-434,6 5 0,-8-1 214,0-1 52,7 9-233,-5-5-124,6 8 1,-8 2-136,0 4 0,0-3 55,0 9 1,6-1-154,0 7 1,1 1-96,-1 4 0,-4-2 105,4 8 1,1 2 189,-1 9 1,0 4-84,-6 8 0,0 10 406,0 7 1,-8 2 0,-3 10 0,-5-6-28,-1 5 1,-2 1 0,-4 5 0,4 1 49,-5-1 0,-1-7-285,2-4 1,0-4 32,6-2 0,0-7-178,0-5 0,5-5 149,0-6 1,1-3-377,-6-9 1,1-1-92,5-4 1,-5-4-246,5-8 0,1-7-619,-1-5 78,-1-3 1,-3-4 110,3-3 1,-1-7 968,7-11 0,-7-11 0,3-11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8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8308,'9'-8'0,"-1"6"0,-8-5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9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8308,'10'-7'-932,"-1"5"699,-3-4 0,-2-2 863,7 3 0,1-1 100,5 6 1,0 0 84,1 0 0,-1 0-72,0 0 0,1 0 221,-1 0 0,6 2 138,0 3 0,0-1-460,-6 8 0,3-8-16,3 1 0,-4 3-213,4-2 0,2 0-282,-2-6 0,8 0-344,-3 0 0,-3 0-560,-2 0 0,-3 0-988,-3 0-195,0 0 1,-7 2-156,-4 3 1,-4-1 2110,-2 8 0,-16-1 0,-3 7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8269,'8'-9'0,"-4"1"619,7 8 994,-7 0 452,12 0-1445,-15 0 1,7 8 9,-8 3 0,0 5-177,0 1 1,-6 0-392,1 1 0,-9 1-225,3 4 1,1 4-350,-2 7 1,1-1-44,-6-4 1,-1 4-787,1-5 0,0 5 424,-1 2 1,-1-1-389,-4 1 1,2-3 1304,-8-3 0,6 4 0,-6-4 0,1 3 0,-7 3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19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8264,'-9'17'-628,"-7"-7"1,13 3 915,-9-7 1228,8 7-1027,-4-11 1,16 6-58,4-8 0,5 0-151,6 0 0,-2-2-15,8-4 1,-2 4-231,2-4 0,1 4 76,-6 2 1,-1 0-373,-6 0 57,0 0 1,-1 8-118,-5 4 0,-5 9 82,-12 2 0,2 6-63,-7-6 1,-7 8 48,-5-3 1,-5-3 135,4-2 1,-4 2 130,5-2 0,0 0 44,5-5 1,1-7 320,0 1-239,7-8-84,2 3 0,18-7-46,7 0 0,8 0 18,10 0 0,-1-5 103,1-1 1,-2 2-97,-4 10 1,-5-2 708,-6 7 0,-1 6 22,0 6 0,-7 2 317,-4-2 0,-4-1-304,-2 6-266,-8-6-195,-2 3 1,-5-8-24,3 0-465,-3 0-2689,5 1 1886,1-1 972,1-7 0,8-3 0,0-7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8169,'17'9'0,"-5"7"0,-1-5 0,-7 5 1258,2 1-744,3 8 1,-7 2 229,4 7 0,-4 1 162,-2-1 0,0 1 253,0 0 0,-2-1-529,-4 1 1,-3-1-492,-9 1 1,-1 0-120,-4-1 1,-4 7-190,-7-1 0,-1 0-245,0-5 1,-5-1-579,0 1 0,-3-2-788,3-5 0,4-3 729,-5-7 0,7-9 323,5-3 1,-2-4 248,8-2 1,2-10 320,9-7 1,5-8 28,7-9 0,0-1 129,0 0 0,7-5 231,5 0 0,11 5 158,6 6 1,3 14 855,3-2 1,0 11-536,-1 0 0,1 4 354,-1 2 0,1 2-461,0 4 0,-3 3-164,-3 9 0,2-1-280,-8 0 1,0 6-281,-6 0 1,6 2-271,0-1 1,-2-5-703,-9 4 1,3 2 1092,-3-2 0,-4 8 0,-1-5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35 190 8228,'0'18'2518,"0"-1"-999,0 0 1,-2-1-861,-4-5 1,4 4-56,-4-3 1,4-2-471,2 1 40,0 1 1,8-1-796,4 1 1,9-9 460,2 3 1,6-4-1080,-6-2 1,5-8 445,-5-3 0,-1 1 128,-11-1 1,-3-3 417,-8-9 1,-2 2 458,-4-8 1,-3 6 614,-9-6 1,-1 3-502,-4-3 0,4-2 266,-4 8 1,-2 0-170,2 6 0,2 5-806,9 1 383,4 7 0,1-4 0,-3 8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7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1418 8338,'-6'-17'-750,"0"0"1,-2 2 666,3 3 0,3-3 338,-4 3-210,4-3 1,-6-3 1,6 1-15,-3 0-24,3 0 0,2-1 3,0 1 0,6 0 24,-1-1 1,3 1 222,-2 0-214,-4 0 1,7-1 58,-3 1 1,-2 0-83,7-1 0,-5 7 10,6-1 1,-7 3-28,7-3 1,0-3-18,5 3 0,6-3-56,0-2 1,2-1 90,-2 1 0,4-2-75,7-4 0,1 4 51,0-5 1,7 3-20,4-2 1,6-2 16,6-4 1,1-3 3,5 3 0,-3-4 0,-3-1 1,1 5-1,5 0 0,-3 8 0,-3-2 1,-8-2-1,7 2 0,-12 0 0,6 6 0,-3-1-4,4 1 0,0 3 0,0-3 0,0 4 0,0-10 0,0 3-1,0 3 0,-1 4-12,1-5 0,6 11-4,0-11 1,-1 5 47,-5-4 1,6-1-34,-1 1 1,1 6 117,-6-1 1,0 2-107,0-1 1,0-4 41,0 3 1,-1 2 25,1-1 1,-2 5 8,-4-5 1,4 5-45,-4-6 1,-1 8-3,1-1 0,-2 3-122,2 2 0,2 0 115,-8 0 0,12 0-65,-6 0 1,8 0 57,-8 0 1,4-2-5,2-4 0,6 4-20,-1-4 1,-5 4 8,-6 2 1,-5 0-12,5 0 1,-8 0 7,3 0 0,-1 2-13,-5 4 0,9-4 19,-10 4 0,5-2-55,-5 1 1,1-3 43,0 4 0,1-2-37,4 2 0,-1-2 31,7 7 1,-10-1 0,-1 1 1,4 5 35,-11-5 0,9 5 6,-8 1 1,-2 0 63,1 0 1,-1 1-91,2-1 0,2 0 4,-8 1 1,8 5-1,-3 0 1,-1 0-1,2-6 0,0 2-41,6 4 0,5-3-12,0 3 0,1 2-13,-7-2 0,1 0-12,-1-6 0,-5 6-18,0 0 0,-2 0 55,2-6 1,-4 6 80,-8 1 0,0-1-82,1-6 0,-7 6 162,1 0 1,-3 6-143,3-6 1,-4 8 15,-8-3 1,5-1-7,1 2 0,2 0 6,-3 6 1,-1-1-154,8 1 1,-6-1 140,5 1 1,-7 0-20,2-1 0,1 1 0,-1-1 1,0-5-33,-6 0 1,0-2 84,0 2 1,0 1 19,0-7 1,0 6-22,0-6 1,-2 6 20,-4-6 1,4 6-43,-3-6 1,-3 8 6,2-2 0,-2-2-12,3 1 1,1-5-5,-8 6 0,3-6-11,-3 6 1,-3 0-10,3 6 1,-1-7-7,1 1 0,-3-6-13,3 6 1,3-2-5,-3 2 1,3 2-137,-3-8 0,-3 7 96,3-1 0,-3-2 251,-2 2 1,-1-2-128,1 2 1,0 1 38,-1-7 1,-1 6-75,-4-6 0,2 6 15,-8-6 1,6 6-66,-6-6 1,6 0 3,-6-6 1,1 3-42,-7 3 1,0-10 72,1 4 0,-1-3-30,1 3 0,-3-5 34,-3-1 0,-4 1-8,-8 5 1,0-5 4,0-1 1,-2 1 15,-3 5 1,1 0 6,-8 0 0,1 1-20,-6-1 0,-2-5-15,-4-1 1,4 1-157,-4 5 0,-2-2 175,2-3 1,-2-3 0,2-3 0,-2-4 0,-3 4 0,-3-4-1,8-2 0,-2 0 1,2 0 1,2 0 5,-7 0 0,5-6 2,-6 0 0,6-7 82,-6 1 0,1 3-82,-7-3 0,1 6 117,-1-5 1,5 5-58,-5-5 0,10 1 12,-9-2 0,9-3 18,-4 4 0,12 1 7,-6-2 0,14 7-38,-9-7 1,13 3-22,-1-3 1,-1-3-59,1 3 1,0 2 69,6-1 1,2 1-127,4-1 1,-4-5 48,4 5 0,2 1-13,-2-1 1,6 1 19,-6-1 1,5-5 158,-5 5 1,2-3-142,-2 3 0,3-5 21,9 5 1,-5 1 108,5-1 0,-5 1-77,11-1 0,3-3 81,2 8 1,0-7-82,5 1 0,-3-3 12,10-2 0,-5-1 14,-1 1 1,5 0 2,1 0 0,7-6 2,-2-1 1,-1-4-25,1 5 1,-2-2 28,2 2 0,4 3-22,-3-3 0,-3 4-149,2 2 0,-1 1 77,1 5 1,2-5-264,-8 5 245,1-4 0,-6-1-12,-1 5 1,1-3-53,0 8 0,-1 1 51,1 5 1,0 0-346,0 0 167,-1 0-691,1 0 421,7 0 0,3-2-655,7-4 1132,7 4 0,11-21 0,9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8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7982,'-18'-10'0,"7"2"134,-1 8-134,8 0 0,-5 0 313,3 0-161,4 0 0,-11 2-33,7 4 1,0-2 128,6 7 1,0-5-97,0 6 0,0-1 212,0 6 0,8 6-90,3 1 0,5-1-66,1-6 0,2 0-20,4 0 0,-2-5-156,8 0 1,-6-9 23,6 3 1,-6-4-226,6-2 0,-8-2 134,2-4 0,-6-3-119,-5-9 0,1 1-70,-7 0 0,0 0 85,-6-1 0,0-1-73,0-4 1,-10 4 101,-7-4 0,-2-2-94,-10 2 0,6-6-126,-6 6 1,2 0-237,-2 6 0,-3 5 566,3 0 0,-4 1 0,-1-6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8.6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87 139 8197,'-2'-12'-289,"-3"1"-73,3 7 1,-6-6 288,8 4 1,0 2 72,0-7 216,8 7-101,-6-11 1,7 11 267,-3-8-279,-4 9-34,6-13 1,-6 12 49,3-7 222,-3 7-202,6-4 8,-8 8-120,0 0-31,-8 0 64,6 0 0,-11 2-7,7 4 1,-2-2 52,3 7 1,1 1-56,-8 5 1,8 8 149,-1 4 1,-3 4-31,2 1 1,-5 8-34,5 5 0,0 4-136,6 7 0,-6-10-142,1 4 0,-1-12 29,6 1 0,0 1 158,0-2 1,0 1-44,0-7 0,0-7-7,0-4-441,0 4 2,0-8-26,0 6 218,0-15 104,0-2 0,0-10-154,0-4 1,0-4 89,0-7 0,2 0-241,4-1 0,-5 1 450,5 0 0,4-8 0,-1-2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9.0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7436,'0'-9'136,"0"1"-13,0 8 171,0 0-240,0 8 0,0 3 19,0 12 1,0 4 14,0 8 1,0 3 172,0 8 1,0 2-114,0 16 0,0-7 112,0 7 0,0-1-135,0 6 0,-5 0-150,-1 1 0,0-1 106,6 0 0,-2-13-158,-4-4 1,5-12-110,-5 0 0,4-3 64,2-3 0,0-7-63,0-4 1,0-3 16,0-3 0,0-6-436,0 1 88,0-8 88,0 3 62,0-7 6,0 0 142,-8-7 1,6-3 217,-3-7 0,3 0 0,2-8 0,0-2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9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70 8213,'0'-12'-1208,"0"1"1074,0-1 1,0 1 231,0-1 1,-2 8 558,-4-1-261,5 3-305,-15 2 1,7 0-76,-9 0 0,1 0 80,0 0 0,-1 6 72,1-1 0,-2 9-80,-4-3 0,4 10 46,-4 2 1,-4 6 14,-2-6 0,2 8 109,-2-2 0,2 4-182,-2 1 0,3-5 49,2 0 1,5-8-225,-4 2 1,4 2 149,2-2 0,1-6-142,5-5 0,1-3 91,4 3-593,4-4 2,-5-1-95,7-5 278,0 6-94,0-8 157,0 0 24,7 0 132,-5 0 0,14 0 43,-5 0 0,-1-2 146,1-4 0,9-11 0,7-10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29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8213,'6'-12'-225,"0"0"0,0 7 89,-6-7 1,2 8 737,3-1 1,-1-3-171,8 2 0,-1-5-148,7 5 1,-1 0 16,0 6 0,8 2 145,4 4 0,4 11-155,1 12 0,1 11-43,-1 6 0,7 4-216,-1 2 0,0-2 175,-5-4 0,-6 4-896,0-4 1,-6-3 412,6-3 1,-14 2-1523,2-1 1798,-11-1 0,2 2 0,-8 2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0.4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0 157 8188,'8'-10'-4,"-6"0"-7,3 5-43,5 3-521,-8-6 591,13 8 154,-13 0 65,14 0 18,-14 0 1,11 10 149,-7 7-325,-1 0 0,-3 16 229,4-4 0,-4 3-105,4 3 0,2-1 55,-3 1 1,9 0-86,-3-1 0,-1-1-151,1-4 0,1-2 119,5-4 1,1-4-207,-1 4 1,6-4-24,0-2 0,0-5 106,-6-1 0,1-7-151,-1 2 1,0 2 86,0-2 0,1-1 5,-1-5 1,0 0 39,1 0 0,1-5 48,4-1 0,-4-8-40,4 3 1,2-5 140,-2-1 0,8-2-65,-2-4 0,3 2-26,3-8 0,2 0-58,3-6 0,4-5-133,8 0 0,-2-6-321,-4 5 1,2-1 197,-8 2 0,1 3-624,-7-3 0,-7 5-24,-4 6 906,-3 4 0,-3 8 0,0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1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9149,'19'0'492,"4"0"1,4 0 311,7 0 0,9 0-307,3 0 1,0 0-132,6 0 1,3 0-359,15 0 0,-7 0 119,0 0 1,-5 0-157,5 0 1,-13 6 109,2 0 0,-17 0-878,-1-6 1,-11 5 3,1 1 0,-11 6-1414,-1-7 1532,-9 9 1,3-6 674,-12 3 0,-3 5 0,-9-7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1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640 35 8075,'-9'-8'0,"1"5"0,8-9 1486,-8 8-981,6-3 1,-5 14-30,7 5 1,-2 5-129,-4 6 0,-3 4 67,-9 8 0,1 1-198,0 4 1,-8-1-123,-4 7 1,2 0-47,-2 6 0,-5 0 153,-7 0 0,1-2-595,5-4 1,1 2 249,-1-8 1,2 1-416,5-7 0,1-1 79,4-4 0,3-4-93,-3-8 1,10-2 142,1-3 0,9-3-82,-3-3 0,2-4-763,-2 4 445,4-4 829,-5-10 0,14 6 0,3-13 0,7 5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1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 8075,'0'-10'2808,"0"5"-2221,0 10 1,2 5-210,4 7 1,-4 6 41,3 0 0,-3 8 28,-2-2 0,2-2-80,4 2 0,-4-2-496,4 1 1,-2 3 158,1-8 1,-1 6-559,8-6 0,-8 0-72,1-6 0,3 1-363,-2-1 1,5-5-139,-5-1 412,0 1 0,0-1-1004,-1 1 884,1-8 808,-6 3 0,8-14 0,1-3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1.9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1 398 8075,'17'0'0,"6"-6"318,0 1 0,8-7-155,-2 6 0,3-7 696,3 1 1,13-3-279,4-2 1,-2-1-265,-4 1 0,-6 0-186,7 0 0,-9-1-196,2 1 0,-5 0-623,-6-1 0,-2 1 443,-4 0 1,-10-1-238,4 1 0,-11 0 190,0 0 1,-4-1 314,-2 1 1,0 5-30,0 1 1,-8 7 167,-3-2 1,-5 4-13,-1 2 1,0 8 351,-1 4 0,1 9 200,0 2 1,-1 8-229,1-3 1,2-1-137,3 2 1,-1 0-56,7 6 1,0-1-184,6 1 1,6-3 31,0-3 0,9 2-154,3-8 1,1 2-563,10-2 1,-6-4 380,5 4 1,1-9-860,6-3 0,-1-5 480,1 6 1,5-9-567,1 3 1,-1-4 1147,-5-2 0,-1-8 0,1-1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2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33 8087,'0'-17'944,"0"8"0,2 3-717,4 12 1,-4 5 469,3 12 1,-3-2-164,-2 8 0,0 0 16,0 6 0,-6 5-545,1 0 0,-1 3-416,6-3 0,0-4-784,0 5 1,0-5 695,0-1 1,0-1-820,0 1 1318,0-8 0,-8-2 0,-1-8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223 157 8125,'12'-39'-1315,"-1"5"627,-7 3 688,4 14 0,0-1 0,-6 9 7,5 1 1,-9 16-4,-3 3 1,1 12 907,-8 6 0,3-2-406,-3 2 0,-1-6-210,7 6 1,0-6-810,6 6 517,0-8-147,0 4 1,2-10 31,4-3 1,3-5-336,9-7 0,1-2 136,4-3 1,-2-5-184,8-7 1,-6-6 492,6 0 0,-8-2 0,2 1 0,-4 5 0,-2-4 0,-7-2 0,-4 2 0,2 0 0,-3 6 0,1 5 0,-6 1 0,0 7 0,-2-4-42,-4 8 164,-3 0 1,-9 8-27,1 3 0,2 12 119,3 6 0,-3 6-198,3 5 1,3 4 56,-3 8 0,6 8-64,-5 3 0,5 5 84,-5 1 0,5 2-157,-6 4 0,7-4-37,-7 4 0,6-6 0,-5-6 0,5-1 109,-6-5 1,1-8-10,-6 2 1,5-16 126,1 0 1,-1-12-73,-5 0 1,0-12 161,-1-5 1,1-4-42,0-2 0,-1-8 136,1-3 1,0-12-202,-1-6 0,1-12 283,0-5 1,7-2-44,4 2 0,6-2-31,6 8 1,4 1-273,7 11 1,6-3 88,0 8 1,6 0-565,-6 5 1,6 1 251,-6 0 0,8 5-856,-2 1 1,-3 7 389,3-2 1,-2 4-175,2 2 815,4 0 0,-14 0 0,6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2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 8087,'35'-35'619,"-1"1"-560,1-1 1,5 6 186,1 0 1,5 8-115,-6-2 0,6 6 509,-5 5 0,-3-1-136,-9 7 0,4-5-3,-5 5 0,3 0-281,-2 6 0,2-6-141,-8 1 1,6-1-14,-6 6 0,5 0 109,-4 0 1,-1 0-328,-6 0 50,0 0-312,0 0-40,1 8 185,-1 1 0,-5 7 128,-1-5 1,-7 4 27,2-3 1,-2-2 88,1 1 1,-3 1-54,4 5 0,-4-6 116,-2 1 0,0 0-59,0 5 0,0 0 112,0 0 1,0 1-61,0-1 1,0 2 15,0 4 0,0-2-8,0 8 1,0 0 10,0 6 0,0-1 38,0 1 1,0 7-73,0 4 1,2 6 264,4 6 1,-4-3-66,3 9 0,-3-1 189,-2 6 0,0-5-42,0-1 0,0 1 47,0 5 0,-6-6-119,1 1 0,-1-11 22,6-1 0,-6-2-285,0-9 0,1-1 49,5-5 1,0-3-93,0-3 0,-2-4 45,-4-8 1,4 1-22,-4-1 1,2-8-21,-1-3 1,1-4-84,-8-2 1,7 0 42,-7 0 1,6-2-166,-5-4 0,-1 3-795,-5-9 0,-6-1 486,0-10 1,-8 1-1086,2-6 1,2-3 1607,-2-9 0,-7-5 0,-8-7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3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18 9335,'8'-9'3800,"2"1"-3103,7 16 0,-2-5-316,-3 9 1,-3-2-201,-3 1 0,-4 4-243,4-3-267,-4 3 0,0 3-2033,3-1 1407,-3 0-1362,6 1 1576,-8-9 0,8-1 304,3-8 0,-1-2 201,1-4 0,1-3 29,5-9 0,2 1 219,4 0 1,-3 1-62,3 5 0,-10-3 1332,-1 9-735,-1-1 1056,7 6-661,-9 0-524,-1 7 1,-10 3-138,-4 7 1,-3-5-287,-9-1 0,1 1-102,0 5 0,-1 1-399,1-1 1,-6 0-239,0 0 0,0-5 337,6-1 1,-1-1 91,1 2 0,6-3 34,-1-3 0,8-2 116,-2 7 106,4-7 1,10 4 258,4-8 0,9 0-67,2 0 1,6 0 125,-6 0 0,6 0-54,-6 0 0,0 0-20,-6 0-321,0 0 177,1 0 0,-9 2-128,-3 4 0,-18-3-57,-5 9 1,-10-1-159,4 7 1,-8-3 233,3-3 0,-5 3 34,-2-3 1,1 1 471,-1-1 1,3 1 6,3-7 583,4 7-711,7-3 0,11 5-16,7-3 0,7-5-167,11-7 0,12 0 18,5 0 0,3 0-58,-3 0 1,5-7-222,1-5 0,-1-3-412,-5-2 1,-1-1 303,1 1 1,-8 0-147,-4-1 1,0 1 125,-6 0 1,2-1-185,-13 1 1,0-6 115,-6 0 0,0-6 158,0 6 0,-2-6 58,-4 6 0,-3 0 206,-9 6 0,3 0 164,3-1 0,-3 9-7,4 3-100,-5-4 1,-1 8 95,0-3 0,5 3 276,1 2-299,-1 0-25,-5 7 1,3 3 134,-3 7 0,7 1-111,-13-1 0,14 6 134,-9 0 1,5 8-243,-4-2 1,-6 5 95,0 7 1,-1-5-280,7 4 0,0 3 79,0-3 1,-1 6-665,1-5 1,2-3 116,3-9 1,-1 2-111,7-8 1,0-6-177,6-6-158,0-7 631,0 12 0,2-16 343,4 0 0,3-16 0,9-11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3.7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8034,'18'0'724,"-1"0"1,2 0-110,4 0 0,0-2 245,12-4 0,-4 3-312,9-9 0,2 2-25,-1-1 0,-7-3-338,-5 9 0,-8-7-384,2 6-327,-4 1 571,-9 5 0,-2 2-1364,-8 3 1,-8 5 685,-4 7 1,-13 2-846,-9 4 0,-1-3 1478,-5 3 0,-4-4 0,0-2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4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52 8034,'15'-2'320,"-3"-3"0,9 1 129,-4-8 1,4 8 161,-4-1 0,1 1-174,-1-2 1,-5 4 332,-1-4-233,1 5-279,5 1 1,-8 1-435,-3 5 0,-4-2 203,-2 8 0,-8-3-566,-3 3 1,-4 3 126,-3-3 1,1-3-159,0 3 0,-1-6 312,1 5 1,2-5-222,3 5 569,-3-7 0,11 4-178,-8-8 1,9 2 295,-3 4-11,4-5-168,10 7 0,1-8-143,9 0 1,-3-2-595,-4-4 517,5 5-318,-14-7 11,5 8-117,-7 0 0,-2 0 615,-3 0 0,-7 0 0,-11 0 0,4 6 0,-4-1 0,-4 7 223,-2-6 0,4 7-14,2-1 872,4 3-325,2 2 883,7 1 1,2-1-749,8 0 0,8 0 105,4 1 0,11-1-414,5 0 0,5-5-83,2-1 0,-1-7-188,1 2 1,5-4-873,1-2 323,-1 0 29,2 0 0,-5 0-143,3 0 1,-2-8-1503,3-3 0,-5 1 811,5-1 1,-7 1 1042,-5-2 0,4-11 0,-6 4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4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8037,'17'0'388,"-3"-5"-272,3-1 0,-3 0 40,9 6 0,2 0 3,-2 0 1491,7 0-360,-10 0-670,5 8 0,-8 1 796,0 9-992,-7-1 1,3 6-195,-7 0 1,0 2-616,-6-2 1,0-2 336,0 8 0,0-6-477,0 6 382,0-8-342,0 12 0,-2-14-1594,-4 4 873,4-4 138,-5-2 1047,7-7 1,0-4-27,0-12 0,1-4 167,5-7 0,6 0-5,11 0 1,-4-3 182,4-3 0,-2 4-25,2-4 1,-3 10 260,3 1 1,-10 6 111,-1-5 29,-1 7-1159,-1-4 395,-3 8 1,-7 2-216,0 4 1,-7 4-280,-5 7 1,-11 6-591,-6 0 1,-3 8 1172,-3-2 0,-7 3 0,-2 3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4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8323,'8'10'519,"3"-3"-66,12-7 0,4 0 565,8 0 0,-1-6-443,1 1 1,5-9-209,0 3 1,7-3-334,-7 3 1,6-3-277,-6 9 1,-5-7-432,-6 6 0,-8 0-13,2 6 1,-4 8 685,-1 4 0,-9 3 0,-1 2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4:35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0 157 8049,'17'0'-3,"-5"0"695,-1 0 1098,-7 0-435,12 7-461,-14-5 26,5 14 1,-7-13-312,0 9 0,0-6-145,0 5 1,8-5-234,3 6 0,7-9-174,5 3 0,-2-4 18,8-2 0,0-2-170,5-4 1,-5 3-539,0-9 0,-8 6 292,2-5 0,-6-1-205,-5-5 1,1 5 178,-7 1 1,0-6 363,-6-7 1,-2 1-45,-4 6 1,-5 0-33,-12 0 0,-2 1-230,-4 5 1,-6 3 308,1 8 0,-1 8 0,-7 1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1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9951,'0'-9'2611,"1"-1"-1965,5 4 0,4 4 144,7-4 1,0-1 532,1 1-832,-1 0 0,0 6-233,1 0-11,-1 0 1,0 0-115,1 0 1,-9 2-170,-3 4 1,2 4-245,-3 7 0,3 0-207,-2 0 0,-4 1-801,3-1 1,-3 2-328,-2 4 0,0-4 763,0 5 0,0 1-1001,0-2 1853,-7 7 0,-3-3 0,-7 8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2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10801,'17'-8'3184,"6"6"-2114,0-4-1209,0 5 0,-5 1 166,-1 0 1,-2 7-43,-3 5 0,-2-1-32,-5 7 1,-3-5-60,4 10 0,-4-2 68,-2 2 0,-2-4-131,-4 5 0,4-5-33,-3-2 0,3 0 52,2 1 0,0-7-383,0 1 353,0-1-1642,0-1 951,7-3 871,3-14 0,15-3 0,2-7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2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8170,'18'-7'0,"-7"5"464,1-4 165,-1 4 1,6-4-62,1 1 1,-7-1-150,1 6 0,-1 0 316,7 0 0,-1 0-231,0 0 1,2-2-68,4-4 1,2 4-455,4-4 1,4 5-311,-4 1 1,-2-6-240,1 0 1,-4 0-1944,4 6-83,-7 0 2592,4 0 0,-7-7 0,-1-3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2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7966,'7'-17'0,"-3"5"-698,8 1 1,-1 1 418,7-1 0,1 1 651,4 4 0,-4 4 343,4-3-399,-4 3 0,-1 2-310,-1 0 1,-6 0 94,1 0 1,-8 7-760,2 5 0,-5 9 391,-1 2 0,-7 8 28,-5-2 1,5 1 238,1-1 0,-2 2 0,2-8 0,1 6 0,5-6 0,7 0 0,5-6 0,9 1 0,2-1 0,6-6 0,-6 1 0,8-6 205,-3 5 0,-3-1 26,-2 1 0,-5-1 645,-7-4 1,3-2-370,-9 7 0,1-5-56,-6 5 0,-7 1-227,-5 5 0,-11 1-278,-6-1 0,-3 0-1086,-3 0 0,-5-1 1140,-1-5 0,-7 5 0,4-7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2.4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8151,'-9'12'141,"3"-1"1,-2 1 306,3 5 0,-1 0 593,6 1 1,6-1-404,-1 0 0,3 8 69,-2 4 1,-2 6-639,7 5 0,-7 2 44,2 4 1,1 4-1510,-1-4 0,6 2 1396,-6-1 0,7 2 0,-3-4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3.2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33 8242,'0'-18'910,"0"9"0,0 3-427,0 12 0,-2 0-301,-4 11 1,2-4-53,-7 10 0,-1 4 10,-5 2 1,5 4-140,1 1 1,1-7-139,-1-4 1,3-3 32,8-3 1,0 0 147,0 0 0,8-7 229,3-4 0,10-4-73,3-2 1,8-8 40,3-3 1,-1-7-132,7-5 0,1 4-31,-2-4 0,-1 4-180,-10 1 1,1 7-392,-7-1 1,0 7-1090,-5-7 804,-9 8 121,7-3-229,-14 7 1,5 7 310,-7 5 1,-7-1 392,-5 7 0,-3-5 326,-3 10 0,1 2 42,0-2 0,1 2 172,5-2 0,-3-4 1523,9 4-781,-1-3 0,6-3-429,0 0 1,8-5-11,3-1 1,-1-7-194,1 2 1,3-4-270,9-2 1,-4 0-243,4 0 0,-4 0-374,-1 0 0,-1-8-161,0-3 0,-1 1-638,-5-2 1,3 7-1530,-9-7 2744,9 1 0,-12-14 0,5-2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3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8158,'18'-8'2677,"-1"-2"-2390,0 1 1394,-7 1-232,-3 8-75,-7 0-1022,0 0-118,0 8 0,0-4-113,0 7 60,0-7 1,8 9 32,4-7 1,9 0 27,2-6 1,8 0-319,-3 0 0,-1-2-56,2-4 1,-6 4-23,6-3 1,-8-3-30,2 2 0,-4 0 171,-1 6 1,-7-5-179,1-1 215,-8 0-188,11 6 125,-13 0-593,6 0-4,-16 0 1,-2 0-413,-7 0 0,-6 8 218,0 3 0,-8 5-391,2 1 0,-3 2 402,-3 4 0,-1 2 818,-5 4 0,-3 11 0,-8-3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4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581 1 7730,'-8'21'0,"-2"-4"0,1-2 1003,3 1 122,4 1-81,2-7-420,0-3 1041,0 1-620,0-6-705,0 6 1,0-6-233,0 3-359,0-3 1,0 8-911,0-4 1010,0-4 1,-2 7-706,-4-3 257,4-4-814,-5 6 895,7-8 0,2-2 65,3-4 1,7-2 334,11-3 0,4-5 197,7 5 0,-5-3 477,0 3 1,-6-3-363,6 9 0,-8-1 467,2 6-279,-4 0-77,-1 0 261,-9 0 1,5 2-159,-9 3 0,-1 5-538,-9 7 1,-5 3-147,-7 3 1,-1-4-192,1 4 1,0-4 127,-1-2 0,1 1-265,0-1 39,0 0-79,-1-7 710,9-2 0,9-8-46,11 0 0,5-2 402,1-4 0,6-2-90,0-3 0,2-5 61,-2 5 1,-4 1-102,4-1 0,-9 7 134,-3-2-1158,1 4 591,-3 2 1,-5 2-627,-15 4 1,-3 5 379,-15 12 0,-5 2-451,-6 4 0,-7 2 333,7-8 1,-14 8 331,2-2 1,-9 3 144,3 3 0,-5-1 28,5 1 0,-5 0 100,5-1 1,2-1-141,10-4 1,6 1 889,11-7 1,4-5 554,8-7-645,7 1 1,12-3-219,15-3 0,16-6 39,13-6 1,12-5-72,5-12 0,12 2-125,6-8 0,3 0-534,3-6 1,-8 1 361,-4-1 1,-6 8-945,-6 4 1,-5 0 478,-12 6 0,-6-4-1126,-11 9 1,0 3-510,-12-3 410,4 8 1477,-19-3 0,-9 7 0,-13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4.3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0 8137,'-18'18'538,"1"-1"1,2 0-102,3 1 1,3-7-55,3 1 0,4-7-65,-4 7 0,6-8 575,6 2-942,3-5 1,9-1-512,-1 0 1,-5 0 265,-1 0 1,1 0-268,5 0 1,0 0 560,0 0 0,1-15 0,-1-4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4.5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8128,'10'2'0,"-4"4"0,1-2 312,-1 7 0,0-5-121,-6 6 1,0-1 713,0 7 0,0-1-264,0 0 0,0 6-92,0 0 1,0 14-201,0-3 0,0 14 47,0 4 0,6 2-624,0 9 0,-1-1 211,-5 1 1,2-3-769,4-8 1,-2-2 497,7-4 0,-1-10-672,1-7 1,5-2 267,-5 2 1,-1-6 50,2-11 0,-9-3-291,3-3 587,4-4 0,-8 4 344,3-12 0,5-11 0,0-10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4.9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13239,'18'0'91,"1"0"225,4 0 0,-2 0 437,8 0 0,-2-2-306,2-4 0,1 4-152,-7-4 0,6-1-939,-6 1 1,6-2 477,-6 3 0,0 3-837,-6-4 777,1-4 0,-3 6-3345,-3-7 1276,-5 7 1439,-7-11 1,-7 7 855,-5-4 0,-3-3 0,-3 4 0,1 3-273,0 2 163,0 4 1,-1 4 317,1 4 1,5 3-205,1 9 1,7 7 1126,-2 4 1,4 3-102,2 3 1,-5-1 138,-1 1 0,0 1-555,6 5 0,0-5 25,0 5 1,0-7-538,0-5 1,0 2 64,0-8 0,0 2-311,0-2 1,0-4 193,0 4 0,0-9-1984,0-3 104,0 1 555,0-3 1,-2 5 494,-4-8 0,-1-3-619,-5-8 1399,-3-5 0,-2-15 0,-10-2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5.3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102 139 8394,'-8'-10'0,"-3"6"2669,-4 8-2231,5 6 0,-4 7 1205,9 0-1067,-9 1 0,12 5 601,-3 0-775,-5 0 0,8-6-230,-4 0 0,12-5 62,6-1 0,3-7-700,2 2 0,8-6-132,4-6 1,4-5-584,1-12 0,7 1 311,-1-6 1,0-1-470,-5-6 0,5 1 835,1-1 0,-1 8 219,-5 4 1,-1 4 622,1 2 0,-8 7-205,-4 4 1021,4 4 1,-8 2-96,4 0 1,-10 8 2076,-1 4-2353,-8 3 0,9 2 510,-7 1-968,0-1-129,1 0 0,-3-7-779,8-5 1,-1-3 436,7-2 0,-1-2-1146,0-3 0,8-5 387,4-7 1,-4 0 84,-2-1 0,-2 3 848,2 3 0,-9 5 1322,3 7 528,-4 0-1195,5 0 1215,-1 7 0,-6 3-853,1 7 0,-8 1-990,2-1 0,3 0-812,3 0 1,-3 1-947,3-1 1,-1-5 1181,7-1 521,-1-7 0,8 11 0,2-5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5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8235,'18'-8'0,"-1"-3"455,0 3 1,8 0 659,4 8 0,4 0 382,1 0-1018,1 0 0,-6 0-67,0 0 0,-8 6-206,2 0 0,-4 7-1231,-2-1 924,1 3 1,-9 4-1245,-3 5 1,-4-3 779,-2 7 1,-2 1 564,-4 6 0,-3-1 0,-9 1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6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18 8195,'-7'9'0,"3"6"490,-8-3 168,8 3 1,-5-3 806,3-1-968,4-7 1,-8 6 453,5-4-643,3-4 0,-8 11-386,4-7 1,4 1-85,-3-1 0,1-4-31,-2 4 1,4-2-71,-4 2-587,4-5 271,2 7 334,0-8 0,0 2 78,0 4-73,0-4 317,0 5 0,2-7-129,4 0 0,-2 0-150,8 0 1,-7-1-275,7-5 0,-1 2 179,7-8 1,-1 7-10,0-7 0,0 6 61,1-5 0,-1 7 286,0-2 1,1-1-203,-1 1 1,0 0 950,1 6 0,-7 2-19,1 4 1,-1-2 329,6 7 0,-1-5-427,-5 5 1,3-5 871,-8 6-1133,7-9 0,-3 11-153,7-8 1,-6-1-436,1-5 0,-1 0 220,7 0 0,-7 0-1615,1 0 284,-1-7-361,7-3 1270,-9-7 1,1 7-157,-4 4 511,-4 5 1,5 8-98,-7 5 0,-2 3 590,-3 2 1,3-5-236,-4-1 1,2-1 580,-2 2-718,4 3-447,-5-13 1,5 6-375,-4-8 0,4-2 370,-4-4 0,4-4-85,2-7 0,0 0-14,0-1 0,-5-5-186,-1 0 0,-2-7 637,2 1 0,-3-12 0,-9-3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8243,'0'-18'-613,"0"1"-77,0 0 0,0 5 460,0 1 1,0 5 229,0-6 0,0 1 0,0-6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432 363 7934,'-15'-2'143,"4"-3"1,-5 3-15,5-4 1,1 4-171,-2 2 1,7-6 57,-7 0-209,1 1 0,-5 3 105,5-4 38,-5 4 1,14-8 211,-3 5-30,-5 3 224,8-6-159,-13 8 1,11 0 198,-8 0 0,7 0-117,-7 0 1,6 0 419,-5 0 33,-1 0-88,-5 0-390,0 0 0,-1 6-35,1 0 0,6 7-143,-1-1 1,1 5 63,-7 6 1,3-2-57,3 8 1,-1-6 117,7 6 0,-5-8-11,5 2 1,0-4-218,6-2 0,2 1 54,4-1 1,3-7-202,9-5 0,7-3 88,3-2 0,5 0-488,2 0 1,1-13 17,5-4 1,-5-6-190,4-1 1,-5-1 324,-6-3 1,-4-5-11,-8 4 1,-7-3 347,-4-3 0,-5-5-53,-1-1 0,-13-1 63,-4 2 1,-12 3-101,0-3 0,-4 11 207,-1 6 1,-7 4-259,1 1 0,0 9 221,5 3 0,1 4 0,-1 2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7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181 105 8110,'0'-27'4598,"0"2"-4201,0 15-694,0 2 201,-8 16 0,-2 2 668,-7 7 1,0 0-220,-1 1 1,7-1-619,-1 0 0,9 0 28,-3 1-337,4-1 0,10-2 265,3-3 1,12-4 29,6-8 1,4 0 139,1 0 0,-1 0-56,-4 0 1,1-6-136,-6 0 1,-1 0 81,-6 6 0,-6 0-294,1 0 1,-8 2 116,2 4 1,-5-2 74,-1 7 0,-7 1 108,-5 5 1,-5 1-21,-6-1 1,4 0 418,-4 0 0,3 6-209,3 1 0,0-1 696,0-6 0,7-6-348,4 1 1,4-6 518,2 5 1,0-5 188,0 5-528,8-7 1,2 4-174,7-8 1,0 0-203,0 0 0,6-2-787,1-4 0,4-3 428,-5-9 1,6-5-730,-6 0 1,8-7 421,-2 1 0,3-4 27,3-1 1,0-3 537,-1-3 0,-5 9-174,0-4 1,-2 5 227,2-5 1,-4 10 205,-8 8 752,0-1 1539,-7 17-21,-3-7-1245,-7 8-732,0 8 1,-7 1-124,-5 8 0,5 1-231,1-1 1,-2-5 34,2-1-321,1 1 1,7 3 9,3-4 0,1-3-327,11-8 0,-1 0-157,13 0 0,-1 0 247,7 0 1,-2-2 30,-5-4 1,3 3 56,-8-9 0,6 8 202,-6-1 0,-6 3-82,-5 2 1,-6 0 5,5 0-89,-7 0 1,2 0-263,-12 0 0,-4 2-137,-7 3 0,-8 3 210,-4 3 0,-3 5 28,-3-5 1,2 11 86,5 1 0,-5 0 115,4-6 0,-4 2 6,-1 4 0,1-4 168,4 4 1,-1-3 511,7-3 1,0 0-347,5 1 1,7-3 371,-1-4 0,6 5 157,-5-5-66,7 5 1,-6 1 245,5 0-501,3 1 0,-6-1-212,8 0 0,-6 0-233,1 1 0,-1-7-280,6 1 105,-8-8-725,6 3 750,-6 1 1,14-8 40,0 0 0,7-2-70,-1-9 0,9 5 219,2-6 1,0 7 46,-5-7 196,7 8 0,-6-4 149,4 8 412,-4 0-405,-9 0 0,-3 8-84,-7 4 0,0 3-184,0 2 1,-2 1 80,-3-1 1,3-6-313,-4 1 0,-2-6-30,2 5 0,1-5-188,5 6-263,0-9 193,0 5-39,0-8-56,0 0 0,-6 2 137,0 4 1,-7 3-77,1 9 1,-5-1 239,-6 0 1,-4 3 52,-8 3 0,1-2 34,-1 8 0,-5-6 155,-1 5 1,-7 1-20,2 6 1,2-6-152,-2-1 0,8-1 415,-3 2 1,5-2 64,1-4 1,8-4 204,4 4 0,6-9-194,5-3 0,3-5-13,3 6 0,6-8 98,0 1 0,10-3-71,13-2 1,11-2 7,12-3 0,18-5-106,5-7 1,6-6-200,0 0 1,-6-6 76,0 6 0,-2-6-368,-9 6 1,-6 2-257,-6 9 1,-13-1-557,1 7 1,-11-2-2107,0 2 2258,-11 5 0,-4-5 69,-8 12 1,-16-3 788,-7 9 0,-8-1 0,-3 7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7.8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9718,'-27'12'0,"4"-3"0,4 1 0,2 0 1442,0 3 0,7-3 26,4 1-566,4-7-581,2 11 0,2-13-438,4 4 1,-2-2-511,7 2 1,1-4-171,5 3 1,-5-3 520,-1-2 1,1-2-1493,5-3 0,0 1 19,1-8 1749,-1 1 0,0-14 0,0-2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8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7912,'15'-18'0,"-1"3"0,-3 1 1174,3 3-541,-7 7-76,1-4 0,-6 8 275,4 0-408,-4 0 1,5 2-130,-7 4 0,0 6 324,0 11 1,0-2 4,0 8 0,2 1-46,4 11 0,-4 5-243,4 11 0,-4-1-114,-2 8 1,-6 1-1033,0 10 0,-5-4 591,5 4 1,-6-6-1591,7-6 0,-7 3 374,6-9 0,1-7 1436,5-9 0,-8-5 0,-2-1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8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51 8121,'11'-17'866,"1"-1"1,-7 9-163,7 3 1,0 6 187,5 6 1,6-2-408,0 7 0,0 1-198,-6 5 0,1-2-274,-1-3 0,-6 3-325,1-3 0,-8 3-631,2 2 712,-5 1 0,-1-1-406,0 0 1,-1 8-581,-5 4 1,0 2 1216,-11-2 0,3 3 0,-11-5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8.7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8121,'-7'18'159,"5"-1"-198,-4 0 1,4 1 1098,2-1 1,-2 2-376,-4 4 1,4-4-115,-3 4 1,3-3-113,2-3 0,-2 2-44,-4 4 0,4-4-436,-4 4 1,4-3-640,2-3-459,0 0 0,2-1 661,4-5 1,-2 3-1229,8-9 692,-1 1 572,-1-6 0,5-8 422,-3-3 0,3-12 0,2-4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8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8121,'10'-7'0,"5"-1"319,-3-4 0,3 3 518,2 3 0,8-4-254,4-7 0,4 2-186,1 3 1,1-1-237,0 7 1,-3-6 91,-3 7 1,2-3-644,-8 2 1,0 4-27,-6-3 0,1 3-1060,-1 2 628,0 0-719,0 0 1094,-7 0 1,-2-2-376,-8-4 848,0 4 0,0-6 0,-16 1 0,-3-3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09.3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310 0 9552,'-9'2'969,"3"4"0,-4 5-669,-1 12 0,-5-1-249,-1 6 1,0 1 58,0 6 0,-3 5-865,-3 0 0,4 7 436,-4-7 0,4 0-534,1-5 1,1-6 390,0 0 0,2-8 65,3 2 0,2-4 289,5-2 0,3 1 210,-4-1 1,6-6 292,6 1-293,3-8 0,9 9 551,-1-7 0,0 2 150,0-3-353,1-3 0,-1 6-195,0-8 1,-7 2-495,-4 4 71,3-4-151,-7 13 0,4-5 56,-12 7 0,-3-6 36,-9 1 0,1-1 112,0 7 0,1-1-23,5 0 1,1-5 613,5-1 0,5-7 39,0 2 1,15 2 268,14-3 1,5 1-407,7-6 0,-3 0 96,8 0 0,-7 0-57,1 0 1,-4 0-180,-1 0 1,-8 0-366,-4 0 1,-10 2 167,-1 4 0,-8-2-993,2 7 0,-6 1 40,-6 5 1,-11 0-328,-12 1 0,-10 5 356,-1 0 883,-8 0 0,-4-6 0,-9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0.0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8101,'11'-6'972,"1"0"-431,0 1 1,11 5 385,0 0 1,5 5-110,-4 1 0,4 0 315,-5-6 0,0 6-550,-5 0 1,-1 1 582,0-1-1220,1-4 28,-1 13 1,-7-11-407,-5 8 1,3-1-750,-2 6 0,-2 3-1055,-10 3 0,-6 4 2236,-11 7 0,-4 1 0,-7-1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0.8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319 1 8174,'-10'0'952,"3"0"888,7 0 1361,0 0-2776,0 8 1,-6-5-247,0 9 0,-1 0-409,1 5 0,2 0-111,-8 0 0,9 6-1051,-3 1 850,-4-1 1,10-8-666,0-4 1,10 3 437,13-8 1,4-8 216,7-10 1,9-3 349,3-2 1,9-6 18,3-1 0,-6 7 331,-6 6-217,-7 7 353,3-12 0,-10 15 389,-3-5 1,-4 4-438,-7 2 968,-9 8-766,-1-7 1,-8 15 19,0-5 0,-2 5 1,-4 1 1,-11 6-635,-12 0 1,0 6 216,-5-6 0,3 6-665,-9-6 0,1 2 94,-1-2 1,3-4-174,-3 4 0,3-9 296,3-3 0,7-7-34,4 2 1,4-4 137,1-2 302,9 0 0,3 0-98,12 0 1,-2-6 156,7 0 1,1-2 205,5 3 0,0 3-20,1-4 1,-1 2 173,0-2 0,0 5 172,1-5 42,-1 4-474,-7 2 18,-3 0 0,-7 2-243,0 4 0,-7-3 130,-5 9 1,-3-1-324,-3 7 0,1-3 93,0-3 1,-2 3-26,-4-4 1,5 5 150,1 1 9,0-7-37,15 5 409,-14-5-109,14 7-115,-5 0 0,9-1-13,3-5 109,-3 5 1,6-7-169,-8 9 0,-8-1 2,-3 0 1,-10 0 9,-2 1 0,-8 5-8,2 0 1,-4 6 178,-1-6 0,5 0-101,0-6 0,8-2 440,-2-3-185,11 3-431,-3-13 158,21 6-11,-4-8 1,25-2 76,7-4 0,7-3-147,5-9 1,4 1-109,-4 0 1,4-2-515,2-5 1,-2 5 267,-4-4 1,-4 4-534,-7 2 0,-3 1 347,-3 5 1,-4-5-173,-8 5 0,-1 1 684,-5-1 0,-3 7 0,-8-11 0,0 5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1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399 0 8883,'-18'12'0,"1"-1"0,-2 3 0,-4 3 0,-4 4 0,-2 2 0,0 0 1175,-2 2 1,-1 0-986,-3 4 0,6 2-5,1-8 0,6 6-84,-1-6 0,6 6-103,6-6 0,3 0-308,8-6 1,0 0-801,0 1 0,4-3 504,7-4 1,7-3 64,10-8 1,11-2 57,-5-4 1,1-1 821,0-5 0,-10-1-56,9 7 0,-5 0 183,0 6 0,-4 0 53,-8 0 0,0 0 1687,1 0-1376,-9 0-339,-1 0-1285,-8 8 1,0-4 332,0 7 461,0-7 0,-8 12 0,-1-7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67 8147,'0'-17'342,"0"0"0,0 5-102,0 1 1,-8 7 306,-4-2 1,3 12-56,-3 5 1,1 11-182,-7 1 1,1 13 14,0-1-84,-1 11-46,1-2 0,6 2-386,-1 0 0,8-5 110,-1 5 1,3-10-2,2-1 1,0-3 4,0-9 1,2 1-232,3-7 0,5-2-262,7-3 0,2-5 201,4-7 1,2-1-319,4-5 0,4-4 227,-4-7 1,3-6-223,3 0 230,-8-8 342,-2 4 0,-2-9 91,0-5 0,-6 5 71,-5-5 0,-8-1 9,1 2 1,-3 7 1200,-2 10-991,0-4 1,-2 10 303,-3 0 0,1 1-169,-8 10 1,1 1-168,-7 5 0,1 2-81,0 3 1,0 5-185,-1 7 1,1 2 147,0 4 0,1 6-133,5 12 1,-3 3 313,9 8 1,-7 2-155,6 3 1,-1-1 299,1 7 0,2-1-92,-8 1 0,1 3-15,-6-9 0,-1 7-229,1-7 0,-2 1-86,-4-6 1,2 3-16,-8-3 0,6 8-320,-6-14 0,2 0-198,-2-11 0,2-3 284,4-3 0,4-4 23,-4-8 1,-2-7-43,2-4 0,-6-4 139,6-2 0,-6-8 128,6-3 0,2-5 217,10-1 0,-3-6-60,8 0 0,1-14 119,5 3 1,7-5-5,5 5 0,11-1-65,6 1 0,5-1-128,7 0 1,-3 1 62,8-1 1,-6 3-213,7 3 1,-3-2-179,2 8 0,2 0-334,-8 6 1,1 7-55,-7 4 1,-7 4-542,-4 2 0,2 0 296,-2 0 0,-5 2 374,-7 4 0,-5 4 480,5 7 0,-7 0 0,4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1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8074,'17'-27'2659,"0"2"-2061,1 8 1,5 8 283,0 3 1,8-2-315,-3 2 1,-3-5-286,-2 5 1,-9 0-262,-3 6 1,-5 0-252,6 0 1,-8 2-369,1 4 1,-5 9-780,-5 8 1,-7 8-1476,-11-2 2851,-4 11 0,-15 4 0,-2 8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1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8074,'2'18'556,"4"-1"0,3-7-278,8-5 0,3-5-466,3-5 1,-2 1 25,8-8 0,-6 1 75,6-7 0,-6-5-141,5 0 0,-6 0-260,1 6 0,-4-6-549,-2 0 1037,-7 0 0,5-2 0,-5-2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1.5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9578,'-11'23'0,"1"0"0,2 0 0,4 0 0,3 0 0,1 0 0,-2 0 1988,-4 0-1685,4 8 0,-6-10 249,8 8 1,0-8-470,0 2 1,0-4-351,0-1 0,0-1-64,0 0 0,0-5-392,0-1 1,8-7-383,3 2 1,5-6 527,1-6 0,2-5 577,4-12 0,4-12 0,8-9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2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18 8074,'17'-8'1156,"-7"6"-785,-2-5 1,-8 9 272,0 3 1,0 7-83,0 11 0,-2 0-157,-4 12 0,4-5 60,-4 11 0,-1 1-110,1-2 0,0 6-2,6-5 1,0 1-204,0-2 1,0-3-200,0 3 1,0-5 286,0-6-1175,0 3 733,0-12 1,2 10-1057,4-7 590,-4 0-503,5-5 1,-5-9 331,4-3 0,-2-8 147,8-9 0,-1-3 208,6-15 1,1-1 485,-1-11 0,0 5 0,1-5 0,-1 7 0,0 5 218,0-4 0,-5 16-135,-1 0 3192,-7 7-2025,4 10 0,-8 8-67,0 3 0,-8 5-727,-3 1 0,-7 6-241,-5 0 1,2 8-82,-8-2 0,1 3-121,-7 3 0,6-6-572,0 0 0,4-2 429,2 1 0,-4-3-917,16-7 1,-6-7 382,11 1 1,-2-8-208,2 1 0,4-1-235,-3 2 704,3-4 0,9 6 231,5-8 1,-2 0-29,1 0 0,-5 1 221,5 5-109,-7 4 0,4 7 539,-8 0 0,0 1-57,0-1 0,-8 2 71,-3 4 1,-5-4-241,-1 5 0,0 0 49,0 0 1,5-3-99,0-10 0,9 5 334,-3-5 287,4-3-480,2 7 0,8-7 735,3 3 1,5 5-84,1-5 1,0-1 188,0 1 1,6-5-477,1 6 1,6-8 73,-1 1 1,-2 3 58,2-2 1,0 0-314,5-6 1,1 0-1010,-1 0 1,1 0 398,0 0 0,-3-2-1869,-3-4 1,2 4 446,-8-4 1,6 4-3159,-6 2 4687,0 0 0,-6-7 0,0-3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2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8074,'10'0'5444,"-2"0"-4371,-8 0-218,0 0-504,0 8 1,0-4 149,0 7 0,0-5-88,0 6-405,0-1 1,0 6-48,0 1 1,7-7 143,5 1 0,3-8-371,2 1 0,1-3-28,-1-2 1,6 0-115,0 0 1,0 0-62,-5 0 0,5-7-333,0-5 1,-6 2 230,-6-1 0,-7-1-75,2-5 1,-4 0 41,-2 0 0,-2-1 148,-4 1 1,-5 2 6,-12 3 1,0-1 448,-12 7 0,4 0 0,-11 6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2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53 7918,'-8'-25'1514,"-1"9"-1514,-9 5 0,9 11 0,1 17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5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7940,'-17'10'0,"7"5"0,1-3 81,3 11 0,4-4 168,-4 4 0,4-4 14,2-2 1,6 6 341,0 1 0,2-1 255,-3-6-534,-3 0 0,12 0-97,-8 1 0,1-1-26,-1 0 1,-4-5-185,4-1 169,3 1-436,-7 5-33,6 0 1,-6-5-889,4 0 379,-5-9-479,7 5 729,-8-8 1,2-8 133,4-3 0,-2-5 406,7-1 0,1-8 0,5-2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6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1 7940,'0'9'386,"0"1"179,0-4 0,0 3-96,0 9-820,8-1 365,-6 0 1,7 6 415,-3 0 1,-4 8-64,4-2 1,2 4 81,-3 1 0,1 3-193,-6 3 0,-6-1-234,1 7 0,-7-8 61,6 2 1,-7 3-135,1-3 1,-3 0-106,-2-5 1,5-8-464,1-4 0,-1 2-119,-5-2 0,-6-2 283,0-9 0,-2 1 8,2-7 1,1 5 68,-6-5 1,7 0 416,-3-6 0,0 0-19,0 0 1,1-6-23,6 0 0,0-5 86,0 5 0,5-5-91,0 5 1,3-2 110,-3 2 1,3 4-36,3-3 89,4-5-68,-13 0-50,13-7 0,-6 0-1,8 0 0,8-1 23,3 1 0,5 0-8,1-1 1,2-5-5,4 0 0,4-6-165,8 6 1,5-5 137,0 5 0,10-8-192,2 2 1,6-4 45,5-1 1,5-1 82,-5 1 1,4-1 74,2 0 1,1 3 160,-1 3 1,-8 4 22,-3 8 0,-4-1 274,-2 1 1,-8 7-17,-4 5 0,-9 3-130,-2 2 1,-8 6-317,2-1 1,-6 9 17,-5-3 0,1 5-2,-7 1 0,0 0 16,-6 1 0,0-1-232,0 0 1,0 2 73,0 4 1,-8-3-28,-4 3 0,-3-4 335,-2-2 1,-1 6-75,1 0 1,0-5 364,0-7-319,7 1 1,2-1-1,8 1 16,0-8-218,0 11 1,2-13 14,4 4 1,-2-3 97,7 3-188,1-4 0,5 8 72,0-5 0,-7-1-56,-4 8 0,1-6 11,-1 5 1,0-5 39,-6 5 0,0 1 143,0 5 1,-6-5 216,0-1 1,-5 1-135,5 5 1,-1-1 117,1-5 1,4 4-74,-4-3 1,4-2-78,2 1 1,2-7-60,4 2 0,3-2-57,9 1 0,1-3-239,4 4 0,10-12-332,7-5 0,8-5-630,-2-1 1,2 0 1147,-2-1 0,4-7 0,-6-1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7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18 7927,'0'-10'108,"0"2"1,0 10 100,0 4 1,-2-2 262,-4 7 1,-3 7-280,-9 5 0,1 6-145,0-6 0,0 7-127,-1-1 0,-3-2-155,4 2 1,-2-8-257,13 2 1,-2-4 218,2-1 0,5-7-214,-5 1 0,6-8 15,6 1 469,3-3 0,8-2-89,1 0 257,-1 0 0,-2 8 749,-3 3 1,1 1-472,-7 5 1,0-3 678,-6 9 0,0 2-454,0-2 1,0 0-163,0-6 0,0 0-255,0 1 1,0-1-376,0 0 1,2-1 77,4-5 1,-3-1-340,9-4-965,-1-4 1,7 3 639,-1-10 1,6-5 707,0-7 0,0-16 0,-5-4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7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7927,'12'0'1123,"0"0"1,-1 0-729,6 0 0,6 0 185,0 0 0,8-2 151,-2-3 1,2 3-288,-2-4 0,1 4-424,-7 2 0,2 0-185,-2 0-33,-3 0 1,5 0-230,-8 0 1,-6 2-561,1 4 0,-6-4-1339,5 3 914,-7 5 831,4 0 0,-10 7 581,-4 0 0,0 2 0,-11 5 0,-4-5 0,-14 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8487,'10'-7'2826,"5"5"-2077,-13-6-384,6 8 0,-8 8-130,0 3 0,0 5-239,0 1 1,0 2 124,0 4 0,0-2-559,0 8 1,-6-8 188,0 2 227,1-3-683,5-3-706,0-8 841,0-1 397,7-8 0,1-8-63,4-3 1,3 1 112,-3-1 1,-3-1-360,3-5 1,-1 5-371,6 1 461,1-1 0,-1 3 499,0 3 0,-5 4 252,-1 2 399,-7 0-650,12 0 0,-14 2 1130,3 4 0,-3-2-495,-2 7 1,-2-1 1178,-3 1-1085,3 5-798,-6-7 0,8 3-255,0-1-212,0-7 1,2 4 35,4-8 0,-3 0 190,9 0 0,0-6-854,5 0 0,2-13 360,4 2 1,-4-4-9,4 3 0,2 1 414,-2 0 0,0 7 442,-5 4 1,-1 4-21,0 2 0,1 0 0,-3 8 1100,-3 4 0,-5 9-618,-7 2 1,2 0 631,4-6 1,-4 6-529,4 0 1,-4 0-297,-2-5 1,0-1-519,0 0 0,0-5-955,0-1 832,0-7 0,7 10-306,5-9 1,-3 1-2485,3-6 3008,-1 0 0,14-8 0,2-1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8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0 7927,'-18'12'-30,"1"-1"0,0 1 0,1-1 1,3-1-1,1 0 0,-1-1 1,0 5 1341,1 1-1068,-3 2 0,11 1 156,-8-1 1,8 8-57,-1 4 0,3-4 76,2-2 1,0 2 473,0-2-598,0 0 1,7-8-237,5-3 0,3 1 101,3-7 1,-1 0-141,0-6 1,2 0-200,4 0 1,-3-6-325,3 0 1,-6-7-196,-5 1-477,3-3 732,-5-10 1,-1 6 91,-3-4 1,-12 3 278,-5 3 0,-5 2-78,-1 3 1,0-1 160,-1 7 1,-1 0 106,-4 6 285,4 0-489,-6 0 0,13 8-99,1 3-1021,7 5 835,4 1 1,15-1-357,8-5 726,0-3 0,2-8 0,2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8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35 7927,'10'-8'-105,"-3"6"0,-5-7 1761,4 3-527,-4 4-355,6-6 0,-3 16 207,1 4 0,6 5-432,-7 6 0,9 2 135,-3 4 0,-1 3-257,2-3 0,-9-2 289,3 2 0,-4 0-491,-2 5 0,-2 3-420,-4 3 0,-3-3-257,-8 3 0,-1-3-558,1-3 1,-6 1-55,0-1 1,-6-5 391,6 0 0,-8-10-918,2-1 0,2-3 1590,-1-9 0,-1 7 0,-6-3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9.5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13411,'17'8'297,"1"-4"-91,-1 7 0,-2-5 73,-3 6 1,1-7-107,-7 7 1,2-6-142,-2 5-605,-5 1 1,7 5 219,-8 0-1639,8 1 465,-6-1 846,13-7 0,-11-3 255,7-7 0,1-7 125,5-5 1,-3-3 5,3-3 0,-3 1 14,9 0 1,-2-1 252,2 1 1,-4 0-89,4 0 0,2 7 597,-2 4 0,-6 4-183,-5 2 1382,-1 0-1134,7 0 1,-9 2-36,-3 4 0,-4-2-87,-2 7 0,-2 1-119,-4 5 1,-1 0-548,-5 1 1,-3 1 242,3 4 1,-3-4-531,-2 4 1,-7-3 312,1-3 0,6 4-93,6-4 1,1 4-202,-2-9 127,-3-4 225,13 7 346,-6-13 0,10 6 189,4-8 0,4 0-173,7 0 0,6 0 74,0 0 1,0 0-100,-5 0 1,5 0-45,0 0-100,0 0-210,-6 0 1,-7 2 33,-5 3 1,-3-1-158,-2 8 1,-7 1-25,-5 10 1,-9-4 77,-2 4 1,-8 4 347,2 2 0,-1-2-172,1 2 1,-2-8 175,8 2 0,2-4 99,9-1 0,5-1 163,7 0 1,0-5-138,0-1 0,2-5 54,3 5 0,-1-7 60,8 2 1,5-4-145,6-2 0,2 0 0,-2 0 1,-2-2-11,8-4 1,-6 2-210,6-7 1,-8 1-107,2-1 0,-4-5-226,-1 5 0,-1-3 74,0 3 1,-7-4-530,-4 3 141,3-3 0,-7-3 275,4 1 0,-4-2-143,-2-4 0,-6 2 74,0-8 1,-7 6 41,1-6 0,-3 0 414,-2-5 0,-1-1 0,1 0 0,5 1 0,1-1 0,-1 8 0,-5 4 0,0 4 237,0 2 1,-1-1-42,1 1 609,0 8-482,-1 1 0,7 8 710,-1 0-258,8 0 0,-5 9-378,3 9 1,4 7-153,-4 9 0,4 3-25,2 3 0,0-1-40,0 7 0,0 0-150,0 6 1,2-4 65,4 4 0,-4-10-143,4 10 1,-4-6-253,-2 0 1,0-4-391,0-7 0,0-2-312,0-5 1,2-8 51,3-9 949,5-7 0,15 4 0,2-8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19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14 10176,'17'-2'0,"1"-1"0,-1-3 0,0 4 2226,1 6-2167,-9-2 1,-1 7 987,-8-3-628,0-4 0,0 13-13,0-3 0,0 3-133,0 3 1,0-7-1399,0 1 843,0-1-2122,-8 6 489,6-7 250,-5-2 1013,7-8 1,0-14 651,0-3 0,0-12 0,0 2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0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87 7979,'9'-12'536,"-3"1"-56,-4-1-143,-2 2-220,0-5 1,0 11 381,0-7 15,0 7 26,0-4-1,0 8-417,-8 0 1,6 2-141,-3 4 1,3 5 8,2 12 1,0 4 72,0 8 1,0 1 83,0 5 0,6 5-17,-1 12 1,7 11 39,-6 11 0,-1-1-1368,-5 2 1599,0 7-292,0 1 0,0 5-730,0-8 1,0 3 507,0 3 1,-7-2-1081,-5 8 0,4-15 599,3-2 1,1-16-244,-2-7 1,4-12-48,-4-6 883,4-11 0,2-2 0,0-4 0,0 4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0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9389,'12'2'1622,"-1"4"0,-7-3-1199,2 9 1,1-6 0,-1 5 107,-2 3 0,0-5-713,2 3-275,-4-1 1,7 5-449,-3-5 0,-2 3 363,7-9 1,1 1-414,5-6 0,0 0 310,1 0 1,7-8 203,4-3 0,-5-4 359,0-3 0,1 7 161,-2-1 1,0 8 106,-6-1 1,-6 3 153,1 2 61,-8 0 0,4 7-197,-8 5 1,-2 11 95,-4 6 1,-6-2-158,-11 2 0,-4-1 27,-7 7 1,-1 0-401,1-1 1,-1 1 97,0-1 1,1-5-43,-1 0 1,3-8 308,3 2 0,4-4 198,7-1 0,3-7 31,4 1 141,3-8-200,8 11 0,9-13-29,9 4 0,1-4-291,10-2 0,2-6 138,9 0 0,-4-7-703,5 1 0,-5-5 13,-1-6 1,-2 3-252,-5-3 1,-3 8 339,-7-2 0,-3 9-84,-3-9 0,-5 3 562,-7-3 0,0-8 0,0-2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1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14 7639,'-12'-6'0,"1"0"0,-1 4 1669,3 6-1508,1 6 0,8 7 329,0 0 1,-2 8 79,-4 4 0,4 4 55,-3 2 0,-3 5-214,2 0 0,-5 3-120,5-3 1,-6-2-263,6 8 0,1-7-263,5 1 1,0-9-659,0-2 0,0-8 199,0 2-416,0-4 1,0-7-274,0-1 175,0-7 811,7-4 0,-5-10 396,4-7 0,-4 0-22,-2 0-24,0 7 1,0 0 348,0 5 0,-2 3 387,-4-4 0,-3 12 792,-9 5 1,3 5-623,4 1 1,-5 0-148,5 0 1,-3 1-247,3-1 1,1-2 432,4-3-763,4 3 0,-3-13-227,10 4 1,5-4-587,7-2 0,6-2 512,0-4 0,8-3-970,-2-9 0,-2 1 166,2 0 1,-8-1 4,2 1 0,-12-6 509,-5 0 0,-4 0 38,-2 6 0,0-6 204,0 0 0,-8 0 212,-3 5 0,-10 7 1,-2-1 0,-2 8-1,2-1 0,-2 5 449,-4 5 0,-6 7-112,1 11 0,-1-2 187,-5 8 0,5-8 75,6 2 0,2-4 350,4-1 0,6 5-421,0 0 0,1-6 6,11-6 1,-7 1 43,6 5 1,1-5-180,5-1 1,1-1-48,5 2 0,4 1-127,7-7 0,0 1-145,1-1 1,-1-4-67,0 4 1,6-4-224,0-2 0,2 0-145,-2 0 1,-1 0-511,6 0 1,-5-2-289,6-4 0,-2-4 472,2-7 0,4 0 83,-4 0 1,1-3 161,-1-3 0,4 0 112,-4-11 1,9 1 41,2-13 0,1 0 9,-7-6 0,9 0 144,3 0 1,-2 6 129,2 0 1,-2 8 421,2-3 0,-5 7-285,-13 5 1,-3 6 709,-7 11 93,-1-3 1054,0 13-1449,-7-6 0,-4 10-33,-12 4 0,-4 11-319,-7 12 0,-6 4-166,0 1 1,-2 5-9,2 7 0,4-6 84,-4 12 0,3-12-26,3 1 0,0-3-107,-1 2 0,1-11-143,0 0 1,7-2 24,5-4 0,-3-6-222,2-5 160,0-1-206,6-1 365,0-2 1,0-8 1,8 0 95,4 0 0,11-8-104,5-3 1,5-7-73,2-5 1,7-4 64,4-7 0,4-3-3,2-3 1,7 1-23,5-7 0,1 2-148,-1-2 1,-5 0 25,-7 11 0,-6-3 81,0 9 0,-13 10-138,2 2 0,-18 5-105,0 0-313,-3 5 231,-5 7 1,-9 7-155,-11 5 0,-7 5 309,-5 6 0,2-2 299,-8 8 0,1 0 0,-7 6 0,0-1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1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0 8639,'-18'15'0,"1"-1"0,0-3 0,1 3 0,3 1 0,3 4 0,1 4 0,1 6 0,0 4 4182,4 2-3650,-5-1 0,7 3 104,-4 3 1,-2 4-105,3 8 1,-9 2 106,3 4 0,1 1-1131,-1 4 384,-1 5 1,-5-7-356,-1 8 0,3-7-527,4-4 0,-5-1 132,5-5 1,-3-4-878,3-13 0,3-3 67,8-3 1668,-8-4 0,6-8 0,-5 1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2.2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139 139 7898,'0'-35'399,"0"0"1,0 9 238,0 3 759,0 11-496,0 4-572,8 8 1,-6 16 111,3 7 0,-3 17 183,-2 12 1,-2 6-406,-3 5 0,-11 4-3,-7-3 0,0 1-716,6-2 0,0-3-80,-1-8 0,7-2-416,-1-4 0,8-10 439,-1-7 1,3-8-1060,2 2 969,0-11 0,7-8-418,5-16 1065,3-7 0,3-23 0,-1-2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2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7898,'25'-25'1040,"2"4"-1011,8-8 0,-1 8-557,1-2 1,9-2 647,8 2 1,-6 0 758,6 5 0,-6 1-511,0 0 1,-6 5 14,-11 1 1,2 7-191,-8-2 0,0 4-34,-6 2 1,1 0-121,-1 0 0,-2 2-127,-3 4 0,1-2-210,-7 7 0,2 1 145,-3 5 1,-3 0-119,4 1 1,-4-1 83,-2 0 0,0 2 64,0 5 0,0-5 164,0 4 0,0-4-109,0-2 1,0 6 268,0 0 0,0 2-12,0-2 0,0 4-24,0 8 1,0 0-16,0-1 0,0 3 153,0 3 1,0 4-29,0 8 1,0 10 82,0 7 1,0 2 225,0 10 0,2-7-168,4 7 1,-4-8 45,3 2 1,-3-4-236,-2-2 0,-2 2 248,-3 4 1,3-11-297,-4-1 0,-4-7-213,-1-4 1,-5-6 143,-1 0 0,2-9-56,3-3 0,-3-7-279,3-10 0,-3-1 197,-2-5-286,-1 5 0,1-14-66,0 3 0,0-5-498,-1-5 0,-5-5 36,0-7 1,-6-3-369,6-3 1,-13-5 1209,1-13 0,-11-11 0,2-9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2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7982,'12'-2'0,"-1"-4"171,1 4 1,7-11 355,4 7 0,-4-5 224,4 5 1,2 0-300,-2 6 0,0 0 288,-5 0 0,5 0-274,0 0 1,0 0-431,-6 0 1,1 0-60,-1 0 0,0 0-42,0 0 1,1 6-254,-1 0 1,-5 1-629,-1-1 0,-5-4-1824,5 4 2770,-7-4 0,12 5 0,-7 3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3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0 105 7906,'0'-10'4817,"0"2"-3884,8 8 0,-4 0-531,8 0-741,-9 0 154,5 0-81,-8 0 0,2 0-2250,4 0 1869,-4-7 0,7 5-1194,-3-4 732,-4-4 228,13 1 678,-5-1 1,7-3 202,1 7 0,-1 0 0,0-1 0,0-3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3.6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 8045,'10'0'3589,"5"0"-2356,-13 0-426,6 0-889,-8 0 1,-2 2-159,-4 4 0,2-3-140,-7 9 1,-3 0 185,-9 5 0,2 6-233,-8 0 1,6 0-405,-6-6 1,6 6 298,-6 0 1,8-5 332,-2-7 1,-2 1-34,2 5 1,6-5 199,5-1 1,9-5 14,-3 5 101,4-7 1,4 4-76,4-8 0,3 0 31,8 0 0,8 0-24,4 0 0,4 0-75,2 0 0,-7 0-149,1 0 1,-8 0 82,2 0 0,-5 2-75,-7 4 0,-3-3 103,-8 9 1,0 0-17,0 5 1,-2 0-14,-4 0 0,-3 1 126,-9-1 0,-1 0 0,-4 1 0,2-1 0,-8 0 0,6-1 157,-6-5 1,2 4-67,-2-3 0,-3 1 288,3-1 1,2 3-108,-2-3 0,8-4-1,-2-3 0,10 3 239,1-2 105,8 0-446,-3-6-7,14 0-19,11 0 0,5-8 38,11-4 1,-1-5-21,13-6 1,-6 4-356,6-4 1,-5-2 64,5 2 1,-8-2-74,3 2 1,-11 3-63,-1-3 1,-8 4-284,2 2 0,-3 0 120,-3-1 0,-7-5-550,-5 0 977,-3-8 0,-2 4 0,0-7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3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35 7906,'-17'-11'68,"0"1"0,0 2 0,-1 4 341,1 3 1,2 2-1,1 3-96,3 2 0,5 8-49,-6-3 1,7 6-48,-7 6 1,2-1 105,-1 6 1,-4-5 1,3 6 1,-3 0-63,-3 6 0,-1 1-239,-4 5 1,2-3-232,-8 8 1,8-6-1413,-2 7 1245,4-9 0,1 2 0,3-9-1846,4-2 1174,-5-8 1046,14 4 0,-5-15 0,7-3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4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7906,'10'0'318,"-1"0"262,-3 0 0,5-2-140,13-3 1,2-5 220,9-7 0,2 5-258,3 1 1,-4 5 40,5-6 0,-11 9-257,-1-3 1,-8 4-343,2 2 132,-11 0-174,3 0 0,-13 2-391,4 4 1,-4 3-264,-2 9 1,-13-1 38,-5 0 1,-5 0 66,0 1 0,2-3 212,-8-3 0,0 3 533,-5-4 0,1-1 0,4 2 0,-3-9 0,5 13 0,0-14 0,4 4 0,4-5 0,3 1-88,5 4 49,3-4 1,10 6 291,4-8 1,3 0-91,9 0 1,-1 0 595,0 0 1,6 0-114,0 0 1,0 0 57,-5 0 1,-1 0-329,0 0 0,-5 0-164,-1 0 1,-5 2-207,6 3-510,-9-3 248,5 14 0,-10-12 186,-4 7 0,-3-7-555,-9 2 0,7-2 229,-1 1 1,1-3 89,-6 4 0,1-2 72,5 2 1,-5-4 106,5 3 0,1-1-314,-1 2 313,7-4 1,-10 7 127,9-3 0,-17 4 0,3 7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4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7906,'-17'10'0,"1"5"779,5-3 0,-3 3-429,8 3 1,1-1 830,5 0 0,0-5-299,0-1 0,5-5-69,1 6 1,8-9-337,-3 3 1,7-4-102,5-2 0,3 0-391,9 0 1,0-8 106,-1-3 0,3-3-1216,3 3 0,-3-5 653,3 5 0,-9 1 471,-2-1 0,-8-1 0,4-5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24.5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7916,'0'-17'4365,"7"2"-4815,5 3 0,3-3-278,3 3 728,-1 5 0,8-9 0,2 7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8242,'0'-9'1661,"0"16"1,0-1-939,0 12-497,8-13 1,-4 9 223,7-8 0,-5-1 143,5-5-521,-7 8 1,10-4 11,-9 7-342,9-7 213,-12 12 0,11-13-461,-7 9-390,0-8 656,-6 11 1,0-11-147,0 7 1,0-5-776,0 6-477,0-8 973,0 3 665,0-7 0,7 0 0,3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18 8242,'10'0'856,"5"-8"0,-11 6 155,8-4 172,-8 4-897,3 2 1,-7 2-101,0 4 0,-9 6-506,-9 11 0,-1 4 316,-10 7 1,0-3-254,-5 4 1,-1 1 193,1 10 0,-1-2-945,1-3 1,-1-5 271,0 5 0,7-5-50,-1-1 0,6-3 389,-6-3 0,6-4 377,-6-8 0,8 1-5,-2-1 1,5-5 24,7-1 0,-2-5 326,7 5 0,-6-5 287,6 6 427,1-9-780,5 13 1,0-12 71,0 7 0,2-7-209,3 2 0,-1-2-28,8 1 1,-6-3-5,5 4 1,1-4 33,5-2 1,8-6-190,4 1 1,3-9-30,3 3 0,1-5-162,5-1 1,-10 0 173,3-1 0,-5 7-47,0-1 0,-4 8 179,-8-1 45,0 3 0,-5 2 114,-1 0 1,-7 2-143,2 3 1,-12 5 587,-5 7 1,-5 3-250,-1 3 1,-8-2 44,-4 8 0,2-6-148,-2 5 0,1-6-122,-7 1 0,2 2 63,5-2 1,3 0-139,7-6 0,-3-5-267,4-1 1,-2-5-13,13 5-773,-8-7 569,13 4 1,-5-8-78,12 0 1,5 0 85,12 0 0,0 0-62,12 0 0,1-6 99,10 0 1,8-5 74,-8 5 0,8-5 326,-8 5 0,-4-6-87,-1 6 0,-7 1 1168,-5 5-889,-4 7 1,-9 3 297,-5 7 0,-5 1-181,-12-1 1,0 2 11,-11 4 1,4-4-215,-10 4 0,-2 2-222,2-2 1,-2 1-491,1-7 0,5-6 289,-4 1 0,2-8-1308,-2 1 866,4-3 1,-6-2-121,8 0 0,1-7 325,5-5 0,3-3 482,8-2 0,0-1 0,0 1 0,0 0-288,0-1 219,8 9 1,-5 1 1936,9 8-124,-8 0-620,4 0 1,-8 2-520,0 4 1,0-2 339,0 7-710,0 1 1,0 5-195,0 0 0,0-5-397,0-1 0,0 1 309,0 5 0,-2-2-1014,-4-3 1,2 3 518,-8-3 0,7-3-470,-7 3 0,6-6 289,-5 5 0,5-7-23,-5 2 746,-1-4 0,-5-2 0,-8 8 0,-2 1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3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8171,'-34'10'0,"1"-3"0,4-7-85,4 0 85,0 0 0,12 0 497,-4 0 142,3 8 1,-1-4 184,3 8 1,5-1-324,7 6 0,0 3 387,0 3 0,7-2-199,5 8 0,5-3-46,6 3 0,-2 4-98,8-4 1,8-2 108,9 2 0,4-10-465,2-2 1,13 0-353,4-5 0,12-4-1275,0-3 0,-1-3 977,7-2 0,-5-7-4770,11-5 5231,-5-3 0,0-7 0,5 1 0,1-4 0,-4-13 0,-5-12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4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329 431 8141,'0'-27'0,"0"-4"197,0 8 0,0 0 385,0 6 1,8-1-130,3 1 0,5 6 72,1-1 1,8 8-158,4-1 1,-2 3 114,1 2 0,1 2-85,6 3 1,5-3-106,1 4 0,1-4-462,-2-2 1,-3 0-236,3 0 1,-3 0-440,-3 0 1,-5 0 251,0 0 0,-8 0-434,2 0 1,-4-6 464,-2 0 1,-7-7-18,-4 1 1,-4-5 487,-2-6 0,-2 4-89,-4-4 1,-4-4 432,-7-2 0,0 4-95,0 2 1,5 10 623,1 1-626,-1 8 1,-3-2 127,3 12 0,-1 6 53,7 11 0,-6 6 151,7 11 1,-3 0 203,2 12 1,4-4-229,-4 10 0,3-6 137,-3-6 1,2 4-280,-8-4 1,1-4-303,-6-1 1,-1 1 135,1-2 1,6-5-125,-1-6 1,0-3-37,-5 3 0,2-4-359,3-7 1,-3-9-168,3-3 1,3-4-33,-3-2 255,1 0 0,1-16 206,4-7 1,4-2 294,2-3 1,2-1-149,4-6 1,6 8 128,11 4 0,4 4 24,7 2 0,3-1 170,3 1 0,-7 6-12,7-1 1,-13 6-74,8-5 0,-12 5-531,0-5 0,-10 7-809,-1-2-800,-9 4 1362,5 2 0,-12 2-169,-7 4 1,-3 3 3,-14 9 1,-1-1-131,-6 0 1,-5 0 656,-1 1 0,-5-3 130,6-3 0,-6-3 159,5-3 1,-1-4-79,2 4 0,3 3 4,-3 3 1,4-3 295,1 3 1,0 1 553,1 10 1,-1 4-268,1 8 1,-1-4 128,0 3 0,3-3-342,3 9 0,-2-3-199,8-3 0,0-5 194,6 0 0,7-8 265,4 2-460,4-3 1,10-5 231,4-4 0,18-3 273,11-8 1,9 0-389,7 0 1,11-8-174,7-3 0,7-4-1021,-1-3 1,-2 1 703,1 0 0,-7-1-1527,2 1 1,-4 6 460,-1-1 1,-9 6-43,-3-5 1,-10 7 1225,-2-2 0,-8-2 0,3 3 0,-5 1 0,-1 2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2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7982,'1'-11'1122,"5"-1"1,-2 7 571,8-7-288,-9 8-607,5-4 0,-8 10 387,0 4 1,0 6-485,0 11 1,0 0-291,0 11 0,-6 3-1914,1 9 0,-7 10 405,6-4 1097,-7 19 0,3-8 0,-7 14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5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8158,'27'-25'0,"-2"0"601,-8-4 1,1 12 873,-1 11 0,10 4-906,7 2 1,1 0-203,5 0 1,-9-6-231,-2 1 1,-12-1-224,6 6-944,-15 0 1,13 2 682,-15 3 1,0 7-469,-6 11 0,-8 4 815,-4 8 0,-11 7 0,-4 2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17 917 8158,'-9'18'743,"1"-1"-402,8 0 0,8-1 412,3-5 0,12-3 12,6-8-691,-4 0 108,15 0 0,-11-2-128,12-4 0,-11-4 156,-1-7 0,-6 6-944,6-1 1,-8 1-643,2-7 412,-4 1 1,-9 0 511,-4-1 1,-4 1-14,-2 0 0,-8 1 380,-3 5 1,-5-3 84,-1 9 0,5-1-1,1 6 0,-1 0-139,-5 0 0,6 8 794,-1 3 1,2 6-139,-1 6 1,-5-1 135,5 6 1,-3 3-184,3 10 0,-4-3 120,3 8 0,4-6-112,3 7 0,-3-3-110,2 2 0,0 2-84,6-8 1,-5-5-11,-1-6 0,0-6-254,6 6 0,0-8-88,0 2 0,2-6-487,4-5 4,-4 3-456,5-13 552,-7 13 175,0-13 0,0 4-53,0-12 0,0 2-334,0-7 646,0-1 0,0-5 7,0 0 1,0-1 90,0 1 0,0-2-60,0-4 1,2-2-19,4-4 1,-2-4-83,7 5 0,1-5 10,5-2 0,-3-5-147,3 0 1,-4-8 96,11 1 0,-3-3-146,2-1 1,-2-1-36,8 0 1,-6 0 82,6 0 0,-8-6 168,2 1 1,2-1 155,-2 6 1,2 8 124,-2 4 0,-4 3-117,4 3 1,4-1 275,2 0 1,-2 3-158,2 3 1,-3-4 229,3 4 1,-2 4-53,-4 2 0,-4 4 39,4 2 1,-5 0 148,-7-1-380,5 9 1,-12 1-19,7 8 0,-7 2-19,2 4 0,-4 5 394,-2 12 0,-6-3-125,0 3 0,-7 2-82,1-2 1,2 5-201,-1-4 0,5 4-239,-5-5 1,7 2 102,-2-2 1,4-3-116,2 3 1,0-10-902,0-1 0,2-8 468,4 1 1,3-3-460,9-2 0,5-7 347,0-5 0,8-11-254,-3-6 0,11-5 399,1-7 1,-5 5 229,-6-5 0,-3 11 106,3 1 0,-2 8 119,-4-2 1,-2 5 441,8 7 0,-8 1-340,2 4 0,-9 4 2036,-3-3-1028,-7 3 349,4 2-498,-8 0-824,0 0 0,0 7 19,0 5 0,-2-2-156,-4 1 0,4-5-1143,-3 5 921,-5 1 0,0 5-485,-7 1 0,5-3 279,1-4 1,1 11-76,-1-5 1,-5 4 189,5-4 1,-3 2 130,3 5 0,-4-3 175,3 7 0,2-4 262,-1 4 1,5-5 357,-5 6 0,7-8-323,-2 2 0,4-3 1191,2-3-1012,0 0 0,2 1 555,4-1-628,-4 0 0,11 0-119,-7 1 1,0-1-137,-6 0 0,0 1-176,0-1 0,-2 0-278,-4 0 1,-4 7 217,-7-1 1,-2 5-82,-4-5 1,2 2 76,-8-2 1,2-3 349,-2 3 0,2-6 183,4-5 23,4 3-111,-6-13 381,8 6 15,7-8-478,2 0 1,10 0-302,4 0 0,-2-2 81,7-4 1,-5 4-77,6-4 1,-1 4 67,7 2 0,-7 0 29,1 0 0,-7 2 3,7 4 0,-8 4 12,2 7 0,-5 0 21,-1 0 1,0 7-10,0-1 1,-1 5-293,-5-5 0,2 2 98,-8-2 0,1 2-59,-6 4 1,-1-4-70,1-7 1,5-1-375,1 0 309,7-7 244,-11 5 23,13-13 1,-6 4 421,8-12 21,8-4-261,1-7 305,9 0-22,-1 0 90,0 7-49,-7-5 397,5 13-210,-13-6-429,6 8 1,-10 0-297,-4 0 1,2 0 88,-7 0 1,7 2-79,-2 4 1,2-4-370,-1 3-358,3-3 34,-6-2-513,8 0-840,0 0 1869,0-7 1,0 3 185,0-8 114,8 8 1,-4-5 151,7 3 0,-5 2-146,5-7 0,-5 7 480,6-2-502,-1-4 0,6 3-36,1-5 0,-7 3-96,1 3 0,-6 4 99,5-4 1,-5-2-96,5 3 1,-5-7 201,6 6 68,-8 1 1,5 5 135,-3 0 355,-4 0 330,6 0-654,-8 0 1,0 7 99,0 5 0,0 3-47,0 3 0,0 5 240,0 0 0,-2 5-224,-4-5 0,2 2-328,-8-1 1,7-5-66,-7 4 0,6-4-603,-5-2-1196,-1 1 1393,-5-1 0,0-6-121,-1 1 0,7-8 121,-1 2 1,7-12-107,-7-6 0,6 1 189,-5-7 0,7 5 361,-2-10 0,4-2-127,2 2 0,0 0 125,0 6 0,2-1 42,4 1-204,4 7 325,7-5-139,0 13 1,-5-6 5,-1 8 1,-7 8 59,2 4 1,-4 3 238,-2 2 0,0 2 47,0 5 0,-8-3 280,-3 7 1,-5-4-161,-1 4 1,0-6-42,-1 1 0,1-4-58,0-2 0,5 4-154,1-4 0,7 5 144,-2-11 1,6-1-89,6 1 1,5-7 49,12 2 0,6-4-396,12-2 1,10-2-365,13-4 1,5-2-580,6-3 1,-10-4 538,4 3 1,-9 2-3879,3-1 4146,-15 7 0,10-11 0,-14 5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5:47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8087,'-10'-9'1028,"-5"-7"0,13 7-365,-4-9 1,12 7 118,5-1 1,5 3-283,1-3 1,10-3-232,7 3 0,5-1-301,13 1 1,-2-1 31,13 7 0,1 0 0,5 6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1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8127,'0'-18'-119,"0"1"305,8 0 1,-4-1 0,7 1 983,3 0 0,-1 0-624,-1-1 1,3 1 44,-4 0 0,5 5-438,1 1 0,0 7 30,1-2 0,-7 4-281,1 2 1,-6 0 140,5 0 0,-5 0-112,5 0-20,-7 8 0,4 7 0,-8 8-503,0-2 0,-2 6 303,-4 2 0,-2-2-73,-3 2 0,1-6 160,5 6 1,1-6 203,-8 6 1,8-8 173,-1 2 0,3 2-74,2-2 0,0 2 74,0-2 0,0-4 76,0 4 1,0 2 65,0-2 1,0 0-59,0-6 0,0 1 68,0-1 1,0 0-241,0 1 1,0-7-150,0 1 88,0-1 0,0 7 40,0-1 1,-6-6-173,0 1 1,-2-6-33,3 5 0,1-5-57,-8 5 0,7-7 16,-7 2 15,1 4 1,-7-8 400,1 3-273,0-3 10,-1-2 1,7 0 233,-1 0 83,1 0 19,-7-7 1,9 3-126,3-8 73,4 8-190,2-11 0,0 5 24,0-7 1,8 0 16,3 0 0,11-7-77,1 1 1,5-7-179,-5 1 1,8 2-29,-2-2 1,2 0 32,-2-5 0,3 5-789,-3 0 0,-4 8 126,-2-2 0,-4-2-115,-1 2 1,-1 0 439,0 5 1,-1 1 16,-5 0 1,3-2 241,-9-4 0,9 3 38,-3-3 1,-1-2 84,1 2 1,-5 0 157,6 6 0,-1-6 4,7 0 1,1 0 79,4 5 0,-4 3 463,4 4 1,-4-3-193,-1 8 0,-7-5 259,1 5 0,-7 0-176,7 6 54,-8 0 25,3 0-185,-7 0 1,0 2-156,0 4 1,-1 4 201,-5 7 0,-6 8-153,-11 4 0,2 5-195,-8 7 0,0 3-18,-5 8 0,1-6-242,4 0 0,-1-8 108,7 3 1,0-5-31,5-1 1,7-8-364,-1-4 0,8-4-60,-1-2-204,3 1 1,2-7 215,0 1 1,2-9 35,3 3 1,5-6 207,7-6 1,1 3 144,-1-9 0,0 8-229,0-2 284,1 5 668,-1 1 0,-7 7 44,-5 5 0,-3 9 336,-2 2 0,-6 6-410,1-6 1,-9 8 102,3-3 1,1 5-324,-1 2 0,5-6-154,-6-1 1,8-7-156,-1 3 1,3-5-382,2-2-351,0-7 1,2-3 355,3-7 1,-1 0-591,8 0 0,-1-13 149,7-4 1,-1-12-75,0 0 0,1-4 425,-1-1 1,0-1 199,0 1 1,-1 7 121,-5 4 272,5 3 0,-12 5 1132,7 3-1051,-7 5 0,4 9 752,-8 3 0,0 5-351,0 7 0,-6 1-139,0-1 0,0-6-160,6 1 0,-5 0-225,-1 5-1,0-6-44,6 1-466,0-8-357,0 11 0,2-13 32,4 4 96,-4-4 1,11-10 122,-7-4 0,5-3 6,-5-2 0,6-6 126,-7 0 0,7-6 55,-6 6 0,5 0 551,-5 5-325,7 1 732,-3 0-395,0 7 882,-3 3-376,-7 7 581,0 0-1664,8 0 0,-6-2-153,4-4-92,3-4 405,-7-7 0,6 0 34,-8-1 1,0 1 10,0 0 0,0 0 152,0-1 0,0 1 60,0 0 0,0 5 225,0 1 415,0-1-186,0-5 120,0 7-456,0 2 0,2 10 63,4 4 0,-3 6 121,9 11 1,0 0 228,5 11 0,0-1-5,0 13 0,6-5 117,1 5 0,1-6-19,-2 6 1,-4 0-276,4 6 1,2 0-689,-2 0 0,2-8-16,-2-4 1,-2 3-117,8-3 0,-8-2-304,2-9 1,-4 2-2636,-1-8 1311,-1 8 1,-6-12 1,1 4 1985,-8-11 0,3 3 0,-7-5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1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8212,'17'0'592,"1"0"0,-7 6 2019,1 0-955,-1 0-1038,6-6 0,1 0-547,-1 0 1,-5 0-523,-1 0 1,-5 5-103,5 1 1,-7 8-750,2-3 1,-4 6 352,-2 6 0,0-3 291,0 3 0,-6 2 658,0-2 0,-15 8 0,2-5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8995,'2'-15'1027,"3"3"1,5-1-340,7 7 0,2-6-214,4 7 0,-3-1-563,3 6 1,-2 0-269,2 0 1,-10 2-297,5 4 0,-7-3 296,1 9 1,-3-1-264,-3 7 1,-4-1 260,4 0 0,-6 1-127,-6-1 1,2 6 256,-7 0 1,-1 0 151,-5-6 1,1 1 362,5-1 0,-3-6-77,9 1 0,-3-6 155,2 5 0,4-5 189,-3 6 82,3-9-216,2 5-290,0 0 1,0-4-274,0 7 191,0-7 1,0 11 29,0-3 0,0-2 399,0 1 6,-8 1 1,0 5-100,-3 0 1,-3-5 641,9-1-154,-9-7 1,12 6 162,-4-5-901,4-3 0,10 6-194,4-8 0,5 0-328,6 0 1,4-8-107,8-3 1,-1 1-597,1-1 0,5-1 461,0-5 0,1 0-987,-7-1 1617,1 1 0,7-8 0,2-2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8181,'0'-12'234,"0"1"1,2 1 398,4-1 1,-4-5-112,3 5 1,-3-5 121,-2-1 1,6 6 308,0-1-338,7 1 0,-3-5-549,7 5 0,-5-3 143,-1 8-412,1 1 47,5 5 38,0 0 1,-1 7 132,-5 5 138,5 11-191,-14-4 0,5 14 103,-7-4 0,6 5 308,0 7 0,0-3 380,-6 8 1,-2 0-272,-4 6 0,2-2 77,-7-4 1,-1 2-191,-5-7 1,5 5-168,1-6 0,1-1-94,-1-11 0,-5 3-213,5-8 0,3 0-1,2-6 1,-2 1-767,3-1-77,-9-7 0,5 3 426,-9-7 1,7 0-726,-1-6 0,3-8 77,-3-4 0,-1-5-1199,7-6 2370,-7-4 0,3-23 0,-7-4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1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7986,'10'0'280,"3"-2"1290,-7-4-422,7 4-523,-3-6 0,7 8-410,1 0 0,-1 2 21,0 4 1,-5 4-272,-1 7 0,-1 2 51,1 4 1,-3 0 32,-8 12 1,-2-2-112,-4 13 0,-3-4-312,-9 10 0,-1-10 125,-4 10 0,2-6-99,-8 0 1,8 2 451,-2-7 0,-2-1-90,2-5 1,2-9 72,9-2 0,-3-5-127,3-2 33,5 0-170,-1-7-454,8-2 381,0-8 1,10-8-235,7-4 0,2-3-9,10-2 1,0 5 126,5 1 0,-5 1 234,0-1 1,-2-3 233,2 8 1,-4 1 1025,-8 5-618,-7 0 0,3 1 564,-7 5 0,0-2-525,-6 8 0,-8-1 214,-4 6 1,-3 3-882,-2 3 0,-3-4 148,-3 4 0,2 2-167,-8-2 1,8 2-180,-2-2 0,2-4-298,-2 4 0,4-9 163,-4-3 0,9-5-303,3 6 1,5-9-161,-5 3-18,7 4 1427,-4-8-465,8 13 629,0-5 443,0-1-35,0-1 0,-2-2 390,-4 0 527,4-1-1107,-13-5-276,13 0-259,-6 0-106,8 0 1,2 0 185,4 0 1,11 0-135,12 0 1,4-2 108,1-3 0,1 3-134,0-4 1,-7 2-84,1-2 0,-8 4-125,2-3 0,-3 3-253,-3 2 1,0 0-279,1 0 1,-7 0 308,1 0 0,-7 2-2854,7 3 1547,-8-3 0,5 12-2185,-3-8 3659,-4-1 0,13 3 0,-5 2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9558,'0'11'1451,"0"1"1,5-6-559,1 5 0,0-5 35,-6 6 1,2-7-628,4 7 1,-5-6-308,5 5 0,-4-5-32,-2 5-205,8 1 1,-6 5-1310,4 1 0,-3-7 856,3 1 0,-2-9-1056,7 3 0,1-4 1752,5-2 0,1-8 0,-1-1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2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10029,'9'7'0,"-3"5"0,-6 3 0,-6 3 0,-5-1 0,-5-2 0,-1-1 0,-2-1 2009,-4 6 1,2-1-2329,-8 5 0,0-2 169,-6 2 1,1-2-129,-1 8 1,6-6-971,0 6 1,8-2 611,-2 1 0,4-8-189,2-9 0,7 1 111,4 5 772,5 0-82,1 1 0,7-3 129,5-4 0,3-3 273,2-8 0,6 0 663,0 0 0,6 0-174,-6 0 0,6 0-264,-6 0 0,0-2 321,-5-4-627,-1 5-494,-7-7 281,-3 8-167,-7 0 1,-7 0-68,-5 0 1,-3 8-193,-3 3 0,-5 4 437,0 3 1,2-1-129,10 0 1,-3-5 474,8-1-338,1 1 1,12 3-10,5-3 1,11-4-77,6-8 0,-2 5-222,1 1 0,-1 0 81,2-6 1,4 0-665,-4 0 601,-4 0 1,0 0-60,-8 0 426,-8 0-171,-1 0 0,-10 2-36,-4 4 0,-5-1-41,-12 13 0,2-5-80,-8 10 0,6-2 109,-6 2 0,0-2-53,-5 8 0,-1-6 106,0 6 1,3-2-95,3 2 1,-2-2 478,8-4 0,0-2-108,6 8 1,5-8 437,1 2-203,7-4 1,-2-3 403,12-5 1,4 2-231,7-7 1,2 0 93,4-6 1,2 0-545,4 0 0,5-8-8,1-3 1,0-5-1235,5-1 1,2 6 159,-1-1 0,5 2 830,-6-1 0,8-12 0,-4 4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277 208 8660,'-7'-27'2678,"5"9"-3708,-6 11 557,8 7 0,2 0 65,4 0 0,-3 7 176,9 5 0,-8 5 257,2 6 1,-4-1 93,-2 6 1,-2 3 141,-4 9 1,2-3-183,-8 3 1,7-3 30,-7-3 1,8-1-178,-1-4 0,3-4 118,2-8 1,2-1-261,3-5 1,5-3-49,7-8 1,2-2-39,5-4 1,2-5 84,9-13 0,5-2-121,1-9 0,5-2 182,-6-3 1,6 2 9,-5-8 1,-1 1 113,-5-1 1,-1-2-64,1 8 1,-8 0 221,-4 5 1,-6 6-85,-5 0 0,-5 14 311,-7-2-180,0 11 1,-2-2-6,-3 8 0,1 2-92,-8 4 0,1 9 105,-7 8 0,7 10 26,-1 2 0,1 1-73,-7 10 0,1 2 203,0 10 0,-2 3-66,-4 8 0,1 8 20,-6 4 0,1 4 66,-2 1 1,-4 1-434,4-1 0,-3-1 272,-3-5 0,1-1-157,-1-4 0,6-10-455,0 4 1,2-11 321,-1 0 1,-5-6-512,4-6 0,2-4 178,-2-7 1,8-9 120,-2-2 0,4-13-50,2-5 0,1-6 400,5-6 0,-3-11-254,9-12 1,-7-11 224,6-6 1,1-4 214,5-2 0,1 2-146,5 4 0,4-2 472,7 7 0,2 1-217,4 5 1,10 6-18,7 1 0,3 5-168,-3-6 0,-2 6-183,9-6 0,-9 8 157,2-2 0,3 3-128,-3 3 1,0 0-301,-5 0 1,-2 7 138,-5 4 1,3 4-659,-8 2 1,0 0 810,-5 0 0,7 16 0,1 3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36 173 7952,'-10'-8'218,"2"-1"1,3-3 923,-1 1-389,0 7-388,6-11 0,2 7 231,4-4-430,3-3 1,11 11 0,3-7 1,5 7-81,13-2 1,-1 2 16,12-2 1,-2 3-176,13-9 1,-7 8 9,2-2 0,-5-1 21,-1 1 1,-2 0-561,-4 6 1,-3 0 22,-9 0 1,-7 0-178,-4 0 1,-9 0 265,-3 0 1,-7 8-116,2 3 1,-12 5 602,-5 1 0,-5 0 0,-16 1 0,-5-1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2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7952,'-18'0'0,"7"0"52,-1 0 0,8-2 221,-1-4 62,3 4 328,2-6-309,0 1 1,9 5-116,9-4 1,9 4 201,13 2 0,4-6-55,8 0 1,15-1-144,8 1 1,2 2-165,4-7 0,-2 5 128,1-6 0,3 9-144,-8-3 0,-8-2-197,-9 2 1,-6 1-745,-6 5 0,-10 0 7,-7 0-981,-8 0 1852,4-8 0,-15 6 0,-3-6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3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9728,'17'0'712,"2"1"93,4 5 1,-1 4-7,6 7 1,7 2 150,5 4 1,6 2-456,-5 4 0,-1 4-37,-5-4 1,-1 3-667,1 3 1,-8-2 200,-4-5 1,-4 5-746,-2-4 1,-7 4 550,-4 1 0,-4 1-1046,-2-1 1,-8-5 296,-4 0 0,-3 0 56,-2 5 0,-14-5 291,-4 0 0,-13 0-524,-3 5 1127,-1 1 0,-23 0 0,4-1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3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8048,'17'0'899,"0"0"227,0 0 0,7 8-951,-1 3-150,7 5 0,-10 1 53,3 0 1,-4 1-128,-2-1 1,-5 0-1,-1 1 0,-5-1 162,5 0 0,-7 0-1110,2 1 1,-4 1 996,-2 4 0,-15 4 0,-5 7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1003 8048,'-17'10'0,"0"-2"401,-1-1-243,9 3 0,1 1 167,8 1 0,10-8 331,7 2 0,8-4-111,10-2 0,7-2-134,4-4 0,2 2-660,-2-8 0,4 1-112,-4-6 1,-4-1-318,-1 1 0,-5-6 256,-1 0 1,-8 0-346,-4 6 0,-4-1 242,-2 1 1,-7 0 215,-4-1 1,-4 1 308,-2 0 0,-8 7 0,-4 4 0,-9 5 0,-2 1 0,-6 7 144,6 5 1,-2 11 193,2 6 1,-2 3 63,-4 3 1,-1 5 238,7 1 1,2-1-215,9-5 1,-1-1 96,7 1 1,-6-3-34,6-3 0,1 2-129,5-8 1,0 0-691,0-6 0,7-5 17,5-1 1,3-7-223,3 2 1,5-6 82,0-6 0,6-5-405,-6-12 0,5 2 225,-5-8 0,1 0 630,-7-6 0,-2 1 0,-3-1 0,3 1 0,-3-1 0,-5 8 0,-1 4 0,-4 4-204,-2 1 110,0 9 0,-2 3 339,-4 12 1,-3 5 428,-9 12 1,1-1-140,0 6 1,0-5-184,-1 6 0,7 0 315,-1 6 1,3-6-193,-3-1 0,-1-7-297,7 3 0,0 1-353,6-2-754,0 0 548,0-6-32,8-7 1,1-3-391,9-7 0,-1-7 295,0-5 1,1-11-133,-1-6 1,2-5 639,4-7 0,-4-3 0,4-8 0,2-11 0,-2-1 0,8-7 0,-2 8 0,4-3 0,1 3 0,3-2 0,3 7 0,-3 6 0,3 6 0,-2 6 0,3-6 0,-5 7 50,5-1 1,-5 3 130,-1 3 0,-3-1 237,-3 1 1,2 7-87,-8 4 1,0-2 77,-6 2 0,-1 5-153,-5 7 0,5-1 198,-5-5-215,-3 0 191,7 7-463,-13 2 21,6 8 0,-8 4 38,0 8 1,-8 1 29,-3 16 1,-7 0-87,-5 5 0,2 3 13,-8 3 0,6 4-112,-6 8 1,2-2-8,-1-4 1,3 6 142,7 0 0,-3 0-126,4 6 1,-2-5 69,13-1 0,-2 0-186,3 0 0,3-2 38,-4-4 0,12 2 118,5-7 0,5-1 46,1-5 1,0-3 91,0-3 1,1 4 311,-1-5 0,0-1-179,1 2 1,-9 0 524,-3 6 0,-4-1-302,-2 1 0,-2 5 120,-4 1 0,-3 1-73,-9-2 0,-5-3-170,0 3 0,-2-4-80,2-1 0,4-6 14,-4 0 1,9-6 83,3 6 0,-1-8-80,-5 2 1,6-4-264,-1-2 1,0-5 95,-5-1 1,-6-1-808,0 1 1,-8 3 160,2-8 1,-11 5-155,-6-5 0,-2 0-110,2-6 0,2 0 846,3 0 0,5-8 0,-6-2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6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104 312 8031,'0'-10'-1151,"0"3"1246,0 7 849,0 0-499,0-8-217,0 6-13,0-6-61,0 8 722,0 0-60,0 8 98,0 2-321,0 7-234,0 0 0,0 1 11,0-1 1,0 2 53,0 4 1,-6-2-140,0 8 0,-5 0-41,5 6 0,-7 5-214,1 0 0,2 6 71,-1-5 1,5-3-298,-5-9 1,7 2 96,-2-8 0,4 0-217,2-6 87,0 0 0,0-5-183,0 0 0,2-9-75,4 3 0,3-12 146,9-5 0,1-6-175,4-7 0,4-8 129,7-9 1,1-1 72,0 2 1,-1 9 127,1-3 0,-1 10 134,1 1 0,-6 6-35,0 6 1,-14 3 282,2 8 1,-5 2 219,-1 4 0,3 3-228,-8 8 0,-1 7 159,-5-1 0,0 0-129,0-6 1,-5 0-64,-1 1 0,-2-3-147,2-4 1,2 3-235,-7-8 1,5 5 69,-5-5 0,5 0-211,-6-6 0,7-2-35,-7-4 1,8-4 111,-2-7 1,3-4-112,-3-8 0,4-2 44,-4-15 0,4 0 99,2-6 1,8 4 118,3-4 1,5 6 169,1-6 0,2 8-111,4 10 1,-1 1 116,6 4 1,-7-2 57,3 8 0,-5 0-130,-2 6 1,0 2 251,1 3 0,-7-1 13,1 7 1,-7-2-75,7 2 8,-8 4 248,4-5-254,-8 7 0,5 7 112,1 5 0,2 3 40,-3 3 1,-1 7-108,8 3 1,-6 7 201,5 5 0,-5 5 7,5 6 1,-7 11 8,2 7 1,2-4-70,-2 10 1,5 0-197,-5 12 0,0-6-22,-6-1 0,0 1-216,0 5 1,0 7-904,0-1 0,5-8 587,1-9 1,6-11-257,-7-7 0,9-12 204,-3-11 0,3-1-1043,-3-10 928,5-8 1,-7-7 564,9-8 0,-1-15 0,0-5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6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50 8059,'-25'-25'0,"4"14"727,-8-1 1,6 10 992,-6 8 1,0 6-1104,-5 11 0,-8-2-199,-4 8 1,-4 0-399,-2 5 1,2 1-327,4-1 0,5 1-900,12 0 653,4-9 398,8 7 1,8-14-2546,3 4 2700,4-11 0,17 3 0,4-5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8067,'-8'-33'0,"-2"12"0,-7-8 1635,7 16-967,-5 5 242,5 8-1093,-7 8 1,8 3-1389,3 13 1571,4-5 0,2 13 0,0-5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27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208 432 8210,'-18'-7'732,"9"5"1,3-8-200,12 4 0,3 3 804,9-9 1,1 1-840,4-7 1,-2-1-263,8-4 1,6 2-1170,5-8 1,0 2 134,-5-2 0,-2-1-223,-5 7 0,-3-6 611,-7 6 0,-9-2-511,-3 2 709,-4 3 0,-4-3 142,-4 12 0,-3 3 235,-9 8 0,-7 8-172,-3 3 0,-3 18 562,2 6 1,-4 11-12,4 0 1,4 4 223,2 2 1,4 5-388,2 1 1,2 6 4,3-7 1,4-1-87,8-10 1,0 2-192,0-8 0,0 5-333,0-11 1,6 3 186,0-14 1,7-2-731,-1-10 1,3-3 148,3-8 1,-1 0-134,0 0 0,0-8 311,1-3 1,-7-6-92,1-6 0,-8-2 380,1-4 0,-3-2-41,-2 8 0,-2 0 511,-3 6 1,-5 1-256,-7 5 0,-1 3 795,1 8 0,-8 4-27,-4 7 0,-9 1 317,-2 11 1,-1 2-528,7-2 1,1 0-97,4-6 1,0 1 316,12-1-242,-4 0-1158,19 1 532,-6-9 0,18-1-657,7-8 0,10-10 187,13-7 1,5-2-150,6-10 0,1-2-104,0-9 1,6 3-374,0-3 0,1 3 712,-1 3 1,-4 1 187,3 4 1,-11 4 472,-5 8 0,-7 7-241,-5 5 1,-4 3 544,-8 2 1,-1 2-129,-5 3 0,-3 5 168,-8 7 0,0 1-41,0-1 0,-2 6 211,-4 0 1,-3 0-486,-9-6 0,1 3-303,0 3 0,-1-4-542,1 4 0,-6-6 392,0-5 0,-2 1-470,2-7 0,4 2 234,-4-3 0,3-3 38,3 4 0,2-12 69,3-5 0,5-6 299,7-7 0,0 3-90,0-7 0,15 4 256,8-4 0,8 7 54,3-3 1,9 5-80,3 2 1,4 5-35,2 1 0,-2 7-1,-4-2 1,4 4-43,-4 2 1,-2-5 26,2-1 1,-6 0 5,7 6 1,-9-6 104,2 1 0,-3-7-85,-3 6 1,-5-5-461,0 5 0,-8-6 188,2 7 1,-9-7-586,-3 6 365,-7-7 0,4 3-187,-8-7 0,0 0 110,0-1 1,-8 1 18,-3 0 0,-5-6 435,-1 0 0,0-6 0,-1 6 0,1-6 26,0 6 1,-1 0-136,1 6 0,7-1 592,5 1 231,-5 7 593,8-5-360,-5 13-434,7-6 1,0 18-130,0 7 1,0 8 141,0 10 0,0 3 103,0 8 0,0 4-185,0 20 1,-2-3-51,-4 14 1,0-7-486,-11 7 0,3-6 25,-9 6 0,4-8-27,2 2 0,5-18-373,1-5 0,5-4-144,-6 4 0,7-8 336,-7-3 1,6-12-95,-5-6 1,5-4 46,-5-2 0,5-7-108,-6-5 1,6-3 744,-5-2 1,1-13 582,-1-4 1,-3-12-226,9 0 1,-1-6 525,6-5 0,2 4 6,4-5 0,5 5-553,12 1 1,-2 1-188,8-1 1,8 2-164,9 4 1,-2-1-302,2 7 0,-4-2-427,10 2 0,-10 3-469,10-3 0,-9 6-192,3 6 0,-14-3-3163,3 8 4249,-12 1 0,2 5 0,-8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0.3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2041 104 8132,'0'-18'0,"-6"7"91,0-1 0,-1 3 145,1-3 0,4 3 164,-4 3-54,-3 4-451,7-13 198,-14 13 0,12-6-173,-7 8 0,5 2 30,-5 4 0,5-2-85,-6 7 1,1 1 112,-6 5 0,-1 2-81,1 4 0,-10 4-20,-8 8 0,-1 7 43,-10 4 1,0 10-22,-6 1 0,-6 7-121,1-7 0,-7 9 186,7-3 1,-9 3 63,3-3 1,3-4-4,3-7 0,1 0 55,-2 0 1,4 0 180,-3 0 1,3 0-144,2 0 0,0 0 85,0-1 0,0 7-46,1 0 0,-1-1-54,0-5 0,2-6-153,4 0 0,2-5 144,3 5 1,10-13-4,-3 1 1,5-3-38,0 3 1,4-7-10,8-4 0,2 2-52,3-2 0,-3 1 43,3-7 1,3 0-304,-3 0 0,6-1 91,-5-5-254,7 5 19,-11-7-289,13 1 447,-14-2 0,12-8-131,-7 0 1,7-2-143,-2-4 526,4-4 0,2-15 0,0-2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33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7989,'0'-17'0,"8"5"314,4 1 1,-3 5-76,3-5 1,5 1-71,6-2 1,-6 3 442,-5 3 266,-8 4-285,11-6-176,-13 8 1,0 8-75,-8 4 1,-1 3 87,1 2 0,2 6-479,-8 0 0,7 2 115,-7-2 0,8-3-445,-1 3 1,3-4 270,2-2 0,0 0-560,0 1-117,0-1-425,0-7 518,0 5 244,7-13 419,3 6 0,7-10-100,0-4 0,1 2-170,-1-7 0,2 5 114,4-6 0,-3 3-30,3-3 0,2-1 88,-2 7-72,0 0 278,-6 6 712,0 0 1242,-7 0-995,-2 0 45,-8 8 1,0 1-441,0 9 0,-6-7 226,0 1-634,0-1-296,6 7-152,0-9-219,0 7 0,8-14-391,4 3 0,-3-9 367,3-1 1,5-14-558,6 1 0,8-3 317,-2 4 1,3-6 242,3 0 0,-1 5 293,1 7 1,-2 7 186,-5-2 0,-3 6 166,-7 6 0,-3 9 446,-3 8 1,1 10 1197,-7 2 1,0-1-894,-6 7 0,-6-5 317,0-1 1,-2-3-574,3-3 0,3 2-399,-4-8 0,4 0-746,2-6 1,2-1-1874,4-5 2329,3-3 0,16-8 0,2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0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200 139 8136,'-11'0'-729,"-1"0"602,8-8 559,-3-1 1,7-3 106,0 1 184,0 7-525,0-4 0,0 10-13,0 4 0,0 11 73,0 12 0,0 5-39,0 7 0,-8 3-236,-3 8 1,-5-6-22,-1 0 0,0-6-69,-1 7 0,1-11 123,0-1 0,5-7-88,1-5 0,7-9 397,-2 3-257,-4-11 320,8 2 1,2-10-87,12-4 0,11-6 42,6-11 0,13-3-216,10-9 1,8-5-355,9-1 0,8-5-543,3 6 1,7-8 312,-41 25 0,0 0 0,-2-2 1,0 0 455,2-1 0,1 0 0,-1 2 0,0 0 0,-1 0 0,0 0 0,0 0 0,1 0 0,0 1 0,0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1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8195,'-2'-12'775,"-4"1"-586,4 7 1,-5-6 381,7 5-366,0 3 1,2-8 333,3 4 1,1 4-175,11-3 0,-3 3-348,9 2 0,4 0 102,2 0 1,-3 2-271,3 3 0,0 5 287,6 7-273,-8 1 107,-2 7 0,-10-4 5,-4 8 1,3-8 38,-8 2 0,-1 4-6,-5 1 0,0-1-3,0 2 0,-1-8 4,-5 2 1,2 2 0,-8-2 0,1 2-93,-6-2 0,5-9-113,1 3 1,1-9-101,-2 3 0,3-7-554,3 2 441,4-4 0,-6-10-805,8-3 610,0-5 205,0-9 399,8 6 0,9-21 0,10 3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1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35 8176,'-8'-9'0,"4"-5"709,-8 8 0,1 1-172,-6 5 1,-1 0 1,1 0 0,0 9-150,-1 9 1,-7 1 317,-3 10 0,1-1-219,-2 7 0,2 0-173,-2-1 0,-2-1-311,8-4 1,2 1-368,10-7 0,3 0-365,8-5 689,0-1-1037,0 0 1,8-7 275,3-4 1,5-4 28,1-2 1,2-6 237,4 0 0,-2-7 69,8 1 0,-6-3 142,6-3 1,0 1 321,5 0 0,1 0 0,0-8 0,-1-2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2.2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8302,'21'-5'0,"-6"-3"0,-3 0 1162,-3 1-140,-5 1-367,4 6 208,-8 0 1,-2 7-295,-4 5 1,2 3 296,-7 3 1,1 1-479,-1 4 1,1-4-203,4 4 0,4-4-68,-3-1 0,3-1-337,2 0-512,0-7 0,6 0 541,-1-5 1,9-3-798,-3 4 0,7-12 169,5-5 1,-4-7 46,4-5 0,4 4 437,2-4 1,-4 4 320,-2 2 0,2 7-109,-2 4 1,0 4 100,-6 2 1,-5 6 543,-1 0 0,-7 7-317,2-1 1,-4 3 483,-2 2 1,0 6-283,0 1 1,0-1-715,0-6 0,0-6-435,0 1 0,0-1 741,0 7 0,7-9 0,3-1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2.6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7994,'2'-10'824,"4"4"0,6 2 95,11-1-584,4 3 1,9-8 150,4 4 1,-3 4-139,3-3 0,-3 3-309,-3 2 0,-5 0 153,0 0 0,-2 0-171,2 0 0,-4 2-82,-8 3 1,-2 5-210,-3 7 0,-4 1 86,-8-1 1,-2 6-136,-4 0 0,-6 8 4,-11-2 0,-2-2 70,-4 1 0,-1-7 185,7 3 0,-2-5-52,2-2 0,9-7-384,-3-5 103,3-3 1,3-2-314,-1 0 0,9-9 706,-3-9 0,12-7 0,3-9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2.8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16 7994,'0'-9'483,"-2"3"158,-4 12 1,2-3 916,-7 9-1093,-1-1 1,-5 12 26,-1 1 1,1 1-107,0-2 0,5-2-355,1 8 0,1-6-294,-1 5 1,-3-5-438,8 6 0,1-6 63,5 6 0,-6-8-1754,0 2 2391,0-3 0,6-3 0,0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6:33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36 7994,'-8'-16'898,"-3"5"-528,3 3-36,-8 8 0,13 2 49,-9 4 0,8 5 301,-2 12 0,-1 6 138,1 11 0,-6 5-330,7 6 1,-7-1-68,6-3 0,1 1-185,5-8 1,0 0 266,0-5 1,17-8-191,12-4 1,13-10-307,16-1 1,11-10-212,12-2 1,9-8-424,2-9 1,-39 5-1,0-1 86,-2-1 0,2-1 0,3 0 0,1-1 72,-2 2 0,-1-1 465,-2 3 0,-2-1 0,46-12 0,-7 0 0,-3 4 0,-3 6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9685,'18'0'3058,"-1"0"-2475,0 0 0,1 0 1253,-1 0-644,0 0-658,0 0 1,1 2-38,-1 3 1,-2-1 269,-3 8-462,3-8 1,-5 3-384,7-7 1,-5 2 126,-1 4 0,-5-4-668,6 4 1,-7-4 361,7-2-959,-8 0 1,5 0-169,-3 0-488,-4 0 1006,6 0 1,-8 2-141,0 3 1,-2 3-245,-4 4 1,2 3 1249,-7-4 0,-9 13 0,-6 2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8026,'-11'6'502,"-1"0"1,8 1 124,-1-1-188,-5-4 1,6 11 503,-7-7-318,7 8 1,-10-5-362,9 9-78,-9-1 1,10 0-246,-7 0 1,5 3 105,-5 3 1,1-4 14,-2 4 1,-1-4 120,7-2 0,0 1-837,6-1 459,-7-7 1,5-1-314,-4-3 0,6-4 1,6 4 0,5-12 126,12-6 1,-1-9-157,6-2 0,1-6 124,6 6 1,-6-5 340,-1 4 0,-5 1-314,6 6 348,-8 0 0,4 7-307,-7 4 894,-9 5-158,-1 1 0,-8 3-229,0 9 0,-8 1-337,-3 16 1,-12 2 119,-6 9 0,2-1-146,-2 7 1,0-6 53,-5 6 0,5-7-59,0 1 0,6-3 71,-6-3 0,14-7 481,-2-4 1,5-4-167,1-1 0,3-7 170,8 1-537,0-8 225,0 3 0,9-11-120,9-7 1,1-3 81,10-14 0,-2 1-216,1-2 1,3-2-5,-8 8 0,6 0 554,-6 6 1,-2 5 472,-9 1 1,3 7-25,-3-2 11,3 4 1,-3 10-297,-1 3 0,-7 7 11,2 5 1,-4-2-212,-2 8 0,0-6-7,0 6 1,0-6-34,0 5 0,0-6-264,0 1 0,0-4-278,0-2 0,5-5 283,1-1-834,8-7 501,-5 11-36,9-13 164,-1 6 0,-2-10-23,-3-4 0,-3 2 20,-3-7 0,-4-3-232,4-9 1,2 4 65,-3-4 0,1 4 111,-6 2 1,-6-1 188,1 1 0,-9 0-83,3-1 0,-5 7 245,-1-1 0,-2 9-88,-4-3 1,1 6 288,-6 6 1,5 3-156,-6 8 1,0 3 415,-6 3 0,1-2-70,-1 8 0,3 0 109,3 5 0,-2-5-94,8 0 1,0-2-117,6 1 1,-1-3 117,1-7 0,7-1-199,5 0 0,3-5-171,2-1 9,0 1 0,7 3-120,5-3 1,5-3-61,6-3 0,0-4 111,12 4 1,-2-4-45,13-2 1,-6 0 20,6 0 1,-6 0-114,7 0 1,-9 0 64,2 0 1,3 0-211,-3 0 0,0-2 82,-5-4 0,-1 4-665,1-4 1,-2-1-756,-4 1 1,1-7 754,-7 1 0,0 2-46,-5-1 1,-1-1 60,0-5 783,1-8 0,-1-2 0,0-7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7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9182,'11'0'3034,"1"0"-1783,-1 0-257,7 0 1,-1 0-454,0 0 1,1 0-792,-1 0 0,0 0 222,1 0 1,-7 2-1324,1 3 1,-1-3-106,6 4 0,-7 4 905,-4 1 1,-4 5 550,-2 1 0,0 8 0,0 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4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8290,'0'-11'-595,"0"-1"386,0 8 739,0-3-225,0-1-11,0 6 0,2-5 91,4 7-156,3 0 0,9 0 48,-1 0-2,0 0 1,0 0 39,1 0-154,-1 0 1,0 0-19,1 0 1,-7 7-13,1 5 1,-3 11-2,3 6 0,1 3 26,-7 3 0,6 1-29,-7 5 0,7 3 11,-6 8 0,-1 0 42,-5 0 1,6-1-114,0 1 1,0 6-9,-6 0 0,2-7 18,3-4 1,-3-9-121,4 2 1,-4-1 33,-2 1 0,0-9 85,0 3 0,0-5-64,0 0 0,0 2 163,0-8-85,0 0 0,0-6 37,0 1 0,0-7 158,0 1 210,0-9-169,0 5-255,0-8 0,0-2 68,0-4 1,-2-1-451,-4-5 1,4-9 167,-3 4 0,3-12-312,2 0 0,0-5 103,0-7 1,0-3-80,0-8 0,2 6 115,3 0 0,-1 0 97,8-6 1,-3 0 136,3 0 0,9 0-132,-4 0 0,4 6 270,-3 0 0,5 0-45,0-6 0,6 6 53,-6 0 1,6 8 94,-6-3 0,7-1 104,-1 2 0,4-1-6,1 7 1,-1-1-152,-4 0 1,4 7 214,-5-1 1,5 6-41,2-6 0,-1 8 47,1-2 1,-2 4-31,-5 1 1,3 7-234,-8-1 1,6 8 22,-6-1 1,6 3-162,-6 2 1,0 0-52,-6 0 0,1 0 68,-1 0 0,-6 5-510,1 1 1,-6 8 254,5-3 1,-7-1-567,2 1 0,-4-5 367,-2 6 0,0-7-1638,0 7 2148,0-1 0,0 7 0,0-1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7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36 329 7910,'-8'27'0,"-4"-4"0,5-10 1207,1-1-276,4-1-399,2-1 0,2 3-152,4-7 0,3 0-207,9-6 1,-1-2 43,0-4 1,2-1-312,4-5 0,-3-3-677,3 3 1,2-3 525,-2-3 1,0 1-620,-6 0 1,-2 0-181,-3-1 606,3 1 0,-13 0 94,4-1 1,-4 7 481,-2-1 1,-2 9-50,-4-3 1,2 4 63,-7 2 0,-1 8 811,-5 3 1,2 6-509,3 6 1,-1 2 763,7 4 0,-2 2-496,3-8 0,3 8-94,-4-2 1,4-3-234,2 3 1,6-8-240,-1 2 0,7-3 59,-6-3 1,5 0-325,-5 1 0,7-9-704,-1-3 1,3 2 540,3-3 1,-1 1-628,0-6 0,-5-8 370,-1-3 1,1-4-140,5-3 1,-5-1 235,-1-4 1,-5-4 87,5-7 1,-7-1 123,2 0 1,-4-7-126,-2-4 1,0-6-226,0-6 0,0 8 568,0-7 0,8 7 0,1-10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8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7910,'0'-17'1090,"8"7"-831,-6-5 1,7 13 936,-3-4-323,-4 4 451,6 2-890,-8 0 0,0 8 680,0 3 1,-6 5-362,0 1 1,-5 0-76,5 1 1,0-1-812,6 0 221,0 0-1576,0 1 1296,8-1 0,2-7-383,7-5 1,6-3 171,0-2 1,6-7-870,-6-5 1,2-1 564,-2 1 1,-2-3 151,8 3 1,-8 5 380,2 1 1,-4-2-7,-1 2 0,-1 1 327,0 5 1,0 0-190,1 0 0,-9 2 333,-3 3-266,4 5 1,-8 7 668,3 0 1,-3 1-278,-2-1 1,0 2-311,0 4 0,0-2-630,0 8 0,-7-6 269,-5 6 0,-3-6-311,-3 6 1,1-8 260,0 2 1,0-4-296,-1-1 87,1-1 623,0-7-243,-1-3 388,1-7 0,7-2 877,5-3-626,3 3 154,2-6-139,0 0-236,7 6 0,-3 1-111,8 6 1,-6 9 295,5-3 0,-7 1-86,2 5 1,1-3 60,-1 9 1,0-4-127,-6-2 0,0 6-135,0 0 0,0 2-147,0-2 1,-6-4 76,0 5 1,1 1-732,5-2 520,-8 0 0,6-6-511,-4 0 496,4-7 1,0-2 54,-3-8-36,3 0 0,-6-8 51,8-4 0,-6-3-89,1-2 0,-1-1 119,6 1 0,2-2-354,3-4 0,3 9 104,4-3 0,3 5-82,-3 1 0,3 3-191,2 8 427,1 0 1,-1 0 319,0 0 1,-5 8-177,-1 3 1,-7 5 92,2 1 0,-4 6-52,-2 0 0,0 0 70,0-5 0,-2 5 23,-4 0 0,-4 6 68,-7-6 1,6 0 167,-1-6 0,2 0 266,-1 1 0,-3-1-52,9 0 0,-1-5-203,6-1 1,-6-5 790,0 5-394,1-7-587,12 4-18,3-8 0,7 0-570,1 0 1,-1 0 288,0 0 1,0-6-1199,1 0 0,-1-7-79,0 2 1,-5 1 636,-1-2 0,-1 1-1939,1-6 2650,5 7 0,-7-13 0,9 4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8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7915,'-15'2'5408,"3"4"-3623,4-4 1,8 8-1697,0-5-178,0-3-635,0 6 733,0-8 0,2 0-4163,4 0 4154,-4 0 0,6 8 0,-8 1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7826,'-23'5'1777,"0"1"0,8 8-482,9-3-4551,12-3 3256,-4 0 0,13-16 0,-5-2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5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7987,'0'-9'-433,"0"1"1,0 6 565,0-4 42,0 4-175,0-5 0,-8 7 0,-2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8596,'0'-17'1710,"0"5"-671,0 1 271,0 7-448,8-4 1,1 8 218,9 0 1,-1 0-520,0 0 1,1 2-101,-1 4 0,0-2-148,0 7 0,1-5-562,-1 6 295,0-9 1,1 11-480,-1-8 442,-7 7-2452,5-3 1162,-13 7 0,6 0 5,-8 1 0,0-1-588,0 0 995,-8 0 473,-2 1 1,-1 1 394,-1 4 0,-7 4 0,-8 7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6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35 484 7921,'-17'0'1269,"7"0"-931,3 0 1,7-2-80,0-3 0,5 1-164,1-8 0,8 7 397,-3-7-382,5 8 0,1-4 255,0 8-298,0 0 1,-1 8 33,-5 4 1,-1 3 80,-4 2 0,-4 8 163,3 4 0,-3-2-126,-2 2 0,0 0 106,0 5 1,-5-1-44,-1-4 1,0-4-150,6-8 1,0 0 352,0 1-631,0-9 155,0-1 0,2-10-361,4-4 0,3-5-630,9-12 0,-1-6 515,0-12 0,0-3-408,1-8 1,-1 1 338,0-1 1,1 0 45,-1 0 1,0-6 122,1 1 0,-1 1-157,0 10 0,-2-2 523,-3 7 0,3-7 0,-5 4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7921,'12'0'-233,"-1"0"156,-7-8 1922,12 6 455,-14-6-1736,5 16 1,-7 2 29,0 7 1,0 0-168,0 1 0,0-1-19,0 0 0,0 0-62,0 1 0,0-1-642,0 0 1,-6 1-178,1-1-175,-1 0 653,6 1-342,0-9-348,0-1 473,8 0 1,-5-7-56,9 5 1,-6-4 208,5-2 0,-1-8-44,1-3 1,5 1-188,-5-1 1,5 1 152,1-1 1,-6-3 45,1 8 1,-6-5 130,5 5-264,-7 0 56,4 6 50,-8 0 1,0 14-157,0 3 1,-8 6 138,-3 0 1,1 4-708,-2 8 0,1-1 180,-6 1 0,5-1 154,1 1 0,5 0 507,-6-1 0,7-1 0,-7-4 0,8-2 0,-2-4 0,4-4 0,2 4-23,0-4-66,0-2 1,2-7 840,4-4 0,-2-4-136,8-2 1,-1 0 32,6 0 0,1-6-230,-1 0 1,0-5-130,1 5 0,-7 0-55,1 6 0,-1 0 202,6 0-106,-7 8 1,-2 7-49,-8 8 1,0 2 20,0-2 0,0 2 24,0 4-687,-8 4 340,-2-6 1,-1 7-241,-1 1 1,1-2 203,-6-5 1,-1 3-696,1-8 0,0 0 371,-1-6 0,1-1-243,0-5 1,-1-3 160,1-8 0,6 0 230,-1 0 1,3-8 131,-3-3 1,-1-6 151,7-6 1,0 1-115,6-6 0,0 6 147,0-1 0,8 10 174,3 1 0,1 9-120,5-3 0,-3 4 326,9 2 0,-4 0-183,-2 0 1,0 8 58,1 3 1,-1 4-101,0 3 1,1-3-96,-1-3 0,-6 3-431,1-3 1,-1 1 200,7-1 0,-1 1-1925,0-7 2008,1-1 0,-1 3 0,0 2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7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7981,'-10'-2'184,"4"-4"337,5 4 173,-7-5-216,6 7 118,2 0 0,11 0-193,13 0 0,-3 0 119,7 0 1,-1 0-136,2 0 1,10 0-236,-5 0 1,7-2-97,-1-4 1,-4 2-228,5-7 0,-10 7-777,-3-2 0,-5 4 570,6 2 0,-13 0-1752,1 0 1503,-11 0 0,1 2-25,-7 4 0,-2 3 652,-3 9 0,-5 7 0,-15-6 0,-2 6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7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7981,'0'12'205,"0"-1"65,0-7 1,0 6 298,0-4 1,0-2 332,0 7 0,0 1-344,0 5 1,0 2 290,0 4 1,-2 6-344,-4 11 1,2 3-163,-7 3 0,7 6-120,-2-1 1,-1 1-1031,1 6 0,0-10-149,6-2 1,2-9-725,4-3 1,1-7 1678,5-10 0,11 1 0,-4-1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47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8065,'0'-25'0,"0"6"3912,0 2-1300,0 9-2324,8 1-171,-6 5-627,6-6 1,-6 8-1317,3 0 34,-3 0 0,6 2 1792,-8 4 0,0 11 0,0 10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9966,'0'-10'1609,"0"2"-1171,8 8 0,-6 2-102,3 4 1,3 4-244,-2 7 1,0 0-87,-6 0 0,0 1-207,0-1 0,0 6-74,0 0 1,5 0 206,1-6 1,0-5-519,-6 0 0,0-7-164,0 7 106,0-8 377,0 3 0,0-14 306,0-5 1,2-3 19,4-3 1,-4 1 94,3 0 1,-3-2-84,-2-4 0,6 3-48,0-3 0,1 4-29,-1 2 0,-2 5 48,8 1 5,-9 7-58,13-4 316,-14 8 1,11 8-1,-7 3 1,0 5 3,-6 1 1,0 6-142,0 0 0,-6 2-28,0-2 0,-2-3-254,3 3 0,3-4 126,-4-2 0,-2 0-302,3 1 0,-1-7 2,6 1-255,0-8 96,0 3 295,0-7 0,0-2 93,0-3 1,0 1-173,0-8 472,7 1-225,-5 1 403,14 2-108,-14 8 28,5 0 0,-12 8-90,-1 4 0,-8 3-88,3 2 1,-4 6-314,-3 0 0,1 8 117,0-2 1,-1 2-459,1-3 1,0 5 223,-1-4 0,3-4-162,4-2 0,-5 2-169,5-2 626,3 0-90,-7-6 282,13 1 757,-14-9-712,14-1 1,-7-8 379,3 0-387,4 0 1,-4-6-307,12 0 0,4-7 136,7 1 1,0-3-222,1-2 0,1 0-1,4-1 0,-4 7 106,4-1 0,-4 8 232,-1-1 0,-1 3-157,0 2 1,-5 2 363,-1 3 0,-7 5-141,2 7 0,-4 1 248,-2-1 1,0 6-147,0 0 0,0 0 8,0-6 0,0 1-227,0-1 1,7-6-179,5 1 0,3-8-363,3 2 1,1-6 247,4-6 0,-2-4-419,8-7 0,-6 0 274,6-1 0,-8-1-145,2-4 0,-4 4 99,-2-4 1,-1 4-195,-5 1 323,-3 1 1,-8 5 135,0 1 0,-2 7-168,-4-2 0,-5 4 72,-12 2 0,-4 10 71,-8 7 0,-5 2-71,0 10 1,-3-6 224,3 6 0,3-2-131,-3 2 1,4 2 93,1-8 1,2 0 44,5-6 1,-3-5 145,8-1 1,0-1 154,5 1 0,1 3-130,0-9 0,0 1 383,-1-6-49,9 0-61,-7 0-106,14 0-337,-5 0 1,9 6 123,3 0 1,7 1 164,11-1 0,-2 2 248,8 3 0,0 5-213,5-5 0,1-1-194,-1 1 0,7-7 48,-1 2 0,6-4-129,-5-2 0,1 0 115,-2 0 1,-3 0-554,3 0 0,2-2-447,-1-4 0,-1 2-860,-5-7 1,5-1-1984,0-5 3608,1 0 0,1 0 0,2-1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19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7936,'-17'7'466,"7"-5"-16,-5 14 1,15-9-60,0 5 1,7-3 106,11-3 1,1-4-120,4 4 0,4-4-205,7-2 1,1-2 59,0-4 0,-1-4-443,1-7 0,-1 0 228,1 0 0,-2-1-589,-5 1 1,-5 5-1028,-11 1 851,3 7 285,-13-11 1,-2 13 66,-11-4 1,-7 4 194,-5 2 1,4 0-40,-4 0 1,-2 2 429,2 4 1,0 2-177,6 3 0,-1 2 379,1-7 1,6 6-114,-1-6 1,8 7 62,-2-1 0,5-3-89,1 3 0,0-7-15,0 7 0,0-1-37,0 7 1,0-1-58,0 0 1,1 3-202,5 3 0,-4-4 58,4 4 1,-2-4-329,2-2 1,-5 1-183,5-1-112,4 0 462,-1-7 1,3-2 72,-1-8 0,-1-2 128,2-4 0,-3-2-146,-3-3 989,-4-5-419,6 14 973,-8-13-358,0 13-522,0 2 1,0 10-190,0 7 1,0 2-154,0 4 0,5-4-192,1 5 1,6-3 60,-7 2 0,3-4-515,-2 4 0,-2-10 299,7-1 1,-7 0-710,2 5 1,-4-6 247,-2 1 0,-2-6 39,-4 5 0,2-7 330,-7 2 0,-1-2-46,-5 1 1,0-3 512,-1 4 1,1-6-209,0-6 1,5 4 664,1-3 0,7-5-362,-2-2 0,4-3 196,2-2 1,2 0-143,4-1 0,5 1-55,12 0 1,-1 5-83,6 1 1,-7 1-24,3-2 0,-1 3-303,-6 3 1,4 4 43,-9-4-800,-5 4 307,1 2 0,-8 8-328,0 4 0,-14 9 366,-3 2 0,-12 6-143,1-6 0,-5 8-33,-2-3 1,-5-1 223,0 2 0,-1-8 707,7 2-142,-1-4-167,8-9 0,-4 4 435,8-9 0,-5 1-312,4-6 0,1 6 757,6 0 1,0-1-184,0-5 1,1 2 803,5 4 59,-5-4-575,14 13-512,-5-5 1,14 7-170,5 1 1,3-7 27,3 1 1,5-3-68,0 3 0,7 1 36,-1-7 1,12 5-110,5-5 1,2 0-109,-2-6 0,4 0-553,-4 0 0,4 0 342,2 0 0,-2 0-1145,-4 0 0,4-6 598,-4 0 1,-2-7-1014,2 1 0,-7-3 1718,1-2 0,4 0 0,0-1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0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7917,'-17'0'3317,"0"0"-3045,7 0 1,4 0 0,12 0-86,5 0 0,7 0 28,5 0 0,-2 0-350,8 0 0,-6 0 96,6 0 1,-2 0-913,1 0 0,3 0 502,-8 0 1,0 0-333,-5 0 0,-3 8 327,-4 3 1,-3 5 51,-8 1 1,0 8 413,0 4 0,0 4 366,0 1 0,-2 1 529,-4-1 0,3 1-528,-9 0 0,8 5 523,-2 0 1,-1 1-323,1-7 1,0 1-341,6-1 1,0-1-23,0-4 1,0 2-188,0-8 0,2-6 147,4-6-1276,-4 1 557,13 5 1,-11-7-1104,8-4 1079,-9-12 1,11-9 168,-8-9 0,7-1 146,-1 2 1,3-3 31,2-9 0,1-5 103,-1-1 0,6 1-104,0 5 1,2 10 322,-2 8 1,-4 2 513,4 9 1,-4 2-368,-1 10 1,-3 3 591,-3 9 1,-5 7-387,-7 4 1,0 3 8,0 3 0,-2-1-94,-3 1 1,1 0-187,-8-1 0,1-5-3,-7 0 0,1-2-494,0 1 0,2-3 270,3-7-747,-3-9 338,13-1-305,-6-8 540,8 0 1,0-13-23,0-5 0,0-11-5,0 1 0,8-5 276,3-2 1,-1 1-34,1-1 1,1 8 123,5 4 1,-5 10 392,-1 1 643,-7 8-402,11-3 1,-13 9-327,4 3 1,-6 5-46,-6 7 0,3 3-126,-9 3 0,6-4-354,-5 4 0,5-4 115,-6-2 1,9 1-544,-3-1 1,4-5-503,2-1-562,-8-7 608,6 11 600,-5-13 1,7 4-18,0-12 0,-2-2 161,-4-3 0,2-4 115,-7 3 0,-1-3 48,-5-3 0,-2 7 108,-5-1 1,-1 7 24,-3-7 1,-5 8 147,4-2 1,-3 5 97,-3 1 1,0 5-171,1 1 1,-1 8 429,1-3 0,-1-1-217,0 1 1,3 1 327,3 5 1,2 0-211,4 1 1,4-1-62,-4 0 0,3 0-216,3 1 0,0-1-89,0 0 1,5 1 230,1-1 1,7 0-70,-2 1 0,4-1 134,2 0 0,8 0-108,3 1 0,12-1 389,6 0 1,11 1-240,7-1 1,4-2 160,7-3 0,4-5-228,7-7 0,6 0-316,0 0 0,0 0-710,-6 0 1,-2 0 467,-4 0 1,-3-1-1465,-8-5 0,0 4 689,0-4 1,-6 2 956,0-2 0,0-3 0,6-8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1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8811,'0'-10'1595,"6"10"-900,-1 12 1,1 11-223,-6 6 1,6 3-3,0 3 1,-1 2-305,-5 3 0,0-4-277,0 5 1,0-10-762,0-3 0,0-5 605,0 6 1,2-10-936,4-1 0,-2-3 554,8-9 1,-1 0 646,6-6 0,1-16 0,-1-3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8004,'19'-18'79,"4"1"0,-2 5 10,8 1 0,-6-1 271,6-5 1,2 0-54,9 0 0,-3 5-27,3 0 1,-3 3-114,-3-3 1,-5-1-104,0 7 0,-6 0-120,6 6 1,-6 0 84,6 0 0,-8 0-81,2 0 1,-4 6 39,-2 0-38,1 7 0,-1-3 77,0 7 1,-7-5-134,-5-1 1,3 1 49,-2 5 1,2-5-1,-3-1 38,-3 1 0,8 5 16,-4 0 1,-4-5-132,3-1 127,5 1 0,-8 5-30,4 0 0,1-5 24,-1 0 1,0-1 17,-6 6 0,6 1 40,-1-1 0,1 0 7,-6 1 1,0-1 89,0 0 0,0 8-130,0 4 1,0 0 79,0 5 1,6-3-52,0 9 0,1 7-35,-1 4 1,2 3 43,3 10 1,5-1 21,-5 6 1,3-5 136,-3-1 1,3-5-110,-9 5 1,1-7 167,-6 1 1,0-9-111,0-1 1,0-9-46,0 2 0,0-9-13,0-2 0,0-8-40,0 2 0,0-4 74,0-1 0,-2-7-204,-3 1 0,1-8-111,-8 1 1,1-3-158,-7-2 1,1 0-339,0 0 1,-2 0 305,-5 0 0,3-7-218,-7-5 0,-1-5 191,-6-6 0,-1-4 396,-5-8 0,-3-7 0,-8-2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2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7966,'10'0'738,"-1"0"-105,-3 0 437,-4 0-655,6 0 0,-8 2-66,0 3 1,0 5-210,0 7 1,-2 1-252,-4-1 0,2 0-33,-7 0 1,7-5 171,-2-1 1,-1-5-1004,1 6 522,0-8 5,14 3 1,7-14 106,8-5 0,8-3 28,-2-3 0,1 7 108,-1-1 1,4 7 164,-4-7 1,-4 8 347,-2-2-208,-4 5-71,-2 8 0,-7 3 394,-4 7 1,-4 6-191,-2 0 1,-10 8-22,-7-2 0,-3-2-69,-8 2 0,-1-1-201,-6 7 1,-5-2 63,0-5 1,1 3-90,10-8 1,-1-2-188,6-9 136,1-4 44,6-1 1,7-7 41,5 0 1,9-7-244,1-11 1,15 1 75,-3 0 1,10-1-8,-4 1 1,8 0 116,-3 0 0,-1 7 43,2 4 1,-8-2 351,2 3-250,-3-1 0,-5 8 252,-4 4 1,-3-3-126,-8 9 1,-2 0 93,-4 5 1,-3 0-50,-8 0 1,-1 1-246,1-1 0,0 0 109,-1 1 1,1-1-100,0 0 1,5-5-22,1-1 0,5-7 27,-6 2-99,9 3 0,3-7 63,11 4 0,6-4-130,6-2 0,4 0 97,8 0 1,0 0-137,-1 0 1,-5 0 39,0 0 0,-8 0-329,2 0 678,-4 0-168,-9 0 306,-3 8 1,-20 1-163,-4 9 0,-12 5 277,0 0 0,2 2-154,-2-2 0,1-4 89,-7 4 1,6-4 9,0-1 1,8-1 482,-2 0-538,4 0 1,3 1-88,5-1 0,3-5-313,8-1 1,0-5 135,0 5 0,8-7-155,3 2 1,-3 4 60,-2 1 1,2-1 148,-3 1 1,1-5 136,-6 6 0,0-1 203,0 6 1,0 1 65,0-1 0,-2-6 188,-4 1-637,5 0 344,-7 5-699,8-8 1,4 5 243,7-8 1,5-2-1261,18-10 0,7-12 165,16-10 1148,5-5 0,7-9 0,0-2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3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53 7919,'-23'-12'251,"0"1"0,0 7 255,6-2 1,5 2 396,0-2-445,1 4-257,1-5 0,-5 7 116,3 0 0,-3 0-142,-2 0 0,-6 2-179,0 3 1,-6 5 83,6 7 1,-6 6-220,6 0 1,-6 14 111,6-2 1,-6 11 215,6 0 0,0 4 30,6 2 0,-1-1-103,1 1 1,8-6-56,3 1 1,4-3 31,2 2 1,2-4-247,4-7 0,9-8 116,8-4 1,2-4-511,-2-2 0,4-7 43,8-4 1,-1-6-156,1-6 0,-1-4 13,1-7 0,-2-2 230,-5-4 1,3 2 265,-8-8 1,0 8-83,-5-3 0,-7 5 638,1 2-448,-9 0 1532,5 7-786,-8 2 1,0 16 278,0 4 1,0 5-382,0 6 0,0-4-206,0 4 1,0 2-335,0-2 1,0 0 46,0-5 0,0-7-971,0 1 715,0-1-2284,0 7 470,0-1 858,-8 0 0,-1-7 1103,-8-5 0,-1 5 0,1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34 174 7919,'-8'-25'-647,"4"6"725,-7-5 0,7 11 658,-2 2 0,6 5-257,6-6 0,-2 8-137,7-1 0,3 3 462,9 2 1,-4-6-307,4 0 1,2 0-100,-2 6 1,8 0-113,-3 0 1,-1-2-679,2-3 0,0 3-1372,6-4 1,-7 4 1762,1 2 0,0-8 0,6-1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3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9738,'0'17'1125,"2"-5"-343,4-1-184,3 1 1,7 5-176,-5 0 0,3-5-114,-9 0 1,7-7 131,-6 7-1660,7-8 508,-3 11 1,1-11-517,1 7 0,-8-5 553,1 6 674,-3-8 0,-9 19 0,-3-4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4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7937,'-17'18'790,"-1"-1"1,7 0-245,-1 1 1,8-7-304,-1 1 0,3-7-31,2 7 0,-2-2 687,-4 1 1,4 4 237,-4-3-736,4 3 0,2 3-276,0-1-17,0 0 1,0 1-525,0-1 263,0-8 186,0-1 56,0 0-883,0-6 371,0 5 79,0 1-168,8-6 457,-6 6-61,13-8 1,-11 0 3,8 0 0,-1 0 8,7 0 1,-1-8-435,0-4 0,8-9 210,4-2 1,4-2-135,1 2 1,1 6 96,-1 0 1,-5 1 316,0 11 0,-8-1-285,2 6 529,-4 0 1,-1 0 946,-1 0 1,-5 7 229,-1 5 1,-7 3-571,2 3 749,3-9-388,-7 7-445,6-7-733,-8 9 1,6-7 129,-1 1 104,1-9-518,2 5 1,1-8-131,9 0 1,-1 0-1138,0 0 1095,8-8-30,-5-1-756,5-8 743,0 7 1,-6-4 451,4 9 1,-4-1-34,-2 6 0,-5 0 1341,-1 0-1049,-7 0 0,4 2 274,-8 4 1,-2-3-123,-4 9 1,2-6 141,-7 5 1,-1-5-983,-5 6 229,0-9 242,-1 5 0,1-8-1392,0 0 0,0 0 703,-1 0 1,7 0-998,-1 0 1705,1 0 0,-7-8 0,1-1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4:47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8065,'9'12'0,"-3"-1"684,4-7 0,-1 4 957,9-8 0,-7 0-76,1 0-1114,-1 0 1,7-6-694,-1 0 0,-6 0 242,1 6 0,0-7 0,5-3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45 121 7914,'-17'0'4010,"-1"0"-3005,9 0 1,11 0-602,15 0 1,10 0 509,13 0 0,1-2-362,11-3 1,-4-5-415,9-7 1,-1 5 57,2 1 1,-5-1-1192,5-5 0,-10 5 681,-2 1 0,-15 7-2928,-2-2 3242,-8 4 0,-4 2 0,0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5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10276,'18'0'1186,"1"0"-997,4 0 1,-2-2-44,8-3 1,-2 1-84,2-8 0,3 1-452,-3-7 1,-4 1 215,-2 0 1,-4-6-889,-1 0 1,-1 0 530,0 5 0,-7 1-185,-4 0 0,-4-1 60,-2 1 655,0 0 0,-2 1 0,-4 5 0,-4-4 323,-7 13 1,5-6-209,1 8 1,7 2 477,-2 4 0,2 11-219,-1 12 0,3 3-9,-4 3 0,4 7-110,2 4 0,-6 4-34,1 2 0,-3 0-186,2 0-97,4 0 172,-5 0 0,1-6-195,0 0 0,-2-8 28,3 3 0,3-12-441,-4-6 1,4-4 219,2-2 0,0-5-919,0-1 802,0-7 1,0-4-2,0-11 0,0-7 396,0-5 0,0-4 0,0-7 0,0-1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154 173 7948,'-10'-25'-529,"-5"8"212,4-1 1098,-5 9 1,-1 11-186,0 4 0,5 9-26,1 8 0,1 6 245,-2-6 1,3 2-330,3-2 1,4-4-173,-4 4 1,6-9-94,6-3 1,4-5-465,7 5 0,2-7 259,4 2 1,4-12-268,8-5 0,5-10-308,0-2 0,1-8-813,-7 2 0,1-4-5,0-1 0,-3-1 1377,-3 1 0,-4-9 0,-8-1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 1 7948,'10'0'1207,"-3"0"-638,-7 0 0,0 2-22,0 4 1,0 3 518,0 9 0,-5 5-466,-1 0 0,-2 6-151,2-6 0,3 7-170,-9-1 0,8 2-320,-1-2 0,3 1 110,2-6 0,-6-1-830,0-6 1,0 0-634,6 0-836,0-7 736,0-2 1009,8-8 1,2-10 166,7-7 0,0-2 96,0-10 1,1-6 114,-1-5 1,6 0-129,0 5 0,6 6 217,-6 0 0,8 8 14,-2-2 0,-2 6 176,1 5 1,-5 5 227,6 7 0,-8 0-220,2 0 0,-5 7 299,-7 5 0,3 5-226,-9 6 0,7-4 89,-6 4 1,0-1-23,-6 1 1,-6-2-141,0 8 0,-7-6 131,1 5-715,-3-6 334,-10 3 1,4-2-388,-8 0 1,8 0 279,-3-6 0,0-5-53,0-1 0,1-7-12,6 2 1,6-4 10,-1-2 0,8-2 53,-2-4 0,-1 2 151,1-7 0,0-1-66,6-5 1,8-1 28,3 1 0,3 0 35,-3 0 1,5 7 123,-5 4 1,5 4 11,1 2 1,-5 0-76,-1 0 615,1 0-413,-3 0 1,-1 8 128,-8 3 0,0-1-116,0 2 1,-8 1-259,-3 10 0,-5-2-442,-1 8 1,-8-6 245,-4 6 0,-3 0-70,-3 5 1,-5 1 56,-1 0 0,-5-1-96,6 1 1,-1-6-13,7-1 0,1-7 1283,4 3-169,-3 2-230,12-6 1,1 3 173,8-12-418,7-3 1,4-2-129,11-1 1,5 1 69,1-6 0,10-2-421,8-3 0,1-5 127,10-7 0,0-1-562,6 1 0,0 0 180,0-1 0,0 1-4,0 0 1,-6 0 82,0-1 0,-8 1 47,3 0 0,-11 1 89,-1 5 1,-8-5 5,2 5 1,-9 1 155,-3-1 0,-7 5-59,2-6 0,-4 7 175,-2-7 1,-2 3 56,-4-3 0,-3 2 94,-9 5 0,1-3-34,0-4 0,0 3-99,-1 3 0,1 2 268,0-7 0,5 7-120,1-2 0,5 4 460,-6 2-180,8 0-318,-11 0 0,13 2-26,-4 4 1,-1 5-36,1 12 1,0 4-1,6 8 0,-6 1 39,1 5 0,-1-1 4,6 12 1,-2-4-36,-4 10 0,4-4-205,-4-3 0,5-1 106,1-4 1,0-3-524,0-9 0,0-1 236,0-4 0,0-4-1467,0-8 333,0 0 498,0-7 394,0 5 0,-2-15 482,-4 0 0,4-7 0,-6-11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7900,'-17'10'603,"-1"5"-423,1-3 1,0 3 943,-1 3 0,1-7 402,0 1-963,-1-1 0,1 6 97,0 1 1,5-9 192,1-3-1998,7 4 1002,-4-8 1,10 5-1077,4-7 0,6 0 727,11 0 0,3-2-1066,9-3 1,2 1 698,3-8 0,-4 8 859,5-1 0,-5 3-362,-1 2 362,-1 0 0,-7 0 804,6-8 0,-14 6-421,4-4 2565,-11 4-1135,-4 2-1672,-8 0 1,0-1-467,0-5-509,0 4 834,0-14 0,-8 7 0,-2-8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7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28 156 8690,'5'23'1294,"1"0"1,0 2-475,-6-1 1,0-3-303,0 7 1,-2-1 84,-4 2 0,2 2-188,-7-8 1,7 2-405,-2-2-630,-3-4-27,7 6 1,2-9-268,11-5 1,5-5 470,1-12 1,8-3-262,4-9 1,2-5 207,-3 0 0,-1-2 289,-4 2 0,-3 6 43,3-1 285,-4 1 183,-2 8 594,-7-1 14,-3 2-433,-7 8-373,0-7 0,2 5 169,4-4-335,-4 4 0,8-6-72,-5-3 1,3 1-199,4-1 1,3 5 16,-4-6 1,3 1-144,-3-6 0,3-1 53,-8 1 1,-1 0 88,-5-1 0,0 1 369,0 0 1,0-1-117,0 1 1,-1 0 118,-5 0 0,2 5-48,-8 1 496,1 7 0,-1-6-44,1 4 1,5 4 749,-6-3-827,9 3 1,-5 4 250,8 3-472,-8-3 1,6 14 81,-3-5 1,3 7-164,2 5 0,0-2 117,0 8 1,0 1-86,0 11 0,0-3 76,0 8 1,0-5 9,0 5 0,-2-8-170,-4 2-92,4-3 184,-6-2 0,6-7-164,-3 1 0,3-8 82,-4 2-941,4-3 678,2-3 1,0-6-484,0 1 391,0-8 331,0 3 88,0-14 1,0-3-47,0-7 0,0 0 46,0-1-84,0 1 1,0 0-92,0-1 1,2 7 64,4-1 0,-2 9-99,7-3 0,-5 4-98,5 2 28,1 0 213,5 0-86,1 0 1,-9 8 247,-3 3-177,-4 4 1,-2 8 390,0 1 1,-8-1-153,-3-6 0,1 0 503,-2 0 0,7 1 432,-7-1-561,8 0 0,-3 1-254,7-1 0,0-6 117,0 1-719,0-8 1,7 4 221,5-8 1,5 0-1345,6 0 0,2-2 664,4-4 1,4 2-1468,-4-8 0,1 1 332,-1-6 1811,-4-1 0,0-7 0,2-2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8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1 468 11818,'9'2'782,"-3"3"0,-4 5-95,-2 7 1,0 1 35,0-1 0,0 0-390,0 1 0,0-1-142,0 0 1,0-5-695,0-1 0,0-5 288,0 5-1679,0-7 1457,0 4 1,0-10-560,0-4 0,8 1 274,3-13 1,10 3 30,3-14 1,4 0 246,-5-5 0,8-1 7,-2 0 1,-2 10 512,2 8 1,-8 2-117,2 9 0,-4 0 361,-2 6 0,-1 2-255,-5 4 0,-3 4 709,-8 7 1,0 0-217,0 0 1,0 7-10,0-1 0,-2 0-272,-4-6 1,-3-2-25,-9-3 0,7 1-1188,-1-7 801,1 8 1,-7-13-1299,1 5 1049,8-4 0,1-10-165,8-3 1,0-4 95,0-3 1,0-7 220,0-4 1,0-5 60,0-7 1,0-3 66,0-8 1,6 4 237,-1-3 1,3 10-122,-2-5 1,-4 10 458,4 7 1,1 4-212,-1 7 0,2 3 1004,-3 4-839,-3 3 1,8 8-16,-4 0 0,-2 0-18,7 0 0,-5 6-106,5-1 0,1 15-245,5-3 1,1 6 127,-1 0 0,2 4-54,4 7 0,-4 3 33,4 3 1,-3 5 157,-3 6 1,-2 1-39,-3 0 1,1 2 116,-7 4 0,0-5-114,-6 5 1,2-4 129,3-2 1,-3-6-774,4 0 1,2-6 300,-2 6 0,5-7-754,-5 1 1,7-3 444,-1-3 1,-3-7-690,3-4 0,-6-9-663,5-3 394,-7-7 1335,12-4 0,-7-17 0,8-10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8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7802,'-27'0'1069,"4"0"0,6 2-180,5 3 1,-3-3 239,3 4 1,-3-2 338,-3 2 0,-5-4-733,0 3 0,-2-1-1272,2 2 1,4-4 395,-4 4 1,10 1-3999,1-1 2510,0 0 1629,3-6 0,-6 0 0,5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8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18 7906,'-9'-8'750,"-7"6"1,16-5 1032,0 7 1,2 1-810,10 5 0,-8-2-439,1 8 1,3-7-179,-2 7 1,5-1-141,-5 7 1,6-1-1724,-6 0 1,7 1 1505,-1-1 0,3 8 0,2 2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9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9784,'23'2'838,"0"4"1,8-4 0,-1 4-143,9-4 0,-3 3-529,5 1 0,-3 0 72,2-6 0,-9 0-842,4 0 1,-6-2 417,-1-4 1,-3 2-928,-7-7 1,-7 1 300,1-1 1,-8-5-111,1 5 0,-3 1 624,-2-1 1,-6 5 84,1-6 0,-9 3 171,3-3 1,1-3-88,-1 3 0,5 5 996,-6 1-646,1-4 889,-7 8 0,3 2-309,4 12 1,-5 5-62,5 6 1,-3 0-230,3 12 1,-5-4-27,5 9 0,1 2-93,-1-1 0,5 1-130,-6-2 1,9-3-109,-3 3 1,-2-5 70,2-6 0,1 1-833,5-7 0,0 0-841,0-5 168,7-1 1,-3-7-712,8-5 1052,-9-3 552,13-2 0,-8-9-15,3-9 1,-3 1 131,-8-6 1,0-2 563,0 2 1,-2 0-267,-4 6 0,2-1 884,-7 1 1,5 8 23,-6 3 0,1 4 656,-6 2 1,-1 0-768,1 0 1,0 8-155,-1 3 0,1 2 60,0-1 0,5 3 175,1-3-645,-1 3 1,1 1 189,-1-5-1040,8 5 0,-1-15-117,10 5 0,5-4-540,7-2 0,8-8 508,4-3 0,6-4-301,5-3 1,-2-5-200,8 0 1,-7-8 603,1 3 1,3-5 65,-3-2 0,0 7 223,-5-1 0,-3 8 432,-3-2 1,2 3 109,-8 3 1,0 5 136,-6 1 0,1 7-52,-1-2 60,0 4 1,1 2 561,-1 0 1,-6 6-299,1 0 0,-6 5 367,5-5-249,-7 8-419,4-5 0,-10 9-191,-4-1 0,-5 0-134,-12 0 1,1 1 42,-6-1 1,1 0 103,-2 1 1,-2-3-198,8-3 1,0 1-95,6-7 287,7 0-543,-5-6 1,11 0 190,-8 0 0,9-2-35,-3-4 0,4 2 102,2-8 1,2 3 99,4-3 0,-3-3 272,9 3 1,-6 3-118,5-3 0,1 3 205,5-3 1,2-1-109,4 7 1,-2-8-246,8 3 1,0-2 122,6 1 1,-1-3-423,1 3 0,1 2 177,5-1 0,11 5-40,11-5 0,12 1-65,6-1 0,1-3-294,-1 8 1,-6-5-565,-12 5 0,-9-2 527,-8 3 0,-13 3 652,1-4 0,-11 2-100,1-2 0,-13 2-14,-5-7 0,-4-1-68,-2-5 0,0 0 143,0-1 0,-10-1 97,-7-4 1,-6-2-155,-6-4 0,-2-1 411,8 7 0,-6-2-160,6 2 0,2 3 290,10-3 1,-3 4-225,8 2 0,-5 0 31,5-1 0,-5 7 93,5-1 1,-2 8 177,2-1 0,3 3-303,-9 2 0,8 2-47,-2 3 1,-1 1-138,1 11 0,-6-1 83,7 13 0,-7 1-37,6 11 0,-1 5 80,1 11 0,4 5 41,-4 7 1,4 0 38,2 0 1,0 1 269,0-1 0,0-2-140,0-4 0,0 1 0,0-12 0,-5 3-451,-1-8 0,-2-5 85,2-2 0,4-5-404,-3-6 0,-3 1 255,2-7 1,-5 0-215,5-5 1,-2-7-235,2 1-525,-3-8 877,-8 3 1,-1-9 15,1-3 1,5-3 354,1-4-139,-1-11 0,-3 6 640,3-12 0,3 4-310,3 8 1,4 0 159,-4-1 0,4 1 123,2 0 1,2 0 272,4-1 1,2-5-318,3 0 0,5 0-190,-5 6 1,10-1-643,2 1 0,2 0 214,-1 0 1,2-1-328,9 1 0,-6 5 307,0 1 0,-1 1-1869,7-1 0,2 3 1906,3 8 0,4-8 0,8-1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8820,'-8'17'2450,"6"0"-1572,-13 1-330,13-9-165,-13 7 1,13-7 761,-14 9-491,15-1-401,-7-8-365,8 7 1,0-12-447,0 7-874,0-7-151,8 4 0,3-10 748,12-4 0,-4-2 835,4-3 0,4-5 0,0 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7374,'0'-17'388,"0"-1"1,2 1-191,4 0 1,-3 5-82,9 1 1,-6 5-322,5-6 278,1 1 0,3-1 109,-3 1 102,3 7-135,-5-4 0,7 8 184,0 0 0,-1 8-143,-5 4 1,3 3 36,-9 2 1,7 0-96,-6 1 1,1-1-252,-1 0 0,-4 3 78,4 3 1,-4-10-108,-2 4 1,-2-3-45,-4 3 0,2-5 162,-7-1 0,5-7 182,-6 2-138,1-4-95,1-2 370,-5 0-148,5 0 0,-7 0 19,0 0 0,5 0 89,1 0 32,7-8 1,-4-2 3,8-7-451,0-8 268,8 6 0,1-8-431,9 4 1,1-2 233,4-4 0,0-4 1,10 7-1881,3-1 1974,10-6 0,-9 6 0,5-7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15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0 969 7969,'10'-17'-1071,"5"7"837,-5 3-28,7-1 286,0 6-67,1-6 41,-1 8-1,0 0 1,-5 0 4,-1 0-2,-7 0 1,4 2 73,-8 4-38,0-4 1,0 13-19,0-3 1,0-3-18,0 3 0,0-1 0,0 7 0,0-1 1,0 0 1,0 1-2,0-1 0,0 0-23,0 0 1,2 5-41,4-5 86,-5 12 0,9-12-32,-4 12 0,-2-4 75,7-8 1,-7 0-64,2 1 1,2 5 52,-3 0 1,7 2-32,-6-2 0,7-2 6,-1 8 0,3-6-17,2 6 1,0-6-7,1 6 0,-1-8-22,0 2 0,3 4 27,3 1 1,-4-3-41,4-2 1,2 2 21,-2-1 0,8 1-2,-2-2 1,-3-4 4,3 4 1,-2-2-2,2 2 0,4-4-1,-5 4 1,5 2 0,2-2 1,-3 2-2,-3-2 1,10-1 1,-5 6 0,5 1-5,-5 6 1,3-6 4,3-1 1,-1 1-33,7 6 0,-6-1 12,6 1 0,-6-6-4,7 0 0,-1-2 14,6 1 1,-1 3-3,1-8 0,0 6 27,0-6 1,2 6-27,4-6 1,-3 2 88,9-2 0,-7-4-79,7 4 1,-3 2 18,3-2 0,3 6-2,-4-6 1,4 6 3,3-6 0,-1 6-210,0-6 0,2 8 190,4-3 0,-4-1-14,4 2 0,2-6 21,-2 6 0,2-2-6,-2 2 0,2 1-2,3-6 1,5 6 1,-5-1 0,5-4 12,1-2 1,-3-2 2,4 2 0,-5-3 18,10 3 1,-3-4 4,-3-2 1,6 6 44,1 0 0,-1 0-379,-6-5 0,3 1 353,3 4 0,2-4-42,-45-7 1,0-1 0,4-1-1,0-1-14,45 9 1,-45-9 0,1 1-18,-1 1 0,-2 1 1,-1-2-1,0-1-9,5 3 0,0-1 0,-2-3 0,1-2 11,4 0 0,0-1 0,0 1 0,1 0-6,-4 2 1,-1 1-1,3-3 1,0 0-5,0-1 0,1 1 1,-3-1-1,-1 0 15,7 0 0,-1 1 1,-4-1-1,-2 0 3,1-2 1,0 0 0,-2-2 0,1 1 6,1 4 0,0 0 1,0-3-1,1 0 3,2 3 1,-1-1 0,-1-3 0,-2 0 35,44 4 0,-46-2 1,0 0-6,0-2 0,-1 1 0,1 1 0,0 0-22,3-1 0,0 0 0,-1-2 0,-1 0 8,2 1 1,0 1-1,-4 1 1,0 0-48,3-1 1,1 0 0,-1 1 0,0 0 34,3-1 0,1-1 1,2-1-1,-1 0-37,-1 2 1,-1 0 0,1-2 0,0 0 31,2-1 1,1 0 0,-3 0-1,1 0-287,4 0 0,1 0 0,-2-3 1,-1 0 235,0 1 1,-1-2-1,-2-1 1,-1-1 29,1 3 0,-1 0 0,0-3 0,0 1 6,0 1 0,1 2 1,1-2-1,-1 0-1,-3 1 1,0 0-1,1 2 1,-1-1-105,0-4 1,0 0 0,-4 4 0,0 0 103,3 0 1,1-2-1,-3 1 1,0-1 27,6 1 1,-1 0 0,-5-3 0,0 0-10,3 4 0,-1-1 0,0-3 0,0 0 3,4 3 1,-1 0-1,0-3 1,0-1-6,-2 1 0,-1 0 1,0 0-1,0-1 0,3 1 1,1 0 0,-1-1 0,0-1-1,0 2 0,1 0 1,-2-1-1,-1-1 0,-3 0 1,0-1 0,1 0 0,0 1 5,1-1 1,1 0 0,-1 1 0,0-1-9,4 0 0,-1 1 1,-5 0-1,0 0-2,3 3 1,-1-1-1,44-10-1,-43 11 1,0-1-1,-4-2 1,0 0-1,3 0 1,1-1 0,-1 1 0,0-1-12,1 0 1,-1 1 0,-3-1 0,-2 0-3,3 1 1,0-1 0,-2 0-1,0 1-2,2-1 0,0 0 1,46-10-6,-49 8 0,0-1 0,43-7 15,-43 7 0,0 1 1,41-8-11,2 1 0,-5 1 27,-6 0 0,3-2-21,-3-4 1,1 3 74,-1-3 1,2 4-11,-8 2 1,7-6 12,-1 0 0,2-6-11,-3 6 0,3-6 7,-8 6 1,6-6-57,-6 6 0,5-6 32,-5 6 0,0-6-88,-6 6 1,6-2 55,0 2 1,0 4-47,-6-4 1,-1 2 183,-5-2 1,4 4-186,-3-5 0,-3-1 30,3 2 1,-3 0-6,2 6 1,3 0 9,-9-1 1,7-5-6,-7 0 0,7-2 64,-6 2 0,7 2-43,-2-8 1,6 6 5,6-6 0,-4 8-3,4-2 0,2-4 2,-2-1 0,6 1 3,-6-2 1,6 6 1,-7-6 1,3 8-3,-2-2 0,-4-2-5,4 2 1,-4-2-33,-1 2 1,4 2 27,1-8 1,0 6-27,-5-6 1,-1 2 29,0-2 1,0-4-4,0 5 1,0 1 4,1-2 1,-3 0 0,-4-5 0,3 5 123,-9 0 0,7 2-116,-7-2 0,7-2 34,-7 8 0,7-5-66,-7 4 1,3 0 0,-2 0 1,-5 5-19,5-4 0,2-2-128,-3 2 0,9-2 90,-3 2 1,-2 4-26,3-4 0,-7-2-57,7 2 1,-8-2 67,1 2 1,-3 4 434,-2-5 1,0 0-351,0 0 0,-8 1 339,-4 6 0,-1-6-331,1 0 0,-3 0 410,3 6 1,-4-3-377,-1-3 1,0 4 116,-1-4 0,6 4-43,1 2 0,5-3-58,-6-3 0,8 8-99,-2-8 1,-1 8 9,1-9 1,-6 5-12,6 2 0,-5 2 21,5 3 0,-8-3-17,2 3 0,-3-3 0,-2-3 0,-1 1-4,1 0 1,-1 0 53,1-1 0,-2 7-38,-5-1 1,3 1 127,-8-7 1,6 7-71,-6-1 0,2 7 10,-2-7 1,-4 2-21,4-1 1,-3-2 4,-3 7 1,0-8-29,0 3 0,1 1-11,-1-1 1,6 5-38,0-6 0,0 7 56,-5-7 1,-1 6-88,0-5 1,0 1 63,1-1 0,-1-3-6,0 8 1,1-5-5,-1 5-1,0-5 3,0 5 1,1-6 16,-1 7 0,-5-7 10,-1 6 95,1-7 1,5 5-65,0-3 1,-5-3 100,-1 8 0,-5-1-56,6 1-33,-9 4 0,11-8-10,-8 5-12,-1 3 204,-5-6-15,0 8 85,0 0-172,0-8-199,0 6 4,0-5-121,0 7 0,0 7 180,0 5 0,-23 11 0,-5 4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29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7736,'-35'2'3439,"0"3"1,3 7-2589,3 11 1,10-10-488,7 5 1,6-11-798,-5 5 0,5-8 150,-5 1 0,-9-3 283,-8-2 0,-13 8 0,-3 2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6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33 8457,'0'-17'684,"0"7"0,0 4-72,0 12 1,-2 4-183,-4 7 1,-3 6-207,-9 0 0,1 8-463,0-2 1,-6 3-642,0 3 0,0 0 880,5-1 0,-7 1 0,-2-1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8393,'6'-12'482,"-1"1"0,3 7-162,-2-2 0,-2 4-395,7 2 0,-7 2 377,2 4 1,1 3 326,-1 9 1,0-1-448,-6 0 1,0 3 100,0 3 0,0 2-135,0 3 0,-8 5 64,-3-4 1,-5 4-199,-1 1 1,-6-5 152,0 0 1,-6-6-289,6 6 0,-6-2-34,6 1 1,-6-3-10,6-7 1,-5-1 83,4 0 0,1-7-134,6-4 1,0 1 35,0-1 1,5 0-10,0-6-217,1 0 1,-1-8-452,1-3 397,7-5 1,-4-1-77,8 0 57,0-1 540,0 1-207,8 0 0,2 7 194,7 4 1,-6 4-114,1 2 1,0 0 512,5 0 1,6 0-84,0 0 0,0 0 66,-6 0 1,1 0-73,-1 0 0,0 0 65,0 0 0,1 6 99,-1 0-280,0 0 1,1-6-540,-1 0 1,0 0 190,1 0 0,-1 0-710,0 0 0,0 0 38,1 0 1,-1 0-1060,0 0 1834,1 0 0,7 0 0,1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8361,'18'-5'597,"-1"-1"1,0 0-125,0 6 0,1-2-108,-1-4 1,0 5 143,1-5 0,-1 2-99,0-2 0,1 4-798,-1-4-381,0 5-824,0 1 1020,-7 0 6,-2 7 1,-10 3 22,-4 7 544,-11 0 0,-10 8 0,-8 2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7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8011,'17'0'1618,"6"0"-1033,0 0 0,8 0 134,-2 0 1,3-6-273,3 1 1,-6-7-296,0 6 1,0-1-77,5 1 1,-1 4-271,-4-4 1,-4 4-1113,-8 2 0,0 0 254,0 0 1052,-7 0 0,5 8 0,-5 2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7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467 139 8429,'6'-23'0,"0"0"0,5 5-11,-5 7 311,0-1 20,-6-5 1,0 5 37,0 1-172,0 7 0,-8-4-100,-3 8 0,-5 0-242,-1 0 0,-6 8 12,0 4 0,-6-3 127,6 3 0,-8-1-97,3 7 1,-3 1 74,2 4 1,-2-4-28,8 4 1,0-4 13,6-1 0,1-1 18,5 0 0,-3-5-21,9-1 0,-1-5-113,6 6 0,2-7 159,4 7 0,3-8-25,9 1 1,1 5 82,4 2 1,-10-3-87,5 3 0,-7-7 130,1 7 0,-5 0-31,-7 5 1,0 0 23,0 0 1,-9 1-133,-9-1 1,1 2-18,-6 4 1,-2-4-59,2 5 0,0-5 69,6-2 0,-1-2-94,1-3 1,6 3 47,-1-3-96,8-4 1,-4 7 11,8-4 1,8-1 9,4 2 0,1-1 167,-1 6 1,3 1 2,-3-1 1,-3 6 416,3 0 0,-8 2-211,1-2 0,-3 2 214,-2 4 0,-2 4-99,-3-5 1,-5 5 457,-7 2 1,1-7-222,5 1 1,-3-8-25,9 3 1,-1-5-464,6-2 1,0-5-404,0-1-808,0 1 575,0-3 427,7-1 0,3-8-372,7 0 0,3-2 177,3-4 1,-4-1-1416,4-5 1750,-4-11 0,-2 11 0,1-13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8230,'2'18'474,"4"-1"0,-2 8 128,7 4 0,-5-2 86,6 1 0,-1 1-279,6 6 1,-5-8-126,-1-4 0,1 2-209,5-2 0,-1 0 111,-5-6 1,5 0-749,-5 1 1,4-3 418,3-3 0,-9 3-1014,-3-3 1,2-3-715,-2 3-37,-1-8 1908,-5 3 0,-7-7 0,-3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8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243 311 7730,'8'-9'-82,"-6"-1"82,3 4 1451,-3-3-435,-2-9-650,0 1 0,0 0-119,0 0 0,0 5-247,0 1 0,0-1 95,0-5 0,0 5-106,0 1 0,0-1 115,0-5 1,0 0-2,0-1 1,-5 1-209,-1 0 0,-8 5 43,3 1 0,-5 7-25,-1-2 0,0 4 67,0 2 1,-1 0-73,1 0 1,0 0 135,-1 0-31,1 0 0,2 8 31,3 3 0,3-1 113,3 1 1,4 3 119,-4 9 0,2-4-131,-1 4 1,3 2 68,-4-2 0,4 6-61,2-6 0,0 2-70,0-2 0,2-6 13,4 1 1,-4-1-23,3-5 0,3-3-20,-2 3-160,7-8 0,-5 5-41,3-3 0,-1-4 73,-4 4 51,-4-4 0,11-4 21,-7-4 1,0 2-129,-6-8 1,5 7 52,1-7 1,2 1-132,-2-7 0,-2 7 47,7-1 0,-5 1-233,5-7 1,-5 7 13,6-1 0,-3 7-205,3-7 480,3 8-203,-5-11 291,7 13 1,-5-6 134,-1 8 1,-7 2 332,2 4 1,-4 4-3,-2 7 1,0 0 388,0 0 0,0 3 192,0 3 1,0-4-394,0 4 1,0-4 400,0-1-661,0-1 0,0 0-308,0 0 0,2-7-164,3-4-217,5 3 0,7-7-40,1 4 1,5-4-512,0-2 1,5 0-782,-4 0 1,4-6 672,-5 0 0,2 1-1213,-2 5 2183,-3 0 0,5 0 0,-8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9029,'-10'0'4287,"2"0"-3578,8 0 0,0 2-216,0 4 0,0-2-595,0 7 0,0-5-471,0 6 1,2-3-567,4 3 1,-4 3 1138,4-3 0,3 3 0,1 2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8400,'0'-9'2048,"0"1"-1482,0 8 0,6 8-119,-1 3 1,1 12 164,-6 6 0,0-2-139,0 2 1,-2 0-27,-4 5 1,3 1-258,-9 0 0,6-1-153,-5 1 1,7-1 67,-2 1 1,-1-6-277,1 0 0,-2-8-50,2 2 0,4-4 167,-3-2 1,3-5-930,2-1 393,0-7 291,0 4 183,0-8 0,0-2 19,0-4 1,2 2-160,3-7 1,5-3-231,7-9 0,1 6 131,-1 0 0,6-1 133,0 7 0,2 1 110,-2-1 1,-4 7-122,4-2 1,-3 6 563,-3 6 0,0 3 143,0 9 1,-7-1 401,-4 0 1,-4 1-362,-2-1 1,0 6 224,0 0 0,-8 6-421,-4-6 0,-3 0 1,-2-6 0,-2 1-865,-4-1 1,1 0 421,-6 0 1,6-7-865,-1-4 1,4-4 143,2-2 1,0-2-192,-1-4 0,9-5 364,3-13 0,4-2-340,2-9 1010,0-7 0,8-18 0,1-11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31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8135,'-8'-10'2496,"-1"-5"-1898,-1 13-346,2-6 367,8 8 338,0 0-308,8 8 0,-4 2-205,7 7 1,-5 0 21,6 1 0,-6-1-76,5 0 1,-5 0 96,5 1 0,-5-1-119,6 0 0,-9 1 19,3-1 1,-4 0 22,-2 1 0,0-1 243,0 0 1,0 6-165,0 0 0,-2 8-125,-4-2 0,3-2-365,-9 2 1,8-8-41,-1 2 31,3-4-332,-6-2-1196,6-7 1003,-6-2 0,10-8-276,4 0 1,-2-18-80,7-11 0,1-7 352,5-16 1,0 4 36,1-10 1,-7 10 202,1 2 1,-1 8 57,7-3 0,-3 11-30,-3 1 0,3 8 30,-4-2 0,-1 5-66,2 7 1,-9 1 85,3 4 208,4 5-1,-1-7 618,9 8 1,-1 0-342,0 0 0,1 6-120,-1-1 1,-6 9 171,1-3 1,-6 7 337,5 5 0,-5-4-105,6 4 1,-9 4 290,3 2 0,-4-4-326,-2-2 1,0 2-135,0-2 1,0 0-534,0-6 0,0 0 96,0 1 0,0-7-24,0 1 1,2-8-121,4 1-847,-4-3 466,5-2 238,-7 0 1,0-7-200,0-5 0,6-11 177,0-6 1,5-3-230,-5-3 1,8 2-195,-3 4 503,-3-3 0,5 13-91,-7-4 274,7 11-6,-3 4 363,7 8 408,1 0 0,-7 8-398,1 4 1,-6 3 313,5 2 1,-5 0-14,5 1 0,-5-3 106,6-3 0,-7 3-282,7-3 1,-6-5-194,5-1 1,-5 2-151,5-3 0,-5 1-266,6-6 0,-6 0-502,5 0 0,-5 0 417,5 0 0,-5-2-254,6-3 0,-7 3-1068,7-4 314,-1 4 1,5 4 424,-5 4 1,3 5 887,-8 12 0,-1-4 0,-5 6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3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8364,'17'0'-68,"0"-6"68,0 1 0,1-1 764,-1 6 0,0 0 362,1 0-456,-1 0 1,-2 7 133,-3 5-587,-4 3 1,-8 8-19,0 1 1,0 0-179,0 0 1,-8-3-315,-4 7 0,-3-1 268,-2 2 1,-3 4-669,-3-4 0,4 3 332,-4 3 1,0 0-200,6-1 1,-4-5 183,9 0 0,4-2 112,3 1 1,3-1 95,2-4 1,2-1 218,3 6-1,5-6 178,7 1 1,-1 2-122,-5-2 1,5 7 423,-5-1 1,-1-2 39,1 2 1,-7 0 206,2 5 1,-4 1-329,-2 0 0,0 1 117,0 4 1,-2-3-85,-4 3 0,2-3-180,-7-3 1,5 1-305,-6-1 1,9-5 111,-3 0 0,-2-8-323,2 2 0,1-3 178,5-3 1,0 0-542,0 0 1,0-5-274,0-1-73,-8-7 351,6 4 0,-13-2-356,3 0 0,2-1-1265,-1-5 2191,-1-7 0,-13-3 0,-1-7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1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70 8543,'0'-18'-113,"0"1"113,0 0 1639,0 7-969,0 2 0,1 8-192,5 0 1,-4 2-255,4 4 1,2 4 313,-3 7 1,1 8-184,-6 4 0,0 3-126,0 3 1,0-2-57,0-4 0,0 1-254,0-7 1,-6 6-82,1-6 1,-1 6-1029,6-6 384,0 0-640,0-6 1058,0-7 1,2-2 173,4-8 0,-3-8 120,9-3 0,-2-13-49,1-4 0,10-5 17,-4-2 0,5-5 66,-5 0 1,0 1 195,1 10 0,-1 4-84,0 8 1,0 2 107,1 3 1,-1 5 66,0 7 0,-5 2-162,-1 3 1,-7 5 142,2 7 0,-4 6 7,-2 0 0,-8 8 157,-3-2 1,-5-2-248,-1 2 0,0-3-162,-1 3 1,-5 2-89,0-8 1,0 6-353,6-6 0,5-2 56,1-9 1,5 1-216,-5-7-111,7 0 431,-4-6 1,8-2 127,0-4 0,0-4 84,0-7 0,8 5 233,3 1 1,-1 5-51,1-5 0,-5 7 478,6-2-80,-8 4-287,3 2 0,-7 8 249,0 3 1,-2 7-86,-3 5 1,-7-2-221,-11 8 0,2-2-175,-8 1 1,0 9-294,-5-8 0,-1 13-19,0-7 1,7 3-289,-1-3 0,2-3 145,-2-3 0,4 2 58,8-8 1,-1 0-2,1-6 1,6-1 371,-1-5 0,6 3 288,-5-9-26,7 1 605,-4-6-553,8 0 1,2 0 21,4 0 0,4-6 1,7 1 1,0-9-1,0 3 0,7-3 100,-1 3 1,5-3-48,-5 8 0,6 1 486,-6 5-482,0 0 0,-7 2 145,-5 3 1,-3-1-201,-8 8 0,0 5 41,0 6 1,0 0-254,0-6 1,-8 6 131,-3 1 1,-3 4-586,3-5 1,1 0 81,4-5 1,5-1-69,-5 0 0,12-7 172,5-4 1,6 1-129,6-1 1,4-2 153,8-10 1,5-3-49,1-9 0,-1 1 114,-5 0 0,-7 1-14,1 5 0,-8-5 230,2 5 0,-9 1-131,-3-1 98,-7 7 0,2-4-250,-12 8 1,-5 0-184,-12 0 1,-6 2 176,-12 4 1,-3 4 29,-8 7 0,0 0 180,1 0 0,-5-1-154,4-5 0,-2 5 290,14-5 1,-6-1 73,5 1 0,1-5 102,5 6 0,1-3-156,-1 3 0,6-3-56,1-3 0,6-2 11,-1 8 1,4-9-33,2 3 1,5-4-54,1-2 0,5 6 145,-5 0 130,7-1-91,-4-5 0,16 6 258,3 0 0,7 5-117,5-5 1,3 8 156,9-3 0,0 5 198,-1 1 1,3 6 417,3 0 0,-3 0 227,3-6 1,4 1-652,2-1 1,6 0-591,6 0 0,7-5-795,16 0 0,0-9-1275,11 3 0,-4-4 1040,-1-2 0,-9 0 898,-3 0 0,2-6 0,-6 1 0,-9 1 0,-10 2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2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675 191 7986,'-8'-17'581,"5"5"154,-9 1 0,2 5-67,-1-6-354,-5 8-89,7-11 62,-1 5 0,-3-1 163,7-1 0,-5 7-252,5-7 1,-2 8-50,2-2 77,4-3-194,-13-1 1,11-5 197,-7 3-79,7 5 0,-6 7-40,4 0 0,-3 0-13,-8 0 1,-7 0-163,1 0 1,-7 13 25,1 4 0,-10 12 36,-1 0 1,0 4 73,5 1 1,2 1 80,5-1-65,-5 1 8,14 0 0,-6-1 312,8 1-327,-1-1 19,9 1 1,-5 7 145,8 4-129,1 4 221,5-5 0,0 8 210,0-7-371,0 8 0,2-12 93,3 5 0,5-5-187,7-8 1,1-7-174,-1-4 1,0-3-118,0-3 170,8-7 0,-4 3 80,8-7-973,0 0 618,-2-6 0,6-2-587,-4-4 1,9-10 373,2-7 1,1-9-412,-7-3 1,1 1 382,-1-7 1,-1 5 308,-4 1 0,-4 2 48,-8 5 0,0 3 142,1 7 0,-7 7 26,1-1 249,-8 8 1,5 4 840,-3 12 0,-4 3-518,4 3 0,-4 1 377,-2 4 0,0-2-324,0 8 0,0-6-335,0 6 0,0-8 132,0 2-523,0-12 202,0 5-472,7-7-966,-5 9-1355,14-9 1194,-14-1-261,5 0 753,-7-6 34,0 5 561,0-7 0,-2 0 439,-3 0 0,-5 0 0,-7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2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85 139 7986,'-17'-18'913,"-1"7"-516,1-1 1,5 8 1296,1-1-1173,7 3 1,-2-4-7,12 0 1,4 0 177,7 6 1,8 0 210,4 0 1,5-1-579,7-5 1,3 4-123,8-4 0,-6-2-1474,0 3 1,0-7 835,6 6 1,-8 1 433,-3 5 0,-5-8 0,-1-2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4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8025,'0'-10'-124,"7"-5"0,3 7 576,7-4 0,1-1-48,-1 7 0,8-5 103,4 5 1,-2-6-130,1 7 1,-4-1-5,4 6 1,-1 0 53,2 0 1,-4 0 106,-8 0 1,1 0-213,-1 0 0,-6 0-33,1 0 1,-6 6-551,5-1 1,-7 3 229,2-2-1746,-4-4 1418,-2 13 0,0-11-278,0 7 0,0-5-152,0 6 0,0-7-35,0 7 1,0 0 291,0 5 1,-2 0 530,-4 0 0,4-7 0,-21 13 0,4-4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4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8025,'-8'18'-1100,"5"-3"1519,-9-3 0,8 3 38,-2-4 1,5 5 416,1 1-546,0 0 0,0 6 177,0 1 1,0-1 66,0-6 0,5 0-167,1 0 1,6 1-32,-7-1 0,3-5-145,-2-1 0,-4-5-157,3 5 1,3-5-109,-2 6-196,0-8 0,-6 5-262,0-3-694,0-4 565,0 6 0,2-10 263,3-4 0,-3 2-160,4-8-12,4 1 758,-1 1 13,9 3 550,-1 7-428,0 0 0,-5 5 780,-1 1-781,-7 8 0,6-7 236,-5 5-430,-3 3 166,6-13-796,0 6 0,1-10-98,9-4 1,1-5-375,4-12 0,10-4 423,7-8 1,2 0-98,-1 1 0,-5 7 461,4 4 0,-5 11-50,-6 7 0,-4 3 1218,-8 2-881,0 0 0,-1 7 1271,-5 5 0,-3 3-354,-8 3 1,-2-3-9,-4-3 0,2 3-554,-7-4 0,1-1-182,-1 2 0,-5-9-263,5 3 0,-5-4 135,-1-2 0,6 0-816,-1 0 0,6-2 440,-5-4 1,7 3-1291,-2-9 0,2 2 279,-1-1 1,3-4-31,-4 3 0,6-3 1234,6-3 0,11-7 0,10-2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5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9126,'12'0'1187,"-1"0"1,3-2-695,9-4 1,-2 4-12,8-3 0,-6-5-33,6-2 1,-1 3-137,7-3 1,-6 8-293,0-1 1,-6 3 82,5 2 0,-6 0-137,1 0 0,-10 0 10,-1 0 0,-9 7 11,3 5 0,-4 9-1,-2 2 0,-2 8-47,-4-2 0,-5-2-133,-12 1 1,4-5 143,-4 6 1,3-8-251,3 3 1,0-5-110,0-2-1223,-1 0 1016,1-7 1,5-2-12,1-8 0,7-2-12,-2-4 0,4-4-721,2-7 1359,0-8 0,-7-10 0,-3-9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5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8012,'10'-2'0,"-5"-4"1447,-3 4-381,-2-5 242,0 7-453,0 0 25,0 7 0,0 3-292,0 7 0,0 1-47,0-1 1,-2 0-319,-3 0 1,1 7-192,-8-1 0,7 5-1269,-7-5 0,6 8 831,-5-2 0,5 4-1676,-6 1 1,7 1 2081,-7-1 0,-7 1 0,-8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8012,'-17'-6'684,"-1"0"0,7 0 313,-1 6-538,8 0 0,-9 2-43,7 4 0,0 0 159,6 11 1,2-3-19,4 9 0,4 2 230,7-2 0,2 5-156,4-5 1,4 1-194,8-7 1,5-2-614,0-3 0,3 1 215,-3-7 1,2 0-339,4-6 1,2 0-435,-7 0 0,7-2-887,-2-4 1,2 2 1618,-2-7 0,4-1 0,-6-5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6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10413,'-17'8'1510,"0"4"0,-1 3-1362,1 2 0,-8 8 0,-4 4-1024,-3 4 1,-3 1-2376,0 1 3251,1 0 0,-1-1 0,1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32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8118,'-17'-17'0,"0"5"1079,0 1 1557,7 7-1919,2-4 0,10 8-234,4 0 0,0 0-128,11 0 1,4 0-79,14 0 1,-1-2-10,1-4 0,7 4-30,4-3 1,-3-3-1,-3 2 1,-4 1-2011,-1 5 0,-8 0 753,-4 0 1,-4 0-364,-2 0 1,-7 9 573,-4 8 1,-6 3 389,-6 8 0,-6 1 239,-11 6 0,-3 3 179,-9-3 0,0 3 0,1-9 0,-1 2 0,1-2 0,7-4 757,4-8 1014,3-7-328,11 5-961,1-13 1,18 6-32,7-8 1,8-8-232,10-4 0,-1 3-140,1-3 1,-1 3-242,1-3 0,0-1-449,-1 7 0,3-8 288,3 3 1,-4-5-753,5-1 1074,-12 0 0,11 0 0,-3-1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6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7973,'9'-7'217,"-1"-3"209,-8 1 718,0 1-466,0 0-130,0 6-361,0-5 5,-8 14 0,-1 9-562,-9 7 1,-5 2 230,0-2 0,-6 4-161,6 7 0,0-5 167,6 0 1,0-8-146,-1 2 1,3-4-416,4-1-266,3-1 322,8 0 399,8-7 1,1-3 358,8-7 1,1 0-108,-1 0 1,-5 0 977,-1 0-475,1 8 0,3 2 271,-3 7 1,1 2-311,-7 4 0,-1-2 153,-5 8 0,0-8 30,0 2 0,0 2-229,0-2 1,0 2-401,0-1 35,0-5 1,0 6-663,0-8 0,2-5 318,4-1-821,-4-7 1,8 4 367,-5-8 0,-1-2 112,8-4 1,-6-4 67,5-7 1,-1-6 130,1 0 1,3-2 149,-9 2 0,9-4 269,-3-8 0,-1-5 0,2 0 0,-9-1 0,20-1 0,-3-2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7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7973,'7'-10'0,"-3"-3"310,8 7-86,-8-7 0,5 11 459,-3-4-297,-4 4 1,11 4 173,-7 4 0,2 1-86,-3 5 1,-3 9 189,4-4 0,-4 10-201,-2-4 0,0 2-123,0-2 0,2-2-484,4 8 0,-4-8 170,3 2 0,-3 2-486,-2-1 86,0-1 0,0-6-1597,0 0 445,0-7 466,0-3 1210,0-7 298,0 0-309,0-7 1,0 3 232,0-8-219,0 1 1,0-6-77,0-1 1,2 1-113,4 0 0,-2-1-277,7 1 1,-5 0-111,6 0 1,-3-1 165,3 1 1,1 5-372,-7 1 433,8-1 0,-7-5-58,5 0-10,3 7 365,-5-5 0,7 13 276,0-4 1,-5 4-207,-1 2 0,1 2 299,5 4 0,-1 3-223,-5 9 0,4 5 63,-3 0 0,1 2-6,-1-2 0,-4-2 73,-8 8 1,0-6-187,0 6 0,0-2-174,0 1 0,-8 3-297,-4-8 0,-3 0-16,-2-5 1,-1-1-212,1 0 0,0-1 253,0-5 1,-1-3-303,1-8 255,0 0 0,1-2 237,5-4 1,3-4-15,8-7 1,2-2 98,4-4 0,3 4-8,9-4 0,-1 3-53,0 3 1,-5 2 403,-1 3-147,1 5 21,5 7 0,-7 7 171,-4 5 1,-5 9 209,-1 2 0,-7 6-24,-5-6 0,-3 8 211,-2-3 1,-1-1 141,1 2 0,0-8-391,-1 2 1,7-3 373,-1-3-636,9 0 0,-5 0-284,8 1 1,0-7-152,0 1 0,2-3-136,4 3 1,-3 3-138,9-3 1,-2-3-545,1 3 1,4-2 48,-3 1 0,3-1-618,3-5 0,-1-3-340,0 4 1864,0-4 0,1-2 0,-1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7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7935,'0'-17'0,"0"6"381,0-1 0,2 8 232,4-1 1,-2 3 187,7 2 0,-5-2-228,6-4 0,-7 4-21,7-4 1,-1 4-264,7 2 1,1 0-70,4 0 1,-4 0-538,4 0 0,2 0 296,-2 0 1,0 6-616,-5 0 1,-1 7 372,0-1 1,-7 5-258,-4 6 0,-4 6 311,-2 11 0,-14-1 338,-3 7 0,-12 0-19,0 6 0,0-6-106,-5 0 0,9-2 384,-10 2 0,6-3-93,1-9 0,3-5-841,7 0-591,1-8-902,0 4 1442,7-15 597,2-3 0,8-14 0,0-3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7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10589,'0'9'2471,"2"-1"-2087,4-8 1,-3 6 342,9 0 1,-6 1-254,5-1 0,1-4-576,5 4 0,-5 1-98,-1-1 0,3 2-151,9-2 1,-4-4-1452,4 3 0,2-3 878,-2-2 1,8 0-361,-3 0 1,11-6 813,1 1 0,-1-1 470,-11 6 0,3 0 0,-8 0 0,0 2 0,-5 4 0,-7-3 798,1 9 1,-8-6 3093,1 5 814,-3 1-2496,-9 5-2086,-3 0-52,-7 1 0,5-9-1992,1-3 0,7-2 1920,-2 2 0,4-4 0,2 5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49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7064,'-10'0'458,"3"0"-309,7 0-89,0 0-15,0-8 0,2 5 69,3-9 16,-3 8 0,8-4 51,-4 8 180,-4 0-49,5 0 16,-7 0 228,0 0-130,0-7-152,0 5 42,0-6-424,0 8 853,0 0 0,0 8-492,0 3 1,0-1 166,0 2 1,6 5-9,0 6 0,-1 0-128,-5-6 0,6 1-38,0-1 0,0 0-39,-6 0 0,0 1-437,0-1 0,6-5 216,-1-1-1700,1-7 922,-6 4-1363,0-8 1377,8 0 0,-4 0 149,7 0 0,-5-8 629,5-4 0,1-11 0,5-4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0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8055,'0'-17'-822,"0"0"1421,0 7-252,0 3 0,2 7 445,4 0-246,-4 0 0,5 1 87,-7 5 0,6 4-192,0 7 0,0 6-136,-6 0 0,0 2-59,0-2 1,0-4-144,0 5 0,0 0-34,0 0 0,0-1-189,0-6 1,0 0-49,0 0 0,0-5-327,0 0 0,-6-7-699,0 7 552,0-8 214,6 3 202,0-7 1,-2-2 253,-3-3 0,3-5-42,-4-7 0,4-6 74,2 0 0,2-2-199,4 2 1,-2 1-82,7-6 267,1 7 1,5-3-116,0 13 0,-5-3 141,-1 9 0,-5-1-105,6 6 0,-7 6 391,7-1 0,-8 9 298,2-3-229,-5 5 0,-1 1-130,0 0 1,0 3-89,0 3 1,0-8-142,0 8 1,-1-7 83,-5 7 0,-2-4-374,-3-2 1,-5 0 131,5 1 1,1-3-131,-1-3 0,5 1-13,-6-7 1,8 1-351,-1-1-210,3-4 259,2 6 51,0-8 328,7-8 0,-3 0 109,8-3 1,-6 3-345,5 8 750,-7 0 270,4 0-164,-8 0 0,0 2-100,0 4 1,0-2-53,0 7 0,0 1-195,0 5 0,-6 0 72,0 1 0,-5 1-476,5 4 0,-8-2 189,3 8 0,-5 2-610,-1 9 0,0-3 221,0 3 0,-7 2-14,1-1 0,-5-3 311,5-9 1,-1-4 347,7-8 1,0 0-6,0 1 1,5-9-80,1-3 839,7-4-637,-12-2 1,14-4-16,-3-7 1,10-3-170,7-15 1,5 6-186,6-6 1,-2 2 115,8-1 1,0-3 54,6 8 1,-3 2 101,-3 9 1,2-1-118,-8 7 0,6 0 304,-6 6 0,-6 2-64,-5 4 1,-3-2 164,3 7 0,-5 1-9,-7 5 0,0 6-114,0 0 1,0 0-147,0-5 1,0-1-84,0 0 0,6 0-176,0 1 0,2-1 78,-3 0 1,5-7-388,7-4 1,-5 1 195,-1-1 0,7 0-117,5-6 0,0-6 14,-6 0 1,6-7-138,0 1 1,0-1 113,-5 1 1,-1-1-104,0 7-155,-7-7 341,-3 3 0,-7-1-35,0-1 1,-1 8 51,-5-2 1,-10 5 13,-7 1 1,-7 1 64,1 5 1,-10 2 149,-1 3 0,-6 5-22,6-5 0,-1 11 151,7 1 0,-5 0 271,5-6 0,-5-2-211,10-3 0,-3 3 40,-3-3 0,2 3-82,5 2 0,-3-7-260,8-4 1,-2 1 88,2-1 0,5 2 27,1-2 0,0-4-560,5 3 196,5-3-197,-9-2 219,14 8 418,-5-6 1,12 7-132,1-3 0,8-2 422,-3 8 0,10-7-95,2 7 1,8-2 74,-2 1 0,9 4 371,3-3 1,7-2-270,-2 1 1,4-7-26,2 2 1,5-4-167,1-2 1,5-2-729,-5-4 0,5 2 338,-5-7 1,5-1-1232,-5-5 1,0 1 385,-6 5 0,-8-5-64,-4 5 1,-3 3 1004,-3 2 0,-7-3 0,-2-1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0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0 8109,'-17'10'-19,"8"-3"642,-7-7 983,7 0-1023,-1 8 1,10-4-151,11 8 0,1-7 244,5 7 0,-1-8-222,12 1 1,1 3-286,6-2 0,-1 0 17,1-6 0,5 0-247,1 0 0,-1 0-209,-5 0 0,-1 0-346,1 0 1,-6 0-540,0 0 1,-14 0-239,2 0-717,-3 0 1121,-5 0 988,-1 7 0,-16 3 0,-1 7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1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8035,'0'17'1860,"0"3"-1235,0 3 1,0-2-206,0 8 1,0-1 374,0 7 0,0 0-257,0-1 0,-6 1-732,0-1 1,-1 1 178,1-1 0,4 1-399,-4 0 1,4-1 325,2 1 1,0-8-2308,0-4 2395,0-4 0,8-2 0,1 1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1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9279,'18'12'1097,"-1"0"0,0-7-616,1 7 1,-3-6-142,-3 5 0,3-7-139,-4 2 55,5 3 0,1-7-738,0 4 0,-5 2-530,-1-3-626,-7 1 1230,4 2 0,-8-4-177,0 7 0,-2 1-892,-4 5 1477,-3 0 0,-16 8 0,-2 2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8007,'-9'11'-299,"3"1"0,4-7 920,2 7 0,2-2 477,4 1 119,-4 4-841,13-5 1,-7 2 469,3-1-11,-3-7-299,0 11-745,-7-13 322,15 6-991,-14-8 558,13 0 1,-11 0-95,7 0 1,-5-2-96,6-4 0,-1-1-376,7-5 0,-1-3 360,0 3 1,-5 3 178,-1-3 1,1 8 647,5-2-393,0 4 1369,1 2-410,-1 8-365,-7 2 0,-1 5 394,-3-3 396,-4 3-1007,6-5-107,-8-1 1,1-1-863,5-8 0,4 0 430,7 0 1,4-10-836,8-7 0,0 0 372,11-6 0,4-2 119,3 2 1,2 0 435,3 5 0,-7 9 389,-5 3 0,-6 4 557,-5 2 1,-4 2-505,-7 4 1,-9 3 1095,-3 9 0,-4-1 249,-2 0-900,0 0 1,0 1-300,0-1 0,-8-5-175,-3-1 1,-5-5-308,-1 5 1,0-7-339,-1 2 1,7-4-901,-1-2 0,1-2 736,-6-4 1,7 2-989,4-7 0,4-1 1545,2-5 0,-7-8 0,-3-2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32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8118,'10'-18'2120,"-3"9"-872,-7 1 0,0 10-678,0 4 0,-7 3-93,-5 9 0,2 7-40,-1 3 1,1 11-185,-1 1 1,-3 6-545,9-5 1,-1-1-79,6-5 1,0-3-350,0-3 0,0-4 435,0-8 1,2-1-816,3-5 658,-3-3 1,14-8-122,-5 0 1,-1-14 337,1-3 1,7-17-32,5-1 1,6-11 147,-6 0 1,5 3-149,-4 3 1,-1 6 71,-6 5 0,0 6 71,0 11 1,-5 4 17,0 8 1,-7 2 1241,7 4 1,-8 11-514,1 12 0,-3 10 1423,-2 1 1,0 2-1004,0-1 1,2-5-1082,4 5 1,2-11 66,3-1 0,5-8 211,-5 2 1,10-5-16,2-7 1,8 3-239,-2-9 0,4-14 0,1-11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2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10543,'19'-2'818,"4"-4"0,4-2-639,7-3 1,1-5 28,-1 5 1,7 1-131,-1-1 0,0 7-209,-5-2 0,-2 4-49,-4 2 1,1 2 160,-7 4 1,-1 3 89,-11 9 0,-3 1-35,-8 4 1,0-2 388,0 8 0,-8-6-1,-3 6 1,-5-6 9,-1 6 0,-8-8-272,-4 2 0,2-4-202,-2-2 0,8-1 421,-2-5-118,-4 5 0,8-14-1850,-4 3 1,10-3 727,1-2 1,8-7-572,-2-5 1,4-5 1429,2-6 0,0-12 0,0-9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2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7997,'0'12'0,"0"-1"460,-7 1 1,5 5 674,-4 1 0,-2-7 51,3 1-787,-1-1 0,4 6 298,-4 1 1,4-1-257,-4 0 1,-1 3 258,1 3 1,-8-4-273,3 4 0,1-2-956,-1 2 1,5-4-218,-5 4 1,1 2-635,-2-2 1,-3 6 449,3-6 1,-1 6-675,1-6 0,-3 0 1603,4-5 0,-5 6 0,-1 3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3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 7997,'-23'-5'883,"0"-1"-439,0 0 1,6 6 516,7 0-424,3 0-237,7 0 1,-6 2 466,0 4 1,0 3-298,6 9 1,0 1 384,0 4 0,8-2-161,3 8 0,7-8 556,5 2-910,4-4 1,9-1 245,5-1-416,3-7 0,15-3-442,5-7 1,3 0 262,2 0 1,0-2-1033,1-3 1,-1 1 581,0-8 1,-8 3-1323,-3-3 0,-12-1 408,-6 7 0,1 0 194,-7 6 0,3 0 1179,-14 0 0,0-8 0,-6-1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3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7974,'10'17'2867,"-3"1"-1053,-7-1-623,0 0-75,0 1-475,0-1 0,-7 0-2958,-5 0 2317,-11 1 0,-11 7 0,-11 2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8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7876,'9'-8'-176,"-1"7"1190,0-15-148,-6 14-451,13-13 1,-11 11-42,7-8 0,-1 7-16,2-7 0,3 6 85,-4-5 1,5 7 396,1-4-519,0 8 1,-7 2 328,-4 4 0,-4 9-191,-2 8 0,0 8 349,0-2 1,-8 9-275,-4 3 1,-3-1-43,-2-5 1,5-3-288,1-3 0,5 2-51,-6-8 1,9 0-788,-3-6 568,4 1 1,2-7-1785,0 1 1397,0-8 1,8-4-748,3-12 1,6-9 334,6-2 0,-1-8 187,6 2 0,-1-3 221,2-3 1,2 14-452,-8 4 647,0 3 1,-6 5-170,1 3 540,-9 4 0,5 4-157,-9 4 0,1 3 487,-6 8 1,-2 1-117,-4-1 1,-3 0 38,-8 1 0,3-1-6,-3 0 0,3 1-82,-9-1 0,4 0-306,2 0 1,0 1 64,-1-1 0,1-2-200,0-3 1,-1 3 94,1-3 1,2-3-88,3 3 124,-3-1 137,13 7 0,-6-1-83,8 0 1,0-5 7,0-1 1,0-5 551,0 6-123,0-8 446,0 11-248,0-6-267,-7 1 0,5 0 475,-4-5 30,-4-3-865,8 6 137,-5-8-877,7 0 578,0 0 0,7 0-772,5 0 1,3-8 195,2-3 1,7-5-119,-1-1 1,7 0 72,-1 0 0,2-6-146,-2 0 1,3-1 672,-3 7 0,-4 6-1,-2-1 1,-4 8 1715,-1-2-1265,-1 5 0,-2 8 2846,-3 5-2240,-4 3 0,-8 2 1429,0 1-678,0-1-138,0 0-1859,0 1 406,0-9 0,2-3-1431,3-12 0,5-5 926,7-12 1,2 2-825,4-8 0,2 2 5,4-2 1,2-2 96,-8 8 1,0 2 719,-6 9 1,1 5 280,-1 7 0,0 0 622,1 0 1,-7 0-346,1 0 1,-7 7 834,7 5 0,-8 3-581,2 3 1,-4-1 471,-2 0 1,0-5 479,0-1-331,0 1 0,0-1-598,0 1 1,1-8-481,5 2-809,-4-5 1,8-8 659,-5-5 0,3-3-1234,4-2 0,1-3 1546,-7-3 0,15 4 0,-2-6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7:59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7876,'15'-27'-352,"-3"4"1,3 4 537,-3 2 433,-5-1 0,3 3 489,-4 3 122,-4 5-368,5 7-174,-7 0-373,0 0 1,0 7-113,0 5 1,0 5 10,0 6 1,0 4-108,0 8 1,0 9 86,0 8 0,-5 9-156,-1 14 0,-2 6-75,2 11 1,3-42-1,-1 2-100,-2 2 0,0 1 1,-2 2-1,1 0 135,1 0 0,0 1 0,1 0 0,1 1-205,-2 7 0,0 1 1,1-4-1,-1-1-229,-3 2 0,0-1 1,1-6-1,1-1 137,1-4 0,0 0 0,-7 42-1232,7-13 1,-5-12 560,5-12 1,0-5 969,6-6 0,-6-3 0,1-9 0,-1 1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0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191 139 7901,'10'-8'0,"5"6"605,-3-3 0,5 3-133,6 2 1,-2 0-47,8 0 0,0 0-118,5 0 0,1 0 24,0 0 0,-1-6-334,1 0 1,-1 0 92,1 6 1,-2-5-716,-5-1 0,-3 0 267,-7 6-1852,-1-7 1448,0 5 0,-9-8 260,-8 4 0,-2 4 501,-9-3 0,-1 3 0,-5 2 0,-8-8 0,7 4 0,1-7-173,0 7 59,15-12 1113,-6 14-68,8-5 218,0 7-351,0 0-308,0 7 0,-2 3 134,-3 7 0,-7 6-194,-11 0 1,2 10 41,-8 2 0,0-1-89,-5 7 0,-3 3-317,-3 2 0,3-2-61,-3 2 1,-2 0-127,1 6 0,1-2-239,5-4 1,3 2-620,3-7 0,0-3-466,12-9 0,-3-4-217,15-8 745,-1-7 917,6-3 0,6-14 0,-1-5 0,3-3 0,-2-2 0,-4-1 0,7 1 0,-3 0 0,-2-2 0,8-5 0,-7 5 0,7-4 0,-1 4 0,7 2 0,-7-1 12,1 1 1,-6 6 178,5-1 0,-5 6 789,5-5-172,-7 7 107,4-4-163,-8 8 0,0 8-277,0 3 1,-6 11 88,0 1 0,-7 9-186,1 3 0,-3-1-306,-2 7 0,-1-5 124,1-1 0,6-6-204,-1 0 0,8-6-298,-2 5 0,5-6-1152,1 1 683,0-4 0,7-10-1743,5-3 2518,3-4 0,10-10 0,2-1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7901,'17'0'372,"0"0"-267,1 0 0,-1 0 421,0 0 1,2-5-110,4-1 0,-3-8-110,3 3 0,-4 1-210,-2-1 1,1-1-191,-1-5 0,0 1-479,0 5 1,-5-4 332,-1 3 1,-7 2-272,2-1 352,-4-1 0,-4-3-123,-4 3 1,2 3-54,-7 3 413,-1 4 0,-5-5 94,0 7 1,5 7 367,1 5 1,5 3 407,-5 2 1,5 3-425,-6 3 1,3 4 149,-3 7 1,-1 1-231,7-1 0,0 1 73,6-1 1,0-1-208,0-4 0,2-4-267,4-8 0,3 1-200,9-1 1,-1-2-373,0-3 1,2 1-1072,5-7 0,1 0 778,3-6 1,5 0 820,-4 0 0,3-16 0,3-3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0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7818,'-10'0'785,"3"2"202,7 4 0,2-4-445,3 3 0,13 3-192,11-2 0,5 0 38,7-6 1,1 0-112,4 0 0,4 0-444,-4 0 0,2-6-173,-2 0 0,-9-5-457,-9 5 1,-6-6-1353,1 6 1571,-12 1 0,-5 5-46,-12 0 0,-9 5 1,-8 1 623,-8 8 0,-4 3 0,-9 10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0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7818,'0'11'343,"0"1"1,0-1 200,0 7 0,6 1-150,0 4 0,0 4 413,-6 7 1,-6 3-84,0 3 1,-7 2 48,1 5 0,-3 2-443,-3-2 1,7-5-262,-1-2 1,7 2-1255,-7-1 0,8-7 781,-2-5 1,5-8 403,1 2 0,7 4 0,3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4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139 121 6799,'0'-9'20,"0"-1"-34,0 4 26,0 4-14,0-13 0,0 11 59,0-7-64,0 7 107,0-4-90,0 0-257,0 6 255,0-5-28,0 7 1788,0 0-1173,0-8-163,-8 6 1,7-7-66,-5 3 1,2 4-268,-2-4 96,4 4 0,-7 2-115,3 0-209,4 0 0,-8 0 54,5 0 42,3 0 1,-8 0 27,4 0 84,4 8 0,-11-4-42,7 7 0,-2-1 151,3 1 1,3 5-65,-4-5 0,4 5 20,2 1 0,-6 0 77,1 0 0,-1 1-112,6-1 1,0 0 64,0 1 1,6-7-41,-1 1 1,9-3-242,-3 3 225,-3 3-21,7-13 1,1 6-124,7-8 0,2 6-209,-2-1 1,-4 1 92,4-6 1,-4-6-141,-1 1 1,-1-9 83,0 3 0,-1 1-122,-5-2 206,-3 1 25,-8-6 0,0-1 58,0 1-84,0 0 28,0-1 1,-2 1 147,-4 0 60,-4 0 298,-7-1-320,-8 1 1,6 2 661,-4 3-490,4 4 0,1 3-413,1-1 84,0 0 1,5 6-874,1 0 1,5 0-1,-6 2 664,-1 4 1,5 3-744,3 9 1009,3-1 0,2 0 0,0 1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1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7779,'9'0'304,"1"0"1,-6 1 524,2 5 1,5-2 163,-5 8-561,7-1 1,-5 6-42,4 1 1,1-1 97,-7 0 0,2 1-169,-3-1 0,-3 0-103,4 0 0,-4 1-355,-2-1 1,2 0 229,4 1-505,-4-1 1,5 0 253,-7 1 1,0-7-99,0 1 1,0-7-309,0 7 26,0-8 283,0 3-50,0 1 423,0-6-98,0 6 57,0-8-75,0-8 0,0 4-133,0-7 0,0 5 135,0-6 1,8 7-6,3-7 1,-1 6 11,2-5 0,-1 5 117,6-6 1,1 3 51,-1-3 1,-5-1-59,-1 7 0,1-5-57,5 5-6,0-8 1,0 12-200,1-3 0,-7 3 75,1 2-662,-8 0 246,11 0-737,-13 0 869,6 0 1,-8 2-383,0 3 1,0-1 243,0 8 1,-2-6 487,-4 5 0,-11 1 0,-10 5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1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7779,'-9'18'860,"1"-1"-333,8 0 1,2-7 366,4-4 1,-2 1-57,7-1 0,3 0-368,9-6 1,-2 0-208,8 0 1,-6 0-34,6 0 0,-1-6-638,7 0 0,0-7 306,-1 1 1,3-3-1975,3-2 2076,-4-1 0,7-6 0,-9-3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2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312 208 7852,'9'0'180,"7"0"20,-5 0 0,10 0 1151,2 0-846,8 7 1,-4-5 74,7 4 1,1-4-196,0-2 0,5 0-107,0 0 0,-1 0-53,-10 0 0,3-6-516,-3 1 1,-2-7 237,2 6-1416,-8-7 1001,4 11 1,-15-8-44,-5 5 0,-5 3-324,-5-4 1,-1 4 317,-12 2 1,5 0 70,-10 0 1,2 0 445,-2 0 0,9 0-194,-3 0 194,4 0-48,3-8 1,2-1 47,8-9 0,6 1 0,0 0 0,5 5 335,-5 1 1,2-1 46,-2-5 670,-5 7-396,15-5 536,-14 13-714,5-6 0,-7 10-31,0 4 1,-7 5 64,-5 13 0,-5 2-122,-6 9 0,2 2-92,-8 3 1,-2 4-88,-9 8 1,1 2-101,-7 3 1,4-1 100,-10 8 0,4-1-838,-10 6 0,7-7 331,4-5 1,5-3-173,8-2 1,1-8-67,4-4 0,4-11-1485,8-6 223,0-3 1281,7-11 1,2-3 129,8-12 0,0-3 384,0-9 98,0 1 1,8-8 0,2-2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2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7852,'7'-9'327,"-5"1"1,14 8 104,-5 0 1,-3 8 175,-2 3 1,1 7 386,-1 5 1,0 4-450,-6 7 0,0 1 107,0-1 1,0 1-253,0-1 1,0 1-218,0 0 1,0-7-177,0 1 1,-6-8-559,0 3-234,1-5-76,5-2 0,7-2-737,5-3 1,-3-4 720,3-8 0,0 0-13,5 0 1,0-8 888,0-4 0,8-3 0,2-2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8624,'0'17'642,"8"2"-614,3 4 1,5-4 929,1 4 0,-5 2-202,-1-1 0,-5 4-51,5-5 0,-7 6-368,2-6 1,2 6-270,-3-6 0,1 0-340,-6-6 0,0 1 255,0-1 0,-2-2-93,-4-3 1,3 3 94,-9-3 0,1-3-746,-7 3 0,7-8 282,-1 2 1,1 1 125,-7-1 1,7 0 201,-1-6 0,7 0 486,-7 0 168,8 0 0,-9-2-94,7-4 430,0 4-275,6-5 856,0-1-972,0-2 1,2-7-230,4 0 1,4-1-58,7 1 0,0 0-126,0-1 1,1 1-3,-1 0 0,2 0 68,4-1 1,-4 3-578,5 3 1,-11-1 6,-1 7-1687,-1 0 150,6 6-480,1 0 1656,-1 0 829,-7 8 0,-3 2 0,-7 7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277 174 8262,'12'0'1275,"-1"0"-1095,1 0 1,11 0 310,0 0 0,8 0 463,-3 0 1,11 0-245,1 0 1,2-2-282,-1-4 0,-5 4-351,5-4 1,1 2 44,-2-1 1,-5 3-811,-6-4 0,-8-2-213,2 2 339,-4 1 1,-9 3-1830,-5-4 1640,-3 4 1,-9-6 7,-5 8 0,-11 0 388,-6 0 1,-1 0 353,1 0 0,2-5 0,4-1-54,4 0 1,-4 4 47,11-4 6,-3 5 80,13-15 1,2 7 276,11-9 102,5 9 0,1-5-125,0 8 0,-5 1 592,-1 5-573,-7 0 0,4 7 57,-8 5 1,0 5 73,0 6 1,-2-2 118,-4 8 1,-9 2-142,-8 9 0,-8 4 22,2 8 0,-4 0-173,-1 0 0,-8 6-95,-5-1 1,3 5-514,-2-10 0,6 3 342,-6-8 1,7 3-235,-1 1 0,5-6-242,7-5 0,-3-4-602,8-1 1,0-10-382,5-8-577,1 1 1137,0-16 0,7-2 484,4-12 0,4-9 428,2-2 0,8-16 0,2 3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4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7902,'10'-10'214,"5"2"1,-11 8 29,7 0 0,-5 2 151,6 4 1,-9-2-10,3 7 1,2 3 132,-2 9 0,-1-4-189,-5 4 1,0 4-56,0 2 0,0-2-278,0 2 1,-2-6 71,-3 6 0,1-8-64,-8 2 1,3-4 111,-3-2 0,3-1-2001,3-5 15,4 5 1869,-6-15 0,16-1 0,2-9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4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7902,'17'5'316,"0"1"1,2 0-425,4-6 1,4-2 56,8-4 0,-1-3 972,1-9 1,-2 1-331,-4 0 1,3-1-244,-3 1 0,-2-2-343,2-4 0,-8 4-299,2-4 1,-6 3 10,-5 3 0,-3 0-259,-3 0 1,-4-1 269,4 1 0,-4 5 36,-2 1 0,-8 7 124,-3-2 1,-7 8-108,-5 10 1,4 1 892,-4 16 1,4 6-127,1 5 1262,1 0-1175,8-5 1,1-1-97,8 1 0,0-6-18,0 0 0,6-6-404,-1 6 0,15-8 42,-3 2 1,10-10-1206,-4-1 631,8-8 363,-5 3 1,11-7-2947,3 0 2998,-3-7 0,13-3 0,-6-7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4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36 7845,'-10'0'1226,"-5"0"1,15 0-536,0 0 1,9 0-190,14 0 1,0 0-165,12 0 1,-4 0 67,9 0 1,4-2-108,2-4 0,2 4-255,-1-4 0,1-2-112,-8 3 0,0-1-324,-5 6 1,-8 0-1614,-4 0 1041,-4 0-16,-9 0 1,-5 0 381,-10 0 0,-7 2-158,-11 4 1,-4-3 755,-7 9 0,-9-8 0,-1 4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5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 9858,'9'17'1526,"-1"2"-1067,-8 4 1,0-2 281,0 8 0,0-6-303,0 6 0,-2 0-167,-4 5 1,4-1-99,-4-4 0,5 3-157,1-3 1,-2-4-88,-4-2 0,4-2-327,-4 3 1,4-11-613,2 4 1,0-9-65,0 3-569,-7-7 1152,5 4 1,-4-12 99,12-7 0,1-3-44,5-15 1,9-1-110,-4-11 0,4-3 544,-3-8 0,7 0 0,2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4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8782,'11'-10'1051,"1"4"1,-1 4-489,7 2 1,-7 0-88,1 0 0,-1 0-489,7 0 1,-1 0 115,0 0 0,6 0-38,0 0 0,0 6 111,-5 0 0,-7 7-318,1-1 0,-6 3 111,5 3 0,-7 1-283,2 4 1,-4-2 74,-2 8 0,-2-6-23,-4 6 1,-4-2 164,-7 1 1,-6 3 38,0-8 0,-6 6 161,6-6 1,-6 2-99,6-2 1,0-4 266,6 4 0,-1-9 85,1-3 18,8 1-217,1 5 1,16-1-50,3-5 0,4 3-30,3-9 1,5 7-1,0-6 1,8 5-122,-3-5 0,-3 2 63,-2-3 0,-3-3-242,-3 4 0,0 2-88,1-2-1303,-1-1-94,-8 3 529,-1 2 1,-10 5 1176,-4-3 0,-19 3 0,-11-6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719 0 7845,'9'0'485,"-1"2"153,-8 4 0,0 4 291,0 7-459,0 0 1,-2 0 181,-4 1 0,5-1-232,-5 0 0,2 6 22,-2 0 1,2 2-125,-7-2 1,5-3-270,-6 3 0,1 2-101,-6-2 0,-6 6-228,0-6 0,-2 0-200,2-6 1,3-2 301,-3-3 0,4 1-302,2-7 0,-1 0 174,1-6 1,6 0 4,-1 0 1,8-2-20,-2-4 1,5 2-74,1-7 0,7 1 145,5-1 0,3 3 238,2 8 1,1-6 158,-1 0-141,0 1-18,1 5 1,-1 5 293,0 1 0,-1 2-163,-5-2 0,-1 1 124,-5 5 1,-3 3-41,4-3 0,-6 1 230,-6-1 1,1 7-275,-13-8 1,5 14-283,-10-7 0,-4 3-97,-2-4 0,-4 6-390,-1 0 1,-1 8-114,1-2 1,-7-2 306,1 2 0,0-3 139,5 3 1,2 2 15,5-8 0,1 0 434,4-6 0,3 1 56,-3-1 0,10 0 281,1 1 0,7-7 813,-7 1-971,8-8 1,4 9-15,12-7 0,11-1 40,6-5 1,3-1-281,3-5 0,13 2 73,4-8 0,4 7-368,-5-7 1,-4 3-34,-1-3 0,-6-1-192,6 7 1,-7-6 41,1 7 1,-11-7 147,-6 6 1,-4-5-52,-2 5 0,-5-6-250,-1 7 121,-7-9 1,2 6 61,-12-3 0,-3-2-192,-9 7 1,-5-6 539,0 6 0,-2-5 0,2 5-83,4 0 1,-6 6-75,8 0 315,7 0-145,2 8 0,8 2 509,0 7 0,0 0-212,0 1 0,6 1 342,0 4 0,0-2-104,-6 8 1,0 0 40,0 5 1,0 1-119,0-1 0,-2-3 9,-4 4 0,2-10-319,-7 9 1,7-9 75,-2 4 1,-2-8-719,3 2 0,-3-5 380,2-7 1,4 4-2011,-4-3 1202,-3-4 1,5-1-1256,-8-7 2164,1 0 0,-14-15 0,-2-4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6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7845,'-10'12'469,"4"-1"2466,-3 1-1282,7 5 500,-6 1-1011,8-9 1460,0 7-2092,0-15-1733,0 7-245,-8-8 1283,6 0 0,-3 0-3519,10 0 3704,13-8 0,9-9 0,7-10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6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7845,'0'9'6098,"0"-1"-5414,0-8-1057,0-8 1,0-1-172,0-8 0,0 5 544,0 0 0,0-7 0,0-8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7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0 7866,'-8'10'3449,"6"5"-2962,-3-3 1,1-3 73,-2 3-148,4-8-28,-6 11-804,1-13 359,5 6 0,-4-8-1121,12 0 0,5 0 639,12 0 1,-1 0-58,6 0 0,-1 0 233,2 0 0,2 5 197,-8 1 1,-8 8 144,-9-3 0,-4 6 332,-2 6 0,-4-1 83,-7 6 0,-9 1 456,-14 6 1,-1-1-358,1 1 1,-7 0 180,1-1 0,0-5-479,5 0 1,-5-8-23,-1 2 0,1 2-209,5-2 1,3-2-176,3-9 0,4 1-321,8-7 1,-1 5-165,1-5 105,7 0 1,1-8-499,3-4 609,4-3 0,-4-9 383,12 1 0,-2 0-52,7-1 0,1 3 91,5 4 0,3-3-125,3 8 1,-2 1 569,8 5 1,-1 0-16,7 0 0,7 0 168,4 0 0,-1 0-164,1 0 1,-2 0-84,2 0 1,2 5-214,-8 1 0,3 0 107,-3-6 1,-9 6-464,3-1-7,-11 1 0,2-6-211,-7 0 1,-9 2-203,-3 4 133,-4-4 1,-10 13-8,-3-3 0,-14 5 279,-10 6 1,-5-4 293,-6 4 0,-4 2 0,4-2 0,1 0 0,-1-5 0,8-1 45,-2 0 1,9 1 35,2-1 1,10-6 191,1 1 1,9-6 961,9 5-513,0-7 1,2 4-272,4-8 1,9 0-35,8 0 0,8 0-155,-2 0 1,9 0-242,2 0 1,-1-2 81,-10-4 1,1 2-351,-7-7 0,0 5-56,-5-6 1,-3 7-246,-3-7 1,-5 6 125,-7-5 0,-2 5 176,-3-5 0,-5 7 54,-7-2 1,-1 4 1,1 2 1,0 0 223,0 0 1,-1 8-46,1 3 0,5 6 480,1 7 0,7-3-70,-2 8 0,4-1 105,2 7 0,0-1-147,0 1 0,0-6-30,0 0 1,0-6-113,0 6 0,0-8 23,0 2 0,0-4-1065,0-2-91,0 1-596,0-1 972,0-7 1,-7-3-305,-5-7 0,-3 0 470,-3 0 1,-1-7 375,-4-5 0,2-3 0,-8-3 0,0-5 0,-5 0 0,7 0 0,4 6 127,-4 0 1,8 1 167,-4 5 1,9 3 400,3 8-18,7 0 0,-10 8-96,9 3 0,-1-1-125,6 1 1,0-5 41,0 6 1,0-7-157,0 7 1,0-6-184,0 5-143,0-7 1,2 4-857,4-8 1,9 0 838,8 0 0,8-8 0,-4-2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7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10268,'10'8'1772,"-4"3"-1317,-4-3 706,-2 7 1,-2-13-505,-4 4 0,2-4-616,-7-2 0,5 0 41,-6 0 1,7 0-83,-7 0 0,1-8 0,-7-2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7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7766,'-12'-11'973,"1"-1"1395,7 8-1761,-4-4 0,8 7-43,0-5 1,8 4 8,3-4 1,7 2-64,5-2 0,4 3-589,7-9 1,3 8 124,3-1 1,-3 3-552,3 2 1,-4 2 278,-1 3 0,-8 5-24,-4 7 1,-6 6 172,-5 0 1,-4 8 14,-8-2 0,0-2 395,0 2 1,-14-3-175,-3 3 0,-12-2-265,0-4 0,-4-4 149,-1 5 0,1-7-211,4-6 0,3 3-228,2-8 1,11 1-1321,-4-1 1023,3-4 1,5-2-224,3-12 0,4-5 79,2-6 1,8 0 836,3-12 0,-3-3 0,15-14 0,-4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8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 8226,'6'-8'0,"-1"8"1640,-1 10-1376,-2 5 0,-4 10 662,-3 4 0,1-2-401,-8 2 1,3-1 83,-3 7 1,-3-6-180,3 0 0,-3-2-7,-3 1 0,-1 3-572,-4-8 1,4 6-563,-4-6 1,-2 6-2262,2-6 1505,-8 0 1467,12 2 0,-14-6 0,6 6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7823,'-27'0'1065,"2"0"0,14 0 68,-1 0-920,8 8 1,-3 1 403,7 9 1,0 1 451,0 4 1,5-2-110,1 8 1,8 5-431,-3 7 0,7-1 484,5-5 1,2-1-397,3 1 0,7-6-133,0-1 0,1-8-515,10-3 0,0-2-412,6-9 1,6 0-268,-1-6 0,1 0 525,-6 0 1,6-8-2388,-1-3 0,9-5 2571,-3-1 0,4-8 0,2-2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1471 7844,'-10'7'-123,"-5"-5"123,3 4 144,5 4 1,-3-9 290,4 5 0,4-2-76,-3 2 0,1-4 698,-2 4-191,4-5-230,-6-1-391,8 0 0,-2-7-40,-3-5 0,3 3 126,-4-3 1,4 1-121,2-7 0,0-5-111,0 0 0,0-6 124,0 6 0,0-13-200,0 1 0,0-5 5,0 0 0,0-3-50,0-3 0,6-8-73,0 8 1,7-8-179,-1 8 1,-3 2 4,3-2 0,-7 0 102,7-6 1,-6 0-94,5 0 1,-1 2 53,1 4 1,5-6 60,-5 0 0,5 6 10,1-6 1,6 6-3,0 0 1,2 4 45,-2 7 0,2 1-9,4-1 1,4 10 75,-5 8 1,5 0-75,2 5 0,-6 4 137,-1 3 0,-5 3-73,6 2 0,-8 0 100,2 0 1,-3 0-44,-3 0-35,-7 7 1,3 3-50,-7 7 0,-1-5-111,-5-1 1,-7 1-46,-5 5 0,-5 6 99,-6 0 1,-4 2-60,-8-2 0,1-3 72,-1 3 0,8-4 189,4-2 0,4 0-81,2 1 1,7-1 119,4 0 1,6 2-122,6 5 0,6-3 4,11 7 0,-2-6-2,8 1 1,-8 2-2,2-2 0,-4 6 229,-2-6 0,-5 5-88,0-5 0,-9 6 159,3-6 0,-12 6 142,-5-6 1,-12 6 305,-6-6 1,-11 6-385,-7-6 1,3 0 43,-2-6 1,2 1-390,-2-1 1,0-2 74,11-3 1,-1-5-864,13-7 528,0 8-485,13-6 1,6-2 720,16-11 0,7-5 0,15-1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0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7877,'-29'0'2395,"0"0"1,2 2-1318,-1 3 0,3 3-104,7 4 0,1 3-1312,0-4 0,-8-1-2981,-4 2 3319,-11 7 0,-12 0 0,-10 6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5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70 8136,'-10'-8'-447,"-5"-1"0,7-3 355,-3 1 1632,3 7-543,8-11 525,0 13-227,0-6-391,0 8-422,8 0 0,1 0-115,9 0 0,-1 2-39,0 4 0,2-3-144,4 9 1,4-8-158,8 2 0,7 1-439,4-1 0,4 7 412,2-1 0,8 3 0,1 3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0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398 156 7932,'0'-11'-325,"0"-1"203,0 1 0,2-1 899,4 0-34,-4 1-53,13-6 1,-11 1 169,8 5 559,-9-5-518,5 7 480,-8-1-918,0 2 0,-2 8-55,-4 0 1,-3 8-282,-8 4 1,-14 11-127,-4 6 1,-3 3-29,3 3 0,-5 5 118,-1 1 1,1-3-223,6-9 0,1 1 63,4-6 1,6-1-1185,11-6 966,-3 0 0,13-5-768,-4-1 516,4-7 1,4 4-183,4-8 0,10 6 525,7-1 0,2 1-25,-2-6 0,-2 6 552,8 0 1,-8 7-284,2-1 0,-4 11 283,-2 5 1,1 5 150,-1 2 0,-8 1 439,-3 5 1,2-3-317,-2 8 0,-1-6 662,-5 7-986,0-9 1,0 4-90,0-7 0,0-2-119,0-5 1,0-3-232,0-7 124,0-1 1,0-6-282,0 1-131,0-8 0,0 2-646,0-12 1,0-4-1525,0-7 1760,0-8 1,0-2-371,0-8 1,8-7 198,4-4 1026,3-4 0,2-9 0,1-3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1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225 208 7913,'17'-16'0,"0"5"0,1-3 426,-1 9-260,0-1 262,1-2 1,-1 6 470,0-4 0,1-3-583,-1-3 1,0 5-99,0 1 0,1-2-335,-1 2 1,6 1 96,0 5 0,0 0-494,-6 0 1,-1 1 176,-5 5 0,3 4-22,-8 7 1,-1 2 248,-5 4 1,-2 4 177,-3 8 0,-5 0 370,-7-1 1,-6 1-228,0-1 1,-2 1 277,2-1 1,5-5-30,1 0-150,0-15 94,15 9-20,-6-14 47,8 1-900,0-3 327,0-7 184,0 0 1,8-1-670,3-5 473,5 4 1,1-13-330,0 3 246,1 4 77,-1-7 0,0 11-117,0-7 148,1 7 0,-7-4-110,1 8 259,-8 0 1,1 8 76,-10 3 1,-5 12-40,-7 6 0,-2-2 263,-5 2-185,5 0 0,-8-1 263,4 1 0,6-8-69,0 2-156,-1-3 536,17-3-247,-7-7-160,8-3 17,0-7-387,8 0 260,1 0 1,8-2-311,1-3 1,5-7 31,0-11 258,8 4-1219,-5-14 726,9 6 0,-8-2-266,-4 1 1,2 1 200,-2-2 1,-6-4-799,-5 4 1,-8-3 551,1-3 0,-3 1-7,-2-1 1,-7 0 637,-5 1 0,-9-1 0,-2 1 0,-8-1 0,6 2 0,-4 5 0,4 3 0,2 7-166,0 1 1,-5 5 165,4 1 327,1 7 1,8-6 79,4 5 524,-5 3-221,14-6-72,-5 8-82,7 0-69,0 0-111,7 8 0,-3 3-61,8 12 0,-1 14 132,6 15 1,-1 3-98,-5 15 1,3 1-79,-8 9 0,-1 3-43,-5-8 0,0 8-1398,0-3 1387,-7-3-165,-3 0 1,-13-4-275,0-4 1,-8 8-682,2-13 0,-5-1 501,-7-11 1,11-4-682,-5-8 0,6-1 418,0-16 0,-1-2 1,7-10 1,0-3-67,5-8 1021,1-8 1,-8-17 0,-2-11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7886,'17'0'575,"0"0"1,2 9 132,4 8-327,4 1 520,0 7 0,12 0-353,-5 4 0,5 1 611,-5-1 1,-1 2-444,-4-8 0,3 6-167,-3-6 1,10 0-321,1-6 1,2-1-326,-1-5 1,-5 3-930,4-9 0,3 1 737,-3-6 0,0 6-1837,-5 0 0,-6-1 2125,0-5 0,-1 8 0,7 2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1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7855,'0'-10'508,"0"2"1,2 8-145,4 0 0,-3 0 160,9 0 0,1 0-97,10 0 1,4 0-4,8 0 0,-1 6 201,1 0-342,7 0 0,-3-6-133,7 0 1,-8 0-128,3 0 1,-5 0-347,-1 0 1,-1 0 292,1 0 1,-8 0-280,-4 0 0,-4 0 5,-2 0-1268,-7 0 995,-2 0 1,-8 2 43,0 3 0,-2-1 77,-4 8 1,-4-1 29,-7 7 1,0 1-266,0 4 691,-1-4 0,-7 6 0,-2-8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7855,'-8'17'0,"0"-5"644,-3-1 0,-3 1-186,9 5 0,-7 0-77,6 1 1,1 5 86,5 0 1,0 8 290,0-3 1,0 11 244,0 1-457,0 8-283,0-11 1,0 11 334,0-8 1,0 0-199,0-5 1,0-2-600,0-4 1,0 1-116,0-7 1,0 0-772,0-5 127,0-1-1335,0-7 1444,0-3 0,0-9 319,0-3 0,0-7 529,0-11 0,7-4 0,3-7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9608,'8'-9'563,"-4"-1"-182,7 4 0,-5 4 0,6-4 0,-1 5 7,6 1 0,6 0-57,0 0 0,8-2-65,-2-4 0,2 4-54,-2-4-134,11 4 82,-11 2 0,13 0-386,-7 0 220,-1 0 83,-7-7 0,6 5-373,-14-6 0,12 8 189,-8 0-1361,-8 0 628,1 0 195,-15 0-905,7 0 977,-8 0 0,-2 0-186,-4 0 1,-5 6 758,-12-1 0,-4 9 0,-8-4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3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9732,'0'17'1026,"0"0"0,-6 6-64,0 0-492,1 8-181,5-4 0,0 2 188,0 0 1,0-3-351,0 3 1,0-4-525,0-7 0,0 5-147,0 0 1,0 0-697,0-6 1,0-5-643,0-1 1882,7-7 0,-5 11 0,6-5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7874,'10'-8'0,"5"6"266,-3-4 1,3 5-40,2 1 1,-5 0 127,-1 0 1,1 7-82,5 5 1,-5 3 276,-1 2 1,-5 1-144,6-1 0,-7 8-6,7 4 0,-8-2-17,1 1 1,-3 1-12,-2 6 0,0-1-248,0 1 1,-7 0 100,-5-1 1,-3 1-288,-3-1 0,-5 1 123,0 0 1,-7 3-325,1-3 1,-4 7 145,-1-13 0,-1 5-242,0-11 1,1 4 135,-1-9 0,1 3-19,-1-10 1,6-3 116,0-2 0,6-4-5,-6-2 0,8 0-388,-2 0 360,4-8 0,4-2-112,3-7 0,4 5 101,8 1 0,2-1-103,4-5 0,-2 0 191,8 0 0,-1 1 147,6 5 1,6-3 21,0 8 0,8 1-100,-2 5 0,-2 0 545,2 0 0,0 0-232,5 0 1,1 0 462,-1 0 0,1 2-303,0 3 0,-1-3 61,1 4 0,-6 2-233,-1-3 1,-7 1-329,3-6 0,-5 0-378,-2 0 450,8 8 0,-6-6-3041,4 4 1654,-11 3 1352,-5-7 0,-7 13 0,0-5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4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7801,'-17'0'-44,"7"0"937,-5 0-170,13 0 379,-14 0-784,14 0 1,-5-2 365,7-3-481,0 3 1,7-8-28,5 4 1,3 5 346,3-5-249,6 4 1,-2 0 21,6-4 1,-1 4-83,2-4 0,2 5-118,-8 1 1,8 0 130,-2 0 0,-4 0-164,-2 0 0,2 0 114,-2 0 0,0 0-461,-6 0 0,0 0-471,1 0-567,-1 0-690,0 0 903,0 0-343,-7 0 1452,-2 0 0,-8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5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1401 7749,'-9'17'-172,"1"0"-412,8-7 86,0-2 1468,0-8 588,0 0-1274,-8 0 1,1-2-151,-5-4 0,-1-4 220,7-7 1,-6 0-135,7 0 1,-9-8 63,3-4 0,1 2-101,-1-2 1,5-7-176,-6-11 1,8 3 60,-1-2 1,1 0-76,-2-6 1,4 0 10,-4 0 1,4 1 57,2-1 1,2 0-217,4 0 1,-2 4 72,7-4 1,1 4-187,5-10 1,1 4 101,-1 3 1,0 1-17,0 4 0,3-2 143,3 7 1,-4 3-22,4 9 1,2-2 123,-2 8 1,2 0-123,-2 6 1,-2 7 210,8 4 0,-8-1-41,2 1 0,-2 0-24,2 6 0,-9 2-110,3 4 1,-3-2-13,3 7 0,-7 1 7,-5 5 0,-3 2-119,-2 4 1,0-3-175,0 3 1,-6 2 106,1-2 1,-9 5-52,3-4 0,3 0 80,2 0 0,4-5 408,2 4 1,0-4-80,0-2 0,10 1-45,7-1 0,2 0-99,10 0 1,-2-5 38,2 0 0,2-1 36,-8 6 0,0 1-31,-6-1 0,0 0 488,1 1-349,-9-1 0,-3 0 416,-12 0 1,-11 1-147,-12-1 0,-5 6-1,-7 0 1,-5 0-45,-11-6 0,3 1 34,-4-1 1,4-5 15,2-1 0,14-7 227,3 2-1063,12-4 0,6-10 284,11-4 0,6-5-1681,6-6 0,11-4 230,12-7 1542,12-1 0,3 0 0,8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7.3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18 174 7680,'8'-10'-1001,"-6"0"731,3 5 1,5 1 221,2-8 127,3 1 12,2-7 0,-5 9 454,-1 3-226,-7-4 1,4 7 78,-8-9 308,8 8-61,-7-3-244,7 7-201,-16 0 1,-1 5-8,-8 1 1,5 2-28,1-2 1,5-3-108,-6 9 0,6-6-122,-5 5 0,7-5 56,-2 6 1,2-7-21,-1 7 0,3-6 127,-4 5 1,2-1-14,-2 1 1,4 5 30,-3-5 0,3 5 26,2 1 1,0 0-12,0 0 0,0 1 147,0-1 0,0 0-33,0 1 1,2-7-96,3 1 0,3-7 3,4 7 0,3-8-28,-3 2 0,3-5-28,2-1 0,6 0-23,0 0 0,0-7-143,-5-5 0,-1 3 70,0-3 1,1 1-155,-1-7 1,0 1-122,0 0 0,1-1 102,-1 1 1,-5-2 24,-1-4 1,-7 2 65,2-8 1,-4 6 8,-2-6 0,-2 6 85,-4-6 1,-4 14 183,-7-3 1,-2 7-241,-4-1 0,2 5-158,-8 7 1,8 0-1048,-2 0 0,2 9 112,-3 9 1134,5-1 0,-6 16 0,8-7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6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7894,'0'-11'-455,"0"-1"0,6 7 340,-1-7 0,7 6 350,-6-5 1,7 1 200,-1-1 0,-3 3 175,3 8 26,-8-8-180,11 6-213,-13-5 0,0 14-40,-8 5 1,-13 1-260,2-1 1,-6 9-4,0-4 0,-4 6-45,-8 0 0,8-3 128,4 3 1,-2-4-194,2-2 147,0 0 0,8 1 32,3-1 1,4-5-170,8-1 1,0-5 116,0 5 1,8 1-113,4 5 0,3-5 46,2-1 0,1 1 27,-1 5 0,-2 0 304,-3 1 1,1-1-98,-7 0 0,6 1 100,-7-1 0,1 2-52,-6 4 0,0-4 397,0 4 1,0 2-186,0-2 0,-2 6 190,-4-6 1,3 2-259,-9-2 0,8-3-132,-2 3 0,3-10-20,-3-1 0,4-7-108,-4 7-1088,4-8 814,2 3 1,0-9-656,0-3 1,6-5 336,0-7 1,7 0-725,-1-1 1,3-7 1256,2-4 0,8-3 0,2-3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6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7876,'17'-10'1252,"1"-3"-819,-1 7 0,6-2 6,0 3 1,6 3-91,-6-4 1,0 4-32,-6 2 1,1 0 23,-1 0-120,-8 0-458,-1 0 0,-8 8 225,0 3 0,-2 5-484,-4 1 1,-3 6 240,-8 0 1,-3 8-102,-3-2 0,4-4 62,-4-2 1,11-2 484,7 2 1,3-4-58,2 4 1,13-4-28,5-1 0,12-1 43,5 0 0,-1-5-41,7-1 1,-7 1-42,-5 5 0,-4 0 24,-8 1 1,-1-7 13,-5 1 0,3-1-41,-8 7 1,-3-1-176,-8 0 0,-5 0 39,-7 1 1,-8-1-32,-4 0 0,-4-5-41,-1-1 0,-1 1 80,1 5 0,-1-1-359,0-5 0,1-3 146,-1-8 0,8 0-307,4 0 0,4-2 167,2-4 1,1-5-429,5-12 843,3 3 0,0-12 0,-1 5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7876,'-10'0'1393,"0"0"-403,5 0-191,3 0 1,-6 8-327,8 4 0,0 3 288,0 2 1,-2 6-294,-4 0 1,4 8-338,-3-2 1,-3-4-426,2-2 1,0 2-554,6-2 0,0 0-2523,0-6 3370,0-7 0,16 5 0,3-5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8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45 7955,'17'-17'0,"-7"5"0,-4 1 472,3 7 1,-1 6 124,4 15 0,1 2-7,-7 10 0,-1 6 150,-5 5 0,0 2-252,0-1 1,-5-5-102,-1 4 0,-6-3-165,7-3 1,-7-1-274,6-4 0,-5-4 135,5-8-1038,0 8 159,6-6-644,-7-1 792,5-11 1,-4-14 231,12-5 1,-2-11 14,7-6 0,-5-3 122,5-3 0,-5-1 145,6-5 0,-1 5-50,6-5 0,-5 7 217,0 5 0,-3 4 40,3 8 1,3 7 65,-3 4 1,-3 4 35,3 2 0,-8 8-77,1 4 0,-3 3 420,-2 2 1,0 6-221,0 0 1,-6 8 135,1-2 0,-9-4-125,3-2 0,1 2-321,-1-2 1,-1 0-48,-5-6 0,1 1-645,5-1 160,-4 0 282,5 1-541,0-9 509,3-1 0,7-10-20,0-4 1,2 2 65,3-7 1,5 1 219,7-1 29,0-5 1,1 14 208,-1-3 1,-5 3-36,-1 2 0,-5 5-153,5 1 0,-7 8 278,2-3 1,-12 10-97,-5 2 1,-7 8 46,-5-2 1,-4 4-88,-7 1 0,-1 3-185,1 3 1,-1-3 100,1 3 1,-1-9-105,0-3 0,3-1-56,3 2 0,4-4 70,8-8 0,1-5 75,5-1-37,3-7-69,8 4 1,2-8-18,4 0 0,5-8-139,12-3 0,4-5 157,8-1 0,-1 0-99,1 0 1,0 1 80,-1 5 0,-5-3-65,0 8 461,-8 1 0,2 7-184,-11 3 1,1-1 438,-7 8 0,-1-1-238,-5 7 0,0-1 85,0 0 1,0 6 175,0 0-368,8 0 1,-4-5-214,8-1 1,-1-8-247,6-3 1,1 2-192,-1-2 1,6-2 211,0-10 0,2-4-122,-2-7 1,-4 0 100,4-1 0,-3 3-11,-3 3 1,-6-3 84,1 3 0,-8 3-108,2-3 173,-5 9 1,-2-11-18,-5 8 0,-4 1 73,-7 5 1,-6 1-77,0 5 0,-8-2 210,2 8 1,-3-1-113,-3 6 1,0 1 153,1-1 0,-1 0 85,1 1 0,-1-7 105,0 1 1,-5-1-153,0 6 0,-1-5-76,7 0 0,-1-7-40,1 7 0,5-8 47,0 1 0,8-1-322,-2 2 78,4-4 99,9 6 1,2-6-15,8 3 0,2-3-78,4 4 1,5 2 426,13-3 1,10 3-115,12-2 0,6 4 422,6 7 1,3-2-211,8-3 1,-1 3 79,-5-3 1,4 1-106,-3-1 1,-5 1-285,-1-7 0,-2 5-89,1-5 1,-5 0-159,0-6 1,0-2-668,-6-4 0,-2 2 451,2-7 1,-9 5-1005,-3-5 0,-1 5 539,-10-6 1,0 8-862,-5-1 1680,-1-5 0,0 8 0,0-6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9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537 225 8633,'0'-17'0,"0"0"0,0-1 1352,0 1-1220,0 0 1,-2 0 397,-4-1 1,2 1-129,-7 0 1,5-1 27,-6 1 1,3 6-104,-3-1 0,-3 8-276,3-2 0,3 4 61,-3 2 1,1 0-82,-7 0 1,1 8 95,0 4 0,-8 11 62,-4 6 1,-4 5-168,-1 6 1,-1 3 35,1 3 1,-1 4 162,0-4 0,7 4-114,-1 2 1,13-6 378,-1 0-201,11-8-130,-1 5 1,7-9-170,0 1 0,7-2 54,5-5 0,5-3-118,6-7 1,-2-9-277,8-3 1,0-4 195,6-2 0,-1 0-378,1 0 0,-6-6 199,-1 0 1,1-13-551,6 2 1,-3-4 275,-3 3 1,-2 1 197,-4 0 0,-6 0 49,1-1 236,-1 1 647,-15 0-512,13 7 0,-13 4 776,4 12 1,-4 4-404,-2 7 1,6 2 316,-1 4 1,7-2-196,-6 8 1,5-8-151,-5 2 0,6-3-27,-7-3-298,1 0 1,0-5-1525,0-1 904,-1-7-771,-5 4 1,0-10 586,0-4 0,0 2-1444,0-7 2221,-7-1 0,-11-5 0,-8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7843,'-10'-8'240,"3"4"60,7-7 0,3 7 143,9-2 0,1-1 494,16 1 0,8 0 63,9 6 0,2 0-457,-2 0 1,2 0 15,-8 0 0,6 0-169,-5 0 1,-7 0-357,-5 0 1,-6 6-437,6 0 1,-8-1-653,2-5 0,-3 0 809,-3 0 245,0 0 0,8 8 0,2 2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19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7878,'-9'0'1065,"1"0"0,10 0-488,4 0 1,5 2-352,12 3 1,-2-1 128,8 8 0,-6-6 144,6 5 0,-8-7 83,2 2 0,-3-3-155,-3 3 1,0-4-443,0 4 177,-7-4-888,5-2 0,-13 2-334,4 4-241,-4-5 0,-10 15 283,-3-5 1018,-5 5 0,-9 16 0,-1 5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0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7878,'-15'18'356,"4"-1"1,1 0-179,4 1 0,4-1 690,-3 0 0,3 0-125,2 1 0,0-1 81,0 0 1,0 1 205,0-1-504,0 0 0,2-1-261,3-5 139,-3-3-570,6-1 0,-6-5 190,4 4 1,-5-6-336,5-6 1,-4 3-32,-2-9 0,0 6-272,0-5 1,0 5-69,0-6-40,8 1 464,1-6 1,9 1 41,-1 5 1,2-5-6,4 5 1,2 1 29,4-1 1,4 5-221,-4-6 1,3 3 167,3-3 1,-6 5 225,0 7 0,-8 0-5,2 0 1,-4 1 186,-2 5 0,-1-2 770,-5 8 0,4-3-4,-3 3 318,-4 3 0,-1-11 272,-7 7-35,8-7-1017,-6 4-598,13-8 0,-3-8 32,11-3 0,2-5-151,4-1 0,5 0-712,1 0 0,0 1 500,5 5 0,-4 3-180,-1 8 0,0 4 106,-1 7 0,-7 1 614,-4 11 1,-6-2 134,-5 2 1,1-4 243,-7 4 0,0 2-227,-6-2 1,-2 0 225,-4-5 0,-5-7 10,-12 1 0,3-6-94,-3 5 1,2-7-789,-2 2 1,4-6 284,-4-6 1,4-4-1399,1-7 1,7-6 407,-1 0 0,7-8 1119,-7 2 0,8-11 0,-4-4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1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7888,'-17'4'1588,"-1"7"1,7 1-744,-1 11 1,9-2-313,-3 2 0,-2-4-143,2 4 1,2 2-18,10-2 1,6 0-261,11-5 0,9-3-220,9-3 1,13-5-992,-2-7 0,9-2 657,-3-3 1,5-5-660,-5-7 0,-8 1 430,-10 5 1,-5-5 197,-7 5 1,-5 1 107,-11-1 1,-4 5 205,-8-6 0,-2 7 52,-4-7 1,-9 6 136,-8-5 1,-8 5 240,2-5 1,2 5-254,-2-6 0,8 8 405,-2-1 1,6 1 17,5-2 48,-3 4 13,5-6-40,1 8-115,1-7-99,8 5 1,2-4 74,4 12 0,-4 3-51,3 9 1,3 1 93,-2 4 1,1 4-59,-1 8 0,-4 5-35,4 0 0,-4 8-37,-2-2 1,0-1-264,0 1 0,0-6-170,0 6 1,0-7-247,0 1 1,-6-6-9,0-5 0,-1 2-275,1-8 196,4 0-62,-13-6 467,13-7 0,-6-4-94,8-12 1,0 2 335,0-7 1,2 1 109,4-1 1,-2-3 97,7 8 1,-5 1 612,5 5-656,-7 0 0,4 2 48,-8 3 1,0-1 243,0 8 13,0-1-122,0 6-563,0 1-9,0-1 33,8-7 1,1-3 41,8-7 1,1-5-136,-1-1 0,0-6-54,1 7 1,1-9 66,4 3 0,-4 1-721,4-2 0,-2 7 375,2-7 0,-3 3-1581,3-3 2080,-4-3 0,-2 5 0,0-7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36 139 7280,'-10'0'167,"2"0"422,8-8-411,0-1 0,-6-3 474,1 1 1,-1 5-235,6-6 1,0 7 275,0-7 0,8 6-230,3-5 0,6 5-93,6-5 1,4 1-342,8-2 1,-6 5 140,0 7 0,-8 0-430,2 0 332,-4 0-1014,-2 0 490,-7 0-662,-2 7 1,-10 1 254,-4 4 1,2 1 857,-7-7 0,-1 7 0,-5-3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8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311 119 8013,'0'-17'-926,"0"0"0,0 0 1666,0-1 0,6 7 1483,0-1-1499,7 1-569,-11 1 0,6 4-131,-8 12 1,0 6 116,0 11 1,0-2-30,0 8 1,-2-6-141,-4 5 0,3-5 63,-9 6 1,8-6-5,-2 6 1,-1-8-3,1 2 1,0-3-12,6-3 0,0-6-35,0 1 0,2-8-190,4 2 1,-2 1 122,7-1 0,1 0-127,5-6 1,0-2-263,1-4 1,1-4 178,4-7 0,-4-6-176,4 0 1,-4-6 177,-1 6 1,-3-8 109,-3 3 1,1 1-211,-7-2 343,0 8 139,1-4 642,-5 8 211,6 7-671,-16 2 1,1 16 61,-5 3 0,-1 5-133,7 1 0,-6 2-89,6 4 1,-1 4 57,1 8 0,2-1-25,-7 1 1,5 7-109,-6 4 1,3 4 76,-3 2 0,-3 2-182,3 4 1,3 3 98,-3 8 0,1-5-277,-7-1 0,1-7-19,0 2 1,-1-10 12,1-2 0,6-8 80,-1 2 0,1-11 16,-7-6 1,1-5-6,0-7 1,-1 3-5,1-9 1,-6 1 178,0-6 1,0-13-87,6-5 0,-6-5 406,0 0 0,5-4-99,7-7 1,7 5 36,-2 0 1,4 2-37,2-2 1,8-1 104,3 7 1,7-6-91,5 6 0,-4 0-42,4 5 1,2 1-660,-2 0 1,6 1 265,-6 5 0,6-4-432,-6 3 0,6 2 176,-6-1 0,6 5-19,-6-5 0,5 7-21,-5-2 1,6-2 479,-6 3 0,0-9 0,-5 4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2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17 398 8438,'-9'0'1227,"1"8"1,8 3-806,0 12 0,0-4 534,0 5 1,0 0 343,0 0-887,0-1 1,0-4-444,0 4 77,8-4 1,-6 6-695,3-8 1,-3-5 480,-2-1 0,2-7-358,4 2 1,-2-4 245,7-2 1,-5-8-608,6-3 1,-1-5 231,7-1 1,1-8 234,4-4 1,-2-3 328,8-3 0,0 2-55,5 5 0,-1-3 431,-4 8 1,-2 2-226,-4 9 1,-4 4 166,4 8 0,-10 2 110,-1 4 0,-8 4 294,2 7 1,-5 0-269,-1 1 1,0 5 55,0 0 0,0 0-422,0-6 1,-7 0 58,-5 1 1,-1-7-158,1 1 0,-3-8 70,3 1 1,-3-3-632,-2-2 1,5 0 292,1 0 0,5-7-95,-6-5 0,8-5 111,-1-6 1,3 1-31,2-6 1,0-3 345,0-9 1,7 1-37,5-7 0,-2 2 59,1-2 1,1-2-73,5 7 1,0 3 217,1 9 0,-1 4-45,0 8 1,-5 5 384,-1 1-170,1 7 0,5-4 64,0 8 1,-5 0 26,-1 0 1,-1 2-109,1 4 1,5-2-113,-5 7 1,11 3 35,1 9 1,2-2-190,-2 8 1,2 1 41,3 11 1,-1 3-45,-4 8 1,-3 2 218,3 3 0,-4 5 162,-2 7 1,-7-2 174,-4-3 1,1 3-207,-1-4 1,2-1-274,-3 1 1,-3-13 83,4 2 1,2-6-406,-2 0 0,7-9-69,-1-8 0,-3-8-291,3 2 1,-7-6 18,7-5 0,-6-5-535,5-7 0,-1-2 141,1-3 0,5-7 166,-5-11 793,-3 4 0,7-22 0,-5 5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2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17 7789,'-16'-2'2610,"5"-3"-1619,-5 3 1,7-6-40,-9 8 0,1 0-44,0 0 1,-8 6-399,-4 0 0,-4 1 75,-1-1 1,1-2-184,4 7 0,-7-5-1452,7 6 0,-8-7-85,9 7 1,1-8-672,-2 2 0,8-5 1806,-2-1 0,4 0 0,1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7864,'-2'-15'0,"-4"3"1674,4 5 1,2 9-781,12 3 1,-3 7-717,3 11 0,-2-4 48,1 4 1,4 2 42,-3-2 0,3 6-43,3-6 0,-1 6-226,0-6 0,1 8 0,-1-4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4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104 485 7868,'9'0'997,"-1"2"1401,-8 4-1844,0-4 1,6 7-15,0-3 1,7-4-193,-1 4 0,5-6 39,6-6 1,-2-4-298,8-7-18,0 0 0,5-2-329,1-5 0,0 5 235,-1-4 1,-5 4-819,0 2 0,-8-1 420,2 1 1,-10 2-696,-1 3 490,-8-3 0,2 7 94,-12-3 1,-4-3 370,-7 8 1,0-5-34,-1 5 1,1 0 471,0 6 1,-1 0-261,1 0 1,0 8 209,0 4 1,5 3-164,0 2 1,7 2 548,-7 5 0,6 4-104,-5 13 0,7 3 50,-2 8 0,4 2-152,2 3 1,-5-1-150,-1 7 0,0-1-351,6 1 1,0-3 116,0-8 1,0-8-157,0-4 1,0-3 51,0-3 1,0-7-1088,0-4 180,0-4-211,0-9 771,0-2 0,6-22-67,0-3 0,1-12 67,-1 0 0,-4-3 139,4-3 1,-4 1 171,-2-1 0,0-5-62,0-1 0,-6 9 318,0 9 0,-5 3 132,5 3 1,-8 7 369,3 5 0,-5 5 340,-1 5 1,-6 13-464,0 11 1,-6-3 226,6 3 1,-6 0-274,6 6 1,-6-8-34,6-4 0,2-4-173,10-2 0,3-5-39,8-1-345,0-7 1,4 2-357,7-12 0,9-6 141,14-11 0,5-5-453,7-13 1,2 3 95,15-8 1,-1 0 94,1-6 0,2 2-140,-7 4 0,0-2 303,-6 7 0,-2 7 505,-4 5 1,2 10 72,-8 1 0,0 9 179,-5 9 0,-6 0 40,0 0 1,-14 7 385,2 5 1,-5 3-38,-1 3 1,-3 5-211,-8 0 0,0 2 364,0-2 1,-8-2-424,-3 8 0,-10-8-289,-2 2 0,-2-4-230,2-2 1,1 1-261,-6-1 1,5-2-498,-6-3 1,8-2 453,-2-5 0,9-3-16,3 4 0,7-6 46,-2-6 1,4-3-210,2-9 0,2-5 144,4 0 1,-2-2 299,7 2 0,1 4 125,5-4 1,6 6 204,0 5 1,2-1-119,-2 7 0,-4-6 98,4 7 0,4-7 83,2 6 1,6-1-102,5 1 1,0-4-301,12-7 1,-2 5 173,14 1 1,-7-1-591,7-5 0,-3 0 125,3-1 1,1 3-31,-7 4 0,-1-3 210,-5 8 0,2-5 31,4 5 0,-7-2 787,1 3 0,-4 3-397,-13-4 1,1 4-603,-13 2 339,1-8 1,-15 4 307,-3-7 1,-6 5-195,-6-5 0,-3-1-261,-9-5 1,-5 0 72,0-1 0,-2 5-165,2-5 1,-2 5 51,-4-10 1,2 8 80,4-3 1,10 9 533,-4-14 1,5 13-232,1-7 1,1 3 607,4-3-73,4 0-179,-13-1 1,13 7-83,-4-1 0,2 9 261,-1-3-411,3 4 0,-8 4-11,4 4 0,2 11 77,-7 12 1,7 11-70,-2 6 0,4 12 186,2 5 1,0 6-151,0 6 1,2-2-104,4 8 0,-4-8-224,4 2 0,1-4 95,-1-2 0,0-2-398,-6-3 1,0-5 220,0-7 0,-8-6-406,-3 1 1,1-9 238,-1 2 0,-1-9-99,-5-2 0,1-8 70,5 2 0,-4-6-13,3-5 0,2-4 106,-1-8 0,5 0 172,-5 0 1,1-8 196,-2-4 0,-1-9-120,7-2 1,-5-8 578,5 3 0,0-5-326,6-2 1,2 1 785,4-1 1,3 3-353,9 3 1,1-2-178,4 8 0,-2-2-264,8 2 0,0 4-243,5-4 1,-5 3-499,0 3 1,-2 0 383,2-1 0,-2 7-1204,-4-1 1,-2 9 608,8-3 1,-6 4-1249,6 2 1933,-8 0 0,11 15 0,-5 4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24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121 138 7737,'-27'0'4538,"2"2"-2496,8 4-2368,7 4 0,3 7-60,7 0 0,6-5 232,-1-1 1,1-5 874,-6 6 482,8-8 1,1 5-844,9-3 0,-1-4-197,0 4 1,8-4-863,4-2 1,-2-8 416,2-4 1,-2-3-169,1-2 1,-3-1 182,-7 1 0,-3 0 255,-3-1 1,-5 1-21,-7 0 1,0 0 19,0-1 1,-7 1 198,-5 0 0,-5 7 577,-6 4 0,2-1 299,-8 1 0,6 0-462,-6 6 1,2 6-258,-2 0 0,4 1-119,8-1 1,0-4-871,-1 4 0,3-2 269,3 1 376,-3-3 0,5 6 0,-7-8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3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7152,'0'-10'-209,"0"1"356,0 3 0,0 2 36,0-7 1,6 5 119,-1-6 51,9 1-21,-4-6 24,7-1-74,0 1-15,0 7 58,1 3 0,-3 9-89,-3 3 1,1 5 131,-7 7 1,5 1 36,-5-1 1,6 6 218,-7 0 0,9 0-285,-3-6 1,-1 1-105,1-1 0,-1-6-252,2 1 1,3-6 160,-3 5-571,3-7 0,2 4 267,0-8 0,-5 0-631,0 0 235,-9 0 1,7 0-380,-4 0 0,-4 2-479,3 3-4,-3-3 1417,-9 14 0,-3-7 0,-7 9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36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35 364 8372,'-18'0'-996,"9"0"1301,1 0 0,8-2 121,0-4-145,0 4 0,8-11-71,3 7 0,-1-5 41,1 5 1,1-6-171,5 7 0,2-7-195,4 6 1,-3-5 54,3 5 1,-2-6-148,2 7 1,-4-3-42,4 2 1,-4 2 86,-1-7 0,5 7-9,0-2 1,0 2 54,-6-1 1,0 3 17,1-4 1,-1 4 51,0 2 1,-5 0 196,-1 0-111,1 0 358,5 0-169,1 0-186,-1 0 21,0 0 0,-2 8-14,-3 3 1,-4 6-92,-8 7 0,0 2 37,0 9 0,0 0-14,0-1 1,-8 3 102,-4 3 1,-3-3-2,-2 3 1,5-4 51,1-1 0,-1 0-106,-5-1 1,5-5 253,1 0 1,7-8-122,-2 2 1,4-4-8,2-1 0,0-7-125,0 1 0,6-7-5,0 7 0,9-8-103,3 1 0,-1-3 96,6-2 0,2 0-57,-2 0 1,6 0 58,-6 0 1,6-2-120,-6-3 1,2 1 90,-2-8 1,-4 7-26,4-7 0,-4 2 13,-2-1 0,1-4-1,-1 3 1,0 2-84,1-1 1,-1-1-165,0-5 0,1-2 27,-1-4 1,2 4 165,4-4 1,-2-2-106,8 1 1,0-6 57,5 1 0,3-4 117,3-1 0,-1-1-60,7 0 0,-6 1 149,6-1 1,-1 7-113,1-1 0,-4 8 122,-8-3 0,1 0 82,0 0 0,-1 1-102,1 6 0,-2 0 13,-5 0 0,3-1-49,-8 1 0,6 5 151,-6 1-138,0 7 0,-6-9-5,1 7 1,-7-2 88,1 2 6,-8 4 27,11-5-64,-13 7-230,6 0 219,-8 0 143,0 0 1,-6 2-93,0 3 1,-6-1-94,7 8 0,-7-6-26,6 5 23,-7 1 0,3 5-7,-7 0 1,6 6 44,-1 0 1,2 2-1,-1-2 1,-5-1 133,5 6 0,1 1-158,-1 6 0,5-1 46,-5 1 1,5-1-26,-6 1 0,8-2-169,-1-4 1,3 1 126,2-7 1,0 6-24,0-6 1,2 0-53,3-5 0,-1-1-135,8 0 0,-6-1 156,5-5 0,3-3-8,9-8 1,-2 6 243,8-1 1,-1-1-84,7-10 1,1-1 7,5-5 0,-5-5-90,5 0 1,-5 1 12,-1-1 0,-3 0 14,-3 5-68,4-3 0,-14-1-261,4 5 0,-9-3-77,-3 9 114,-7-9 0,4 10 26,-8-7 0,-2 5-190,-4-6 1,-4 9 14,-7-3 1,-2-2 62,-4 2 0,-2-5 197,-4 5 0,-2-7-103,8 1 1,-6 3 429,6-3 1,-5 8-142,4-2 0,1-1 704,6 1-571,0-7 1,5 3 148,1-7 0,7 5 15,-2 1 0,12-1 106,5-5 0,13-2 7,4-5 0,13 3-72,5-7 0,4 6-410,2-1 1,0-2 168,-1 2 1,-4 6-625,-1 5 0,-8 3 254,2-3 1,-9 3-147,-2 3 1,-8 4-129,2-4 0,2 4-353,-2 2 0,-6 2-291,-5 4 0,-2-2 456,1 7 0,3 1-92,-9 5 1,3 1 733,-2-1 0,-4 0 0,5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3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8166,'0'-9'2521,"7"1"-2457,3 8 1,2 0-540,-1 0-48,-7 0 1,4 2 522,-8 4 0,7 3 0,3 9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36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53 8223,'0'-25'1607,"-8"13"308,6-3 1,2 15-1713,12 0-167,-4 0-36,7 0 0,-5 7 0,7 3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38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8387,'0'-9'-1700,"0"1"1700,0 8 0,-8-8 0,-2-1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8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18 7024,'0'-10'208,"0"3"720,0 7 0,0 7-366,0 5 0,0 3 180,0 3 0,-6 7-434,0 3 0,-7 5-66,1 2 0,3-1-204,-3 1 1,6-1-131,-5 1 0,7-6-271,-2 0 1,4-8-306,2 2-824,0-4 600,0-2 1,2-7 336,4-4 0,4-4 555,7-2 0,0-8 0,1-2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1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8321,'-10'-10'97,"2"2"291,8 8 360,0 0 0,8 0-329,3 0 0,5 0-33,1 0 1,2 0 63,4 0 0,-1 0-139,6 0 1,1 6 16,6 0 0,5 0 126,0-6 0,1 0-136,-7 0 0,7 0-76,-1 0 1,-1 0 32,-11 0 0,5 0-286,-4 0 0,-4 0 124,-2 0 0,2 0-510,-2 0 256,0 0 0,-6 0-78,1 0 1,-7 0-498,1 0 1,-7 0 337,7 0 1,-8 2-1352,2 3 650,-5-3-474,-1 6 1032,0-8 1,0 2 71,0 4 1,-5-2 46,-1 7 1,-13-5 401,1 5 0,-10 1 0,1 5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1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10729,'9'7'761,"-1"3"-510,-8 7 1,0 6-178,0 0 0,0 14 102,0-3 1,-8 7-134,-3-1 0,-4-1 107,-3 7 1,1-6-243,0 6 0,5-13 74,1 1 0,5-5-32,-6 0 0,8-4-81,-1-8 0,3 1-139,2-1 0,0-6-370,0 1 0,0-6 275,0 5 0,0-5-1286,0 6 834,7-9 817,3 13 0,7-14 0,1 5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8245,'9'-10'-1727,"5"0"1686,-8 5 1,7 3 142,-1-4 1,3 4 294,2 2 0,8-6 627,4 1 0,6-7-524,5 6 0,-2-1-199,8 1 0,-5 2-208,5-8 1,-10 9 81,-1-3 0,-2 4-907,-10 2-120,7 0-129,-10 0 0,3 2-60,-12 4 547,-3 3 1,-16 8 493,-3 1 0,-5-1 0,-9 0 0,-2 1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1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68 8245,'0'-18'-1623,"0"1"1747,0 8 1,0-1 1293,0 4-956,0 4 0,0-4-142,0 12 1,0 4-170,0 7 0,-8 8 100,-4 4 1,3 4-535,-3 1 0,3 3-95,-3 3 1,-1-3-376,7 3 1,0-4 358,6-1 0,-6-2-73,1-5 0,-1-3 467,6-7 0,2-3 0,4-3 0,3 3 0,9-5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2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0 8443,'17'0'-345,"0"0"1,2 0-415,4 0 1,-3 0 336,3 0 428,-4 0 1,-2 2 146,0 4 0,1 6 241,-1 11 0,-5 4 319,-1 7 0,-7 1-248,2-1 1,-12 9-368,-6 3 1,-3 4 56,-2 1 1,-8-4-283,-4-1 1,2-6-57,-2 6 1,0-7-89,-5 1 0,-1-9 148,1-2 1,5-8-69,0 2 1,6-4-222,-6-2 1,8-7 123,-2-4 1,4-4-398,1-2 685,1 0 0,6-14 0,-1-3 0,8-6 0,-2 0 0,12-4 0,6-8 0,11 8 0,6 4 0,3 4 0,3 2 0,-1 7 470,1 4 0,0 4-142,-1 2 0,-5 0 229,0 0 0,0 8-167,5 4 0,-7-3-476,-4 3 0,-4-1-130,-1 7 1,-1 1-147,0 4 0,-1-4 362,-5 4 0,-3 4 0,-8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3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8364,'17'-8'276,"2"6"68,4-3 1,-2-3 139,8 2 1,-6 0 581,6 6 0,-2 0-627,2 0 0,-4 6 55,-8 0-932,8 7 391,-6-3 0,6 5-264,-7-3 0,-7 3-1136,1-3 853,-9 3 0,5 2 294,-8 1 1,0-1-513,0 0 1,-2 1 174,-4-1 1,-5 0 636,-12 1 0,-4-1 0,-8 8 0,1 2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3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8361,'-10'0'1092,"3"0"-851,22 0 0,-4 0-24,12 0 0,-1-5 17,1-1 0,-2 0-12,8 6 1,-8 2 39,2 4 1,-6-2-417,-5 7 1,1 7 197,-7 5 1,0 5-428,-6-5 1,-2 8 132,-4-2 1,-4 2 45,-7-2 1,0 1 183,-1-7 1,1 0 62,0-5 276,7-1 0,1-2 84,3-3-31,4-4 0,2-8-87,12 0 0,3 0-85,2 0 1,6-2-46,0-4 1,8 2-100,-2-7 0,-2 5-271,2-6 1,-1 7 107,7-7 0,-6 6-525,0-5 1,-1 5 239,7-6 0,0 3-530,-1-3 0,7-3 922,-1 3 0,8-11 0,-4-4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3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8198,'18'-25'670,"-1"8"0,-6 1-258,1 10 0,0 1 305,5 5 1,6 0-223,0 0 1,0-2 5,-6-4 1,8 4 54,4-4-371,-4 4 0,14-3-312,-5-1 0,5 0 165,-5 6 0,-5 0-648,0 0 1,-8 0 406,2 0 0,-4 0-793,-2 0 0,-7 8 423,-4 3 0,-4 1-119,-2 5 0,-4-3 44,-8 9 0,-1 2-258,-16-2 906,0 7 0,-13-3 0,-2 8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8109,'9'2'13,"-3"4"0,-2-4 373,2 4-145,-5-4 0,7 0-93,-8 3 1,0 5 359,0 7 1,0 8-134,0 4 1,-6 6 8,1 5 0,-9 4-16,3 8 1,-5 6 65,-1-1 1,0 1-263,-1-6 0,3 5-117,3 1 1,-1-6-277,7-6 1,0-7 199,6 1 1,0-4-192,0-1 1,0-8 135,0-4 1,6-4-634,0-2 1,0-5-638,-6 0-384,7-9 1142,-5 5 0,6-12 152,-8-7 1,0-3 435,0-15 0,0 1 0,0-7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4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8163,'0'-17'292,"7"2"-459,5 3 1,3-3-313,2 3 0,10-3 460,8-3 1,1 1 390,11 0 1,-1 0-31,6-1 0,5 3-126,1 3 0,-1-1-208,-5 7 1,6-5 52,0 5 0,-6-6-233,-6 7 1,-8-1 42,2 6 1,-9 0-101,-2 0 0,-8 0-300,2 0 398,-11 0 1,-5 8 67,-7 3 0,-2-1-60,-3 1 1,-5 3 187,-7 9 0,-8-2-85,-4 8 1,-4 1 115,-1 11 1,1-5 66,4 5 1,4 1 177,8-2 1,5 1 289,1-7 0,9 1-243,2-1 1,8-7-24,9-4 1,6-3-30,0-3 0,8-2 87,-2-3 1,5-5-161,7-7 1,-5 0-275,4 0 127,-11 0-195,4 0 0,-14-2-88,4-3 1,-9-3-5,-3-3 1,-7-5 85,2 5 1,-6-5 13,-6-1 1,-4 0 63,-7-1 0,-8 3-79,-4 3 0,-5-3 70,-7 4 0,5 3-230,-4 2 1,3 4-205,2 2 1,7 0-273,-1 0 0,8 8-480,-2 3 1202,11 5 0,-3 1 0,5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4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8365,'10'0'637,"-2"0"0,-6 0 766,3 0-378,-3 0 211,6-8-44,-8 6-1012,0-6 123,0 8-113,8 0 1,-6 2 336,3 4-219,5-4-157,-8 13 0,8-11-219,-5 8-13,-3-9 1,6 7-301,-8-4 98,8-4 0,-5 5 3,9-7-51,-8 0 113,11 0-315,-5 0 48,-1-7 344,7 5 0,-14-8-235,3 4 23,-3 5 362,-2-7-271,0 8 311,0 0 69,-7 0 284,5 8-19,-6-7 425,0 7-189,6-8 183,-5 0-490,7 0 1,-2 0 102,-4 0-242,4 0 239,-6 0-474,8 0-6090,0 0 3392,0 16 2760,-7-5 0,-10 29 0,-10-3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28.7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53 7988,'10'-12'10,"-4"1"382,-5 7 0,-1-6-92,0 5-239,-7 3 0,-3-6-203,-7 8 1,0 0 70,-1 0 1,-1 0-130,-4 0 0,4 0 80,-4 0 1,3 0-146,3 0 1,0 6-10,0-1 442,-1 1 81,1-6 151,7 8 1,3-4 280,7 7 0,7-5-305,5 6 1,3-1 62,3 6 1,-1 1 25,0-1 1,0-5-113,1-1 0,-1 1-242,0 5 0,-5 0-145,-1 0 1,1-5-521,5 0-287,1-1 0,-1 4-1710,0-3 2551,0-4 0,-7-1 0,-2 3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4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 8352,'0'-17'2243,"0"8"0,0 9-1496,0 11-435,0 4 1,0 12-685,0 8 1,-7 7 371,-5 10 0,-19 15 0,-5 4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8290,'15'-7'1331,"-3"7"0,1 9-1618,-7 14 1,6 2 4,-7 4 1,7 4 148,-6-4 1,-1-4 20,-5-2 1,0 2-61,0-2 0,0 2-40,0-2 0,0-4-158,0 4 0,0 4 370,0 2 0,-7 3 0,-3 3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6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8501,'17'0'816,"0"8"-421,1 3 1,-7 4 412,1 3 0,-7 1-484,7 4 0,-8 4-91,1 8 0,-3-3-600,-2-3 0,-7 4 248,-5-4 1,-3 3-466,-2 3 0,-1-8 228,1-4 0,0-4-12,-1-2 1,-5-1-9,0-5 0,0 3-627,6-9 958,-8 1 0,8-14-70,-1-3 0,9-4 392,9-3 0,2-5-164,3 0 0,9-2 85,15 2 1,1 2 2,17-8 1,-1 6-108,6-6 1,1 6 19,5-6 0,3 6-28,9-6 0,-1 8-381,0-2 0,0-2 268,0 2 0,-5 2-516,-1 10 1,-13-5 220,2 5 0,-12 1-111,1-1 0,-13 5 433,-4-6 0,-3 3 0,2-3 0,4 4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6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8288,'-17'17'-448,"0"0"0,5 0 846,1 1-153,-1-1 0,1 6-115,-1 0 1,2 8-80,-1-2 1,-3-2 16,9 1 0,-7 1 54,6 6 0,1-6-292,5-1 1,0-1 90,0 2 0,2 2-66,3-8 0,-1 0-75,8-6 1,-3-5-102,3-1 1,9-7 223,-4 2 0,6 2 220,0-3 1,2 3 392,4-2 0,10-2-262,-5 7 0,7 1 282,-1 5 1,2-2-184,4-3 0,4 1 96,-4-7 0,4 0-59,2-6 0,0 0-124,0 0 0,-6-2-318,0-4 1,-7-1-489,1-5 0,-5-5-844,-7 0 1,3-1 1383,-8-5 0,0-11 0,-5-3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6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8253,'-17'-25'0,"6"8"0,-1 0 0,8 5 1490,-2 6-992,5 4 1,8-5-208,5 7 1,3 6 29,2-1 1,6 3 91,1-2 0,1 3-507,-2 9 0,-4 1 144,4 4 1,-10 4-51,-1 7 0,-8 1 0,3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7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8143,'10'-17'374,"5"7"359,-3 4-38,3 4 1,3 4-273,-1 4 1,-7 6 40,-5 11 0,-3-2-106,-2 8 1,-2-6-379,-3 6 0,-13 5-295,-11 6 0,-5 9-369,-7-3 0,3-2 245,-8 2 0,2-8-315,-2 3 1,-2-7 164,7-5 0,-5-4 162,6-8 1,5-7 188,6-4 1,8-4 26,-2-2 1,6-8 329,5-4 1,5-5-36,7-6 1,2-2 176,3-4 0,15-3-99,14 3 0,8 2 61,10-2 1,6 8 230,0-2 1,13 4-179,-2 1 0,4 1-75,-4 0 1,-2 1 26,-3 5 0,-5-3 133,-7 9 0,-2-7-175,-4 6 0,-5 1-317,-13 5 0,-3 0 53,-7 0-345,-1 0-990,-7 0 1176,-3 7 1,-16 3-413,-9 7 1,-1 1 264,-10-1 0,1 0 384,-7 0 0,0 3-95,1 3 1,-1-4 94,1 4 0,5-2-50,0 2 1,8-2 49,-2 8 0,4 0 400,1 6 0,7 1-134,-1 4 0,1 5 273,-7 6 0,7 1-153,-1 0 0,1 6-43,-7-1 0,1 7-143,0-6 1,2-7-23,3-4 0,-3-7 51,3 6 0,2-8-20,-1 3 0,7-5-526,-2-1 0,-1-6-69,1 0-1945,0-8 1085,6 4 542,0-16 704,8-9 0,1-17 0,9-10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7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8143,'11'-6'-706,"1"0"398,-1 0 0,7 6 721,-1 0 1,0 10-29,1 7 1,-3 6 134,-4 6 1,-1 10 7,-4-5 0,-4 5 307,4-5 1,-5 6-367,-1 1 0,0-1-178,0-5 0,0 5-555,0 0 1,0-1 259,0-10 0,-1 3-269,-5-3 1,4-4-194,-4-2 0,-4 2-555,-1-2 1,1 0 244,-1-5 776,-1-9 0,-13 7 0,-2-7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7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8143,'17'-8'2076,"0"1"-1449,1-5 0,7-3-374,3 3 0,-1 3 3,2-3 0,-8 8-58,2-1 100,-3-5 0,-9 8 467,1-4-719,-9 4 1,3 10-228,-12 4 0,-5 9-283,-12 2 1,4 0 287,-4-6 1,-2 0-42,2 1 1,5-1-121,7 0 436,7 1-135,-4-1 0,10-7 7,4-5 1,5 3-233,12-2 0,2 0-262,4-6 0,4 0-1584,-4 0 2107,-4 0 0,7 0 0,-5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8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8226,'17'-15'0,"0"3"0,1 5 171,-1 7 31,0 0 1,1 0 191,-1 0 0,-2 9-102,-3 9 0,1 1 110,-7 10 0,0-1-131,-6 7 1,0-2-63,0-5 1,0 3 10,0-8 1,0 6-90,0-6 0,2 2-236,3-2 0,-3-9 119,4 3 0,-4-9-921,-2 3 687,8-7 0,-4 4-172,7-8 0,-5-2 11,5-4 1,1-9-123,5-8 0,-5-6 55,-1 6 1,3-14 69,9 3 0,-4-5 156,4 5 0,-4 7-46,-2 4 1,1 3 569,-1 3 1,0 7-266,1 5 0,-1 3 640,0 2 0,-1 7-245,-5 5 0,3 9 18,-9 2 0,7 2 206,-6-2 0,-1-2-145,-5 8 0,0-2-240,0 2 1,2 2-8,4-8 1,-4 6-598,4-6 1,1 0-136,-1-6 1,8 0-396,-3 1 1,5-3 439,1-4 0,0 3-138,0-8 1,7 1-701,-1-1 1261,0-4 0,2 6 0,2-8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4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33 8184,'9'-17'46,"-1"7"0,-8 4-52,0 12 0,-6 4 53,0 7 1,-7 0-27,1 1 0,-9-1 221,-2 0 1,0 0-379,6 1 0,5-1 60,1 0 1,7 1-228,-2-1 0,12-6 76,5 1 0,13-8-139,4 2 0,5-5 119,2-1 1,-1 0 96,1 0 1,-6 0 231,-1 0 0,-6 0 43,1 0 1,-10 2 412,-1 4 0,-9-2-308,3 8 0,-6-1 157,-6 6 0,-3 1-110,-8-1 1,-3 2 149,-3 4 0,-4-4-131,-7 4 1,-1 2-305,1-1 0,-3 4 49,-3-5 1,3 6-255,-3-6 1,5 6 0,6-6 1,-3 0 46,3-5 1,2-7-162,-2 1 1,8-9 43,-2 3 1,4 2-326,2-2 353,-1-1 0,3-7 55,3-3 0,3-3 75,3-4 0,4-3-12,-4 4 0,6 1 4,6-2 1,4 7 26,7-7 1,0 8 172,1-1 0,7 1-136,3-2 1,5 4 450,2-4 1,3-1-13,8 1 0,0-2 189,12 2 0,3 4-158,3-3 0,3-3 85,2 2 1,-2 0-87,-3 6 0,-5 0-108,-7 0 1,-7 0-212,-5 0 1,-11 2 101,-6 4 0,-4-2-589,-2 8 0,-7-7-23,-4 7 1,-4-1-310,-2 7 1,-8-7 338,-4 1 1,-11-1-153,-6 7 1,-5-1 549,-6 0 0,-5 0 0,-7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30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312 416 8233,'0'-10'-469,"2"-5"-10,4 3 1,-2 3 418,7-3 1,-1 1 196,1-7 1,5 1-73,-5 0 1,-1 5 62,1 1-86,1-1 44,5-5 0,-5 2-201,-1 3 148,-7-3 1,6 13-16,-4-4-93,-5-4-114,7 8 1,-8-7-7,0 3-115,0 4 469,0-6 0,0 7-107,0-5 466,0 4-293,0-14 1,0 13-38,0-9 1,0 6-54,0-5 1,0 5 135,0-5-76,0 7-244,0-12 0,0 12-21,0-7 130,0 7 0,0-6 136,0 5-133,0 3 6,0-6 0,0 6 111,0-4-46,0 5 0,-2-7 162,-4 8-151,5 0 3,-7 0-231,8 0 196,0 0-72,-8 0 1,6 2 13,-4 4 0,3-3 18,-3 9 1,2-1 15,-8 7 1,9 5 17,-3 0 1,-2 8-109,2-3 0,-1-1 59,1 2 1,2 0-41,-7 6 0,5 5-14,-6 0 1,7 1-13,-7-7 1,8 3 24,-2 3 0,-1-7 0,1 7 0,-6-9-19,7 3 1,-7 1-1,6-6 0,-5 3 10,5 3 0,-5 0 6,5-1 1,-2-5 39,2 0 0,4 0 8,-3 5 0,-3-5 99,2 0 1,0-6-84,6 6 0,0-6 10,0 6 0,-5-8-80,-1 2 1,0-4 11,6-2 1,0 6-99,0 0 0,0 1 147,0-7-19,0 0-87,0 0 1,0 1 18,0-1 0,-2 2-108,-4 4 1,5-4 123,-5 5 1,4-5-6,2-2 0,-6 0 39,0 1 1,-1-1 95,1 0 1,4 0 7,-4 1 0,-2-1-67,3 0 1,-1 1 24,6-1 0,0 0-66,0 1 1,-6 5 5,0 0-8,1 0 1,5-6-59,0 0 0,0 1 73,0-1 1,-6 0-12,0 0 0,0 1 75,6-1 1,-5 0-84,-1 1 0,0-1 111,6 0 1,-6 1-132,1-1 1,-1 0 9,6 0 1,0 1-30,0-1 0,0 0-14,0 1 0,-6-1 114,0 0 1,0 0-14,6 1 0,0-1 101,0 0 0,-1-5-12,-5-1 350,4 1-138,-6 5-135,1 1 0,5-7 140,-4 1 19,4-9-42,2 13-124,0-14-130,0 5 33,0-7-60,0 0-472,0-7 0,2 3-361,4-8 0,-3 1-1861,9-6 2622,-1-1 0,14-7 0,2-2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50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8184,'-9'11'-622,"3"1"429,4-8 0,10 9 626,3-7 1,7 2-111,5-3 1,2-3 88,3 4 1,5-4-108,-4-2 1,4 0-270,1 0 0,-5-2 49,0-4 0,-8 4-145,2-3 0,-4 1-651,-1-2 453,-9 4-118,-1-13 0,-8 11-80,0-8 205,-8 1 1,-1-7-120,-9 1 492,1 8-241,0-7 1,5 9 238,1-5 0,5 2-63,-6 5 1,8 1 523,-1-8-238,-5 8-52,8-3-73,-6 7-139,8 0 1,0 2 115,0 3 1,0 5-14,0 7 0,0 3-37,0 3 1,0 3 51,0 9 1,0 0-2,0-1 1,0 7-210,0-1 0,0 0 96,0-5 1,6-1-349,0 1 0,0 0 122,-6-1 1,6-1-316,-1-4 0,1 1 128,-6-6 1,0-1-10,0-6 0,0-6-350,0 1 96,0-8 593,-8 3 0,-1-14 0,-9-3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50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8184,'-18'0'923,"1"0"-710,0 8 1077,7 1-1028,-5 8 1,13 1-249,-4-1 0,6-5-230,6-1 1,-2-5-368,7 5 1,3-5-1351,9 6 1933,4-8 0,7 11 0,1-5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5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8184,'17'0'741,"0"0"-494,1 0-306,-1 0 1451,0 8-603,1-6-1166,-9 5-650,-1-7-457,-8 0 1484,8 0 0,-6-7 0,5-3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50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8154,'8'-17'0,"3"7"1021,12 5 1,-2-3-372,8 2 1,2-5-405,9 5 0,-3-2-4,3 2 0,2 4 149,-1-3 0,-7 3-71,-5 2 1,-2 0 39,2 0 0,-4 2-187,-8 3 1,-5-1-180,-1 8 1,-7-1-29,2 7 0,-12 1 186,-6 4 0,-5-4-591,-6 4 1,-4 2 266,-7-2 0,-1 6-787,0-6 0,3-2 204,3-9 0,4 3-890,8-3 481,-1-5 574,1 1 0,2-10 590,3-4 0,4-11 0,8-10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50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8154,'0'-10'2494,"0"3"-1021,0 7-771,0 7 1,0 5-144,0 11 1,-2-4 58,-4 4 1,3 4-566,-9 2 1,2 4-542,-1 1 0,-5 3-100,5 3 0,-4-3 457,-3 3 1,1 2 38,0-1 1,-1-1 91,1-6 0,0 1 0,0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8:5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8067,'-17'0'0,"-1"2"546,1 4 0,5 4-273,1 7 0,7 6 723,-2 0 1,4 0-405,2-6 1,8 6 553,4 0 0,9 2-463,2-2 1,15-3-169,3 3 0,9-4-276,7-2 1,12 1-191,12-1 0,4-2-523,1-3 1,-1-5 437,-5-7 1,11 0-1378,-5 0 0,4 0 853,-3 0 0,-5 0 560,-7 0 0,6 0 0,-16 0 0,-5 0 0,-8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0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8236,'0'-18'1523,"0"1"-966,0 0-182,0 7-471,0 2-393,0 24 1,-8-5-950,-3 12 1438,-5 4 0,-9-8 0,-2 6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1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8317,'10'-11'84,"-4"-1"48,3 9 1,1-11 54,7 8 1,6 1 145,0 5 1,8 0-192,-2 0 0,0-6 35,5 0 0,-3 0-84,9 6 0,5-2 75,1-3 1,4 3-286,2-4 0,3 4-206,-3 2 1,2 0-252,-14 0 1,-5 2 97,-6 4 1,-8-2-874,2 7 1349,-12 1 0,-3 13 0,-8 1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8406,'17'0'38,"8"0"432,4 0 1,6-2-106,5-4 0,6 4 143,12-3-244,3-5 0,10 0 39,4-7 1,0 0 78,12 0 0,-12 5-474,5 1 0,-14 7 189,-9-2 1,-5-2-981,-6 2 1,-5 1 87,-13 5 1,-5 2-249,-11 3 0,-4-1 1043,-8 8 0,0-8 0,0 3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1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8422,'-10'-8'809,"2"-1"-1120,8-1 1,8 2 23,4 8 0,5 0 697,6 0 1,-2 0-179,8 0 1,2 6 418,9 0 1,-2 7-237,9-1 1,-3 5-61,2 6 1,2-4-269,-8 4 1,4 2 17,-9-2 1,0 2-149,-18-2 0,2-1 81,-13 6 1,-2-5-249,-10 6 0,-11 0 109,-12 6 0,-6-1-432,-5 1 1,-6-1 177,-12 1 1,6 0 10,0-1 0,2-5-86,10 0 1,6-8-632,5 2 1061,15-4 0,-1-9 0,15-2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47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8180,'0'-9'-57,"0"1"1,0 6-429,0-4 144,7 4 401,-5-5 0,8 7 19,-4 0 65,-4 0-64,5 0 102,1 0 9,-6 0-37,6 0 0,-8 1 460,0 5-413,0 4 1,-2 13-35,-4 0 0,4-6-181,-4-5 0,4-1 173,2 7 0,0-7-294,0 1-19,0-8-59,0 11 199,0-13 0,0 4-28,0-12 1,2-4-4,4-7 1,-4 0-9,4-1 0,1 1-100,-1 0 0,6-1 133,-7 1 1,1 0-95,-6 0 1,6 5 93,0 1 5,0 7 1,-5-10-27,5 8 3,-4 1 96,6 5 0,-8 7 53,0 5 0,-2 3 199,-4 3 1,4-1 6,-4 0 1,3-1-10,-3-5 0,4 4-100,-4-3 1,2-2-35,-1 1 1,3-5-85,-4 5 0,2-7 168,-2 2-293,4-4 155,-5-2-189,7 0 1,0-2-20,0-4 1,0-3-39,0-9 0,0 1 250,0 0 1,0-1 182,0 1 1,0 6 79,0-1 248,0 8-131,0-3-206,0 7-355,0 0-626,0 7 362,0 3 0,-6 7-174,0 0 0,0-5 495,6-1 0,8 9 0,2 7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2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8316,'7'-15'62,"5"4"0,5 3-21,6 8 1,6 0 848,11 0 0,-1 2-419,7 4 0,0-5-78,6 5 1,0 2-166,0-2 1,-6-1-218,0-5 1,-8 6-205,3 0 0,-13 5-396,-4-5 1,-5 8 62,-2-3 0,-7-1-333,-5 1 1,-5 1 858,-5 5 0,-13 8 0,-9 2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2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8316,'0'12'138,"0"-1"0,0 1 602,0 5 0,0 2-116,0 4 0,-2 4-68,-4 8 1,-5 7-347,-13 4 0,7 2-190,0-2 0,0-1-841,5-5 0,4-4 534,3 5 0,-3-7-159,2-5 0,0-4 246,6-7 1,8-1-1306,4 0 1505,-5-7 0,16-3 0,-3-7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2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8219,'17'-16'0,"0"11"1101,0-13-681,1 13 1,7-3 62,4 8 1,5 0 86,6 0 0,-7 0-329,7 0 1,-9 0 22,4 0 0,-3 0-758,-8 0 448,6 0 1,-11 2-973,5 4 1,-13-3-648,-5 9-141,-4-1 1806,-10 7 0,-9-1 0,-10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2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8219,'0'-17'226,"0"-1"-226,0 1 2163,0 0-733,0 7-934,0 3 0,-6 8-120,0 5 0,-7 6 76,1 11 0,-1 4-640,1 7 0,-3 1 233,3-1 1,-1 3-1348,1 3 0,-1-3 344,7 3 958,0-3 0,-1-3 0,-3 1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8492,'17'-15'203,"1"3"-94,-1 5 1,2 9 756,4 3 1,-4 5-236,4 7 1,-9 2 126,-3 4 0,-7 4-281,2 8 1,-6 1 2,-6 5 1,-11-3-288,-12 8 0,-6 0-214,-5 6 1,-4 0-203,-8 0 0,0-6-548,0 0 0,2-9-581,4-3 1,4-1 609,7-10 1,3-6-314,3-5 1,4-8 414,8 2 0,7-12 553,4-6 1,4-5 90,2-6 0,10-4-16,7-8 1,2 3 256,10 3 0,-6 2 301,6 4 1,-6 10 628,6-5 0,-2 13-492,2-1 0,-2 4-14,-4 2 1,-4 0-208,4 0 1,-2 6-257,2-1 0,-9 15-361,3-3 0,-4 6-451,5 0 0,-9 4 606,-3 7 0,4 1 0,-1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3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8546,'-10'-8'1935,"2"6"-1398,8-5 1,10 7-19,7 0 1,8 0-85,10 0-189,-1 0 1,3-6-131,3 0 0,-3 0-248,3 6 0,-3 0 74,-3 0 1,-5 0 163,0 0 1,-10 8-675,-2 3 1,-1-1 196,-11 2 0,1-1-48,-6 6 1,-2 6 169,-3 1 1,-7 0 329,-11 0 0,2-3-69,-8 8 0,0-1 238,-5 7 1,-1-1-87,0 1 0,1 2-121,-1 3 0,-5 2-132,0 4 1,-7 4-82,7-4 0,0-1-201,5 1 1,6-8 34,1 2 0,6-3-176,-1-2 0,6-9 128,5-2 1,-1-5-569,7-2 205,1-7 747,5-3 0,0-7 0,0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4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8448,'0'-12'927,"0"1"0,0 5-456,0-5 0,1 1 101,5-2 0,-2 5 865,8 7-954,-1 0 1,6 0-312,1 0 0,-7 7-204,1 5 0,-1 5-456,7 6 0,-3 2 389,-3 4-818,3 4 737,-5-14 0,1 12-420,1-8 1,-7-2-699,7-10 0,-6 3 339,5-8 0,1-1 115,5-5 844,0 0 0,1 0 0,-1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4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8448,'18'0'2430,"-9"0"-1077,-1 0-862,-8 8 1,2-6-1093,4 4 226,-5 3 107,15 1 1,-12 5 304,7-3-37,-7 3 0,11-13 0,-5 6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5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70 8465,'0'-18'92,"0"1"1,0 5-1,2 3 1291,4 1-839,-4 2-308,13 6 1,-13 2 8,4 4 1,-5 4-1,-1 7 1,-1 6-175,-5 0 1,-4 8 122,-7-2 1,5 3-502,1 3 0,1-2-4,-1-5 1,-3 3-314,8-8 1,-5 0 309,5-5 1,0-7-517,6 1 245,0-9 346,0 5 1,0-10 175,0-4 1,8-5-122,4-12 1,3 2 111,2-8 1,1 2-20,-1-2 1,2-3 144,4 3 0,-4 4-92,4 2 0,-3 3 12,-3 3 0,0 2 325,1 3 1,-7 5 72,1 7 488,-9 0-550,5 0 0,-8 1 286,0 5 0,0 4-224,0 7 1,-2 2-128,-4 4 1,-1-1-55,-5 6 0,-3 1-128,3 6 1,-3-1-476,-2 1 0,-1-2 258,1-5 1,-6 3-426,0-8 1,0 0 254,6-5 1,5-3-88,1-4 0,5-3-102,-6-8 437,8 0 1,-3-4-99,7-7 1,0-1 27,0-11 0,7 4 276,5 2 1,-2-6-37,1 0 1,1 5 461,5 7-165,0 7 399,0-4-229,1 8-174,-9 0-281,-1 16 0,-10-5 61,-4 12 1,-5 4-5,-12 2 1,-4 9-632,-8 3 1,1 7 270,-1-2 1,2-2-402,5 2 1,-5-2 240,4 2 0,2 3-70,-2-9 1,8 0 143,-2-5 1,4-1 66,2 1 0,-6-8 221,0-4 0,5-4 0,7-2 871,-1-7-442,-5 5-145,7-13 0,5-2-138,10-11 0,7-5-192,11-1 0,-2-2 95,8-4 1,6 4-178,5-4 0,2-2 210,-2 2 0,-9 5-29,4 7 0,-6 7 212,-1-2 1,-3 4 38,-7 2 0,-7 0 145,1 0 1,-8 10-105,1 7 0,-3 2-28,-2 10 0,-2 0-94,-3 6 1,1-7-157,-8 1 1,8-2 28,-1 2 1,3-2-555,2-4 268,0-4 1,7 4 85,5-11 1,9 1-76,2-7 1,6 0 79,-6-6 0,6 0-69,-6 0 1,6-6-20,-6 0 98,0-7 1,-8 3-87,-3-7 1,-5-1-217,-7 1 1,0 0-161,0 0 0,-7 5 168,-5 1 0,-5 7 301,-6-2 0,-4 4 8,-8 2 1,-1 0 84,-4 0 1,-5 8 44,-7 3 0,1 5 308,-1 1 1,6 0-154,-1 0 1,7 1 171,-6-1 1,9 0-31,3 1 0,-1-7-113,6 1 0,4-3-275,2 3 188,4 3-270,10-5 20,1-1 1,10 5-108,4-8 0,3-1 280,9-5 1,5 2 286,0 4 1,13-2 347,-1 7 0,9 1-286,-4 5 0,10 1 78,2-1 1,2 0-82,9 0 0,-7 1 182,2-1 1,1-2-344,-1-3 0,5 1-405,-5-7 1,0 6-267,-7-7 0,-1 7-869,-3-6 0,-3 0-2211,-4-6 3485,-3 0 0,13-8 0,-6-2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06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347 277 8441,'-10'-10'3471,"3"3"-2843,22 14 1,-4-3-414,13 8 1,-5-8-216,-2 1 1,-5-3-360,-1-2 0,-1 2 100,1 4 1,5-4-165,-5 4 0,-1-4-697,1-2 0,-5-2 524,6-4 1,-7 2-222,7-7 0,-8-1 817,1-5 0,-3 3 0,-2-3 0,0 3 0,0-9 0,0 10 0,0 1 0,-2 9-176,-3-3 0,1 4 176,-8 2 0,1 10 453,-7 7 0,1 2-98,0 10 0,0 2 434,-1 9 1,1-2-271,0 9 1,-1-7 114,1 6 1,6-6-221,-1 6 1,6-7-356,-5 1 1,7-5 92,-2-6 0,4 1-178,2-7 1,2 0-1635,4-5 880,-4-1-188,13 0 1,-11-7 329,8-4 0,-9-6 146,3-6 0,2-6 492,-2-11 0,-1-4 0,-5-7 0,-5 5 0,-1 0 0,-8 8 0,3-2 0,-4 4 378,-3 2 1,-1 7-145,-4 4 0,-2 4 841,-4 2 1,-3 6-383,3 0 1,-4 7 78,-2-1 1,9 1-250,2-1 1,7 3-152,6-3 0,3-3-293,8 3 1,0-6-240,0 5 0,10-7-599,7 2 1,8-4 437,9-2 1,9 0-844,3 0 1,4-8 231,2-4 0,1-5 181,5-6 0,-4-4 751,4-7 0,-5-1 0,-1 0 0,-2 1-117,-4-1 1,-2 8 116,-3 4 0,-10 6 816,3 5 0,-11-1-422,0 7 0,-3 0 2129,-3 6-1636,0 0 0,-5 0-287,-1 0 0,-7 8-295,2 4 1,-4 3-164,-2 2 0,-6 1-122,0-1 1,-7 2-297,1 4 0,-3-4-705,-2 4 1,-7-3 489,1-3 1,-5 0-423,5 1 1,-1-3 276,7-4 1,0-3 103,0-8 1,5 0 226,1 0 1,5-2 158,-6-4 1,8-3-2,-1-8 1,3-3 137,2-3 0,0 4 360,0-4 1,7 4-203,5 1 0,3 1 317,3 0 0,7 5-182,3 1 0,7 5 7,5-5 0,5 5 8,6-6 1,3 8 64,4-1 0,-2 1-100,7-2 0,-2 4-61,3-4 0,-5 4-175,-7 2 0,4-5 88,-4-1 0,-4 0-323,-13 6 0,-1-6 100,1 1 0,-8-3-44,-4 2 1,-10-2-150,-1-3 1,-9-6-119,3-1 1,-6 1 87,-6-6 1,3-4-104,-9-2 1,-5 4 345,-6 2 1,0-2-61,5 2 0,1 2 203,0 10 82,0-5 144,-1 7 0,7-1-109,-1 4 59,8 4 0,-3 10 12,7 4 0,0 5 85,0 6 0,0 6 341,0 11 1,0 12-268,0 11 1,0 6 111,0 6 1,-6 0-421,0 12 1,-7-6 146,1 5 0,-3-1-139,-3-11 1,-1 1-472,-4-5 1,4-3 76,-4-4 1,4-9-389,1-8 1,-1-7-375,-4 1 0,4-5 476,-4-7 0,-2-3-92,2-7 1,0-9 384,5-3 1,7-12 164,-1-5 1,3-14 465,-3-10 1,5-15 81,7-13 1,2-4 302,3-3 1,7 3 1000,11 4 1,0 3-209,12 8 1,-5 8-696,11 4 1,9 11-213,1 6 1,15 4-665,3 1 1,2 9-999,10 3 0,5 14 1044,6 9 0,-3-4 0,-3 10 0,8 4 0,-44-11 0,0-1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3.2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0 397 8331,'0'-18'0,"0"1"0,2 6 292,4-1-11,-4 8-4,13-11 1,-11 7-165,8-3 0,-1 1-189,6 4 0,1 4 148,-1-3 1,0 3-120,1 2 1,-1 0-10,0 0 1,2 2 90,4 3 0,-3 7 13,3 11 1,-4 4-11,-2 7 0,1 1-25,-1 0 0,0-1-79,0 1 1,1-3-166,-1-3 0,0-4 65,1-8 0,5-1-183,0-5 0,0-3 121,-6-8 1,6-2 125,0-4 0,6-5-28,-6-12 0,6-2 60,-6-4 0,6-4 135,-6 4 1,6-1-68,-6 1 1,2-2 234,-2 8 0,2 2-124,4 9 1,3-1 128,-3 7 1,-2 0-172,2 6 1,0 8-16,5 4 0,-1 9-33,-4 2 0,3 0 15,-3-6 0,6 1-14,5-1 1,-3 0 28,3 0 1,-2-1-15,3-5 0,-3-3-120,8-8 0,-3 0-170,8 0 0,-6-4 15,12-7 1,-7-3 143,8-15 1,-4-1-141,-2-11 1,-1 3 262,1-8 1,-2 2 158,-4-3 0,2 5 21,-7 8 0,5 7 315,-6 4 0,1 5-234,-7 7 1,1 5 18,-1 12 0,-1 11-203,-4 12 0,3 5 128,-3 7 1,-2-3-361,2 8 1,0-5 67,5 5 0,1-13-94,0 1 1,-1-9-176,1 4 0,5-8-149,0 2 1,8-11 124,-1-7 1,1-3-47,-2-2 1,4-4 242,-4-7 0,2-6-45,-2-12 0,0-4 362,-11 4 0,9-9 149,-10-2 0,5-1 159,-5 7 1,1 5-132,0 0 1,-1 10 121,1 1 0,-1 9-118,1 9 1,0 2-107,-1 4 1,7 11-98,-1 12 1,-2 1 96,-9-1 0,10 10-454,-5-5 1,10 5-107,-3-5 1,5-1-263,-6-4 1,8 1 132,-2-6 1,-2-7-316,3-6 0,-1-7 366,6 2 1,1-18 401,5-5 0,-6-14 0,0-3 0,0-3 0,-6-9 0,-4 2 212,-2-2 0,-3-2 346,-3 7 1,1 1 578,0 6 0,-3 9-564,-3 7 1,4 3 54,-4 9 1,1 8-357,-1 10 1,4 5-206,-4 6 0,3 4-431,3 7 1,0 3 319,-1 3 1,6-9-797,1 4 1,1-7 112,-2 1 0,3-4-260,3-7 0,2-9 467,-8-3 1,6-6 519,-5-6 0,1-5 0,-2-12 0,-5 1 0,-1-6 0,-1-1 157,-10-6 1,6 1-130,-6-1 1,0 2 1058,-6 5 1,6 3-304,1 7 1,-1 3-21,-6 3 0,6 7-413,0 10 0,6 5-152,-6 7 1,8 8-121,-3 4 0,1 0-277,6 5 0,-10-9-490,9 10 0,-3-6 387,4 0 0,-1-4-564,1-8 0,5-2 185,1-3 1,7-4 2,-2-8 0,-2-10 677,2-7 0,0-8 0,6-10 0,-8-5 3,-3-1 1,-5 1 39,-1 5 0,-6 1 1091,-1-1 1,-7 8-579,3 4 1,-5 6 427,-2 5 1,0 5-437,1 7 1,1 2-430,4 3 0,-4 7 15,4 11 1,-2 4-166,2 8 1,-1-1-119,6 1 0,-1-1-557,2 1 0,4-8-314,-4-4 0,-3-6 408,3-5 1,-2-5-89,2-7 1,2 0 334,-8 0 1,8-17 204,-3-12 0,3 0 311,-2-11 1,2 7 32,-8-7 1,0 2 221,-6-3 0,0 12 740,1 1 1,-3 7-72,-3 3 1,3 9-396,-4 3 0,5 6-641,1 6 0,0 5-54,1 12 1,1-2 28,4 8 1,-4 0-179,4 6 1,4-1-502,2 1 1,-2-3 141,2-3 0,0-4-335,5-8 0,-1-1 281,-4-5 0,3-3 119,-3-8 0,-2-10 606,2-7 1,0-2-26,5-10 0,-5 0 120,0-5 0,-8 7 301,2 4 0,2 0 735,-2 5 1,0-1-520,-6 13 0,1 1 20,-1 5 0,6 7-673,0 5 1,6 3 21,-6 3 0,8-1-616,-2 0 0,1 0 219,-1 1 0,2-7-119,-8 1 1,6-3-190,-6 3 1,0-4-1560,-6-8 1154,0 0 981,1 0 0,-1-16 0,0-3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1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8371,'2'-10'-589,"4"4"353,-4 4 0,7 2 254,-3 0 603,-4 0-15,14-7-311,-7 5 191,8-6-151,1 8 1,1 0-135,4 0 0,-4 0-2,4 0 0,-2 0 20,2 0 0,4 0 29,8 0 1,0 0-47,-1 0 1,1 0 5,-1 0 0,7 0-375,-1 0 104,8 0-170,-4-8 0,2 5-136,0-9 1,-7 6 27,1-5 1,-3 7-213,-3-2 0,-5-1 220,0 1 1,-14 0-141,3 6 0,-13-2-469,1-4 471,-4 4 471,-2-5 0,0 7 0,-8 0 0,-1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19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33 121 8529,'-10'0'-214,"3"0"406,-1 0 0,6-1 390,-4-5 0,6 4-243,6-4 1,4 4-59,7 2 0,8-6 35,4 1 0,11-1-11,6 6 0,10-6-425,1 0 103,9 1 86,-5 5 0,3-6-278,-1 0-626,0-7 531,-1 11 1,-2-6-256,-9 8 0,-1-6 246,-4 0 1,-5 1-177,-12 5 0,1 0-37,-7 0 1,-5 0-810,-7 0 1335,-7 0 0,4-8 0,-8-2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19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8340,'2'-15'0,"4"4"0,-2 3 0,7 8 0,1 0 800,5 0-284,8 0-238,-6 0 0,20 0 789,-5 0-441,12 8-260,-1 1 0,5 8-26,-4 1 1,4 7-177,-4 4 1,-4-3-129,-2 3 0,-9 0 22,-2 6 0,-10-1-230,-2 1 1,-7-1 37,-10 1 1,-2 0-248,-4-1 1,-5 7-482,-12-1 461,4 0 133,-14-5 1,6-1-98,-8 1 1,3-6-10,3 0 1,-2-8-149,8 2 1,0 0 4,6-6 1,-1 2 516,1-13 0,8 8 0,1-5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1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8251,'-10'-8'1657,"4"-4"-1677,4 5 0,2 1-49,0 12 0,8-2 345,4 7 32,3-7 22,2 11 0,8-7 466,4 4 1,6 1-452,5-7 0,4-1-274,8-5 0,6 0-93,-1 0 0,1 0-351,-6 0 0,-2 0-1061,-4 0 763,-11 0 450,-3 0 1,-12 0-695,3 0 350,-12 0 64,-3 8 1,-8-4-884,0 8 1384,-8-1 0,-9 6 0,-10 1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1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8251,'0'9'1501,"0"7"-1147,0-5 0,6 4 31,0 3 0,-1 5 248,-5 0-188,0 8-257,-7-4 1,3 7-200,-8 1 68,9 7-407,-13 2 1,12 6-512,-7-4 0,5 2 312,-5-7 0,7-1-1194,-2-5 1743,4-9 0,2-1 0,0-7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0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8269,'18'0'-1030,"7"0"1,-4 0 1840,8 0 0,-1-5-208,7-1 1,5-2-243,1 2 1,5 4-312,-6-3 1,6 3-299,-5 2 0,-3 0 31,-9 0 1,2 0-719,-8 0 580,0 0 1,-8 2 354,-3 3 0,-5 5 0,-7 7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0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7380,'-2'17'1097,"-4"0"0,2 2-1212,-7 4 1,1 4 134,-2 8 1,-1-6-1085,7 0 0,0-1 567,6 7 1,0-2 496,0-4 0,0 3 0,0-5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0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50 8188,'11'-17'0,"1"0"0,1 7-307,10 4 1,-4 6-385,4 6 1,2 4 1300,-1 7-159,-1 0-230,-6 8 1,-6 2 1008,1 8-597,-8 7-387,3-6 1,-14 14-37,-5-3 1,-5-3-157,-6 2 1,0-6-315,-12 6 0,5-1-1,-11 1 0,5-4-421,1-8 0,0-1-621,1-4 711,7-4 425,-6-15 1,20 3 166,-4-7 0,9-2 0,-4-10 0,9-6 0,-3-11 0,12-2 0,5-4 0,12-3 0,6 3 0,2 4 82,-2 2 1,3 6 209,-3 5 0,4 4 221,1 8-263,-7 0-76,6 0 1,-12 0-223,8 0 156,-8 8-284,4 2 1,-8 13-409,0 0 1,-1 8 583,-5-3 0,-3 5 0,-8 2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1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8388,'18'-2'320,"-1"-4"-181,-7 4-136,5-6 1,-13 10 164,4 4 1,-4 4 334,-2 7-211,0 0-119,0 0 0,-4 6 317,-8 0-37,1 8-470,-14-12 1,0 14-134,-4-4 0,2 4 125,-2 1 1,0-1-95,-5-4 1,1 1 125,4-7 1,-3 1-187,3-7 0,2-2-217,-2-3 69,8 3 157,-4-13 1,8 6-473,-1-8 52,1 0 135,0-8 1,7-2 189,4-7 1,4 0-61,2 0 1,8-1 324,4 1 0,3 0 0,2-1 0,3 3 54,3 3 10,-4-3-176,13 13 0,-5-11 1155,8 7-551,0-7-33,-1 11 1,3-8 328,3 4 0,-2 2-333,9-7 0,-9 7 99,2-2 1,-3-1-250,-3 1 1,1 0-404,0 6 0,-7 0-1002,1 0 655,-8 0 307,4 0-972,-7 0 571,-1 0-73,-7 0-220,-3 0 319,-7 8 443,0-6 1,-6 7-52,1-3 1,-9-4 337,3 4 0,-5 1 363,-1-1-365,7 8-63,-5-12 1,5 13 84,-7-4 1,0 5-99,0 1 1,-1 6-34,1 0 1,0 10 40,-1 1 1,1 7-7,0 5 0,1 6-19,5 0 0,-4 0-16,3 5 0,-3-1-304,-3 2 91,9-5 161,-7-1 1,9-2-262,-5-4 1,-1-2-9,7 3 1,-6-15-11,7 3 1,-1-12-50,6 0 1,-2-10-668,-4-1 59,4-8 933,-5-4 1,7-17-1,0-10 1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2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8246,'0'-12'-200,"0"1"85,0 7 32,8-4 0,-4 14 268,7 0 1,-5 7 336,5-1 0,-5 11 151,6 6 0,-3 3-234,3 3 0,1 1 91,-7 5-357,7 3 1,-11 2-151,4 0 0,-4-2 103,-2 2 1,0-3-556,0-9 323,0 1 0,-6-1-166,1 1 1,-7-8-183,6-4 0,-7 0-537,1-6 621,5 4 1,-9-13-43,5 4 1,1-5 116,-1-7 1,-1 0-190,-5 0 0,-6-2 484,0-3 0,0-5 0,-2-15 0,-2-2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4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33 191 8339,'7'-18'0,"-5"1"0,6 6 1049,-8-1-228,0 8-407,0-4 30,0 8 10,0 0 0,0 10-206,0 7 0,0 3-155,0 8 1,-6-5 105,1 6 0,-1-2-350,6 2 0,0 4 24,0-5 0,0-1-109,0 2 0,0-8 194,0 2 0,6-9-110,-1-3 1,9-5 37,-3 6 0,7-9-160,5 3 1,-4-12-52,4-5 1,4-4 154,2-3 0,-2-7-146,1-3 1,-7-5 24,3-2 0,-5 1 127,-2-1 0,0-1 35,1-5 0,-3 5-1,-3-5 0,-3 7 35,-3 5 0,-4 4 252,4 8-69,-4 7 1,-4 2 20,-4 8 1,2 0 53,-8 0-126,1 8 0,-6 4 18,-1 11 0,7-2 20,-1 8 0,8-1 106,-1 7 0,-3 0-81,2-1 0,0 8 10,6 5 1,-5 3 115,-1 1-172,-8 1 0,5 8 1,-8 7-124,-1 8 1,1 0 6,0-6 0,-1-2-104,1-3 1,0-1 20,0-11 1,5 0-141,0-17 0,7 1 187,-7-13 0,8-6-90,-1-5 689,-5-8-376,0 3 0,-5-14 286,3-5 0,-1-11-84,7-6 1,-1-3 67,1-3 1,4 1-49,-4-1 1,6 6 8,6 0 0,-2 2-135,7-1 1,3-3-99,9 8 1,-4 0-364,4 5 1,2 1 175,-2 0 1,6 0-647,-6-1 0,8 3 201,-2 3 1,-5-1-42,0 7 1,1 0-41,-2 6 0,0 0-898,-6 0 1488,0 0 0,1 0 0,-1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2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8235,'18'-17'-161,"-9"0"0,6 2 334,-3 3 0,3-1 324,3 7 0,-1-6-34,0 7-275,1-1-121,-9 6 0,1 0 145,-4 0-131,-5 0 1,7 7-219,-8 5 0,-2 3 129,-4 3 0,-1-1-105,-5 0 0,-1 0 313,7 1 1,0-7-105,6 1-114,0-8 30,0 3-87,0-7 1,8 0-160,3 0 0,7-2-77,5-3 0,4 1-364,7-8 0,-1 3 675,-4-3 0,11-11 0,-3 4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2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8235,'18'-17'315,"-9"8"-158,7-7 11,-14 14-161,13-5 1,-11 9 222,7 3 1,-5 7 351,6 11 1,-9-2-240,3 8 0,-4 2-77,-2 9 1,-6-2-437,1 8 1,-9-5 129,3 5 0,1-6-1170,-2 6 582,9-7-8,-13-5-474,14-1 574,-5-14-138,7 6 674,-8-15 0,6-4 0,-4-12 0,4-11 0,2-10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3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8229,'27'-25'-349,"4"6"-145,-8-4 1,8 4 459,-3 1 0,3 3 406,-2 3 1,2-1 25,-8 7-150,8-7-204,-12 11 1,12-6 282,-8 8-34,0 0-300,-6 0 1,0 0 23,1 0 0,-7 0 34,1 0-25,-1 0 102,6 8-86,1 1 1,-3 9-268,-3-1 276,3-7-29,-13 5-212,13-5 212,-13 7-40,6 0 0,-6-2-5,4-3 37,-5 3-33,7-5 12,-8 7 0,0 1 1,0-1 1,0-6-1,0 1 1,0-1 146,0 7 0,0-1-130,0 0 0,0 1 215,0-1-5,0 0-116,0 8 1,0-4 20,0 8 1,2-6 2,4 6 0,-4 2 13,4 9 0,1-1 52,-1 7 0,5-2 131,-5 2 1,2 10 279,-2-4-145,-4 3-311,13-3 0,-7 0 266,3 0-237,-3 0-97,0 0 1,-6-2-114,3-4 1,-3 2 174,-2-8 1,0 6-120,0-5 1,0-7 1,0-5 0,0-2-151,0 2 1,-2-4-58,-3-8 47,3 0 156,-14-7 0,12-2-165,-7-8-25,-1 7-8,-5-5 1,-6 6-223,0-8 1,-8-8 100,2-3 0,-5 1-92,-7-1 0,3-7-198,-8-5 1,0-8-1084,-6 3 1671,0-5 0,0-17 0,0-4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4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8162,'18'-2'-507,"-1"-3"1,0 3 688,1-4 0,-1 4 597,0 2 0,-5 0 367,-1 0-572,-7 8 99,12-6-25,-15 13-205,7-6-322,-8 9 1,0-7-31,0 1 0,0-1-65,0 7 0,0-7-271,0 1 1,0-1-47,0 7 0,0-7-1217,0 1 302,0-9 582,0 5 34,0-8 33,0 0 142,0-8 121,8-1 0,1-8 25,9-1 0,-1 3 258,0 3 0,1-3-43,-1 3 1,0 3 157,0-3 0,-5 8 204,0-1 604,-1 3-460,6 2-306,-7 0 0,0 0 394,-5 0-207,-3 0 234,6 0-162,-8 0 1,0 2-296,0 3 0,-8-1-129,-3 8 1,1-3-45,-1 3 0,-1 3-304,-5-3 0,-1 1-301,1-1 344,0 3 166,7-13 0,-5 12-124,3-9 101,5 9 189,-9-12-98,14 13 82,-5-13 1,14 6 198,5-8 0,3 0-138,3 0 0,-1 0 88,0 0 1,0 0-206,1 0 129,-1 0-10,-7 0-404,5 0 152,-13 7 32,6-5 0,-10 14-53,-4-5 0,-9 5 157,-8 1 1,-8 6-27,2 0 0,-4 0 104,-1-6 1,-1 1 197,1-1 0,5 0 162,0 1-225,8-1 54,3-8 340,3 7-206,13-14 142,-6 5-309,8 1 1,10-6-74,7 4 0,3-4-92,8-2 0,-1 0 22,2 0 0,4-6-222,-4 0 1,-2-5-143,1 5 204,-7-8 38,4 5 1,-7-3-459,-1 1 235,0 7-252,-7-11 197,-2 5 1,-8-7 98,0-1 1,-2 7 270,-4-1 0,-4-5 0,-7-6 0,2-2 0,3 2 0,-3 4 0,3-4 0,5 3 0,-1 3 0,6 2-513,-4 3 444,4-3 221,-5 13 1,7-8 546,0 5-69,0 3 239,0-6-208,7 8-445,-5 0 1,6 8 250,-8 3-66,0 5-251,0 1 1,-8 2 203,-3 4-143,-5-4-125,7 14 0,-9-6-163,1 7 1,0 1 3,-6 0 0,4-3-199,1-3 1,3 2 111,3-8 0,-3 6-239,3-6-544,5 0 499,-1-6-80,0-7-419,6-3 476,2-7 13,2 0 454,14 0 0,-7 0 0,9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4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9778,'17'0'0,"1"0"0,-1 0 0,0 0 0,3 0 0,1-2 0,4-2 0,0-1 0,0-1 3483,-4-2-3271,-2 6 1,-2-5-214,1 7 1,-7 0-609,1 0-1037,-9 0 870,5 0 588,-8 7 0,-8-3-1485,-3 8 821,-4-1 293,-3 14 1,-1-9 558,-4 7 0,2-14 0,-8 8 0,0-3 0,-5 3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4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8162,'-3'9'43,"3"-5"1,7-6 894,7-3 1,-3-7-667,1 6 1,-1-5 0,7 5 0,-7 0-104,1 6 0,-7 0-94,7 0-512,-8 0 235,3 0 195,-7 0 1,-1 2-697,-5 4 422,4 3 75,-14 9 0,7-7-120,-8 1 0,-1-3 27,1 3 1,5-4 76,1-8 1,5 5 39,-5 1 0,5 0 33,-6-6 1,7 0 156,-7 0-139,8 0-45,-3 0 60,-1-8-30,6 6-29,-13-5-63,13 7 134,-14 0 1,7 0-5,-9 0 1,7 0 204,-1 0 94,1 7 596,-7 3-418,9 7-211,-6 1 1,13-7 1002,-4 1-354,4-9 49,2 13-514,0-7 0,2 3 151,4-1 1,-3-5 47,9 6 1,1-8-177,10 1 0,-3-3 90,3-2 0,4 0-380,1 0-13,-3-7 1,2 3 221,-4-8-1051,-3 8 566,5-3-69,-8-1 1,0 6-804,0-4-240,1 4-1225,-1 2 1501,-7 0 1037,-10 8 0,-10 2 0,-7 7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4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10334,'17'-8'1122,"8"6"0,2-13-349,7 3 0,11-3-510,7-2 0,1 1-440,11 5 0,-7-4-481,7 3 1,-8 2 657,1-1 0,-3 7 0,-2-4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7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243 173 8019,'17'-17'-672,"-7"7"1,5-3 628,-3 7 1,-3-5 111,3 5 1,-6-6 336,5 7-173,-7-9-69,11 5 57,-5-9-150,7 1 52,-7 7 1,-2 1 185,-8 3-66,0 4-108,0-6 0,-2 8-66,-4 0 0,-4 8-84,-7 4 0,-6 3 68,0 2 36,0 1-19,6-1 0,-7 0 307,1 0-54,0 1-134,6-1 0,-2 0 231,-4 1 1,4-1-150,-4 0 0,9 2 91,3 4 0,-1-1-23,-5 6 0,5-4 115,1 4 0,7 1 320,-2 6-516,-4-1-49,9 1 1,-7-2 205,8-5-157,8 5-95,1-14 1,8 12 80,1-8 1,1 0-13,4-6 1,4-5-17,7-1 1,1-7-97,0 2 0,5-4-267,0-2 0,6-2-1395,-5-4 840,-1 4 469,2-5 1,-7 1-2187,0 0 1172,-1 0 472,-15 6 0,6 0-740,-7 0 1515,-1 0 0,0 8 0,1 2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2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8245,'17'0'2108,"-7"0"1,-1 2-1609,-3 4 0,-4 4-308,4 7 1,-8 4-1974,-10 8 948,-7 7 620,-31 24 0,-19 1 1,25-26-1,0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3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8290,'0'-17'-18,"0"-1"146,0 1 1,-6 5 233,0 1 1,-5 5-191,5-5 1,-7 5-24,1-6 0,3 7 478,-3-7-259,1 8-225,1-4 1,-5 8-172,3 0 0,2 0 184,-1 0 0,5 0 25,-5 0 1,-1 2 107,-5 4 0,-1 4 180,1 7 0,0 8-152,0 4 0,-3 4 112,-3 1 0,6 1 217,0-1-211,-1 1-247,9-1 1,-1-1-71,4-4-62,5 4-37,1-14 0,3 6-164,9-8 0,7-2-194,16-3 0,9-4-489,8-8 0,2 0 265,9 0 1,0-2-343,7-4 1,-7-2 904,0-3 0,-7-5 0,4 7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4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8316,'0'-10'1542,"0"3"1,0 9-1001,0 3 1,-6 5-154,1 7 1,-7 3-408,6 3 0,-5-2 142,5 8 1,0-6-812,6 5 0,0-6 434,0 1 0,0-2-148,0 2 1,2-10-91,4 5 1,-2-7-1304,7 1 1202,1 3 0,5-13-316,0 4 908,1-4 0,-1-18 0,0-3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37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8086,'9'-26'2085,"-3"2"-1350,4 13 1,-6 5-560,7 12-150,-7-4 0,4 13 200,-8-3 1,0-3 20,0 3 1,0 7 36,0 10 1,0-2 126,0 2 1,-2-1-941,-4 7 429,4-8 1,-6 4 122,8-8-555,-7 7 331,5-10-117,-6 5 0,8-14-325,0 1 258,0-8 102,0 3 185,0-7 1,0-9 270,0-9 0,0 1 114,0-6-63,8-4-139,1 8 1,9-8-8,-1 4 0,0 4-37,1-4 0,5 3 14,0 3 0,6 0 65,-6 0 0,5 1 90,-4 5 0,-1 3-264,-6 8-240,0 0-849,-7 0 756,-3 8 1,-8 7 10,-5 8-1650,-12 8 2026,-1-4 0,-21 15 0,3 2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3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8810,'13'0'2453,"-5"-2"-1848,26-4 1,-1 2 10,7-7 0,-3 5 220,3-6 1,2 7-567,-1-7-35,7 8-272,-12-3 0,7 7-1832,-9 0 1180,9 0 107,-15 7 1,11-3 581,-16 8 0,8 7 0,-5 8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3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27 8291,'21'-7'2680,"-4"-5"-2686,-3 4 0,1 8-620,-3 12 0,-5 3 389,-7 3 0,0 1 328,0 4 1,-7-2 624,-5 8-381,-3-8-223,-10 12 1,-4-6-219,-11 7 0,3 1-21,-3-1 1,1 1-195,-1-1 0,4-7 243,-5-4 1,3-3 31,-3-3 0,5-7 11,-4-5 1,9 3-82,2-2 0,8 0-42,-2-6 0,9-8 15,3-4 1,7 3 83,-2-3 0,6 1-43,6-7 1,0 1-30,11 0 1,-2 5 85,14 1 0,0 1-23,6-1 1,7-5 363,4 5 1,4 1-120,2-1 0,2 1 756,3-2-376,-3-3-334,6 13 0,-5-7 280,-3 3-176,4 4-336,-20-6 0,5 8-326,-12 0 0,1 2 151,-7 4 1,-5-2-132,-7 7 1,-7-5-903,2 5 506,-4-7 408,-2 12 1,-2-9-296,-4 5 128,-3 3 470,-9-5 0,-5 1-35,0 1 0,-2-6 149,2 5 1,2-5 106,-8 6 1,6-3-51,-6 3 0,8 9 82,-2-4 0,-2 6 278,2 0 0,0 2-183,6 4 1,-1 11 130,1 1 0,0 1-119,-1 4 0,-5 2 227,0 10-378,0-4-155,-2 13 0,6-13-209,-4 3 0,4 1 142,2-6 0,1-4-143,5-14 0,3-1-187,8-4 1,-6-10-16,0-7-318,1-8 352,5 3-28,0-7 0,0-2-223,0-3 1,5-5-52,1-7 626,8-8 0,-5-10 0,9-9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3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8191,'11'-17'-887,"1"0"148,-1 7 1859,7 3-231,-1 7 249,0 0-743,1 15 0,-7-2 45,1 16 0,-7 0-122,7 6 1,-6 1-58,5 4 0,-7-3 30,2 3 1,-4 3-84,-2-3-302,0 8 150,0-11 1,0 5-456,0-8 0,-6-1 130,0-4 1,-7 2-83,1-8 1,3 0 117,-3-6-1158,1 0 837,1 1 1,-5-3-113,3-3 0,2-5 666,-1-7 0,-1 0 0,-5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3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8172,'11'-17'379,"1"-1"1,-1 9 48,7 3 1,-7-2-145,1 3 1,-7-1-142,7 6 21,-8 0 79,3 0-101,-7 0 1,-2 6-62,-3-1 1,-1 14-159,-11-1 1,5 3 106,-5-4 1,0 0 79,5 1 0,-1-7-71,1 1-54,4-8 0,10 3 3,4-7 0,6 0-235,11 0 0,0-2-399,11-3 0,-3 1 194,9-8 452,5 8 0,-9-19 0,6 4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8248,'8'-17'268,"3"0"-134,4 0 0,10 1-134,4 5 651,12-5-351,3 7 0,10-7 152,3 5 0,-3-3-172,4 9 0,-6-1-104,-6 6 41,-4 0-108,-7 8 1,-3 1-83,-3 8 1,-6 3 51,-11 3 1,-5 4-184,-7 7 1,-7 1 86,-5-1 1,-5-1-204,-6-4 0,-4 3-155,-8-3 1,1-2 163,-1 2 1,2-8-263,5 2 0,-3-9 93,8-3 1,0-7-84,5 2 1,7-4-33,-1-2 495,9 0 0,-5-8 0,8-2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0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8248,'-7'-10'2021,"-3"3"-1189,-7 14 1,1 3-295,5 7 1,-3 1-231,9-1 0,-7 6-395,6 0 1,-5 8-470,5-2 0,-6 3-135,7 3 1,-7 5-1607,6 0 2297,-7 1 0,3-7 0,-7 1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8323,'-27'-6'849,"4"0"-734,-4 1-123,8 5 1,-4 7 926,11 5 0,4 11-99,8 6 1,0-1-25,0 7 1,8-4-205,4 9 1,11-9 85,5-2 0,7-1-138,5 7-671,-3-8 169,13-2 0,0-4-289,7-4 0,7 5 252,-7-11 1,3 4-1309,-2 3 0,-6-7-17,-1 1 0,1-1 1324,-6 7 0,-3-1 0,-1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1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1367 7959,'-8'10'688,"6"-3"0,-5-9-539,7-3 0,0 1 7,0-8 0,0 1 186,0-6 0,0-7 8,0 1-387,0-7 68,0 3 0,0-8 120,0 1 1,0-3-11,0-3 1,0-4-43,0-8 1,0-2-160,0-4 0,5 4-97,1-3 0,6-3 41,-7 3 0,9 1 8,-3 10 0,7-2 34,5 7 1,-2-1-170,8 2 1,0 1 153,5-7 0,-1 14 52,-4-3 0,9 4 60,-3-3 1,3 5 154,-3 0 1,1 8 76,5-2-261,-5 11 10,6-3 0,-7 7 162,-1-3-189,-7 3 0,4 8 0,-8 0-226,-2 0 0,-9 2 148,-6 4 0,-4 3-94,-2 9 1,0 1-99,0 4 1,-14-2 105,-3 8 1,-10-2-110,4 1 0,-8 5 72,2-4 1,4-4 292,2-2 1,4-4 44,2-1-22,7-1 0,4 0 64,12 0 1,6-7 192,11-4 0,4 3-99,7 3 1,1-4 174,-1-3 1,7 3-99,-1-2 0,-2 5-156,-9-5 0,2 6 273,-8-7-110,0 9-240,-13-12 0,-3 13 35,-7-3 0,-3 3-4,-9 2 1,-7 6-165,-16 0 0,-7 0 27,-4-5 0,-10 5-227,-1 0 0,-3-6-384,2-5 377,5-8-8,1 3 0,9-7-187,9 0 0,7-4 1,4-7 0,11-1-517,7-11 957,3-4 0,17 0 0,4-7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2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8246,'-27'0'1172,"2"0"-795,0 0 96,6 0-182,-6 0 1,7 0 510,1 0-551,0 8 24,-1 9 0,3 2 209,3 4 1,-3 2-205,4-2 0,-5 8-59,-1-2 1,5-4 154,1-2-364,7 4 176,-4-8 1,8 6-413,0-8 1,10 0-188,7 1 1,2-7-458,10 1 0,0-3 149,6 3 0,-1-2-536,1-5 0,-3-3 1255,-3 4 0,4 4 0,-6-1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5.0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17 8632,'-2'-9'262,"-4"3"1,2 4-76,-7 2 0,5 0-401,-5 0 1,-1 0 128,-5 0 0,-8 2 73,-4 4 0,4 2-52,2 3 1,-2 4-127,2-3 0,-6 1 134,6-1 0,0 1-90,6-7 231,-1 8 0,7-12-138,-1 3 1,8-1 784,-1 2-310,3-4 0,9 6 52,5-8 1,3 5-81,3 1 1,-1 0 74,0-6 0,1 6-319,-1-1 0,2 1 119,4-6 0,-4 6-335,4 0 0,-3 5-734,-3-5-53,0 7 1,0-3 200,1 7 1,-7-7-500,1-4 1,-6 1 1150,5-1 0,1 0 0,5-6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2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86 8214,'-8'-17'1697,"6"0"0,-4 2-1075,12 3 1,4 2 3,7 5 1,2 3-116,4-4-504,4 4 179,8 2 0,-1 0-461,1 0 168,-1 0 160,1 8 0,0-4-2444,-1 7 1209,1-7 640,-1 11 542,-7-5 0,6 7 0,-6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8222,'10'-15'908,"5"5"114,-4-7 0,7 7-782,5 10 1,9-2-244,9-3 1,5 3 832,-6-4 0,8 2-247,-2-2 0,-7 4-67,1-3-267,-7 3-222,1 2 1,-3 0-169,-8 0 1,-5 7-372,-7 5 0,-7-3-707,2 3 0,-4 1-308,-2 10 1,-8-3 24,-4 3 1502,-3 4 0,-10-8 0,-2 6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2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8222,'-10'0'971,"1"2"-309,3 3-670,4 5 0,-11 9 191,7 4 0,-10 4 51,-1 8 0,-2 1 48,-10 5 0,6-1 15,-6 12 0,8-4-239,-2 10 0,0-5 122,6-1 0,-3-8-79,15-3 0,-1-7 49,6-5 1,2-4 417,4-8-383,3-7-71,16 5 0,2-13 35,8 4 1,-1-4-155,1-2 0,5 0-199,1 0 1,5-6-722,-6 1 1,-5-3 490,-7 2 0,-6 4-761,1-4 0,-4-1 1195,-2 1 0,-7 0 0,-3 6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3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8164,'0'-27'0,"0"4"0,7 4 586,5 1 1,5-5 810,6 0 1,6 0-854,11 6 0,-3 5-288,3 1 1,-3-1-705,-3-5 0,-5 7-78,0 5 0,0 3-311,5 2 1,-5 0 836,0 0 0,-8 0 0,4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8164,'10'-27'295,"-3"-5"1,-7 12 476,0-3 0,-7 6-460,-5 6 1,-3-3-436,-3 8 0,-1 1 223,-4 5 1,2 9 66,-8 8 0,2 3 275,-2 8-275,-3 9-42,13 7 0,-6 2 208,7 0 1,7-1-89,-1 1 0,8 4 14,-1-4 0,3-2-230,2 2 0,2-7-271,3 1 0,-1-4-136,8-1 0,-1-2-451,7-5 0,-1-3-315,0-7 1,0-3 508,1-3 0,5 1 635,0-7 0,8 0 0,-5-6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8164,'8'-17'1495,"2"2"-1019,7 3 0,0-1 294,0 7 0,8-5-266,4 5 1,4-6-19,1 6 0,7-1-24,-1 1 1,6 4 8,-5-4 1,1 4-434,-2 2 0,-3 0-89,3 0 1,-9 0-303,-2 0 0,-8 0-588,2 0-1153,-4 8 1133,-2 2 1,-7 7 317,-4 0 1,-12 1-353,-6-1 0,-5 0 995,-6 0 0,-4 8 0,-7 2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3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8164,'0'9'804,"0"1"-241,0-4 47,0-4 1,0 13-109,0-4 1,0 5 60,0 1 0,-2 6 187,-4 0 0,2 8-269,-7-2 0,5 3-514,-5 3 0,1 0-5,-2-1-950,5 1 800,-1-8 1,6 3-173,-4-6 0,4 4-1408,2-5 1200,0 0 1,0-5-1027,0-1 23,0-7 865,8-3 706,2-7 0,7-7 0,0-3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4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8317,'17'-8'457,"-6"1"-470,1-5 0,5 5-76,6 7 0,6 1 439,-6 5 1,2 4 622,-2 7 0,-4 6 122,4 0 0,-3 14-477,-3-3 0,-2 7 488,-3-1 1,1-2-381,-7 9 1,0-3-107,-6 2 0,-4 4-382,-7-4 0,-5 6-296,-18 5 1,-7 5-768,-16 7 0,-7 2-567,27-33 1,-1-1 1157,0-1 1,-3-1-1,-5 4 1,-2-1-1,0-3 1,0-1-1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7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5782,'0'-10'0,"0"3"0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7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8201,'-9'0'-875,"-7"0"1603,14 0-298,-5 0-70,7 0 0,0 2-13,0 4-171,0-4 1,7 7 167,5-3 1,9-2-137,2 7 1,8-5 16,-2 6 0,3-8-71,3 1 1,5 3 0,1-2 1,7-1-12,-2-5 1,2 0-166,-2 0 1,4 0 131,-4 0 0,-4 0-143,-1 0 1,-7 0-351,-5 0 1,2 0 204,-8 0 0,-6 0-244,-5 0 1,-7 2 66,7 4 0,-8-2-105,2 8 1,-6-9 124,-6 3 0,2 2 50,-8-2 1,-1 5-81,-10-5 1,2 5-416,-8-5 779,0 8 0,-5-12 0,-1 5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5.2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9339,'17'0'1130,"0"0"1,-3-5-729,3-1 0,-4 0-321,10 6 1,-3 0-264,-3 0 0,0 0-665,1 0 1,-1 0 81,0 0 1,0 0 764,1 0 0,-1 0 0,0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8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8201,'-27'0'0,"4"0"0,4 0 90,2 0 435,-1 0-297,1 0 32,8 0 87,1 0-197,8 0 1,9-6-191,9 0 0,1 1 183,10 5 1,0 0-143,5 0 0,3 0-70,3 0 183,12 0-12,2 0 1,13 0 15,-4 0-11,5 0-213,9 0 0,-6 0 171,4 0 0,1 0-61,-1 0 1,6 0-162,-6 0 1,-2 0 38,-10 0 1,-3 0-182,-8 0 0,-2 0-598,-4 0 482,-4 0 180,-15 0 0,4 0-231,-8 0 0,-6 0-280,-5 0 746,-8 0 71,3 0 0,-22 0 0,-4 0 1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8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8238,'0'-17'518,"-6"-1"646,1 1-775,-1 7-612,14 3 98,-7 7 1,21 0 279,-5 0 1,6 7 337,0 5 1,6 11 193,11 6 1,-3 4-227,3 1 0,-3 3-116,-3 3-130,8-4-179,-5 7 0,-1-9-118,-7 1 1,-6-1 100,6 1 1,-10 0-125,-1-1 1,-3-5 90,-9 0 0,0 0-135,-6 5 1,-2-5-39,-4 0 1,-4 0 49,-7 5 0,-6 1 108,0 0 1,-6-1-463,6 1 1,-6-8-634,6-4 1,-8 2 424,3-2 699,3 0 0,-8 2 0,6 2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8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8140,'7'-10'1424,"5"4"0,5 6-419,6 6-469,4-4-238,8 6 0,1-8 279,5 0-337,3 0-112,8 0 0,3 0 59,-3 0 1,10 0-185,-10 0 0,-2 0-298,-4 0 0,-8-6 130,3 0 0,-7 0-477,-5 6-544,-4 0 464,-8 0 430,-7 8 1,-3-4-1322,-7 7 696,0 1 382,-15 5 1,2 2-427,-16 4 961,0-3 0,-6 5 0,1-8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9266,'-15'2'0,"1"4"0,5 6 0,1 3 0,4 2 0,2 2 0,2 4 2400,0 6-2070,0 4 0,-8 9 338,-3 4-428,3-3-60,-7 14 1,7-11-545,-3 12 0,1-4-33,4-2 1,4-6-396,-3 0 1,3-10 422,2-1 0,0-6-280,0-6 1,2-10 648,3 5 0,5-5 0,7 4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8049,'0'-17'268,"2"7"163,4 4 0,3-1-83,9 1 188,-1 0-234,0 6 0,8 0 419,4 0-222,4 0-325,1 0 0,7-2 212,-1-4-97,0 5-207,3-7 0,-7 6-80,5-4 1,-7 4-152,-5-4 1,2 5-460,-8 1 0,-6 0-478,-5 0 54,-9 0 1,5 1-589,-8 5 1620,0-4 0,-8 14 0,-1-7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49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11310,'0'17'674,"-6"3"-300,0 3 1,-1-2-307,1 8 1,-4 1-204,-7 11 1,2-3-179,3 8 0,-3-5-532,3 5 1,5-8 263,1 3 0,4-5 581,2-1 0,0-8 0,0-2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5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8161,'10'0'0,"5"0"328,-5 0-207,7 0 109,-7 0 1,3 7 255,-7 5 0,6 3-151,-7 3 1,3 1 105,-2 4 1,-4-4-192,3 4 0,-3 2-15,-2-2 0,0 8-105,0-2-61,0-4 113,-7 7 0,3-5-269,-8 8 0,-1 0-46,-10-1 1,2 1-41,-8-1 0,2 1 12,-2-1 0,-4 1-104,5 0 1,-5-8 107,-2-4 1,1-4-24,-1-2 1,6-7-46,1-5 0,5-3 59,-6-2 1,8 0-124,-3 0 1,5-2 20,2-3 0,5 1-86,1-8 1,7 1 115,-2-6 0,4-1-3,2 1 1,8 0 90,4-1 0,5 1 103,6 0 1,-2 1 392,8 5 0,-2-5-225,2 5 0,3 3 924,-3 3-555,4 3-247,9 2 0,-5 0 420,3 0 0,-4 0-206,-1 0 0,-2 0-13,-5 0 0,3 5-267,-8 1 0,0 8-156,-5-3 1,1 3-272,4-3 1,-10 3-629,5-9 1,-5 7 877,4-6 0,1 7 0,-1-3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51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8138,'0'-9'69,"0"-7"91,0 14 0,5-7 172,1 3 1,8 4 42,-3-4 1,4 4 172,3 2 0,-1 0-104,0 0 0,6 0 128,0 0 1,8 0-266,-2 0 1,-2-1-49,2-5 0,-2 4-673,1-4 1,3 4 319,-8 2 0,0 0-347,-5 0 0,-7 2-292,1 4 0,-3-2 733,3 7 0,-4 1 0,-8 5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51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1660 8205,'-12'-1'114,"1"-5"1,5 2-10,-6-8 0,8 1-135,-1-6 0,-3-8 58,2-4 0,1-2 187,5 2 1,-6-9-48,0 3 0,-6-3-36,7 3 0,-1-5-119,6-1 1,0-7-157,0 2 1,0-2 161,0 2 1,0-4-86,0 4 0,2-4-34,4-2 1,-3-5 73,9-1 1,-2 0-53,1 6 1,4 6 62,-3 0 1,9 0 9,2-6 1,2 6 51,-2 0 0,-2 8 168,8-3 1,0 5-152,6 1 1,-1 1 115,1-1 0,-3 8-4,-3 4 1,4 0-58,-4 6 0,2-4 148,-3 9 0,5-1-88,-4 1 1,-2 4-42,2 8 1,-8 0-60,2 0 1,2 0-186,-2 0 0,-2 2 127,-10 4 1,5-2-119,-5 7 0,-3 3-603,-2 9 379,-4-4 169,-2 14 0,-8-6-458,-4 7 1,-5 1 188,-6-1 0,-2-1 28,-4-4 0,-1-4 142,7-8 1,-6 0 221,6 1 0,5-9-397,7-3 1190,7 4-428,-11-8 340,13 5-393,-6 1-134,16-6 1,-3 11 164,13-7 0,-5 8-81,10-3 0,2 5 5,-2 1 1,0 0-53,-5 0 0,-1 1-19,0-1 1,-7 0-16,-4 1 0,-4 1 107,-2 4 0,-2-2-267,-4 8 0,-6-8 115,-11 2 0,-4 2-589,-7-2 244,-1 0 79,1-6 0,-7-1-133,1-5 1,1 3 56,11-8-812,-5-1 192,14-5 855,1 0 0,11-15 0,7-4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52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9404,'12'0'2105,"-1"0"1,1 0-1797,5 0 0,-6 6-638,1 0 1,-6 1-399,5-1 196,-7-4 1,4 13-270,-8-3 1,-2 3 799,-4 3 0,-3-1 0,-9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5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52 8311,'0'-11'738,"0"-1"237,0 8 0,2-9-125,3 7-654,-3 0 1,6 8 663,-8 4 1,0 4-318,0 7 0,0 10 140,0 7 1,0 7-173,0 5 1,-6 6-1562,0 0 1,-1 7 390,1 10 391,4 0 1,-13 8 0,5 2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52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11949,'17'12'0,"3"-1"0,1 1 0,2-1 0,-2-1 0,-2-1 0,-2-1 0,1 2 0,-1-1 0,0 5 0,1 9 0,-1 4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39:5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917 174 8306,'10'-18'181,"-3"1"0,-5 6-156,4-1 1,-4 6 128,4-5 0,-4 5 4,-2-6 163,0 1-4,0-6-183,0-1 1,0 7-11,0-1 0,-2 8-75,-4-1-94,4 3 103,-13 2 1,5 0-115,-7 0 1,-6 7 42,0 5 0,-8 3 33,2 3 0,-4 7-44,-1 3 1,-1 1-119,1 6 1,-1-10 104,0 9 0,3-1 45,3 7 1,-2-3 265,8 3-255,0-3-87,-2 5 1,12-5 6,-5 3 1,7 2 28,-1-1 1,5 1-126,7-2 1,-6-1 41,0 7 1,0 0-238,6 6 1,0 0 127,0-1 0,0 3-75,0 4 0,0-4 95,0 3 0,0-3 33,0-2 0,-7 0 78,-5 0 0,-3 5-14,-3 1 0,1 2 151,0-3 1,-6-1-49,0 7 0,0 1 156,5 5 0,7 0-139,-1 0 0,8 0 265,-1 1 1,3 5 226,2 0 0,0 7-219,0-1 0,0 7-71,0 10 0,0 0 101,0-44 1,0 2 0,-1 3 0,0 1-103,-2 0 1,0 1 0,-1 2 0,-1 1 77,-4 0 1,0-1-1,1-5 1,-1-1-9,0 1 1,1-1-1,-1-3 1,0-2-200,-8 46 0,2-12 106,3-11 0,4-11-43,8-7 0,0-5 6,0-6 0,6-3 10,0-9 1,6-7-288,-7-4 0,7-9 547,-6-3-707,7-7 1,-9 4-478,7-8 30,-7 0 1,6-8-1414,-4-4 2143,-4-3 0,13-10 0,-5-2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1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1729 8112,'-8'-17'-216,"1"6"-26,-5-1 0,4 6 1158,8-5-548,0-1 0,-5 1-30,-1-1 0,0 1-155,6-7 0,0 1-30,0 0 1,0 5-8,0 1 0,0-1 265,0-5-273,0 0-17,0-1 1,0 1 304,0 0-69,0-1-235,0 1 1,0-2 42,0-4 1,0 4-60,0-4 0,2 1-131,4-1 0,-4 2 106,3-8 0,-1 6-93,2-5 0,-2-1 116,7-6 0,-5-1-127,6-5 1,-7 1-165,7-12 0,-6 10 52,5-10 0,-5 4 14,6-4 1,-7 6 87,7 0 1,-1 0-1,7-6 1,-7 6 0,1 0 1,-1 5-2,7-5 1,-1 8 128,0-3-105,0 5-1,8 1 1,-5 1 320,3-1-149,4 8-13,0-6 0,1 14 64,1-4 0,-6 4-142,6 2 0,-8 1 18,2 5 0,-4 3-29,-1 8 1,-1 0 3,0 0-112,1 0 0,-3 8 77,-3 3 0,-5 5-129,-7 1-32,0 0 68,0 8 1,-7-4-135,-5 8 0,-3-6 139,-3 6 0,1-8-90,0 2 1,-1 2-35,1-2 0,0 0 61,0-5 1,-1-7-197,1 1 216,0-1 17,7 7 1,-3-7 16,7 1-28,-8-1-14,12-1 0,-5 5-18,7-3 0,0-3 81,0 3 0,7-6-4,5 5 1,5-5 47,6 5 0,-1-5 152,6 6 1,-7-7 568,3 7-394,-5-8-176,-2 11 1,-5-11 193,-1 8 0,-7-1-25,2 6 0,-6 1-107,-6-1 0,-9 0-62,-8 1 0,-8-1-154,2 0 0,-6 4 89,-5-3 1,3 3-204,-3-10 0,6-1-640,5 1 436,4-7 20,7 4-1716,1-8 1000,8 0 350,1-8 670,8 6 0,15-21 0,4 4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0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7631,'0'-10'209,"-8"2"545,6 8 785,-5 0 20,7-7-544,0 5-120,7-6-605,3 8 1,7 0-143,1 0 79,-1 0-240,0 0 65,0 0 1,1 0 32,-1 0 1,-5 0-327,-1 0 1,-5 6-726,5 0 520,-7 7 259,4-3 0,-2 1-260,-1 1 234,1-8 89,-6 11 1,0-5 236,0 7 1,-2-6-158,-4 1 0,3-1 153,-9 7 1,1 1-57,-7 4 1,-1-2 195,-4 8 1,4 0-83,-4 5 0,-4 3-59,-2 3 1,2-1-277,-2 7-28,0-8 238,3 12 0,-7-11-254,4 7 0,4-8-1,2 3 1,4-5 14,2-1 1,-1-9 17,1-2 0,5-5-427,1-2-242,7 0 418,-4-7-109,8 5-631,-7-13 550,5 6 193,-6-8 428,8 0 0,0-15 0,0-5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0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8097,'10'-7'550,"-3"3"172,-7-8 1,0 6-413,0-5-14,0 7-119,8-4 0,-4 6 604,7-3-331,-7 3 299,12-6-309,-7 16 1,9-1-119,-1 5 1,-6 3-24,1-3 0,-6 3-182,5 2 1,-5 3-216,6 3 0,-9-4-1312,3 4 1156,4-4 0,-6-1-705,7-1 370,-7-8-71,4 7 0,-1-14-1490,5 4 2150,3-5 0,3-8 0,-1-3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0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9395,'17'0'0,"-1"2"0,-3 2 3434,-1 2-3117,-8-1 0,9-3 181,-7 4-308,0-4 1,-6 8-138,0-5 0,0-1-2198,0 8 1430,0-8 715,-8 11 0,6-5 0,-6 7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2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52 8229,'15'-11'-157,"-3"-1"157,3 8 0,-7-5 1334,3 3-543,5 4 212,-15-6 236,15 8-864,-7 8 1,1 2 75,-4 7 0,-4 6-261,-2 0 0,0 0 34,0-5-22,0 7 1,0-4-60,0 7-88,0-6 1,0 5-977,0-4 377,0-4-271,7 6-757,-5-8 797,6 0-88,-8-7 593,0-2 0,0-10 77,0-4 0,2-4-104,4-7 64,-4 0 88,5-1 1,-5-7 57,4-3-38,-4 3 71,13-8 0,-11 14 154,8-4 0,-3-2 38,3 2 0,-3 5 257,-3 7 1,-2 7 68,8-2-196,-9-3 0,7 7 848,-4-4-744,-4 4 0,7 10 172,-3 3-266,-4-3 0,6 7-116,-8-3-123,0 11 1,0-2 54,0 8 0,-8-6-201,-4 6 1,3 0 102,-3 5-177,1-7 118,-7-2 0,3-2-600,4 0 291,-5 0-312,7-5-10,-9-1 323,9-8 66,-7-1-37,14-8 186,-5 0 95,7-8 1,0 5 168,0-9 80,0 8-249,7-3 0,-5 5 483,4-4-226,4 4 276,-8-6 386,5 8-550,1 0 1,-6 2-97,4 4 0,1-2-98,-1 7 0,0 1-10,-6 5 1,0 6-554,0 0 232,0 8 172,-8-4 0,-3 15-651,-12 4 0,3-2 256,-3 3 1,-4-9 27,-1 2 0,3 3 142,2-3 1,3-7 89,3-10 1,0-4 62,0-2 0,7-5 512,4-1 385,-3-7-458,7 4-15,-6-8 511,8 0-625,0-8 0,2-2-123,4-7 1,-3 0 32,9 0 0,0-1-94,5 1 1,-2 0 30,-3-1 1,1 7-42,-7-1 391,7 9-47,-3-5-321,0 8 0,-1 0 381,-3 0-9,-4 0-258,6 0 0,-3 8 55,1 3 0,0 4-60,-6 3 0,6-1-170,-1 0 0,7 1 103,-6-1 0,7-6-198,-1 1 1,3-8-8,2 2 36,1-5 119,7-1 0,-6 0-123,4 0 151,4-7-45,-8-3 1,6-7-2,-8 0 1,1 5 31,-1 1 44,-8 7-33,7-12-30,-14 7-11,5-1 1,-9-3-207,-3 7-12,-5 0 213,-7 6 0,-6 6-257,0 0 243,-8 7 5,4-3 1,-8 7-29,1 0 14,-1 1 19,8-1 0,-5 2 9,3 4 0,2-6-93,-2 1 1,8 1-102,-2-2 1,4-5-310,2 5 226,-1-3 114,1-5 1,0 5-264,-1-9 323,9 9 0,-7-12-181,5 4 128,-5-5 1,5-1 49,-1 0 0,7 0 25,-7 0 1,6 0 161,-5 0 49,-1 0 59,-5 0-238,0 0 1,5 0 133,1 0 31,7 0 35,-4 0 1,6 0 477,-4 0-434,5 0 383,-7 8-224,8-6 0,9 8 211,9-5 0,3-1 421,13 8 0,-1-6 1018,13 5-1021,0-7-568,14 11 0,-4-7 712,7 3-1346,-7 5 629,11-14 0,-7 11 57,3-7 1,-2 6-472,-3-7 1,-10 3-380,4-2 0,-10-2-330,4 7 1,-9-5-774,-3 5 1,1-7-2875,-6 2 2208,-4 4 1725,0-8 429,0 5 0,-6-7 0,6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3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8038,'0'-17'1420,"0"5"-989,0 1 0,8 7 271,3-2 1,5 4 555,1 2-623,8 0-282,2 0 0,4 0 606,3 0-472,-3 0-247,11 0 1,1 0-163,3 0 1,2 0 21,-2 0 0,2 0-196,-8 0 1,-5 0-158,-6 0 0,-8 0-1566,2 0-748,-4 0 1313,-9 8 619,-3 1 1,-7 9-1066,0-1 1700,-7 8 0,-11 2 0,-9 7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3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7831,'0'17'142,"0"2"1194,0 4 1,0-2-357,0 8 1,-2 0-409,-4 6 1,2 5-397,-7 0 0,5 1-65,-6-7 1,9 1-53,-3-1 0,4-5-188,2 0 1,0-6-378,0 6 1,0-8-48,0 2 0,0-9-636,0-3 0,2-1-854,4 1 2043,3-3 0,8-8 0,1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3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8179,'12'0'3015,"-1"0"-2944,1 0 1,7-6 185,4 0 1,-4 0 194,4 6 0,4 0 40,2 0 1,4-5 137,1-1 0,3 0-367,3 6 1,-1-6-266,7 1 1,-10-1-137,-1 6 1,0 0-397,-7 0 1,-3-6-755,-2 0 0,-9 1 673,-3 5 1,-7 1-371,2 5 0,-6-2 985,-6 8 0,-11-1 0,-10 6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49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1 381 8179,'8'-10'0,"-5"-5"-622,9 3 547,-8 5 0,11-9 1,-3 7 234,3-1 1,-3-3-170,-1 7 1,-5-2 133,5 2-332,-7 5 205,12-7-13,-14 8 127,5 0 0,-7 9 129,0 9 0,0 7-50,0 9 0,0 3 146,0 3 1,0-3-84,0 3 1,0-3-96,0-3 1,0 1-108,0-1 0,6-7 10,0-4 0,7-3-156,-1-3 0,3-6 11,2 1 0,3-8-217,3 1 1,4-5 25,7-5 1,3-5-141,3-7 1,2-6 88,4 0 1,4-8 23,-4 2 1,4-4 236,2-1 0,0 5-35,0 0 0,0 8 136,0-2 0,0 6-77,0 5 1,-1-1 195,1 7 0,-2-6-102,-4 7 1,-3-1 144,-9 6 1,-1 0 246,-4 0 1,-4 2-156,-8 4 1,0-4 138,1 3 1,-7 3 138,1-2-190,-1 7-292,6-3 0,-1 7-167,-5 0 0,3-5 149,-8-1-254,7 1-246,-3 5 1,7-5 196,0-1 1,2-7-150,5 2 0,-1-6 94,11-6 0,-3-5-64,9-12 1,4 1 220,3-6 0,3 1 97,1-2 1,1-2-80,0 8 1,-6 0 189,0 6 1,-7-1 255,1 1 1,-9 8-164,-2 3 0,-2 4 222,1 2 1,-3 0-96,-7 0 1,-1 8 50,0 3 1,-1-1-109,-5 1 1,-1-1-37,-4 1 0,-4 5-62,3-5 1,5-1-195,1 1 1,3-5-142,-3 6 1,5-8 98,-5 1 0,5-3-228,1-2 0,6 0 28,0 0 0,8-6-114,-2 1 1,9-9 182,2 3 1,3-5 44,-3-1 1,4 0 22,8-1 0,-6 3 137,0 4 1,-7-3 227,1 8 0,-5 1-113,-6 5 1,1 2 330,-7 3 1,0 5-46,-5 7 1,-1 0 78,0 1 0,-1 5-104,-5 0 1,3 0-88,-9-6 0,9-5-93,-3-1 0,3-5-232,-3 6 1,7-9-324,-1 3 1,2-4 219,10-2 0,2 0-560,9 0 0,4-8 243,8-3 0,-2-6 31,-4-6 1,10 1 149,-4-6 0,4 1 25,-5-2 0,-1-2 296,-4 8 1,2 0 28,-7 6 0,5 1 390,-6 5 1,-5 3-243,-6 8 0,-8 0 281,2 0 1,-4 8-148,-2 3 0,1-1 7,-1 1 1,0 1-17,1 5 0,-7-5 68,1-1 1,1-7-191,10 2 1,-4-2-35,4 2 1,-1-5-403,1 5 1,4-4 186,7-2 0,1-6-552,-1 1 0,7-9 239,-1 3 1,2 1-1,-1-1 1,-3-1 26,8-5 1,-4-1 50,10 1 1,-4-6 83,10 0 1,2 0 231,-3 6 0,-1 1 236,-10 5 0,2 3-160,-8 8 0,-1 0 595,-10 0 0,-2 0-226,-4 0 1,-10 0 434,4 0-499,-3 0 0,-3 6 117,1 0 0,-8 1-186,1-1 0,3-2-294,-2 7 1,7-7-445,-1 2 0,5 2 274,6-3 0,4 7-384,8-6 1,5 0-116,0-6 1,8 0-487,-1 0 0,-3 0 629,2 0 0,-6-2 12,6-4 1,-7 2 291,1-8 0,-3 3 253,-3-3 0,-5-3 260,0 3 1,-2-1-297,2 1 1,1-1 309,-7 7 1,0 0 164,-5 6 1,-7 0 131,1 0 0,-6 0 127,5 0 169,-7 0-695,4 8 0,-3-4-24,1 8 1,0-7-654,-6 7 336,0-8-197,8 11 0,-1-11-38,5 7 1,3-7-285,-3 2 0,9-4 295,2-2 1,6 0-51,-6 0 0,8 0 140,-3 0 0,5 0 200,2 0 1,-1 0-83,1 0 0,-6 0-42,-1 0 0,-5 2 310,6 4 1,-8-4 136,3 3 0,-5-1 642,-2 2-92,0-4 330,1 13-462,-1-13-458,0 14 1,0-9-154,1 5 0,-1 1 90,0-7 0,1 5-580,-1-5 0,8 2 72,4-2 0,3-4-150,3 3 0,0 3 152,-1-2 1,7 2 6,-1-3 0,-6-3 234,-5 4 1,-2 2 334,2-3 0,-4 7 139,-8-6 1,-5 1-201,-1-1 1,-5-2 1372,6 8-541,-9-9-593,5 5 1,-8-6-657,0 4-500,0-4 0,-2 5-2717,-4-7 3422,-3 8 0,-16 2 0,-2 7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8150,'-10'0'5212,"3"0"-4744,7 0 1,0 8 679,0 3-556,0 5-505,-8 1 1,4 6-274,-8 0 0,9 6-200,-3-6 0,-2 8-422,2-2 0,1-3 110,5 3 1,0-8-834,0 2 1,0-3-182,0-3 1712,0 0 0,7-7 0,3-2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4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 8011,'11'0'0,"1"0"40,-1 0 0,6 13 447,1 5 0,-1 5 852,0 0 0,-1 4-625,-5 7 0,3 1 80,-9 0 0,1 1-420,-6 4 0,-2-1-179,-3 7 0,-5-6-491,-7 6 1,-3-5-83,-3 5 0,-4-8-294,-7 3 0,5-5 204,0-1 0,0-6-515,-5-1 1,5-12 443,0 1 1,8-11-30,-2 0 1,4-5 342,1-1 1,7-9 61,-1-8 0,9-1 301,-3-5 1,6-2-170,6 2 1,3 0 803,8 6 1,3 1 3,3 5 0,-2-3 340,8 9 0,-6-1-555,6 6 1,-3 0 7,3 0 1,2 0-344,-8 0 0,0 8 15,-6 3 0,1-1-934,-1 1 0,-2 3-262,-3 9 0,1-2-2143,-7 8 3097,0 0 0,-6 5 0,0 1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4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8078,'11'0'1221,"1"0"0,-1-5-283,6-1 0,1 0-398,-1 6 0,6 2 44,0 4 1,0-4-133,-6 4-676,1-5-1647,-1-1 1189,0 8-450,-7 2 593,-2 7-13,-8 0 1,0 1-1234,0-1 1017,-8 0 393,-2 1 1,-7 1 374,0 4 0,-1-4 0,-7 6 0,-1-8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5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8300,'10'9'551,"-2"1"361,-8-4-505,0-4 1,0 13 863,0-3-864,7 3 1,-5 2-144,4 1 0,-4-1-206,-2 0 0,0 0 76,0 1 1,0-1 91,0 0-138,0 1-242,0-1 0,0-6-119,0 1-174,0-8 380,0 3 216,0-7-196,0 0 48,0-7 1,0 3-439,0-8 216,0 1 0,6-6-534,-1-1 513,9 1 1,-7 0-142,5-1 0,3 3 81,-3 4 0,-2-5 66,1 5 0,1 1 125,5-2 1,-6 3-78,1-3 0,5-1 358,6 7 1,0-5 145,-5 5 1,-1 0 161,0 6 0,6 0-111,0 0 694,0 8-664,-5-6 1,-1 13 49,0-3 1,-1 3 111,-5 2 0,3 1-5,-9-1-261,1 0-118,-6 0 1,0-5-208,0-1 0,0 1-66,0 5 0,0-5-100,0-1 1,-8-7-10,-3 2 0,1 2-192,-1-3 0,5 1 170,-6-6 1,7 0 40,-7 0 1,6-8-105,-5-3 119,7 3 83,-4-7 1,8 5-283,0-7 26,0 0 171,0-1 1,8 1-40,4 0 0,5 0-3,6-1 0,-2 1-152,8 0 0,-8 7 18,2 4 351,4-3 0,0 7 0,7-6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5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8174,'0'-17'238,"0"7"736,0-5-333,0 13-4,7-14-239,3 14 1,7-5-119,1 7 0,-1 0 0,0 0 0,1 0 26,-1 0 0,0 2 15,0 3 0,-5 3-241,-1 4 6,-7 3 18,4-5 0,-8 7-298,0 0 0,0 6 15,0 0 0,-8 0-136,-3-5 1,-5-1 49,-1 0 0,0 1-237,0-1 1,-1-8-14,1-3 137,0 4 638,-1-8 0,3 4-140,3-12 0,5-6 30,7-11 1,7 2-21,5-8 0,3 6-81,3-6 0,1 2-208,4-1 0,-2-3-426,8 8 1,-6 2 26,6 9 0,-8-3 558,2 3 0,-4 5 0,-2-1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8156,'11'-12'339,"1"1"1,-6 1 31,5-1 0,-5 3 474,6 8 1,-1-6 45,6 1 0,3-1-365,3 6 0,-4 0 242,4 0-175,4 0-584,-8 0 1,6-6-155,-8 0 0,6 1-354,0 5-101,0-8 1,-5 0-312,-1-3-120,-7-5 1,3 7 353,-7-9 0,0 7-265,-6-1 620,0 1 310,-8-7-1,-2 9 1,-1-5 149,-1 9 1,1-1 18,-7 6 1,7 0 369,-1 0 0,1 8-170,-6 3 0,1 12 220,5 6 0,-3 4-83,8 1 0,-5 8-69,5 5 1,-5 4-115,5 7 0,-6-4-145,7 4 0,-1-7-146,6-4 0,0-5-20,0-8 1,0-1-270,0-4 1,6 2-123,-1-8 1,7-6-385,-6-5 0,1-9-206,-1 3 439,-4 4 281,6-8 0,-8 3-784,0-10 479,0-5 165,0-7-478,0-1 660,0-7 0,-2-1 220,-4-9 0,-2 0 0,-3 1 0,-5 7 0,5 4 0,1 0 0,-1 6 0,5-3 297,-6 15 1,7-7-211,-7 6 0,6 2 2369,-5 10-1017,-1-4-658,3 13 1,-7-5 191,5 7 0,3 1 61,2-1-131,4 0-615,2 1 1,8-3-13,4-4 0,3-3-387,2-8 0,8-8 140,4-3 0,4-4-1234,1-3 434,1 1 100,0-8 0,-3 4-567,-3-8 1,2 6 425,-8-6 1,2 0-136,-2-5 1,-4-7 273,4 1 673,-11-8 0,3-4 0,-5-9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6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8117,'9'0'2049,"7"0"-1416,-5 0 1,-1 0-162,1 0 1,7 0 27,5 0 0,0 0 209,-6 0 1,6 0-311,0 0 0,6 2-167,-6 4 0,6-4-126,-6 4 0,2 1-221,-2-1 0,-6 8-1728,1-3 1438,-1-3 0,-15 7 0,4-3-1313,-5 3 0,-2 2 587,-5 1 0,-4-1 1131,-7 0 0,-16 0 0,-3 1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7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9007,'-15'11'0,"3"1"0,6 1 0,4 3 1980,2 1-1656,8 0 0,2-5-27,7-1 1,6-5 82,0 6 0,6-9 190,-6 3 0,8-4-860,-2-2 0,3 0 247,3 0 1,-6 0-1475,-1 0 798,-6-8 223,3 6 0,-8-13-350,0 4 0,-7 1 359,-4-2 1,-5 1-53,-1-6 1,0-1 296,0 1 0,-5 0 222,-1-1 0,-8 3 500,3 4 0,-4 3-366,-3 8 1,-5 2 905,0 4 0,-8 5-322,3 12 1,1-4-27,-2 4 1,0 4 106,-6 2-329,1-4-166,7 8 1,0-8-132,4 4 0,4 1-151,-4-7 1,5 6-1138,7-6 661,-4 0 367,13-5 0,-12-1-2104,8 0 1469,1-7 0,7 3 90,3-7 0,7-2 343,11-10 1,6-4 259,11-7 1,6-6 926,12 0-469,3 0-506,8 6 1,1-1 1935,-1 1-1894,0 0 458,0 0 0,-2 5 978,-3 0 0,-7 7-506,-10-7 0,-5 8-181,-8-1 0,-7 3-282,-4 2-719,-3 0 58,-3 0 0,-9 2-633,-8 3 0,-8 5-262,-9 7 1,-8 1 218,-4-1 1,-6 0-642,-5 0 795,3 1 381,-5-1 1,0 0 25,-4 1 1,2-1 363,-3 0 0,3-1 0,-2-5 0,-2 4 0,8-3 0,1 3 0,10 3 0,-1-3 169,7-3 1,2 3-116,9-4 0,-1 5 577,7 1 1,-6-5 175,7-1 1,-1 1 439,6 5 1,0-6-90,0 1-128,0 0-850,0 5 0,0 0-420,0 0-1039,0-7 770,0 5 419,0-13-1261,7 6 674,-5-8 1,8 0-533,-4 0 1,-4-8 397,3-3 811,5-5 0,-8-1 0,6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8552,'17'-7'0,"0"-3"0,-1-1 0,-3 1 1383,-1 2-805,-9 3-191,5-3 185,-8 6 35,0-6-281,0 8 494,0 0-702,0 8 0,0-4 117,0 7 0,2 1-26,4 5 1,-4 0 116,4 1 1,-3 1 232,3 4 1,-4 4 9,4 8 1,1 1 79,-1 4 0,0 5 687,-6 6-1001,0 9 0,0 2 1,0 7 216,0 0 1,0 8-674,0 3 0,0-1-468,0 2 0,0-14-73,0 2 0,-2-5-801,-4-1 1,4-3 158,-3-8 0,-3-8 518,2-4 1,-7-11 785,1-6 0,-3-4 0,-2-1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8065,'-8'-10'2258,"6"2"1,-8 16-2255,5 4 1,1 3-64,-8 2 1,1 6 11,-7 0 47,1 8 0,-8 4 0,-2 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5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8124,'-10'-8'1593,"3"6"-389,7-6 589,0 8-727,-8 0-643,6 0 1,-6 8-271,8 4 0,0 5-259,0 6 1,0-4-23,0 4 0,0-3-691,0-3-32,0 0-1023,8 0 189,2 1 526,7-9-236,-8-1 722,-1-8 673,-8-8 0,8-9 0,1-10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50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8085,'17'0'125,"-7"-7"0,-1 5 561,-3-4-205,-4 4-98,13 2 0,-13 8 58,4 3 0,2 5-154,-2 1 1,-1 0-103,-5 1 1,0 5-27,0 0 0,0 8-463,0-3 0,6-1-183,0 2 1,2 0-1246,-3 5 1732,-3 1 0,14 7 0,-7 3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8075,'0'-10'1471,"7"2"-1244,5 8 0,3-5-16,2-1 0,6 0 284,1 6 0,6 0-205,-1 0 0,4-2-112,1-4 0,1 4-396,0-3 1,5 3 119,0 2 0,4 0-484,-9 0 0,2 0-41,-14 0-283,7 7 389,-10 3 1,3 2-187,-12-1 0,-3 1 11,-8 5 692,-8-7 0,-1 5 0,-9-5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8637,'29'0'1112,"0"0"0,0 0-488,5 0 0,3 0-162,3 0 0,0 0-333,12 0 1,-4-5 104,10-1 1,-6 0-225,-6 6 0,4 0-140,-4 0 1,-4 0-132,-1 0 1,-5 0-50,-1 0 1,-7-2-403,1-4 0,-8 5-403,2-5-655,-3 4 455,-3 2 877,-7-8 1,-3 4 437,-7-7 0,-15-1 0,-4-5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9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6870,'17'-10'2912,"1"3"-2285,-1 7 0,2 0-17,4 0 0,-2 1-207,8 5 1,0 0-98,6 11 0,-1-3 41,1 9 0,5 2-17,1-2 1,5 6 108,-6-6 1,2 6-233,-1-6 1,-5 5 13,4-5 1,-5 1-24,-6-7 0,-4 6-15,-8 0 0,-1 0-78,-5-6 1,-3 8 143,-8 4 0,-4 4-328,-8 1 1,-9 1-230,-19 0 0,-10 7-257,-8 4 0,-7 4-151,2 2 1,-3 0-726,3 0 0,3-6 520,8 0 689,0-8 1,1 12 0,-1-6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9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8036,'2'-10'1085,"4"4"0,5 4-615,12 2 1,-2-5-52,8-1 1,0 0 254,6 6 0,5-2-237,0-4 1,8 4 76,-2-3 0,-1 1-179,1-2 1,-6 4-174,6-4 0,-7 4-199,1 2 0,-9 0-648,-2 0 200,-8 0 0,2 2-627,-12 4 0,-3-2-377,-8 7 1,-2-1 693,-4 2 0,2 3 58,-7-4 0,-1 3 737,-5-3 0,0 5 0,-1-7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29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8036,'-2'11'0,"-4"1"0,2-1 0,-7 7 777,7-1-450,-4 0 1,2 8 386,1 4 0,-9 6-270,3 5 1,-5 4 44,-1 8 0,0 6-171,-1-1 0,-1 9-300,-4-3 0,10-5-147,-5-6 1,13-2-430,-1-10 0,-2-2 33,2-9 0,1 2-580,5-8 1,7-6 1104,5-5 0,3-8 0,2 3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7939,'12'0'1309,"-1"0"1,3 0-848,9 0 0,2 0-10,3 0 0,5 0-250,-4 0 0,2 0 18,-3 0 1,-1-2 17,-4-4-321,-3 4 1,5-5-936,-8 7 63,0 0-1207,-7 0 1486,-3 0 676,-7 0 0,-15 0 0,-4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8388,'0'17'4186,"0"1"-3431,0-1 0,-2 6-25,-3 0 1,-3 6-440,-4-6 0,-1 8-293,7-2 1,-7 3-1277,1 3 1,4-3 830,3-3 1,-3 2-2587,2-8 3033,0 0 0,6-6 0,0 1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0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0 8062,'11'0'535,"1"0"1,-3 8-72,3 3 0,3 7 874,-3 5-864,-5-4 0,7 13 100,-8-3 0,-1 4 50,-5 2 0,-2 1-94,-3 4 0,-7-1-143,-11 7 0,-4-6-795,-7 6 0,-1-5-52,0 5 0,1-10-322,-1-1 1,1-2 477,-1-10 0,6-2-326,0-10 0,8-1-59,-2-4 1,10-6-203,1 0 1,6-8 391,-5-9 0,7-2 150,-2-5 0,6-2 492,6-9 0,9 6 140,8 0 1,8 10 334,-2 2 0,4 1-303,1 11 0,1-1 264,-1 6 1,-1 0 48,-4 0 0,-4 0 359,-8 0 0,1 2-652,-1 4 0,-2-3 160,-3 9-1278,3 0 1,-13 5 551,4 0 1,1-5-2643,-1-1 2873,0 1 0,2-3 0,1-1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7959,'2'-9'2738,"3"3"0,5 4-1907,7 2 1,2 0-108,5 0 0,-5 0-130,4 0 1,2 0-168,-2 0 0,6 0-1089,-6 0 1,2 0 118,-2 0 0,-4 6-135,4 0 0,-4 1 633,-1-1 45,-1 4 0,0-1 0,0-1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1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1678 7919,'-9'0'592,"1"-8"0,8-1-580,0-9 1,0 1 337,0 0 1,2 0 172,4-1 0,-5 1-130,5 0 0,-4-3-147,-2-3 0,0 4-209,0-4 0,6-2-52,0 2 1,-1-8-29,-5 3 1,0-5-61,0-2 0,6 1-190,0-1 0,6-1 85,-7-5 1,7 5-96,-6-5 1,7-3 1,-1-2 1,3 2 35,2-2 1,1 2 121,-1-2 0,-2-4-37,-3 3 0,3 3-131,-3-2 1,1 8 325,-1-3 1,3-1 261,-4 2 0,7-1-11,5 7 0,-4-1-113,4 1 0,-4-1 9,-1 0 0,5 7 2,0-1 1,0 6 160,-6-6 1,2 14-12,4-3 1,-3 5-108,3-4 0,-4 1-83,-2 5 1,0 1 3,1 4 1,5 4 135,0-3-232,8 3 71,-5 2 0,1 5-55,-4 1 0,2 8 64,-2-3 1,1 5-146,-7 1 0,-6 0-26,1 0 0,-8 6-154,1 1 1,-10 6-90,-7-1 1,-7 0-370,-10 5 1,0-5 262,-11 6 1,3-2-160,3-10 0,-1 0 96,1-6 1,1 0 177,4 1 1,4-7 376,8 1 0,2-7 124,3 7 0,2-6 172,5 5 1,3-5-55,-4 5 0,12-5 374,5 6 1,7-6-282,5 5 0,2-5 96,3 5 1,5-1 1,-4 1 0,-2 5 216,2-5-182,-8-3 0,4 6 412,-8-9-199,-7 9-622,-3-5 0,-14 7-102,-5-5 0,-11 3 18,-6-9 0,-11 7-180,-6-6 1,-4 5-469,-2-5 0,0 0 318,0-6 0,0 6-621,0-1 1,8 1-69,4-6 0,5-2-1242,6-4 2203,5-3 0,6-16 0,1-2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00.7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52 242 8582,'16'-17'-737,"-5"0"0,-1 5 432,-5 1 1,-1-1 335,8-5 60,-8 0 0,5-1 14,-3 1 1,-4 5-105,4 1 19,-4 7 84,-2-4-16,0 8 1,0 0 13,-8 0-2,6 0 0,-13 2-55,3 4 0,3 2 96,-3 3 0,6 5-105,-5-5 0,5 3 3,-6-3 0,7 3-13,-7-9-35,8 9 41,-11-5-17,13 9-521,-6-9 324,8-1 0,4-8 34,8 0 1,1-8 26,16-3 1,0-5-151,5-1 1,3-2 169,3-4 0,-3 4 38,3-4 1,-3 3 38,-3 3 1,-1 2 23,-4 3 0,-4-1 214,-8 7 1,-6 0 30,1 6 506,-8 0-23,3 8 239,-7 1-501,0 9 1,-1-3-210,-5-3 0,2 1 105,-8-7-212,9 7-1227,-13-3 601,14 7-88,-5-7 0,9-2 152,3-8 0,7 0-65,11 0 1,-2-8 198,8-4 0,-8-3 278,2-2 0,-4 7 0,-1 4 0,-1 4 0,-8 4 270,-3 4 1,-4 4-150,-2 7 0,0 2 364,0 4 0,-8-2-156,-3 8 0,-6-6-130,-6 6 0,1-6 102,-6 6-301,-9 7 0,-7 9 0,-8 6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7979,'-8'-18'1248,"6"1"0,-5 6-1089,7-1 0,7 6-227,5-5 1,3 5 688,3-5 0,1 5-201,4-6 1,2 8-61,4-1 1,3 3-167,-3 2 1,4 0-157,1 0 1,1 7 210,0 5 1,-7-2 14,1 1 0,-2-5-116,2 5 1,2-7 35,-8 2 1,2 2-205,-2-3 1,-2 1-65,8-6 0,-8 0-42,2 0 1,-4 0-101,-2 0 0,1 0-388,-1 0 1,-5 6-534,-1 0 96,-7-1 0,4 3 1,-8 4 0,-8-3 509,-4 3 1,-3-1 108,-2 7 0,-1-3 432,1-3 0,-8 3 0,-2-6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0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7979,'0'9'941,"0"7"1,-6-13-676,0 9 1,0 1 137,6 11 0,-5-3 244,-1 7 1,-8 3-189,3 10-235,3-5-57,-7 6 0,11-5-140,-8 3 0,9-3-228,-3 3 1,-2-3-298,2-3 1,1-5 493,5 0-2179,0-8 1086,0 12 1096,0-22 0,0 12 0,0-13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0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8855,'18'6'1786,"-1"0"-1470,0 0 0,2-6 150,4 0 0,4 0-110,8 0 0,-6-6-142,0 0 0,-3 0-310,3 6 0,-4 0-427,-7 0 0,-1 0-308,0 0 495,-7 0 240,-3 0 0,-7 2-1930,0 4 1306,0-4 1,-2 11 719,-3-7 0,3 8 0,-6-5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0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8028,'0'-17'1711,"-7"7"-1084,5 2-292,-6 8 1,0 8 538,-3 4-444,3 11-90,-7-4 1,11 14-30,-8-5 1,3-1-220,-3 2 0,-1 0-204,7 6 1,-5-1 103,5 1 1,-6-6-96,7-1 1,-7-7-629,6 3 1,0-5 387,6-2 0,0 0-1276,0 1-5,0-9 719,0 7 0,8-14 905,4 3 0,3-3 0,10-9 0,2-3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7999,'11'0'0,"1"0"0,-1 2 256,7 4 0,-1 3 380,0 9 1,-5 1 234,-1 4 0,-7 4-327,2 7 1,-4-5 180,-2 0 1,-6 0-475,0 5 0,-9 1-338,-2 0 1,-1-1 84,-5 1 1,-4-1-106,-2 1 0,3-1-97,-3 1 1,6-8-577,-6-4 1,6-4-233,-6-1 1,8-9 361,-2-3 1,4-4 189,1-2 1,1-6 152,0 0 0,1-13 83,5 2 1,3-10 93,8 4 1,0-2 146,0 2 1,10 4-7,7-4 1,0 11 331,6 6 0,2-1 463,-2 1 1,6 0-391,-6 6 0,6 6 695,-6 0-538,0 7-256,-6-11 1,1 13 80,-1-3 0,-2 3-451,-3 2 0,3 1-342,-3-1 0,-3 0-174,3 1 1,0-7 568,5 1 0,0-1 0,0 7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7942,'2'10'363,"4"-4"0,4-4 551,7-2 1,2-6-132,4 0 0,-4-2 294,4 3 0,-3 1-11,-3-8 1,2 8-481,4-1 1,-4-3-376,4 2-185,-3 0-293,-3 6 0,0 0-1183,1 0 700,-1 0 0,0 6-840,0 0 1,-7 7 1589,-4-1 0,3 3 0,1 3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2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1523 8950,'0'-18'721,"0"1"-461,0 0 1,0-1 27,0 1 1,5-2-105,1-4 1,2 2-78,-2-8 1,-5 0-104,5-6 1,-2 5 63,2-5 0,-4 2-498,4-13 223,3 8 51,-7-12 0,8 4-181,-5-12 1,-1 2 144,8-7 0,-1 5-2,7-5 0,1 2 137,4-3 1,-4-1 27,4 7 0,2-1 217,-2 1 0,0 10-88,-5-4 0,-1 12 480,0-1-273,8 5-116,-6 9 1,6 2 78,-7 8 1,-1-1-69,0 1 0,0 7 115,1 5-249,-1 3 0,0 2-215,1 0 1,-9 7-111,-3 5 0,-4 3 143,-2 3 0,0 1-148,0 4 1,0 4-2,0 7 0,-6-5 118,0 0 0,-7 0 60,1 5 0,-3-5 11,-2 0 1,-1-8 24,1 2 0,6 2 132,-1-2 1,8 2-23,-1-2 1,3-9-56,2 3 1,2-3 140,3 3 0,7-2-32,11-3 0,-2 1 62,8-7 0,-2 5 9,2-5 0,1 0 569,-7-6 73,0 8 339,-5-6-698,-9 13 1,-11-5-180,-15 7 1,-10 0-544,-13 0 1,-2 1 153,-5-1 1,-8 4-35,3-4 1,-2 5-157,8-11 0,4-3-316,7-2 1,8-4-40,4-2 1,12-4-1202,5-8 1845,12-7 0,11-16 0,10 1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4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8040,'17'-8'735,"-6"-1"851,1-9-1294,-1 9 1,1-5-254,-1 8 0,1 1 271,5 5 1,1-6 149,-1 0 0,-6 0-273,1 6 0,-8 2-166,2 4 1,-5-2 90,-1 7 0,0 3-144,0 9 0,-1-2-3,-5 8 1,-4-2 2,-7 2 1,-6 3 20,0-3 1,-6 4 32,6 1 1,-6-1 79,6-4 1,-6 2-53,6-8 1,-6 2 14,6-2 0,0-10-283,6 4 1,0-5 88,-1-1 1,3-1-281,3-4 1,-3-4-125,3 4 225,-3-5 0,-2-6-2,0-1 0,5-6-159,0 7 1,7-7-116,-7 6 306,8-7 1,-9 9 82,7-7-128,0 7 625,6-4-169,0 8-47,0-8 25,0 6 0,8-11 17,4 7 1,11-5 208,5 5 0,7-8-88,5 3 0,-1 1 60,7-1 1,6 1-104,5-1 1,3 1 50,-2 4 0,-10 4-33,4-3 1,-10 3-136,4 2 1,-13 0-184,1 0 81,-11 0-87,2 7 1,-13-5-612,-1 4 458,-7 4 1,4-7-409,-8 9 194,0-8 212,0 11 73,0-13 0,-2 6-35,-4-8 0,2 2-30,-7 3 264,-1-3-230,-5 6 338,0-8-64,-1 8 1,7-4-52,-1 7 0,1 1 160,-7 5 1,7 2 257,-1 4 0,3 6-199,-3 11 0,-3 1 74,3 11 1,-3-2-57,-2 13 1,-2 6 92,-5 6 0,-1 10-317,-3 1 1,-5-1-42,4 1 0,4-7 313,2-10-1717,4-7 1219,9-11 1,-3-10-427,7-12 298,0-4-165,6-16 1,0-3 24,0-12 0,8-11 98,4-12 0,3-4-255,2-1 628,-7-8 0,5-3 0,-5-6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4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8039,'10'-8'68,"0"0"-68,-5-3 0,5-3 333,7 9 1,1-7 159,-1 6 0,0-5 180,0 5 0,7 0-33,-1 6 93,0 8-394,-6 2 1,0 9-3,1 4 1,-3-2 61,-4 8 1,3 0 262,-8 5-143,-1 1-347,-5-1 1,0 1-161,0 0 1,-1-7-201,-5 1 1,4-2-189,-4 2 0,-2-2 21,3-4 1,-7-4-1376,6 4 1293,-7-4 1,5-1-219,-3-1 1,-5-7 189,5-5 1,-5-3-113,-1-2 346,7 0-750,-5 0 1,4-7 980,-12-5 0,3-3 0,-5-3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9652,'6'-12'0,"1"1"0,3-3 0,1-1 0,1-2 0,-1 1 0,3 3 0,-1 1 0,1 1 2505,-3 1-2011,-7-5 269,11 13-13,-13-6-539,6 8-264,-8 0 0,-2 8-83,-4 4 0,-1 3 232,-5 2-119,-3 1-128,5-1-174,1 0 124,1-7 38,8-3 1,8-7 4,3 0 1,4 0-273,3 0 0,-1 0-436,0 0 1,3-5-33,3-1 1,-2-2 897,8 2 0,-1-3 0,7-8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04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18 250 6631,'11'-6'-254,"1"1"1,-2-3 253,1 2 0,4 4-74,-13-13 318,14 13-120,-14-13 0,5 11 366,-7-8 38,0 8-334,0-11 0,0 11 210,0-7 1,-2 7 359,-3-2-331,3 4-44,-6-6-82,8 6 72,0-5 31,0 7 87,0 0-534,-8 0 1,5 2 154,-9 3 1,6-1 62,-5 8 0,5-1 39,-6 7 0,9 1 138,-3 4 1,2-4-190,-2 4 0,4-4 252,-3-1-314,3-1 77,9 0 0,3-1-124,7-5 0,-5-3-10,-1-8 1,1 0-115,5 0 1,2 0 125,4 0 0,-3-2-118,3-4 0,-4-3-170,-2-9 0,-2 1 53,-3 0 1,3-1 47,-3 1 0,-4-8 51,-3-4 0,-3-3 184,-2-3 1,0 6-81,0 0 0,0 8 28,0-2 1,-4 10-335,-7 1 1,-4 10-854,-20 2 1129,-3 8 0,-22 25 0,-2 3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5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8039,'17'-15'0,"1"3"0,-1 4 1269,0 8-139,1 0-549,-1 0 1,-6 0-4,1 0 1,-8 8 149,1 4 0,-3 5-221,-2 6 1,-5-4-20,-1 4 0,-2-2-534,2 3 0,5-5 96,-5 4 0,-2 2-1041,2-2 434,1 0-201,5-6 4,0 0-474,0-7 462,0-2 511,0-24 0,1 5-93,5-12 0,-2 4 109,8 1 1,-7-1-111,7-4 1,-1 4 147,7-4 0,-1 9 79,0 3-128,1 7 315,-1-4 0,0 8 282,0 0 0,1 0 56,-1 0 0,-7 2 1100,-5 4-212,5 4 678,-8 7-1504,6 0 1,-8 0 885,0 1-939,0-1 0,0 0-194,0 1 1,2-7 155,3 1-1389,-3-9 795,14 13 1,-13-14-630,9 4-147,0-5 1,5-1-309,0 0 1,-5 6 557,-1 0 0,1 0 42,5-6 1,0 0 98,1 0 1,-1 0 604,0 0 0,0 7 0,1 3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8014,'10'10'2412,"5"-3"-2322,-4-7 1,11 0-407,1 0 0,2 0 1287,-2 0 1,-2 0-344,8 0 0,-6-5-218,5-1 1,-4 0-136,4 6 0,-5 0-445,6 0 0,-8 0-288,2 0 1,-3 0-541,-3 0 1,0 0 360,1 0 0,-7 0-1650,1 0 984,-1 0 1303,6 0 0,1-8 0,-1-1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5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8014,'11'9'1178,"1"-3"1,-7-4-178,7-2-181,-8 0-189,4 0 1,-3 2 358,1 4 1,0 3-129,-6 9 0,0 5-331,0 0 0,0 8-77,0-3 1,0 5-769,0 2 0,-2 1-778,-4 4 1,2 5 834,-7 7 257,7-8 0,-11 13 0,5-3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7987,'10'-10'876,"-3"2"-261,-7 8 1889,0 0-1480,0 8-680,0-6 1,0 7-231,0-3 1,-1-4 192,-5 4 18,4 4-270,-6-1-289,0 8 1,7-5-285,-5-1-2,12-7 1,9 4-127,8-8 1,6 0 321,-6 0 0,6 0-182,-6 0 163,7 0 151,-10 8 1,5-4 196,-8 7 0,-7-5 23,-5 5 1,-3 1 352,-2 5 0,-2 6-56,-3 0 0,-13 8 176,-11-2 1,-3 4-219,-3 1 1,1 3-107,-1 3 0,-5-4-175,-1 5 1,-1-10 29,2-3 1,3-5-238,-3 6 0,3-8 127,3 2 1,-1-9-110,1-3 0,5-5-170,0 6 1,8-8 94,-2 1 0,9-3-276,3-2 1,5 0 181,-6 0 1,9-2-387,-3-3 526,4-5 0,10-7 26,3-1 1,5 7 108,1-1 1,6 7 240,0-7 1,8 2-216,-2-1 901,3-4-611,10 13 0,1-12 163,3 8 1,10-5-147,-5 5 0,5-5 374,-4 5 1,-6 0-116,0 6 0,-7 0-4,1 0 0,-9 0-287,-2 0 1,-8 0-378,2 0-243,-12 8-872,5 1 294,-14 9 713,5-1 1,-14-2-262,-5-3 0,-3 3 110,-3-3 0,-5 3-3,0 2 0,-7 1 241,1-1 1,2 0 129,-2 1 1,0 1-6,-5 4 0,-1-4 155,0 4 1,7 2-31,-1-2 1,2 0-40,-2-6 0,4 1 273,8-1 0,5 0 13,1 1 1,7-7 631,-2 1-208,4-8-333,10 11 1,3-13-79,13 4 0,-3-4 73,7-2 1,-1 0-352,2 0 1,2-6 65,-8 0 1,6-6-524,-6 7 1,0-7-8,-6 6 0,-5-5-238,-1 5 0,-7-2 337,2 3 1,-4 1-55,-2-8 1,-2 7 88,-4-7 0,-2 6 19,-3-5 1,-4 5 349,3-6 0,-3 9-61,-3-3 0,1 4 341,0 2 1,5 2 273,1 4-249,7 3 0,-6 14-38,4 0 1,5 2 78,-5-2 0,4 4-96,2 8 0,0-1 78,0 1 1,0 0-77,0-1 1,-2 1-118,-4-1 0,2 1-949,-7 0 365,7-9 269,-4 7-1062,1-14 819,5 6 0,-12-7-249,8-1 181,-7 0 0,5-5-101,-3-1 1,1-7 71,4 2 0,3-4-41,-9-2 0,2-2-4,-1-4 472,-4-4 0,5-15 0,-7-1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7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7987,'-17'10'0,"0"-5"2193,-1-3-1410,9 6 1,1-4 562,8 7-115,-8-7-247,6 4 1,-5-6 1001,7 3-2172,-8-3-986,6 6-41,-6-8 1,16 0 298,4 0 0,11 0-994,6 0 1,5 0 1907,6 0 0,5-8 0,7-1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10284,'18'6'0,"-3"1"4027,-3 3-3763,-12-6-25,-10 3 1,-2-7-3747,1 0 3507,7 0 0,-4 0 0,8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7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7936,'10'-8'817,"5"0"102,-3-3 1,5-3-512,6 9 401,12-9-481,1 4 1,14-1 757,-4-1-461,-3 9-329,7-5 1,-14 8 226,4 0 1,-9 0-184,-2 0 1,-10 2-157,-1 4 1,-3-3-69,-9 9 0,-1-1-143,-5 7 1,-7 1 12,-5 4 0,-11-2-227,-6 8 1,-9-8-101,-2 2 0,-1 2-362,7-2 0,-1 0-328,0-5 0,1-7 431,-1 1 0,6-9-24,1 3 1,7-4 36,-3-2 0,11-2-29,1-4 1,7-5 615,-7-12 0,8-12 0,-3-9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7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45 10734,'10'-18'5667,"-4"1"-4389,-5 7-716,-8 10 1,-3 10-139,-7 7 1,5 8-617,1 4 0,-1 0-330,-5 5 1,-6-3-530,0 10 1,0-3 194,6 2 0,-1-3-911,1 3 1,5-3 697,1-3 1,5-1 1068,-5-4 0,-1 3 0,-5-5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4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7936,'-29'-5'0,"2"-1"0,2 2 1750,2 2-1024,6 2 1,5 10 21,1 7 0,5 2-82,-6 10 0,8 0 181,-1 5 1,3 9-69,2 3 0,0-4-329,0-2 1,2-3 359,3-2 1,15-3-291,14-3 0,16-4-49,14-8 1,12-7-428,11-4 1,9-6-372,-42-3 1,1 0 0,-1-1-1,0-2 10,4-2 0,-1-1 0,0 0 0,0 1-370,0-1 0,1 0 0,1 1 0,-1-1-984,-3 1 1,0-1 1670,-4 0 0,0 1 0,45-8 0,-8 5 0,-2 5 0,-3 4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5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433 139 8322,'0'-10'2828,"0"3"-2133,0-1 0,2 6-195,3-4 1,5 4-51,7 2 1,3 0-167,3 0 1,-2 0 32,8 0 0,-6 0-423,5 0 1,-1-5 145,2-1 0,2 0-776,-8 6 1,0-6 148,-6 1 0,1-1-875,-1 6-35,-8 0 336,-1 0 0,-8-2 614,0-4 1,-2 4 546,-4-3 0,3 1 0,-9-2 0,1 2 0,-7-7 0,7 7-658,-1-2 719,1-4-121,-7 8 549,1-5 105,0 7 0,1 2-189,5 3 1,-3 5 124,9 7 0,-7 3-182,6 3 0,-5-2-74,5 8 0,-5-3-271,5 3 1,-2 4 64,2-4 1,4 2-88,-3-3 0,3 3 52,2-8-437,-8 0 75,6-6 196,-6 1 1,10-3-23,4-3 1,-2-5 94,8-7 1,-3-2 22,3-3 1,3 1-162,-3-8 0,1 7 42,-1-7 105,3 0 99,-5-5 294,-1 8-235,-1 1 0,-8 17 242,0 9 1,-6 1 112,0 10 1,-5-2-172,5 2 1,-6 1 8,7-7 0,-3 8-166,2-2 0,4-2-141,-3 2 0,1-8-112,-2 2 0,4 2-508,-4-2 1,2 0 221,-1-6 0,3 1-941,-4-1 846,-4-8 8,1-1 517,-9-8 0,3-8 211,4-3 1,1-4 371,4-3 0,4-1-96,-3-4 0,10-2 367,7-4 1,3 2-348,2 4 1,7 2-59,-1-8 0,7 6-452,-1-6 1,2 8 79,-2-2 0,-4 4-153,-8 2 1,4-1-339,-4 1 1,3 6-1430,-15-1 1107,1 8 0,-8-4-300,-4 8 1,-5 2 447,-12 4 1,2-2 77,-8 8 0,0-1 320,-5 6 0,-1 6 165,0 0 0,3 2 0,3-1 0,-4-5 0,4 4 0,-3 2 0,-3-2 0,1 0 132,-1-6 1,0 0 177,1 1 0,1-1 53,4 0 1,-3 1 140,3-1 0,4-2 12,2-3 1,2 3-151,-2-3 1,9 3 410,-3 2 1,11 1-147,0-1 0,4 2 25,2 4 0,6-4-107,0 5 0,15-5 84,2-2 0,8-5-324,3-1 1,3-7-45,3 2 1,4 1-198,8-1 0,0 0 136,0-6 1,-2-6-694,-4 0 1,2-5-294,-7 5 0,5-2-778,-6 3 1,4 1 594,-9-8 0,9 8-272,-9-1 0,-3-3 362,-3 2 875,-8 0 0,20-9 0,-5-4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7288,'-9'-8'-158,"-1"5"847,4-9 0,3 6 12,-9-5 106,8 7-292,-3-4-146,-1 1 1,6 5 456,-13-6-328,13 8 162,-6 0 3,8-8 27,-8 6-400,-1-5 0,-7 14 41,5 5 0,-5 5 175,5 6 1,1 4-104,-1 8 0,5-1 100,-6 1 0,7 5-123,-7 1 0,8 1-30,-1-2 0,3-3-135,2 3-47,0-3 0,2-9-289,3 1 88,-3-8 72,14 4 1,-7-7-1368,9-1 1,-1-2 14,0-3 1,0-3-492,1-3 1,5-4 723,0 4 0,6-4 1080,-6-2 0,0-8 0,-6-2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36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8221,'0'-23'265,"0"0"1,2 8 331,4 9 1,-2 2-354,7-2 1,1 5-165,5-5 1,0 4 649,1 2 1,-1 0-418,0 0 1,0 0-429,1 0 1,-1 0-46,0 0 0,2 8-321,5 3 1,-11 6 283,4 6 1,-5 0-33,-1 12 0,-3 4-16,-8 12 0,-2 1 38,-4 0 1,-3 8 334,-9 3 0,-5-1 60,0 1 0,-2-5 49,2 5 0,2-5-107,-8 5 1,8-9-15,-2-2 0,4-2-97,2-10 1,1 0-96,5-5 1,-3-6-134,9 0 1,-3-14-115,2 2-77,4-11 236,-6 2 1,16-16 22,4-3 1,3-12 14,2-6 1,3-12-3,3-5 0,-2-4-116,8-2 0,-6 4 140,5-4 0,-1 12 177,2-6 0,4 10-130,-4 7 0,-4 6 272,-2 11 0,-4 4 111,-2 8 1,-1 2 134,-5 4 1,3 4-129,-9 7 1,1 2 49,-6 4 0,0 2-49,0 4 0,-8 4-79,-3-4 1,-10 1-603,-2-1 1,-2 2 240,2-8 0,3 6-972,-3-6 586,4-8 204,2 1 1,0-15-409,-1 5 471,9-4 1,1-10-24,8-3 1,0-10 65,0-2 1,0-8 142,0 2 0,6-2 338,0 3 0,7 3-148,-2 7 0,-1 7 723,2-1-31,-9 8-269,13-3 0,-14 14-161,4 5 0,-6 5 29,-6 6 1,-2-3 110,-3 3 1,-5-4-155,5-2 1,1 0-402,-1 1 0,7-1 106,-2 0 0,4-5-803,2-1 1,0-5-151,0 6-15,0-9 456,8 5 1,-4-8-888,7 0 354,-7-8 59,4-1 726,-8-8 1,-8 1-108,-4 5 0,-3 3 109,-2 8 1,-3 0-21,-3 0 0,-2 0 82,-3 0 1,-5 6 26,4 0 1,-5 5 195,-7-5 1,5 5-68,-5-5 0,5 8 173,1-3 1,1-1 137,-1 1 1,8-1-179,4 1 1,4 5 542,2-5 1,-1-1-226,1 1 1,5 1-18,1 5 1,7 1-1,-2-1 1,4 0 107,2 0 0,-5 6-65,-1 1 0,0 4 178,6-5 1,8 0 488,3-5 0,7-1-566,5 0 0,11-1 83,12-5 0,24-3-241,16-8 0,-35-1 0,4 0-361,10-1 1,2-2 0,3-1-1,1-1-150,6-5 0,1-1 0,3 2 0,0 0-406,0-1 1,-1-1 0,-3 3 0,0 1-2517,-5 2 0,0 1 2949,-5 0 0,-2 2 0,-1 5 0,-1 2 0,-5-2 0,0 1 0,-3 0 0,1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0:59.5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778 156 10485,'16'-17'20,"-5"-1"0,5 3-31,-5 3-40,5-3 0,3 11 248,4-7 0,-4 1 240,4-1 0,2-3 179,-2 8-507,0 1 0,-6-1 23,1 0 1,5 0 15,0 6 1,0 0-192,-6 0 0,1 0 156,-1 0 1,0 0-122,0 0 0,1 2 68,-1 4 1,-2 4-20,-3 7 1,1 2 69,-7 4 0,0-2-30,-6 8 1,0 0-46,0 5 0,0 1 16,0 0 1,-8 1-101,-3 5 1,-5-3 139,-1 8 1,-6-6 80,0 7 0,-2-5-89,2 10 1,-2-6 252,-4 6 0,-4 5-77,5-5 0,-5 6-71,-2-1 0,1 5 13,-1 7 1,1-2 2,-1-3 1,6 9-308,0-4 1,6 10 265,-6-4 1,8 0-195,-2-6 0,6 0 135,5 0 0,-1-2 9,7-3 1,0 3-99,6-4 0,2-3-132,4-2 0,4-5 39,7-1 0,6-2-248,0-4 0,8-3-316,-2-9 1,3 1 291,3-1 1,1-7 160,5-4 0,-5-3-143,5-3 1,-5-7 15,-1-5 0,-1-3 61,1-2 0,-6 0 49,0 0 0,-8 0-92,2 0 425,-12 0 546,-3 0 0,-16 8-405,-3 3 0,-18 14 452,-6 10 0,-11 7-302,0 10 1,-4 13-243,-2 5 1,2 3 91,4-4 1,4 8-54,7 3 0,10 3 86,8-2 1,8 1-45,9-7 1,7 6-320,5-6 1,9 0 61,2-6 1,6-8-11,-6-3 1,6-4 57,-6-2 1,-6-2-284,-5-4 0,-11-4-119,-1-7 1,-9-3-224,-14-3 0,-12 2 24,-11-8 1,-10-6-297,-1-5 0,-11-6-289,-1 5 1,0-7 501,-6 2 0,-2 1 635,2-1 0,6 6 0,6-3 0,-3 7 0,-1 5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0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8217,'-18'0'1176,"9"0"-737,1-8-220,8 6 0,2-5 61,4 7 0,-2-2 15,7-4 1,1 4-87,5-4 1,8 4-17,4 2 1,5 0-70,7 0 0,5 0 34,11 0 0,13 0-252,10 0 1,7 0-383,5 0 1,-2 0 107,8 0 0,-4 0 144,-1 0 0,-3 0-34,-15 0 1,-8 2-50,-9 4 1,-12-2-139,-6 7 1,-5-5 201,-6 6 0,-4-7 23,-8 7 0,-2-6 135,-3 5 0,-4-5-63,-8 6 1,-8-9 31,-4 3 1,-3 2 173,-2-2 1,-8 1-252,-4-1 0,-4-4 11,-1 4 0,-5-2 182,-7 1 0,0-1 0,-12 8 0,-11-1 0,-2 7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181 174 8217,'-44'-8'0,"3"-2"76,12-7 1,5 0 422,6 0 264,9-1-458,-7 1 1,16 7-618,0 5 0,8-3 152,9 2 1,8 0 140,4 6 1,11-5 115,6-1 1,6 0 104,6 6 1,5 0 27,12 0 1,10 0-426,7 0 1,-39 0 0,2-2 246,-1-1 1,1 0 0,4 2 0,1 1 0,3-3 0,1 0 0,5 1 1,1 2-23,4 0 0,1 0 0,5 0 1,0 0-291,1 0 0,-1 0 0,-1 0 0,0 0 171,-1 0 0,-1 0 1,-4 0-1,-1 0 23,3-1 0,-1 2 0,-3 1 0,-1 2-85,-3-2 1,-2 1-1,-6 1 1,-2 0-66,-5-1 0,-1 0 0,40 4 152,-5 5 0,-9 1-20,-14-7 0,-11 8 5,-11-3 1,-7-1-117,-5 1 1,-4-5 428,-8 6-639,-7-9 1,-2 7 672,-8-4 0,-10-4-269,-7 4 0,-8-12 0,-10-4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1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8217,'0'-29'11,"0"1"1,0 6 376,0-1 150,0 4 1,8 10-46,3 3 0,6 4-165,6 2 0,6 9 156,12 9 0,-3 7-162,8 9 0,2 7 117,10-1 0,1 0-142,5-5 1,3 5-208,-4 1 0,-3-1 30,-2-5 1,-5-1-215,-1 1 1,-7-6 199,-5-1 0,-11-1-97,-6 2 1,-10-2 17,-1-4 0,-10-2 38,-2 8 1,-10 0 125,-13 5 1,-8 1-105,-15 0 0,-10 7-149,-18 4 1,-13 4-177,39-24 1,-2 0 0,0 0 0,0 0-141,1 0 1,0 0-1,2-1 1,0 2 68,3-2 0,2 1 0,-35 26-506,8 0 1,11-8 814,18-3 0,3 1 0,20-2 0,3 1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1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8109,'-10'0'1411,"2"0"-899,8 0 1,2 2 126,4 4 0,4-4-190,7 4 0,8-4 85,4-2 0,3 0-106,3 0 1,5 0-161,1 0 1,7 0-92,-2 0 0,-4 0-166,-1 0 1,-5 0-79,-1 0 1,-7 0-620,1 0-1373,-8 0 975,4 7 75,-7 3 1,-9 7 326,-3 0 0,-4-5 202,-2 0 1,-6-1 123,0 6 1,-7 1 59,1-1 1,-3 0 295,-2 1 0,0-1 0,-1 0 0,-5 0 0,0 1 0,-6-1 0,6 0 0,-2-5 0,2-1 0,4-5 25,-4 6 1,6-7 83,5 7 0,-3-8 188,3 2 1,3 1 268,-3-1 0,2 2 901,-1-3-969,-4 5 0,7 9 99,-4 4 1,-3-2-163,3 8 1,3 2-65,-3 9 0,-1 5-126,-10 6 1,4 1-25,-4 0 0,-2 6-255,1-1 1,1 7-374,6-6 1,0-7-416,0-4 1,-1-9 431,1 2 0,5-5-190,1-6 0,7-4-318,-2-8-50,4 0 527,2-7 1,2-2 24,4-8 0,4-4 396,7-8 0,8-7 0,2-16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2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8154,'0'-17'720,"2"8"-92,4 3-302,3 4 0,10 10 340,4 3 0,-1-1-44,6 1 1,1-5-199,6 6 0,5-7-188,1 7 0,7-8 36,-2 1 0,-2 3-509,2-2 1,-8 0-214,3-6 1,-5 5-497,-1 1 1,-8 0 231,-4-6 0,-4 2-1394,-2 4 2108,-7-4 0,-2 13 0,-8-5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2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8198,'-2'-18'1040,"-3"1"-136,3 7-223,-14 3 1,7 14-338,-9 5 1,3 5-136,3 6 0,-9-2-17,4 8 1,-4-6 42,4 6 1,-1 0-536,1 6 1,0-7 242,-1 1 1,9-8-794,3 2 0,4-3 143,2-3 1,0 0-273,0 0 1,8-7 255,3-4 723,5 3 0,9-7 0,2 6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2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10 8327,'0'-10'2633,"6"10"-2784,-1 12 158,9 3 0,-6 2 484,3 1 1,3 7-79,-9 3 0,1-1 5,-6 2 1,0 2-96,0 9 1,0-3-380,0 3 0,-8-3-188,-3-3 1,-10 1-233,-2-1 0,-6 1 165,6-1 1,-8-1-121,2-4 0,-3 2-403,-3-8 1,0-6 295,1-5 0,1-9 114,4 3 1,-1-4 82,7-2 0,-6-8 395,6-3 0,0-6 37,5-6 0,7 3 83,-1-3 1,8-2-68,-1 2 0,12 6 10,11 5 1,-1 3 383,6-3 1,4 5-200,2 7 0,3 0 129,3 0 1,0 0-100,-1 0 1,1 5 33,-1 1 1,-5 8-127,0-3 1,-6 4-172,6 3 0,-8-1-241,2 0 0,-4 1-603,-2-1 0,1-6 775,-1 1 0,8 0 0,2 5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8399,'0'-17'2780,"0"7"0,8 3-1590,3 7-852,5 0 0,7 0-291,0 0 1,0 0-311,-6 0 0,2 0-443,4 0 0,-3 0 668,3 0 38,-4 0 0,-2-8 0,1-2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1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7970,'18'-6'311,"-1"1"1,-5-1-86,-1 6 1,1 0 449,5 0 0,-6 0-218,1 0 1,-6 0-162,5 0 0,-5 0-215,6 0 32,-9 8 0,11-5-920,-8 9 571,-1 0 1,-5-1 39,0 1-536,-7-1 403,-3 6 523,-7 8-126,0-5 1,5 5-176,0-8 0,3 0 445,-3 0 0,5 1-186,7-1 0,0-5 605,0-1 1,5-5-242,1 5 1,8-7-75,-3 2 1,5-4-687,1-2 1,0 0 0,2 0 249,4 0 1,-3-2-2385,3-4 1149,-4 4 1228,-2-13 0,8 5 0,2-7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3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1626 8151,'-17'0'140,"7"0"-59,2 0-9,8 0 1,0-2 130,0-4 1,2 2 113,4-7 0,2-1-74,3-5 1,3-6 49,-9 0 1,9-6-55,-3 6 1,-1-8 96,2 2 1,-9-2-40,3 3 0,2-5-27,-2 4 1,1-4-65,-1-1 0,-4-1 31,4 1 0,-2-1-303,1 1 0,-1-7 84,8 1 1,-1-8-63,7 2 0,5 0 17,0-6 0,7-2-529,-1-10 1,4-1 146,2 7 1,1-5-158,4 5 1,-5-5 346,0 5 0,-1 8 238,-5 10 1,-2 4 357,2 1 0,-2 2-211,1 5 0,-1 3 61,-4 7 0,-3 1-20,3 0 1,-4 7 71,-2 4 1,-5-1 342,-1 1-530,1 0 1,-1 12-136,1 0 1,-8 7-291,1-1 0,-5 9 0,-5 2 1,1 8 72,-8-3 1,1 5-300,-7 2 0,-5 1 129,0 4 0,2-3-48,10 3 0,-3-9 285,8-2 1,-1-6 236,1 6 0,4-6-6,-4 6 0,4-6 274,2 5 0,0-6-33,0 1 1,0 2-72,0-2 0,2 2 346,4-2 1,-4-4-53,4 4 1,-4-4 741,-2-1-671,-8-1 0,-2-2 51,-7-3 1,0 1-276,0-7 1,-1 0-128,1-6 1,0 5-115,-1 1 1,1 0 316,0-6-677,-1 0 0,1-2 210,0-4 0,0 2-867,-1-7 0,1 5-68,0-5 0,1-1-490,5-5 0,-5-2 440,5-4 1027,-4 3 0,-3-12 0,1 5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5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7900,'0'-10'296,"0"-5"0,0 11 816,0-8-342,8 8-270,-6-11 0,7 13 450,-3-4-660,-4 4 1,12 0-223,-9-3 0,3 3-238,-2-4 0,-2 4 57,7 2 0,1 0-451,5 0 564,0 0 0,8-8 0,2-1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70 8256,'0'-17'2843,"0"-1"-2655,-7 9 379,5 1-315,-6 16 1,2 1 123,1 9 0,-7-1-92,6 0 0,-5 0-322,5 1 1,-6-7 115,7 1 1,-7-1-259,6 7 1,-1-3-233,1-4 250,4 5 1,-8-8-134,5 3 120,3-3 1,-6-6 76,8 3-23,0-3 345,0 6-263,0-8-364,0 0 156,-8 0 141,6 0-113,-5 0 1,9-6 85,3 1 1,3-9-129,4 3 1,5-5-50,0-1 0,0 0-149,7-1 1,-5 1 234,-2 0 1,0-1 91,1 1 1,-1 0 351,0 0-258,1-1 1,-1 7 477,0-1 1,-5 8-76,-1-1 271,-7 3-277,11 9 1,-13 3 118,4 7 1,-4 2-38,-2 5 0,0-5 17,0 4 1,-6 2-96,0-2 1,-5 6-64,5-6 0,-7 2-169,1-2 0,-3-4 121,-2 4 1,1-4-445,5-1 0,-5-1-99,5 0 0,1-7-835,-1-5 590,-1 5 133,-5-8 0,1 4-236,5-12 424,3-4 0,8-9 100,0-4 0,0 4-71,0-4 1,8 4 240,3 1 0,5 1-20,1 0 0,0 5 272,1 1-260,-1 7 1,0-4 409,1 8-147,-9 0 0,-1 2-113,-8 4 0,0-2 19,0 7 1,-8 1-54,-3 5 0,-5 0 39,-1 1 1,0 1-200,-1 4 1,1-4-200,0 4 0,-6-6 15,0-5 1,0 3-283,5-3 1,-5 3 124,0 3 1,0-1 47,6 0 1,0 0 272,-1 1 1,1-1-186,0 0 1,1 3 314,5 3 0,-5-4-30,5 4 1,3-4-124,2-2 1,-1 1-91,1-1 1,-6 0-136,7 1 1,-1-7-104,6 1 87,0-9 23,0 5 85,0-8 0,6-2 316,-1-4 1,9-3 44,-3-8 0,5-1 48,1 1 1,0 7-123,1 5 0,-1-3 147,0 2 1,-5 0-33,-1 6 1,-5 0-118,6 0 0,-9 8 207,3 4 0,-4 3-61,-2 2 1,0 1-138,0-1 0,0 0 16,0 0 1,-2 6 10,-4 1 0,-3-1-28,-8-6 0,-1 2-16,1 4 1,2-4 186,3 4 1,-1-3 80,7-3-7,0 0 0,6 1-89,0-1 1,0-6-101,0 1 1,2-8-81,4 1 1,-2-1-127,7 2 1,1-4 44,5 4 1,6-4-160,0-2 0,6-8-687,-6-4 0,2-3 397,-2-2 0,-4 1-601,4 5 1,-5-4 358,-7 3 1,-3-3 55,-8-3 1,0 7 166,0-1 1,-4 3 143,-8-3 0,-1 3 123,-16 3 1,0 4 126,-5-4 0,-3 6 261,-3 6 1,-4 3-205,-8 9 1,0 5 666,0 0 1,0 2-325,0-2 1,0-4 257,0 4 0,6 2-101,0-2 1,8 0 122,-3-5 0,5-3-154,1-4 1,8 3-22,4-8 1,10-1 194,1-5-144,9 0-352,-5 0 1,10 6 245,4 0 1,5 6 135,12-7 1,-2 9-155,8-3 1,2 10-26,9 2 1,-1 2-144,7-2 0,-6-3-88,6 3 1,0-10-347,6-1 0,0-7 185,0 7 0,2-8-987,3 2 1,-3-4 562,4-2 1,-2 0-1181,1 0 0,-5-6 534,0 0 0,-2-7 298,-10 1 1,1 2 815,-7-1 0,1-1 0,-1-5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7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443 191 8295,'0'-10'4143,"0"2"-2828,0 8-872,0 0 1,7 0-178,5 0 1,5 0-265,6 0 0,-4-6-409,4 1 1,-1-9-1527,1 3 1346,-4-5 0,4-1-477,-12 0 0,3 5 324,-8 1 1,-2 1 284,-10-1 0,-4 1 375,-7 4 0,0 4-51,-1-3 1,-1 5 200,-4 5 1,2 5 267,-8 7 1,8 2 475,-2 4 0,4 4-172,1 8 1,1 5 347,0 1 0,-1 7-344,1-2 1,2 4-214,3 2 1,-3-6-346,3 0 1,3-8 112,-3 3 1,8-7-158,-1-5 0,3 2-140,2-8 1,0-6-855,0-5 158,0-8 97,7 11 1,-3-15-123,8 0 1,-8-8 320,1-9 1,3 0-46,-2-1 0,0-5 127,-6 0 0,0 0 318,0 6 0,0 0-10,0-1 201,-8 1 1,-2 2 74,-7 3 1,0 4 314,-1 8 1,1 6 682,0 0 1,-8 9-586,-4 3 0,2-1 215,-2 6 0,8-6-191,-2-5 1,4 3 30,2-3 0,7-3 68,4 3-787,-3-8-4,7 3 0,2-9-254,11-3 1,7-5-729,5-7 1,-2-2 541,8-5 1,1-1-287,11-3 1,-3-5 201,8 4 0,-7 4 80,1 2 0,-4 6 317,-1 5 0,0-1 269,-1 7 1,-5 0 18,0 6 1,-8 0 263,2 0 0,-4 0 184,-1 0 0,-1 0-233,0 0 0,-5 2 570,-1 4 1,-5-2-319,6 7 1,-7-5 60,7 6-533,-8-8 0,9 5-659,-7-3 318,0-4 1,-8 6-291,-4-8 0,2 0-13,-7 0 1,-1 0 203,-5 0 0,-6 0-85,0 0 0,0 0-415,5 0 993,1 0 1,0 0 167,-1 0 97,9 0-175,-7 0 111,15 0-92,-7 0-178,8 0 0,8 0 77,3 0 1,4 0-99,3 0 0,1-2-189,4-4 1,-4 4 84,4-4 1,4-3 47,2-3 0,-2 2 60,2-1 1,0 1 84,5-1 0,1-3 22,-1 9 0,1-7-91,-1 6 0,-1-5 133,-4 5 0,2 0-87,-8 6 1,0-6 42,-6 1-110,8-1 0,-6 6-22,4 0 1,-9-6 19,-3 0-273,-7 1-432,12-3 1,-15 4 300,5-7 0,-4 5-709,-2-6 1,0 6 589,0-5 0,0 5 492,0-5 0,0 5 0,0-6 0,-6 1 0,1-6 0,-3-1 0,2 1 0,4 0 0,-4-1 0,-1-5-49,1 0 1,-2 6 100,3 5 1,3 7 902,-4-7-320,4 8 155,2-3-23,0-1-356,0 6 1,-2-6-234,-4 8 1,4 2 3,-3 4 0,1-2-170,-2 7 0,4 1 98,-4 5 1,-1 8 204,1 4 1,-2 4 26,2 1 0,4 3 174,-3 3 0,-3 4-150,2 8 1,-5 0 69,5 0 1,-6 6-181,7-1 1,-1-5-59,6-6 1,0-2-372,0 3 1,0-3 224,0-4 0,0-9-639,0 3 1,0-9 62,0 4 1,0-8-190,0 2 1,-2-9-142,-4-3 330,4-7 0,-13 4 98,3-8 0,-3 0 123,-2 0 0,-1-8 509,1-3 1,0-5-235,0-1 0,-1 0 984,1-1 0,5 1-507,1 0 0,7 0 2555,-2-1-2073,4 1 1,4 0-426,4-1 1,9 3-354,9 3 1,6-3-253,-1 4 0,4-5-604,1-1 0,-5 5 556,0 1 0,-2 1-1718,2-1 1,-4 1 34,-8 4 1830,0 4 0,-7-13 0,-2 5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8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8056,'6'-12'-102,"0"1"0,7 5-153,-1-6 1,5 6 805,6-5 1,-4 7-96,4-2 1,-1 4-247,1 2 0,-10 0 28,4 0 1,-3 6 34,3 0 0,-7 7-107,-5-1 0,-3 3-5,-2 3 1,0-1 67,0 0 0,-2 0-20,-3 1 1,-5-7-218,-7 1 1,-1-3 73,1 3 0,0 1-197,0-7 0,-1 6-213,1-7 1,0 1-311,-1-6 0,7 0 176,-1 0 1,7 0-227,-7 0 0,8-7-609,-2-5 1313,-3-3 0,7-3 0,-6 1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0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10737,'17'6'0,"0"1"0,0 1 0,1 0 0,-1-3 3348,0 3-2944,8-6 1,-4 12-663,8-9 0,-2 9 258,2-3 0,4 5 0,-6 1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16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7928,'7'-10'644,"-5"3"0,12 5 126,-8-4 0,1 4 793,-1-4-536,4 4 1,7 2-71,0 0 0,0 0-412,1 0 0,-1 0-26,0 0 1,1 0-176,-1 0 0,0 0-21,1 0 0,-1 2-76,0 4 0,0-4-437,1 4 1,-7-4-400,1-2 7,-1 0 1,1 1-1499,-1 5 1091,-7-4-419,4 6 913,-8-1 0,0-3-448,0 8 1,-2-6 361,-4 5 0,-3 1-547,-9 5 0,1-2 1128,0-3 0,-1 11 0,1-4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17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7928,'-10'0'922,"-5"0"0,11 0-139,-8 0 0,7 2-183,-7 4 1,8 3 19,-1 9 1,-3-7-299,2 1 1,-5-1-104,5 7 0,-2-1-123,2 0 1,4 0 72,-3 1 1,-3-1-224,2 0 1,-1-1 219,1-5-897,4 5 201,-6-7-41,8 1-59,0-3 410,0-7 0,2-1-283,4-5 0,5-10 168,12-7 1,-1-7-106,6 1 0,1 2 74,6-2 0,-6 8 348,-1-2 0,-6 6-47,1 5 1,0 2-77,-6 5 201,4 3-115,-11-6 32,-1 16 0,-3 7 2,-12 8 1,-3 8-383,-9-2 1,-7 3 117,-3 3 0,-5 7-148,-2 4 1,-5 2 172,0-1 0,-3 1 128,3-8 0,4 4 703,-5-9 1,7 3-387,5-9 0,-2-2 966,8 2-575,0-8-589,6 4 0,7-14 315,4 1-689,4-8 0,12-4 163,7-12 1,8-9-64,10-2 1,-1-8-6,1 2 0,5 4 53,1 2 0,-3 4 696,-9 2 0,-4 5-278,-8 1 0,0 7 607,1-2 1,-7 6-354,1 6 0,-8 4 181,1 7 1,-3 0 15,-2 0 0,0 7 1,0-1 0,-2 5-151,-3-5 1,3 2-122,-4-2 0,4-3-335,2 3 58,0-4 1,2-4-452,4-3 0,3 1 291,9-7 1,-1 0-132,0-6 0,1-2-107,-1-4 1,0-3-315,0-9 1,-5 1-2,-1 0 1,1-6 215,5 0 1,-5-6 93,-1 6 1,-7 0 105,2 5 0,-4 1 212,-2 0 0,0 5-88,0 1 0,-8 7 57,-3-2 0,-5 4 71,-1 2 1,-2 2 143,-4 4 1,-4 9 93,-8 8 0,1 8-99,-1-2 0,0 0 80,1 5 0,-1-9-64,1 10 0,5-6 19,0-1 0,2 5-68,-2-4 1,4-4 436,8-2-231,-8-4 228,14-2 129,-12-7-803,13 5 225,0-13-320,3 6 166,7-8 1,2 0 8,3 0 1,5 0 19,7 0 0,8 0 158,4 0 1,4 6 101,1 0 1,3 5 198,3-5 0,-1 7 184,7-1 0,-8 1-212,2-1 1,3 1-252,-3-7 0,6 6 13,-5-7 0,5 1-605,-6-6 0,6-2 290,-6-4 0,1 3-1734,-7-9 1,1-1 228,0-10 1624,-1 3 0,1-20 0,-1 3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17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7805,'0'-9'1408,"0"-1"292,0 4 1,8 4-1386,3-3 0,13 1 0,2 0 85,1-2 1,4 0-181,-8 6 0,6-5-202,-6-1 1,6 0 194,-6 6-1671,0 0 1,-6 0 795,1 0 0,-9 2 662,-3 4 0,-4 11 0,-2 10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18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1 986 7805,'0'10'1036,"0"5"0,2-13-1422,4 4 1,-2-4 768,7-2 1,1-8-143,5-4 0,0-3 283,0-2 0,3-6-180,3 0 0,-4-6-1032,4 6 1,-4-6 365,-2 6 0,1 0-399,-1 5 1,-7 1-130,-5 0 148,-3 0 475,-2 7 1,-7 2-19,-5 8 0,3 2 469,-3 4 1,0 4-229,-5 7 0,0 0 817,0 0 0,7 1-395,4-1 0,-1 2 499,1 4 1,0-3-240,6 3 0,0-2-160,0 2 0,0-4 14,0 4 0,0-4-166,0-1 0,2-1-344,4 0 0,-2-1 149,7-5 1,-5 2-718,5-7 1,-5 0 413,6-6 1,-7 0-693,7 0 0,-6-8 248,5-3 0,1-12 40,5-6 0,-5-4 31,-1-1 1,1-5 155,5-7 0,0 0-132,1-12 0,-1-5 84,0-6 0,0 3 6,1-8 1,7 6 261,4-7 0,3 12 129,3 5 0,-3 10 0,-3 2 0,4 10 0,-4 1 0,-4 8 24,-2 10 0,-10 1-60,-1 5 2240,-8 3-943,3 8 1739,-7 0-2284,0 8 0,-2 2 33,-3 7 1,3 0 633,-4 0-500,-4 8 0,8-5-50,-3 3-626,3-4 1,9-4-979,5-3 1,5-5 563,6-7 0,4 0-1079,8 0 0,5-7 601,0-5 1,8-3-420,-1-2 0,-5 7 363,-2 4 1,-5 4 83,-6 2 1,-1 2 473,-10 4 1,1 4 8,-13 7 0,-1 2 415,-5 4 0,-1-2-250,-5 8 0,-4-6 159,-7 6 1,-2-6-120,-4 6 0,1-6 0,-6 6 0,5-8-293,-6 2 1,6-4 6,-6-2 661,8-7-320,-4 5 0,15-15 63,4 0 0,5-1-82,1-11 0,1 6 54,5-5 1,4 7 37,7-2 0,-5 4 132,-1 2 1,1 2 273,5 4 1,-2 3-175,-3 9 1,1 5 237,-7 0 0,0 8-240,-6-3 1,0 5 36,0 2 0,0-3-150,0-3 1,-8 2-236,-3-8 1,1 2 122,-1-2 1,-1-4-477,-5 4 1,5-9 24,1-3 0,-1-7-211,-5 2 1,5-4 240,1-2 0,1-8 42,-1-3 0,1-5 338,4-1 1,4-6-89,-3 0 1,5 0 8,5 5 0,5 1-56,7 0 1,1 7-95,-1 4 0,6 5 16,0 1 0,6 0-102,-6 0 0,0 1-2,-6 5 0,0 4 73,1 7 1,-9 2 219,-3 4 1,-4 2-157,-2 4 0,-2 4 929,-4-4 1,-9 3-403,-8 3 1,0-2 1114,6-5 0,-1 3-305,1-8 0,2 6 136,3-6 1,2 0-337,5-6 1,3 1-547,-4-1 1,12-5-504,5-1 1,5-7 53,1 2 1,8-6-1519,4-6 1,3-4-334,3-7 0,0-6-1191,-1 0 0,-1-8 2957,-4 2 0,3-3 0,-5-3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1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7924,'9'0'0,"-1"0"1299,-8 0-539,8 0 236,-6 0-589,5 0 1,1 8 251,3 3 0,-1 4-32,2 3 0,-7 9 0,5 5 223,-2 7 0,-3 9-403,-5-2 0,0 4-300,0 2 0,-2 5-1601,-3 1 875,3-8 371,-14 0 212,7-14 1,-8 7-3251,-1-9 3246,-7 1 0,-2-1 0,-7 1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1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7747,'17'0'2741,"0"0"-1009,1 0 1,-1 0-1230,0 0 0,-5 0 200,-1 0 1422,-7 0-2207,4 0 1,-8 2-2290,0 4 51,0-4 2320,0 5 0,0 1 0,0 2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19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0 7788,'-8'10'0,"8"5"3859,0-3-2372,8 3-2343,9-5 0,-7-5-108,-5-10 964,5-5 0,-8-7 0,6-1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3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9008,'12'0'2395,"0"0"-1418,-9 0-173,5 0 227,0 0-678,1 0 0,9 0 229,-1 0 1,-5 0 275,-1 0-61,1 0 1,5 0-115,0 0 0,-5 6 119,-1 0 0,-5 5-228,6-5 0,-6 5 626,5-5-751,-7 8 0,9-10 98,-7 7-456,8-7 0,-11 9 320,9-7-1221,-8 0-363,11-6-1099,-5 8 355,0-6-1149,5 5 630,-13-7 1844,6 0 0,-10 8-2111,-4 4 2703,-4 11 0,-15 4 0,-2 7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39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36 225 7943,'-10'8'1160,"-5"-6"-430,13 6 572,-6-8-877,8 0 0,8-2-16,3-4 0,5 4-61,1-4-127,0 4-56,0 2 1,1 0 133,-1 0 1,0 0-69,1 0 0,-1 6 155,0 0 0,-7 9 19,-4 2 1,-4 1 123,-2 5 1,0 2-202,0-2 0,0 6 65,0-6 1,0 2-36,0-2 0,-2-4 165,-4 4-494,4-3 174,-6-3-619,8-7 1,0-3-27,8-7 1,-4 0 215,8 0 0,-7-7-88,7-5 1,-6-3-332,5-3 1,-5-1 193,5-4 1,-5 2-441,6-8 1,-6 0 353,5-6 1,-5-1-698,5-5 1,1 3 143,5-8 1090,1-8 0,7-8 0,2-7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39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7911,'18'0'4419,"-9"0"-3952,-1 8 0,-8 1 532,0 9 1,0-1-412,0 0 1,-2 2-167,-4 5 0,4-5-297,-3 4 0,-3-4-126,2-2 1,0 3-223,6 3 0,0-10 250,0 5-505,0-5 227,0 4-14,0-7 0,2-2-309,4-8 290,4 0 1,9 0 68,4 0 1,-4-8 48,4-4 1,2-3 106,-2-2 0,0 1-45,-5 5 1,-1-3 318,0 9-170,1-1 1,-7 6 68,1 0-52,-8 0 0,1 7 107,-10 5 0,-1 5-446,-11 6 1,1 4-465,-13 8 1,6 0-602,-6-1 1,2 1 631,-1 0 1,-3 5 179,8 0 1,0-5 178,5-6 1,7-2 304,-1 2 1,8 1 92,-1-6 210,-5-1 1,8-6 376,-4 0 1,6-7-412,6-4 0,-2 1 385,7-1 1,1 0-218,5-6 0,1-6-26,-1 0 0,6-7-3,0 1 1,6 3-300,-6-3 1,0 6 68,-6-5 1,1 7-6,-1-2 1,0 6 124,1 6 0,-9 4 159,-3 7 0,-4 8 182,-2 4 0,0 4-207,0 1 0,-8 1-52,-3 0 0,-5 1-127,-1 4 1,-6-3-300,0 3 0,-6-3-107,6-2 1,-2-1-188,2 1 1,4-8 76,-4-4 1,3-4-382,3-1 0,0-9-132,-1-3 0,1 2 325,0-3 1,-1-1-15,1-9 1,0-5 168,-1-7 1,7-7 33,-1 1 1,1-7 156,-7 1 1,9 2 173,3-2-206,4 8 0,2-4-45,0 7 0,2 9 766,4 3-405,3 4 1,15 4 928,-1 4 1,2-2-475,-2 7 0,4 6 410,7 7 0,1-1-333,0-6 0,1 6-144,5 0 1,-3-2-376,8-9 0,-5 3-243,5-3 0,0-3-373,6 3 0,-6-8 363,0 2 1,-5-4 106,5-2 0,-8 0 0,5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0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6374,'11'0'695,"1"0"0,-1 0 665,7 0 1,1 0-809,4 0 1,4 0-140,7 0 0,1 0-57,0 0 0,5 0-101,1 0 0,-1-2-415,-5-4 0,-1 4 176,1-4 0,-2-1-640,-5 1 0,3 0-660,-8 6-638,0 0 851,-5 0 564,-9 0 0,-1 2 141,-8 4 1,-10 4 365,-7 7 0,-8 0 0,-17 16 0,-2 3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6804,'0'9'-297,"0"-1"1,0-6 886,0 4 1,0-2 77,0 7 0,2-5 225,4 5-421,-4 1 0,6 5-45,-8 1 1,0-1 24,0 0 0,0 1-127,0-1 0,0 0 69,0 0 0,0 7-7,0-1 1,-6 2 114,0-2 0,0-4-337,6 4 1,-5 2 32,-1-2 0,0 2-823,6-2 571,0-3 1,0 5-1273,0-8 1,0-6 320,0 1 1,2-8-128,4 2 1,-2-4 422,7-2 0,1-10 709,5-7 0,8-1 0,2-7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7784,'17'17'-513,"-1"-5"-640,-5-1 1965,5 1 311,-7 5 0,1 0 153,-4 1 1,-2-7 10,1 1-32,-3-1 1,6 7-463,-8-1 1,0-5 428,0-1-776,0 1 0,0 5 47,0 0 1,-6-5-763,0-1 1,1-5 202,5 6 1,0-6-1479,0 5 0,-2-7 195,-4 2-254,4 3 0,-6-5 48,8 8 1555,-7-8 0,5 11 0,-6-5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1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9003,'-18'-10'1497,"9"3"1,1 8-2807,8 5 990,-8-4 1,-7 8 106,-8-4 0,-10 5 212,-2 12 0,-7 4 0,-10 8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1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7876,'3'-2'929,"-1"-4"208,-1 4 1,1-6-518,4 8 0,3 6-16,9 0 0,7 2-32,3-3 1,-1-1 181,2 8 1,6-8-424,5 1 0,3-3-280,-3-2 1,-3 0 6,3 0-16,-3 0 1,1 0-132,-3 0 0,1 0-276,-13 0 0,0 0-1016,-5 0 0,-7 0-160,1 0 230,-8 8 1,3 2 415,-7 7 0,-9 0 895,-9 1 0,-7 7 0,-9 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52 725 7961,'10'0'0,"-2"2"1452,-8 4-350,0-5-323,0 15 1,0-12 160,0 7-67,0-7-581,7 4 1,3-8-595,7 0 0,0 0 255,1 0 1,-1-10-511,0-7 1,1 0 86,-1-7 0,0-1-363,1 2 0,-3 0 212,-4 6 1,-1-6 211,-4 0 1,-4 0 224,3 6 0,-5-1-53,-5 1 0,1 5 305,-8 1 1,7 7-42,-7-2 615,8 4-338,-11 2 1,11 0 153,-8 0 1,7 8 110,-7 4 1,8-3-207,-1 3 0,1-1-23,-2 7 1,4-1-109,-4 0 0,4 8 94,2 4 0,0 6-53,0 5 1,0 4 18,0 8 0,0 0-142,0 0 0,0 2-114,0 3 0,0-9-151,0 4 0,0-10 90,0 5 0,0-15-737,0 3 1,2-12 9,4 0-1101,-4-12 1200,13 5 0,-11-24 79,8-3 0,-8-7 107,1-11-1,-3-1 120,-2-11 0,0 5 226,0-5 1,-2 5 121,-3 1 0,-3 3 226,-4 3-321,-3 4 1,5 10 688,-7 3 0,6 6 11,-1 12 1,0 4 277,-5 7 1,0 6-262,0 0 1,5 6 191,1-6 1,5 2 228,-6-2-698,8-4 1,-9 6-112,7-8-19,0-7 1,14-2-833,4-8 0,3-10-1,2-7 1,8-10-410,4-13 1,4-5 234,1-6 1,-5-3 261,0-4 0,-6 0-46,6-11 0,-8 4 181,2-10 1,2-2 204,-2 2 0,2 6 53,-2 6 1,-2 13 197,8-2 0,-8 13 29,2 5 1,-3 1 129,-3 10 1,0-6 110,0 6 1,-1 6 78,-5 5 812,5 9-678,-7-13 0,3 14-21,-1-4 0,-7 6-118,2 6 1,-2 4 16,2 7 0,-5 8-234,5 4 0,-12 4-159,-5 1 0,-1 8-79,-5 5 0,4-3 133,-10 2 0,3-2-401,3 2 1,0 2 145,0-7 0,5-3-156,0-9 1,9-4-91,-3-8-268,4-7 122,2 5 365,0-21 1,8 4 35,3-15 1,5-6 22,1 0 1,2 0-6,4 6 0,-4 1-1,4 5 0,2-5 254,-2 5 1,6 1-81,-6-1 1,0 7 421,-5-2 0,-1 4-98,0 2 0,1 0 52,-1 0 0,0 0 339,0 0 0,1 0-255,-1 0 0,0 0-47,1 0 0,-1 0-111,0 0 1,-5 0-305,-1 0 1,-1 2 84,1 4 0,5-4-186,-5 4 0,-1-3 47,1 3 0,-5-4-120,6 4 0,-7-4-343,7-2 79,-8 7 1,5-5-1410,-3 4 1307,-4-4 1,4-2-624,-12 0 0,-4 8 1137,-7 3 0,-15 5 0,-5 1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1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7858,'-9'0'1085,"-7"8"-653,14 2 0,-5 1 29,7 1 0,0-6-57,0 5 0,0 3 630,0 9 1,-2-2-456,-4 8 1,2-2 489,-7 2 1,1 9-496,-2-3 1,-3 1-190,3-7 0,3 4-251,-3-4 1,8 1-257,-1-1 0,-3-2-576,2-4-207,0-3 0,6 5-953,0-8 1,2-7 765,4-5 1,-2-3-197,8-2 1,-1-2 1287,6-3 0,8-5 0,2-7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2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7814,'17'5'1840,"1"1"0,-1 0-1045,0-6 0,1 0-309,-1 0 0,0 0 85,0 0 0,1 6-316,-1-1 0,-5 1-353,-1-6 1,-5 6-176,6 0-234,-9 7 1,5-3 302,-8 7 1,-8 0 122,-3 1 0,-12 1 878,-6 4 0,2-4-399,-2 4 0,8-3 555,-2-3 0,5 0 2,7 1 1,3-7 1354,8 1-1914,0-8 1,2 5-237,4-3 0,5-4-1542,13 4 1,3-6 890,7-6 1,8-6-4859,5-11 5349,3-4 0,9-7 0,3-1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2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7793,'8'-17'0,"2"5"414,7 0 1,6 9 607,0-3 1,14 2-345,-3-2 0,12 4-276,1-4 1,-3 3 127,2-3 1,-7 4-140,1-4 1,0 4-161,-5 2 0,2-6-244,-14 1 0,0-1-247,-6 6 0,-5 0-112,-1 0-270,-7 0-671,4 0 0,-16 0 587,-3 0 0,-11 0-296,-1 0 1,-8 0 442,3 0 1,1 6 578,-2-1 0,2 1 0,-2-6 0,4-6 0,8 1 0,1-9 0,5 3 0,-3 1 0,8-1 0,1 5-100,5-6 1,0 6 188,0-5 1672,0 7-671,0-4 577,0 8-968,0 0 1,0 8 103,0 4 1,0 3-287,0 2 0,5 3-11,1 3 1,0 2 93,-6 4 0,-2 3-210,-4-3 1,4-2-891,-3 2 1,-5 0 413,-2 5 0,3-5-1532,-3 0 0,1 0 192,-7 6 0,7-1 1426,-1 1 0,-7-8 0,-8-2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62 365 7793,'-27'0'856,"8"2"1070,7 3-1700,9-3 0,4-2-197,17-11 1,9-5 445,13-1 1,4 0-153,8-1 0,0 1-180,0 0 1,8-1-163,3 1 0,3-2-205,-3-4 0,3 4-178,-8-5 1,-1 5-425,-5 2 1,-2 0-377,-4-1 0,-5 7 550,-12-1 0,-4 6 652,-8-5 0,-7-1 0,-3-5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0 7793,'-25'8'144,"-4"4"1,-5-3 306,-7 3 1,5 1 48,-5 10 1,3-3-154,-3 3 0,5 2 220,-5-2 1,5 6-175,1-6 0,-5 7-33,-1-1 1,7 4-151,5 2 0,6-3-40,-6-3 0,13 2-343,-1-8 1,11 0-461,1-5 1,5-3-837,5-3 0,5-5 679,7-7 1,8-7 67,4-5 1,2-3 398,-2-3 1,4 3 211,-5 3 563,-3 5-91,0 7 0,-15 7 162,-4 5 1,-4 11 653,-2 6 0,-8-2 394,-3 2 1,-5-2-811,-1 1 0,5 3-129,1-8 0,5 0 157,-6-5-711,9-1 0,-5-5-456,8-1-778,0-7 717,0 4 1,8-16-524,3-4 1,4-5-42,3-6 1,-1 4 473,0-4 0,-1 9 1013,-5 3-424,5 7 244,-14-4 1,5 10-246,-7 4 2283,0 3-1471,0 9 0,0 1-137,0 4 1,-2-4 1057,-3 4-1542,3-3-146,-6-3 1,10-7-460,4-5 1,5-5 286,12-5 0,6-15-1477,12-14 0,3-5 76,8-13 0,6 8 78,-1-14 0,7 10 704,-6-4 1,-1 8 236,-5 9 0,-6 8 508,1 4 1,-9 6-81,3 5 1,-5 5 75,-1 7 0,-2 0-89,-5 0 1,3 2 565,-8 3 0,0-1 15,-5 8 0,-7-6 313,1 5 0,-3-5-552,3 5 0,1-5-105,-7 6 0,0-6-217,-6 5 1,0-5 66,0 5 1,-2-5-445,-4 6 0,-3-6 185,-9 5 1,-1-1-33,-4 1 0,4 3 106,-4-9 1,-2 1 125,2-6 0,-1 6-119,7 0 0,0 0-104,-1-6 0,7-2 34,-1-4 119,1 4-381,1-13 64,3 13 99,7-14 218,0 14 1,1-7 218,5 3 160,-4 4-136,14-6 17,-15 1-69,7 5 52,-8-6 495,0 8-121,0 0-286,8 0-48,-6 0-23,13 0-105,-5-8 1,7-1-76,0-9 0,-1 7-47,-5-1 1,5 1 55,-5-7 0,5 7-14,1-1 1,-5 6 30,-1-5 1,1 5 187,5-5 0,-5 5-70,-1-6 1,1 7-56,5-7 0,-6 8-34,1-2 0,0 4 28,5 2 0,-6 0-112,1 0 0,-6 0 207,5 0-431,-7 0 151,12 8 1,-15-4-235,5 8 41,-4-9 161,-2 13 155,0-7 217,0 1-122,0 5 0,-2-13-62,-4 4 1,5-2-290,-5 2 0,2-4-38,-2 3-729,4-3 129,-5-2 352,-1 0 0,4 0-254,-8 0 253,9 0 721,-13 0-272,14 0 881,-13 0-459,13 0 787,-6 0-341,1 0-406,5 0 0,-6-2-106,8-3 1,0 1-74,0-8 1,0 6-235,0-5 0,0 5 249,0-5-250,0-1 1,0-5 18,0-1 1,6 7-119,-1-1 1,1 7 35,-6-7 1,0 6 113,0-5 0,2 7 48,4-2 0,-4 2 158,4-2 1,-2 5 131,1-5-207,-3 4-255,14-6 0,-13 6 159,9-4-378,-8 5 10,4-7 10,-8 6-118,0-6-252,0 8-56,0 0 1,-2 6 252,-4 0 0,-4 7-104,-7-1 1,0 3 144,-1 2 1,1 1 425,0-1 0,-1 6 0,1 0 0,5 0 0,1-5 0,-1-1 0,-5 0 0,0 1 0,-1-3-94,1-3 1,6-5 5,-1-7 830,0 8-487,-5-6 0,6 4 116,-1-12 1,8 2-31,-2-7 0,4 5 86,2-6 0,0 6-77,0-5 0,0-1-26,0-5 0,2 0 2,4-1 0,-2 1-54,8 0 0,-3-1 45,3 1 0,3 0-74,-3-1 0,3 1-70,2 0 1,1 1-20,-1 5 0,0-4-104,1 3 0,-1-3-97,0-3 0,1 7 46,-1-1 1,0 6-58,1-5 0,-1 7 28,0-2 1,1 4-25,-1 2 88,0 8 1,1 7 138,-1 8 0,0 8 0,0-2 1,-7 4 133,-4 1 0,-4 1-62,-2 0 0,0-1 44,0 1 1,0 0-303,0-1 0,0-5 130,0 0 1,-6-2-369,0 2 1,-1-4 100,1-8 0,2 1-30,-8-1 0,7 0 32,-7 0 0,6-5-84,-5 0 99,-1-9 0,-5 7 30,0-4 1,-1-4 186,1 4-117,0-5 1,-1-1-56,1 0 0,0 0 61,-1 0 0,1-1-126,0-5 0,1 2 40,5-8 0,-5 1-149,5-7 1,-3-1 132,3-4 1,-5 4 14,5-4 0,1-2 82,-1 2 1,7-2-93,-2 2 0,4 3 60,2-3 1,0 4-42,0 2 1,0-1 105,0 1 1,0 5 25,0 1 0,0 5 169,0-5 1,0 5 119,0-6 341,0 8 260,0-3-323,0-1-20,0 6-213,0-6 33,0 8-99,0 0-158,0 8 1,0 2 91,0 7 0,-2 0-51,-4 1 1,4 7 66,-3 4 0,3 3-79,2 3 1,-2 7 166,-4 4 1,4 8 13,-4 10 0,3 3-8,-3 20 1,-4 3-564,2-38 0,-1 0 0,0 4 1,1 0 107,-1 2 1,0-1-1,-1-1 1,-1 0-464,2-1 0,1 0 1,-3-6-1,1 0-89,-2 43 0,-1-13 42,1-10 1,4-3 190,8-14 0,0-4-611,0-14 1,0-5 479,0 0 0,0-13-554,0 1 1034,0-11 1,0-1-464,0-10 0,0-5 220,0-7 1,6-8 328,0-4 0,0-12 0,-6-3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11899,'0'18'239,"0"-1"1,0 0 364,0 1-384,0-1 1,0 6 427,0 0 1,0 6-199,0-6 1,0 8-751,0-2 1,0-2 118,0 2 0,0-8-104,0 2-1171,0-4 811,0-2 154,0-7 1,0-4 109,0-12 0,2-4 155,4-7 0,-2-8 37,7-4 0,1 2 247,5-2 1,-5 6-4,-1-6 0,1 8-29,5-2 0,-5 12 694,-1 5-522,1 4 0,-1 2 433,1 0 0,-8 8-294,2 3 1,-5 5 251,-1 1 0,0 2-228,0 4 1,-1-4-298,-5 5 0,2 1 8,-8-2 1,1 2-136,-6-2 0,1-4-711,5 4 0,-3-4 423,8-1 1,-5-1-1316,5 0 611,0 1 628,-1-1 1,5-5-145,-4-1 237,4-7 275,2 11 0,0-11 194,0 8 1,0-1 456,0 7 0,-2 1-327,-4 4 0,-3-2 255,-9 8 0,-7-6-190,-4 6 0,2 0-1,-1 5 0,-1-5-103,-6 0 1,2 0-165,4 6 1,1-6 20,10-1 0,-3-6-211,10 1 0,1-10-210,-2-1 140,9-8 101,-5 3 0,16-7 44,3 0 0,6-2-231,7-3 1,4-11 7,13-7 0,-5-2 150,5 2 0,-5 6 75,-1-1 1,-2 3-6,-4 9 1,-4 0 1093,-8 6-786,-7 0 0,-3 8 613,-7 4 1,0 9-387,0 2 1,-7 6 127,-5-6 1,-3 6-199,-3-6 1,9 0-67,3-6 0,-2 0-262,2 1-257,1-1 0,12-5-393,5-1 0,-3-7 365,3 2 0,0-4-536,5-2 0,6-6 283,0 0 0,0-5-16,-5 5 0,-1-8 27,0 3 0,-5 1 196,-1-1 1,-7 5-78,2-6 200,3 1 83,-7-6 1,4 1-65,-12 5 1,-3 3 169,-9 8 1,-1 0-45,-4 0 0,-4 0 37,-7 0 0,-3 8 209,-3 3 0,1 5 259,-7 1 0,7 0-161,-1 0 1,3 7 198,3-1 1,-1 0-23,1-6 0,-1 0-142,0 1 0,6-1-162,0 0 0,8-5 168,-2-1-289,4-7 0,4 6 63,3-4-295,4-4 151,8 5-198,0-7 1027,0 0-574,8 8 0,2-4 221,7 7 1,2-5-162,4 6 0,4-1 640,8 7 1,1-7-373,5 1 1,3-7-129,8 7 0,0-8-329,0 2 0,0-4-324,0-2 0,6 0-219,-1 0 1,1-6 338,-6 0 0,2-6-1641,4 7 0,5-9 704,12 3 1,2-7-3349,4-5 4330,4 4 0,-14-10 0,8 8 0,4 0 0,5-2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7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936 139 7805,'0'-17'364,"-8"1"-255,-3 5 0,-5-3 358,-1 8 1,-2-7-44,-4 1 0,1 3 64,-7-3 0,1 8-141,-7-1 1,0-3 83,1 2 0,-1 0-263,0 6 1,1 2 38,-1 4 1,1-2-123,-1 7 0,-2-3 148,-3 10 0,3-3-21,-3 14 1,3 2 33,3 9 0,-3 6 105,-3 12 0,9-2-92,-4 7 1,12 1 180,0 5 0,6-5-49,5-1 1,5-13-148,7 2 1,1-12-388,5 1 1,10-5 200,7-1 0,13-10-321,-1-8 1,5-1-184,1-10 0,3-1-470,8-5 0,0-9 178,0-9 1,-2-5-298,-4-6 1,2-3 504,-7 3 0,-3-2 201,-9 2 0,-4-2 454,-8 8 1,-1 0-193,-5 6 0,-3 5 285,-8 1 60,0 7 1,0-2 349,0 12 1,0 4-99,0 7 1,-6 2 246,0 4 1,-1-2-355,1 8 0,4-6-174,-4 6 1,4-8-360,2 2 1,0 2 151,0-1 1,0-7-335,0-6 0,0 1-921,0 5-1421,0-7 1130,0 5-535,0-13 1331,0 6 1,0-10 707,0-4 0,-7 2 0,-5-7 0,-3-8 0,-3-8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7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7805,'-2'-11'-445,"-4"-1"1,5 0 1024,-5-5 0,2 6 272,-2-1 163,4 1-394,-5-7 1,8 3 150,5 3 1,6 3-164,11 3 0,-2 4 101,8-4 1,0 4-486,5 2 0,1 6-18,0 0 0,-1 1-501,1-1 1,2-2 218,3 8 75,-4-8 0,15 11 0,-7-5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8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7830,'17'0'627,"8"0"1,-5 6 130,3-1-446,4 9 0,-6-5 206,8 9 1,-8-1 295,2 0 1,-10-5-177,-1-1 1,-2 1 169,1 5-1568,-3-7 540,0 5-209,-7-5 1,7 2-257,-8-1 0,-8-5-1991,-3 5 2676,-4 1 0,-10 5 0,-2 1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8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7830,'-2'15'0,"-4"-3"0,2 3 1954,-7-3-770,7 3 223,-4 3-977,8-1 0,0-6 176,0 1 0,0-6 194,0 5-133,0-7-855,0 12 221,0-7 0,0 3-602,0-1 545,0-7 0,0 6-1467,0-5 647,0-3 338,8 6 0,1-8-94,9 0 1,-1 0 67,0 0 1,1-6 79,-1 1 1,6-9 113,0 3 0,6-5 412,-6-1 0,0 7-140,-5 4 1,5-1 182,0 1 1,-6 0-132,-5 6 1,-1 8 996,7 3 0,-7-1 827,1 2 443,-9-1-1534,13 6 1,-12-5-333,7 0 0,-5-9-642,6 3 0,-1-4 241,6-2 0,3-10-298,3-7 1,10-2 285,7-10 0,8 0-908,-2-5 0,-3 7 408,-3 4 0,0 9 289,-5 3 1,2 7 247,-14-2 0,-2 6 435,-10 6 0,-3 3 569,-8 9 1,0 1-492,0 4 0,-4-4 63,-7 4 1,-1-2-118,-11 3 1,4-11-345,2 4 1,-1-5-288,1-1 1,0-3-230,-1-8 0,7 0-774,-1 0 0,3-8 596,-3-3 1,2-1-308,5-5 0,3 4 273,-4-11 0,4-2-1420,2-3 2022,0-4 0,0-2 0,0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4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7961,'2'10'2474,"3"-5"-1436,-3-3-627,14 6 0,-7-6-145,9 4 0,-3-6-306,-4-6 0,9 2-311,-9-7 1,8 5-683,-7-6 0,-2 7 133,1-7-62,-7 8 159,11-4 584,-13 8 1,4 8 220,-12 4 0,4 3 346,-3 2 1,-3 1 501,2-1 0,0 0-394,6 1 0,-5-1 352,-1 0 1,0 0 155,6 1-576,-8-1 57,6 0-579,-5-7-125,7 5 0,2-15-364,3 0 0,5-7-313,7-11 1,-1-1 361,-5-4 1,5 4 186,-5-4 0,-1 9 32,1 3 0,-5 5 285,6-6 1,-7 9-252,7-3 777,-8 4 1,3 10 99,-7 3 1,0 5 460,0 1 0,-2 0 21,-3 0 1,1 6-426,-8 1 1,8-7 45,-1-6-214,-5 1-379,8 5 118,-5-7-924,7-3 0,7-14-88,5-5 1,9-9-551,2-2 1,6 0 417,-6 6 0,0 5 418,-6 1 0,0 7 591,1-2 0,-9 6-74,-3 6 1,-4 3 125,-2 9 1,-2 7-149,-4 3 0,-9-1 1073,-8 2 0,-2 0-101,2 6 0,4-8 288,-4-4 1,3 2-81,3-2 1,7-6 57,5-6-853,3 1 0,2-1-116,0 1 1,2-8-59,3 2 0,5-4 58,7-2 1,1 0-492,-1 0 0,0 0-1610,1 0 1317,7 0 0,-6-2 255,4-4 0,-4 2-2519,-2-8 1366,1 9 1460,-1-13 0,8 7 0,2-9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49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7813,'-25'0'0,"6"0"584,-4 0 1,6 2 704,5 4 1,4 10-901,8 7 0,0 0-274,0-6 1,0 2 980,0 4 0,0-1-493,0 6 0,0-1 156,0 2 1,0 2-281,0-8 1,14 0-659,3-5 0,10-1-210,-4 0 0,14-7-339,-3-4 0,7-4 409,-1-2 0,-3-10-363,3-7 0,-3-1-495,-3-5 0,-1-2 544,-4 2 1,-4 0 234,-8 6 0,-7-6 209,-4-1 0,-4-4 167,-2 4 1,-6-1 2,0 2 1,-7 6 132,1 0 1,-3 1 76,-3 11 1,7-1-37,-1 6 380,1 0 0,-7 0-209,1 0 0,5 7 119,1 5 0,7 5-116,-2 6 0,-1-1 35,1 6 1,0 7-19,6 6 0,-2 7 71,-4-2 0,4 10-32,-3 1 0,-3 9-136,2-3 1,-7-3-107,1-2 1,3-4 77,-3-2 0,8-8-684,-2-4 0,-1-5-5,1-6 1,0 2-301,6-8 0,-2-2 84,-4-10-155,5 5 724,-7-14 1,6-8-161,-4-11 1,4-12 307,-4 0 1,5-2-101,1 2 1,1-2 435,5 8 0,4 0-99,7 6 1,-5 7 288,-1 4-101,1 5-155,5 1 0,-7 7 362,-4 5 1,-5 3-244,-1 3 1,-1-1 276,-5 0 0,-4 6-261,-7 0 0,-1 2 319,1-2 0,6-3-244,-1 3 1,8-4-114,-2-2 1,-1 1-238,1-1 1,2-2-138,10-3 1,5 1-302,13-7 1,2 6-509,9-6 0,2-1-1495,3-5 1,-1-7 1037,7-5 1,0-3-1871,6-3 3110,0 1 0,0-16 0,0-3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50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7847,'0'-9'213,"7"1"-175,5 8-56,-4 0 1,7 0 526,-3 0 1,1 2 1074,-1 4 0,-5 5-310,-7 12 1,0 4-276,0 8 0,0-6-56,0 0 0,-2-2-423,-3 2 1,3 1-496,-4-7 1,-2 1 63,2-7 0,1-6-1824,5 1 1015,0-8 0,7 2-401,5-12 0,9-4 61,2-7 1,10-8 502,2-4 0,-1-10 244,7-1 1,-5 5 101,-1 7 0,-1 6 165,1-1 0,-8 6 94,-4 5 205,-4 5 0,-3 9 157,-5 3 1,-3 5 598,-8 7 0,0 1-330,0-1 1,0 0-239,0 1 0,0-1-339,0 0 1,-2-1 0,-4-5 0,2 3-351,-7-9-92,7 1 1,-11-6-490,3 0 0,2-2 330,-1-3 0,5-5-244,-5-7 1,5-8 313,-6-4 1,8-6 159,-1-5 1,1-5 473,-2-7 1,4 0-202,-4 1 1,4 2 153,2 9 0,8 0 47,4 11 1,-3 6 238,3 5 0,-1 3-157,7 9 1,-1 0 86,0 6 0,1 0-321,-1 0 1,0 0 104,1 0 1,-1 0-190,0 0 0,1 0 63,-1 0 1,0 2-170,1 4 0,-1-2 16,0 7 0,1 1 96,-1 5 0,0 3 107,0 3 1,3 4 121,3 7 1,-4 7 373,4-1 0,-4 8-225,-1-2 1,-1 4 113,0 2 1,-5 6-74,-1 0 0,-5 5 61,6-5 0,-6-2-239,5-10 0,-7 2-321,2-7 1,-2-1-4,1-5 1,-3-3-272,4-3 0,-4 2-1234,-2-8 1208,0 0 1,0-11-850,0-1 791,0-7 1,0-4-888,0-11 1,0-5 1349,0-1 0,0-8 0,0-2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5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 7730,'-18'2'2871,"1"3"0,-2-1-1807,-4 8 1,1-6-231,-6 5 0,-1-7 80,-6 2 1,0 1-1010,1-1 0,-1 8-782,1-3 0,-7-1-281,1 1 0,5-7 715,6 2 0,8-4 443,-2-2 0,-4-8 0,0-1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5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7738,'10'-9'3093,"-2"1"1,-1 8-2799,5 0 0,-3 2 361,3 4 256,-8-4-1001,11 13 0,-11-5 144,8 7 1,-7 0-3647,7 1 3591,-8-1 0,11 0 0,-5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51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53 485 7781,'-18'0'3351,"1"0"-2476,7 0 1,3 2-281,7 4 1,7-2-65,5 7 0,9-5-33,2 6 0,8-8 196,-2 1 1,6 3-954,5-2 0,-1 0 211,7-6 0,-8-2-1241,3-4 0,-1-2 790,-5-3 0,1-5-1040,-13 5 1,-2-5 631,-9-1 0,-4 5 71,-8 1 447,0-1 221,0-5 0,-6 0 15,0-1 0,-7 1 427,1 0 1,-3 5-247,-3 1 1,1 7 684,0-2 0,5 4-372,1 2 1,-1 8 777,-5 3 1,1 14-315,5 10 1,-5 2-231,5 9 0,1-2-156,-1 2 0,5 10-9,-6-4 1,9-2-90,-3-4 1,2-2-105,-2 3 1,4-5-575,-3-7 0,1-3 293,-2-3 1,4-4-817,-4-7-689,4-1-1368,2-8 2103,8-1 1,-4-17 73,7-9 0,-7-7 361,2-9 0,2 1 181,-3 4 1,1 2 848,-6 4 0,0 9-473,0-3 1,-6 9 368,1-3 0,-9 7 478,3-2 1,1 12 728,-1 6 1,-7 3-741,-5 2 1,0 1 10,6-1 0,-3 2-162,-3 4 0,4-3-358,-4 3 1,10-10-1134,1-1 501,8-1-615,-4 7 215,8-9 0,2-1-676,4-8 1,-2-2 552,8-4 0,-1-3-264,6-9 0,3-1 116,3-4 1,-2 2 359,8-8 0,2 0-193,9-6 0,-2-1 223,9-5 1,-1 5-63,6-5 0,2 5 80,3 1 1,3 1 409,4-1 0,3 6-71,-4 0 1,-1 8-35,2-2 1,-14 9 442,2 3 0,-18 7-301,1-2 0,-12 4 432,0 2 0,-6 2-178,-5 4 1,1-2 1042,-7 7 0,0 1-438,-6 5 1,-2 3-242,-4 3 0,2-4-411,-7 4 0,-7-4-295,-5-1 0,-7 5-419,1 0 0,-4 0 382,-2-6 1,1-5-80,-1-1 0,2-7 68,4 2 0,4-4-333,8-2 1,0 0 117,0 0 0,5-8-4,0-3 0,9-1 297,-3-5 0,4 9 227,2-9 1,2 3-42,4-3 0,3 0-24,9-1 0,5 3 58,0 3 0,7-3-35,-1 3 0,6-3 170,5-2 0,5 5-118,7 1 1,0-1-223,0-5 0,1 5 30,5 1 0,4 5-168,7-6 0,0 8-235,1-1 1,-3-5 181,-4-2 0,3 3-875,-8-3 0,-8 1 421,-10-7 0,-5 1-54,-6 0 0,-4-6 256,-8 0 0,-7-8 449,-5 2 0,-12-4 0,-11-1 0,-7 7 0,-9 4 0,-7 3-138,1 3 0,-1 5 49,7 1 0,-1 7 934,0-2 1,9 4-361,2 2 0,5 0 429,2 0 0,5 0 380,1 0-789,7 0 1,-4 2-282,8 4 0,0 6-45,0 11 0,0 6 26,0 11 0,2 6-1,4 12 1,-2 3 289,7 9 0,-7 5-111,2 0 1,2 13-16,-3-1 1,1 1-47,-6-7 0,-2 2-165,-3-8 0,-3 4-104,-4-10 0,-3 1-178,3-18 1,3 1-439,-3-12 1,6 3 317,-5-9 0,5-4-398,-5-14 1,1 0-231,-2 0 449,-3-7 0,7-4 422,-3-12 0,-5-4 73,5-7 0,1-6-39,-1 0 1,7-14 186,-2 3 1,4-5 537,2 5 1,0-3-391,0-3 0,2 5 529,4 0 0,3 3-325,9 9 1,-1-6 11,0 6 0,1 0-298,-1 5 0,6 1-229,0 0 1,2-1-45,-2 1 1,-3 5-156,3 1 0,4 5-1867,1-5 0,5 7 206,2-2 1804,7 4 0,-5 2 0,5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51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538 1 7694,'-42'10'7725,"-3"7"-6065,-7 0 1,18 6-1441,11 6 1,3-6-375,9-11 0,-6-3-384,-7-3 0,-4-2-2317,-13 8 2855,-11-1 0,-17 14 0,-10 2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1:5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8312,'17'0'1406,"0"0"-886,1-8-497,-1 6 1,-5-5 63,-1 7 140,-7 0-95,11 7 0,-11-5 221,8 4-253,-8 4 1,3-6 261,-7 7-178,0 1 0,0 5 12,0 0 1,0-5 269,0-1-141,0 1 1,0 5-143,0 1 1,0-1-16,0 0 1,-2-3 53,-3 3 0,3-3 136,-4 9 1,-2 2-89,2-2 1,-7 6 32,1-6 1,3 8-31,-3-3 0,1-1 12,-7 2 1,1-2-302,0 2 1,-2 2 77,-5-8 0,3 6-286,-8-6 0,8 6 185,-2-6 1,-4 0-448,-2-6 0,4 1 175,2-1 0,-2-6-30,2 1 1,-2-8 16,2 2 0,4-4-421,-4-2 359,3 0 1,3-2 170,0-4 1,1-4-114,5-7 1,3 0 81,8-1 1,0 1 24,0 0 1,2-1-12,4 1 1,5 0-42,12-1 0,-1 7 143,7-1 0,-3 3 153,3-3 0,4 4 281,-4 8 1,4 0-212,1 0 1,1 0 275,0 0 1,-7 0-174,1 0 0,-2 0 96,2 0 1,-4 0-156,-8 0 1,-5 0-279,0 0 1,-7 2-163,7 4 1,-8-2-1601,1 7 6,5-7 1897,-8 12 0,13-14 0,-5 5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52 8378,'0'-17'353,"8"7"710,-7-5-97,7 13-654,-8-6 1,0 16 155,0 3 1,-2 7-125,-4 5 0,3 2-21,-9 4 1,8 1-87,-2-6 1,-1 6-87,1-1 0,-6-4-355,7-2 0,-1 2 224,6-2 1,-6 1-258,0-7 1,1 0 112,5 1-1017,0-9 465,-8 7 152,6-15 337,-6 7 117,8-8 1,0-8-105,0-3 0,0 1 15,0-1 1,2-1-38,4-5 1,-4 0 124,4-1 0,3 1-197,3 0 0,-3-1 70,3 1 0,-1 0 7,7-1 1,-1 1 76,0 0 1,-5-1 176,0 1 0,-1 0-77,6-1 0,-7 7 211,-4-1 1,1 7 250,-1-7-174,8 8 606,-12-4-267,5 8-213,-7 0 1,0 8 8,0 4 0,0 5 19,0 6 1,-7 2-186,-5 4 1,-3 4-9,-3-4 0,1 3-248,0 3 1,-1 5 147,1 1 0,0-1-740,-1-5 1,1-6 334,0 0 0,0-8-367,-1 2 1,7-4 149,-1-2 0,6-7-26,-5-4 0,1-2-220,-1 1 142,-5-3 533,7 6-189,-9-8 430,1 0-133,0 0 0,5 0 111,1 0 0,5 0 64,-6 0 1,6 6 77,-5 0 1,5 5-191,-5-5 1,5 5 4,-6-5 1,6 6-58,-5-6 1,5 5 20,-5-5 0,5 5-149,-6-5 1,7 6 122,-7-7 0,6 3 64,-5-2 94,7-4 1,-12 6-62,15-1 50,-7-5-265,8 6 0,2-8 142,4 0 1,3-8-174,8-3 0,8-5 104,4-1 1,-2 2-22,2 3 1,-8-1 81,2 7 0,-3-6 100,-3 6 0,0 1-68,1 5 1,-7 2 198,1 3 0,-8-1-20,1 8 0,-3 5-60,-2 6 1,0 2 94,0-2 1,-2-2-159,-3 8 0,3-2-146,-4 2 1,-2 2 94,2-8-146,1 0 0,5-6-5,0 1 1,2-7-251,3 1 0,-1-8 20,8 1 0,-1-3 49,7-2 0,-1 0 1,0 0 1,1-5 124,-1-1 0,0-6 8,0 6 1,1-7-5,-1 1 1,0-1 12,1 1 1,-9-3 15,-3 4 1,2-5 0,-2-1 1,-1 5 85,-5 1-93,0 7 1,0-6 77,0 4 1,-7 5-56,-5-5 0,-3 6 96,-3 6 1,-5-3-21,0 9 0,-6 5 17,6 6 0,-7 2 75,1-2 0,-4-1 214,-2 6 1,1-4 18,-1 4 0,0-4-101,1 4 1,1-1-513,4 2 1,-4 2 28,5-8 1,3 0-14,1-5 0,5-7 21,2 1 1,0-9-251,-1 3 0,7 2-237,-1-2 261,8-1 1,-5-10 180,3-1 0,4-8 5,-4 3 1,4 1 388,2-1-97,0 7 65,0-4 214,0 8 301,0 0-273,0 8 0,8 2 145,4 7 0,5 0 489,6 0 1,6 1-369,11-1 0,8-1 368,16-5 0,-1-3-396,12-8 1,2-2-148,-2-4 0,0 2-349,-5-7 0,-1 5-220,0-6 0,-5 8-10,-1-1 0,-7 3-301,2 2 0,-6 0-1450,-6 0 0,-6 0 842,-11 0 1,2 6-52,-8-1 0,0 1 1111,-5-6 0,-1 0 0,0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1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8863,'7'10'741,"5"-5"0,3-3-247,3-2 1,-1 0 175,0 0 0,8 0-155,4 0 1,4 0 92,2 0 1,-1-6-218,1 1 1,-1-1-337,1 6 1,-8-6-5,-4 0 1,2 1-265,-2 5 0,-5 0-267,-7 0-870,1 0-140,-3 0 1013,-1 7 1,-8 3-587,0 7 0,-10-5 397,-7-1 0,0 7-526,-6 5 1192,-4 0 0,0-6 0,-8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8057,'0'12'-270,"0"-1"1,0 1 598,0 5 1,0-3 104,0 3 0,0-2 348,0 14 1,0 0-212,0 6 1,0 5-155,0 1 0,-6 7-139,1-2 0,-7-2-4,6 2 0,-5-5-493,5 5 1,-6-7-169,7 1 0,-1-5-428,6-7 1,-2 3-31,-4-8-243,4 0 1088,-5-13 0,7 5 0,0-5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173 260 9489,'2'9'2261,"4"-3"-1578,3-4 1,15-2-269,-1 0 0,2-8-523,-2-3 1,-2-3 152,8 3 0,-2-5-190,1 5 0,3-5 183,-8-1 1,0 6-707,-6-1-737,1 1 1069,-1 1 1,-7 0-118,-5 5 267,-3 3 0,-4-6-7,-3 8 1,1-6 51,-8 0 0,3-1 66,-3 1 1,-1 2-49,7-7 0,-6 5 148,7-6 1,-7 7 188,6-7-279,1 8 452,-3-11-159,6 13 104,-6-6-145,8 8 157,0 0-250,0 8 1,0 3 164,0 13 1,0 2 201,0 9 1,0 2-112,0 3 0,0 4-64,0 8 1,0 0-100,0 0 1,0-2-201,0-4 1,0 2 146,0-8 0,0 0-735,0-5 1,0-8 357,0-4 1,0-4-980,0-1-48,0-9 884,0-1 1,-2-10-307,-3-4 1,3-3 250,-4-9 1,4-7 40,2-4 0,0-3 198,0-3 0,0 1 202,0-1 0,0 2 0,0 5 0,0-5 493,0 14-497,0 1 1,0 13 1004,0 10 0,-10 5-465,-7 7 1,-2 6 143,-10 0 0,6 8-214,-6-2 0,0 4 55,-5 1 0,-1-5-115,1 0 0,1-8-125,4 2 1,4-4-220,8-1 0,5-9-172,1-3 0,7-2-443,-2 2 546,4-5 0,12-1-1351,7-11 1,10-6 644,13-6 0,12-2-441,12-4 0,3-4 188,2 4 693,0 4 1,0-7-1,1 5 1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1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8263,'9'0'445,"-1"0"1001,0-8-847,1 6 0,3-6 551,-1 8-766,-7 0 0,4 2-30,-8 4 0,0 4 219,0 7-342,0 0 0,0 1-97,0-1 0,0 0 69,0 1 0,0-1-388,0 0 1,0 1-340,0-1-32,0 0 0,0 1 337,0-1 1,0-6-398,0 1-14,0-8 149,0 11 481,0-13-223,0 13 547,0-13-132,0 6-785,0-8-635,0 0 1,8-8 1227,3-3 0,5-5 0,1-1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3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8469,'0'-10'733,"1"-3"-193,5 7 0,-2-2 246,8 3 1,-7 3-222,7-4 1,-6 4 419,5 2-696,-7 0 207,12 0-1110,-15 0 548,7 0-133,-8 0 848,0 0 1,0 8-724,0 3 0,0 5 250,0 1 1,0 2-15,0 4 1,2 4 272,4 8 0,-4-6-68,4 0 1,-3-6-69,3 6 1,-4-6-35,4 5 0,-2-4-27,1 4 1,-1-6-364,8 1 0,-8-4-392,1-2 142,5 8 0,-8-5 84,4 3 1,1-10-589,-1-1 280,0-8-74,-6 3 1003,0-7-282,0 0 1,0-7 42,0-5 1,0-3-158,0-3 0,0-1-166,0-4 0,0 4 70,0-4 0,6 3-190,0 3 0,1 2-218,-1 3 130,-4-3-32,13 13 5,-13-14 423,14 14 1,-12-5-178,7 7 62,-7 0 0,6 2-294,-5 3 91,-3-3 0,8 14-315,-4-5 0,-4 5-643,3 1 1320,-3 0 0,-9 1 0,-3-1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3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8329,'-9'12'2220,"3"-1"-1237,4-7 0,17 4 274,8-8 1,10 0-534,8 0 1,3-6 54,8 0 0,2-5 169,3 5 0,-1-6-365,8 6 0,1-1-1235,10 1 0,-9 4 490,3-4 1,-11 4-3839,-1 2 4000,5 0 0,-8-7 0,6-3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7838,'-9'-8'2340,"1"6"-1682,8-5 686,0 7-894,8 0 0,1 2 302,9 3 0,-1 3-116,0 4 1,1 3 68,-1-3 1,0 1-183,1-1 1,-1 3-144,0-3 0,1-3-274,-1 3 0,0-3 106,1 3 0,-7 1-713,1-7 0,-3 2 297,3-2-2426,3-4 198,-5 5-503,7-7 1125,-7 0 1294,-3 0 0,-14 8 516,-5 3 0,-3 5 0,-2 1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4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7853,'-11'11'0,"-1"1"0,6-1 1013,-5 7-609,7-1 1,-4 0 396,8 0 0,0 1-125,0-1 0,0 0-10,0 1 1,0-1 198,0 0 1,0-3-326,0 3 1,0-9-374,0 9 0,6-3 256,0 3-670,-1 0 0,-3-1-323,4-5-368,-4 5 573,6-14-356,-8 5 126,0-7 292,0 0 0,2-7-159,3-5 0,-1-3 98,8-3 1,-1-1-58,7-4 1,-1 4 195,0-4 1,6 3 151,1 3 0,-1 2-76,-6 3 0,6 3 148,0 3 644,0 4 1,-5-4-407,-1 12 1,-6-2 560,1 7 1,-6-5-334,5 6 1,-5-3-14,6 3 1,-9-3 256,3-3-1115,4-4 0,-1 6 158,9-8 1,-1-10-118,0-7 0,8-1-363,4-5 0,4 4 288,2 2 0,-1-1 274,1 1 1,0 8-98,-1 3 0,-5 4 738,0 2 0,-14 0-322,3 0 1,-7 2 356,1 4 0,-5 3 125,-7 8 0,-1 1 312,-5-1 1,2 0-455,-8 1 0,-5-1-207,-6 0 1,-2-5-546,2-1 0,2-7 249,-8 2 0,8 2-837,-2-2 0,-2-1 188,1-5 1,7-2-154,6-3 0,5 1-2011,-6-8 2823,8-7 0,-11-8 0,5-8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7907,'-17'0'220,"-1"-8"1,1 6 416,0-3 1,5 3 758,1 2-540,7-8 561,-4 6-968,8-6 0,2 8 405,4 0 1,5 0-327,12 0 0,-1 0-122,6 0 0,3-2-282,10-3 0,-5-5-223,5-7 1,-5 5-568,-1 1 0,-1 1 509,1-2 1,-8-1-2611,-4 7 1289,-4 0 371,-1 6 1,-9 2 1106,-3 4 0,-12 4 0,-3 7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7944,'0'-18'0,"0"1"0,6 5 1194,0 1-126,7 7-270,-3-4 0,2 8 104,-1 0 0,-7 2-371,2 4 1,-6 4-37,-6 7 0,-4 8-164,-7 4 1,0 2-272,-1-3 0,3 5 135,3-4 0,-1-4-395,7-2 0,0-4-554,6-1-42,0-1 0,8-7-205,4-5 0,9-3 442,2-2 0,8-7-4,-2-5 0,3-7 184,3 2 1,0-5 359,-1 11 1,-7 3-344,-4 2 710,-3 4 0,-9 2 74,1 0 1,-9 2 382,3 4 1,-12 4-141,-5 7 1,-6 2-267,-6 4 1,-2-1-50,-4 6 0,-4-1-100,4 2 1,2 4-281,-2-4 1,0-2 105,-5 2 1,-1-2-406,0 1 0,7 3 115,-1-8 0,2-2-11,-2-9 1,2 1 1,4-7 0,4 2-59,-4-2 0,3-4-366,3 3 1,0-3 254,-1-2 0,7 0-458,-1 0 477,8-7 0,-9 3 147,7-8 93,0 8 0,8-9 154,4 7 0,-2-5 90,7 5 1,1-6-125,5 7 1,1-9 435,-1 3 1,8 1-209,4-2 0,2 1 271,-2-7 1,9 7-193,-3-1 1,11 3 151,0-3 0,4-1-91,2 7 0,0-6-94,0 7 1,-6-1-77,0 6 0,-5-6-77,5 0 0,-10 1-196,-1 5 1,-2 0 70,-10 0 0,0 1-376,-6 5 210,1-4-378,-1 6 1,-7-6-205,-5 4 402,-3-4 1,-4 5-91,-3-7 1,-7 2-293,-11 4 1,2-2 47,-8 7 0,0 1 274,-6 5 1,-1-3 423,-5 3 0,5-4 0,-5 11 0,5 1 0,1-2 0,3 0-119,3-6 0,4 0 119,7 1 0,1-1 245,0 0 0,-1-1-68,1-5 0,6 3 570,-1-8 0,8 1-297,-2-1 0,2-4 1252,-1 4-672,3-4-467,-6-2 0,16 0-55,3 0 1,7 0-65,5 0 1,-2 0-255,8 0 1,-2-2 57,2-4 1,1 2-534,-7-7 0,6 5 253,-6-6 0,1 3-1440,-7-3 797,0-3-1435,-7 13 640,-3-14 971,-7 14 0,-9-5 230,-8 7 0,-3 2 20,-9 3 1,8-1 490,-2 8 1,0-6-222,6 5 692,-4 1 0,13 5-378,-4 0 0,5 1 185,7-1 1,2 6 36,3 0 1,-3 6 96,4-6 1,2 6-518,-2-6 1,5 8 110,-5-2 1,5-4-431,-5-2 0,0-2 185,-6 2 1,0-4-687,0 4 1,0-9 18,0-3-280,0 1-121,0 5 389,-8-7 1,-1-2 140,-9-8 0,1 0 131,0 0 0,-6-8 197,-1-4 1,-6-3-16,1-2 1,-2-3 268,2-3 0,-2 4-266,8-4 357,0 4 297,6 1 603,7 1 860,3 7-1358,7 3 0,0 9 457,0 3 1,0-1-439,0 8 1,0-6 593,0 5-362,0 1 889,0 5-582,7 0-825,-5 1 1,8-9-879,-4-3 0,-5-2 462,5 2 0,-2-4-2592,2 3 2073,3-3 1,15 0-703,-1 4 0,7-4 1364,-1 4 0,12-12 0,3-4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8045,'-8'9'-346,"-1"-9"1,-9-7 6,1-5 339,7-3 0,-13 5 0,4-7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7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11295,'17'-10'1166,"6"-3"-710,0 7 1,8-6-137,-2 6 0,9-7-536,3 1 0,-1-1 243,-5 1 0,5-1-603,1 7 1,-7-5 395,-5 5 1,-8 0-192,2 6 0,-3 2 219,-3 4 0,-2 3 256,-3 9 1,1-1 82,-7 0 0,0 1-116,-6-1 0,0 6 530,0 0 1,0 0-166,0-5 0,-8-1-267,-3 0 1,1 1 77,-1-1 0,-1-2-880,-5-3 0,5-3-73,1-3 0,-1-4-430,-5 4 0,5-6 187,1-6 0,1 2 400,-2-7 0,-1-7-172,7-5 721,0-7 0,-1 3 0,-3-8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7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10143,'0'17'1341,"0"0"-921,0 1 0,0-1 441,0 0 0,-6 2-369,1 5 0,-7-3-140,6 8 0,-5-6-823,5 5 1,-2 1 365,2 6 0,-1-6-1140,-5 0 0,3-6 693,3 6 0,2-8-2059,-8 2 2611,9-4 0,-13-1 0,7-1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7955,'35'-7'-191,"-1"5"1,-7-6 305,-4 8-247,-3 0 106,-11 0 51,-1 8 0,-10-4-25,-4 7 0,-11 8 0,-10 8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7902,'-17'0'-1034,"7"0"2233,-5 0-280,13 0 139,-6 0-668,8 0 1,0 2 67,0 4 0,0 4 86,0 7 0,2 2 116,4 4 0,3-4 260,9 5 1,1 1-383,4-2 1,-2 5 210,8-4 1,2-1-292,9-6 0,2-5-392,5-1 1,1-7 46,-8 2 0,8-4-287,-2-2 1,-1 0-303,1 0 0,-6 0-627,7 0 1,-11-2-1087,-1-4 0,-1 2 1104,-5-7 0,2 5-1157,-2-6 2242,4 1 0,-14 1 0,6 2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07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7902,'21'2'853,"-3"4"0,-5 1-470,4 5 1,-5 1 2746,0-7-2022,-9 8 1,5-5-97,-8 9 1,-2-1-1853,-4 0 1,-13 10 839,-16 8 0,-30 23 0,25-23 0,-1 1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1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7935,'0'-18'-426,"0"9"2010,0-7-325,0 7-422,0-9-25,0 9-358,0 1-234,0 8 260,8 0-55,-6 0-260,6 15 0,-2-1 541,-1 15 1,1 0 68,-6 5 160,0 1-546,0 0 0,0-1-70,0 1 0,0-6-72,0 0 1,0-6-225,0 6 0,0-8 71,0 2-382,0-4-645,8-2 840,1-7 1,3-2-945,0-8 0,-1-2 227,6-4 0,1-11 2,-1-12 1,6-4 186,0-2 155,0 1 191,2-1 55,-5 8 146,5-5 1,-8 14-147,0 1 0,1 1 150,-1 11 0,-6-1-158,1 6 822,0 8-409,-3 1 0,-1 14 793,-8 0-668,0 1 0,-2 1-67,-4 3 1,-3-1 54,-9 2 1,1-6-249,0 6 0,-1-2 171,1 2 31,-8-4-527,6-8 1,-6 1 128,7-1-145,1 0 1,5-5-799,1-1 326,-1-7 245,3 4-103,1-8 121,8 8 551,0-6-205,0 13 937,0-5-504,0 7 0,0-6-15,0 1 483,0 0 1,-8 3-115,-3-4 1,1 5 66,-1-5 1,1-1 334,-2 2-369,-3-9-109,13 13-8,-13-14-192,13 5-282,-6-7 235,8 0-217,8 0 1,1 0-30,9 0 1,5-5-150,0-1 0,2-6 48,-2 7 0,-4-9-46,4 3 0,-3-3-428,-3 3 0,0-5 251,1 5 1,-7 1-283,1-2 1,-7 9-117,7-3-442,-8-4 426,4 8 483,-8-5 1,2 8 57,3 5 0,-3 6 158,4 11 0,2-4 495,-3 4 1,9-4-305,-3-1 0,3-1 260,-3 0 0,5-5-169,-5 0 1,-1-9-394,2 3 0,-1-6-285,6-6 1,7-5-507,-1-12 0,6-4 8,-6-8 1,7-5 384,-1-1 1,-2-5-396,2 6 0,-10-1 324,-1 7 0,-3-5 489,-9 5 1,5 3-16,-5 13 0,0 1 685,-6 0-497,8 7 0,-5 4-11,9 12 0,-6 4 422,5 7 0,-5 0 716,6 1 0,-9-1-142,3 0 1,-2 6-514,2 1 0,-4-7 257,4-6-568,-4 1 1,-1-2-1286,5-5 736,-4-3 0,8-2-12,-4 0 0,-3-5-332,9-1 0,-6-8-810,5 3 0,-7-10 320,2-3 1,-4 1 523,-2 6 1,0-6 223,0 0 1,-8-8 366,-3 2 0,1-5 0,-2-7 0,9 5 0,-3-5 0,6 5 0,6 1 0,3 2 0,8 4 0,7 2 0,-1 4 0,2-2 0,-2-3 0,-4-3 0,4 8 0,-9-6 159,-3 6 0,-1-2 37,1 2 0,3 3 73,-8-3 1,-1 10 457,-5 1-224,0 1 0,0-1 698,0 1-372,0 7-398,0-4 64,0 8-599,0 0 217,-7 0-40,5 8-105,-6 1 0,8 9-86,0-1 0,0 0 156,0 1 0,0-1-2,0 0 1,6 8 21,0 4 0,5 13 7,-5 10 1,7 4-130,-1 14 0,-3 5 134,3 17 0,-8 6-278,-1-44 1,0 2-1,-2-1 1,0 1 157,-1 8 0,0-1 1,-1-2-1,0 0-359,-2 8 1,0 0-1,-1-2 1,-2-1 246,-2 1 0,-1-1 0,3-6 0,0-1-83,0-6 0,1-2 0,1 38-12,-2-14 1,4-12 85,2-5 0,0-12-78,0-6 0,0-5-162,0-6 462,0-4-438,0-15 1,0-5 652,0-10 0,0-13 0,0-9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11100,'17'8'1424,"0"-4"-1002,1 8 1,1-9 595,4 3 0,2-4-465,4-2 0,4 0-15,-5 0 0,11 0-328,1 0 0,3-2-456,-3-4 0,-3-1-65,3-5 1,-9 4-291,-2 8 1,-8 0-139,2 0 0,-4 0 333,-1 0 0,-9 2-942,-3 4 1,-4 4 626,-2 7 0,-8 8-211,-3 4 0,-7 4 932,-5 1 0,-4 1 0,-7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8010,'-10'11'1268,"4"1"0,2-6-974,-1 5 0,3 1 445,-4 5 0,-2 2-256,2 4 0,-1-1 512,1 6 0,2 1-424,-7 6 0,1 0-581,-2-1 1,3 7-410,3-1 1,4 0-401,-4-5 0,4-2 458,2-4 0,2 1-346,4-6 1,-2-3-1004,8-10 1,-1 3 169,6-8 1540,1-1 0,-1-12 0,0-3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2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7967,'8'-12'1294,"3"1"-750,5 7 0,7-4 177,0 8 0,0 0 194,-6 0 0,-5 0 197,-1 0-605,1 0-284,5 8 0,-7 2-839,-5 7 1,-3 0 305,-2 1 0,0-1 50,0 0 0,-7 6 102,-5 0 1,3 1-271,-3-7 1,2 0 931,-1 1 1,-3-1-351,9 0 1,-1-5 457,6-1 0,0-5-279,0 6 0,2-9 8,4 3 1,3-4-227,8-2 1,3-2-451,3-4 0,-2 3-385,8-9 1,2 0-2255,9-5 2974,-3 0 0,5-8 0,-7-2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3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7933,'0'-11'-675,"0"-1"1,2 6 798,3-5 0,-3 5-22,4-5 1,2-1 422,-3-5 0,7 5-56,-6 1 0,5 5 94,-5-6 1,2 8 107,-2-1-16,-4 3 208,13 2-564,-5 0 1,-1 7 184,-3 5 1,2 3-93,-3 3 1,1 5-234,-6 0 1,6 6-90,0-6 1,0 2-174,-6-2 0,0-4 132,0 4-120,0-4 1,0-1-1153,0-1 938,0-7 1,1-3-361,5-7 90,-4 0 494,6 0-81,-8 0 0,0-7-127,0-5 0,0 3 85,0-3 1,8-1-135,3-11 1,6 5-115,6-4 0,6-2 100,12 2 1,1-2 218,4 2 1,4 4-122,-3-4 1,1 9 306,-2 3 0,-4 5-39,-7-6 0,-8 8-80,-4-1 103,-4 3 0,-9 9 118,-5 5 0,-5 5-103,-5 6 0,-13-1-64,-10 6 0,-7 3-69,-6 10 1,3-7 39,-8 1 0,7-2 528,-1-10 0,3 0-74,3-6 0,7-2 643,4-3-647,3 3 0,11-11 215,3 8 1,6-8-522,6 1 0,3-3 1,9-2 1,5 0-358,0 0 1,8-7 251,-2-5 1,3 2-876,3-1 1,-2-1 244,-5-5 1,-2 2-41,-9 3 0,-2-3 100,-3 3 1,-5 3-345,-7-3 915,0 8 0,-15-19 0,-4 4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18 295 7933,'0'-27'0,"0"-3"-471,0 6 1,0-4 235,0 5 0,0-6 271,0 6 1,2-1-2,4 7 688,-4 0-168,6 0-41,-8 7-273,0-5 1,-2 13 491,-4-4-555,4 4 1,-8 10 31,5 3 0,3 12 47,-4 6 0,4 8-49,2 9 0,0 10 41,0 19 0,0 6-281,0 11 0,2 4 132,1-44 1,0 0 0,-2 3 0,0 0-110,1 0 0,1-1 0,-1-1 0,-2-2-311,0 47 0,6-7-1007,0 1 1,7-13 245,-1-9 1081,-4-17 0,11-5 0,-4-7 0,4-3 0,5-1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7919,'0'-17'1470,"2"7"-966,4 4 0,11 4-29,12 2 0,4 0-132,2 0 0,-1 0-59,1 0 1,0 0-198,-1 0 0,1 0-182,-1 0 0,-7 0-1014,-3 0 530,2 0 0,-6 0-888,3 0 605,-12 0 862,-3 0 0,-8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607 35 7919,'0'-17'882,"-8"7"-172,6 2-593,-5 8 1,5 0 193,-4 0 0,2 2 156,-8 4 0,1 11-120,-6 12 1,-7 6-102,1 5 0,-7 4-157,1 8 0,-2 2 86,2 4 1,-4-4-441,4 4 0,3-4 205,-3-3 0,6 0-864,-6-5 1,8 2 175,-3-8 0,5 1-179,2-7 1,0-7 448,-1-4 1,1-3 477,0-3 0,-1 0 0,1-7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8124,'35'-8'0,"-1"0"158,1-3 1,7-6 341,4-1 1,4-1-71,2-10 1,6 2 126,-1-1 0,9-5 31,-3 4 0,4-2-172,2 2 1,1 5-323,-1 6 1,-6 7-245,1-1 0,-16 8-397,-2-1 1,-4 3 121,-7 2 0,-5 0-546,-12 0 1,-3 2 378,-3 3 1,-5-1-263,-7 8 0,-4-7 854,-7 7 0,-6-6 0,-12 5 0,-10-7 0,5 2 0,-7-4 0,1-2 0,2 0 0,-8 0 0,5 0-133,-5 0 1,8-2-88,-3-4 1,7 2 367,5-7 0,-2 5 310,8-6 0,0 9 528,6-3-374,-1 4-43,1 2 1,8 10-91,3 7 1,4 2-39,2 10 1,-6 0-170,0 5 1,1 1-11,5-1 0,0 1-114,0 0 0,5-7-136,1 1 0,2-6-890,-2 6 0,-3-10 474,9-1 1,-6-3-1705,5-9 1391,-7 0 0,10-10 258,-9-8 0,1-7 459,-6-16 0,8-15 0,1-3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0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7930,'9'-7'-880,"-1"5"801,-8-6-67,8 0 0,-6 6 347,5-5 66,-7 7 1598,0 0-1677,0-8-55,0 6 2,0-6-58,0 8 25,0 0-229,0-7-293,0 5 299,0-6 82,0 8 2707,0 0-2547,-7 0-225,5 0 32,-6 0 15,8 0 2279,0 0-2085,0 8 0,0 1 49,0 9 1,0 1 155,0 4 0,0-4-181,0 4 1,0-3 2,0-3 0,0 0-82,0 0-143,0 1 49,0-1-1,0-5-4,0-1-84,0-7 10,0 4-365,0-1 132,0-5-126,0 6 304,0-8-342,0 0 97,0-8 176,0-1-103,0-9 0,8-5-206,3 0 0,5-6 190,1 6 1,6 0-34,0 6 0,0 2 230,-6 3 0,6 4 187,0 8 1,0 0 546,-5 0-405,-1 0-143,0 0 1,-5 8 318,-1 4-171,-7 3-9,4 2 0,-8 1 66,0-1 1,-2 0-152,-4 0 1,2 3-203,-7 3 1,-1-4-58,-5 4 1,2-10-272,3-1 0,-3-8 42,3 2 57,5-5-49,-1-1-97,8-15 97,0 4 58,0-22 1,8 6 48,3-8 1,4 7 166,3-1 0,-1 8 244,0-2 61,1 11 513,-1-3-186,0 13-207,-7-6-16,-2 16 1,-10 1 632,-4 9-748,-4-1 1,-7 2-41,0 4 1,-6-2-284,0 8 1,-6-6-443,6 6 1,-6-6 243,6 6 0,-6-8-248,6 2 0,-6-4 91,6-1 309,0-1 0,6-2 58,-1-3 0,7 3 326,-1-3 0,3-3 692,-3 3-631,4-8 0,3 11 26,-1-3 1,-2-3 707,3 3-656,3-1 0,-8 5-132,4-5 0,4-1-29,-3-4-137,3-5 227,2 7-174,0-8 39,7 0 28,3 0-89,7 0 1,0-2 82,1-4 0,-1 5 23,0-5 0,3-2-51,3 2 0,-4-1 6,4 1 0,2 4 313,-2-4-279,8-3-55,-4 7 0,7-8-166,1 4-84,-1 4 166,-7-13 1,8 11-110,-1-7 0,-1 5 80,2-6 0,-1 7-103,-5-7 1,2 6 140,-2-5 1,-4 7-24,-8-2 0,0-2 340,1 3-44,-9-1 35,6 6 138,-5 0-182,0 0-96,-3 0-36,-7 0-171,0 0-111,-7 0 34,5 0 0,-8 0-1064,4 0 534,4 0-766,-5 0-1103,-1 0 1796,-1 0 1,-9 0 675,1 0 0,0 8 0,-1 1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4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8555,'0'17'381,"0"1"240,0-1 0,0 2-135,0 4 0,0-1-95,0 6 1,0 1 411,0 6 1,0 0-266,0-1 1,0 1-487,0 0 1,0-7 30,0 1 1,8-6-882,3 6 1,-1-8 546,1 3 0,1-7-1234,5-6 0,1 3 469,-1-8 0,0-1-379,1-5 1395,7-7 0,-6-11 0,6-9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7919,'9'8'384,"5"-4"47,-8 8 1,7 5 351,-1 6 1,-3 0-266,3-6 0,-3 1 172,3-1 0,1 6-271,-7 0 0,0 6-379,-6-6 0,0 6-132,0-6 0,0 6-104,0-6 0,0 6-850,0-6 1,-8 6 623,-3-6 1,-5 0-456,-1-6 1,5-7-345,1-4 1305,-1-4 0,1-4-121,-1-4 0,8-11 200,-1-12 1,3 2 168,2-2 1,2 2 557,3-2 1,3 4-8,4 8 0,3-4-306,-3 3 0,-3-3-502,3 10 1,-1 3 43,7 2 0,-1-1-1053,0 1 1,1 0 534,-1 6 0,0 0 399,1 0 0,-1-8 0,0-1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7989,'2'-10'414,"4"4"1,5 4 616,12 2 1,6 0-330,12 0 0,3 0-300,8 0 1,-6-5-236,0-1 0,-7 0 85,1 6 1,-5-2-1010,-6-4 0,1 4 488,-6-3 1,-7 3-2478,-6 2 2746,-7 0 0,-4 0 0,-9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5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35 7972,'0'-17'802,"0"7"1,-2 2-181,-4 8 1,3 2-201,-9 4 0,0 5 99,-5 13 1,-2-3-92,-4 8 1,-2-1 103,-4 7 0,-4 5-124,4 1 0,2-1-223,-1-5 0,4 5-268,-4 1 1,8-1-367,3-5 0,0-1-663,5 1 0,4-6 597,3 0 1,3-8-311,2 2 1,0-9 239,0-3 1,0-5-1258,0 5 1015,0-7 825,7 4 0,-5-16 0,6-1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5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7971,'-10'2'1343,"4"4"-903,-3-4 8,7 5 350,-6-7-507,8 8 1,0 2 299,0 7 1,2 6-165,4 0 1,-4 6-61,4-6 0,-5 8-238,-1-2 0,0 4-129,0 1 1,0-5-226,0 0 1,0-2 239,0 2 0,0-2-2178,0-4 1039,0-4-1323,8 6 1012,2-15 551,7-3 884,0-14 0,1-11 0,-1-9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6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7936,'17'-11'518,"0"-1"0,2 6-118,5-5 0,-5 7-50,4-2 1,2-1 182,-2 1 0,8-2-133,-2 2 0,-2 2-273,1-7 0,-1 5 107,2-5 0,2 1-1177,-8-2 526,8-3 58,-12 5 1,0-1-1075,-7-1 777,-8 1 287,4-7 0,-16 3 309,-4 4 1,-11 3-165,-6 8 1,2 0 830,-2 0 1,3 8-361,-3 3 1,-2 10 1165,8 2 1,2 2-582,9-2 0,-1-1 32,7 6 0,0-6-232,6 1 1,2-2 22,4 2 1,3-4-605,9 4 1,5-3 39,0-3 1,8-6-909,-2 1 1,5-8 555,7 2 1,-5-4-1747,5-2 1,-5 0 8,-1 0 1998,-1 0 0,1-8 0,0-2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6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7872,'-18'0'1072,"9"0"1,3 0 628,12 0-1145,11 0 1,10-6 299,8 1 0,5-1-348,1 6 1,7-6-95,-2 0 1,-2-1-158,2 1 1,-7 4-696,1-4 1,-3-2 76,-3 3 0,-5-1-1181,0 6 0,-13 0 1542,1 0 0,-4 0 0,5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7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36 7956,'25'-10'0,"-12"-4"123,4 9 0,-9-1 669,4 6 250,-8 0-654,3 0 0,-7 2 202,0 4 0,-2 3 99,-3 9 0,-5 1-263,-7 4 1,-1-4-126,1 4 0,2-4-282,3-1 1,2-1 290,5 0-826,3 1 1,2-3-4,11-3 0,12-5-356,6-7 0,6 0 386,5 0 0,3-5-175,3-1 1,0-2 125,-11 2 1,1 4 128,-13-3 1,0 5 503,-5 5 0,-9 5-127,-3 7 1,-12 8 561,-5 4 0,-12-2-63,-6 2 0,-4 0 129,-2 6 1,-5-3-294,0-3 0,-1 2 35,7-8 0,-7 6-323,1-6 1,-3 6 159,3-6 1,3 0-341,-3-6 0,11-5 76,6-1-472,-4-7-130,8 4 162,-6-8 1,15-8 222,4-3 0,6-5-68,6-1 1,4 0 32,7-1 0,8 1 66,4 0 1,4 1 414,1 5 0,9-5-167,3 5 0,4 3 505,2 2 0,2-1-180,4 1 0,-5 0-24,5 6 0,-4 0-58,-2 0 0,-2 0 53,-4 0 1,0 0-245,-11 0 1,2 0 188,-14 0-530,0 0 1,-14 2 159,-3 4 1,-4-2-254,-2 7 1,-10 1 80,-7 5 0,-8 0-78,-9 1 0,-7 1 38,1 4 1,-8 2 367,1 4 0,-6 2 0,1-8 0,-4 6 0,10-6 0,3 0 31,3-6 1,9 1 41,2-1 1,14-2 703,-3-3 0,13 3 219,-1-3-564,4-4 0,10-1 3,3-7 0,10 6-19,2 0 0,10-2-144,2-10 0,-1 2-39,7-8 0,-5 1-1023,-1-6 0,0 5 467,-1 0 1,-7 3-113,-4-3 1,-5-3 44,-7 3 0,-3 3-47,-8-3 1,-2 8 166,-4-1 1,-3-3 259,-9 2 1,1 0 401,0 6 0,-1 0-221,1 0 0,0 8 528,-1 4 1,3 3-350,3 2 0,3 1 144,3-1 0,4 8-102,-4 4 1,6 2-25,6-3 1,-2 5-213,8-4 0,-9 4-154,3 1 1,2-5-378,-2 0 1,1-8 292,-1 2 0,-4-3-608,4-3 0,-4 0 339,-2 1 1,-2-7-653,-4 1 518,4-8 1,-13 3-152,3-7 0,-3 0 106,-3 0 1,-1-7 529,-4-5 0,2-3 0,-8-3 0,2-1 0,-2-4 0,4 4 0,8-4 0,0 3 0,-1 3 0,3 5 0,3 1 59,-3 7 109,5-4 1,1 10 280,3 4 0,-2-2 1124,2 7-666,1 1 1,5 5-394,0 1 1,-2-7 520,-4 1-255,4-1 333,-6 7-626,8-1-642,0 0 0,8-7-228,4-4 0,3-4-490,2-2 0,3 0-24,3 0 1,6 0 365,11 0 0,-2 0-759,9 0 0,-1 0 761,6 0 0,0 0 529,0 0 0,-2-2 0,-4-4 0,-4 4 0,-7-4 0,-2 4 225,-5 2 1,-3-5 257,-7-1 0,-7 0 1707,1 6-1557,-8-8 0,3 4-407,-7-7 1,0 5 28,0-5 1,0 5-256,0-6 0,8 1 0,2-7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8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7913,'0'-18'848,"2"3"-634,4 4 1,9 1-88,8 4 0,10 2 201,1-7 1,1 7 29,6-2 1,1 6 29,-2 6 1,1 5-95,-7 13 0,-5-3-87,0 8 1,-14-1 125,3 7 1,-12 0-124,-1-1 0,-5 1-186,-5 0 0,-11-6 151,-7-1 0,-6-1-561,6 2 1,-8 2-41,2-8 1,4-2-259,2-9 0,4 1 137,2-7 1,-1 0 176,1-6 1,7-2-367,5-4 1,1-5 277,-2-13 1,4-2 66,-4-9 0,6-7 391,6-5 0,-2-8 0,8-3 0,-9 6 0,3 6 0,2 7 0,-2-1 0,7 5-157,-1 6 0,-5 4 157,-1 8 0,2 5 1022,-2 1-450,-1 7 991,3-4-1048,-6 16 0,6 2 203,-8 7 1,0 6-193,0 0 0,-2 6-74,-4-6 1,2 6 5,-7-6 1,5 8-98,-6-2 1,1-2-1001,-7 1 1,1-1 470,0 2 1,-1 2-1435,1-8 1,0 2 1601,0-2 0,-9-3 0,0 5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7942,'-18'9'0,"1"-3"505,0 4 0,1-1-155,5 9 1,3 1 550,8 4 0,2-2-366,4 8 1,3 0 331,9 5 1,7 7-58,4-1 1,5-5 150,7-6 0,5 0-777,12 5 0,3-9 25,8-7 0,-5-3-1249,-1-9 0,1 5 679,5-5 0,-5 0-1695,-1-6 0,-5 0 2056,5 0 0,-7-16 0,4-3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7975,'0'-18'401,"0"1"727,0 8-359,0 1-393,0 8 1143,0 0-1082,0 8-227,0-6 0,0 13 153,0-4 0,0 5-214,0 1 1,0 0-148,0 1 1,0-1 15,0 0 0,2-5-181,4-1 1,-2-7-240,7 2 165,1-4 183,-3-2 1,7-2-635,-5-4 253,4-3 186,3-16 1,-1 5-119,0-3 1,-1 4-95,-5 2 330,5-1 0,-14 1-31,3 0 283,-3 0 73,-2-1-257,0 1 47,0 7 1,0 1 326,0 3-111,0 4 85,0-6-34,0 8-205,-7 0 15,5 0-66,-6 0 0,8 2-12,0 4 1,0 6 219,0 11-180,0 4 45,0 7 0,0 3 95,0 3 0,0 4-86,0 8 0,0 2 108,0 4 0,0-5-194,0 5 1,0 2-123,0-3 1,0 7 69,0-7 1,0-5-129,0-6 1,0-2-490,0 3 319,-8-5 200,6-15 1,-11 3 59,7-6-83,-7-1 159,3-14 1,-7-1 66,-1-8 0,1 0-60,0 0 1,0-4 184,-1-7 1,-5-3-110,0-15 1,0 6 110,6-6 1,1 1 203,5-7-169,3 8-74,8-6 0,-6 14 146,1-4-122,-1 4 0,8 2-176,4-1 0,-3 3 89,9 3 0,0-3-113,5 4 106,0 3 0,0-6-36,1 9 1,1-7-32,4 6 0,-4-5-472,4 5 248,-4-7-111,-1 11 0,5-14-304,0 5 1,0 1 30,-6-1 0,6 1-942,0-1 1555,0 3 0,-5 0 0,-1-1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19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1074 7961,'-18'17'-1,"1"0"217,7 1 1,-3-7 953,7 1-387,0-1-98,6-1 331,0 5-637,0-13 1,2-2-205,4-11 0,2-6 8,3-7 0,5 3-313,-5-8 1,-1 6 203,1-6 0,-5 1-265,6-7 0,-9 0 101,3 1 0,-4-3-7,-2-3 0,0-1 10,0-11 0,2 10 1,4-10 1,-4 6 139,4 0 0,1-2-38,-1 7 1,6 1-9,-7 5 1,9 0 26,-3 1 1,5-1-130,1 0 0,2 3 67,4 3 0,-1-2-98,6 8 1,1-6 106,6 6 1,0 0-6,-1 6 1,3 5 13,3 1 1,-7 7-27,7-2 1,-15 4-51,4 2 0,-8 8 50,-3 3 0,-9 10-46,-3 3 0,-4 4 51,-2-5 1,-10 8-226,-7-2 1,-8 6 12,-10 5 1,-1-5 0,-5-1 1,5-1 303,-4-10 1,5-2-126,6-9 1,4-2 638,8-5 1,5-3-282,1 4 0,9-4-118,2-2 1,9 2-91,14 4 1,4-4 122,8 3 1,2 3-146,3-2 1,-4 7 97,5-1 1,-5-2-307,-1 1 1,-8 1 41,-4 5 1,-6-6 201,-5 1 0,-4 0-93,-8 5 1,-10 0 244,-7 1 1,-4-1-85,-14 0 0,2 0-121,-13 1 0,0-1 54,-6 0 0,2-7 13,4-4 1,-2 2-205,7-3 0,7 1 52,5-6-1312,7 0 629,-3-8-664,16 6 1,17-5 61,15 7 1321,7 0 0,13-8 0,1-2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0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7932,'10'10'0,"-5"-1"3484,-10-3-1679,3-4-1185,-6 13 0,0-7 716,-3 4 1,-7 3-644,-5-4 0,-4 5-323,-7 1 0,-1 0-146,1 1 1,1 5-225,4 0 0,-4 8 0,6-4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35 8042,'-8'-17'1172,"-2"7"1,-7 3-672,0 7 0,-6 0-158,-1 0 0,-4 5-272,4 1 1,-6 13 134,1-1 1,4 5-751,2 0 0,3-2 323,3 8 1,6-6-415,-1 6 1,8-8 291,-2 2 1,6-4-39,6-1 1,4 5 104,7 0 0,6 8 227,0-2 0,-2 3 667,-9 3 1,3 0-394,-3-1 0,-4-3 869,-3 4 0,-3-6-468,-2 5 0,0-1 344,0-10 0,-5 6-436,-1-6 1,-6 6-275,6-6 1,-5 0-204,5-6 1,0-5-270,6-1 1,0-5-1353,0 6 1007,0-8-704,0 3 1,8-16 506,4-9 1,3-1-123,2-10 0,1-7 876,-1-11 0,8-3 0,2-2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1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8006,'27'-7'0,"4"3"114,-8-8 0,6 8 285,-6-2 1,0 5 139,-6 1 1,-5 0-120,-1 0 1,-5 0 270,5 0-130,-7 0-514,4 0 0,-10 7-44,-4 5 0,-9 3-121,-8 3 1,-6 5 219,6 0 0,-6 6 174,6-6-679,-8 0 0,14-6 207,0 0 0,7-5-13,10-1 0,2-7 48,4 2 1,17-4-459,11-2 1,18-2 55,0-4 1,6-1-168,0-5 0,-12 4 314,0 8 0,-9 0 416,-8 0 0,-4 0 28,-8 0 1,-8 2-86,-3 4 0,-13 4 182,-11 7 1,-7 0-95,-9 1 1,-3-1 716,-3 0 0,-3 1-119,-3-1 1,-2 0 112,8 1 0,-1-1-74,6 0 1,3-1-230,3-5 1,10 3 221,7-9-420,8 9 0,-2-12-208,12 4 1,6 1 143,11-1 0,10-2-252,7-10 0,8-2-216,-2-3 1,-1-4-289,1 3 1,-10-3 107,-1-3 1,0 1-399,-7 0 0,-4-1 81,-7 1 1,-2 0 255,-9-1 1,0-1 531,-6-4 0,-16-4 0,-3-8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35 7999,'0'-9'35,"0"1"1,6 6 712,-1-4-391,1 4 1,-4-5 94,4 7-201,-4 0 1,7 0 3,-3 0 0,-2 2 22,8 3 1,-7 5-23,7 7 0,-6 3 28,5 3 0,-5 11 164,5 13 1,-7 3-89,2 2 0,2 5 47,-2 1 1,-1 7-130,-5-1 0,-2-2-179,-3 1 1,-5-5 156,-7 5 0,-1-7-916,1 2 1,-6-4-8,0-2 0,-6-8-392,6-4 1,0-9 555,6-2 0,-3-8-76,-3 2 1,2-11-69,-8-6 0,6-5 234,-6-1 0,6 0-88,-6 0 1,8-13 501,-2-4 0,4-6 0,1 0 0,1-12 0,0-9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2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7983,'8'-10'0,"4"4"0,5 4 333,6 2 0,-2 8-26,8 4 1,-6 9 1282,6 2-738,0 8-124,6-12 1,-1 12 431,1-8 0,-1 8-583,1-2 0,0-4-14,-1-2 0,1-2-214,0 2 1,-1-10-125,1 5 0,0-5-1411,-1 4 0,3-7 804,3-4 0,-3 2 382,3-3 0,4-7 0,1-7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7901,'-10'0'359,"2"0"0,8 2 734,0 4-167,0-4-426,0 14 0,8-9 13,3 5 1,7-3 744,5-3-858,4-4 0,9 6-127,5-8 1,-3 0-244,8 0 0,1 0-317,5 0 0,-8-6 273,-4 0 0,-5 0-504,-6 6 1,-4 0 86,-8 0-623,0 0 499,-7 0 1,-2 2-59,-8 4 1,-8-2 95,-3 8 1,-7-1-25,-5 6 1,2-5-108,-8-1 0,0 1 648,-5 5 0,5-5 0,0-1 0,8 1 0,-12 5 0,6 1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7747,'0'10'406,"0"5"302,0-3 1,0-3-281,0 3 0,-2 0-42,-3 5 0,1 6 990,-8 0-893,1 8 0,-7-4 357,1 7 0,0 9-317,-1 3 1,1-2-372,0 2 1,5-5 24,1 5 0,5-7-280,-6 1 0,8-9 147,-1-2 0,3-6-896,2 6 0,0-14-102,0 2 0,2-5-712,3-1 1,-1-3 508,8-8 1157,-1 0 0,7-8 0,-1-1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3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8025,'10'-8'435,"-2"-2"0,-6 1-145,3 3 0,-1-2 151,8 3 1,-6-1 208,5 6-363,-7-8 0,11 6 100,-3-4 0,3 4 119,3 2 1,-1 0-83,0 0 0,6 0-166,1 0 0,6 0-135,-1 0 0,4 0 65,2 0 1,-1 0-173,1 0 0,-6 0 32,0 0 0,-3 0-22,3 0 0,-4 0-1065,-7 0 569,-1 0-782,0 8 509,-7-6 21,-2 6 123,-8-8-362,-8 0 180,-2 0 569,-7 0 1,5 0-214,1 0 238,7 0-551,-4 0 242,8 0 496,0 0 0,-7-8 0,-3-2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0 8036,'12'0'2255,"-1"0"-1894,-7 0-412,19 0 1,-9 2 629,15 4-260,-16 3 1,10 11 287,-11 3 0,-3 2-186,3 4 0,-8 5-71,1 1 1,-3-1-107,-2 7 1,-2-5-44,-3-1 1,-7 0 42,-11-1 1,-2 7-335,-4-1 0,-9 1-147,3-7 1,-3-1-168,3-4 1,0-2 122,1-4 0,1-6-77,4 1 0,-2-3-293,8-9 359,0-1 1,8-6 66,3-5 0,3 0 50,3-11 1,4 3-127,-4-9 0,6-4 153,6-2 0,-2 2 131,7-2 0,1 8 74,5-2 1,0 10-66,1 1 1,1 8 393,4-1 0,-2 3-189,8 2 0,-2 7 8,2 5 1,4 1-48,-5-1 0,3 7-60,-2-7 1,4 7-178,-4-8 0,-2 5-257,2 1 0,-6-1-187,5-5 1,-4 3-1251,4-9 1773,-6 9 0,3-12 0,-8 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0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10745,'-6'18'1151,"0"-1"1,-5 0-668,5 0 0,-5 6-182,5 1 1,0-1-65,6-6 0,-6 0-716,1 0 1,-1-5-202,6 0 1,2-7-564,4 7 1,3-8 1241,8 1 0,1-18 0,-1-6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7990,'-10'0'2257,"2"0"-1425,8 0 1,0 2 1662,0 4-1867,8-4 0,2 5 138,7-7 0,0 0-307,1 0 1,1 0-240,4 0 1,-2 0-375,8 0 0,0 0-539,6 0 1,-6 0-45,-1 0 0,-5 0-860,6 0 1,-9 2 1596,-3 4 0,0-4 0,-7 6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4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11558,'0'17'1470,"0"0"-1107,0 1 0,0-7 90,0 1 0,0-1-561,0 7 0,-2 1 146,-4 4 1,-2-2-705,-3 8 0,-5-6 416,5 6 1,1 0-2419,-1 6 2668,7-1 0,-12 9 0,7 1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5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1732 7826,'0'10'93,"0"-2"1,0-7-121,0 5 230,0-4 171,0 6 16,0-8 1362,0 0-1016,0-8-526,8 6 1,-6-13-26,4 3 0,-4 3-67,-2-3 1,5 1 116,1-7 1,0-5-81,-6 0 1,6-6 53,0 6 0,5-8-118,-5 2 0,5-11-114,-5-6 1,8-4-93,-3-2 0,3 0 116,-3 0 1,5-2-114,-5-4 0,5 3 21,1-9 1,2 1 122,4-7 0,-3 3-495,3 3 0,2-3 210,-2 4 1,6 3-122,-6 2 0,6 4 156,-6 2 1,0 0 144,-6 0 1,6 8 108,0 4 1,2 5 291,-2 6 1,-3-2-75,3 8 0,-2 0-64,2 6 0,-4 5 21,4 1 1,-3 7 24,-3-2 1,0 4-221,0 2 1,1 0-19,-1 0 1,-5 6-84,-1 0 0,-7 7 29,2-1 0,2 3-152,-3 3 1,1 5 13,-6 0 1,-8 0 104,-3-6 0,-5 8-221,-1 4 0,-8-2 57,-4 2 0,-3-2-206,-3 2 0,6-2 228,0-4 1,8-4 206,-2 4 1,11-2-95,7 2 0,3-3 136,2 3 0,2-4 12,3-2 0,5 0-82,7 1 0,6 5 731,0 0 0,2 0-311,-1-6 0,-7 1 545,0-1 1,-1 0 696,-11 1 224,9-1-1294,-12 0 1,-2 1 37,-12-1 1,-5-5-486,-6-1 0,-6-1 72,-11 1 0,-7 3-697,-10-9 0,3 7 420,-4-6 1,4 0-1548,2-6 1,10 0 160,7 0 1498,8 0 0,10 0 0,0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7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362 122 7909,'0'-18'186,"2"1"682,4 0 0,-2 5-333,7 1 0,-7 5 685,2-6-804,4 8 0,-8-5 374,3 3-395,-3 4 0,-4-6-134,-3 8 0,-5 10-91,-7 7 0,-8 8-67,-4 10 0,-10 5-189,-1 1 1,-6 7 113,5-2 1,1-3-175,5-3 0,8-9 73,4-2 1,10-8-376,1 2 0,8-10 51,-1-1 1,5-8-106,5 1 1,5-3 160,7-2 1,8 0 69,4 0 1,4 0 190,1 0 1,1 2-127,0 4 1,-3-4 412,-3 4 1,2 3-168,-8 3 1,-2 5 727,-9 6 1,1-3-163,-7 3 1,0 2 88,-6-2 0,0 6-286,0-6 0,0 0-48,0-6 1,0 1-392,0-1 1,0-6 196,0 1-884,0-8 429,0 3-1375,0-7-1143,0 0 1554,0-7 0,0-3 127,0-7 1125,0-8 0,8-2 0,1-8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7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7909,'27'-12'0,"-4"1"0,-2 5 979,2-6 0,-3 6-298,3-5 1,-4 7-142,-2-2 1,-1 2 67,-5-1 0,5 3 229,-5-4-1055,5 4 1,-1 4 230,-3 4 1,-5-2-436,-7 7 1,0 3 334,0 9 0,0-2-210,0 8 0,-5 0 42,-1 5 1,-6-1-37,6-4 1,1 2 501,5-8 0,2 6-104,3-6 1,11 6 26,7-6 1,2-2-33,-2-10 1,-2 5 128,8-5 0,-8 3-60,2-3 0,-9 3 95,-3-8 1,-7 7-16,2-1 0,-4-3-65,-2 3 0,0-1-171,0 7 0,-2-1-127,-4 0 0,-4 1-426,-7-1 1,-6 6 291,0 0 1,-6 0-340,6-5 1,-6-3 137,6-4 0,-6 3-60,6-8 1,-6-1-57,6-5 0,-6 0-631,6 0 1194,0 0 0,6-15 0,-1-4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7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7909,'-11'-15'-24,"-1"4"1,8 1 341,-2 4 1,3 4 1305,-3-4 161,4 4-1277,-6 2 0,8 8 352,0 4 0,-2 11-323,-3 6 0,1 3-87,-8 3 1,8 0-129,-2-1 1,5 1-721,1 0 0,0-3-425,0-3 0,3 4-2003,9-4 2826,0-4 0,13 0 0,-8-8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8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68 7939,'-9'-18'1486,"1"1"-1060,8 7 1,2-3-154,4 7 0,1 2 213,5 10 0,1-2-101,-7 8 1,6 5 106,-6 6 1,5 8-132,-5-2 1,0 1-331,-6-1 0,0 4-120,0-4 0,0 2-247,0-2 0,0 3-116,0-3 1,0-4 247,0-2 1,0-9-1722,0-3 671,0-7 972,0 4 0,0-16 92,0-3 0,5-13 105,1-4 1,6-5-28,-7-2 1,9 2 148,-3 5 1,-1-1 119,2 11 0,-7-1 116,7 13 404,-8-7-478,4 11 1,-8 2 292,0 12 0,0 3-194,0 2 0,-2 6-32,-4 0 1,-4 6-212,-7-6 0,-2 8-174,-4-2 1,3-4-26,-3-2 1,4 2 107,2-2 0,5 0-339,1-5 0,5-3-95,-6-3-145,8 3 116,-3-13 15,7 6 345,0-8 0,2 2-8,3 3 0,-3-1 203,4 8 0,-4-1-49,-2 7 0,-6 5 126,0 0 0,-9 2-57,-2-2 0,-1 2 141,-5 4 1,2 2 53,-2-8 0,4 0 17,-4-6 1,9 0-102,3 1 0,5-9 78,-6-3 1,9-2 290,-3 2-342,4-4 0,4 0-311,4-8 0,5-13 94,12 1 0,-2-5-97,8 0 1,0-2 28,6-4 1,-6 4 108,-1 8 0,-6 5 32,1 1 1,2 7 108,-2-2 0,-6 6 322,-5 6 1,-7 4-186,7 7 1,-8 6 323,2 0 1,-4 6-189,-2-6 0,0 6-120,0-6 1,0 2-143,0-2 0,0-4-144,0 4 0,1-9-7,5-3 0,-2-5-220,8 6 1,-1-8-286,7 1 1,1-3 254,4-2 1,-2-7-346,8-5 0,-8-5 182,2-6 1,-4 3-150,-1-3 1,-3 4 128,-3 2 1,1-1 23,-7 1 1,0 0 89,-6-1 1,-2 3-8,-4 4 0,-4-3 183,-7 8 0,-2 1-117,-4 5 1,-6 7 249,-12 5 1,3 5-49,-8 6 1,5-2 374,-5 8 1,2-6-68,-2 6 1,3-8 118,9 2 0,5-3-50,0-3 0,8 0 237,-2 1 0,3-7-94,3 1 1,6-8 248,-1 1-735,8 5 1,-3-6 43,7 7 1,0-5-10,0 6 0,1-7 25,5 7 1,6 0 23,11 5 1,4 0 93,7 1 1,9-1 206,3 0 1,2-1 11,-2-5 1,-1 5-144,-5-5 0,2 3-473,4-3 0,3-1 196,-9-5 1,6-3-420,-5 4 0,7-4-566,-2-2 1,4 0-2423,2 0 3415,0-8 0,0-9 0,0-10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2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87 137 7891,'-21'-17'0,"3"-1"1567,-3 1-983,12 8 1,-1-1 494,4 4-533,4 4 0,2-4-69,0 12 1,0 4-113,0 7 0,0 6 124,0 0 1,8 6-118,4-6 0,3 6-592,2-6 1,1 0-165,-1-5 0,2-3-422,4-3 1,4 1 218,8-7 1,-6-2-522,0-10 0,-2-6 435,1-11 0,3 2 231,-8-8 0,-5 6 270,-7-6 0,-7 6-44,2-6 0,-4 8 209,-2-2 1,-2-2 123,-4 2 1,-2 6 127,-3 5 1,-5 8 40,5-2 1,-3 6 252,3 6 1,-3 6-182,9 11 0,-7 10-38,6 7 1,0 2 7,6-1 1,0 1-17,0 4 1,0-1-205,0-5 0,0-3-83,0 3 1,0-4-244,0-1 1,-1-6-21,-5 0 1,4-2-268,-4 2 0,2-6 129,-2-12 0,3 3-99,-9-8 86,8-1 184,-11-5 0,7-7 386,-3-5 0,3-3 104,8-3 0,0 1 261,0 0 0,0 5-47,0 1 1,8 7-211,3-2 1,-1 4 385,1 2-319,1 0 0,3 8-74,-3 3 1,-5 7-64,-7 5 1,0-4 33,0 4 0,0-4-65,0-1 0,-1 5 0,-5 0 0,4-6 257,-4-5-250,4-1 1,2 1-622,0-1 382,0-7 0,8 4-537,3-8 0,5 0 337,1 0 1,2-2-990,4-4 0,4 2 36,8-7 1197,-8 7 0,13-19 0,-3 4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3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52 503 8918,'-17'8'3526,"7"1"-3132,5 9 0,3-1 152,2 0-370,0 1 1,-2-1 177,-4 0 0,4 0 171,-4 1 0,4-1-825,2 0 0,0-5 169,0 0-1595,0-9 756,0 13 138,8-14 1,2-2 248,7-12 1,2-3 126,4-3 0,-1-5 198,6 0 1,1-6 64,6 6 0,-2 2 290,-4 10 1,-3-3-132,-2 8 1,-5 1 564,4 5 1,-10 7-281,-1 5 0,-8 3 383,2 3 1,-5-1-212,-1 0 0,-7 0-24,-5 1 0,-3-1-137,-3 0 0,1-1-275,0-5 1,0-3-569,-1-8 510,1 0 0,2-8-313,3-3 0,-2-10 166,9-2 0,-1-8 20,6 2 0,0-6-27,0-5 1,0-4-16,0-8 1,0-6 247,0 0 1,6 0-82,-1 6 1,7 8 198,-6 4 0,5 5-42,-5 6 0,8 4 204,-3 8-81,5 7-19,1 3 1,0 7 127,0 0 0,-5 7 107,0 5 1,-1 3-175,6 3 1,1 7-63,-1 3 0,2 7-139,4 6 0,-3-3 76,3 8 0,2 0 158,-2 6 0,0 6-68,-6 0 0,6 1 32,0-1 1,-5-4-63,-7 4 0,1-4 50,5-2 0,1-2-491,-1-4 1,-6-4 202,1-7 1,-2 0-751,1-1 1,3-7 448,-9-4 1,7-4-1197,-6-1 366,7-9-664,-11-1 1849,13-16 0,-13-1 0,6-9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30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10530,'-10'8'1717,"-5"-6"0,5 5-1065,-7-7 0,0 0-212,-1 0 0,-5 0 78,0 0 0,-6 6-720,6 0 1,-6 7-851,6-1 0,-6 1-1160,6-1 2212,0 3 0,6-13 0,0 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0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7979,'0'-10'3735,"0"-5"-3079,0 13-74,7-6-360,-5 16 1,12 1-15,-8 9 1,-1 5-652,-5 0 369,0 7 0,0-8-605,0 6 1,6 1 415,0 6 1,7-6-88,-1-1 1,5-6 95,6 1 1,4-4-451,8-2 380,-1 0 0,1 1 116,-1-1 1,-1 0 321,-4 1 0,-4-1 1037,-8 0-837,0 8 0,-5-6 232,-1 4 0,-7-1-230,2 1 0,-10-4 262,-2 4 0,-7-4-157,2-2 1,-11 1-460,-1-1 0,-7 0 92,1 1-1583,4-9 1087,-8 7 1,6-13-303,-7 9 1,5-8-1800,0 2 2543,8-5 0,-12-8 0,6-3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30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7951,'-19'0'6118,"4"0"-5245,15 0-402,0 7 129,0-5 1,0 8-1081,0-4-717,7-4 1,-3 13 1196,8-3 0,-1 3 0,7 2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31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122 397 10828,'17'2'1155,"0"4"1,1-4-714,-1 3 0,2-3-433,4-2 1,-4 0 58,5 0 1,-5 0-731,-2 0 1,0-5-517,1-1 188,-9-8 0,5 5 379,-8-9 0,-1 7 141,-5-1 1,-5 7 343,-1-7 0,-8 2-86,3-1 0,-5-3 498,-1 9 0,6-3-236,-1 2 0,6 4 708,-5-4 1,7 6-258,-2 6 0,2 12-12,-2 10 0,5 5 221,-5 2 1,4 5-213,2 1 1,-6 7-62,0-2 1,0-2-124,6 2 0,0-7-135,0 1 0,0-9-318,0-2 0,0-8-441,0 2 0,0-4 290,0-1 1,0-7-938,0 1 641,8-8 0,-4-4-458,8-12 0,-9-3 662,3-3 0,-4-1 170,-2-4 0,0 4 605,0-4 0,-2 3-289,-4 3 0,3 8 2066,-9 3-1416,0 4 1,-5 2 28,0 0 1,0 8-103,-1 3 0,1 10 73,0 2 0,-1 0-257,1-5 1,0 5-150,-1 0 1,7-2-377,-1-9 0,6 1-734,-5-7-761,7 7 1180,-4-11 0,10 6-322,4-8 0,9-8-665,9-3 1,6-12 600,-1-6 1,12-4-107,5-2 0,6-5 338,5 0 1,3-1 205,4 7 0,-3 1 135,-3 4 0,-6 4 111,0 8 1,-2 7 26,-10 4 1,-1 4 297,-10 2 0,1 0 608,-6 0 0,-7 0-430,-6 0 1,-5 2 527,6 4 0,-8-2-369,1 7 1,-5-1-147,-5 2 0,-5 3-151,-7-3 1,-3 3-287,-3 2 0,-2 1-232,-4-1 1,-3 0-284,3 1 1,-2-3-903,2-4 1020,-4 5 1,14-14 70,-4 4 1,12-6-7,5-6 1,4-6-12,2-11 0,2-2 91,4-4 0,5-3 75,12 3 0,-2-2 45,8 2 1,0 4-6,6 8 1,-1 5 330,1 1 0,2 5-167,3-6 0,-1 8 284,7-1 1,-6-3-190,6 2 0,-5-5 23,5 5 1,-6-2-56,7 2 1,-1 3 191,6-9 1,-6 6-456,0-5 0,-9 1-586,-3-1 0,-7 1 345,-9 4 1,-3 2-802,-4-7 666,-3 7 1,-14-12 514,1 5 0,-9 1 0,3-1 0,-5-1 0,-1-5 0,0-8 0,-1-4 0,7 4 85,-1 2 0,1 2 178,-7-2 0,7 3 1473,-1-3-786,1 12-351,-7-5 1,7 14-180,-1-3 0,8 10-302,-1 7 1,3 5 2,2 6 0,0 6 61,0 12 1,5 5 88,1 12 1,6 3-14,-6 8 0,5 6 5,-5 1 1,0-1 75,-6-6 1,0 0-738,0 0 0,-8-5 280,-4-1 1,-3-7-249,-2 2 0,-1-12 254,1-5 1,0-5-461,-1-1 0,3-8 135,3-4 1,-3-12-478,3-5 940,-3-4 0,-2-10-99,-1-3 0,7-12 266,-1-6 1,3-4-144,-3-1 0,5-7 1256,7 1 0,0-1-234,0 7 1,1-1 113,5 0 0,4 6-446,7 1-148,0 6-291,8-3 1,-5 8-432,3 0 0,2 5 134,-2 1 0,6-1-347,-6-5 0,0 7 325,-6 4 0,1-1-1973,-1 1 1,-6 0 142,1 6 1848,-8 0 0,11 8 0,-5 2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32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11540,'-9'8'2450,"3"3"0,-2 5-928,2 1 0,-5 6-983,5 0 1,0 0 128,6-5-596,0 7 1,8-6 85,4 4 1,7-12-371,10-5 0,5-4 241,12-2 0,5-8-1430,-5-3 0,-4-5 436,-2-1 0,-11 0 113,-6 0 1,-5-1 593,-7 1 1,-3-6 340,-8 0 1,-4-2-59,-7 2 1,-3 3-117,-15-3 1,-5 10 506,-7 1 0,1 8-246,5-1 1,2 3-443,5 2 1,3 7 217,7 5 54,9 11 0,-7 4 0,7 8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33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8129,'0'-10'300,"0"-5"-194,0 13-239,8-13 1,-4 7 26,7-3 0,-5-3 22,6 8 1,-7-1 237,7 1-22,-8 4 174,11-6-273,-13 8 395,6 0-173,-8 0 5687,0 0-5532,0 8 1,-2 1-62,-4 9 1,2 7 158,-7 4 1,5-2-127,-6 1 0,7-1 27,-7 2 0,6 2-61,-5-8 0,7 0-54,-2-5 0,2-1 194,-2 0 0,5-7-2816,-7 5-109,8-13-1146,0 6 2559,0-8 0,8 0 1024,3 0 0,12-16 0,4-3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2:58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52 347 8235,'-15'-18'-145,"3"1"0,-1 0 179,7 0 1,0 5 394,6 0-312,0 1-96,0-6 0,0 5-147,0 0 0,2 9 155,4-3 0,-2-2-89,7 2 1,1 1 144,5 5 1,6 0-15,0 0 1,8 0-61,-2 0 1,4 0-26,1 0 0,3 0-2,3 0 1,7 0 19,10 0 1,-1-6-95,8 0 1,-1-2 77,6 3 0,6-3-146,0-4 1,-5 3 197,-7 3-648,8 4 604,1-13 1,7 11 25,-4-8 1,-4 8-79,4-1 0,-4 3 65,-2 2 0,6 0-6,0 0 1,2 0 2,-1 0 0,-5 0-6,4 0 1,2 0-169,-2 0 0,6 0 157,-6 0 0,-4 0 11,-2 0 1,-3 0 13,9 0 1,-4 0 50,-2 0 1,4 0 39,-3 0 1,8-6-55,-8 0 0,9-5 10,-4 5 1,0-6-33,-6 6 1,6-5 3,0 5 1,4 0 10,-10 6 60,4 0-77,-11 0 0,7 0-31,1 0 0,-1 0 51,0 0 1,0 0-103,1 0 0,-7 0 31,1 0 0,-1 6-5,7 0 1,-1 0 22,0-6 0,0 0-7,1 0 1,-1 2 48,0 3-594,0-3 555,1 6 0,5-8 58,0 0 1,2 0-89,-2 0 1,-8 0 30,8 0 1,-7-6-37,7 0 0,2 1-5,-2 5 0,0 0 40,-6 0 0,0 0-6,1 0 1,-1-2 78,0-4 0,0 4-81,1-4 0,-7 4 138,1 2 1,1 0-6,10 0 1,-7 0-24,7 0 1,-8 0-35,8 0 0,-2 0 17,2 0 1,-4 0-78,5 0 0,0 6-6,0 0 0,4 0-9,-5-6 0,8 0 42,-2 0 1,2 5 12,-2 1 1,3 0-26,-3-6 1,-2 0 165,2 0-168,0 0 57,5 0 0,-5 6 132,0 0 0,-6 5-132,6-5 0,-6 5 19,6-5 1,-6 6-134,6-6 1,-8 5 115,2-5 0,-4 5-166,-2-5 0,2 6 142,4-6 1,4 5 116,8-5 0,1 0-200,5-6 1,-3 5-155,8 1 1,-13 0 126,2-6 0,-12 0-6,0 0 1,-14-6-226,-9 0 1,-9-5 43,-14 5 0,-12-7-135,-11 1 379,-20-3 0,-5-3 0,-16 1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27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8223,'0'-10'-1240,"0"3"1662,0-1-165,0 6 14,0-13 0,0 11 510,0-8-150,0 1-162,8-7 1,1 7-166,8-1 0,1 8-30,-1-1 0,0 3 278,1 2-305,-1 7-66,0-5 1,1 14 63,-1-5 1,-5 3-131,-1-3 1,-1 5-385,1-5 49,5 5 1,-9 1-836,5 0 623,-4 1 0,-8-1-367,0 0 1,0 1 141,0-1 0,-2 6 143,-4 0 0,-4 6-15,-7-6 1,0 2 528,-1-2 0,1-4 0,-8 14 0,-2-6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2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35 432 8223,'-10'0'341,"-5"0"179,13 0 0,-6-2-489,8-4 1,2 2-76,4-7 1,3 5-17,9-6 1,5 1 232,0-7 0,2 7-5,-2-1 0,-2 9-138,8-3 1,-8-2-137,2 2 1,-3 1-65,-3 5-44,0 0 262,1 7 0,-7-3-149,1 8 1,-7-1 62,7 6 0,-8-5 312,2 0-316,-4-1 112,-2 6 1,0 7 142,0-1 0,0 0-142,0-6 1,0 6 122,0 0 1,0 0-127,0-5 57,0 7-43,0-14 1,0 12-138,0-11 1,0-3-50,0 3-123,0-8 167,7 4 1,-3-8-254,8 0 174,-1 0 1,12-8-60,0-4 1,8-11-176,-2-6 1,11-3 76,7-3 1,1-7 79,-2-5 1,10-3-67,-4-2 0,3 6 175,-3 0 1,-2 8 117,-3-3 1,1 5-48,-8 1 1,-1 8 247,-10 4 0,1 4-135,-7 1 0,1 7 263,-7-1-74,0 8 1,-1-1 245,-5 10-273,-3 5-176,-8 15 74,0-6 1,0 14 102,0-4 0,-2 4-59,-4 1 0,-2 3-3,-3 3 0,-5-3-29,5 3 1,3-3 8,2-3 1,5-1 9,1-4-36,0 4 0,0-14 1,0 6-205,0-8 1,5 1-7,1-1 0,8-5-139,-3-1 0,4-7 93,3 2 1,-1-4-125,0-2 1,1 0 107,-1 0 0,2-8-68,4-4 1,-9 3 34,3-3 1,-5 1-2,-1-7 0,3-5 214,-8 0 1,-1 0-54,-5 6 1,0-1 160,0 1 1,0 0-79,0-1 0,0 1 89,0 0 0,0 5 119,0 1 0,0 5 258,0-6 1,0 7 356,0-7-445,0 8 153,0-3-95,0-1-115,0-2-323,8-7 0,2 1 95,7 5 1,0-3-160,1 9 1,-7-7-40,1 6 0,1-5-290,10 5 0,-3 0-980,3 6 673,-4-7 371,-2 5 1,6-6-411,0 8 1,0 0-386,-5 0 500,-1 0 0,0 8 208,1 3 0,-7-1-41,1 1 0,-6 1-78,5 5 467,-7 1 0,11-1 0,-5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28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8216,'0'9'1437,"0"-1"0,0-6-1122,0 4 1,2-4 280,3 3 2,-3-3-548,14-2 1,-13 0-622,9 0-1931,-8 8 2502,11-6 0,-5 21 0,7-4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28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 8197,'-25'-17'2050,"8"11"-2003,7 12-47,18 11 0,-6-7 0,5-3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4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 7882,'10'7'1664,"-2"3"0,-3 7-365,1 0 0,2-5-473,-2 0 1,1-1-269,5 6 1,1 1-196,-7-1 0,6 0-19,-7 1 0,1-1-90,-6 0 1,0 8 78,0 4 1,0-2-35,0 2 1,-2 2-85,-3 9 0,-11-1-257,-7 7 1,-8-6 60,2 7 0,1-7 10,-7 6 1,4-5-103,-9 5 0,3-8-199,2 3 0,1-7 76,-1-5 0,8-4-125,4-8 1,-2-1-62,2-5 1,0-3 131,6-8 0,5-2-355,1-4 0,7-3 128,-2-9 0,4-1-55,2-4 0,2-2 267,4-4 0,3 0 66,9 12 1,7-8 83,3 14 1,5-7 135,2 12 0,-1 1 574,1 5 1,0 0-384,-1 0 1,-5 0 868,0 0-546,-8 0-229,12 7 1,-14-3 70,4 8 1,-3-3-151,-3 3 0,0-2-349,1-5 1,-3-1-319,-3 8 0,3-8-2179,-4 1-955,5 5 3574,1-8 0,8 6 0,2-8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0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7979,'18'0'243,"-9"0"0,7 0 528,-5 0 0,4 5-231,3 1 0,-7 0-571,1-6 83,-1 0-1938,7 8 1886,-1-6 0,0 21 0,1-4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8089,'0'-18'535,"2"9"-149,4 3 450,-4-4 319,13 9-743,-5-7 1,5 10 107,-3 4 1,-3 3 10,-3 8 1,-4 3 17,4 3 1,-4-4-244,-2 4 1,0 2-232,0-2 1,0 2-40,0-2 0,0-3-196,0 3 0,0-10-840,0-1 520,0-1 239,0-1-686,0-2 479,0-8 0,0-2-101,0-4 0,0-10 104,0-7 1,5-7 127,1 1 0,6-4-4,-7-2 475,9 8-203,-5-5 0,3 14 13,0 1 70,-1 0 81,-1 15 186,5-6 1,-7 10 57,3 4 1,3 3 259,-8 9 1,-1-1-205,-5 0 1,0 1 156,0-1 1,0 6-277,0 0 0,0 6-225,0-6 1,-7 2-111,-5-2 1,-1-3 127,1 3 0,-3-4-512,3-2 1,3-1 56,-3-5 0,6 3-94,-5-9 1,7 3-109,-2-2 268,-4-4-58,9 5-10,-7-7 10,8 0 238,0 0 30,8 0 1,-5 0 154,9 0-40,-8 0 1,9 2 161,-7 4-126,0 4 1,-6 7-88,0 0 0,-2 1 143,-4-1 1,-5 8-109,-13 4 1,-2 9 32,-9 3 0,0 5 76,1-6 1,1 7-99,4-7 1,-2-1 519,8-11-238,0 5-66,6-14 1,5 4-75,1-11 0,7 3-44,-2-3-189,4-4 122,2-1 0,2-7-142,4 0 1,5-7-197,12-5 1,4-9 125,8-2 0,-6 0-65,0 5 1,0 1 171,5 0 0,-7 5 296,-4 1 1,-3 7 238,-3-2 46,0 4 1,-5 4-152,-1 4 1,-7 3 57,2 9 1,-4-1 716,-2 0-562,0 1-275,0 7 0,0-6-73,0 4 0,0-4-177,0-1-246,0-1 0,2-2-44,4-3 1,3-4-337,8-8 1,3-2 255,3-4 1,-4 0-192,4-11 1,-4 3-274,-1-9 1,-1 4 233,0 2 1,-1-1-77,-5 1 398,-3 0-38,-8 7 127,0-5 1,-2 7-103,-4-3 0,-3 3 13,-9 8 0,-1 6 85,-4-1 1,-2 9 147,-4-3 0,-9 11 317,3 1 1,-4 6-219,5-6 1,-1 5 253,1-4 1,-5 4-98,4-4 1,-3 4 50,9-5 0,2-1 202,-2-11 94,8 5-187,-4-7-279,15 1 0,3-1-251,7-3 130,0-4 1,7 6 449,5-8-207,11 0-24,4 0 1,10 2 130,3 4 0,0-5-190,12 5 1,-9-4-30,9-2 0,-4 0-337,4 0 104,-8 0 110,6 8 0,-11-6-729,7 4 1,-8-5 390,3-1 1,-5 0-1002,-1 0 1,-6 0 321,0 0 0,-2 6 110,1 0 0,-3 0 864,-7-6 0,7 0 0,2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10377,'17'0'2837,"0"0"-2060,1 0 1,5 0-259,0 0 1,8-6-255,-2 1 1,-3-7-44,3 6 0,-2-5-149,2 5-105,4-7-128,-14 11 0,6-12-880,-8 8-100,1 1-1654,-1 5 1685,-7 0-973,-3 7 2082,-7 3 0,0 15 0,0 2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7826,'-17'0'237,"5"0"138,1 0 0,7 2-61,-2 3 0,4 5 100,2 7 1,0 8 469,0 4-426,0 4-177,0 2 1,0 5 1133,0 0-682,0 9-398,0-13 1,0 12-206,0-7 1,0-3-292,0-9 0,0 2-427,0-8 0,6 0 82,0-6 1,1-5-594,-1-1 0,-2-7-885,8 2 747,-1-4 1237,6-10 0,8-9 0,2-10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6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7826,'11'12'1329,"1"-1"1,-6-5-661,5 6 0,-7-7 147,2 7 0,-4-6-278,-2 5 0,0 1 133,0 5 1,0 0-553,0 1 1,0-7 207,0 1-1379,0-1 1,0 7-2,0-1 1,0-5-1920,0-1 2972,0-7 0,0 19 0,0-4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8899,'9'8'843,"1"-6"-97,-4 3 0,-2-3-112,7-2 0,-5 0-224,5 0 0,-5 0-310,6 0-45,-8 0-132,3 0-36,1 0-345,-6 0-1011,13 8 868,-13 2 0,6 7-449,-8 0 0,0 1-366,0-1 1416,0-7 0,-8 13 0,-1-4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7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7899,'-10'2'-7,"4"4"0,-1-2 163,1 7 397,0-7-29,6 12 1,0-13 769,0 9-655,0-8-291,0 11 0,0-11 425,0 8-385,0-8 225,8 3 221,-6 1-475,5 2-148,-7 7-108,0-8-532,0-1-671,0 0 653,0-6 20,0 5 0,6-8-116,0-5 1,7 2-316,-1-8 1,3 1 372,3-6 0,1 5 50,4 0 0,-4 9 304,4-3 0,-3 4 401,-3 2 1498,0 0-1450,1 8 1,-9 1 699,-3 9-409,-4-9-70,-2 7 0,0-13 446,0 9 1,0-6-303,0 5-608,0-7 0,8 4-215,3-8 0,6-4-507,7-8 1,2 1-229,9-12 0,6-2 420,-1 2 1,12-6-944,-6 6 0,6 5 697,-12 7 1,1 7 484,-6-2 0,-9 12 339,-2 6 0,-7 3 410,-6 2 1,-3 1 1,-8-1 1,0 0 714,0 1 0,-8-1-229,-3 0 1,-5 0-387,-1 1 0,-2-3-196,-4-3 1,4 1-306,-5-7 1,5 0-373,2-6-112,0 0 1,5-2-470,0-4 1,9-4-143,-3-7 0,6-2 961,6-4 0,11-12 0,10-9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7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7899,'0'-17'2928,"0"-1"-2949,0 9 0,2-1-382,4 4 1,6-1 252,11-5 1,4-3 194,7 3 1,1-1 489,-1 1 1,1-1-235,0 7 1,-6 0-71,-1 6 0,-6 0-153,1 0 1,-6 8-8,-5 3 0,-5 7 38,-7 5 1,0-2 93,0 8 1,-2-6-166,-3 6 0,-7-6 14,-11 6 1,4-8-152,-4 2 0,3 2 28,3-2 0,0-5-386,-1-7 0,1-1 0,0 1 0,5-3-823,1-8 865,7 0 0,-10-4-150,9-7 1,-1-3-108,6-15 672,0 0 0,0-21 0,0-4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7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 7899,'0'11'284,"0"1"0,-6-1 185,0 7 0,-5 1 590,5 4 1,-6-4-352,7 4 0,-7-2-306,6 3 0,-5-5 782,5 4-574,-8 4-284,5-8 1,-3 12 6,1-8 1,5 6-479,-6-6 1,7 0-426,-7-6 1,8 1-113,-1-1 0,1-2-916,-2-3 1,4-3 1597,-4-3 0,-3-4 0,-1 6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8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7851,'-29'7'0,"0"5"0,13 5 698,-1 6 0,11-4 948,1 5 0,3-5-780,2-2 1,5 6 121,1 0 0,8 6 530,-3-6 1,7 2-764,5-2 1,-2-3-282,8 3 1,5-10-232,7-1 0,13-3-270,-2 3 1,3-4-250,-3-8 1,0-6-519,0 0 0,0-7 25,0 1 0,-2 2-1043,-4-1 1,2 7-460,-7-2 0,-1 4 2271,-5 2 0,0 0 0,-1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8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 7741,'45'-17'0,"-13"9"762,-14 8 0,-3 9 1024,-9 15 0,0-3-1297,-6 8 0,-2-1-238,-4 7 0,-7 0-251,-16-1 0,-23 16 0,-19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1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7979,'-8'9'968,"6"-1"219,-6-8 0,16-6-664,4 0 0,-3-7-58,3 1 0,-1-1-256,7 1 0,5-1-159,0 7 1,0-2-716,-6 3 361,0 3 304,1-6 0,-1 8 0,0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8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7905,'0'-10'834,"2"2"-217,4 8 0,-2 0-193,8 0 1,1 0 198,10 0-213,-4 0-296,14-7 1,-6 5-29,8-4 0,1 4 73,5 2 0,3-2-121,8-4 0,0 4-95,0-4 0,-6-1-308,0 1 1,-5 0-655,5 6 547,-15 0 259,9 0 0,-21 0-1111,4 0 749,-11 0 1,-4 2-32,-8 4 1,0-2 605,0 7 0,-8 1 0,-9 5 0,-10 1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9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87 7905,'-25'0'744,"14"0"1,-3 0-924,20 0 0,13 0 241,16 0 0,7-6 299,10 0 1,6-5-33,0 5 1,13-5 182,-2 5 0,10-2-780,-4 2 0,0 4 210,-6-3 0,-7 3-414,-4 2 1,-10 0 183,-2 0 0,-13 0-274,1 0-272,-11 0-497,2 0 1331,-15 0 0,-18-8 0,-11-2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39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7929,'-10'-7'-3,"3"5"-164,7-6 1,2 8 1355,3 0-482,5 0-266,15 0 1,-4 0 150,8 0 1,2 2-140,9 4 0,-1 3 72,7 9 1,0 5-224,6 0 0,0 8-56,0-2 1,-2 9-8,-4 3 0,-1-1-20,-5-5 1,-11 1 43,0 5 1,-10-5-17,-8 5 0,-3-5 97,-8-1 0,-4 1-224,-7 5 1,-5-3-128,-18 8 0,-1-5-337,-17 5 0,-4 0-626,-13 6 1,2-6-142,3 1 1,-3-9 1110,3 2 0,-3-3 0,2-2 0,7-1 0,8 1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2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8131,'17'0'1567,"0"0"1,1 0-736,-1 0-636,0 0 26,1 0-41,-1 0 0,0 2 112,1 3 0,-7 1-70,1 11 0,-9-3 551,3 9-275,-4 4-57,-2-8 1,0 14 152,0-4 1,-6 4-133,1 1 1,-9 1 29,3-1 0,-5 1-263,-1 0 0,-6-3-24,0-3 1,0 2-158,5-8 0,-1 6 104,-4-6 1,4 0-310,-4-5 1,-2-1-86,1 0 1,-4-5-293,5-1 1,-2-7 247,1 2 1,3-4-124,-8-2 1,6 0 31,-6 0 1,8-2 26,-2-4 1,10-2-327,1-3 270,1-4-153,1 5 9,2 0 434,8-5 0,8 13 164,4-4 0,11 4-29,5 2 0,5 0 268,2 0 1,1 0-170,5 0 0,-3 0 0,8 0 1,-5 0 31,5 0 0,-7 0-279,1 0 1,2 0-254,-1 0 1,-7 0-12,-5 0 1,-8-6-380,3 1 0,-5-1 13,-2 6 1,-5-6-1244,-1 0 2001,-7 1 0,11-3 0,-5-2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4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62 8654,'9'0'1556,"1"8"-1145,-4 3 1,-4 7-20,4 5 0,-4 2 140,-2 4 0,-6 1-299,0-7 1,-2 2-6,2-1 0,5-5-539,-5 4 1,4-10 11,2-1 1,0-6-236,0 5 0,2-7 332,4 2 1,-3-4-368,9-2 249,-8-8 0,9-3-115,-7-13 0,8 3-180,-3-8 366,-3 1 66,7-7 0,-11 2 127,8 4 1,-3-3-47,3 3 1,3 4-27,-3 2 19,3 3 243,2 3 133,1 7 120,-9 10 1,-1 10 634,-8 7-477,0 1-308,0-1 1,0 0 264,0 1 1,-2-1-102,-4 0 1,-1 6 88,-5 0-329,-3 1 0,7-1-37,-4 0-35,-3 0 0,5-4 15,-7 4 1,6-4-205,-1 5-445,0-5 304,3-2 51,-7-7-405,15 5 298,-7-13-53,8 13-142,0-13 191,0 6 7,0-8 1,0-2 180,0-4 1,8 4 109,3-3 0,-1 3 94,1 2 0,-5 0-5,6 0 478,-9 0-263,5 0-131,-8 7 0,-2-3 72,-4 8 0,-3-1-107,-9 7 0,-1 5 7,-4 0 0,2 8-189,-8-2 0,0-3-237,-5 3 0,-3 2-187,-3 10 1,9-11 244,-4 5 0,6-4-131,0 3 162,4-7 1,10-7 351,3-9-111,5-7 1,1 6 29,0-5 112,0-3 1,14 4 3,4-12 1,3 2 145,2-7 1,3 5-149,3-5 1,-2 5-78,8-6 1,-6 3-103,6-3 0,-6 4 98,6 8 1,-8 0-1,2 0-68,-4 0 98,-9 0 1,3 2 156,-7 4 1,0 4 62,-6 7 1,0 0 287,0 1 0,-6 5-127,0 0 0,-5 6 16,5-6 0,0 0-72,6-6-250,0 1-26,0-9 0,10-1-278,7-8 1,8 0-197,10 0 0,5-14-265,1-3 1,7-12 49,-2 0 1,0-3-525,-5-3 0,3 2 437,-15 4 1,5 4-656,-11 8 422,-7 0 543,-8 7 0,-10 2 59,-4 8 0,-12 6 76,-10 0 1,-5 13 129,-2-1 0,-5 9-55,-1-4 1,1 5 98,5-4 1,1-1 73,-1-6-45,0 8-17,1-6 0,5 4 274,0-11-155,8 3-54,-12-5 1,8 1 109,-4 1 0,-1-6 65,6 5 0,-4-7 55,4 2 1,-1-4-72,2-2 0,4 0 73,-4 0 0,4 6-24,1-1 1,1 1-119,0-6 1,0 0 149,-1 0 42,9 0-15,-7 8-60,7-6-3,-1 13-169,2-5 1,2 7 105,1 0 1,1-1 12,10-5 0,-1 5 82,13-5 0,3 5-139,14 1 1,15-2 198,7-3 0,9-4-267,3-8 1,6 0-411,0 0-683,0 0 757,-6 0 1,-9 0-289,-8 0 0,-2-6 318,-10 0 1,1 0-136,-6 6 1,-3-5-750,-3-1 1,2 0 449,-8 6 1,2-6-494,-2 1 0,-4-3 760,4 2 0,4 2-1130,2-7 1466,4-1 0,2-13 0,-1-2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7841,'2'-15'422,"3"3"243,-3 4 0,8 8-85,-4 0 0,3 0 145,9 0 1,-1 6 868,0 0-795,8 0-455,2 1 1,8-5 292,0 4-237,-1-4-414,9-2 0,-5 0-169,8 0 1,-7-6 151,1 1 1,-9-7-73,-2 6 1,-8 0-225,2 6 1,-4-5-1590,-1-1-836,-9 0 2011,-1 6 0,-10 6-177,-4 0 1,-5 7 917,-12-1 0,-4 11 0,-8 4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7910,'0'9'3176,"0"7"-3112,0-7 0,0 9 296,0-1 0,0 2 205,0 4 0,-2-1 580,-4 7 0,-2-1-534,-3 7 0,-3 0 177,9-1-416,-1 1 0,-2 0-464,6-1 135,-5-7 0,7 4-190,0-8 1,0 0-418,0-6 1,0 1-28,0-1 1,5-5-852,1-1 1,6-5-224,-7 6 1,3-7 839,-2 7 1,-2-8-370,7 1 1194,-7-3 0,12-2 0,-7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7868,'0'-10'5198,"0"3"-3547,7 7-824,-5 7 1,6 3-242,-8 7 1,0 1 860,0-1-1357,0 0 1,0 1-1015,0-1-638,0 0 1,0 1 986,0-1 1,0-6-1553,0 1 2127,-8-1 0,-1 7 0,-9-1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7987,'9'-7'0,"1"5"837,-4-4-283,3 4 0,9 2 447,-1 0 0,2 2-486,4 4 0,-7-2 19,7 7 1,-13-1-243,7 1 0,-4 3-90,5-8 0,-3 1-1040,-3-1 769,3-4 1,-11 8-2376,7-5 1433,-7-3 1,4 8-280,-8-4 1,-2-2 1289,-4 7 0,-3 1 0,-9 5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5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7970,'-10'0'0,"1"2"188,3 3-209,4-3 656,-6 6 182,8 0 0,0 1-307,0 9 1,0-7-38,0 1 1,0-1 435,0 7-302,0-1 0,6 0-90,0 1-241,0-9 56,-6 7-554,0-14 7,0 13 6,0-13 142,0 6 0,0-10-119,0-4 1,0 2-144,0-8 0,1 1-263,5-6 0,4 5-486,7 1 511,1-1 259,-1-5 0,0 7 43,0 4 64,8-3 144,-5 7 1,5-6 195,-8 8 1,0 6-125,1 0 1,-7 7 162,1-1 0,-6 1 120,5-1 0,-7 3 1149,2-3-107,-4 3-872,-2 2 0,5-5-520,1-1 0,2-7-71,-2 2 0,5-10-108,12-2 0,4-13-257,8 2 0,1-10-554,5 4 0,1-4 278,4 9 70,-3-3 324,-1 19 0,-7-5 1074,-1 7-625,1 0 1,-18 7 1055,1 5 1,-9 3-347,-9 3 0,0-1 94,0 0 1,-7-1-186,-5-5 1,-3 3-7,-3-9 1,1 7-712,0-6 1,-1 0 65,1-6 0,5 0-1415,1 0 712,7-8 227,-11-2 0,13-7-2222,-4 0 1616,4-1 227,2-7 1,0 2 807,0-11 0,0 3 0,0-12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7914,'0'17'2359,"0"0"-1898,0 1 0,-1-1-123,-5 0 0,4 1-70,-4-1 0,4 0 54,2 0-206,0 1-190,0 7 1,0-6-100,0 4 1,8-11-383,3-7 0,5-3-405,1-2 649,0-7 1,6-3-326,0-7 358,8-8 0,-12 3 6,5-6 0,-5 7 200,-2-3 1,-5 7-88,-1 6 0,-7-5 151,2 5 1,-4 1 44,-2-1 0,0 5 437,0-6 79,0 8-217,-8-3 118,6-1-99,-13 6-137,13-5-119,-6 7 13,0 0-40,6 0-296,-5 0 118,7 0-6,0 0 14,0 7 27,0-5 0,0 13 295,0-3-109,0 11 0,0 4-60,0 8 1,-6 1 19,0 4 1,-1 7 5,1 10 1,2-3 18,-8 4 1,9 1-309,-3-1 115,-4-1 1,6-10 55,-7-1 0,-1-8-178,-5 2 0,5-3 281,1-2 0,-1-3-62,-5-3 0,0-2 161,-1-4 0,1-4-130,0 4 1,0-9 797,-1-3-506,1-7 0,0 4 119,-1-8 1,7 0-40,-1 0 1,7-2-134,-7-4 0,8 2-296,-2-7 0,5-1 78,1-5 0,1-6-95,5 0 1,4-8 38,7 2 0,0 2-726,1-1 479,7-1 0,-4 0-839,8 0 562,-8 8 266,11-12 0,-10 14-1284,6-4 727,-6 4 268,3 1 547,-8 1 0,8-8 0,2-2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6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9443,'8'10'1644,"1"-2"-846,9-8-399,-1 7-143,0-5 0,0 6 272,1-8 0,5 0-223,0 0 1,2 0-349,-2 0 1,-4 0-96,4 0 1,-3-2-358,-3-4 1,-2 2 44,-3-7 1,1 5-562,-7-5 0,2 5-208,-2-6 738,-4 1 0,5-1-398,-7 1 537,-7 7 1,3-12-131,-8 5 559,1 3-139,-7-7 0,7 13 278,-1-4 86,1 4-126,-7 2 0,3 2 319,3 4 0,5 3 165,7 9-269,0 7-131,0-6 0,0 14 177,0-4 0,-6-2-54,0 1 0,0 1 36,6 6 1,-5 1-247,-1 5 0,-6-5-17,7 5 0,-7-10-22,6-2 1,-1-3-138,1 3 0,4-4-392,-4-7 1,4-1-330,2 0-290,0-7 361,0 5 1,0-13 250,0-2 1,0-9-113,0-9 1,-2-5 109,-4 0 0,4-2 45,-3 2 0,3 4 349,2-4 0,-6 9 0,0 3-169,0-1 169,6 3 420,0 1 411,-7 8-348,-3 0 1,-7 8 423,0 3 0,5 4-186,0 3 1,1-3-217,-6-3 0,-1 3 549,1-3-508,7 3-240,-5 2 1,13-5 546,-4-1-742,4-7 0,2 6-167,0-4 1,8-4 50,4 3 1,5-10-221,6-7 1,2-5 40,4-6 0,4 2-296,-5-8 0,5 6-1474,2-6 1024,-8 0 277,5-6 0,-10 1-147,6-1 0,-4 0 239,4 1 0,-4-7 561,4 1 0,1-8 0,6 3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7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8257,'1'9'1685,"5"-3"-973,4 4 1,7-3 684,1 5-931,-1-4 1,6-3 292,0 1-450,0 0 0,-4-4-336,4 4 1,-3-4-396,3 3 1,-4-3 299,-2-2 0,-5 0-170,-1 0 0,-7 2-1869,2 4 1418,-4-4 1,-10 13-98,-3-3-577,-12 11 598,-4-4 492,-8 6 0,-1 0 327,-5 4 0,5-2 0,-5 2 0,5-8 0,1 2 0,0 2 11,1-2 1,7 0-59,4-5 1,9-1 264,3 0 1,7 1 516,-2-1 1,6-2 771,6-3-772,3 3-240,16-13 0,-3 12 69,6-8 0,1 1-336,6-1 1,0-4-169,-1 4 0,1-10-27,-1-2 1,-1-7-266,-4 1 0,2-3 54,-8-3 1,0 1-278,-6 0 1,-5-1 2,-1 1 1,-7 0-186,2-1 36,-4 1 435,-2 0 1,-8 1 246,-3 5 1,-5 5-29,-1 12 1,-6 3 175,0 9 0,-8 1 646,2 4-658,4-4 0,-6 12 0,8-6 347,2 2 0,2-6-231,2 2 1,-3-3-110,-3-3 1,4 0-100,-4 1 1,4 5-156,1 0 1,1 0-204,0-6 1,1 1-593,5-1 0,-5-6-811,5 1 534,3-8 675,0 3 1,10-7-115,4 0 419,11 0 0,10-7 60,8-5 0,7-1 104,5 1 0,3-3 347,2 3 0,5 3 1,1-3 0,5 6 441,-5-5 1,0 7 403,-6-2-827,0-3 1,-2 7-1,-4-4 189,-5 4 1,-7 0-261,-5-4 0,2 4-70,-8-3 1,-6 3-211,-5 2 1,-8-2-330,1-4-295,-3 4-163,-2-6 1,-9 8-1321,-9 0 966,1 8 662,-23-6 1,9 15-539,-15 1 0,-1-1 139,-4 6 821,-1-4 0,-8 6 0,-2 2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7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8007,'-2'16'0,"-2"-3"442,-1-1-47,-1-8-1,6 3 224,0 1 178,0-6-343,0 6 277,0-8 666,0 7-927,0 3 0,-2 7-1,-4 1 0,2-1-265,-7 0 0,5 1 226,-6-1-390,9 0 0,-7-1-405,4-5-157,4 5 0,-5-13-446,7 9-79,0-8 0,7 4 352,5-8-780,-5 0 919,9-8 0,-7 4-306,9-8 1,-1 1 862,0-6 0,1-1 0,-1 1 0,0 0 0,1-1 0,-1 1 0,0 0 0,1-1 0,-1 1 0,0 7 0,1-5 0,-7 7-102,1-3 0,-6-5 54,5 5 0,-7 1 698,2-1 1,-2 5-271,1-6 0,-3 7 286,4-7-249,-4 8 337,6-4 147,-6 1-481,13 5 15,-13-6-53,6 8 111,-8 0 110,0 0 0,0 8-385,0 3 0,0 12 170,0 6 1,0 12 48,0 5 0,-2 6 4,-4 6 0,-2-1-24,-3 13-804,-5-5 728,7 12 1,-9-6-251,1 4 1,0 2-422,-1 4 1,7-6-217,-1-11 1,1 1 384,-7-7 0,9-2-1370,3-10 0,-2-4 246,2-7 1,-1-8-116,1-4 1,4-4 1399,-4-2 0,4 1 0,2-1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9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8376,'0'-9'-259,"0"1"1412,0 8-897,8-8 1,2 6-98,7-4 0,8-1 19,4 1 1,-2-6-30,2 7 1,5-3 10,7 2 16,7 4-22,-12-5 1,16 1-182,0 0-88,-7 0 52,12 6 1,-18 0-203,7 0 0,-11 0-51,5 0 1,-13 0-254,8 0 1,-12 0 79,0 0-388,-4 8 519,-2-6 1,-5 8-346,-1-5 703,-7-3 0,4 14 0,-8-7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9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8966,'17'0'-419,"1"0"1,7 0 821,4 0 0,11 0-132,6 0 0,10 0 228,2 0 0,7-2-264,-1-3 0,3-3-82,2-4 1,1-3-1729,-1 3 1371,-8 5-16,-1-1 1,-14 2-722,1 1 681,-17-1 0,9 6-1031,-16 0 569,-8 0 722,1 0 0,-14-8 0,5-2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49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8391,'0'-17'696,"0"-1"-728,7 1 6,-5 0 1,14 7 84,-5 4 1,6 4 157,7 2 0,3 2 107,7 4-5,1 4-141,7 7 0,0 0 223,5 1 0,3 5-285,-4 0 0,2 6-48,-2-6 0,2 7 11,-7-1 1,-3-2-91,-9 2 1,-4-2 15,-8 2 1,-1 4-291,-5-4 0,-3 3 38,-8 3 0,-10 5 80,-7 1 0,-10 7-58,-13-2-6,-5 12 124,-14-4 0,5 3-8,-4-10 1,2 1-50,-1-8 1,10 0-5,1-5 0,10-8-105,7-4 0,4-4-629,8-1 902,7-9 0,2-9 0,8-9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9606,'17'0'0,"0"0"0,1 0 0,1 0 0,4 0 0,6 0 0,2 0 1064,-3 0 0,11 0-698,-4 0 42,3 0 1,2 0-123,1 0 0,1-2-215,-1-3 1,-5 3-117,5-4 1,-11 4-762,-1 2 6,-8 0-683,4 0 44,-15 0 772,-2 0 355,-8 0 1,-2 2-389,-4 4 223,-4 3-65,-7 9 542,0-1 0,-8 0 0,6 0 0,-14 1 0,6-1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8336,'-7'10'159,"5"5"148,-4-3 0,4-3-94,2 3 1,-2 5-95,-4 6 1,4 8 451,-3-2-311,3 4-65,-6 9 0,4-4 305,-7 9-245,-1-1-166,2-2 0,-3 6-177,7-4 0,-5-3-37,5-3 0,0-3-332,6-3 0,0-7-247,0-4-387,0 4 264,8-8 337,1-1 241,1-11 0,5-7 249,-3 0 0,11-7 0,4-3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0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8284,'0'-9'1542,"5"9"-1251,1 11 1,0 5 368,-6 1 0,0 2-4,0 4 1,0-3-260,0 3 0,0 2-244,0-2-131,0 0-401,0 2 0,0-4-666,0 8 0,2-8 596,4 2 449,-4 4 0,21-8 0,-4 6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8196,'10'-8'344,"5"6"1,0-12 68,8 9 560,8-1-364,-4 6-462,16 0 0,1 0-232,8 0 1,-2 0 19,-4 0 1,4 0-245,-4 0 0,-3 0 49,-3 0 0,-11-2-906,-6-4 253,4 4 913,-8-5 0,6-1 0,-8-2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2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8174,'8'9'996,"-6"-1"1,12-6 22,-9 4 503,1-4-215,2 13-604,-6-5-379,5 7 1,-7-6-207,0 1-59,0 0-118,0 5-115,0 0-101,0 0-169,0 1 1,0-7-340,0 1-443,0-8 615,0 3 227,0-7-314,0 0 500,8 0 0,-4-2 79,7-3 110,-7 3 0,6-8-97,-4 4 1,-3 2-75,9-7 107,0 7 1,-1-9 102,1 7 0,-7-6-15,7 7-18,-8-1 1,5 0-41,-3 0 0,-4-1-7,4 1 136,3 4 1,-5-12-16,8 9 227,-8-1 499,11 6-403,-13 0 0,11 8 192,-7 3 1,0 5 368,-6 1-579,0-8 0,0 7 228,0-5-356,0 5-85,0 1 1,2-5-389,4-1 266,-5-7-556,7 4-91,-8-1 1,2-5 153,4 4 1,-4-12-375,4-5 0,1-5-175,-1-1 410,7 0 303,-3-1 0,2 7-268,-1-1 298,1 1 1,-1 1 453,1 4-188,-1 5 1,1 1 196,-1 0 1,-1 1 325,1 5 0,3 4-21,-8 7 0,5 0 497,-5 1 0,0-1 199,-6 0-545,0 1-331,0-1 0,0 0 424,0 0-837,7 1 0,-5-7-958,4 1 243,-4-8 1,4 1 797,-1-10 0,9-13 0,-4-9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1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8343,'18'-10'62,"-1"3"-146,0 7 1,1 0 185,-1 0 1,0 9 419,1 9 0,-1 1-184,0 10 1,-7-2 37,-4 1 1,1 5-103,-1-4 1,0 4-173,-6 1 0,-8 3-118,-3 3 0,-5-3-77,-1 3 0,-8 3-306,-4-3 1,2 1 113,-2-7 1,0 1-25,-5-1 0,-7-7 83,1-4 0,1-5 15,11-7 0,-3 3 378,8-8 11,-8-1-200,12-5 1,-6 0-6,7 0 1,3-7-98,3-5 1,-1-3 26,7-3 0,0-5 3,6 0 0,0 0-19,0 6 0,8 5 297,4 1 0,3 1-100,2-1 1,6 1 283,1 4-178,6 4 102,5-5 1,2 1 185,3 0 1,-2 0-131,3 6 1,-5-6 74,5 1 1,-5-1-292,-1 6 0,-8 0-291,-4 0 1,-4 2-1675,-1 4 946,-9-4 602,7 13 1,-14-5 284,3 7 0,-3 0 0,-2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2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538 1 8270,'17'0'2201,"-5"0"-1870,-1 0 0,-5 2-361,6 3 1,-3 5 55,3 7 0,1 1-226,-7-1 1,0 6 74,-6 0 51,0 8 145,0-12 1,-10 14-29,-7-4 0,-2 4-1,-10 1 1,-6 7-116,-5-1 0,-3 6-93,3-5 1,3-3-91,-3-9 1,3 2 99,3-8-31,-1-8 150,0 1 0,7-14 40,-1 3 1,8-3-81,-3-2 0,5-2-302,2-3 9,7-5 231,-5-7 1,11-1-154,-8 1 0,9-2 130,-3-4 1,4 3 11,2-3 0,6-2 32,-1 2 0,15 2 96,-3 9 1,12-3 727,0 4-354,3 3-238,11-8 0,1 13 1004,8-9-586,8 8-194,-6-11 1,13 7 151,-4-3 1,3-3-112,-3 8 1,-3-5-116,-8 5 0,-2 0-246,-4 6 0,-5 0-332,-13 0 1,3 0-1013,-8 0 712,0 0 148,-5 0-622,-9 0 551,-1 0 209,-8 0 0,0 2-74,0 4 0,-2-2 85,-4 7 0,-3-5 222,-9 6 0,1-1 167,0 6 1,-2-1-108,-5-5 0,3 5 564,-8-5-348,8 5-109,-4 1 1,8 0 590,0 1-363,-1-1-89,-7 8 1,6 2 120,-4 8 1,4 1 20,1 5 0,1-1 114,0 12 1,-1-8-213,1 14 0,6-8-60,-1 8 1,2 1-664,-1-1 258,-5 8 181,15-13 0,-7 5-370,8-12 246,-8-3-77,6-9 1,-5-1-663,7-4 314,0-12-48,0-1 343,0-14 0,5-2 71,1-12 0,2-9-271,-2-2 483,-5-8 0,15-4 0,-7-9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3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53 8330,'0'-17'-320,"7"-1"0,-3 9 177,8 3 1,-1 4 223,7 2 1,-1 8 694,0 3-411,1 5-239,-1 9 1,0 2 575,0 7-367,-7 9-13,5-7 0,-7 16 122,4 0 1,-5 0-314,-7 6 0,0 1-163,0-1 1,-2-2 5,-3-10 0,-3 2-346,-4-7 1,-3-7-210,4-5 286,3-8 68,-8 4-731,15-7 360,-15-9 247,14-1 0,-13-8-157,3 0 1,-3-2 197,-2-4 1,-1-3 309,1-9 0,-2-7 0,-4-4 0,-4-3 0,-8-3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9209,'0'-18'0,"0"1"0,0 0 0,2 1 0,3 3 0,7 3 0,3 2 0,3 3 0,-1-1 0,0 0 1984,1 2-1767,-1 2 311,-7 2-601,5 8 1,-13 4-35,4 11 1,-6-4-16,-6 4 1,-4 2 58,-7-2 0,2 0-69,3-6 0,2-5 98,5 0 0,3-7 9,-4 7 1,12-8-120,5 2 0,12-5 97,6-1 1,6 0-623,5 0 0,10-1 55,8-5 614,7 4 0,-3-21 0,7 3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3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8264,'18'0'668,"-1"0"0,8 0-359,4 0 215,-4 0-284,15 8 1,-3 1 816,15 9-482,0-9-233,0 7 1,0-12-413,0 7 0,-2-7-69,-4 2 1,-4-4-28,-7-2 0,-2 0-73,-4 0 1,-4 0-389,-8 0 1,-2 2-524,-3 3 63,-4-3 0,-12 14 1087,-8-5 0,-7 5 0,-16 1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3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0 8264,'-27'17'0,"2"7"646,8-1 1,5 2-100,1-2 1,7-4 11,-2 4 1,12 2-415,6-2 0,-3 6-319,3-6 0,-1 0-23,7-5 1,-1-1-410,0 0 0,1-7-67,-1-4 1,-6-3-258,1 3 414,-1-4 0,5 4 242,-5-12 0,3 2 274,-8-7 0,7-1 0,-3-5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0 261 8234,'12'-8'5,"-1"-4"1,1-3-54,5-2 0,10 1 114,8 5 1,9-10 247,14 3 1,5-5-231,12 0 0,6 4-477,11-4 0,-1 4 583,7 1 1,-8 9 16,3 3 1,-1 4 115,-5 2 1,3 2-129,-9 4 0,-10 9 99,-1 8 1,-20 2-165,-4-2 0,-8-2-136,-3 8 1,-14-6 44,-4 6-45,-11-8 85,2 12 1,-12-6 466,-7 8-503,-1-1-98,-21-7 1,4 6-115,-11-4 1,1 4 17,-7 1 0,0-5-223,-6 0-1,-2-8 128,-3 2 1,3-4-160,-4-1 1,4-9-207,2-3 173,8-4 293,-6-2 1,13 0-247,-3 0 1,3-10-223,3-7 614,7-8 0,-6-17 0,6-3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16 8183,'-11'-2'810,"-1"-4"1,6 4-507,-5-4-113,7 12 0,-9 4-229,7 7 80,0 8-27,-2-6 0,5 12-27,-9-8 0,2 6 8,-1-6 0,-5 6-218,5-6 0,-3 2 22,3-2 1,1-4-342,4 4 1,5-9-295,-5-2 454,4-9 158,2 5 1,2-2-171,4 0 0,3-1 325,8-5 1,3-5 185,3-1 1,-2 0 57,8 6 0,-6 2 397,6 4 0,-8 3-305,2 9 1,-6 1 125,-5 4 1,1-4 470,-7 4-346,0-3 36,-6-3-350,0 0-128,0 1-94,0-1-522,0-7-74,-8-3 15,-1-7 1,-1-7 234,4-5 1,4-3-471,2-3 833,0 1 0,0-16 0,0-3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4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0 8070,'0'20'-230,"0"3"1,-8-2 739,-3 8 0,-7-6-163,-5 6-100,4-1-226,-14-1 1,7 6 68,-9-4 0,6-2 133,0 2 0,8-8-441,-2 2 1,6-4-25,5-1-465,-3-9 321,20 7 357,-3-14 1,23 5 176,4-7 1,12 0-68,5 0 0,4 0 133,2 0 1,-6 0 272,0 0 0,-9 0-211,-3 0 1,-1 2 622,-10 4-328,-7-4-291,-1 13 1,-11-11-934,7 8 405,-7-8-360,4 11 0,-8-11-1718,0 7 2326,0-7 0,-15 12 0,-5-7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3:5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8157,'10'-25'0,"3"5"976,-7-3-323,8 12-425,-12 3 0,5 16-175,-7 3 0,-2 12 4,-3 6 1,-13 12-24,-9-5 1,-7 12-154,-1-7-22,-7 7 83,5-12 1,2 7-157,12-9 0,6 1 145,5 0 0,-1-14-153,7-4 1,2-5 236,10-1 0,10-3-8,7-8 1,7-8-6,-1-3 0,10-5-67,1-1 0,6 0 301,-5-1-97,7 9 9,-12-7 1,1 14 106,-8-3 0,-8-3-278,2 2 0,-4 0-121,-1 6 0,-9 2-199,-3 4-152,-4-4 0,-2 13-193,0-3 331,-8 3 112,-1 3 0,-9-1-550,1 0 434,-8-7 361,6 5 0,-6-5 0,8 7 0,-1 1 0,1-1 0,1-5 0,5-1 0,-3-5 0,9 5 0,-1-5 0,6 6 0,0-7 419,0 7-96,0 0-197,0 5 0,0 8 568,0 4 1,0 3-124,0 3 1,0 2 21,0 3 1,0 4-276,0 8 0,0-5-248,0-1 1,0-2-18,0 2 1,0 2-154,0-7 1,0-3-798,0-9 1,0 2-4,0-8 900,0 0 0,0-13 0,0-3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8035,'10'0'1557,"5"0"-1066,-5 0 1,0 8 181,-5 3 1,-1 5-260,2 1 1,-4 0-440,4 1 1,-4-1-7,-2 0 0,0 1 30,0-1 0,0-6-46,0 1 0,0-6-626,0 5-121,0-7 373,0 4 192,7-8 0,-3-2 71,8-4 1,-8-4-137,1-7 177,5 7-239,-8-5 146,6 6 0,-3-9 29,1 1 1,2 2-17,-2 3 1,-5-3 130,5 3 1,2 3 196,-2-3 286,7 8-321,-3-11 1,1 13 127,1-4-130,-8 4 1,5 2 640,-3 0 290,-4 0-643,6 0 0,-8 8-312,0 3 1,0-1 125,0 2 1,-2-1-352,-4 6 1,2 1 108,-7-1 1,5 0-45,-6 1 1,6-3-126,-5-4 1,7 5-536,-2-5 402,-3-3 103,7 0 101,-6-8-189,8 0 131,0 0 146,8 0 0,1-6-87,9 0 1,-1 0 313,0 6 50,1 0 0,-9 8 109,-3 4 0,-4 3-89,-2 2 1,-2 6 90,-4 0 1,-9 8-191,-8-2 1,-8 9-20,2 3 1,-2-1-190,3-5 178,-5-1 1,8 1-147,-4-1 1,-2-5 68,8 0 0,0-8 160,6 2 1,0-4-141,-1-1 1,1-1 134,0 0 1,5 1-74,1-1-110,7-7-180,-4 5-32,8-5 112,0-1 62,0-1 1,2-8-421,4 0 239,-4-8 0,13-1-73,-3-9 0,9-5 110,2 0 0,6-6 166,-6 6 0,6 0-117,-6 6 0,2 0 393,-2-1 1,-4 9-70,4 3 1,-4 4 211,-1 2-265,-1 0 0,0 8 517,0 3-277,-7 5-120,5 1 0,-13 2 163,4 4 0,2-2-179,-2 8 1,-1-8 34,-5 2 53,0-3-237,0-3-245,8-8 89,-6-1 0,13-8 82,-3 0-161,-5-8 51,9-1 0,-7-14-455,9 0 357,-9 0 1,5 5-82,-8 1 0,-1 0-73,-5-1 1,0 7 60,0-1 1,0 7-423,0-7 63,-7 8 339,-3-3 0,-7 9 223,-1 3 1,-1 5-92,-4 7 1,2 0 635,-8 1-360,8-1 0,-10 6 48,8 0 1,-7 2 81,1-2 0,-4-4-79,-2 4 0,1-1-37,-1 1 1,3-10-26,3 4-38,4-11 0,9 4-150,5-4 201,3-5-304,8 7 1,10-8-65,7 0 269,8 0 0,17 0 101,5 0 0,2 6-26,3 0 0,-6 7 248,1-1 1,-3 1 462,2-1-431,-4 3-154,0-5 0,-5 1 518,3 1-354,-3-8-301,-10 11 0,5-13-210,-3 4 0,2-4 50,-2-2 1,3-6-244,-3 0 1,2-7-266,-2 1 1,-4-3-794,-8-3 0,6-1 1381,0-4 0,0-4 0,-5-7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4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416 347 8232,'9'-8'423,"-3"-3"1,-2-4 638,2-3 1,-2 9-584,7 3 1,1 4-181,5 2 0,2-6 38,4 0-150,-3 1 1,12-1 249,-3 0-47,4-7-141,2 11-144,7-14 0,2 9-31,8-5 0,-6-1-208,1 7 0,-9-6-445,3 6 1,-11-5 125,-1 5 1,-8-2-378,2 3 1,-9 3-432,-3-4 604,-7 4-45,4-6-88,-8 6 540,0-13 113,0 13 0,-2-11-94,-4 7 1,-1-8 94,-5 3 1,-3 1 206,3-1-78,-3 7 0,-3-6 301,1 4 1,6 4 508,-1-3-413,8 3-272,-11 2 0,11 6 306,-8-1-224,8 9 0,-9-5 483,7 9-430,-7-1 0,9 2 60,-8 4 0,9 4 21,-3 8 1,-4 2-168,-1 3 1,1-2-32,-2 9 0,7-1-209,-7 6 67,8-8 60,-3 6 0,1-13-65,0 3 100,0-11 1,6 2-124,0-8 0,6-6 39,0-5-9,7-8 1,-3 9-9,7-7 1,1 0-39,-1-6 1,6-8-172,0-4 1,8-3-190,-2-2 233,-4-1 71,0-7 1,-6 6-341,4-4 163,-4 4 175,-1 1 0,-5 1-32,-7 0 191,0-1 504,-6 9-443,0 1 1,0 10 147,0 4 1,0 5 139,0 12-212,-8 4 1,6 6 177,-4-4-194,-3 11 0,7-11-92,-4 12 1,4-5-96,2-1 1,0-1-7,0 1 0,2-2-245,4-4 1,-4 1 80,3-6 1,3-1-600,-2-6 234,0 0 58,-6 1 645,0-9-106,0-1 124,0-8 1,0-8 144,0-3 1,0-5-68,0-1 0,-2-2 135,-4-4-1,4 9-58,-4-3 1,4 3 60,2-3 0,2 6 238,4-1-192,4 0-163,7 3 0,0-7-179,1 5-151,7-5 89,-6 7 0,6-7-188,-8 5 1,-1 1-314,-5-1-800,5 7 866,-15-4 1,-2 8-246,-17 0 0,-9 8-1159,-13 3 811,-4 13 465,-16 2 0,-7 9-133,-8 0-872,-1-1 1444,-1 1 0,6 0 95,-4-1 1,-4 1-135,-1 0 0,4-8 386,7-4 0,2 2-127,9-2 1,-4 6 228,11-6 1,2 0 723,15-6 1,3 0-473,8 1 1,2-7 1939,15 1-1910,0-8 22,6 11 0,10-13-43,7 4 1,16-2-119,13 1 0,6-3-2,6 4 1,7-4-224,4-2 1,12 0-26,-6 0 0,0 0-1211,0 0 981,-3-8 154,-3 6 0,-6-5-908,1 7 1,-8-2 58,1-4 1,-3 2-323,-2-7 0,-2 1 409,-3-2 1,-3-3-194,-4 3 1,-5-3 39,-1-2 1,-1-1 344,-10 1 1,-2-2-985,-9-4 1397,3 4 1,-5-14 0,7 6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68 156 8283,'17'-15'-13,"0"3"1832,1 5-980,7 7-637,9-8 0,5 4 769,7-7-479,0 7-361,-2-12 0,6 9-86,-3-5 0,-5-3-223,-2 3 0,-9 3-324,-2-3 0,-8 8 67,2-2 0,-9 4-842,-3 2 907,-7 0 211,4 8-17,-8 2 1,-2 15 313,-4 4-204,-3 3 326,-9 11 1,1 3 301,0 12 0,-1 9-265,1 8 0,5 0 214,1-6 0,-1 6-251,-5 0 1,5-1 158,1-11 0,1 3-393,-1-9 1,1-5 98,4-6 0,4-9-198,-3-2 73,3-8-510,2-10-526,0 0 725,0-7 0,0-6 146,0-16 1,5-1-225,1-16 0,6-8-211,-6-9 1,5-2-10,-5 2 108,7-12 305,5 12 0,3-12 29,8 12 85,0 4 199,13 7 1,-6 10 348,5 8 1,1 7-32,-1 10 1,-3 2 323,-9 4 1,-4 5-199,-8 12 0,-5-2 352,-1 8 0,-7-2-353,2 2 1,-4 2-198,-2-8 0,-2 6-465,-4-6 171,4 8-241,-13-12 0,5 6-130,-7-8 0,5-5 45,1-1 0,-1-7-792,-5 2 788,0-4 1,1-12-58,5-7 1,3-2-228,8-10 288,0 0 121,0 2 1,2 0 167,4 4 89,3 12-32,1-13 378,5 23-250,-5-7 0,2 10 136,-1 4 1,-7 3-71,2 8 0,-4 1 104,-2-1 1,0 0 0,0 1-168,0-1-83,-8 0 1,4 1-728,-7-1 279,-1-7-80,-5 5 0,-1-5-398,1 7 0,-8-5 225,-4-1 1,-3-7-328,-3 2 0,0 1 411,1-1 0,-7 0 53,1-6 1,-1-2 525,7-4-109,-1 4-55,0-13 0,8 7 359,4-3-177,-4-5 132,8 14 0,-6-5 366,8 7 1,0 2-246,-1 3 0,-5 5 203,0 7 1,0 1-179,6-1 1,-1 8-18,1 4 1,-6-2-26,0 2-79,7-8-90,1 12 1,13-14 1328,-4 4-740,12-4 31,4-2 1,17 3 538,7 3 1,11-4-608,12 4 1,7-4-1,11-1 0,4-7-705,7 1 0,1-1-18,0 7 0,-9-1-759,-2 0 0,-7-5 517,-6-1 1,-3-1-1331,-8 2 1,-2-5 26,-4-7 0,-2 0-405,-3 0 0,-10 0 993,3 0 0,-5 0 944,0 0 0,4-7 0,-6-3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5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8054,'-12'9'1944,"0"9"-1088,9 7-268,-5 9 0,8 1 424,0 0 0,0-6-464,0-1 0,0-1 166,0 2 1,-2 4-866,-4-4 1,4-2 133,-3 2 1,3-2-2180,2 1 1080,0 5 386,7-14-548,-5 6 1,14-9 499,-5-5 1,5-5 267,1-12 0,8-11 198,4-12 0,5-5 66,7-7 1,3-3 324,8-8 0,2 8 27,4 3 1,-3 12 1041,9 6-1262,-16 4 290,10 9 1,-22-3 1418,5 7-748,-5 0-308,-1 6 0,-6 0 127,0 0 1,-10 2 207,-2 4-346,1-4-528,-16 13 0,3-5-23,-10 7 0,-7 1-1415,-11-1 792,-4-7 242,-15 13 1,3-12-102,-7 12 1,7-3 311,-1-3 0,11 0 205,6 1 1,12 5 34,5 0 0,4 0 706,2-6 1,4 0-289,7 1 1,3-1 297,15 0 1,-1-7 93,7-4-431,0-4-126,-1-2 1,1 0-661,0 0 186,-1-8 50,-7-2 0,4-7-147,-8 0 1,-2-2-50,-9-5 0,1 3-361,-7-8 0,0 1-606,-6-7 611,0 0 316,0-7 1,-8-2-440,-3-8 376,-5 0 191,-1 0 1,-6 2 141,0 4 1,-2 3 104,2 9 1,3 7 315,-3 4 0,10 11 205,1 6 123,1 4 0,-7 2 187,1 0 1,5 14-347,1 3 0,5 20 494,-5 3 0,7 8-244,-2 4 1,12 0-83,5 0 1,7 6-137,5 0 0,4-1 75,7-5 1,7 0-578,-1 0 1,6-6-513,-5 1 1,5-9-304,-6 2 0,1-1-2459,-7 1 3244,1-3 0,0 5 0,-1-7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7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0 8240,'-6'18'-780,"0"-1"1,-2 0 2191,3 1-504,3-1-544,-6 0 1,8 6 1426,0 0-872,0 0-422,-8 3 1,6-1 128,-3 3 0,1 5-241,-2-4 1,-2 2 25,-3-2 0,-5 3-279,5-3 0,-5-2-176,-1 2 1,5-6-636,1 6 457,-1-8 243,3-4 0,-1-3-984,4-8 513,4 7 0,-5-11-270,7 6 123,0-8 0,0-2-1208,0-4 1034,7 4 0,9-13 771,7 3 0,0-3 0,-6-2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7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11390,'10'0'2777,"-2"8"-2457,-8-6 0,0 13 1001,0-3-600,0 3-502,-8 3 1,6-1-151,-4 0 1,-1-5-133,1-1 0,-6 1-289,7 5 1,-3-7-360,2-4-946,4 3 622,-6-7-541,8 6-232,0-8-1011,0 0 2819,0-8 0,0-9 0,0-10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8079,'-10'-8'0,"4"-4"835,4 5 207,2-1 1,8 8 133,4 0-648,3 0-111,2 0 1,8 0 194,4 0 1,4 0-158,1 0 0,3 2-156,3 4 1,5-2 18,7 7 1,0-7 154,0 2 1,1 2-234,5-3-200,-4 1 136,6-6 0,-16 0-958,-4 0 420,-3 8-104,-2-6 1,-8 7-1529,-4-3 1433,-4-4 0,-9 8-215,-5-5 1,-3-1 49,-2 8 0,-7-6-130,-5 5 0,-5-5-456,-6 5 663,-4 1 649,-8 5 0,0 8 0,1 2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7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8194,'2'-10'1085,"3"5"1,-1 3 227,8 2-606,-8 7-231,3 3 242,-7 7-326,0 1 0,-2 1-352,-3 4 0,-5 4-391,-7 8 1,-1-1-23,1 1 0,6 7 373,-1 4 0,0 12 0,-5 4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8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8793,'0'-10'1514,"-2"3"-818,-4 7-258,4 7 0,-13 5-46,3 11 0,-3-2-1064,-2 8 401,-1-8-391,1 12 0,7-12 662,5 8 0,3-8 0,2 4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9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8276,'0'-9'895,"8"1"1,4 8 976,11 0-1329,4 0-80,7 0 0,1-2 318,-1-4 0,9 5-392,3-5 1,-4 4-211,-1 2 1,1 0-219,-1 0 1,-3 0-334,-9 0 0,2 0-1520,-8 0 1000,0 8 634,-14-7 0,5 9-1368,-8-4 812,-1-4 300,-5 13 0,0-11 25,0 8 1,-7-3 115,-5 3 1,-3 3 81,-2-3 0,-7 3 102,1 2 1,-7 1 188,1-1 0,4 8 0,0 2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09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0 8206,'-8'10'-79,"4"5"-37,-7-3 0,5 5 954,-6 6 1,7 4-250,-7 8 0,6-1 687,-5 1-657,-1 0-261,-5-1 0,0 7 104,-1-1 0,7-1-306,-1-10 1,2 3-275,-1-3 0,1-2-39,5 2 1,3-8-882,-4 2-65,4-4 0,2-7 61,0 0-232,0-9 739,0 5 0,2-8 33,4 0 0,3-8 502,9-3 0,-1-12 0,0-4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4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7963,'-10'0'4077,"4"5"-3705,12 1-61,-4 0-136,13-6 19,-13 0 0,14 6 149,-5-1 1,5 1-353,1-6 0,8-2-284,4-4 0,1 5-184,-1-5 0,2 4-642,-8 2 0,0 2 73,-6 4 753,1 3 1,-9 16 328,-3 4 0,-6 9-43,-6 3-67,-3 7 1,-10-6 145,-5 4 1,-2 10 158,-9-4 0,2-2 574,4-4 1,-3-2-264,3 2 0,-4 2 138,-1-7 0,5-1-938,0-6 199,8 1 1,-4-8-1730,8-4 922,-1-4 601,1-9 1,6-2-1255,-1-8 1519,8 0 0,-11-16 0,5-3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0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8204,'10'-10'611,"-1"-3"1125,-3 7-1186,-4 0 1,8 0 910,-5 0-959,-3 1 1,6 7 1248,-8 3-1183,0-3 1,0 16 88,0-1 0,-6 0 199,0 6 1,-5 2-464,5-2 0,-5 6-285,5-6 1,-2 0 47,2-5 1,4-1-211,-3 0 1,3 1-781,2-1 1,0-5-21,0-1 0,0-5-2265,0 6 1056,0-9-409,0 13 1670,7-14 802,-5 5 0,14-7 0,-7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0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8266,'0'-17'0,"2"7"1428,4 5-525,-4 3 337,13 2 542,-13 0-977,13 0-300,-13 7 1,6 5-83,-8 11 1,0-2-122,0 8-96,-8-8 0,4 10-1152,-7-8 521,7 8 402,-11-12 1,13 14-2156,-4-4 1104,4-4 384,2 0-1690,0-8 1460,0 0 0,8-7 920,3-4 0,5-4 0,1-2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0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10588,'-7'9'1191,"-1"7"-375,-4-5 0,-3 1-406,4 5-160,-5-4-63,-1 20 0,-1-4-187,1 11 0,0 5 0,0 7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2096 18 8485,'-10'0'-1837,"2"0"1843,8 0 116,0 0 244,-7 0 17,5 0-295,-6 0 401,8 0-170,0 0-224,-8 0 1,5 0 39,-9 0-57,1 7 0,-7 3 36,1 7 0,1-5-14,5 0 1,-4-7 15,3 7 0,-3-6-38,-3 5 0,1 1-19,0 5 0,-1-4 43,1 5 1,-2-5-81,-4 10 1,3-3 14,-3-3 1,-2 6-1,2 0 1,-8 6 7,3-6 0,1 8-13,-2-2 1,0 3 24,-6 3 1,6-2-9,1-4 1,-1 3 155,-6-3 1,6 4-126,0 2 0,0 1-36,-5 5 0,1-5-41,4 5 0,-4 1 0,5-2 0,-5 8 44,-2-1 1,1 3-20,-1 2 0,0 5-26,1 1 0,-1 2-20,0-3 0,-5-1-3,0 8 1,-3-6 44,3 5 1,1-5 99,-7 5 1,8 1-52,-3 5 1,5-7 8,1-5 1,-2-1-25,-3 2 1,3-2 10,-3 7 0,9-5-92,2 5 0,2-5 84,-1 6 0,-3-1-144,8 6 1,0 1 120,5-1 0,1 0-131,0 1 0,-1-3 62,1-4 0,5 5-4,1-5 0,5 5-23,-5 1 1,7 0-4,-2 1 1,4-9-50,2-3 0,6-2 81,0 1 0,7-3 67,-1 4 1,3-10-69,2-2 1,-7 8 114,-4 10 0,-4 5-94,-2 6 1,0-4 7,0 4 1,0-4-53,0-1 0,0-3-134,0-3 0,0 1 156,0-7 0,5 5-16,1-5 0,8 2 54,-3-3 0,3-3-54,-3 4 0,5-4 89,-5-2 1,5 0-24,1 0 0,-2-6 13,-3 0 1,9 0 192,-4 6 0,5-5-66,-5-1 0,6-2-140,0 2 1,8 2 14,-2-7 1,3-1-65,3-5 0,0-6 65,-1-1 0,9-1-132,3 2 1,4-4 52,2-7 0,-2-1 25,-4 0 0,6-1-24,0-5 0,0 3 2,6-9 1,1 1-3,-1-6 1,6 0 0,-7 0 1,7 0-99,-6 0 0,5 0 101,-5 0 0,5 0-107,-5 0 0,2-7 49,-3-5 0,-3 2-16,4-1 1,2 1 19,-3-1 0,1-5-9,-6 5 1,-6-7 79,0-5 0,-1 4-62,1-4 1,4-4-14,-4-2 0,-2 0 16,3-5 0,-7 3 84,6-10 1,-2-3 14,3-2 0,3-4 10,-4-2 1,2 2-24,-2 4 0,2-4 83,-7 4 0,-1-3-12,-5 3 0,5-4-73,1 4 0,-1 2 12,-5-2 0,-6 1 3,-1-1 1,1-4-91,6 4 0,-2-4 10,-5-2 0,5 0-151,-4 0 0,4-6 162,1 1 0,-5-3-35,0 2 0,-2 2 83,2-7 1,2 1 20,-8-1 1,0-5 93,-6 5 0,1 1-87,-1-1 1,0 7 46,1-2 1,-3-1 7,-4 1 1,5-2-19,-5 2 0,-1 3-90,2-9 0,-3 6-127,3-5 0,1 5 42,-7-5 0,6 7 102,-7-2 0,7-2-14,-6 3 1,-1-1-19,-5 6 1,0-2 155,0-4 0,0 5-39,0-5 1,0 4 70,0 2 1,-5 0-111,-1 0 0,-6 0 26,7 0 0,-7 4-88,6-4 0,-5 4 65,5-10 1,-2 10-51,2 2 1,4 0 31,-3-6 1,-3 0-125,2 0 0,-1 6 93,1-1 0,2 3-10,-8-2 1,7-2 15,-7 7 0,2-5 1,-1 6 1,-5-2-25,5 1 0,-4 5 21,-3-5 0,1 3-9,0-3 1,-1 5 9,1-5 1,0 5 36,-1 1 1,-5 0-22,0 1 1,-2-1 1,2 0 0,4 1 51,-4-1 0,2 2 10,-3 5 1,5-5 59,-4 4 0,2-4-63,-2-1 0,2 5 27,-8 0 1,8 6-89,-2-6 0,-2 6 1,1-6 1,-4 8 8,4-2 1,-1 2-92,2-2 0,4 1 39,-4-7 1,-2 8-19,2-2 0,-2-2 197,2 2 1,2 0-153,-8 6 1,6-1 244,-6 1 0,0 0-58,-6-1 1,1 7 20,-1-1 0,0 8-164,1-1 1,-1 1 5,0-2 0,1 4 7,-1-4 1,1 4-123,-1 2 0,0 0-47,1 0 1,-7 8 77,1 4 1,-3 1-293,3-1 1,2 9 75,-9-4 1,1 4-137,-6-3 1,6 1-71,0 4 0,0-4-57,-6 4 0,0-3 61,0-3 1,6 0 457,-1 1 0,1-1 0,-6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7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8329,'-18'-8'1263,"9"6"93,1-6-302,8 8-272,0 8 1,0-4-302,0 7 0,2-7 26,4 2 1,9-2-175,8 2 1,8-4-80,-2 3 1,11-5-51,6-5 0,3 1 0,-3-8 0,4 8-255,-4-1 1,-4-3 140,-1 2 0,-7 0-736,-5 6 0,-4 0 326,-7 0 0,-7 6-1784,1 0 566,-9 7 33,5-3 866,-8 7 0,0 1-65,0-1 0,0-6 166,0 1 0,-6 0 113,1 5 0,-9-6 425,3 1 0,-13 0 0,-2 5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0 8304,'-12'0'-293,"1"0"346,7 0 1,-6 0 739,5 0-139,3 0-235,-6 0 1,8 2-33,0 4 0,-6 3 170,1 9 1,-7 1 16,6 4 0,-7-2-129,1 8 0,-3 2-156,-3 9 0,1-3-32,0 3 0,0-3-423,-1-3 0,1-5 45,0 0 1,1-6-80,5 6 0,-3-8-141,8 2 0,-5-3-1450,5-3 560,0 0 398,-1-7 0,5 0-373,-4-5 354,4-3 122,2 6 730,0-8 0,8-8 0,1-1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8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8190,'8'-9'970,"-6"1"0,7 8 23,-3 0-58,-4 0 0,6 0 1,-8 8-335,0 3 0,-8 5 34,-3 1 0,1 0-501,-2 1 0,1 1-548,-6 4 1,1-4 119,5 4 0,-3 2-157,8-2 1,1 0-2534,5-5 2984,0-1 0,7 0 0,3 1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8306,'0'-17'0,"8"6"0,3-1 0,-1 8 1118,2-2-665,-1 4 1,12 2 81,0 0 0,2-5 17,-2-1 0,4 0-212,8 6 1,0 0-40,-1 0 0,1 0-233,0 0 1,5 0 65,0 0 1,-5 0-54,-6 0 1,-6 0-291,6 0 1,-8 0-374,2 0 0,-9 0 168,-3 0 0,-5 0-1125,5 0 261,-7 0 287,4 0 0,-10 8 991,-4 3 0,-11 5 0,-10 1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9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8306,'-6'12'-36,"0"-1"1,0 1 160,6 5 0,-5 2 341,-1 5 0,-6 2-165,6 9 0,-7 0 167,1-1 1,-5 7-259,-6-1 0,4 1-35,-4-7 1,5 1-280,7 0 1,-5-9-130,5-2 1,3-5-493,2-2 61,4 0-545,2 1 240,0-9-5,0-1 974,8-8 0,2-8 0,7-1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8485,'10'0'1285,"5"0"0,-13 2-912,4 4 0,-4 4 74,-2 7 0,-2 0-152,-4 1 1,2-7-43,-7 1 1,-1-1-405,-5 7 0,5-1 208,1 0 1,5-5-816,-5-1 1,7-5-775,-2 6-872,4-9 2404,2 5 0,8-8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8124,'12'32'-105,"-1"-3"1,-7 10-112,2-5 0,-4 5 433,-2-5 0,0 1 366,0 0 0,0-1-2,0 1 0,0-1-178,0 1 0,0-1-181,0 1 1,0-6-129,0 0 0,0-1-249,0 7 0,0-6-27,0 0 0,-2-6-269,-4 6 1,0-6 284,-11 5 1,3-4-133,-9 4 0,-2-7-16,2 3 1,-7-5 37,1-2 1,2 0 680,-2 1 0,8-9 141,-2-3 0,9-4 1491,3-2-1024,7 0-484,-4 0 1,12-10-265,8-7 1,1-2-190,16-10 1,6 2-112,5-2 1,8-9 100,-2 3 0,2 3-609,-2 3 1,-3 8-35,-9-2 1,-5 5-307,0 7 0,-8-3 144,2 9 0,-10-1-1042,-1 6 1781,-8 0 0,11 0 0,-5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4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9964,'0'17'2491,"0"-7"-1929,0 5 1,0-11 212,0 8 0,0-6 333,0 5 30,0 1-1174,8 5 1,-4-2-459,8-3 0,-7-4-101,7-8 0,-1 5-753,7 1 0,5 0 1348,0-6 0,7 0 0,-3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19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8200,'0'-17'-610,"0"-1"-762,0 1 1461,8 7 612,-6 3 1,6 9-164,-8 3 0,0 5-131,0 7 1,0 1-396,0-1 1,-10 8-222,-7 4 0,-1 5-641,-5 7 850,4-5 0,2 22 0,-1-4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1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3621 8033,'-12'-29'0,"1"0"0,-7 8-4,13-2 0,-1 2-124,6-3 1,0-4 461,0-13-189,0 5 0,7-20-33,5 4 1,3-6 99,3 0 1,-1-3-160,0-8 0,1-1-230,-1 1 1,0-8 50,1-4 0,1-4 167,4-1 1,2-3-147,4-3 1,-10 45 0,0 0 2,-1-2 1,-1 0-1,2-2 1,1 1-69,14-42 0,-16 40 0,-1-2-25,0 2 0,0 0 1,3-2-1,1 1 175,-1 0 1,0 2 0,1-1 0,1 2-52,-2 0 0,0 2 185,-2 0 1,1 1-72,5 0 0,2 0 0,18-42 155,-19 43 0,2 0 1,2 2-1,1 1-79,2 3 1,0 0-1,1 0 1,1 1 77,1 0 0,0 3 0,36-30-122,-34 31 0,1 1 0,29-24-12,8 0 0,-5 5-4,10 1 0,-6 7-267,1 5 0,-4 3 239,-2 3 1,-2 1-16,-3 4 0,-2 2 17,-5 4 1,-7 10-12,8-5 0,-8 13-10,8-1 1,-6 4 153,-6 2 0,-2 0-176,-3 0 1,-7 8 378,1 3 1,-6 4-499,-6 3 0,4 5 246,7 0 0,-5 6-171,0-6 0,-2 8 44,2-2 1,4 5-22,-4 7 0,-4-3-48,-2 8 0,2-5 13,-2 5 0,6-6 4,-6 7 1,6 1 34,-6 9 1,0-1-5,-6 8 0,6-7 36,0 7 0,0-1-129,-5 7 1,-1-1-57,0 0 0,3 1 139,3-1 1,-4 0-144,4 0 1,-6 3 167,-5 3 1,3-4 5,-3 4 0,-3-2 0,3 2 1,-2-4-7,1 4 0,-1-2 19,-4 3 1,-4-3 172,3 8 0,3-1 57,-2 7 1,5 1-41,-5 5 1,0-3-755,-6 8 1,0 1 438,0-47 0,0-1 0,-2 48-94,-4-1 1,2-6 144,-7 6 1,-3-7 13,-9 1 1,2 2-107,-8-1 428,8-1-167,-12-5 1,6-3 261,-7-3 1,-1 4-152,0-4 0,1-2 8,-1 2 1,6-3-282,0 3 0,1-2 122,-7-4 1,0-2 5,1 8 1,-1-8-194,0 2 1,-1 2 84,-5-2 1,3 0-109,-8-5 1,1-3 177,-1-3 0,-4 1-50,4-7 1,-4 5 25,-2-5 0,6 5-35,0-5 0,-2 6 8,-10-7 0,2 7-9,-8-6 0,9-3-121,-3-8 0,-4 1 141,-1-8 1,-3 6-11,3-5 1,1-3 38,5-9 1,3 2-53,-4-8 1,4 0 149,2-6 0,0-5-36,0 0 1,0-9 90,0 3 0,6-4-108,0-2 1,0-8 360,-6-3 0,6-5-568,-1-1 1,3-2 280,-2-4 0,-2-2-312,7-4 1,-5-4 99,6 4 1,-6-3-92,5-3 1,-5-5 27,6-1 1,-7-7 35,7 2 0,-6-4 53,5-2 0,1 0 22,5 0 0,1-6 92,-1 0 1,0-7-77,1 2 1,1 1 194,4-2 1,2 7-56,4-7 0,4 3-28,-4-3 1,4 3-55,1 3 1,7 2-24,-1-8 1,6 9-35,-5-3 0,5-2-5,-5 3 1,7-7 6,-2 6 0,4-5-100,2 5 1,0-7-1,0 1 1,0-3 88,0-3 0,8 7 4,3-1 0,5 7 59,1-7 1,0 8 146,1-1 1,1-3-65,4 2 0,-4 1 119,4 5 0,-3 0-83,-3 0 0,6 0-7,0 0 0,2 6-177,-2-1 1,-2 3 76,8-2 1,-6-2-97,6 7 0,-6-1 11,6 2 0,-8 3-102,2-3 0,2 3 206,-2 2 0,1 7-13,-7-1 1,0 10-111,1 1 1,1 1 5,4 5 1,-4 5-221,4 1 0,-4 6 98,-1 6 0,-1 3 167,0 9 0,1 7 0,-1 2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2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8146,'-12'-1'599,"1"-5"-318,-1 4 0,1-6 994,-1 8-460,8 0-482,-3 0 0,14 0 17,5 0 0,11 0 34,6 0 0,6 0-234,5 0 1,4 0 105,8 0 0,0-2-328,0-4 0,-2 5 140,-4-5 1,-3 4-800,-9 2 0,-7 0-116,-4 0 1,-5 2-446,-7 4 0,3 3 405,-9 8 887,1 1 0,-13-1 0,-3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8146,'-18'10'996,"7"-3"-753,-1-7-531,9 0 383,-5 0 498,8 0-90,0 0 484,8 8-687,-7 2 0,7 13 86,-8 0 1,-8 2-92,-3-2 1,-6-2-77,-6 8 1,3-8-220,-3 2 0,4 2 5,2-2 1,-1 2-126,1-2 0,5-5-259,1-1 0,7 0-1516,-2-5 702,4 3 1,2-3 1192,0-1 0,8-7 0,2 4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8040,'7'-10'0,"-5"0"448,4 5 293,-4 3-79,-2-6 0,6 10 350,-1 4-429,1 3 1,-8 9 193,-3-1 1,3 2-324,-4 4 1,-4-3-370,-1 3 0,3-4-107,2-2-99,4 8 0,-4-5-544,1 3-210,-1-4 0,6-8-420,0 1-1219,0-8 1497,0 3 1,2-8 1016,4-5 0,3-4 0,9-7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2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8149,'2'-11'680,"4"-1"760,-4 8-707,5-3 108,-7 7-183,8 0-348,-6 0 1,6 7-70,-8 5 1,-2 3-195,-4 3 1,0 1 83,-11 4 1,3-2-1134,-9 8 0,6-8 95,5 2 1,3-9-1274,3-3 2180,4 1 0,-6-3 0,8-1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8149,'10'0'4291,"-2"0"-3766,-16 8 0,-2-4 13,-7 7 0,2 1-769,3 5 0,-1 0-2107,7 1 2338,-8-1 0,-3 8 0,-10 2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5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70 8160,'0'-18'-1001,"0"7"1275,0-1 0,-2 9 271,-4-3-207,4-4 66,-5 8 67,7-5-268,0 7-105,-8 0 1,6 1 163,-4 5 1,-2 10 141,3 7 0,-3 2 90,2-2 0,4-2-86,-4 8 0,5-6-162,1 6 1,1-8-108,5 2 1,-2-9-144,8-3 0,-1-1-34,7 1 0,-1-3-277,0-8 1,6 0 10,0 0 0,2-6-317,-2 0 0,-3-7-107,3 1 0,-10-3 287,-1-2 1,-8 5-310,1 1 471,-3-1 1,-4-5 74,-3-1 1,-5 9 33,-7 3 0,-1-2 157,1 3 0,-2-1-170,-4 6 0,3 0 183,-3 0 0,-2 0-109,2 0 0,0 2-150,6 3 166,0-3 104,-1 14 0,3-12-11,3 7 168,5-7 282,-1 4-127,6-8 19,-6 0 0,6 0 321,-3 0-73,3 0 137,-6 0-219,8 0-181,0 0-101,8 0-265,1-8 0,11 4 65,3-7 1,-4 7-179,4-2 0,4-2 14,2 3 1,3-3 161,3 2 0,0 4-155,-1-4 1,3-1 122,3 1 1,-1 0-6,7 6 1,-6 0 62,7 0 0,-1 0 11,6 0 0,7 0 22,5 0 0,11-2 18,6-4 1,4 5-458,1-5 0,1 4 258,-1 2 1,1 0-200,0 0 1,-3 2 79,-3 4 0,-4-5 143,-8 5 0,1 2 37,-1-2 1,0 1 81,0-1 1,-1-2-138,-5 8 0,3-9 86,-9 3 1,7 2 127,-6-2 0,5-1-111,-5-5 1,7 2-62,-1 4 0,9-4 54,2 4 0,6-4-12,-6-2 1,8 0-184,-3 0 0,5 0 353,2 0 0,-8 0-124,-4 0 0,-4 0-65,-2 0 1,-5 0 119,-1 0 0,-7 0 126,2 0 0,-4 6-173,-2-1 0,0 1 101,0-6 1,-1 0-62,1 0 0,0 0 158,0 0 1,0 0-253,0 0 0,0 0 130,0 0 1,6 0-92,0 0 0,5 0-75,-5 0 0,5 0 74,-5 0 1,6 0 52,-7 0 1,-5 0-9,-5 0 0,-7 0 96,6 0 0,-7 0-65,1 0 0,-3 0 25,-3 0 0,1 0-98,0 0 1,-1 0-8,1 0 0,-1 0-78,1 0 0,0 0 121,-1 0 1,1 0 41,0 0 1,-1 0-82,1 0 0,0 0-4,-1 0 0,1 6-16,-1 0 0,1 1 6,0-1 0,-1-4-111,1 4 0,-6 1 86,0-1 0,-6 2-4,6-2 0,-8-4 16,2 3 1,-4-1 204,-1 2 1,-7-4-77,1 4 0,-7-4 248,7-2-182,-8 7 56,4-5-5,-8 6 0,0-8-336,7 0 122,-5 0 0,6 2-67,-8 4 240,0-4-116,0 13 0,0-5-12,0 7 1,-6 0 322,0 1-286,1-1 0,5 0 100,0 1 0,1-1-36,5 0 0,2 0-49,3 1 0,7-7 51,-1 1 0,0-8-58,7 2 0,2 1-21,3-1 0,2 0-47,-2-6 0,2 0-136,-8 0 0,6 0-115,-6 0 0,6-6 72,-6 0 1,0-5 41,-6 5 1,1-8 31,-1 3 1,-2-10 191,-3-2 1,-5-2-62,-7 2 1,0 1 88,0-7 1,-1 3 22,-5-3 1,-10 2 258,-7 4 1,-7 9-784,1-3 1,-4 5 207,-2 1 1,-1-3-946,-5 9 0,5-1 535,-5 6 1,-1 0-438,2 0 1,-7 2-200,7 3 1167,-8 13 0,4 1 0,-8 6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87 8194,'2'-15'-310,"4"3"0,1-3 394,5 3 327,3 5-196,-5-9 0,7 14 233,1-3 1,-1 3-82,0 2 1,-5 9 107,-1 9 1,-5 1-42,6 10 1,-8 5 117,1 7 0,-3 5-152,-2-6 0,-7 7 32,-5-7 0,-5 6-248,-6-5 0,-4 5 30,-8-6 1,-2 1-864,-3-7 385,-4 1 258,0-8 0,1 4-538,9-8 0,-1 0 76,0-6 0,3-5-133,3-1 1,-2-7 248,8 2 1,0-4-20,5-2 1,7 0 76,-1 0 0,3-2 27,-3-4 1,-1-4 115,7-7 1,-2 0-63,2-1 1,4-5 113,-3 0 129,3-7-27,17 3 1,-3 0 156,11 4 0,4-1-112,2 7 1,5-2 131,7 13 1,1 0 372,4 6 1,4 0-234,-4 0 1,3 6 18,-3 0 1,4 7-39,-4-1 1,-4 9-214,-1 2 0,-7 2-65,-5-2 1,-4-2-250,-7 8 1,-9 0 225,-3 6 0,-12 7 0,-3 2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6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17 7665,'0'-9'2319,"0"1"-1568,0 8-322,0 0 1,-10 10-131,-7 7 0,-2 10 63,-10 13 1,-2 5-82,-9 7 0,1 7 98,-7 5-1378,0 3 1036,2 2 0,-6 1-133,3-1 0,-1 0-257,2 1 1,4-7-274,7 1 1,4-14 47,8 2 0,0-12 256,12 0 1,3-11-582,2-6 0,4-3-363,2-3 1178,0-7 88,0-3 95,0-7 0,8-15 1,1-4-1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4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7963,'8'9'1883,"-6"-1"-858,5 0-525,-7 1 1,0 3 53,0-1 0,0-5-114,0 6 1,-1-7 623,-5 7-1200,4-8-951,-6 3 1069,0 1 18,7-6 0,-7 13 0,8-5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27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8213,'0'-25'0,"0"6"194,0-4 1,0 4 1080,0 1-563,0 9 1,8 1 213,3 8 1,5 8-125,1 3 1,6 18 210,0 6 1,6 17-448,-6 0 0,6 17-245,-6 0 1,2 12-1528,-2 0 1,-4 9 602,5 3 323,-11-39 1,0-1 0,7 38-1,-8-40 1,1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3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8167,'0'-17'777,"0"0"337,0-1-433,8 1 41,-6 7 186,6-5-458,-1 13-404,-5-13 319,14 13 225,-14-6-178,13 16 1,-7 1-39,3 9 1,3 7 158,-8 4 1,-1 3 20,-5 3-250,0 0-176,0 7 0,-2-4-49,-3 9 1,1-9 15,-8 2 1,8-5-205,-1-6 1,1 2-119,-2-8 1,4 0-392,-4-6 1,4-5-1692,2-1 1684,8-7 0,-4 4-538,7-8 1,-7-2 374,2-4 0,2-3-345,-2-9 1133,-1-7 0,3-2 0,2-7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8389,'12'-19'695,"0"-4"1,-7 10-1344,7-5 0,-1 7 392,7-1 0,5-3 704,0 3-255,0-3-51,2-2 1,-4 5 362,8 1 0,0 7-378,6-2 1,-1-2-275,1 2 0,-1-1 80,1 1 1,0 4-166,-1-4 0,-5 2-135,0-1 418,0 3-109,-2-6 0,-2 8-364,-8 0 302,1 0-13,-1 0 140,-7 8 1,-3-4 195,-7 7 1,0-5 99,0 5-288,0-7 45,0 12 140,0-7-132,0 1-10,0 5-7,0-13 1,2 12-4,4-9 1,-4 9-12,4-3 1,1 5-7,-1 1 1,0 1-3,-6-1 0,6 2 11,-1 4 0,1 4 6,-6 8 0,2 1 435,4 5-216,-4-5 17,6 22 1,-8-10 144,0 16 0,0-1-178,0 6 1,0 1-45,0-1 1,0-2-125,0-3 0,1-10-130,5-8 1,-4-2-4,4 2-12,-4-3 159,6-9 1,-7-5-329,5 0 0,2-8 30,-2 2 1,-1-9-56,-5-3 265,0-7 8,0 4-308,-7-8 0,-9-8-357,-7-3 0,-7-5 163,1-1 0,-6-2-500,-5-4 987,-5 3 0,-7-20 0,0 3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8176,'10'-17'0,"5"-1"208,-3 1 1,3 6 418,2-1 1,1 0 213,-1-5-300,8 0-362,2 7 0,2-5 76,0 3 1,-2-1-327,2 1 1,1-3-435,-6 3 0,4 5 333,-5 1 1,1-2-534,-7 2-978,0-7 825,1 11 50,-9-13 493,-1 13 0,-10-12 315,-4 8 0,2-5 0,-7 5 0,5 0 0,-6 6 0,1 0 190,-6 0 1,1 8 324,5 4 1,-3 5-64,8 6 1048,1-4-846,-3 6 1,4 0-14,-7 4 0,5-2-347,-6 2 1,6-6-358,-5 6 0,7-8 87,-2 2 0,-1 2-305,1-2 538,0 0-104,6-5-3415,0-9 1548,8-1 1064,1-8 0,9-8 650,-1-3 0,8-5 44,-6-1 1,8 2-1,-4 3 1,-3-1 64,3 7 0,-4 0 643,-2 6 173,-7 0 806,5 0-1555,-13 8 22,-2 9 73,-10 2 0,-9 12-2089,-4-8 1818,-4 8 0,-7 4 0,-1 9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8176,'17'0'1899,"1"-8"-827,7 6-648,2-13 0,7 9-116,1-11 1,0 3-161,-1-9 1,5 4-167,-5 2 0,3 5-97,-14 0 1,6 1-379,-6-6 0,0 5-1060,-6 0 1553,1 9 0,-1-13 0,0 7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4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10705,'8'9'1624,"4"-3"-1441,3 4 0,4-8 916,4 3-487,4-3-286,8-2 0,0-2-30,-1-3 1,1 1-413,-1-8 1,3 7-445,3-7 1,-9 8 571,4-2-1788,-12-3 1208,2 7 1,-8-6-798,1 8 590,-9 0 389,-1 0 0,-8 8-1229,0 3 1615,0 5 0,-8 1 0,-1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8194,'-8'9'-1,"6"7"612,-4-5 1,4 6 852,2 7 0,0 2-561,0 9 288,0 0-697,0 7 1,0-3-125,0 7 0,0 0-336,0 6 0,0 0 378,0 0-412,0 0 0,8 0 0,2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4:36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 7161,'0'-10'777,"0"-5"1,2 7-450,3-4 183,-3 5-38,6-1 1,-6 4 232,4-7 218,-4 7-589,13-4 0,-11 8 103,7 0 0,-5 0 4,6 0 0,-6 2-178,5 4 1,-5-2-64,5 7 0,-7 1-68,2 5 0,-4 0-184,-2 1 1,0 1-27,0 4 0,0-4-299,0 4 1,-8-2-15,-3 3 0,-5-7 93,-1 0 0,0 0 183,-1-5 1,7-2 139,-1 1 814,8-7-529,-3 4 25,7-8 1,4 0 306,7 0 1,10 0-392,20 0 0,3-2-37,8-4 0,11-4-1506,1-7 0,7 2 717,-7 3 1,3-1 362,2 7 1,-7-8 0,-2 5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2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120 416 8238,'0'-9'1327,"0"-7"-957,0 7 1,2-7 292,4 5 0,-2-3-262,7 8 1,-5-5 29,5 5-275,1-7 1,5 11-166,1-4 0,-1-2 16,0 3 1,3-1 205,3 6 0,-2-6-196,8 0 1,0-7 29,5 1 1,3-3-340,3-3 1,-1-1-17,7-4 0,-2 4-160,2-4 0,-3 4 208,-9 1 1,-5 9 100,0 3 1,-8 4 379,2 2 0,-9 0-140,-3 0 1,-7 8 287,2 3 1,-4 1-150,-2 5 1,-8-4 759,-3 11 1,-5-5-391,-1-2 1,0 0-288,-1 1 1,3-1-316,3 0 0,-3-1-385,3-5 1,-3 3-774,-2-8 0,-1 5 624,1-5 0,0 0-174,-1-6 1,1 0 161,0 0 0,-1-4-167,1-8 0,-2 1 295,-4-12 1,3-2 208,-3 2 1,6-8 58,6 2 0,-3 2 203,8-2 1,0 8 198,6-2 0,-5 9-303,-1 3 395,0-1 1,6 1 17,0-1 1457,0 8-277,0-3 227,8 7-627,-6 0-571,5 0 1,-1 2-215,0 3 0,0-1-68,-6 8 1,2 1-521,4 10 0,-3-3 244,9 3 1,-8 2-962,2-2 0,1 0 76,-1-6 1,6 6-334,-7 0 1,1-5-89,-6-7 121,0 1 903,0-3 1,-8 5 2,-3-8 1,-5-1 173,-1-5 1,0 0-34,-1 0 1,1-5 151,0-1 1,0 0 4,-1 6 0,-1 0-6,-4 0 1,4 0 81,-4 0 1,1 0 127,-1 0 0,2 0 74,-8 0 1,8 0-110,-2 0 0,-2 0 1371,2 0-1102,0 0 1,7 2 1415,5 4-1183,-5-4 0,15 13-24,-5-3 1,12 3-97,5 2 1,10 3 21,2 3 1,8-4 147,-2 4 1,4-2-237,1 2 0,1-3-779,0 3 0,-1-4 237,1-2 1,3 0-1055,-3 1 1,9-1-54,-9 0 0,3-1-651,-3-5 1,2-3 429,3-8 1365,-3 0 0,20-8 0,-3-1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555 35 8123,'0'-17'1584,"0"7"-699,0 3 1,0 20-289,0 5 1,0 5-155,0 0 0,0-4 101,0 4 1,0 4-612,0 2 0,0-2 130,0 2 0,0-2-752,0 1 1,6-1 265,0-3-343,-1-5 1,-5 6-280,0-8 34,0-7 653,0-3 0,0-9 151,0-3 0,0-7 33,0-11 1,0 0-66,0-12 1,0 5 239,0-11 0,0 5-60,0 1 0,6 6 36,0 0 179,7 8 227,-3-4-162,7 8 0,-5 7 255,-1 4 1,-7 12 292,2 6 0,-4 3-293,-2 2 0,0 1-54,0-1 1,0 0-62,0 1 1,0 1-257,0 4 1,0-4-87,0 4 0,0 2-165,0-2 0,0 6-367,0-6 0,0 0 327,0-5 0,-6-1-255,0 0 0,-1-5-141,1 0 188,4-9 213,-6 5 1,8-10-103,0-4 0,0-3 147,0-9 0,0 1 155,0 0 0,2 1 10,4 5 189,4-5 0,1 15 839,1-5-546,-8 4-191,11 2 1,-13 8-39,4 3 1,-4 4 50,-2 3 1,-6 7-221,0 4 0,-9 3-349,-3 3 1,1 0-77,-6-1 1,4 1-374,1 0 1,1 5-44,0 0 0,-3 1 306,-3-7 0,4-1-13,-4-4 0,4-4 113,1-8 0,7 1 425,-1-1 293,1-7 317,-6-3-499,-1-7 0,9-2 243,3-3-443,4-5 0,2-7 84,0-1 1,8 1-288,3 0 0,-1-1 51,1 1 1,1 6 178,5-1 1,0 8 91,1-2 0,-1 4 654,0 2-258,1 0 1,-7 8-211,1 4 1,-8 3 85,1 2 0,-3 3-120,-2 3 1,0 2-125,0 4 0,0-4 81,0-8 1,0 0-147,0 1 1,8-7-6,4 1 1,3-8-121,2 1 0,1-3 44,-1-2 1,2 0-115,4 0 0,-3-6-20,3 1 0,-4-9 126,-2 3 1,1 1-765,-1-1 296,-7 7-705,5-12 749,-13 14 1,4-5-18,-12 7 1,-4 0 215,-7 0 1,-2 0 22,-4 0 1,1 2 142,-6 3 1,-1-1-92,-6 8 0,0-6 477,1 5 0,-7-1-208,1 1 1,-6 3 392,5-9 1,-5 7-235,6-6 0,-1 5-20,7-5 1,5 2-273,0-2 0,2-4-145,-2 3 1,4-3-66,8-2 184,-1 0-212,1 0 138,8 0 205,1 0-16,8 0 285,0 0 163,8 8 1,1 2-215,8 7 0,7 0 170,-1 0 1,7 7-141,-1-1 1,4 2 713,2-2 0,5-4-433,0 4 1,14-6 319,-2-5 0,12-4-507,-1-8 0,5 0-440,1 0 1,0 0-151,1 0 1,-1-6-87,0 0 0,-5-5-1714,-1 5 1,-7-6 298,2 7 1651,-12-9 0,2 12 0,-8-4 0,-1 4 0,-3 2 0,-1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5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8288,'0'9'2213,"0"7"0,0-13-1465,0 9 1,-2-6 1239,-4 5-1476,4 1-188,-6 5-1072,1-7 401,5 5-120,-6-13 0,10 6-500,4-8 1,-2-2 185,7-4 0,6-6-695,6-11 1,2 4 814,-2-4 0,-1 4 157,6 2 0,-6 7 473,1 4 46,-4 4 322,-10 2 0,5 8 296,-8 3 0,5 11 50,-5 1 0,0 2 888,-6-2 1,0-4 238,0 4 167,0-4-1340,0-1-310,0-9-1579,7-1 667,-5-8-440,14-16 0,-7 3 1025,9-16 0,7 0 0,1-5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259 295 8087,'17'-36'211,"0"-5"-106,1 5 1,-1 1-129,0 12 0,-1 2 8,-5-2 162,5 3 0,-15-5 1,5 8 397,-4 7-391,-2 3 0,-8 7-222,-3 0 0,-6 9 16,-6 9 1,1 1-10,-7 10 1,6 7 228,-5 10 0,-1 4-117,-6 2 1,6 0 294,0 0 1,8 2-111,-2 4 1,4-4 42,1 4 1,7-1-93,-1-5 1,9 2-15,-3-13 1,6 5-125,6-6 1,3-5-227,8-6 0,3-8-352,3 2 0,2-6 320,4-5 0,3-4-161,-3-8 0,4 0 105,2 0 0,-3-6-414,-3 0 0,-2-9 233,-4-3 1,-4 1 194,5-6 1,-11 4 601,-1 1 1,-9 7-248,3-1 1,-2 8 1526,2-1-1218,-4 3 1,5 4 236,-7 3 1,0 5-121,0 7 1,6 1 57,0-1 0,2 0-436,-3 1 0,-1-7-252,8 1 1,-6-3-136,5 3 1,-5 1-1151,6-7-1265,-9 8 1225,5-5 1425,-8 1 0,-8-3 0,-1-7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5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87 8087,'-18'0'1285,"9"0"0,3 0-1000,12 0 0,3-6 483,9 0 1,7-7-282,4 1 0,3 3-8,3-3 0,7 2-150,4-1 1,1 3-800,5 8 1,-10 0 352,10 0 0,-10 0-1418,4 0 1,-7 8 1534,1 3 0,-3 5 0,-2 1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8272,'11'-6'689,"1"0"1,-1 0 1008,7 6 0,-7 0-1083,1 0 0,-3 2 240,3 4-860,3-4 1,-7 14-393,4-5 1,1 4-2363,-7 3 1878,0-1 0,-6 6 881,0 0 0,0 16 0,0-3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5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8194,'-8'17'3560,"6"1"-2771,-5-1 106,7-7 643,0 5-1859,7-13 188,-5 13-250,6-13 1,-6 6 148,4-8-561,-5 0 628,7 0 0,-8 2-271,0 4 221,0-4 0,2 5-436,4-7 294,-4 8 0,13-6 169,-3 4 0,-1-4-187,7-2 0,-3 0 158,14 0 1,-2-8-56,2-4 1,3-1 25,-3 1 0,-2-3 859,2 3 1,-2 5 83,2 1 1,-2 4 449,-4 2 0,-4 0-492,4 0 0,-4 0 274,-1 0 0,-7 2 52,1 4 0,-6 1-408,5 5 0,-1-2-584,1-5 47,5-3 0,-7 8-668,9-4 0,-1-4 512,0 3 0,6-5-795,1-5 1,-1-3 299,-6-4 0,6-1 57,0 7 0,-6-5 332,-5 5-308,0 0 1211,-3 6-547,-1 0 0,-10 8 282,-4 3 0,-5 5-254,-12 1 1,3 0-93,-3 1 1,-2-1-193,2 0 1,0-5-488,6-1 0,-1-7-541,1 2 1,5-4 497,1-2 1,5 0 657,-5 0 0,-1-8 0,-5-1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6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8758,'7'-27'1429,"-5"9"-1048,14 11 0,-9 14 242,5 5 1,1 9 140,-7 2-578,0 8 1,-6-10-131,0 8 0,6-6 144,-1 6 0,7-8-169,-6 2 1,7-4 124,-1-1 1,9-9-625,2-3 1,2 2-30,-2-2 0,2-3-308,4-8 0,2-5 320,-8-7 0,0-3-130,-6-3 0,1 4 367,-1-4 0,-7-4-29,-5-2 0,-3 2 151,-2-2 1,0 8-74,0-2 0,0 4 387,0 2 1,-2 7-5,-3 4 0,-5 4 129,-7 2 0,-1 8-65,1 3 0,0 13 50,-1 4 0,1 5 183,0 2 1,7 1-173,4 5 1,2-5 27,-1 5 0,3 1-105,-4-1 0,4 5-115,2-6 1,6 1-74,0-7 1,-1 1-259,-5-1 0,6-5 80,0 0 1,0-8-701,-6 2 164,0-3 159,0-11 495,0-1 0,-6-10-100,0-4 1,-2-9 137,3-8 1,3-2 50,-4 2 89,4 3 1,4-3-127,4 12 1,-2-3 161,7 9 1,-1 1 29,1 10 1,-1 3-112,-4 8 0,-4 3 367,3 3 0,-5 4-145,-5 7 0,1 1 229,-8 0 1,3-8-113,-3-4 0,2 2-94,5-2 0,3-6-56,-4-5 0,6-8-35,6 1 0,11-3-158,12-2 1,6-4 158,5-7 0,0-1-986,12-11 1,-4-2 419,10 2 1,-10 0-1160,-2 6 1,-7-1 283,1 1 0,-3 0-101,-2-1 1,-8 1 1269,-4 0 0,4-1 0,0 1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0 658 10111,'6'12'0,"2"0"0,0 1 0,1 2 0,-1 3 3462,0-1-3253,5 0 0,-11 1-232,4-1 1,2-5 104,-3-1 0,3-5-952,-2 5 0,-2-7 180,7 2 0,-5-4-133,5-2 1,1-4 300,5-7 0,1-3-105,-1-15 0,6 0 217,0-5 0,2-7 410,-2 1 0,-2 0 212,8 5 1,-2 0-193,2 1 1,2 7 910,-8 4 0,0 11-234,-6 6 0,1 4 962,-1 2-740,0 0-564,-7 16 0,-2 1-307,-8 12 0,0-2 83,0-4 0,-8-4-473,-4 4 0,-1 2 225,1-2 0,-1 0-576,7-5 1,-7-3-423,1-3-132,4 3 523,-7-13 413,5 6 1,1-16 211,3-3 1,-2-11-130,3-1 0,-3-13 220,2 1 1,4-5-114,-4-1 1,5-1 412,1-4 1,0-2 9,0 7 0,1 1 129,5 5 0,-2 0-215,8 1 1,-1 1 85,6 4 1,-1 4 78,-5 8 0,3 0 138,-8-1-301,7 1 1,-5 5 226,3 1-370,5 7 1,-7-4 82,9 8 1,-1 8 0,0 4 1,1 5 32,-1 6 1,6 6 91,0 11 1,8 5 369,-2 6 1,4 3-189,1 4 1,3 2-58,3 3 0,-3 5-155,3-5 0,-3-1-528,-3 1 1,-5-1 116,0 1 0,-2-3-49,2-8 1,-2-2-160,-4-4 0,-4 2-566,4-7 0,-3-3-130,-3-9 1,-6 0 393,1-12 1,-2 4-150,1-9 0,-1-4 42,-5-3 774,-3-3 0,14-17 0,-7-4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7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434 36 7984,'-17'-16'0,"-1"5"2018,9 3-1486,-7 8 0,12 6 502,-7-1 1,-8 11-550,-10 1 1,-4 0-775,-2 7 0,1-3 113,-1 2 1,2-4-414,5 4 0,-1-9-278,11-3 1,-3-1 866,10 1 0,-5-3 0,-1-8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7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7984,'9'-27'1343,"1"2"265,-4 8 1,-3 7-1021,9 4 0,0 4-254,5 2 0,-6 0-428,1 0 1,-6 0 155,5 0 0,-5 8-426,6 4 0,-9 11 364,3 6 0,4 3 0,0 3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53 382 8118,'2'-8'2448,"4"8"1,5 0-1751,12 6 0,-3 2 46,3-3 0,2 3-651,-2-2-97,0-4 0,-6 5-275,0-7 0,-5 0-528,0 0 0,-1 0-611,6 0 1,-1-1-6,-5-5 838,-3-4 0,-8-7-295,0-1 788,0 1 1,0 0-35,0 0 326,-8-1-57,-1 9 1,-3 1 364,1 8 0,7 2 57,-2 4 1,-2 9-193,3 8 0,-9 8 526,3-2 0,1 9-311,-2 3 0,7 5 185,-7-6 0,8 3-268,-2-3 1,-1-3-188,1 3 1,0-3-377,6-3 0,0-5-356,0 0 0,0-8-92,0 2 1,0-4 115,0-1-2355,0-9 1897,8-1 1,-4-10-39,7-4 1,-7-9 389,2-8 1,-4-6 132,-2 6 0,-2-6 589,-4 6 844,4-8-302,-13 12 1,11 2-405,-8 11 1,1 4 1454,-6 2 0,-1 8-784,1 3 1,0 10-231,-1 2 1,7 2-393,-1-1 0,3-5 28,-3 4-245,-3-4-354,13-2-790,-6-7 0,18-2 524,7-8 0,8-14-1168,10-3 0,-1-12 657,1 0 1,5-4-164,1-1 1,7-7 577,-2 1 0,4-2 431,2 1 0,-6 10-13,0-3 0,-5 11 171,5 0 0,-8 9 663,3 3 0,-5 7-475,-1-2 0,-8 4 861,-4 2 0,-4 2-390,-1 4 0,-3-2-171,-3 7 0,-5 1-238,-7 5 1,0 0-284,0 1 0,-2 1 111,-3 4 0,-5-4-104,-7 4 1,-6-3-631,-1-3 0,-6 0 349,1 1 0,-2-3-525,2-3 1,2-3 340,4-3 0,4-4 18,-4 4 1,4-4 12,1-2 0,7-6 322,-1 0 1,8-7-43,-1 1 1,5-2-110,5 3 1,11-4 170,7 3 1,8 2-42,-3-1 0,13 5 546,5-5 1,4 5-220,2-6 1,6 3 86,-1-3 1,7-3-58,-6 3 1,-1 2-29,-5-1 1,-2 1-124,-3-1 0,1-5 16,-8 5 0,-5-3-685,-6 3 0,-6-5 277,6 5 0,-8-5-234,2-1 1,-10 6 174,-1-1 0,-8-5-125,2-6 1,-6 0 58,-6 5 1,0-5 60,-11 0 1,3-8 211,-9 2 0,4 2 198,2-1 1,1 4 551,5-4 0,-5 6-376,5-1 0,3 10 479,2 1-77,-3 8 232,7-3-571,-14 7 1,14 7 26,-3 5 0,3 11 4,2 6 0,0 6 126,0 5 0,5 6 8,1 12 1,2-2-160,-2 7 0,-4 7 156,3 5 0,-3 5-261,-2-5 1,-6 1-188,1-7 0,-3-2-2,2-3 0,-1 1 2,-5-7 1,-1-6 168,7-6 0,-8-9 39,3-3 1,1-1-1572,-1-10 1,-1 0 630,-5-6 0,-1-7-7,1-4 0,6-4 218,-1-2 1,0 0 410,-5 0 0,0-8 2,-1-4 0,3-9 211,4-2 1,1-6 163,4 6 0,4-6 465,-4 6 0,6-6 294,6 6 1,4-6-435,7 6 1,6-2 518,0 2 1,8 4-519,-2-4 0,-2-2-47,2 2 1,-2 0-144,2 5 1,3 1-184,-3 0 1,-4-1-437,-2 1 1,-3 8-1285,-3 3-1481,0 4 1,-1 4 2957,-5 4 0,-3 11 0,-8 10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2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10390,'18'2'0,"-1"6"0,-2 7 4471,-3 6 1,-4 10-5433,-8-2 961,-16 4 0,-26 9 0,-22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53 398 7944,'0'10'3258,"2"4"-2516,3-9-694,5 1 0,15-6-239,4 0 0,3-2-41,3-4 1,0-9-281,-1-8 0,1-2 69,-1 2 0,-5-2-154,0-4 1,-8 2-520,2 4 750,-11 4 1,-5-6 365,-7 8 0,0-8 0,0 5 0,-11-4-395,-1 6 395,-14 1 0,16 0 12,-7-1 0,-1 9-29,7 3 0,1-2 17,-1 3 878,7-1-490,-4 13 0,8 5 526,0 11-583,-8-4 1,7 20 305,-5-5-184,4 20-867,2-8 642,0 21 0,0-5 129,0 7 1,6 0-27,-1 0-151,1 1-15,-6-1 1,0-8-64,0-3 0,0-12-226,0-6 0,0-5-805,0-6 510,8 3 317,-6-12 0,5-1-1073,-7-8 590,0-7 492,0 4 0,0-10-471,0-4 0,0-5 157,0-12 1,0-10 406,0-7 0,0-8 0,0 1 0,0-2 0,-7 2 0,-5 1 0,-3 8 0,5 3 0,-5 10 32,3 8 1,-3 7 141,-2 5 0,-1 5 944,1 5 1,0 7-514,-1 11 1,-1-2 219,-4 8 0,4 0-303,-4 5 1,4-5 229,1 0 0,3-8-53,4 2-881,3-4 201,8-1 56,0-9-272,0-1 1,2-2-399,4 0 1,11-5-458,12-12 713,11-1 1,6-26-533,12 3 1,5-11-1725,12 0 2212,-4-4 0,14-2 1,-6 0-1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37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70 7798,'10'0'-1096,"-2"0"623,-1-8 335,-5 7 1,8-9 137,-4 4 235,-4 4-199,5-13 0,-5 13 4,4-4 1,-4 2 2,4-2 250,-4 5-86,-2-7 9,0 8 185,0 0-296,-8 0 5,6 0-63,-6 0-21,8 0-86,0 0 67,-7 0 18,-3 0 1,-7 0 132,-1 0 1,7 8-20,-1 3 1,7 4 78,-7 3 1,2-1-38,-1 0 192,3 8-177,8-5 1,-6 11-23,1-8 0,-1 5-133,6-4 1,6 4-117,-1-4 0,9-1 91,-3-6 0,-1 0-39,2 1 0,-1-7 26,6 1 0,1-8-155,-1 1 1,0-3 77,1-2 1,-1-2-76,0-3 0,-5-5 50,-1-7 1,-1-1-99,2 1 1,-5 0 37,-7-1 1,0 1 44,0 0 1,-7-1-9,-5 1 1,-5 5-10,-6 1 1,2 7-126,-8-2 0,6 4 54,-6 2 0,2 2-366,-2 4 568,4-4 0,8 13 0,-1-5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38.3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2009 7803,'-17'0'-380,"0"-7"0,1 3 306,5-8 151,-5 8 0,13-5 164,-9 3-125,8 4 0,-3-7-242,7 3 189,0 4-133,0-14 1,0 13 33,0-9 0,0 6-15,0-5 60,0 7 1,0-6-25,0 4-133,7 5 82,-5-15 1,14 8 55,-5-3 1,-1-4 2,1 3 0,1 2 81,5-1 0,6-1-76,0-5 0,2 0 7,-2-1 1,4-1-12,8-4 0,0 4 3,-1-4 1,1 3-77,0 3 1,7-6 79,4 0 0,-2-6-17,3 6 0,4-8 3,7 2 1,0-3 16,-6-3 1,8 0-114,3 1 1,4-3 109,3-3 0,-1 3-22,0-3 1,1 1 1,-1-1 0,2 3-5,4-3 1,4-3-332,8 3 1,-7-8 401,1 2 1,0-2-57,6 1 1,-44 22 0,0 0 176,44-21 1,-2-2-86,-5 2 1,5-2-47,-4 7 0,2 1-43,-3 5 0,3-1-78,-8-5 1,6 5 83,-6-5 0,6-1 0,-6 2 0,2-3 0,6-5 0,-39 21 0,0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38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1 659 7803,'34'-27'0,"1"-4"-459,0 8 0,-3 0 229,-3 5 1,-2 1 217,-4 0 1,-4-1 23,5 1-21,-5 7 14,-2-5 1,0 5 27,1-7 1,-1 2 3,0 3 1,-5-3 49,-1 3 0,1-1-65,5 1 0,1-3 99,-1 3 0,-2-3-84,-3-2 1,3-1 21,-3 1 0,1 0-37,-1-1 0,3 7-83,-3-1 1,-3 6 54,3-5 1,-8 5-218,2-5 277,3 7-42,-7-12 1,6 12 243,-8-7-244,8 7 21,-7-11 1,13 11 47,-8-8 1,7 7-3,-1-7 1,-3 6 73,3-5-73,-1 7 1,1-10-107,0 9-280,-9-1 111,5 6 0,-8-2-76,0-4 136,0 4 135,-8-6 125,6 8-72,-13 0 282,13 0-17,-6 0-245,8 0 736,0 0-809,-7 0 0,3 0-123,-8 0 1,1 8 122,-7 4 0,-7 11 0,-1 4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40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2094 7764,'0'-9'120,"0"-7"0,2 13-87,4-9 0,-2 6 106,8-5 1,-7 5-143,7-6 1,-2 7 1,1-7 1,4 3 95,-3-3 0,3-3-2,3 3 0,1 2-92,4-1 0,-4 1-104,4-1 0,-1-3 46,1 8 0,-2-5-92,8 5 1,-6-5 46,6 5 0,-6-6-48,6 6 1,-1-7 58,7 1 1,-6-3 31,0-2 0,5 1-65,7 5 283,-1-5-200,-5 7 1,0-9 115,-1 1 1,1 6-98,0-1 1,5 0 71,0-5 0,8 0-52,-1 0 0,-3-1 106,2 1 0,0-6-92,6 0 1,-6-6 1,1 6 1,-1-2-12,6 2 0,-6-2-2,0-4 1,-2-2-55,3 8 1,3-2 60,-4 2 1,4-2-92,2-4 1,-6 2 75,0 4 1,-5 2-1,5-8 1,-2 8-5,2-2 1,2-2 1,-7 1 1,1 1 50,-2 6 0,-3-6 10,3 0 1,-3 0 88,-2 5 0,5-1-73,1-4 1,-1 4-74,-5-4 0,-1 3 46,1 3 1,5-6-40,1 0 1,-1 0-3,-5 6 1,-6-7-93,-1 1 0,1 0 72,6 6 1,-2 0-16,-4-1 1,1 1 161,-7 0 0,6 5-131,-6 1 1,0 5 134,-5-6 0,-3 7-105,-3-7 1,3 6 133,-3-5 15,-5 7-83,9-12 0,-9 13-87,5-9 0,3 6-24,-3-5-55,3 7 1,3-10 99,-1 9 1,0-3-135,1 2 1,-1 2 115,0-7 0,1 7-40,-1-2 1,0-2 43,1 3 0,3-3-14,-4 2 0,4 4 68,-9-4 184,3-3-105,2-1 0,-1-1-111,-5-1 0,3 6 112,-8-5-87,-1 7 0,-5-6-50,0 5 20,0 3-182,0-6 207,0 8-243,0 0-10,8-8-55,-6 6 203,6-5-7,-8 7 1,2-6-43,3 0 135,-3 0 1,6 4-5,-8-3 239,0 3-179,0-6 34,0 8 64,0 0-126,-8 0 87,-1 0 0,-9 0-62,1 0 1,0 8 147,-1 3 1,7 5-47,-1 1 1,3 6-41,-3 0 0,-1 8-37,7-2 0,-6-2 19,7 2 0,-1-2-183,6 1 1,2 3 94,4-8 0,3 0-77,9-5 0,-1-1 96,0 0 1,2-7-139,4-4 1,3 1 23,2-1 0,5-2 16,-4-10 1,2-3 14,-2-9 0,1-1 0,-6-4 0,-1 2-6,-6-8 1,0-2 27,1-9 1,-3-3-255,-3-3 112,-5-4 0,-7 12 114,0-8 0,0 7-9,0-1 1,-9 9 154,-9 2-144,1 15 0,-18-7-310,1 16 0,-11 1-946,-12 9 1280,-5 5 0,-7 15 0,0 2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5:41.6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7333,'-10'-9'43,"2"-1"78,8 4-81,0 4 172,0-5 31,0 14 1,0-3-55,0 8-95,0-1 0,0 7 112,0-1 0,6 0-105,0 1 1,0-1 63,-6 0 1,0 1-78,0-1 0,0 0 13,0 1 1,0 5 61,0 0-230,7-8 51,-5 1 0,14-13 81,-5 9 1,5-8-104,1 2 1,0-4 79,0-2 0,7-6 7,-1 0 0,2-7 103,-2 1 0,2-1-105,4 1 1,1-3 23,-6 3 0,1-3-25,-2-3-144,-4 1 1,10 0 206,-12-1-353,-3 1 155,-7 7 0,-5-5 24,4 3 0,-4 3 38,-2-3 0,-2 3 120,-4-3 0,-5-1-79,-12 7 0,-4-2 125,-8 2 0,6 4-188,0-3 1,2 3-203,-2 2 0,4 0 203,8 0 48,0 0 0,7 0 0,2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8048,'-10'-17'835,"3"6"-483,7-1 0,0 6-106,0-5 1,2 7 263,3-2 1,-1-2-100,8 3 1,-6-1-76,5 6 0,1 0-55,5 0 0,0 0-14,1 0 0,-1 0 20,0 0 1,1 0-29,-1 0 0,2 0-199,4 0 0,-2 0 143,8 0 1,0 0-165,6 0 0,-1 0 27,1 0 1,7-6-64,5 0 1,-3-5-153,2 5 0,-7-6-217,1 7 1,0-1 1,-5 6 0,2 0-327,-14 0 1,0 0-254,-6 0 0,-5 0-250,-1 0 631,-7 0 1,4 2 156,-8 4 0,-2-3 103,-4 9 1,-5-2 21,-13 1 0,3 5 281,-8-5 0,1 4 0,-7 3 0,0-1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70 8048,'-15'2'-148,"3"3"1103,4-3-159,1 6-458,5-8 1,2 0-14,11 0 1,7 0 140,5 0 1,6 0-90,11 0 0,-2 0 61,9 0 1,5-6-364,5 0 0,7-5 133,-6 5 1,5-5-136,-5 5 0,1-6 106,-1 6 0,-10-5-580,4 5 0,-17 0-789,0 6 128,-5 0 1,-3 0-375,-4 0 433,-11 0 1,-6 0 76,-12 0 926,-4 8 0,-15-6 0,-2 6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1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8048,'-10'-17'2712,"3"7"-2184,7 2 0,7 8-36,5 0 0,3 2 165,3 4 0,5 4-99,0 7 1,8 2-154,-3 4 0,5-3-23,2 3 0,-1-4-86,1-2 0,-6 1-330,0-1 1,-8 2-107,2 4 0,-4-4-73,-1 5 1,-9-5-125,-3-2 0,-4 8-520,-2 4 1,-15 6 51,-9 5 1,-14-1 286,-8 7 1,-10 0-537,-2 6 1,-7 0-1076,1 0 2129,5-8 0,-9 6 0,7-6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2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8205,'23'0'1487,"0"0"1,8 0-658,-2 0 0,7 0-397,11 0 1,-7 0-332,12 0 1,-4-5 11,4-1 1,-2-6-778,-4 7 1,-3-7 333,-9 6 1,-5-1-611,0 1 0,-14 4-419,3-4 601,-5 4 0,-3 4 113,-4 4 1,-8-2 643,-10 7 0,1-5 0,-13 6 0,-2-1 0,-1 6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2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 7904,'-16'2'748,"5"3"0,3-1-124,8 8 1,0 1-178,0 10 0,-2 4 62,-4 8 1,3 9-152,-9 8 0,0 8-280,-5 9 1,-6 4-690,0-3 1,0 3 477,6-10 0,1-3-830,5-2 1,3-12 464,8-6 1,0-3-1292,0-3 1789,0-7 0,0-2 0,0-7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7943,'-2'18'1170,"-4"-1"-694,-3-7 1,-9 5-115,1-4 1,0 3-21,-1-3-756,1 5 294,7-7 133,3 1-1810,7-2 895,15-8 451,-3 0 0,20 0-57,-3 0 0,2 0 508,-2 0 0,1 0 0,-6 0 0,-1 0 0,-14 7 0,-3 5 0,-4 5 283,-2 6 1,-8-2 866,-3 8-914,-5-8 0,-1 4 1345,0-7-773,-1-1-344,1 0 909,0 1 0,5-9 128,1-3-1328,7 4-132,-4-9 0,10 5-255,4-12 0,5-3-570,12-8 0,-1-1-1615,6 1 1194,-6-8 662,10 6 0,-13-6-928,5 7 1471,-5-7 0,6 6 0,2-6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9305,'12'-15'776,"-1"3"1,1 5 617,5 7-1082,0 0 1,1 0-260,-1 0-1140,0 0 719,1 7 1,-9 3-481,-3 7 0,-10 6 367,-2 1 0,-7 4 18,1-5 0,-5 8 138,-6-2 0,4-4 271,-4-2 0,5 2-153,7-2 1,3-5 1920,8-7-1020,0 1 0,10 3 289,7-3 0,8-5-658,10-7 1,7-2-33,4-3 1,4 1-1420,2-8 1,2 3 280,4-3 845,-4-3 0,5-3 0,-7-9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3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9027,'19'-2'604,"4"-4"0,4 3-266,8-9 1,5 6 238,1-5 0,5 5-259,-6-6-224,8 1 0,-11-1-166,3 1 0,-3 7 101,-2-2 0,-8 2-844,-4-2 1,-4 5 131,-2-5-1548,1 4 1121,-9 2 1110,-1 0 0,-16 8 0,-1 1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3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659 1 8057,'10'0'1130,"-3"1"-695,-7 5 0,0-2-29,0 8 0,0-1-100,0 7 1,-2 7 151,-3 3 1,-11 5-87,-7 2 1,-8 7-288,2 4 0,-3 12-6,-3 6 0,-5 1-226,-1-2 0,1 3-296,5-8 0,1-1 284,-1-5 1,2-7-510,4-5 0,2-3 305,4-3 0,4-7-422,-4-4 1,6-4 196,5-1 1,-3-3 40,3-3 0,3 1-31,-3-7 651,0 0 0,-5 1 1,0 3-1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8057,'10'-8'421,"5"-2"0,-5 1 237,7 3 0,1 4-133,-1 2 0,0 0-15,1 0 0,-7 10-171,1 7 0,-6 2-50,5 10 1,-7-6-87,2 6 1,-4 0 28,-2 6 0,0-1-554,0 1 1,0-6 303,0 0 1,0-6-885,0 6 1,0-8-359,0 2-108,0-4 69,0-2-133,7-7 1432,-5-2 0,14-16 0,-7-2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4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8057,'18'-10'422,"-1"5"1,6 3-364,0 2 0,2 2 633,-2 3 0,-2 5-60,8 7 0,-8 6 202,2 1 1,-3 4-352,-3-4 1,-2 6-182,-3-1 1,1 2-656,-7-2 0,0 4 272,-6-5 0,0 3-909,0-2 0,-8 2 564,-3-8 0,-5 6-200,-1-6 1,0-6 148,-1-5 0,-1-8-234,-4 1 1,4-5 444,-4-5 1,5-11 327,7-7 0,-3-6 531,9 6 0,-1-6-435,6 6 0,8-6 447,3 6 0,10 0-267,2 6 1,8 0-3,-2-1 1,-2 1-39,2 0 1,0 5-200,5 0 1,-5 9-225,0-3 0,-2 4-505,2 2 1,2 0-1399,-8 0 2028,0 0 0,2 0 0,2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4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7937,'29'-8'617,"0"-4"1,-6 3 229,6-3 1,5 6-310,7-5 0,1 5-90,-1-5 0,-5 7-228,4-2 1,-5-2-580,-6 2 1,-4 1-736,-8 5-1186,1 0 1741,-9 0 539,-1 0 0,-8 7 0,0 3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4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7937,'10'0'1323,"-2"0"-529,-8 0 716,0 0-885,0 7 1,0 3-10,0 7 0,-2 7-270,-4-1 0,2 7-105,-7-1 0,-3 12-221,-9 5 1,4-2 133,-4 2 0,-4 0-571,-2 6 0,4-5 298,2-1 1,4-8-757,1 3 0,7-10 152,-1-3 0,6-6-980,-5 1 616,7-4-44,-4-2 299,8-7 832,0 5 0,-7-13 0,-3 6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7937,'6'-18'840,"-1"1"0,9 2-350,-3 3 1,-1-3-57,1 3 1,-1 3 229,2-3 338,-5 8-492,1-4 0,-6 10-134,4 4 0,-4 10-219,-2 7 1,-2 7 62,-4-1 1,2 2-696,-7-2 1,5 4-84,-6-4 1,6 1-435,-5-1 1,7 2 378,-2-8 1,-1 2-238,1-2 1,0-4-797,6 5 1646,0-13 0,-8 4 0,-1-5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7937,'17'0'0,"1"0"523,-1 0 1,0 0 777,1 0 1,1-2-221,4-3-723,-4 3 1,8-12-24,-4 8 1,-2-7-65,8 1 1,-7-3-442,1-2 0,-4 5 209,-2 1 0,-1-1-962,-5-5 1,3 5 275,-9 1-452,1-1 0,-8-5 389,-4-1 0,-3 9 204,-9 3 1,-5 4 316,0 2 0,-6 0 220,6 0 0,-6 8 721,6 3 0,-5 10-510,4 3 1,3 1 1652,10-2-926,-5-4-507,14 14 0,-5-12 392,7 8 1,2-6-345,3 6 1,13-8-148,11 2 1,5-4-367,7-2 1,3-1-296,8-5 0,2-1-1563,3-4 0,-1-4 1861,8 3 0,-1-3 0,7-2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5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7944,'0'-18'100,"2"7"51,3-1 0,7 3-328,11-3 158,4-3 1,9 7 244,5-3 1,5-5 383,12 5 1,-6 3-105,0 2 0,0 4-132,-6 2 0,-4 2-60,-1 4 1,-11 5-77,-1 13 0,-13-3-120,1 8 0,-11-1-133,0 7 0,-6 0-194,-6-1 0,-10 1 51,-7 0 0,-6-1-300,6 1 0,-7-8-275,1-4 1,4-4 334,2-1 0,-2-3-196,1-3 1,-1-3-72,2-3 665,4-4 0,-6-2 0,8-10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7945,'-17'8'0,"-1"1"2371,9 16-1534,-7 2 1,13 2-315,-9 0 0,8 0-241,-2 5 0,-1 1 0,1-1 1,-7 1 122,1-1 1,-1 1-452,1 0 1,-1-1 89,7 1 1,-2-1-1406,2 1 673,4-8 151,-5-2 1,7-14-1379,0 1 1352,0-8 1,2 3-136,3-7 1,-1-7 225,8-5 0,5-9 472,6-2 0,8 0 0,-2 6 0,3-1 0,-5 1 0,6 2 0,-4 3 0,4-3 24,1 13 1,-1-6 157,-4 8 1,1 0 311,-7 0 0,6 2 605,-6 4 1,0-4 73,-5 4-6,-1 3-626,0-7-320,-7 6 111,-3-1-935,-7-5 356,0 6-573,0-8-135,0 0 1,-7 2 485,-5 4 469,-3-4 0,-10 21 0,-2-4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6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11684,'0'17'633,"0"0"-169,0 1 1,-2 5-76,-4 0 0,3 8-340,-9-3 0,0 11-440,-5 1 1,0 7-695,-1-7 0,1 6 341,0-5 1,-1-1-1456,1-5 2199,8-8 0,-7 5 0,7-5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6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7960,'-18'0'0,"7"6"0,-1-1 0,8 9 685,-1-3 0,3 5 13,2 1 0,2 2 156,3 5 0,7-3-69,11 8 0,4-2 250,8 1 0,7-3-392,4-7 1,12-1-240,5 0 1,14-7-965,10-4 1,7-4 357,-42-2 0,0 0 0,0 0 0,0 0 202,0 0 0,0 0 0,0-4 0,0 0 0,0-1 0,0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8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1542 8007,'-9'0'-798,"1"0"464,8 0 701,0 0 285,0-8 1,0 4-206,0-7-130,0 7 45,0-4-176,0 1 1,2-1-13,4-4 169,-4-3-228,5 5 0,-7-1 46,0-1 1,0 1-18,0-7 1,0 1 176,0 0-225,0-1 1,0-1-13,0-4 1,0 2-75,0-8 0,0 6-103,0-6 1,6 0 54,0-6 0,0-7-211,-6-4 1,0 2 86,0-2 0,6-6-44,-1-6 1,9-2-55,-3 2 1,7 5-53,5-5 1,-2 4 173,8 2 1,0 0 23,5 0 0,3 6 226,3 0 1,-1 7-73,7-1 0,-2 3 165,2 3 1,3 1-68,-9 4 0,2 2 2,-1 4 1,-5 9-18,5-3 1,-7 6 81,-5-1 0,-4 4-74,-7 8-65,7 0 1,-8 2-245,0 4 1,-1 4 74,-11 7 0,-1 8-131,-10 4 1,-3 9 53,-9 3 1,-7 5-400,-3-6 1,-5-1 225,-2-10 1,3 2 166,3-8 0,4 0 124,7-6 480,1 0 13,0 1-333,7-1 0,16-7 104,11-5 1,12 3 26,0-2 0,4 0 20,1-6 0,7 0-8,-1 0 0,-1 2-95,-11 3 1,3-1 22,-8 8 1,-7-1 20,-11 7 0,-3-1-23,-2 0 0,-9 6-29,-9 0 1,-7 8-181,-9-2 1,-9 4 93,-3 1 1,-10-1 185,-1-4 1,-7 2-171,6-8 0,7-2-143,4-9 0,3 1-148,-2-7 1,11 0-1110,12-6 196,12 0 1,7-2 141,15-4 994,9 4 0,30-13 0,3 5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09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8007,'-17'0'972,"0"0"1,-1 2 1214,1 4 1,5 2-2559,1 3 0,-1 3-64,-5-8 0,0 7-40,-1-1 0,-7 11 475,-4 6 0,-3 3 0,-3 3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0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8104,'-8'-17'1341,"6"7"0,-4 2-946,12 8 1,12-1 18,10-5 0,7 4-20,5-4 0,5-2-137,7 3 0,2-7-96,3 6 1,-3-5 70,4 5 1,-4 0-723,-2 6 1,-2 0-87,-4 0 1,-4 0-366,-7 0 1,-8 0-486,-4 0-570,-4 0 1996,-9 8 0,-10-6 0,-10 5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0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8997,'-7'-10'1126,"5"3"-901,-6 7 1,10 1 138,4 5 1,-4 4 474,3 7 0,3 8-326,-2 4 0,0 6-80,-6 5 1,0 4-168,0 8 1,0 0-570,0 0 1,-6 6-117,0 0 1,-6-2-392,7-10 1,-3 2 436,2-8 1,4-5-238,-3-6 1,3-8-461,2 2 1,0-9-170,0-3 390,0-7 849,0 4 0,0-16 0,0-2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0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8104,'10'-23'964,"-4"0"0,-4 0 191,-2 5-1580,7 1 427,3 7 0,7 3 87,1 7 0,-7 7 211,1 5 0,-6 13 96,5 10 1,-7 13-37,2 9 0,1 7-67,-1-6 0,0 7-153,-6-1 1,-2-3 52,-4 3 1,2-3-473,-7 3 0,1 1 249,-1-7 1,-5-6-906,5-6 1,3-13 303,2 2 1,-1-12-649,1 0 670,0-4 1,0-8-629,1 1 1237,-1-8 0,-2-4 0,-2-10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1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70 8090,'0'-17'588,"0"7"1,2 0-1144,4 5 1,4 3 756,7-4 1,-6-2 841,1 2 0,0 1-647,5 5 1,-6 0 292,1 0-1185,-1 0 248,7 0 196,-9 0 1,-1 1-253,-8 5 1,0-2 14,0 8 174,0-1 1,-8 7-3,-3-1 1,1-2-89,-1-3 235,-1 3 1,-3-11 571,3 8-74,5-9-280,7 5 51,0-8 470,0 0-576,7 0-29,3 0-343,7 0 169,0 0 0,-5 2-236,0 4 28,-9-4 1,5 7 87,-8-3 1,0-2 51,0 8 0,-8-3-22,-3 3 1,-6 9-107,-7-4 1,3 4-33,-8-3 1,6-1-224,-6 0 0,1 1-32,-7-1 1,0 0-58,1 1 0,-1 5 549,0 0 0,-7 0 0,-2-6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10098,'17'0'0,"2"0"374,4 0 1,10-2-191,7-3 52,8 3-22,-3-14 0,7 14 30,0-3 0,2-5-71,3-2 1,11-3 29,7-2 0,15-3-410,3-3 0,-44 11 0,2-3 284,0-2 1,2 0 0,-2 2-1,0 1-58,-2-1 1,0 1-1,45-9-133,-7-6 0,-10 8-227,-8-2 0,-15 9 129,-14 3 1,-5 7-133,-6-2 1,-10 4-1075,-8 2 1012,-7 0 1,-4 2-193,-11 4 0,-12 4 598,-6 7 0,-19 0 0,-6 1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1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9352,'0'10'2913,"0"-3"0,-2-7-1691,-4 0-326,4 0-1239,-5 8 0,7-4-360,0 7 0,2-5-634,3 6 0,-1-7 1337,8 7 0,-1 0 0,7 5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10383,'17'0'273,"1"0"0,-1-6 285,0 0-283,1-7 0,-1 11-71,0-4 1,1 4-172,-1 2 1,-6 0 19,1 0 0,-6 0-341,5 0-1500,-7 8 916,4 1 185,-8 9 687,-8 7 0,-2-6 0,-7 6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1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12323,'17'0'0,"1"0"0,-3 2 0,-2 2 4361,-1 1-3653,-8 1-12,4-6-438,-8 8 1,0-4-1736,0 7 963,0 1 514,0 5 0,7 8 0,3 2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8132,'11'-29'0,"1"2"2075,1 2-1322,3 10 1,9 5 19,3 5 0,11 3 179,1-4 1,8 4-441,-1 2 0,-3 0 29,2 0 0,-7 0-562,1 0-10,-11 8 1,2-4-240,-8 7 1,0 1-434,-6 5 0,1 2-1014,-1 4 1,-8-3 811,-3 3 1,-4-4-89,-2-2 1,-2 0 992,-4 1 0,-11 7 0,-10 2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8132,'-47'29'146,"1"0"1,8-1 147,-3 7 0,13 0 219,4-1 1,5 1 631,2 0 1,5-6-36,1-1-593,7-6-198,-4 10 0,8-12 38,0 3 1,8-4-119,3-2 1,5 0-726,1 1 1,1-1-1,-1 0 0,0-5-398,0 0 0,-1-7-408,-5 7-1074,5-8 696,-7 11 1670,1-13 0,-2 6 0,-8-8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8132,'36'-19'390,"5"-4"1,5 2-147,11-8 0,7 8 38,11-2 0,4-2-543,8 2 0,-1-1 900,1 7 1,-6 6-222,-1-1 0,-3 8-134,-2-2 0,0 5-19,-11 1 0,-6 7-88,-6 5 1,-8 3-14,-9 2 1,-8 3-19,-4 3 1,-6-2-128,-6 8 1,-3-6 9,-8 6 0,-9 0 88,-9 5 0,-1-1-348,-10-4 1,-2 4 108,-9-5 0,3 3-442,-3-2 1,-2 2 239,1-8 1,-1 0-547,1-6 1,5 1 206,-5-1 0,-1-7 59,2-5 0,-1-3 157,7-2 1,-1-2 446,0-3 0,1-20 0,-1-12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3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68 9424,'-2'-18'0,"-4"1"2537,-6 0-2035,5 7 0,-7 4 42,8 12 0,-7 0-183,1 11 1,1-2-160,-6 14 1,3 2-103,-9 10 1,2-3-187,-2 8 0,5-7-1111,1 1 1,0-3 707,5-3 0,4-7-906,3-4 1,3-3-324,2-3 1115,0-7 0,2-3 525,3-7-20,5-7 1,6 3 224,-5-8-71,4 8 1663,-5-3-916,0 14-460,-3 3 0,-7 7 1125,0 1 0,0-1-633,0 0 0,0 0-322,0 1 0,0-1-2,0 0-586,0 1-453,0-1-1040,0-7-1406,0-3 2116,8-22 1,2 2-780,7-16 1637,0-8 0,1-7 0,-1-8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4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10 10308,'11'-6'0,"-1"3"0,-2 5 0,-5 7 0,-1 7 0,-4 3 0,-3 2 3400,-7 2-3209,-11 8 1,2-4 191,-8 7-207,0 9 1,0-7-146,0 5 1,2-10 110,-1-3 1,3-4-2017,7 4 1,9-12-24,3 1 766,4-11 1,12 2 599,7-8 1,8-8 410,10-4 0,7 3 410,4-3 1,-2 8 260,3-1 1,-3 3 851,2 2 1,-9 0-680,-9 0 1,-6 0 542,1 0 1,-10 0-584,-1 0 1,-8 2-493,1 3 0,-3 5-546,-2 7 1,0 1-1649,0-1 2002,0-7 0,-7 5 0,-3-5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4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313 35 8207,'9'-7'-6,"-3"-5"1647,-4 4 294,-2 1 0,0 14-1833,0 5 0,0 11-24,0 6 1,-10 5-101,-7 7 1,-8-3-3,-10 9 1,-5-3 24,-1 2 1,1 2 35,5-7 0,8-1-192,4-5 0,6-8 30,6-4 1,3-10-47,8-1 1,2-9 49,4 3 0,11-4 65,12-2 1,7-2-76,10-4 1,1-1-171,10-5 0,-5-3-306,-5 3 0,-1 5-49,-12 1 1,3 4-374,-14 2 0,0 0 1029,-6 0 0,-7 8 0,-2 1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4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9983,'-15'18'0,"1"-1"0,5 2 0,1 4 0,4 4 0,2 2 0,2 0 0,0 2 0,0 2 2534,0 1 1,0 1-1794,0-1 1,0 3-670,0 3 0,0-3-584,0 3 0,0-5 248,0-6 0,0-4-263,0-8 0,0 1-2505,0-1 1174,0-7 48,0-3 1810,0-7 0,8-7 0,2-3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5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8126,'15'-17'1637,"-3"-1"0,3 9-734,-3 3 0,3 2-243,3-2 1,1 4-193,4-3 1,-10 3 48,5 2-395,-5 0 1,-3 7-161,-4 5 1,-4 3-1261,-2 3 1,0 7 762,0 3 1,-8 5-1227,-4 2 1,-9 5-4,-2 1 1764,0-1 0,-2 2 0,-2 3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5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9270,'2'15'0,"4"-3"0,5-6 2523,5-5-2229,1-1 1,0 0-163,1 0 1,-7 0-159,1 0-632,-8 0 1,3 2 472,-7 4 1,0 4-572,0 7 0,-2 6 273,-3 0 1,-5 6 77,-7-6 0,-6 6 136,0-6 0,-1 0 153,7-5 1,6 3 87,-1-4 1,8 4 805,-2-9-308,4-4 0,10 5-194,4-7 1,3 0 265,2-6 1,1 0 179,-1 0-284,0 7 0,-1-3-52,-5 8 0,3-1-61,-8 6 1,-1 1-317,-5-1 0,0 0 177,0 1 1,0-7 56,0 1 0,0-1 185,0 7-531,0-1 44,-7 0 84,5-7-85,-6-2 1,16-8-240,3 0 1,5-2-133,1-4 0,0-9-401,1-8 0,5-8-496,0 2 1,6-6 100,-6-5 1227,8-4 0,-12-16 0,6-2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35 468 7942,'-6'11'910,"0"1"-346,0-1-271,-1-1 1,5-1-123,-4-3-139,4-4 373,2 6 109,0-8-120,0 0 0,8 0-310,-6 0 1,11 2-282,-7 4-222,0-5 290,1 7-44,-5 0 245,6 1 23,-8 9-21,0-9 1,0 1 275,0-4-129,0-4 504,0 5-546,0-7 1,0-2-136,0-3 0,2-5-868,4-7 411,3-8 273,16-2 0,2-10-1226,8-3 690,-1 3 213,1-5 1,7 2-182,4-1 0,-1-5 206,1 6 1,-6 2 161,6 9 1,-7-4 266,1 4 0,-6 6-109,-5 6 0,2 2 679,-8 9-480,0 0-125,-6-2 0,1 6 1188,-1-3-609,0 3-197,8 2 1,-5 0 102,3 0 0,3 5-166,3 1 0,4 2-42,2-2 1,1-2-100,4 7 0,-5-5-281,0 5 1,-3-1-420,-9 2 312,0 3 141,-5-6 0,-9 9-137,-3-1 73,-4 0 59,-2 8 1,-10-5-116,-7 3 1,-8 2-37,-10-2 0,-1 0-221,-4-6 0,1 6 224,-7 0 0,8-2 103,-3-9 0,11-3 163,1-3 0,8-4 0,-4 6 0,7-8 0,1-8 0,0-2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9744,'27'-27'0,"-5"4"0,-7 4 0,-4 4 3827,3 3-2630,1 4-243,3 8 885,-1 0-1262,0 0 1,-1 2-247,-5 4-243,5-4 89,-14 13 0,5-3-361,-7 11 1,0-2 194,0 8 0,-7 0-1587,-5 6 1,-5-1-141,-6 1 0,1 0-2019,-6-1 3735,6-7 0,-10 6 0,5-6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9324,'-27'17'0,"6"1"0,5-1 0,5-2 0,-3-1 2236,-1-3 0,0 1-1555,3 5 0,-3-1-83,3-5 1,-3 5-173,-3-5 0,7 3-551,-1-3 1,8 5-677,-1-5-43,3-3 0,9 5 342,5-7 0,11-2-615,6-10 0,9-4 351,3-7 1,5 2 279,-6 3 0,7-3 428,-7 3 0,-5 5-174,-7 1 1230,-6 4-450,3 2 1,-16 8 446,-3 3 1,-12 1-459,-5 5 1,-12-4 85,-6 11 1,-4 1-513,-2-2 1,1 6 16,-1-6 1,1 2-128,-1-2 1,0-4 86,1 4 1,-1-2-514,0 2 0,6-3 145,1 3 1,6-4 35,-1-2 1,12-5-203,5-1-28,4 1 318,2 5 0,10-7-135,7-4 1,10-4 8,13-2 0,5-2 99,7-4 0,0-4-98,0-7 1,5 0 316,1-1 1,-2 7 357,-10-1 0,2 8 70,-8-1 1,1 3 460,-6 2 1,-9 0-181,-2 0 1,-7 2 181,-6 3-615,-3 5 0,-8 9-64,0 4 0,-9-2-791,-9 8 1,-5-8-241,-6 3 0,-3-5-694,3-2 1,-4 4 461,-2-3 0,1 3-1503,-1-10 2518,0-3 0,1 7 0,-1-5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6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11369,'0'18'0,"0"-1"0,0 0 0,-2 1 0,-2-1 0,-2 0 3567,2 1-3480,3-9-1504,1 7 641,0-7 392,0 1 0,1-2-1062,5-8 313,4 0 0,7-8 477,1-4 0,-7-3 247,1-2 0,-1-1 374,6 1 1,-1 0-75,-5-1 1,5 1 166,-5 0 1,-1 5-12,2 1 0,-7 7 978,7-2 1,-6 4 125,5 2 776,-7 0-597,4 0-728,-8 8 0,0 3-30,0 12 1,0-1 32,0 6 0,0-3-180,0 10 0,0-4 2,0 9 0,-2-1-264,-4 1 0,4-3 24,-4 3 0,4 3-855,2-3 0,0-5 514,0-7 1,0-4-929,0 4 1,0-6 207,0 1 1,2-10-1120,4-1 946,-4-8 594,13 11 1,-11-13-117,8 4 0,-8-12 179,1-6 0,-1-11 390,2-6 0,-4-3 0,6-3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6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7976,'10'0'0,"-3"7"1295,-7 5 1,8 3-320,4 3 0,1 5-92,-1 0 0,1 2-198,-7-2 1,0-2 268,-6 8 1,0-6-444,0 6 1,0-6-172,0 6 0,0-6-1034,0 6 0,0-6 512,0 6 0,2-8-2785,3 2 912,-3-4-341,6-1 1560,0-9 1,1-3-115,9-12 1,-7-5 948,1-12 0,-1-4 0,7-8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53 7976,'19'-12'265,"3"3"774,1 1-632,0 2 0,-8 4 760,-3-4 157,3 4-359,-13-5 0,6 9-173,-8 3 0,-2-1-331,-4 8 0,-5-1-1205,-13 7 1,3 5 518,-8 0 1,-5 6-407,-7-6 1,1 8-143,5-2 0,1 1-846,-1-1 1,0 4 730,1-4 0,7-4 317,4-2 0,3 2 631,3-2 0,7 0-98,5-6 0,3 1 904,2-1 1,0 0-609,0 1 1,0-1 685,0 0 1,6 1 153,-1-1 1,3-5 166,-2-1 1,-4-5-240,4 5-606,-5-7 0,5 6-1173,0-4 587,0-4-611,-6 5 1,2-7 465,3 0 0,5-6-575,7 1 0,3-7 43,3 6 1,-2-5 131,8 5 1,-6-5 518,6 5 0,-8 0 376,2 6 0,-4 0 1919,-1 0-1340,-1 0 939,-8 8-1095,-1 1 0,-10 9 145,-4-1 1,-3 0-513,-8 1 0,-3-1-478,-3 0 0,4 1-73,-4-1 0,-2 0-390,2 0 0,0 1 143,5-1 0,-5-5 212,0-1 1,6 1 247,5 5-328,1 0 1340,-7 1 0,7-3 882,-1-3-478,8 3 0,-3-11 113,7 7-97,0-7-154,0 4-764,7-8 0,3 0 12,7 0 1,7 0-99,-1 0 0,7-2-7,-1-4 0,4 2-239,2-7 1,5 1-238,0-1 1,1-3-449,-6 9 1,-9-1-1900,-2 6-579,-5 0-1765,-2 0 4844,-7 7 0,-3 11 0,-7 9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8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7872,'-17'0'331,"7"0"163,2 8 0,10-6 256,4 4 0,4-5-270,7-1 0,2 6 349,4 0 0,2 0-332,4-6 1,4 0 60,-4 0 0,5 6-137,7-1 0,-5 1-157,5-6 1,1 0-93,-1 0 1,5 0-129,-6 0 0,3 0-1032,-3 0 0,-2 0 661,9 0 0,-7 0 327,6 0 0,0-8 0,6-1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9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8026,'10'-17'310,"-4"-1"1,3 1-21,3 0 0,3 1 362,2 5 1,7-5-24,-1 5 0,0 3-206,-6 2 1,0 4 192,1 2-358,-1 0 0,-2 8-248,-3 4 1,-4 9-64,-8 2 0,-2 8-31,-4-2 0,-6 9 26,-11 3 0,-2 5-181,-4-6 0,-1 4-238,7-9 0,-6 7 190,6-13 1,-4 6 72,9-12 0,-1 2 78,13-2 0,-5-4-137,5 4 0,0-9 57,6-3 1,2-1-65,4 2 0,4 3 153,7-3 0,2-3-12,4 3 0,-4-1-187,5 7 0,1-5 138,-2 4 0,-2-3-114,-10 9 0,3-2 83,-8 2 1,-1-2 296,-5 8 1,0-8 162,0 3 0,-7-3 185,-5 2 1,3-4-227,-3 4 0,8-4-39,-2-1 0,4-1 76,2 0 0,0 1 18,0-1 0,8 0-162,4 1 0,3-1 61,2 0 1,1 1-28,-1-1 1,0 0-112,1 1 0,-3-1-162,-3 0 0,1 0-81,-7 1 0,0-1 124,-6 0 0,0 1-401,0-1 1,-2-5 202,-4-1 0,2-7-698,-7 2 999,-1 3 0,-5-14 0,-1 3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18 7999,'-18'-9'3570,"9"1"-4208,9 8 502,9 0-233,1 8 0,3 1-192,-7 9 0,2-1 561,-2 0 0,3 0 0,9 1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1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381 174 8201,'8'-18'-9,"2"1"508,7 0 1,10-1-33,7 1 1,3 0 364,9-1 1,-9 3-641,-3 3 0,-5-1-132,-6 7-448,-3 0 0,-3 14 127,-11 4 0,-4 7-95,-2 10 1,-8 0 101,-4 11 0,-9 2 11,-2-1 0,-8-1 150,2-5 1,4-1 120,2 1 0,4-8 9,2-4 0,1-4 848,5-1-488,3-1-109,8 0 1,2-7-73,4-4 1,3-4-80,9-2 0,5 0-393,0 0 1,6-8-23,-6-4 1,0 3-360,-6-3-165,1 1-506,-1-7 257,-7 1 616,-3 0 1,-14 1 350,-5 5 1,2-3 83,-1 9 0,-1-1 0,-5 6 0,0 0 261,-1 0 1,3 2 320,3 3 1,-3-1-45,3 8 1,-3 5 447,-2 6 0,-1 8-289,1-2 0,0 9-209,-1 3 1,-1 9-65,-4 2 0,2 7-182,-8 11 0,0 1-197,-5 4 0,5-2-10,0 8 0,0-6-266,-6 6 1,8-8-69,4 2 0,4-10-479,2-1 1,1-8 151,5 1 0,-3-12-1643,9-11 725,-9 1 837,12-16 707,-6-1 0,1-18 0,-3-10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8025,'11'-8'280,"1"-4"1,-1 5 316,7 1 1,1 4-259,4 2 0,-2-2-170,8-4 0,-8 4 465,2-3 1,-4 3-552,-1 2 1,-3 2-624,-3 3 1,-5 5-35,-7 7 1,0 1-412,0-1 1,-2 0-410,-3 1 1394,-13 7 0,-1-6 0,-6 6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7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7899,'10'-8'-457,"-2"6"449,-8-13 66,0 13 176,0-6-133,0 8 48,-8 0-85,6-7 0,-7 5 126,3-4-1,4 4-300,-6 2 320,8 0 1798,0 0-1807,8 0 1,-4 0 198,7 0-269,-7 0-2,4 0 0,-2 2-95,-1 4 0,3-2-77,-2 7-104,-4 1 222,5 13 0,-7-4-82,0 8 56,8-1 70,-6 7 1,6 7 123,-8 4 0,0 6-88,0 6 0,0 3 125,0 9 1,0 4-156,0 1 0,-8 0 36,-4-6 0,5-1-635,1-5 0,2-3 277,-2-8 1,4-6-11,-3 0-7,3-15 108,2 9 0,-6-21-552,0 4 108,0-11 202,6 3 0,0-15-14,0 0 1,0-10-223,0-13 1,-5 2-115,-1-8 342,0 1 113,6-7 0,0-1 244,0-5 0,0 5 0,0-7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0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31 209 9297,'-15'17'0,"3"0"0,8-1 1412,8-5-1104,6 5 0,7-14-65,0 3 0,8-3 398,4-2 1,4-2-299,1-3 1,1-5-235,0-7 1,-3 5-224,-3 1 0,2-1-486,-8-5 0,0 1-97,-5 5 1,-3-5 402,-3 5 0,1 1-817,-7-1 0,0-1 387,-6-5 0,-8 3-137,-4-3 861,-3 4 0,-10-20 0,-2 6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0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26 8072,'-7'-16'0,"-3"7"0,0 9 0,5 11 0,5 10 0,5 8 0,5 4 3027,0 2-2593,5-1 1,-5 7 62,7-1 0,-2 6 51,-3-5 0,1 5-440,-7-6 0,0 6-7,-6-5 1,0 5-712,0-6 1,-6 1 489,0-6 1,-9-1-904,-2 1 1,-1-2 320,-5-5 0,2-5-39,-2-11 0,4-4 614,-4-8 1,3-8 535,3-4 0,6-11-147,-1-5 0,8-5 233,-2-2 1,12 2 989,6 5 1,5-3-541,6 8 1,-2 0-82,8 5 0,-2 1-657,2 0 0,4 7-461,-4 4 1,-2 4-58,1 2 0,-1 2-824,2 4 1135,-4 4 0,8 22 0,4 5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8051,'2'15'2645,"4"-3"0,5 1-1488,12-7 0,-2 0-397,8-6 1,0-2-132,6-4 0,7-3-324,4-9 0,4 1-222,2 0 0,-7 5-487,-5 1 0,0 1 310,-5-2 1,2 5-1954,-14 7 1125,0 0-162,-6 0 1,-7 9-58,-4 9 1,-12 1-41,-6 10 1,-5 0 1180,-6 5 0,-4 1 0,-8-1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1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8051,'-11'11'4119,"-1"1"-3719,8-1 0,-4 7-168,8-1 0,0 0 254,0 1 0,0 7 168,0 3 0,-5-1 119,-1 2 1,-2 0-540,2 6 1,3-1-374,-9 1 1,6 0-695,-5-1 1,5-1 605,-6-4 0,9 2-370,-3-8 0,2-2-294,-2-9-320,4 3 0,-6-11 182,8 7 1,2-7-484,4 2 1512,4-4 0,15-2 0,2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1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7944,'0'-9'3019,"2"1"-1393,3 8-918,-3 0 1,8 8 82,-4 3 1,-4 5 271,3 1 0,-3 0-616,-2 1 0,0 5-82,0 0 1,0 2-1255,0-2 1,-6-4 609,1 4 1,-1-4-919,6-1 816,0-9-3760,0 7 4141,0-14 0,0-10 0,0-11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1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16314,'0'17'2580,"-3"2"-3233,-9 5 496,1 2 1,-22 17 156,4 3 0,-11 12 0,-5 3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2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7901,'-17'0'3064,"-1"0"0,1 14-2589,0 3 0,5 4-671,1-4 1,5 3-307,-6 3 0,7-2-1542,-7 8 2044,-7 0 0,-8 5 0,-8 1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12884,'25'10'-1247,"2"3"1388,8-7 0,0 0 1129,-1-6 1,7 0-755,-1 0 1,6-2-115,-5-4 1,5 4-641,-6-3 1,5-3 192,-11 2 1,5-2-885,-10 3 0,-3 3 163,3-4 103,-7 4 0,1 10-114,-12 3 0,-3 1-134,-8 5 1,0-1 910,0 12 0,-8 1 0,-1 6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2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7937,'-11'6'1221,"-1"0"0,7 5-505,-7-5 0,8 7-228,-2-1 1,4 3-277,2 3 1,0 1 272,0 4 1,-1 4 352,-5 7 0,-2 1-345,-3 0 1,-5 7-216,5 4 1,-5 4-795,-1 2 0,0-2 413,-1-3 0,3 1-291,3-8 0,-1 0-148,7-5 0,-6-8-581,7-4 0,-3-6-394,2-5-417,4 3 1251,-5-13 683,14 6 0,3-16 0,7-1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16 9067,'8'-10'3760,"0"4"-2456,3 12-809,5-4 1,-12 11 849,7-7-869,-7 8 0,4-5 32,-8 9 1,0-1-1243,0 0 523,0 1 0,-2-1-524,-4 0 1,-2-5-927,-3-1 0,-3-5 965,8 6 696,-7-9 0,3 5 0,-7-8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1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10937,'9'8'3587,"-3"2"1,-14 9-3122,-9 4 1,-25 11-467,-22 13 0,21-19 0,-4 1 0,-6 2 0,0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3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10954,'10'12'1944,"-5"-1"0,3-5-763,-2 6-833,0-8 1,-6 11-260,0-4 1,-2 5-384,-4 1 0,-2 2-3070,-3 5 2274,-5-5 0,9 6 1090,-5-8 0,-3 0 0,5 1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7869,'-27'0'1648,"2"2"2058,8 4-3051,7 3 0,3 9-386,7-1 0,-8-2-708,-4-3 1,3 9-413,-3-4 1,-5 12-1789,-6 0 2639,0 11 0,-2 5 0,-2 7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3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7995,'-18'0'2086,"9"0"0,-1 0-973,4 0 1,5 8 51,-5 3-798,4 4 0,-4 3 50,0-1 1,1 0-59,5 1 1,0-1-396,0 0 1,1-5 132,5 0 0,-2-3-429,8 3 1,-1-5 278,6-7 0,1 0-300,-1 0 0,0 0-133,1 0 1,-1-7-248,0-5 0,-5 3 284,-1-3 1,-7-2 44,2-9 0,-4 4-148,-2-4 0,-8 2 127,-3-2 0,-7 9-809,-5-3 1234,-4 4 0,-23 3 0,-3 2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2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6463,'7'-10'-70,"-5"2"308,6 1-142,-8 5 193,0-6-122,0 8 3156,0 0-3048,0 8 0,0 1 121,0 9 1,0-1 250,0 0 193,0 1-462,0 7 0,-6-6 146,0 4-207,1-4-244,-3-1 36,6-1-564,-6-7-1166,8-3 844,0-7-1819,8 0 2596,2-7 0,15-3 0,2-7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6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13426,'10'0'1105,"5"0"0,-3 0 274,3 0-997,10 0 0,-4 0 11,8 0 0,0 6-122,6-1 0,-1 1-6,1-6 0,5 0-301,0 0 1,3 0-58,-3 0 1,-3 0-22,3 0 0,-4 0-145,-1 0 1,0 0-368,-1 0 1,-1 0 224,-4 0 1,-4 0-756,-8 0-628,0 0 890,-7 8 47,5-6-590,-13 5 703,6-7 213,-8 0 1,-8 6-238,-3 0 1,-5 7 291,-1-1 1,-8 3 465,-4 3 0,-11-1 0,-4 8 0,-8 2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8090,'-18'0'600,"1"0"-400,0 0 1271,7 0-960,2 0 0,10 0-195,4 0 1,6-2 0,11-3 1,6 1 121,11-8 1,10 6-85,7-5 0,7 5-71,-6-5 0,7 7-220,-2-2-1011,4 4 1076,3 2 1,-1 0-381,0 0 0,-2-6-140,-3 1 1,-5-1-368,-7 6 0,-2-6 284,-4 0 0,0 0-253,-11 6 1,-4-5-811,-14-1-158,0 0 1917,-7-1 0,-2 5 0,-8-6 1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8071,'-9'-18'2009,"-7"9"-906,7 1-308,-1 8-171,2 0-117,8 0 24,0 0-94,8 0 1,4 2-135,11 4 1,3 3-23,9 9 0,7-7-249,4 1 29,4-1 27,10 14 1,-4-6-154,7 4 0,-5 4 99,5 2 1,-13 4-447,2 1-333,-12-7 689,3 14 0,-11-13-96,-3 13 1,-6-5 253,-11-1 1,-5 0 201,-7-1 1,-2 1-107,-3-1 0,-13 7 177,-10-1 0,-7 10-748,-5 2-469,-12 0 812,-2 7 1,-13-1-514,3 0 0,-3-1-333,-2-5 0,15-10-1917,8-7 2793,8-8 0,7-8 0,8 0 0,11-1 0,8-5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7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9063,'9'0'1372,"7"0"1,-5 0-836,5 0 1,7 5 6,0 1 1,8 6-180,-3-7 0,11 3 58,1-2 1,2-4 162,-1 4-355,-5-4-58,14-2 0,-13 0 1,3 0-114,4 0-8,-7 0 1,5-2-159,-7-4 0,-3 4-106,-3-4 1,4-2-365,-4 3 1,-2-3 251,1 2 0,-6 4-170,1-3 0,-6 1-943,-6-2 482,5 4 142,-14-6 517,5 8 0,-14 2 14,-5 4 1,-3 2-65,-2 3-889,-8 12 531,-2-11 704,-8 21 0,-7-7 0,-2 9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8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7473,'0'-9'2063,"0"1"-1704,0 8 0,0-2-109,0-4-19,0 4 175,0-5 144,0 7 33,0 0-318,0 7 1,0-3-1,0 8 0,0-1 244,0 7-115,0 7-216,0 1 1,-8 9 587,-3 0-339,-5 7-52,-1 2 1,0 10 128,0 4 1,-1-5-161,1 5 1,0-4-66,-1-2 0,1-6-87,0 0 0,1-10 0,5-1 0,-3-2-54,9-10 0,-1 0-125,6-6 1,0-5-390,0-1 262,0-7 30,0 4-694,0-8-273,0 0 169,0-8 0,0-2 328,0-7 1,0 0-173,0-1 0,8 1-532,3 0 1,-1 0 560,1-1 0,1-5-1076,5 0 878,0 0 895,8 6 0,-5 0 0,5-1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8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8016,'9'0'1055,"7"0"-376,-14 0 398,5-7 712,-7 5-724,0-6 856,0 16-995,0 1-336,0 9 0,0 5 188,0 0 1,0 8-98,0-3 0,-5 5 92,-1 2 1,-8-9-331,3-2 0,1-3-80,-1 2 0,5-6-931,-6 0 0,9 1 144,-3-7 0,2-3-68,-2-2 1,4-3-1358,-4 3-354,5-4 0,2 6 866,5-8 1337,4-8 0,15-17 0,2-11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6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8307,'-10'0'704,"-5"0"0,13 1-192,-4 5 1,-1-2-21,1 8 0,0 1-212,6 10 1,0 2-72,0 4 0,0 4-40,0-5 0,0-1-157,0 2 0,6-2-144,0 2 0,1-4-900,-1-8-858,-4 0 902,13 1 464,-5-9 0,13-9 214,0-11 0,2-5 132,-2-1 0,-4 0 37,4 0 0,-5 5 278,-7 0 0,-1 9 91,-4-3 0,-5 6 336,5 6 1,-10 3 457,-1 9 1,-15 6-433,3 5 0,-6 4-199,0 2 0,4-7-226,-4 1 0,5-2-281,7 2 1,-4-2 219,3-4 1,4-4-189,3 4 0,-3 2-3,2-2 1,0 6-177,6-6 1,-5 10 686,-1 1 0,-8 1-143,3 5 1,-3 3 513,3-3 1,-4 0-343,3-5 1,2-6-209,-1-1 0,7-1 249,-2 2-443,-3-4-98,7-8-354,-6 1 0,16-9-122,3-3 0,-1-12 197,1-5 1,1-10 37,5-2 0,0-8 65,1 2 0,-1-4 78,0-1 1,-1-1 2,-5 1 1,3 5-40,-9 0 82,1 8 1,0-4-163,0 8 462,0 7 1,-8 2-115,-4 8 0,-4 0 306,-7 0 1,-8 8-78,-4 4 0,0 11 92,-5 5 1,3 3-88,-9-2 1,3 4 60,3-5 1,1 5-124,4 2 0,-2-6-229,8-1 1,-6-5-428,6 6 1,0-8 233,6 2 1,-6-5-934,0-7 730,0 5 1,6-9-422,-1 5 156,1-4 199,0-8 259,-1 0 556,9 0 24,1 0-281,8 0 1,2 5 479,4 1-391,3 0 0,9 0 0,-1 1 264,0 3 0,6 1 8,0 7 0,10-7 251,2 1 0,7-1-203,10 7 0,7-7 72,5 1 0,3-9-744,2 3 0,-2-2 177,-3 2 1,-5-4-1024,-7 4 1,-8 1 285,-3-1 1,-7 0-113,-5-6 0,2 0 66,-8 0 1,0-6-253,-6 0 0,-1-7 294,-5 1 0,-3-3-160,-8-2 1,0-8 860,0-4 0,-8-4 0,-1-1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29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7610,'0'-10'423,"0"3"0,0 5-222,0-4 11,0 4-129,0-5 0,2 7 36,4 0 171,-4 0 20,6 0-24,-8 0 157,0 0 18,0-8 13,0 6-26,0-6-79,0 8 50,0 0-253,-8-7-127,6 5 186,-6-6-48,8 8 2087,0 0-2378,0-8 71,0 6 134,0-5 84,0 7 470,0 0-561,-7 0-70,5 0-6,-6 0 0,8 2 113,0 3 0,-6-1-41,0 8 0,-5-7 10,5 7 0,-2 5 94,3 6 0,3 10 217,-4 2 0,-2 1-74,3 10 0,-1-5 143,6 5 1,0-2-222,0 2 0,0-2-18,0-3 1,0-5-729,0 4 1,7-11 119,5-6 1,-2-4-140,1-1 0,3-3-213,9-3 1,-2 1-739,8-7 1,-6 0 480,5-6 1,-1-8-274,2-4 0,2-9 1259,-8-2 0,0-7 0,-6 3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9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13535,'17'0'720,"1"0"-316,-1 0 0,0 0 457,1 0-374,-1 0-83,8 0 0,-6 6 10,4 0 1,2 1-199,-2-1 1,6-4-103,-6 4 1,2-4-57,-2-2 0,-4 0-210,4 0 1,2 0-107,-2 0 1,0 0 57,-5 0-1617,-1 0 322,0 0-174,-7 0 540,-2 0 502,-8 0 0,-8 0-15,-4 0 0,3 8-864,-3 3 1506,8-3 0,-11 7 0,5-5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39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69 7952,'6'-11'-146,"0"-1"1,1 9 0,-3-5 426,2 0 1,7 6-48,-1-3 1,-2-3 683,1 2-610,1 0 0,5 6 107,0 0 0,-5 6-135,-1 0 0,-7 7-59,2-1 1,2 9 298,-3 2-242,1 0-21,-6 2 1,0 2 192,0 8 0,-2-1-129,-4 1 0,3-1-46,-9 1 1,-1 1-130,-11 5 1,3-3-100,-7 8 0,4-7-250,-4 1 1,-1 2 198,-6-1 1,1-1-419,-1-5 0,0-1 104,1 1 1,-1-8-60,1-4 1,5-6 159,0-5 0,8-5-58,-2-7 0,4 0 61,1 0 1,3-9-62,3-9 0,-1-1-247,7-10 362,0 0 36,6-5 0,0 1 294,0 4 0,14 4 144,3 8 0,12 2 191,0 3 1,5 5-189,7 7 1,-3 0 214,8 0 1,-5 5-25,5 1 0,-6 8 280,6-3 0,-7 3-669,1-3 1,-3 2 41,-3-7 0,-1 6-1230,-4-6 1,1 5-227,-7-5 1,0 5 1294,-5-5 0,-1 8 0,0-5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0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8012,'-10'-2'-2,"5"-4"69,3 4 0,2-8 779,0 5-500,0 3 1,7-6 106,5 8 1,5 0 106,6 0 0,-2 0 125,8 0 1,6 0-260,5 0 1,1 0-15,-7 0 0,1 0-200,-1 0 0,-1 0-134,-4 0 0,3 0-52,-3 0 1,-4 0-285,-2 0 1,-3-2-382,-3-4-845,0 4-694,0-5 918,-7 7 374,-2 0 471,-8 0-379,-8 0 221,-2 0 0,-7 0 573,0 0 0,5 2 0,1 3 0,5-3 0,-6 4 0,9-4 0,-13-10 0,7-1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0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146 121 7505,'-8'-17'-1141,"1"5"1118,-5 1 0,3 1 507,3-1 1,2-3-171,-8 9 1,9-9 75,-3 3 0,2 3 154,-2 2-108,4 4 125,-5 2 399,7 0-518,0 0 0,0 8 175,0 3 1,5 7-68,1 5 0,0 4 89,-6 7 0,0-5-261,0 0 1,-2 0-138,-4 5 1,2 1-428,-7 0 1,1-1 220,-1 1 0,-3-1-2102,8 1 960,1-8 86,-3 5 0,8-12-2187,0 3 3208,8 4 0,9-8 0,0 6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1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1817 7949,'-18'7'0,"1"-5"361,0 4 0,5-4 230,1-2-390,-1 0 131,-5 0-246,7 0 1,-3-2-56,7-4 1,-2 4-45,3-3 0,3-5 137,-4-1 1,-2 1 39,2-2 1,-5 1-46,5-6 1,-5-1-52,5 1 1,-6-6 90,7 0 0,-9-2-11,3 2 1,1-2 99,-2-4 0,7-4-21,-7 5 1,3 1-171,-3-2 0,-3 0 118,3-6 0,4 1-90,3-1 0,-3 1 5,2-1 1,-5-5-88,5-1 0,0-9 30,6-1 0,0-1-156,0-6 0,0-3-65,0-3 0,2 3-249,4-3 0,-2 3 85,7-3 0,-5 7 112,5 11 0,-1-2 216,2 7 1,1 1-3,-7 5 0,5 1 120,-5-1 1,8 2-69,-3 5 1,4-3 98,3 8 0,5 0 78,0 5 0,2 1 123,-2 0 0,4 0-107,7-1 1,1 9-68,0 3 1,-3 4-242,-3 2 0,2 0 59,-8 0 1,6 0-71,-6 0 1,-2 8 77,-10 3-685,5 5 446,-14 1 0,5 0-93,-7 0 1,-7 6-165,-5 1 1,-3 6 85,-2-1 0,-7-4 111,1-2 0,0 2 728,6-2 0,2 0-194,3-5 1,4-1 14,8 0 1,0-5 23,0-1 0,14 6 276,3 7 1,12-1-209,0-6 1,2 0 8,-3 0 0,3-1-111,-8-5 0,6 5-4,-6-5 1,-6 5 75,-5 1-113,-8 0-103,3 1 0,-14-1 41,-5 0 1,-11 0-75,-6 1 0,-5-1-142,-7 0 0,-3 1-32,-8-1 1,0-2-255,1-3 1,4-3-1109,1-3 736,8-4 436,3 6 0,5-16-782,7-3 1,5-11 1104,7-1 0,7-15 0,-4 1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2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18 7954,'0'-9'845,"0"1"-312,8 16-91,-6 1 1,11 16 162,-7 4 1,0 4-118,-6 1 0,0 7 106,0-1 1,0 2-469,0-1 1,0-5 40,0 4 0,0-11-178,0-6 1,0 2 76,0-2 0,-6-5-665,0-7 294,1-7-88,5 4-496,0-1 256,0-5 183,0-9 0,0-7 26,0-15 0,0 1-69,0-7 0,7 0-58,5 1 329,-4-8 58,7 5 0,-5-11 77,7 8 53,0 7 0,0 8 1,1 8 82,-1-1 0,0 9-18,1 3 1,-1 4 220,0 2 1,-5 8 52,-1 3 1,-7 5-147,2 1 0,-4 2 473,-2 4 1,0-2-139,0 8 0,-6-6 36,0 6 1,-7-6-238,1 6 1,-3-8-262,-2 2 0,-1-4 145,1-1-293,0-1 1,-1-2-8,1-3-34,8-4 1,-1-8-487,4 0 267,4 0 127,-5-8 0,9-2-156,3-7 1,5-6 212,7 0 0,6 0 113,0 5 0,0 3 60,-5 4 1,-1 3 218,0 8 0,1 0 141,-1 0-254,-8 0 0,-1 8 485,-8 3-232,0 4-139,0 10 0,-8-5 131,-3 3 0,-6 4-286,-6 1 0,3-1-357,-3 2 0,-2 0-33,2 6 1,0-7-312,6 1 1,0 0 352,-1 6 1,1-1-113,0 1 0,-1-1 64,1 1 167,0 0 0,0-1 592,-1 1-333,1-1 0,0 1 69,-1 0 0,1-7 206,0 1 0,-1-8-161,1 2 0,0-5 428,0-7 59,-1-3-219,9 0 0,-5-8-346,8 0 52,8-16-156,8-3 1,9-14-334,4 4 298,4-3 1,10-3 25,3 1-19,-3 7 0,11-4 104,-8 8 1,0 2-19,-5 9 0,-2 5 245,-5 7-24,-3 0-260,-7 0 0,-1 7 301,0 5-30,-7 3-197,-2 2 1,-8 7 291,0-1 0,0 7 0,0-1 1,0-2-139,0 2 0,-6-6-67,0 6 0,2-8-117,10 2 1,-2-6 121,7-5 1,3 1 23,9-7 1,-4 0-240,4-6 1,4 0-45,2 0 1,-2-2-140,1-4 1,1-4 55,6-7 1,-8 0-65,-4 0 1,2-1-97,-2 1 0,-6 5-931,-5 1-196,-8-1 929,3-5 1,-16 7 284,-9 5 176,-7 3-17,-17 9 0,-2 9 71,-8 7 1,-8 10-23,-3 1 0,2 1 84,-3 5 0,8-3 92,-1-3 1,3 1 260,2-1 1,0-5-77,0 0-35,8-8-111,-6 4 1,14-4-315,-5-3 1,5 3-21,1-10 0,8-3-27,4-2 1,4-4 28,2-2-6,-1 0 148,1 0-95,8 0 0,9 0 383,11 0-157,4 0-79,10 0 0,4 0 1250,12 0-618,3 7-407,8 3 0,7 7 793,5 0 0,5 3-487,6 3 1,-8-2-405,8 8 0,-8-8-233,8 2 1,-4-4-394,-2-2 1,1-5-159,-1-1 1,0-7-825,0 2 1,-7-4-568,-5-2 1,-3 0 320,-2 0 1664,-8-8 0,-2 1 0,-7-5 0,0 6 0,-1 4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3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399 225 7915,'-18'0'518,"9"0"1,1 2-166,8 4 0,0-2 66,0 7-74,8 1 1,9 5 433,12 1 0,0-3-345,5-4 0,-1-3-197,13-8 1,0-2-906,6-4 439,-8-3 202,6-16 0,-13 4-419,3-8 308,-4 0-132,-9 2 1,-7-4-370,-9 8 0,-7 0 233,2 6 1,-6-4-177,-6 4 1,-6-5 284,-11 11 1,2 3 247,-8 2 1,6 5 440,-6 1 1,8 9-278,-2 8 1,-2 10 177,2 14-122,-7 3-32,10 8 0,1 0 61,8 0 0,7 1-179,-2 5 0,4-10-85,2 4 1,2-12 33,4 1 0,3-5-209,9-1 1,1-8-92,4-4 151,-4-12 11,6-3 1,-6-8-378,4 0 452,-3 0 0,5-8 8,-8-3 0,-2-5 98,-3-1 1,-5 0 430,-7-1-39,8 9 45,-6 1 1,6 10 227,-8 4-302,-8 11-194,6 10 1,-11 15 816,7 4-392,0 4-380,6 2 0,0-2-175,0-4 0,0 2-38,0-7 0,0-1-248,0-5 1,6-7 6,0 1 0,-1-8-219,-5 2 1,0-9 134,0-3 104,0-7 17,-7 12 0,-5-14 300,-11 3-54,4-3 66,-14-2 0,12-2 127,-8-3 1,6-5 52,-6-7 1,10-6 358,2 0 1,2-2-264,9 2 0,0 3 75,6-3 1,2 4 121,4 2-370,11-1-62,2 9 1,14-5-162,-4 9 0,9-9-105,2 3 0,1 1-203,-7-2 0,-1 3-16,-4-3 1,2-1-264,-8 7 0,-6-5-144,-5 5 220,-9 0 1,3 6-888,-12 0 717,-3 0 342,-16 0 1,-10 2-382,-11 4 362,-4 3 227,-17 9 1,9-3 237,-11-3 0,4 1 149,-4-7 0,7 7 468,4-1 1,5 3-380,1 2 0,2 3 209,4 3 1,3 2 1167,9 4-784,-1 11-551,8-11 0,2 19 907,8-8-584,7 8-268,3-11 0,9 5 159,3-8 0,15 5-291,14-5 1,10 3-224,14-14 0,13-6 10,16-5 0,3-8-285,-38-1 1,0-1 0,-2-3 0,0-3-356,4-1 1,1-2-1,2-3 1,0-1 105,0 0 0,1-1 0,0-3 0,1-1-1148,-1 2 1,-1-1 169,-1 0 1,0-2 931,-4 0 0,-1-1 0,-1 1 1,-2 0-518,2-1 0,-2 1 998,43-18 0,-42 21 0,0 0 0,41-15 0,0-2 0,3-2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4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35 8048,'-17'-8'2753,"-1"-1"-1993,9-1 0,9 2-875,11 8 121,5 0 1,8 0 58,5 0-73,-4 0 181,8 8 1,-8-6 513,4 4-229,3-4-286,-12 5 1,12 1-154,-3 3 0,-2 5 54,2-5 0,-2-1-277,2 1 1,-4 3 27,-8 9 0,-2-2-276,-3 8 0,1 7 249,-7 11 71,0 3-70,-14 17 1,-2-2 749,-7 16-1093,0 0 740,0-3 0,-1 11 67,1-9 0,0 7-130,-1-12 0,7-2 58,-1-10 1,8-5-155,-1-12 1,3 2-339,2-8 1,0-7-600,0-10 697,0-4-205,0-9 508,0-2-422,0-8 86,0-8 0,0-9-249,0-12 1,7-12 53,5-5 1,3-11-14,3-7 0,5-9 263,0-2 1,0 2 144,-6 10 1,6 5 579,0 12-355,0 4-166,-5 15 0,1 4 593,4 11-348,-12 5-50,12 7 0,-13 2 147,7 3 0,-5 5 65,-1 7 1,-7 6 201,2 0 1,-4 6-280,-2-6 0,0 6-75,0-6 1,-8 2-679,-3-2 242,-5-4 174,-1 6 0,-6-7-702,0-1 379,0-7 180,-2 5 1,6-13-39,-4 4 0,3-4-95,3-2 214,8 0 0,1-10-10,8-7 1,0-1 48,0-5 1,13 4 346,5 2-167,3 7-50,4-5 0,-4 13 159,8-4-3,-8 4-138,4 2 1,-14 2 119,1 4 0,-6 4-53,5 7 0,-7 0 35,2 0 1,-6 1-111,-6-1 0,-4 0 5,-7 1 0,0-1-867,-1 0 375,-7 0 159,6 1 0,-6-7-354,8 1 413,0-8-429,7 3-484,-5-7 618,5 0 1,-1-7-22,-1-5 1,8-5 244,-2-6 1,-3 2 157,-3-8 1,3 8 173,-3-2-107,1 3-47,-7 3 0,-1 2 128,-4 3-79,-4 5 81,0 7 1,-11 1 83,3 5 0,-9 4 15,4 7 0,-6 0 113,5 1 1,-1 5-36,2 0 1,3 2 81,-3-2 1,1-4 641,-1 4-485,11 4-230,-11 0 0,15 2 791,-4 0-535,4-1-23,8 7 1,-1 0 330,1-1 0,8 1-130,3-1 0,4 1 130,2-1 1,15 5-294,8-5 0,25 3 87,16-14 1,26-8-293,-37-11 1,4-2-1336,12 1 0,2-4 1108,-1-6 0,2-1 1,11 2-1,1-2-701,0-5 0,-1-3 308,4 2 1,1 0-125,3-4 0,1 1 0,1 2 0,0 1-377,-3 0 1,-1-1 0,-2 2-1,-1 0-265,-7-1 0,-3-1 0,-3-1 0,-3 1 1034,-12 3 0,-1 1 0,-3 0 0,-2 1 0,38-6 0,-13-1 0,-14-4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5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8055,'9'0'630,"-1"0"-240,0 0 1,-6 10 352,3 7 1,-3 16-118,-2 13 0,0 17 90,0 6 1,0 14-235,0 3 0,-7 1-183,-5 5 0,-9-6 81,-2-5 1,-6 2 66,6-8 0,0-2-1020,6-10 1,-1-5 424,1-12 1,7-4-996,5-7 0,1-10-305,-2-8 62,4 0 795,-6-15 1,10-2 75,4-11 0,6-18 158,11-6 1,4-13 356,7-4 0,1-15 0,-1-12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5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8017,'17'-35'688,"0"1"-457,0-1 0,3 0 115,3 1 0,6-1-79,11 1 1,4-1 110,8 0 1,2 1-120,3-1 0,-3 3 26,4 3 1,-1-2-6,-5 8 1,2 2 77,-13 9 1,-1-1-93,-6 7 1,1 0-25,0 6 1,-1 0-172,1 0 1,-8 0 80,-4 0 0,-4 6-24,-2 0 1,1 5-13,-1-5 1,0 8-163,0-3 1,1-1 29,-1 1 0,-5-1-45,-1 1 0,-5 5-38,5-5 0,-1 5 99,2 1 1,1 0-30,-7 1 1,5-1 8,-5 0 1,6 6-20,-7 0 1,1 0 111,-6-5 0,6-1-10,0 0 1,-1 6-20,-5 0 0,6 6 8,0-6 1,2 8-283,-3-2 256,-3 11-5,14-3 1,-14 13-122,3-4 1,3 4 135,-2 2 1,1 9-16,-1 8 0,-4 0 28,4 6 0,-6 4-12,-6 2 0,2-2 74,-7 1 0,-1-5 211,-5 6 0,0-8 136,-1 2-312,1-4 1,0-4 0,-1-3-74,1-7 1,0-3 8,0-2 1,1-8-36,5-4 0,-3-9 1,8-2 0,-5-8-139,5 2 0,0-9-540,6-3 593,0-7 0,-5 2-324,-1-12 0,0-5-117,6-13 0,0 3-164,0-7 1,-6-7 53,1-5 1,-3-5-240,2-1 0,2 0 167,-7-11 1,5 1-679,-6-2 996,1 4 0,-8-3-241,-4 11 351,3 3 1,-12 9 9,3-1 0,-4 8 223,-1 4 0,-1 2 0,1-2 0,-1 4 0,0-6 0,1 8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29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7950,'10'0'494,"0"0"812,-5 0-138,-3 0-517,14 0 1,-7 0 462,9 0-434,-1 8 1,0 0-617,0 3 0,1 3 132,-1-8-319,0 7 1,1-5-565,-1 3-846,-7 5 1043,-3-7 1,-7 8-423,0 1 0,-7-1 207,-5 0 657,-3 8 0,-3-5 754,1 3-660,7-4 0,-3-8 1233,7 1-503,0-8-479,6 3 1,8-1 31,4 0 1,3 0-280,2-6 1,3 0-515,3 0 1,-2-2-1041,8-4 1,-6-4 1503,5-7 0,1 0 0,6-1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6:46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7918,'10'-17'209,"-4"-1"0,1 1 211,-1 0 174,8 7-324,-12-5 1,7 13 127,-3-4 375,-4 4-70,6 2-250,-8 0 1345,0 0-1579,0 8-1,-8 1-402,6 1 210,-13 5 1,11-11 227,-8 8-778,8-8 373,-3 11 155,7-13-1124,0 6 755,0-1 1,7-5 30,5 4 0,9-4 2,2-2 1,8 2 273,-2 4-171,3-4 219,3 21 0,-2-12 110,-5 12 1,1 2 53,-11-2 1,1 8 318,-13-2 1,-1 3-98,-5 3 285,-7 0-408,-3-1 1,-15 1 207,-4-1-247,-11 1-60,3-8 1,-11 4-253,8-8 73,0 7-322,-3-10 116,7 5 186,-6-16 0,15-1 120,4-8-415,3 8 242,3-7 0,6 5-65,-1-12-720,8-3 578,-4-8 0,16-3-126,4-3 29,11 4 167,4-6 0,7 10-375,1 3 338,-1-3 164,1 13 0,3-4 12,-3 12 0,2-2-261,-14 7 857,0-7-419,-6 12 1,-7-7 23,-5 8 0,-3-5 106,-2-1 0,-7 1 248,-5 5 1,-9 2-32,-2 5 1,-8-9 97,2 8-320,-3-15-82,-3 15-91,0-21 1,9 7 147,2-3 1,11-4-285,1 4 72,9-4-72,-5-2 1,12 0-183,7 0 0,3 0-358,15 0 339,-1 7 133,7-5 0,5 6-493,1-8 339,-1 0 52,-5 0 69,-1 8 53,-7-6 1,-2 11-201,-8-7 816,-7 7-388,-2-3 1,-10 3 54,-4 5 1,-6-5 154,-11 10 0,-5-2 913,-13 2-605,5-4-310,-7 6 0,3-2 1201,0 1-703,7-1-251,8-14 176,8 7-333,7-7 0,1 8 75,3 1-445,4-9 51,-6 7 1,16-9 150,3 5 0,5 3-105,1-3 1,6-3 338,0 3-197,0-8-53,-5 11 0,-3-11 382,-4 8-355,5-9-90,-14 13 0,7-12 324,-3 7-201,-4-7-292,6 11 1,-6-13-462,3 4 0,7-4-2180,11-2 2682,19 0 0,20-23 0,17-6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0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105 122 7948,'-10'0'-668,"-5"-8"431,13-1 0,-6-9-565,8 1 764,0 0 177,0 0-304,0-1 597,0 9-207,0 1 500,0 8 4840,0 0-4990,0 8 0,0-5 102,0 9 0,0-6 122,0 5 1,-6 1-313,0 5 0,1-5 357,5-1 1,-2 1-286,-4 5 1,4 0-36,-4 1 0,2 5-75,-1 0 1,3 0 86,-4-6 0,2 0-207,-2 1-80,4-1 0,-5 0-1079,7 1 533,0-9 1,0 1-560,0-4-499,0-5-1406,0 7 1217,0-8 314,0 0 226,0-8 419,0 7 0,0-9-910,0 4 0,0 2 174,0-7 1321,0-1 0,7-5 0,3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1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7934,'0'-18'279,"0"1"1,0 6 313,0-1 0,8 6-189,4-5 0,3 5 381,2-5 1,6 1-255,0-2 1,8-1 14,-2 7 1,2 0-235,-2 6-92,3 0-33,-13 0 1,6 8 55,-7 4 0,-3 3 22,-3 2 0,1 6 103,-7 0 1,-2 10-168,-10 2 0,-4-1-14,-7 7 1,-8 1 143,-4-2-1114,4 8 595,-7-11 1,5 11-947,-8-8 587,0 8-200,1-19 0,-1 11-773,1-11 0,5-4 601,0-2 0,6-5-105,-6-7 1,8-1 669,-2-5 0,-2-3 354,2 4 0,0-4 0,6-2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2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7937,'-10'10'843,"2"-3"-521,8 1 0,0-4 117,0 7 1,0-5-79,0 6 0,2-3 80,4 3 1,-4 3 929,4-3-672,3 3-87,-7 10 0,8-8 1001,-4 1-1079,-4 7-246,5-22 0,-5 21 93,4-13 0,-4 4-528,4 3 1,-4-7-459,-2 1 1,5-6 141,1 5-535,0-7-1803,-6 11 1127,0-13 905,0 6 0,2-16 43,4-3 1,-4-7 409,3-5 1,-3-4 250,-2-7 0,2 5 85,4 0 0,-2 0 218,7-5 0,1 5-217,5 0 0,8 6 97,4-6 1,11 6 782,6-6-359,4 1-273,2-7 1,6 2 296,-1 4-267,9-3-300,-5 13 1,3-12-34,-1 8 0,-5 0 6,5 5 1,-9 1-154,-2 0 0,-2 7 145,-10 4 1,0 5 51,-5 1 1,-2 1 310,-4 5-153,-4 4 76,-16 15 1,-1 2 423,-8 7-427,-8 9-12,-1 1 1,-16 8-90,-4 0 1,-6-1-54,-5 1 1,-4 0-10,-8 0 1,0-8-665,0-3 0,6-5 307,0-1 1,5-8-1475,-5-4 875,8-12 205,3-3 0,3-8-210,3 0 0,4-8 877,2-3 0,-2-5 0,2-1 0,0 0 0,5-1 0,7-5 0,-1 0 0,8 0 0,-1 6 0,3 0 0,2-1 76,0 1 100,7 7 558,-5 3-38,6 7 1,-8 2 404,0 3-347,8 5 1,-6 7-292,3 1 0,-3-1 349,-2 0-589,0 1-4,0-1-54,0-8 0,2 5-1283,4-8 995,-4-1 0,13-8-1009,-3-9 1,3-1 340,3-16 1,1 0 9,4-6 0,-2 1 380,8-1 1,-8 3 400,2 3 0,-4 4-37,-2 7 0,-5 9-39,0 3 0,-7 4 1128,7 2-774,-8 0 0,3 10 1538,-7 7-1201,0 0 1,0 8-32,0-7 0,0 1-58,0 4 0,0-4-135,0 4 0,0 2 44,0-2 1,0 8-69,0-2 0,0 5-103,0 7 1,-5 5-236,-1 11 95,-8 5-750,12 7 0,-13 14-373,4 3 0,3-1 337,2-5 1,4-12 661,2 1 0,-6-4 0,4 1 0,10-9 0,9-7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2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7889,'-17'0'2053,"-1"0"-1582,9 0-280,1 0 0,16 6 395,3 0 0,5 1-205,1-1 0,2-4 155,4 4 1,0 1-205,12-1 0,-4 0-239,9-6 1,4 0-46,2 0 0,-2-2-275,2-4 1,-7 2-111,1-7 1,-3 7-412,-3-2 1,-7-1-1447,-4 1 961,-3 0 583,-11 6 0,-1 8 144,-8 3 1,-14 7 505,-3 5 0,-12-4 0,2 13 0,-7-5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2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7889,'0'12'44,"0"-1"1,6 1 87,-1 5 0,1 1 276,-6-1 1,0 8 630,0 4 1,-2 5 121,-4 7 0,-3-3-560,-8 8 0,-1 0-43,1 6-342,7-8-299,-5-1 0,5-3-252,-7 0 0,7 1-88,5-7 1,3-7-481,2-4 0,0-4-638,0-1-1024,0-9 2565,7-1 0,11-16 0,9-1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2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11425,'0'17'2019,"-6"3"-552,0 3 1,-5-4-509,5 4 0,-5 2-427,5-2 1,0 0-865,6-6-293,-8 8 0,6-5-628,-3 3 1,5-6 135,5-6 1,-1 3 1116,8-8 0,-1 7 0,7-3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3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7822,'2'-10'576,"4"4"0,-2 2 65,7-1 130,1 3-401,5-6 0,0 8 87,1 0 1,-7 0 128,1 0 0,-6 0-187,5 0 0,1 0 768,5 0-564,0 0-314,0 0 0,8 0 47,4 0 0,-2 0-247,2 0 1,0-2-179,5-4 0,1-1-61,0-5 0,-3-3-380,-3 3 1,2 4-1538,-8 3 1058,0-5 534,-6 8 1,-5-6-1521,-1 8 995,-7 0 412,4 0 0,-10 8 588,-4 4 0,-3 3 0,-9 2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3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34 7914,'2'-12'368,"3"1"1,-1 7 539,8-2 0,-1 12-496,7 5 0,-1 7-137,0 5 0,1-2 134,-1 8 0,-6-1 208,1 7 0,-8 5-160,1 1 0,-10 1-165,-7-2 0,-5-1-247,-6 7 1,2-6-118,-8 6 0,0-7-250,-6 1 1,-5 2-36,0-1 0,-1-9-403,7-9 0,-1 0 296,1-5 0,5-5 109,0-13 0,8-2 220,-2-4 0,11-5-94,7-12 1,3-6 230,2-11 0,3 3 230,9-3 1,1 3 338,16 3 0,6 7-254,5 4 0,6 6 123,-5 5 0,1 4-91,-2 8 1,-1 0-118,7 0 0,-8 0-695,3 0 1,-7 2 282,-5 4 0,2 4-381,-8 7 1,6 0 120,-6 0 440,0 1 0,-6 7 0,0 2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4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12537,'25'0'771,"4"0"1,0-5-407,5-1 0,-3-6 180,9 6 1,3-7-378,-3 2 0,6 3 14,-6 2 0,-1-2-1127,-10 3 527,3-1-871,-12 6-1608,5 0 2005,-8 0 892,-8 0 0,-9 0 0,-9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0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8300,'0'-9'930,"0"1"-742,0 8 30,-7 0 0,5 0 8,-6 0-423,8 0 1481,0 0-563,0 8-164,0-6 1,0 7 374,0-3-94,0-4-363,0 5-275,0-7 0,0 2 310,0 4-773,0-4 382,0 6-1590,0-8-193,0-8-1032,0-2 1806,0 1 890,0-6 0,0 13 0,0-6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7940,'11'-6'436,"1"0"546,-8 0 69,3 6 1,-7 8-470,0 3 0,-1 7 807,-5 5 0,2 4-397,-8 7 1,1 1-69,-6-1 0,-1 7-828,1-1 1,2 6-525,3-5 1,3 5 96,3-6 1,4 0-345,-4-5 0,12 0 675,5-1 0,12 1 0,4-1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5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1540 7816,'-18'0'222,"7"0"90,-1 0-116,8 0 0,-9-2 301,7-4-260,0 4 1,4-11 12,-3 7 0,3-7 196,-4 1-237,4 5-53,2-9 0,-6 7-8,1-9 1,-1-1-13,6-4 1,-6 2-142,0-8 0,1 0 78,5-5 0,-6-7-100,0 1 1,0-14-100,6 2 0,0-5-209,0-1 1,0 2 108,0-7 1,2 1 69,4-1 0,4-2 233,7 7 1,0 0-188,0 6 299,8 1-110,-5-1 0,12 6-7,-3-1 0,4 7 167,1-6 1,3 8-61,3-3 0,-3 7-49,3 5 1,-9 4-107,-2 8 1,-1 1 65,7 5 0,-8 3-344,-4 8 128,-4 0-7,-9 0 0,3 2-14,-7 4 1,0 3-84,-6 9 0,0-1-198,0 0 1,0 6 53,0 0 1,-6 0-209,0-5 0,0-5 228,6 4 0,0-9 146,0 9 0,2-3 242,4 3 1,4 0 7,7 1 0,-2 1-3,-3 4 1,3-2-136,-3 8 870,-4-8-511,-1 12 1,-7-8 180,0 3 0,0 5 324,0-4 0,-7-2 63,-5 2 0,-9-2-337,-2 1 0,-6 3-55,6-8 0,-8 0-235,2-5 1,4-3-156,2-4 1,4 5 36,2-5 1,0-3-335,-1-2-1009,9-4 673,-7-2 377,14-8 1,-5-3-2208,7-13 1168,7-2 1246,-5-17 0,14-1 0,-7-8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7958,'10'0'699,"-2"0"1,-8 2-30,0 4 1,0 9 17,0 8 0,-2 2-228,-4-2 0,2 2-19,-8 4 1,-5 4-264,-6-4 0,-4 3 14,-2 3 0,6-1-773,-11 1 388,-5 0 183,3-1 0,-12-1-694,7-4 1,1-4 254,5-8 0,7-2-446,-1-3 599,8-4 1,-2-10 35,11-4 0,4-11 64,8-12 1,8 2 157,4-2 1,5-6 64,6-5 1,6 0-15,11 5 0,4 8 46,8 4-178,0 4 117,0 2 0,6 7-36,-1 4 0,1 4 5,-6 2 1,0 0 6,0 0 1,-8 2 14,-4 4 1,-5-2 88,-6 7 0,-3-5-282,-3 6 1,-9-7 24,3 7-134,-11 0 1,2 5 17,-8 0 0,-2-5 128,-4-1 0,-9 1 50,-8 5 1,-6-5-14,6-1 1,-6 1 130,6 5 0,-6 0 286,6 0 0,0 1 384,6-1 0,-1 8-326,1 4 1,2 4 544,3 1-401,-3 8-163,5-5 1,-7 15 110,0 0 1,-1 1-210,1 11 1,0-7-163,-1 7 1,1-6-126,0 5 0,5-13-397,1 2 0,7-14-293,-2-3 0,-2-3-11,3-8-554,-1-1 412,6-6 312,0-8-61,0-1 651,0-23 0,0 3 0,0-11 0,8-4 0,1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7930,'18'0'1160,"-3"7"-1103,-3 5 0,1 3 389,-7 2 0,5 8 598,-5 4 1,2 6-481,-3 5 0,-3-1 44,4 7 1,-4 0-330,-2 6 0,0-6-60,0 0 1,0-2-167,0 2 1,-8 4-378,6-13 1,-7-1-396,3-7 0,2-6 52,-7 6 0,5-10-438,-6-2 1,7 1-286,-7-7 597,1-3 0,-7 0-81,1-8 874,0 0 0,-1-16 0,1-3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7925,'0'-18'93,"2"7"97,4-1 0,-2 7 321,7-7 0,-5 6-84,5-5 0,-5 5 503,6-6-489,-1 9-336,7-5 0,-7 8-225,1 0 1,-9 2 121,3 4 1,-4 5 78,-2 12 1,-2-4 61,-4 5 1,-3 0-2,-8 0 0,-1-1 220,1-6 0,5 0 1059,1 0-567,7 1-451,-4-1 1,10-7-346,4-5 1,4-3 120,7-2 0,0 0-720,1 0 0,7-7-325,3-5 1,-1-3-805,2-3 1,-2 7 1669,2-1 0,11 1 0,-3-6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7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7841,'-8'17'1672,"7"6"-909,-5 0 1,4 8 227,2-2 1,0-2-461,0 2 1,0-3-13,0 3 0,0 2-250,0-8 1,0 6-218,0-6 1,0 0-627,0-6 1,0-5 457,0-1 1,6-5-1566,-1 6 723,1-9 500,-6 5 0,6-10-236,0-4 0,1-5 259,-1-12 1,2 2 159,3-8 0,5-2 80,-5-9 0,10 3 26,2-3 0,6 5 210,-6 7 0,2 3-106,-2 7 0,-3 9 489,3 3 0,-4 6 152,-2 6 0,-2 5 389,-3 12 0,1-2-441,-7 8 1,2 0 136,-2 6 1,-4-3-192,3-3 0,-3 2-47,-2-8 1,2 6-767,4-6 368,-4 0 0,6-6-2213,-8 0 1715,7-7 0,-3 4 86,8-9 387,-9 1 0,13-6 0,-7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7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7800,'1'-16'1251,"5"5"0,4 3-483,7 8 0,6 0-228,0 0 1,0-6-276,-5 1 0,5-1-61,0 6 0,6 0-179,-6 0 1,2 0-284,-2 0 0,-4 0-1254,4 0 0,-4 8 1512,-2 3 0,1 5 0,-1 1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7818,'8'10'2176,"-8"7"0,-6 14-1020,-5 9 1,-3 6-455,8-5 0,-1 1-291,1-2 1,4-1-8,-4 7 1,4-2-654,2 2 0,0 2-661,0-7 1,0 3-1348,0-10 0,8 3 2257,4-14 0,3 8 0,2-4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35 7903,'0'-17'524,"0"7"1,2 2 762,3 8 1,-1 0 295,8 0-1110,-1 0 1,1 2 573,-1 4-552,1 4 1,3 7-281,-3 0 0,3-5-150,-3-1 0,1-5-543,-1 6 1,9-9 375,-4 3 0,10 2-1045,-4-2 0,2 1 328,-2-1 0,-4-2-3,4 7 0,-11-5 584,-6 6 1,-5 1 395,-1 10 1,-9-2-106,-8 8 1,-16 2 33,-13 9 0,-4-3 670,-2 3 1,-2-3-224,-4-3 0,3 1-23,-9-1 1,9 1-199,-3 0 1,4-9-274,2-2 0,2-5 129,4-2 1,4-2-200,7-3 1,7-4-95,-1-8 1,13 0-865,-1 0 212,11 0 0,-1-8 371,7-4 1,2-3-213,3-2 1,11-1 254,7 1 0,9 6 266,3-1 1,1 3-81,11-3 1,1 4 109,9 8 1,-1-5 548,7-1-510,9 0 0,1 6 163,7 0 0,-5 0 0,4 0 252,-2 0-228,-2 0-1002,-14 0 907,-1 0-138,-16 0 1,-2 6-341,-7 0 291,-8 7 0,-10-9-100,-11 7 1,-6 1-57,-6 5 1,-7 0 3,-16 1 0,-4 1-196,-19 4 1,-4-2 150,-13 8 1,-2 0-199,-4 5 457,-3 1 82,6-8 0,-6 6-99,14-5 0,3 3 477,15-2 0,5 2 575,12-8 0,12 0-340,11-6 1,12 0 290,6 1 0,11-3-159,6-3-301,11-5-303,4-7 0,8 0 484,0 0 0,0-2-702,0-3 1,0 1 59,-1-8 1,-4 1-214,-1-7 0,-14 1-632,3 0 1,-12-1-24,0 1 1,-6 6 330,-5-1 1,-6 1 294,-12-7 170,-4 9-103,-7-7 0,-2 14 855,-4-3-356,-4 3-66,0 2 0,-6 7 238,4 5 0,2 11 50,-1 6 0,6 3 455,-1 3 1,10 2-311,1 3 0,7-4-257,-7 5 1,8 1-361,-1-2-24,3 1-58,2-7 0,0-1-319,0-4 0,0-4 81,0-8 0,0 0-260,0 1 0,5-7-821,1 1-1253,0-8 1757,-6 3 0,0-9 818,0-3 0,0-13 0,0-9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9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7903,'-27'17'895,"-6"8"1,16-6 2794,0 4-2632,0 4-421,7-8 623,0 6-574,3-7 1,1-1 190,0 0 1,0-5-183,6-1-608,0-7 0,2 4-485,4-8 1,4 0-742,7 0 0,8-8-3912,4-4 5051,11-3 0,4-10 0,8-2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0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9711,'0'9'1662,"0"1"-855,0-4-407,0-4 0,0 13-98,0-3-34,0 3-53,0 2-60,0 8 1,0-6-1,0 6 92,0 0 1,0-5-288,0 3 0,0-4-492,0-2-710,0 0 355,0 1-658,0-1 1545,0-7 0,-7-3 0,-3-7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7903,'27'6'3830,"-4"0"-1806,-11 7-606,-5-3-985,-7 7 1,-1-2-884,-5-3-524,-4-4 1,-7-8 265,0 0 1,-3 0-1316,-3 0 2023,4-8 0,-14-2 0,7-7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9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7880,'7'-27'6257,"5"4"-6394,19 11 0,7 3-1411,20 3 973,11-4 41,10-7 0,7 5 329,1 1 1,-9 7 525,-3-2 1,-19 4-161,-10 2 0,-9 8-64,-8 4 1,-10 11-62,-8 5 0,-9 5 463,-2 2 1,-4-1-91,-13 1 1,2-1 226,-14 1 1,0-2-174,-6-5 0,-5 5-457,0-4 1,1-4-305,10-2 188,-3-4 129,13-9-1894,-6-3 851,7-7 164,9 0 0,1-9-566,8-8 1,0-10 1425,0-14 0,8-11 0,1-9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0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8873,'-8'17'2422,"1"6"-1657,-5 0 573,-3 8-800,13-4 1,-12 3 104,9 5 0,-9-10 218,3 10 1,1-7-160,-1 1 1,-1 2-294,-5-8 0,1 6-914,5-6 0,-5 0-365,5-6 1,1 1-794,-1-1 0,-1 0 896,-5 0 767,0 1 0,-8 7 0,-2 2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1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7880,'-25'8'2542,"-2"2"-1272,0 15-634,2-6 991,8 21-733,0-11-521,7 13 1,-3 1 867,7 3 1,0-2-94,6 2 0,4-8 221,8 3 1,7-7-871,15-5 1,18-4-244,12-8 1,12-7-273,17-4 0,-42-5 0,1-2-388,6-1 0,0-2 0,3-1 0,1-2-749,4-3 1,0-3-1,-2 3 1,-1-1 248,6-3 0,0-1 904,-5 5 0,-1-1 0,3-4 0,-1-2 0,-3 2 0,-1 1 0,0-2 0,-1-1 0,-1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10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7826,'-7'9'2971,"-3"13"-1800,-7-5 0,0 4-52,-1-4 1,1 6-402,0 0 411,7 8 0,-3-12-487,7 4 0,-6-3-325,7-3 0,1 0-184,9 0 0,11-7-135,7-4 0,10-4-214,1-2 0,8-10-418,10-7 0,-2-2-422,-4-10 0,2 6 410,-7-6 0,-9 6 438,-9-6 1,-5 2 269,-7-2 1,-3-1 395,-8 7 0,-10-6-224,-7 6 0,-8 5 318,-9 7 1,-9 7-66,-3-2 1,2 4 299,-2 2 0,5 2-1894,-5 4 0,6 2 1107,-6 3 0,7 12 0,-3-3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19.72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329 173 14773,'23'-19'934,"0"-4"1,0 4-672,-5-4 0,-1 4 886,0 1 1,1 7-598,-1-1 0,-6 3-185,1-3 0,-6 5-212,5 7 1,-5 0-219,6 0 274,-9 0 1,11 7-633,-8 5 1,1 5 74,-1 6 1,-4-2 203,4 8 0,-4-2-101,-2 2 0,0 2-90,0-8 1,0 5 109,0-5 0,2 2 198,3-1 1,-3-5-182,4 4 0,-4-4 508,-2-2 0,6 1-323,-1-1 0,1 6 34,-6 0 0,0 0-16,0-6 0,0 6 48,0 0 1,-6 8 62,1-2 1,-3 11 77,2 6 0,-3-1 58,-9 1 0,7 2-64,-1 9 0,1-1 178,-7 8 0,1-1-45,0 6 0,-6-5-20,0-1 1,2-2-73,9 3 1,-1-5-118,7-7 1,-6-2-42,7-4 0,-1 2-84,6-7 0,7 3-133,5-9 1,5 3-354,6-9 0,4-4 70,8-2 1,-1-10-91,1-1 1,5-8 56,1 1 0,-3-3 77,-9-2 0,2 0-753,-8 0 85,0 0 480,-14 0 469,-1 0 0,-17 8 192,-9 4 0,-1 5-103,-10 6 1,-3 4-55,-3 7 1,-9 9 270,9 3 0,-3 4-88,3 2 1,8-2 113,4-4-1,-2 9-60,2-3 0,6 4 99,5-4 1,8 7-364,-1 5 0,3 1 126,2-1 0,2 5-112,3 0 1,5-9-46,7-3 1,1 3 322,-1-8 0,-2 9-76,-3-3 0,-3-1 145,-3-5 1,-4 2 15,4 4 1,-4-3 60,-2 9 1,-8-6-292,-3 5 0,-5-5-199,-1 5 0,-2 0 187,-4 7 1,2-13-192,-8 1 1,2-14-74,-2 8 1,-2-12 86,8 1 1,-8-7-439,3-5 1,3 2-164,2-8 0,1-2-432,-1-10 1,10 3 320,-4-8 852,3-1 0,-3-5 0,0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4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502 137 8345,'10'-23'257,"-4"0"0,-4 0 16,-2 6 1,1 2 232,5 3 0,-4 2 209,4 5 0,-2 3-181,1-4 1,3 6-43,4 6 1,1 5-288,-7 12 1,5-2 31,-5 8 1,0 0-32,-6 6 0,0-1-110,0 1 1,0-1 9,0 1 0,-2-2-322,-4-5 1,4 3-760,-3-8 1,1 4 21,-2-10-437,4 5 902,-6-20 0,8 3 162,0-10 0,0-7-30,0-11 1,2-4 20,4-8 1,4-5 175,7 0 1,-5-6-48,-1 5 1,1 1 345,5 5 1,0 7-148,0-1 0,-1 13 416,-5-1-158,5 11 1,-9 1 58,5 10 1,-4 11-78,-8 7 0,0 7 28,0-1 1,-2 4 57,-4 2 0,2-1 113,-7 1 1,5-1-299,-6 1 0,3-2-66,-3-5 1,-1 3-427,7-8 218,-8 8 137,13-12 0,-13 6-309,8-8-93,-7-7 49,3 5 1,-1-13-174,-1 4 204,8-12 0,-3-3 108,7-9 1,0 1-138,0 0 502,7-1-81,3 9 0,2 1-2,-1 8 1,-7 4 14,2 8 0,-4 1 226,-2 16 1,-2 2-133,-4 9 0,-6-2-109,-11 8 0,2 3-184,-8 8 1,2-1 175,-1 7 1,-5-5-259,4 5 0,2-7 51,-2 2 0,6-12 103,-5-6 1,6-5 27,-1-6 0,4-6 27,2-12 1,1-1 24,5-4 0,3-6 175,8 0 0,0-10-205,0-13 0,4-4 31,8-8 1,7 1 236,15-1 1,-3 1 33,4-1 1,-6 8 22,5 4 0,1 12 57,-6 5 1,-4 4 284,-2 2 0,-4 8-52,-2 3 0,-2 12-83,-3 6 1,-4 4-78,-8 1 1,0-5-140,0 0 1,0 0-139,0 5 0,0-1-32,0-4 1,0 1-193,0-6 1,2-3-84,3-10-608,-3 5 474,14-14 0,-7 3-159,9-10 1,5-11-151,0-7 1,0-6 164,-6 6 0,0-6 45,1 6 0,-3 0-47,-3 6 0,-5 0-570,-7-1 532,0 9 0,-2-5-214,-3 9 1,-7-1 126,-11 6 0,-4 2 211,-8 3 0,1 7 285,-1 11 1,-1-4-98,-5 4 1,3 4 108,-8 2 1,6 2 94,-7-2 1,9 3 304,-2-3 0,-3 4 2,3 1 1,0-1 248,5-4 1,2 2-186,5-8 1,-1 0 166,11-6 0,-1 0 740,13 1-844,1-9 1,7 5-248,3-9 1,13 1 131,11-6 203,11 8 0,4-6-157,8 4 0,8-6 1,3-4 330,4-2 1,6-8-451,-4 3 0,10-4-271,-10-3 0,-1 1-34,-5 0 1,0-1 67,7 1 0,-3 0-1260,-4 0 0,-5 1-85,-12 5 1,2-5-733,-8 5 1,-1-5 644,-10-1 1351,-4 0 0,0 7 0,1 2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8297,'9'-8'583,"7"6"1,-14-3-3,4 10 1,-5 7 642,-1 11 1,0 4-666,0 7 0,-1 7-66,-5-1 1,2 0-355,-8-5 0,9-2 51,-3-4 1,6 1-576,6-7 0,-3 0 27,9-5 1,5-9-340,6-3 1,6-4 322,-6-2 0,8-2-235,-2-4 0,3-5 299,3-12 0,-2 3 13,-5-3 1,3-2 155,-8 2 0,0 0-77,-5 6 0,-3 0 234,-4-1 1,-3 7-141,-8-1 144,0 1 1,0-1-97,0 1 184,-8 7 0,-1-4 187,-8 8-236,-1 0 334,1 0 1,2 8-140,3 3 1,-1 5 41,7 1 1,0 8-56,6 4 1,-6 6 109,1 5 0,-3-2-288,2 8 0,4 1-170,-4 4 0,-1-4 81,1-1 1,-6-8-157,7 2 0,-3-5-162,2-6 1,-1 2 117,-5-8 1,2 0 17,5-6 0,1-7 184,-8-5 166,8-3 0,-5-2-223,3 0 0,4-7 33,-4-5 0,6-1-2,6 1 0,4-1 60,7 7 1,-5 0 149,-1 6 0,-1 2-111,1 4 1,3 3 388,-9 9 1,1 1 72,-6 4 0,-2 4 256,-3 7 0,-5 1-272,-7 0 0,-1-1 113,1 1 0,6-8-426,-1-4 0,8-4 86,-2-2 1,4-5-530,2-1 1,8-7-68,4 2 0,3-6-307,2-6 1,8-5 88,4-12 1,2 1-504,-2-6 0,3-1 396,-3-6 0,4 1-59,1-1 0,-5 2 116,0 5 0,0-5-79,6 4 0,-7 4 675,1 2 0,-8-4 0,4 8 0,-7-6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5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9677,'8'18'2712,"-7"-1"-1849,5 0 0,-4 1-337,-2-1 0,0 0 20,0 0 0,6-5-83,0-1-516,-1 1-303,-5 5-255,0-7 0,2-2-528,4-8 1,-2-10 518,8-7 0,-1-8-324,6-10 0,8-7 317,4-4 0,-2-2 474,2 2 1,0 9 45,5 8 1,1 10 51,-1 2 0,1 1 48,0 11 1,-7 1 377,1 10 1,-8 5 201,2 12 0,-11 2-56,-6 4 0,-4 4 108,-2-5 1,-2-1-317,-4 2 0,2-8-156,-7 2 1,-1-3-37,-5-3 0,-1-2-198,1-3 1,0-5-87,0-7 1,-1-2-430,1-3 1,7-7-171,5-11 0,3 0 311,2-12 1,0-3-162,0-14 1,2-9 132,3-8 0,5 5 146,7-5 1,3 6 247,3-1 0,-4 6 156,4 12 1,4 4-105,2 7 1,-3 3 275,3 3 0,-8 6-34,2 11 0,-9 3-5,-3 3 841,-7 4-710,4-6 1,-8 10 119,0 4 0,0 6-48,0 11 1,0-2 157,0 8 1,8 7-58,3 10 1,5 4 15,1 2 0,2 10-69,4 7 1,-4 2-284,4 10 1,-1-5-33,1 11 0,-4-4-223,4 9 1,-2-4 209,2-1 1,-4-1-164,4 1 1,-9-14-432,-3-4 0,-5-12 82,6 1 1,-3-6-441,3-6 1,1-4-1066,-7-7 963,0-8 90,-6-2 1,0-18 613,0-7 0,0-9 227,0-14 0,0-12 0,0-9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9378,'-17'15'2680,"0"-3"1,-3 3-2045,-3-4 0,-2 5-222,-3 1 0,1 0-154,4 1 0,3-1-1096,-3 0 1,4-5-1349,2-1-1179,0-7 3363,-1 4 0,1-24 0,0-3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0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7931,'17'-8'1034,"-7"7"-803,5-7 1,-11 8 0,7 0 214,3 0 1,-1 8 19,-1 3 0,3 6 307,-3 6 1,-3 4-54,3 8 0,-8-1 148,1 1 1,-3 2-88,-2 3 0,0-4-289,0 5 0,-2-5-403,-3-1 1,-3-1-460,-4 1 0,-3 2-576,3 3 0,-9-2 746,-2 8 200,-7 1 0,-5 4 0,-9 1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6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9145,'12'0'2168,"-1"0"1,-5 0-1591,5 0 1,-5 6 38,6-1 0,-8 9-171,1-3 0,3 5-750,-2 1 1,1 6-471,-1 0 1,4 8-2049,7-2 2822,0 3 0,8 11 0,2 1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6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104 396 9935,'27'-10'453,"0"-3"1175,-4 7 1,-2-7-915,8 1 1,0-3-736,5-3 1,1 1-342,0 0 1,-1 0-674,1-1 1,-3 1 309,-3 0 1,-4-1 364,-8 1 0,-1-2-294,-5-4 1,-3 2 244,-8-8 1,0 8 323,0-2 1,-8 9 116,-3 3 1,-5 7 307,-1-2 1,0 12-137,0 5 0,-3 14 205,-3 10 0,4 7 586,-4 10 0,-2 0-382,2 0 1,2 6 193,9-1 0,-3 7-296,3-7 1,5-1-34,1-10 0,-2 2-341,3-8 1,1-1-355,9-10 1,-1-4 90,8-8 0,-6 0-125,5 1 1,1-9-1280,5-3 1,-5-4 670,-1-2 1,1-4-355,5-8 1,-2-1 444,-3-16 1,-5 0 305,-7-5 1,0 5 564,0 0 0,-1 8 1,-5-2 1,-4 6 12,-7 5 1,-6 4 160,0 8 0,-8 8 1642,2 4 1,-3 9-896,-3 2 0,0 8 561,1-3 1,1-3-745,4-2 1,4 2-257,8-1 0,2-1-486,3-6 1,4-6-950,8 1 637,0-8 1,8 3-216,4-7 0,5-1-839,6-5 0,-2-4 478,8-7 1,6-8-593,5-4 0,2-4 546,-2-1 0,-3 5 264,3 0 1,3 0 296,-3-5 0,6 1 155,-6 4 0,8-3 18,-1 3 0,4-4 190,7-1 1,-4 7 319,4 4 0,-5-2-285,-1 2 0,0-1 698,0 7 1,-6 6-211,0-1 1,-7 8-83,1-1 0,-9 3-168,-2 2 0,-14 0-39,2 0 1,-11 7 113,0 5 0,-6 5 228,-6 6 1,-11-2-335,-12 8 0,-10 0-95,-1 6 0,-2-3-506,1-3 1,5-2 259,-4-4 1,5-10-581,6 5 0,-2-7 234,8 1 0,0-5-35,6-7 0,6 0-93,-1 0 0,8-7-286,-2-5 0,6-9 308,6-2 1,11-8 173,12 2 0,6-3 631,5-3 0,10 6-276,8 1 1,13 1 336,-2-2 0,6 4 194,0 8 0,-4-1 510,4 1 1,4 5-639,1 1 1,-5 5 124,-5-5 1,-3 7-901,-10-2 1,-7 2 227,-9-2 0,-5 5-937,-1-5 1,-8 2-370,-4-2-167,-4 4 744,-9-13 1,-5 5-880,-10-7 1762,-5 0 1,-15-1 0,-2 1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7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375 35 8100,'-18'-17'0,"7"7"397,-1 4 361,9 5-89,-5 1 0,10 1-200,4 5 1,-3 6 17,9 11 0,-6 6 186,5 11 0,-7 10-249,2 8 0,-4 13 230,-2-2 0,-2 12-401,-4-1 1,-5 3 94,-13-2 0,7 1-202,0-7 0,0-6-258,5-5 0,-3-9 47,-3 3 1,7-6-213,-1-6 1,7-4-1179,-7-7 1,6-8 685,-5-4 1,5-10-43,-6-1 0,7-8 485,-7 2 1,6-5-115,-5-1 1,-1-7 450,-5-5 0,6-5 261,-1-6 0,0 2 110,-5-8 1,6 6 485,-1-6 1,8 6 859,-1-6 1,-3 6-745,2-6 1,6 8-249,6-2 0,15-4-418,2-2 1,10 2-289,7-1 0,4 6-211,8-1 1,0 4-588,0 2 0,-2 7-273,-4 5 1,2 3-3292,-8 2 4332,1 15 0,-7 4 0,1 16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3:47:27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87 8053,'-25'0'0,"8"2"2633,0 3 430,-1-3 1,9 8-1816,-9-4 1,1 3-117,0 9 0,1-1-663,5 0 0,-4 0-191,3 1 1,4-1-649,3 0 0,3-5-101,2-1 1,7-5-311,5 6 1,11-8 165,6 1 0,5-10-834,7-7 1,1-3 506,4-3 0,-4-5-46,-7 0 0,-8-2 472,-4 2 1,-6 4 148,-5-4 0,-5 2 882,-7-2-302,-7 11 239,-11-11 0,-16 19 480,-12-7 1,-12 7-23,-5-2 1,1 4 997,-1 2 1,-1 6-1389,-5 0 1,10 5-700,7-5 0,2 8-2055,9-3 2234,1-3 0,6 7 0,-1-5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1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8041,'17'6'758,"0"-1"1,-5 9-173,-1-3 0,-1 12-3,1 6 406,5-4 0,-14 8-390,3-4 0,-3-4 184,-2-2-730,0 4 1,0-8-520,0 4-318,0-11-57,0-5 0,2-7-541,4 0 585,-4 0 426,13-7 1,-5-9-1655,7-7 1089,0-8 404,1 4 532,-1-7 0,0-1 0,1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8041,'15'2'356,"-3"4"1,-3-2 681,-3 7-562,-4 1 1,8 3 434,-5-3-424,-3 3-318,6-5 1,-10 1 13,-4 1 1,2-7-66,-7 7 0,-1 0-501,-5 5 0,-2 0 282,-4 0 1,2 6-1318,-8 1 576,8 6 548,-4-10 0,7 4-1,1-6 0,6 5-240,-1 0 821,8-8-266,-3 1 1,8-7-104,5 9 1,-2-7 113,8 1 0,-1-9 238,6 3-138,1-4 78,-1-2 69,0 8 1,1-6-66,-1 3 1,-6-3-158,1-2 1,-6 0-150,5 0-338,-7 0 272,4 0-9,-8 0 0,-6 2-325,0 4 1,-13 6 157,2 11 1,-6-2-415,0 8 377,3-8 267,-12 11 1,7-10 175,-4 6 1,-2-6-120,8 1 1,-8 2 194,3-2 1,3 0 9,2-6 1,3 0 261,3 1 0,2-7 574,3 1-510,-3-9 51,13 5-160,-6-8 0,16 0-84,3 0 0,11 0-73,1 0 0,13-2-69,-1-4 0,11-3-141,0-8 1,4-1-90,2 1 1,-6 0-301,0-1 1,-6 1-478,6 0 1,-7 0 416,1-1 1,-5 3-894,-6 3 1335,-4-3 0,0-2 0,1-10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2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8014,'-11'15'108,"-1"-3"1,1 9 287,-7-4 0,7 4-84,-1-3 1,-1 5 126,-10 0 0,2 8-130,-8-3 0,0 5 133,-6 2 0,1-1-715,-1 1 193,-7 7 150,5-5 0,-5 5-825,7-8 0,9-1 279,3-4 0,5-4-620,7-8 1096,3-7 0,16 5 0,1-5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7981,'0'10'1295,"0"5"1,0-11-635,0 7 0,0-5 140,0 6-303,0-1-381,0 6 0,-2-7-181,-3-4 1,3-2-307,-4 1-894,4-3-188,2 6 1077,0-8 1,2-8-51,4-3 0,5-5-60,12-1 1,-2-6-64,8 0 0,-2 2 338,2 9 1,4-1 170,-5 7 1,3 0 62,-2 6 0,-4 0 243,-8 0 1,-1 8 881,-5 4-568,-3 3-403,-8 2 0,-2 6 357,-4 0-168,-11 8-61,-2-4 0,-12 2 258,8 0 0,-2-8-26,2 2 1,5-10 613,1-1-303,0-8-458,15 11 1,-4-13-641,12 4 0,4-12 264,7-6 0,8-3-425,4-2 1,5-6-386,7 0 0,-5-2 795,4 2 0,5 3 0,-1-5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3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7883,'-10'0'1087,"-5"8"1,13 2-553,-4 7-258,4-8 17,2 15 1,0-13 149,0 12 0,0-4-244,0-1 1,0-1-109,0 0 0,6 1-41,0-1 1,7-2-223,-1-3 1,3-5-1071,2-7 646,8 0 405,-5 0 0,10-7-505,-7-5 1,6-3 222,-6-2 0,0-7 186,-5 1 1,-1-5 226,0 5 0,-7-2 226,-5 1 1,-3 3-74,-2-7 59,0 6 0,0-3 839,0 8-707,-7 8 1,3 1 138,-8 8-165,1 0-146,1 8 0,-3 7-145,7 8 0,-6 8 99,7-2 1,-3 3-127,2 3 0,4 7 83,-3 4 1,1 2-59,-2-2 0,4 4-219,-4-4 107,4-3 59,2 7 1,-5-8-257,-1 4 172,0 4 18,-2-6 0,1 0-9,-5-3 1,-3-7 109,3-5 1,-3 2-38,-2-8 1,-1-8 141,1-9 0,0 2 224,-1-3 1,1-1 395,0-9 0,-6-5-314,0-7 0,0-1 224,5 1 0,3 0-135,3-1 0,-1 1-78,7 0 1,0 0-213,6-1 1,2 1-88,4 0 1,4-1 2,7 1 0,8-2-213,4-4 1,2 4-938,-3-4 560,5 3 322,-6 3 1,8 0-1458,-1-1 810,1 1 140,-8 0 0,0 7-1201,-4 5 1252,-4-5 650,6 8 0,-8-13 0,0 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8444,'18'0'212,"-1"-2"78,0-4 0,-3 5 135,3-5 1,-4 4 1254,10 2-865,-3 0 1,-3 0 131,0 0-903,0 0 1,-5 0-761,0 0 688,-1 8-700,-1 1 327,-3 8 1,-1-5 0,0-1 400,-2 3 0,-2 9 0,-2 4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3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7883,'18'-8'68,"-7"6"136,1-3 896,-8 3 1,5 2 150,-3 0 1363,-4 0-793,6 0-1044,-8 7 0,-6 3-557,0 7 1,-2 0-388,3 1 0,3 5-357,-4 0 0,2 0-619,-2-6 1,4 1-2560,-3-1 3702,3 0 0,2 0 0,0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3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7855,'0'-9'1618,"0"1"0,6 10-1096,0 4-225,0 3 187,-6 8 0,0 3 192,0 3-560,-8 4 0,0 1-20,-3 1 0,-5 0-493,5 6 1,3-1 261,2 1 0,4-6-578,2-1 446,16-6-163,3 3 0,23-10-423,4-4 1,2 3 401,-2-8 0,2 5 43,-7-5 0,-1 7 596,-5-1 1,-8-2-196,-4 1 1,-6 1 427,-5 5 0,-5 0-291,-7 0 0,-7 1 74,-5-1 0,-3 2-58,-3 4 0,-7-3-193,-3 3 1,-3-10-113,2-1 1,-4-3-384,5 3 0,-3-3 153,2-3 389,-4-4 0,6-2 0,-7-10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7855,'18'-8'136,"-1"7"0,0-7 170,1 8 0,-1 0 79,0 0 0,0 0 345,1 0 0,-1 0-801,0 0 27,1 0 0,-7-2 177,1-4-896,-1 4 519,-1-5 244,5 7 0,-13 0 0,6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10 156 7912,'-9'-9'2798,"15"-5"-2930,11 8 0,6-5-41,0 5 1,2-7 579,4 1 0,2 3-545,-8-3 1,7 2-1201,-1-1 1338,4-4 0,1 5 0,1-7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4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70 7949,'-8'-10'1664,"6"2"1,-11 16-984,7 4 0,-2 11-192,2 5 1,5 5-5,-5 2 0,-2-1-239,2 1 0,1-2-53,5-5 1,0 3-687,0-8 1,5 0-17,1-5 0,8-9-390,-3-3 0,10-4 292,2-2 0,8-10-389,-2-7 1,-2-6 428,2-6 0,-3-4 101,3 5 1,-6-5-150,-11-2 615,3 8 0,-13-5 20,6 13 0,-8-12 1,0 6 111,0-2 0,0 12 211,0-3-190,0 5 341,-8 3-197,6 2 0,-7 8 157,3 0 0,4 8 163,-4 4-274,4 3-101,-5 2 1,5 3-33,-4 3 0,2 4 30,-2 7 1,2 8 28,-7 5 1,7 4-68,-2 7 1,-3 4 28,-3 7 0,3 2-113,-3 4 1,6-4-279,-5 4 1,-1-4-491,-5-2 1,2-6 384,3 1 1,-3-14-268,3 2 1,-5-12 177,-6 0 0,4-11 517,-5-6 0,5-5 24,2-7 1,-6-3 52,0-8 0,0-2 227,6-4 0,-1-11 730,1-12 1,0-4-519,-1-1 0,9-9-50,3-3 1,8-2-556,9 2 0,3-2 108,15 8 1,7-2-218,10 1 0,4 5-373,2-5 0,0 11-557,0 1 1,-6 8 73,0-2 0,-6 3-1643,7 3 2534,-9 0 0,4-1 0,-7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5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7062,'0'-10'126,"6"1"166,0 3 1,2 4 615,-3-4-330,-3 4 1,6 4 651,-8 4-701,0 4 1,0 7 285,0 0 0,0 1-646,0-1 1,0 6-10,0 0 1,0-6-1,0-5-473,0 1 1,0 3 154,0 1-354,0-7 432,0-3-1415,0 1 1044,0-6 0,2 4 1,4-10-44,5-2 0,-1-9-251,1-3 454,1-7 1,5-3-38,0-1 0,1 8 0,-1-2 28,0 3 1,1 5 180,-1 3-11,-8-3 299,7 13-261,-7-6 1,3 10 840,-1 4 1,-7 4-374,2 7 0,-4 0 1935,-2 1-1403,0-1 0,0 0-449,0 0 0,0-5-397,0 0 1,0-7 178,0 7-957,0-8 644,8 3 1,1-12-996,9-1 0,-1-8-160,0 3 1,0-5 742,1-1 1,-1 0 0,0 2 127,1 3 1,-1-1 33,0 7 1096,-7 0-646,5 6 1,-11 2 2114,8 4-1556,-9 3 0,5 14-338,-8 0 1,0 0 1208,0-5 0,0-1 154,0 0-953,0 1-192,0-1-845,0-7 1,8-3 239,3-7 0,5-2-2597,1-3 2635,0-5 0,8-23 0,2-3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9936,'8'-9'645,"-6"1"-291,13 0 34,-5 6-170,7-5-94,0-1 1,-5 6 106,-1-4-175,1 4 1,5 2-253,0 0 0,-7 2-27,-4 4 1,-2-4 47,1 4 1,-3 3 151,4 3 60,-4-4-26,-2 7 205,0-5-198,0 7 4,-8 0 0,4 6 32,-7 0 1,1 0 54,-1-5 1,-5 7 97,5 3 0,-5-1-65,-1 2 125,8-8-108,-7 12 1,7-6-358,-9 7 0,1 1 113,0 0 0,-6-1-335,0 1 0,1-1 105,11 1 1,-5-6-58,5 0 1,3-8-374,3 2-271,-5-12 527,8 5 1,-6-16-79,8 0 1,0-8 566,0-9 0,0-1 0,0 1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6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7913,'9'0'-70,"-1"8"592,-8-6 188,0 13 1,0-11-241,0 8 0,0-7-10,0 7 0,0-1 107,0 7 0,2-1 267,4 0 1,-4 0-586,4 1 0,1-1-4,-1 0 1,7 1-439,-1-1 1,-2-6-214,1 1 1,1-8-419,5 2 0,6-4 132,0-2 1,2-2-675,-2-4 0,4-4 1366,8-7 0,-1-8 0,1-2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6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7913,'9'2'1659,"-3"3"1,-4-1-893,-2 8-741,0-8-365,0 3 142,0 1 228,0-6-31,0 5 0,-8-14 0,-1-3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7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9878,'8'18'1797,"1"-1"-1593,9-8 1,-1-1 185,0-8-167,0 0-268,8 0 0,2-8-165,0 7 0,4-21-449,-8 5 0,6-6 480,-6 0-1518,0 4 833,-6-6 257,0 8 5,-7-8 0,4 5 602,-9-3 0,1 12 0,-6-5 0,0 5 0,-8-5 0,-1-1-134,-9 8 263,1 1 670,0 8-418,0 8-117,7 1 1,-3 10 33,7 4 1,-6 4-32,6 8 0,-5 1-24,5 5 0,-1 3 9,1 8 1,2 2 111,-8 3 1,7-1-21,-7 7 0,6-7-90,-5 2 0,7-10-482,-2-2 0,4-10-2,2-1 1,0-2-247,0-10 1,0-6 282,0-5 1,2-9-101,4 3 1,-2-6-76,7-6 1,-5-3-243,6-8 0,-9-7-241,3 1 436,4-7 415,-8 3 0,5-8 0,-7 1 0,0 7 0,-7-6 0,3 14 0,-8-4 0,7 4-26,-7 1 0,1 9-3,-7 3 0,7 6 334,-1 6 0,1 9 491,-7 8 1,-5 6 1046,0-6-950,0 8-463,6-12 1,0 12 300,-1-8 0,3 0 208,3-6-271,-3 0-523,13 1-233,-6-9 1,10-3-38,4-12 1,11-3-186,12-9 0,6-7-1482,5-3 909,4-5 362,16-9 1,-4-1-627,7-3 0,0-2 440,7 8 0,-7 0 345,0 5 0,-5 2 362,6 4 0,-16 4 0,-2 8 0,-10 8-45,-7 3 1,-4 4 44,-8 2 0,-5 0 1079,-1 0-621,-7 8-271,4-7 0,-10 15 626,-4-5 0,4-1 383,-4 2-110,-3-1-929,-1 6 1,1-5-256,3-1 0,6-7-188,6 2 1,5-4-432,12-2 1,2 0-265,4 0 0,2 0 406,-8 0 1,0 2 210,-6 4 364,-7 3 140,-2 9 1,-10 1 127,-4 4 0,-4-2 371,-7 8 0,-8 0 920,-4 5 0,-2-5-538,3 0 0,3-8 514,7 2 0,3-4-478,3-2-785,5 1 0,9-9-564,3-3 0,7-4-237,11-2 1,2-10-495,4-7 0,3-2 133,-3-10 1,2 8-2273,-2-2 3162,3-4 0,-12 0 0,5-7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26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9424,'-9'7'4332,"1"-5"-3274,8 6-166,0-8 0,8 0-2556,3 0 0,5 0 1664,1 0 0,0-8 0,1-1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8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7952,'-11'9'1369,"-1"-3"1,8 6-902,-2 5 1,5 2 204,1 10 1,0-6-246,0 6 1,0-2-57,0 2 0,-8 3 84,-4-3-290,-3-4 1,-2 6-103,-1-8 0,1 8-262,0-3 1,-6 3-142,0-2 1,0 2 267,5-8 0,1 0-689,0-6 1,5-1 313,1-5 0,7-1-751,-2-5 329,4-3 312,2 6 34,0-8-438,0 0 411,8 0 209,1 0 1,15-6 49,-1 1 1,2-9 289,-2 3 0,-2-7 0,8-5 0,-1-4 0,7-7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7576,'17'-6'1225,"0"0"-661,1 0 0,-1 6 148,0 0 1,-5 2-200,-1 4 1,-5-4 12,6 4 0,-7-3 167,7 3-177,-8-4-862,11 6 409,-13-8-1454,6 0 1056,-8 0 1,0 2-912,0 4 0,-2 3 1246,-4 8 0,-4 1 0,-7-1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9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7916,'10'-8'244,"5"6"249,-3-3 100,-5 3-10,9 2 0,-12 0-278,7 0-90,-7 0 0,4 2-616,-8 3 0,0-1 136,0 8 0,0-6-54,0 5 1,-8 1 166,-3 5 0,-3-6 48,3 1 0,-3-1 157,8 7 1,-5-1 768,5 0-544,0 8 0,6-5 184,0 3 0,0-4 50,0-2-22,0-7-500,8 5 1,-4-13 155,7 4-160,-7-4-83,4-2-341,0 0 329,-7 0 99,7-8 0,-2-2-46,0-7 1,5 0-109,-5-1 0,7 1-223,-1 0 0,3 0 129,3-1 1,7-1-43,3-4 1,1 2-56,6-8 0,-4 2-239,9-2 0,4-5 144,2-1 1,-2 4 449,3-9 0,-7 7 0,6-7 0,-8 9 0,3 3 0,-7 4 0,-5-4 0,2 7-11,-8-3 1,0 11 110,-6 1 1,1 7 320,-1-7 0,-6 8 480,1-1 1,-2 5-12,1 5 0,4-1-385,-3 8 1,1-1-425,-1 7 1,3-7 94,-3 1 0,-2-1-140,1 6 1,-5-5 52,5-1-129,-7 1 0,10 5-157,-9 1 37,1-1 0,-12 0-53,1 0 1,-9 1 10,3-1 1,-5 0-43,-1 1 0,0-1 8,-1 0 1,1 1 97,0-1 1,0 0-23,-1 0 0,7-1-187,-1-5 0,6 3 99,-5-8 1,5-1-100,-5-5 0,5 2 254,-6 4 25,8-4 1,-11 6 55,4-8 0,1-6-222,-2 0 375,1-7 1,-6 3 43,-1-7 1,7 5 223,-1 1-249,8 7 0,-5-10 262,3 9-243,4-9 0,-6 10-115,8-7 0,0 5 163,0-6 23,0 9 154,0-13-252,0 14 1,0-7 434,0 3-229,0 4 57,0-6-497,0 8 232,0 0-60,8 0-1,-6 2 39,4 4 0,-4-2-148,-2 7 0,0-5 105,0 6 1,0-7-13,0 7 1,0 0-22,0 5-111,7 0-1,-5 2 63,4 4 1,-2-1 53,2 6 0,-4 1-11,3 6 0,-3-1 71,-2 1 1,0 7 138,0 4 1,0 10-173,0 2 1,0-1 16,0-5 0,0 6-161,0-1 0,-5 7-216,-1-6 0,-6-1 55,6-5 0,-5-8 104,5-3 1,-2-5-59,3-1 0,3-8 11,-4-4 0,4-4 60,2-2 0,0 0-295,0 1-232,0-9 250,0 7 74,0-14-25,0 5 191,0 1 1,-2-6-1004,-4 4 712,5-4 0,-13-10-539,8-4 971,1-3 0,-3-10 0,-2-2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39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7816,'-18'8'1928,"1"4"0,0 5-219,0 6-2726,7-4 790,-5 6 1,5-2 226,-7 0 0,-1 8 0,1-4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7940,'11'0'1229,"1"0"0,-1 5-786,7 1 1,1 6-159,4-6 1,4-1-176,7-5 0,-3 0-234,4 0 0,-10-2-975,9-3 600,-3-5 385,-4-15 1,0 6-571,-4-4 362,-12 4-48,12-6 0,-15 5-393,4-3 0,-5 4 110,-7 2 653,0-1 0,-2 1 0,-3 0 0,1 7 0,-8 5-169,1-5 169,-7 8 0,1-6 0,6 8 296,-1 0 1,6 0 277,-5 0-220,-1 8 0,-3 2-80,3 7 1,-3 0-103,3 0 0,3 7 60,-3-1 0,1 9 87,-6 3 0,-1 1-3,1 10 1,0 1-91,-1 4 0,7 1 106,-1 0 1,8-2-235,-1-4 1,3-3-134,2-9 0,0-7-36,0-4 0,7-4-269,5-1 1,-2-7 133,1 1 1,1-8-107,5 1 1,-6-9 44,1-1 1,0-11-6,5-1 1,-6 0-188,1-6 258,-8-4 178,11 8 0,-13-6 69,4 7 0,-4 7 210,-2-1 137,0 8 0,0-1-68,0 10 1,0 13 150,0 10 1,0 7 98,0 5-231,0 5-67,0-1 1,0 4-68,0-8 67,0 8-319,0-11 0,0 3-183,0-11 0,0 2 111,0-8 0,0 0-105,0-6 1,0-5 68,0-1 82,-8-7 0,-2 4 130,-7-8-146,0 0 50,0 0 0,-1-8 525,1-4-207,0-3-21,-1-2 0,7-6 84,-1 0 1,8-6-235,-1 6 0,5-8-147,5 2 0,5 2 74,7-2 1,3 6-166,3-5 1,9-1-830,9-6 465,-1 1 308,-5-1 0,7-1-580,4-5 1,4 3 109,2-8 0,5 1 0,1-1 0,5-4 115,-5 4 1,6 10 331,-7 1 1,8 6 203,-1 1 0,-5 3 0,-1 7 0,-4 9-104,-2 3-10,-8 4 337,-2 2 1,-9 0 196,-4 0 1,-4 6-255,-8-1 960,-7 9-757,-3-4 0,-7 13 117,0 0 291,-7 0-430,-11-6 1,-3 6 8,-8 0 0,1 8-194,-7-2 1,0 1-47,1-1-54,-8 4 103,13-6 1,-12 5 316,13-3-265,10-4-115,-5-7 0,21-1-8,-4 0 0,6-1-6,6-5 0,6-3-102,11-8 1,6 0 40,11 0 0,-2-10-168,9-7 1,-9 0-917,2-7 581,5-2 297,-9-1 0,-1-2-525,-12 0 1,-4 6 124,-2-6 0,-7 0 30,-4-5 0,-5 5 232,-1 0 0,-7 0 98,-5-5 1,-3-7 85,-2 1 1,-8-6 163,-4 6 1,2 1 459,-2 10-388,8 4 131,-4 0 1,8 12 581,-1-4-637,9 3-19,-7 5 7,7 1-27,-1 8 1,1 0 225,3 0-252,4 0 1,-8 0-173,5 0-49,3 0 175,-6 0 0,8 2-23,0 4 25,0 3-53,-8 8 1,6 3 300,-3 3-27,3 4-205,2 7 0,2 3 30,3 3 1,-1 6 91,8 12 1,-1 5 189,6 12 1,-5-2-73,0 8 1,-3 0-106,3 5 1,-5-3-58,-7-8 0,0 0 23,0-12 1,0-9-355,0-2 1,0-14 70,0-3 0,0-8-281,0-10 205,-7 0 1,-3-2-75,-7-3 0,-1-4-115,1-8 0,-6-8 212,0-4 0,0-9 275,6-2 1,5-7-65,1 1 0,7 2 260,-2-2 1,4 8-118,2-2 0,2 4-94,4 1 0,3 7-114,9-1 1,5 8-167,0-1 1,6 3 125,-6 2 0,2 0-274,-2 0 1,-4 0-598,4 0 0,-2-6 388,2 0 0,-4 0 526,5 6 0,-5-7 0,-2-3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7875,'-10'2'899,"4"4"0,6 3-430,6 9 1,-2-1-232,7 0 1,-1 1 6,1-1 1,3 0-144,-8 0 1,1 1-32,-1-1 0,-4-5-432,4-1-96,3 1 0,-5 3 160,8-4 0,-6 5-75,5-5 0,-5 5 252,5 1 47,-7 0 174,12 1 0,-15-1 215,5 0 0,2 6 22,-2 0 1,-1 0 340,-5-5 0,0-1-52,0 0 1,-1 1 438,-5-1 0,-4 0-329,-7 0 1,-6 5-301,0-5 1,-8 4-191,2-9-218,4 3 132,-7 2 0,10-5-688,-6-1 1,6-7 271,-1 2-2900,4-4 1547,2 5 1608,0-5 0,7-9 0,2-13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7888,'0'-10'77,"0"-5"0,6 5 330,0-7 0,5 5 365,-5 1-394,8 7-136,-12-11 1,7 13 253,-3-4-281,-4 4 102,6 2 53,-8 0 154,0 0 243,7 0-411,-5 0-254,6 0 1,-6 0 127,4 0-143,-5 0 1,15 0 235,-5 0-652,-3 0 220,7 0 16,-5 0 0,7 0-163,1 0 1,-1-6 109,0 0 1,-5 1-215,-1 5 325,1 0 1,5 0 28,0 0 0,-5 2 164,-1 3-193,-7-3 6,4 6 231,0 0-182,-6 1 2,13 1 37,-13 5-62,13-5 0,-7 1-17,3 1 63,-3-8 0,-2 5-8,0-3 1,-1-2 248,-5 8-159,0-9 73,0 13-132,0-7-12,0 1 45,0 5-83,-7-5 1,-3 5 5,-7-3-3,0 3 0,-1-5-20,1 7 0,0-5 130,-1-1 1,-1-1-111,-4 1 0,4 5 313,-4-5 0,4-1-78,1 1 0,3-5-40,3 6-165,-3-9-284,5 5 247,1 0-153,-7-6-143,15 5 97,-7-7-74,8 0 870,0 0-696,0-7-49,0 5-117,8-6 0,1 6 146,8-4-72,1 5 86,-1-7 0,0 8-57,1 0 55,-1 0 0,0 0-27,1 0 33,-1 0 0,0 0 76,0 0 0,-5 6-3,-1-1 1,-5 1 9,6-6-54,-1 0 97,7 8-65,-9-6 0,1 5 56,-4-7-9,-5 8 1,13-4 78,-8 8-117,-1-9 63,3 13-52,-6-14-27,6 5 0,-2-5-50,-1 4 61,1-4 1,0 8-33,0-5 28,-1-3 0,-3 6-40,4-8 232,-4 0-204,6 8 187,-8-6 11,0 5-102,0 1 0,0-4 15,0 7 1,2-5-29,3 6 0,-3-7-4,4 7 0,-4-6-29,-2 5 0,0-5-12,0 5 0,0-5-77,0 6 1,0-6 53,0 5 1,0-5-35,0 5 1,0-5 124,0 6 54,-8-1 0,4 6-76,-7 1 1,5-3 95,-5-3 0,5 3-45,-6-3 0,3 3 26,-3 2 0,-3 0 31,3 1-93,-3-1 8,-2 0 1,-1-1-51,1-5 1,0 5 11,-1-5 0,-5 3-15,0-3 1,0-1-31,6-4 0,-2-5-24,-4 5 1,3 2 9,-3-2 0,4-1-31,2-5-79,0 0-9,-1 0 134,1-7-1295,7 5 627,3-14 126,-1 15 0,8-15-974,0 5 1531,8 3 0,17-15 0,2 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4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7962,'-17'0'70,"0"0"1082,-1 0-695,1 8 0,6 1 184,-1 9 1,0 5-198,-5 0 1,0 7 364,0-1-464,-1 4 0,3 2-172,3-1 0,5 7-293,7-1 1,0 0-684,0-5 526,7-1 305,11-7-28,9 6 0,23-14 0,3 6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5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8692,'10'17'2057,"3"10"-1167,-7 8 1,0 7-378,-6 10 0,0 13 1916,0 5-2674,-8 3 833,-9 3 1,-3-6 11,-3-1 0,-2 0-309,2-6 1,0-3-413,6-2 1,-6-12-422,0-6 1,0-2-713,6 3 0,-6-11-2977,-1 5 4231,1-12 0,-2 2 0,-1-8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5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8086,'0'9'2193,"0"7"-1736,-8-7-203,6 9 1,-11-7-144,7 1 1,-6-7-152,7 7 0,-9-2-81,3 1 0,-5 3 72,-1-9 0,0 9 18,-1-3 0,1-1 26,0 1 1,0-5-232,-1 6 15,1-8-27,0 11-242,7-13-81,2 6 1,10-8-688,4 0 644,4 0 288,7-8 1,0 0 325,1-3 0,-1-5 0,0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347 571 7726,'-10'0'297,"2"-2"-206,8-4-625,0 4 343,0-13 218,0 5 108,0-7 1,6 0 400,0-1-323,0 9 1,-6-1 634,0 4-624,0 4 1,0-7 418,0 3-265,0 4 1,-6-8 21,0 5 1,-2 3-54,3-4 0,1 4 117,-8 2-384,8-8-97,-11 6-52,5-13 0,-1 11 106,-1-7 1,7 7-117,-7-2-304,8-4 285,-11 1 1,7-3-20,-3 1 1,1 7-1,4-2 350,4 4-150,-13 2-30,5 0 1,-7 2 24,0 4 0,5-2 15,1 7 0,5-1 96,-6 1 1,7 7 39,-7-1 1,6 0 81,-5 6 0,7 4-66,-2 2 1,-1-2 74,1 2 0,0-2-141,6 2 0,-6-3-159,0-2 101,1-5 1,7 6-173,3-8 0,-1-7-308,8-5 1,-6 3 175,5-2 0,1 0-330,5-6 0,0-8 193,0-4 1,1-3-132,-1-2 1,6-8 123,0-4 1,6 2-20,-6-2 1,0-2 24,-6-9 0,1 2 59,-1-8 0,0 7-26,1-1 1,-1-2 69,0 1 0,-1 1 111,-5 5 1,3 3-32,-9 3 0,1 4 202,-6 7 1,6 1-119,0 0 0,-1 5 56,-5 1 104,0 7 0,0-6 192,0 5 0,-2 3 240,-3-4-74,3 4-182,-6 2-193,0 0 0,5 0-23,-9 0 1,6 6 36,-5 0 0,5 7 3,-6-1 0,7 3 1,-7 2 0,6 2 9,-5 4 0,5 4 110,-5 8 0,7 7 207,-2 4 1,4 6 207,2 6 0,0-4-174,0 3 1,2-9-446,4-2 0,5-5-200,12 5 1,-2-13-149,8 1 0,0-11-267,6 0 0,1-9-1713,5-3 2306,3-7 0,8-4 0,-1-10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7828,'9'0'-4,"-1"0"808,-8 0-443,-8 0 0,4 6 107,-7-1-14,7 1-175,-11 2 1,11-6 75,-8 3-178,1 5 1,-7-2-260,1 3 0,2-1 129,3-4 1,-3-4-89,3 3-775,5-3-56,-1-2 0,10 0 286,4 0 1,3-2-830,9-3 1415,-1 3 0,8-14 0,2 7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8187,'-17'0'1082,"-6"0"-671,0 0 0,-6 6 110,6-1 1,-2 7-148,2-6 0,2 1 517,-8-1-532,8-4-322,-4 13 0,15-11-37,5 8 0,3-8 0,2 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49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8216,'0'-27'1602,"0"2"-1361,0 8 0,2 8 122,3 3-664,5-4 256,7 8 1,-7-3-929,-4 10 973,-5 13 0,-16 16 0,-4 10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35 11454,'8'-9'247,"1"-7"1,8 14-116,1-3 0,-1 3 261,0 2-1081,1 0 475,-1 0 1,-2 2-60,-3 3 0,-5-1 91,-7 8 1,0-1 47,0 7 0,0-5 181,0 4 1,-1-3 249,-5 9 0,-2-2 92,-3 2 1,-7-2-43,1 8 0,0-6-10,-6 6 1,1 0-109,-1 5 1,-2 7 129,-3-1-240,-5 8 0,6-4 0,-8 8-15,1 0 0,-1 0-359,1 0 0,7-2 173,4-4 1,-2-4-577,2-7 0,5-1-68,7 1-684,7-8 404,-11-2 467,13-8 0,-4-9-17,12-8 0,3-8-291,9-9 846,-9-8 0,7-2 0,-7-8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8415,'0'-12'341,"0"1"0,2 7 1076,4-2-178,-4 4-558,5 2 1,-5 2 38,4 4 1,-2 6-176,7 11 1,-7-2-499,2 8 0,-4-3 38,-2 3 0,6 2-56,0-8 0,-1 2-346,-5-2-352,8-4 0,2 4-5,7-11 1,0 1-642,0-7 1,7-2 60,-1-10 0,7-3 81,-1-9 1173,4-7 0,1-9 0,1-10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 8370,'17'0'2464,"0"0"-973,1-7 20,-1 5-445,-8-6-3,7 8-1234,-14 0-500,5 8 0,-14 1-985,-5 9 0,-3 7 947,-2 3 1,-1-1-600,1 2 1,0 0 763,-1 6 0,-5-9 544,0-2 0,0 2 0,6 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1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9292,'10'0'2933,"-2"0"-2225,-8 7-539,0 3 0,0 7 165,0 0-334,0 1 1,0-1-78,0 0-233,0 1 1,-2-3-349,-4-3-635,4 3 720,-6-13 1,16 6 196,4-8 0,9-10-343,2-7 0,8-1 263,-3-5 1,3 4 224,-2 2 0,2 7 232,-8 4 279,0 4 1,-8 10 181,-3 4 1,-5 3 551,-7 2 0,0 1-68,0-1 0,-1 0 226,-5 1-318,4-1 1,-6-6-312,8 1-1044,-8-8 89,7 3 0,1-14-481,11-5 0,10-5 95,2-6 1,8-4 797,-2-8 0,11-15 0,4-3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2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 8332,'10'-17'671,"-2"7"-22,-8-5-287,0 13 1,0-4-28,0 12 0,0 3 408,0 9 0,0-1-250,0 0 1,-6 1-393,0-1 1,-5 6-235,5 0 0,0 0-229,6-6 1,0-5 221,0-1 0,0-5-197,0 6 0,8-8-111,3 1 1,5-5-533,1-5 1,6-5 176,0-7 1,6-1 263,-6 1 1,0 6 474,-6-1 1,1 8 56,-1-2 19,-7 5 1,-3 8 269,-7 5 1,-2 3 601,-3 2 1,-5 8-304,-7 4 1,-3-2 247,-3 2 0,4-8-396,-4 2 1,6-4-119,5-1 1,-3-1-756,3 0 1,5-5 19,1-1 0,-2-5-1016,3 6 1112,-1-9 0,6 7-479,0-4 132,0-4 358,0 5 0,0-5 889,0 4 0,0-2-114,0 7 578,0 1 1,0 5-322,0 1 1,0-1-10,0 0 0,-2 0-97,-4 1 1,4-7-15,-4 1 0,3-8-447,-3 1 1,4-1-450,-4 2-86,4-4 0,4 6 0,4-10-317,5-4 0,7-4-462,5-7 0,-2-2 338,8-4 0,-6 5 78,6 1 1,-8 2-63,2 9 744,-4 0 160,-2 6 304,1 0 0,-9 2 778,-3 4 1,-4-2 9,-2 7 933,0-7-1501,0 4 1,0-6-112,0 4-621,0-5 1,2 5-538,4-12 1,-3-3 6,9-8 0,-6-1-899,5 1 0,1 0-977,5-1 2044,0 1 1,1 7 543,-1 5-13,0 3 0,-1 4 80,-5 3 0,3-1 162,-9 8 0,3-3 1675,-2 3-1297,-4 3 1,7-11 1119,-3 8-1972,-4-8 0,8 3 179,-5-7 1,-1-2-494,8-3 1,-3-11 488,3-7 0,11-8 0,-4 4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8314,'0'-10'1665,"0"2"-1174,0 8 33,0 0-438,-8 0 1,6 8-257,-3 3 0,1-1 120,-2 2 1,4-1-142,-4 6 1,4-5 118,2-1 0,0 1-19,0 5 0,0 1 49,0-1 1,0 2 85,0 4 1,0-2 125,0 8 0,0 0-47,0 6 0,0 1 183,0 4 0,6 7-111,0 10 1,0 5 64,-6 7 1,0 13-226,0 5 0,0-36 0,0 2-101,0-2 0,0 1 1,-3 5-1,-2 0-94,0-2 1,-1-1 0,-1 3 0,0 0-18,1-5 1,1-1 0,-3 0 0,0-2-369,-3 38 1,1-10 94,-2-8 200,9-8 156,-13-16 0,14 1-27,-3-12 1,3-3-2,2-14 1,-2-1-528,-4-5 318,4-3 331,-6-24 0,16-3 0,2-15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14593,'-9'27'74,"-14"6"0,4-6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121 120 7944,'0'-10'-1796,"0"1"2147,0 3 283,0 4 0,0-8-537,0 5-24,0-5 601,0-7-17,-7-1 272,5 9-108,-6-7-292,0 15 0,-1-5-74,-9 12-71,9 3 1,-7 14 220,5 0-347,3 16-37,-7-10-56,13 13 1,-6-8-92,8 1 0,0 0-353,0-1 1,8-7-533,3-4 0,12-6-4,6-5 1,4-4 814,2-8 0,-1 0 0,1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4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8331,'0'12'293,"0"-1"1,2-5 479,4 5 1,-2-7 62,7 2 0,7-4-333,5-2 1,8 0-70,-3 0 1,7-2-460,5-4 0,-3-3-433,3-9 0,-3 1 83,-3 0 1,-5-1-331,0 1 1,-8 0 146,2 0 0,-11 5-234,-7 1 205,-3-1 1,-2-5 213,0-1 0,-7 9 241,-5 3 0,-3-2 7,-3 3 1,1-1 236,0 6 1,5 2 46,1 4 0,-1-3 199,-5 9 0,5-1-107,1 7 1,5-1-49,-5 0 0,5 3 22,-6 3 1,7-2-68,-7 8 1,6-1 169,-5 7 0,-1 0-26,-5-1 1,0 3-20,-1 3 1,1-4-175,0 5 1,7-7-1,4-5 0,-1 2-88,1-8 1,0 0-217,6-6 0,0-5-590,0-1 615,8-7 1,1 4-154,9-8 0,-1 0-309,0 0 474,1-8 1,-1 1-9,0-5 0,-7 2 19,-4 5 0,1 1-185,-1-8 95,0 8 318,-6-3 1,0 9-111,0 3 0,-6 5 534,0 7 1,-5 3-164,5 3 1,-6-2 43,7 8 1,-1-2-126,6 1 1,-2 5 47,-4-4 0,4 2-530,-4-3 1,5 5 185,1-4 1,-6-4-503,0-2 0,-5-4-57,5-2 209,-8-7 1,5 3-133,-9-7 305,1 0 1,0-14 109,0-3 0,-1-5 304,1-1 1,7-2 337,5-4 1,3 4-265,2-4 0,0-2 250,0 2 1,7-6-167,5 6 0,11-6-182,6 6 1,0-6-29,5 6 0,-7-8-121,13 2 0,-7 2-82,7-1 0,-3 5-446,-2-6 1,1 6-324,4-6 1,-1 0 361,7-6 0,0 1-300,6-1 1,6 1 759,-1-1 0,1-3 0,-6 3 0,-8-1 0,-4 13 0,-5-4 0,-6 9 0,-4-1 32,-8 13 1,-6 1 480,1 5 484,-8 0 0,4 7-404,-8 5 0,-2 3-41,-4 2 1,2 7-110,-8-1 1,1 7-717,-6-1 0,-1-2 95,1 2 0,-8 0-85,-4 5 1,2-1-63,-1-4 1,-1 2-474,-6-8 1,8 0 388,4-6 1,0-6-330,6 1 1972,-4-8-775,11 3-126,0-7 0,10 0 157,12 0 1,11 0 303,6 0 0,4-1-372,1-5 1,6-4-184,1-7 0,-1 2-682,-5 3 0,-1-9 322,1 4 1,-2 1-758,-5 5 1,-3-1 431,-7-5 1,-7-6-151,1 0 1,-8-2-43,1 2 0,-5 2 638,-5-8 0,-13-8 0,-9-7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5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0 8261,'-10'8'0,"-3"-4"-26,7 8 1,0 5 71,6 6 0,0 8 202,0-3 0,6 13 28,0 5 1,7 0 425,-1 6 1,1-2-218,-1 13 1,1-5 141,-7 5 0,6 1-160,-7 5 0,1-8 27,-6-3 1,0 4-274,0 1 0,-2-3-330,-4-3 1,-3-9-106,-9-2 1,1-9-350,0-3 0,0-1-454,-1-10 1,-5-8 480,0-9 0,0-6 33,6-6 1,-4-5 215,3-12 0,-1-10 303,13-7 0,-5-6 443,5 5 1,8-5 881,10 6 1,5 2-670,6 9 1,4 4 279,7 7 1,1 3-642,0 4 1,-7-3-44,1 8 1,-2 1-447,2 5 0,2 0-393,-8 0 0,6 5-745,-6 1 0,0 8 684,-6-3 632,0 4 0,-7 3 0,-2-1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5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8202,'0'-10'98,"-2"3"57,-4 7 0,3 0 223,-9 0 0,-5 7 554,-6 5 0,-6 5-287,6 6 0,-6 10 7,6 7 0,0 1 31,6-7 0,1 3-220,5 3 0,-3-3-76,8 3 0,1-9-110,5-3 1,7-1-972,5 2 0,5 2-94,6-8 1,-4-2-546,4-9 0,-1 1 590,1-7 0,-4 0 743,4-6 0,4 0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12234,'17'0'1491,"1"0"1,-1 0-1126,0 0 0,-5 0-261,-1 0 0,-5 8-638,6 3 0,-9 5 420,3 1 0,-6 6-800,-6 0 1,-3 8 614,-9-2 1,-6 3-824,-5 3 0,-4-8 711,-2-4 1,9-4 874,2-2-322,13 1 44,3-9 1,10 5 337,4-9 1,5-1-215,13-10 1,4 3-351,13-9 0,-5 1 256,5-7 1,-5 7-1539,-1-1 0,-3 8 1321,-3-1 0,-4-5 0,-8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8171,'10'0'4694,"-2"0"-1456,-8 0-2171,0 0-1067,0 8 0,-8 2 0,-2 7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9111,'17'0'3339,"0"0"-1743,1 0-893,-1 0 0,0 6-225,1 0 1,-3 7-699,-3-1 1,1 3 86,-7 2 1,-1 3-78,-5 3 0,0-2-194,0 8 1,-7-6-655,-5 6 1,-3-8 446,-2 2 1,-1-2-78,1 2 0,2-10 1564,3 5-677,-3-5 307,13 4-34,-6-7 1,16-2 500,3-8 0,5 0-496,1 0 0,0 0-167,1 0 0,1-2-679,4-4 1,-4 2-840,4-7 0,-4 5-2094,-1-6 3302,-9 9 0,7-21 0,-7 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6.51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69 0 20167,'16'18'734,"-5"-1"1,5 2 1075,-5 4 1,3-2-770,-3 8 1,3 0 228,-9 6 0,1 1-440,-6 4 1,0-3-299,0 3 0,0 4-868,0 3 0,-2 3-1306,-4 1 1,-3 1 533,-8 0 1,-8 6 1448,-4-1 0,-12 1 0,-3-6 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7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8297,'0'-9'-1256,"0"1"1514,0 0-258,0 7 486,0-7-205,0 8 1812,0 0-1949,-8 0-22,6 0 1,-13 2 32,3 4 0,3-3 13,-3 9 1,1-1-37,-7 7 1,7 7 36,-1 4 1,1 3-5,-7 3 1,7 13 43,-1 4 0,3 3 167,-3-3 1,-1 4-119,7-4 0,0 4 178,6-10 0,0-4-128,0-2 1,2-9-49,4-2 0,-2-8-516,7 2 0,1-4-106,5-1 1,0-9-348,1-3 0,5-4 119,0-2 0,0 0-504,-6 0 1,0-2-467,1-4 1560,-1-3 0,0-16 0,1-2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8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8466,'12'0'730,"-1"0"1,-5 0-143,6 0 0,-1 0-195,7 0 0,-1 0 106,0 0 0,0 0-312,1 0-134,-1 8 0,-6-4-549,1 7 0,-8 1 344,2 5 1,-4 6-477,-2 0 1,-8 8 344,-4-2 0,-9 4-109,-2 1 0,0-5 185,6 0 1,1-8 191,5 2 1,-3-9 999,9-3-541,-1 1 73,14-3 0,3-1-231,12-8 1,-4 0-16,4 0 1,4-2-88,2-4 1,2 2-293,-2-7 1,3 1-347,-3-1 0,-2-5-511,2 5 0,-8 3 965,2 2 0,4-3 0,0-1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8128,'9'0'2505,"-1"0"-1288,-8 0-35,0 0-435,0 8-134,0-7-991,0 7-415,0-8 1,-2 0 792,-4 0 0,4 8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7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7917,'10'0'-1365,"-3"2"820,-7 4 3426,0-4-1739,0 5 1,-7-7-92,-5 0 0,3 0-98,-3 0-424,8 0-1652,-11 0 570,13 0 553,-6 0 0,24-7 0,3-3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3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70 485 7965,'-10'8'-817,"-5"-6"545,5 5 1081,1-7 1,1-1 315,8-5-212,-8 4-281,7-6-82,-7 1-350,8 5 1,8-8-131,3 4 1,-1 4-4,1-3 0,1 1 122,5-2 1,0 4-162,1-4 0,-1-1-36,0 1 1,0-2-115,1 2 1,5 2-9,0-7 1,0 5-199,-6-5 0,2-1 145,4-5 0,-5 0-39,-1-1 1,0 1-67,-5 0 1,1-1-223,-1 1 479,3 0 1,-13 0-27,4-1 0,-4 7 187,-2-1-87,0 8 0,-2-9 151,-4 7 1,2 0-75,-7 6 135,7 0-159,-11 0 1,5 0-31,-7 0 0,5 2 102,1 4-60,-1-4 1,-5 8 7,0-5 1,5-3-2,0 4-4,9-4-118,-13-2-17,14 0-285,-5 0 235,7 0 272,0 0 19,0 8 0,0-5-28,0 9 0,-2-6 187,-4 5 0,2 1-133,-7 5 1,7 0-29,-2 1 0,-2-1 83,3 0 1,-3 6-37,2 0 0,4 0 37,-4-5 1,4 5-189,2 0 0,8 0-263,4-6 1,3 0 68,2 1 1,6-7-111,0 1 0,8-8-21,-2 1 0,4-3-237,1-2 0,7-5-115,-1-1 0,0-8 165,-5 3 0,-1-5 4,1-1 0,-2-2 131,-4-4 1,1 4 183,-7-4 1,2 3-107,-2 3 1,-3 0 4,3 0 1,-4-6 38,-2-1 0,0 1 113,1 6 0,-7 0 97,1 0 1,-3-1-39,3 1 216,3 0 0,-13-1-10,4 1 1,2 6 427,-3-1-222,1 0-144,-6-5-188,0 0 1,0 5-119,0 1-220,0 7 256,0-11-241,0 13 27,-7-6 126,-3 8 1,-7 0 70,-1 0 0,1 0 26,0 0 0,-1 2 90,1 4 0,0-2 238,0 7 0,1 1 146,5 5-276,-5 0-73,7 0 0,-3 7 85,1-1 0,5 0-35,-6-6 0,9 0-49,-3 1 1,4-1 90,2 0-15,0 0-277,0 1-1,2-3-260,4-3 1,-3-5-314,9-7 0,1 0 308,10 0 1,-3-5-334,3-1 1,-4-8 186,-2 3 1,-1 1-297,-5-1 366,4-1 486,-13 2 33,6 3 230,-8 7 0,0 9 547,0 9 1,0 9-440,0 13 1,-2-2 170,-4 8 1,4 6-150,-3 6 0,3 9-133,2 2 0,0 8-438,0 10 0,0-3 131,0-3 1,-6-4-234,0-8 1,-5-13-493,5-4 1,-2-14 234,2-3 1,3-7 160,-9-4 0,3-11-105,-3 4 1,-5-11 26,-1 0 0,1-4-61,-6-2 1,2-8 199,-2-3 1,2-5-361,-8-1 0,6-8 83,-6-4 488,8-4 0,-12-9 0,6-2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12085,'17'0'2462,"1"0"-1961,-1 0-277,0 0 0,0 0 151,1 0-327,-1 0 0,-2 7-641,-3 5 0,-4-1-845,-8 7 1272,0-5 1,-2 14-543,-4-4 1,-4-2 267,-7 8 0,0-6 154,-1 6 1,1-8-61,0 2 0,7-10 1284,4-1-3,5 0-589,1-3-270,7-1 1,3-2-66,7-1 0,0 1 47,1-6 0,7-6-869,4 1 0,-4-7 415,-2 6 0,2-5-291,-2 5 0,0-7 687,-6 1 0,8-3 0,2-3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5:58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11998,'17'0'3253,"1"8"-2618,-9 1 0,7 10 226,-5 4 1,-1-1-163,1 6 1,-5 1 129,6 6 0,-9-6-630,3-1 1,2 3-563,-2 10 0,-3-5-2753,-8 4 1686,-5 5 1108,-15-1 1,-2 10 321,-7 3 0,-16 12 0,-4 10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7894,'-17'0'-248,"-1"0"280,9 0 1,-1 0 312,4 0-334,4 0 0,-5-2 2,7-4-117,0 4 0,7-13 122,5 3-207,-4 5 145,7-9 0,-7 12-307,3-7-4,-3 7 310,-8-4-4,0 8 1303,0 0-564,0 8 1,-2-6 371,-4 4 530,4-4-735,-13 5-21,13-5-392,-13 6 0,13-6 116,-4 4-364,4 3-163,2 16 207,8 2 0,-6 2 171,3 0 0,3-2-157,-2 1 0,0 3-66,-6-8 0,5 6-15,1-6 1,2 0 26,-2-5 1,-4-1-289,3 0 1,-1-5 98,2-1 1,-4-5-890,4 5-174,3-7-613,-7 4 149,6-8-801,-8 0 1661,0-8 1,0-3-62,0-12 0,-6 3 717,0-3 0,1-3 0,5-1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4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717 1 7893,'10'0'1396,"-2"7"0,-14-3-590,0 8-448,-7-1 1,5 6 99,-4 1 1,-3-1-865,4 0 212,-5 8 215,7-6 1,-7 12-838,5-8 0,-5 6 260,-1-6 0,2 2-133,3-2 0,-3-4 308,3 4 1,5-3-490,1-3 421,-4 0 425,8 1 1,-7-3 299,3-4 0,4-1-149,-4-4 1134,4-4-404,2 13-41,0-13-107,0 6-246,0-8 0,2 0-246,4 0 1,4-2 19,7-4 1,6-4-216,0-7 0,2 6 115,-2-1 1,-4 2-247,4-1 5,-4-4 0,-1 13-305,-1-4-326,-7 4-56,-3 2 0,-7 2 203,0 4 0,-7-2-275,-5 7 0,-5 6 145,-6 6 718,4 0 0,-14 2 0,6-3 0,-8 6 0,1-6 0,-1 10 0,6-11 0,1 8 0,-1-6 0,-6 6 0,1-8 0,-1 2 0,6-4-25,0-1 1,8-1 128,-2 0 1,-2-5 834,2-1-489,0-7 39,13 12 600,-5-15-542,5 7 114,1 0-223,1-6 1,10 5-196,4-7 0,5-1 0,12-5 1,10-4-11,7-7 1,9 0-28,-3-1 0,9-1-310,3-4 141,7 4 0,-9-6 0,6 8 31,-3-1-23,-1 1-180,-14 0 0,4 5-178,-8 1 1,1 1-6,-7-2 1,-7 3-293,-4 3 1,-4 4-318,-1-4-310,-9 4 308,-1 2 452,-8-7 158,-8 5 0,-3-6-148,-12 8 467,4 0 0,-14 0 0,8-2 0,-4-3 0,-2 3 0,8-4 0,0 2 0,6-2 0,5 4 0,1-3 0,5 3 0,-5 2 631,7 0-241,-12 0-219,14 7 1,-7-3 498,3 8-381,4-1 1,-7 1 606,3-1 1,2 1-3,-8 5-504,1 8 0,-12-4 186,0 8 0,-8 0-141,2 5 1,-11 1-38,-6 0 0,-4 7-414,-2 4-992,-8 4 1094,14 2 0,-11-6-266,10 0-353,13-8 148,-6 5 0,22-16-413,1-4 1,5-6 156,7-5 0,5 1-455,0-7 1,3 0 442,15-6 1,-3 0 582,14 0 1,-6 0-512,6 0 1134,0-8-553,-2 6 0,13-13 0,-4 5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4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7819,'0'-18'1808,"0"9"-848,0 1-12,0 8-257,0 0-273,0 8 0,0-4-191,0 7 44,0 1-208,0 5 0,0 6-133,0 0 88,0-8-84,0 1 0,0-7-283,0 9 0,-2-7-177,-4 1-538,4-8 514,-13 3 232,13-7 0,-6-7-184,8-5 155,0-3 122,8-3 1,2-1 5,7-4 12,8 4 129,2-6 0,5 10 112,-3 3 0,2-1-61,-8 7 1,2 0 193,-2 6 0,-9 0-116,3 0 97,-11 0 1,1 8 251,-7 3-154,0 5-4,0 1 0,-9 0 65,-9 1 1,1 5 11,-6 0 1,4 0 515,2-6-16,-1 0 240,1 1-736,7-1-107,3-7-54,7-3 0,7-7-118,5 0 86,3 0-38,3 0 0,5 0-532,0 0 222,0-7-183,2-3 0,-6-2-494,4 1 1,2-1 49,-2-5 0,2 2 845,-2 3 0,-4-3 0,6 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8518,'-9'0'39,"-7"0"143,14 0 341,-5 0 0,7 2 255,0 4 1,0 3-134,0 9 1,0 1-39,0 4-388,0-4-205,0 14 0,0-8-132,0 4 1,0 1 137,0-7 0,2 0-144,3-5 7,-3-1 1,6-5-656,-8-1 268,0-7-105,0 4 529,0-8 152,0-8-248,0-2 1,2-1-168,4-1 0,-2-5 150,7-6 0,-1-2-68,1 2 1,5 4 46,-5-4 0,5 3-177,1 3 0,-2 0 178,-3-1 1,3 3 157,-3 4 0,-3-3 319,3 8-153,-8 1 279,11 5 490,-13 0-644,13 0 0,-13 2 123,4 3 1,-4 5 104,-2 7 0,0 0 303,0 1 1,0-1 105,0 0-443,0 1-147,0-1 1,-6-6-369,0 1 84,1-8-128,5 11 0,0-13-269,0 6-345,0-8 1,7-10 131,5-7 1,3-2-363,2-10 1,7 6-9,-1-6 619,0 8 184,-6-4 0,0 13 354,1 1-130,-1 7 78,0-4 1,0 10-6,1 4 0,-3 4 273,-3 7 0,1 6 690,-7 0 0,0 0-412,-6-6 0,0 6 351,0 0 1,0 1-345,0-7-459,0-8 137,7 7-1486,-5-14 606,6 13-152,0-13 140,-7 6 1,15-8 347,-5 0 189,5 0 0,1-16 0,0-3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7948,'-8'10'2709,"6"-2"-1774,-6-8-555,8 0 0,8 0 479,3 0-374,5 0-160,1 0 1,6 0 49,0 0-153,0-8-206,2 6 0,0-7-104,4 3 0,2 4-435,-8-4-148,0 4 0,-6 2-752,1 0 57,-9 0 0,-1 2 1366,-8 4 0,-8 3 0,-1 9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5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7948,'-17'7'1435,"7"-5"0,4 6-994,12-8 1,-2 0 61,8 0 1,5-2-152,6-4 1,2 2-95,-2-7 1,4 5-776,7-6 283,-7 9 225,6-13 0,-8 14-2163,4-3 1085,3-5-439,-12 8 1526,12-6 0,-5 1 0,8-3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26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9354,'0'9'3059,"0"-1"-1513,0 0-1028,0 1-74,-7 9 1,3-1 249,-8 0 1,8 1-366,-1-1 1,-3 0-285,2 0 0,0-5-316,6-1 0,0 1 253,0 5 1,0-5-650,0-1 440,0 1-104,0-2-6,0 5 0,0-6 96,0 9 0,0-7-1,0 1 1,0-6-8,0 5 457,0-7-136,0 11-157,0-13 66,0 6-17,0-8-167,0 0-35,0-8 0,2 4 122,4-7 0,-2-1-118,8-5 1,-7-2 50,7-4 0,-3 4-117,3-4 1,3 3 239,-3 3 95,-4 0-148,7-1 0,-5 1 261,7 0-97,-8 7 116,7-5 1,-7 13 0,7-8 274,-5 5-18,5 3 1,-12-6-66,7 8 0,-7 2 164,2 4 1,1-2 548,-1 7-539,0 1-224,-6 5 0,0 2 407,0 4 0,-6-2-186,0 8 0,-5-6-54,5 6 1,-2-2-273,3 2 0,3-4-161,-4-8 0,6 4-437,6-4 1,3 3-820,9-15 1,5 1 1212,0-6 0,7 0 0,-3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44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8166,'-9'0'1462,"1"0"1,8-8 73,0-4-790,8 5-201,1-1 0,9 2 163,-1 0 1,0 1-235,0 5 1,1 2-33,-1 3 0,6-3-132,0 4 1,2 4 14,-2 1 1,-2-1-286,8 1 1,-6-5 71,6 6 0,-6-8-341,6 1 1,-6-3 102,6-2 1,-6 0-163,6 0 0,-8 0 98,2 0-944,-4 0 589,-2 0 0,1 0-1460,-1 0 591,0-7 795,-7 5 0,-2-8-996,-8 4 580,0 4 476,0-5 0,-8 9-126,-4 3 685,-3-3 0,-10 14 0,-2-7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4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7375,'-17'0'-1231,"5"0"1572,1 0 0,5 0 1695,-6 0-1233,9 0-534,-13 0 0,12 2 169,-7 4 0,1 3 177,-1 8 0,-5 8-18,5 4 0,3 12-164,2 5 1,2-2-394,-1 2 1,3-6 113,-4 6 1,4-13-193,2 2 1,2-10-555,4 3-63,3-6 1,9 1-50,-1-12 0,0-3-784,1-8 0,5 0 1488,0 0 0,7-8 0,-3-1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86 8014,'-17'0'1687,"0"-7"-1404,7 5 1,2-8 0,10 6 31,4-1 0,6-9-200,11 3 1,4 3 137,7 2 0,6-1 224,1 1-234,15 0 0,-10 6-448,11 0 0,-9 0 176,-2 0 0,-1 0-237,1 0 0,-6 2 232,-11 4 0,2-4-1288,-8 3 627,0-3-823,-6 6 503,-7-6 469,-3 6 0,-7-10 546,0-4 0,0-4 0,0-7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4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8014,'-18'0'1268,"9"0"-589,1 0 0,10 0-208,4 0 1,3 0 223,9 0 1,1 2-256,4 4 1,2-4-104,4 4 0,3 1-336,-3-1 1,4 6 96,2-6 0,-3 7-237,-3-2 129,-4 5 1,-8 1 89,1 0 1,-1 3-163,0 3 1,-7-2 129,-4 8 0,-5-6 68,-1 6 0,0-6 75,0 5 0,-7 1-59,-5 6 0,-3-6 261,-2-1 0,-6 1 155,-1 6-700,-6-8 166,3 13 1,-10-17-214,-3 12 0,9-4-490,-3 3 0,5-1-142,0-4 1,6 1-2071,11-7 2901,5 0 0,-1-5 0,-2-1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46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8043,'8'-17'0,"-4"-1"454,7 1 1,-5 0 241,6-1-89,-1 9-188,6-7-110,1 15 0,-1-7-8,0 8 0,1 0-29,-1 0 1,0 6 82,0-1 0,1 15-121,-1-3 0,-2 17-29,-3 1 1,1 13-83,-7 4-48,0 0 1,-14 9-190,-3-3 0,-5-2 106,-1 7 1,-2-5-138,-4 5 1,4-9 67,-4-2 1,9-10-53,3-13 0,7-4-107,-2-8 317,4 1 0,4-9-58,4-3 0,-2-12-24,7-5 1,1-12-221,5-6 0,2-17 89,4-6 1,-4-14 2,4-3 0,2 0 54,-2-6 0,1-9-260,-7-3 1,6 4 225,0 9 0,8 10 137,-2 6 1,-5 12-2,0 6 0,1 11 88,-2 6 1,0 12-7,-6 5 0,0-2-62,1 2 0,-1 1-19,0 5 0,0-6 28,1 0-102,-1 0 0,0 8-144,1 4 1,-7-4-1356,1 4 794,-9 3 1,7 1-882,-4 7 1632,-4 1 0,5-1 0,-7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46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10655,'24'0'1341,"-2"2"-884,6 4 0,1-4-275,6 4 0,5-4 55,1-2 0,1 0-305,-2 0 1,-5 0 147,-1 0 1,-1 0-1718,-10 0 510,0 0-589,-6 0-288,-7 0 2004,-2 0 0,-24 7 0,-3 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46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8121,'0'-10'1441,"8"3"1,-6 14-221,3 5 0,-5 5-391,-5 6 1,1 4-55,-8 8 0,7-1-673,-7 1 1,2-1 71,-1 1 0,-3-1-1579,9 1 1,-1 0 423,6-1 980,0 1 0,0-1 0,0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260 174 8009,'0'-17'-38,"0"5"54,0 0 0,0 7 374,0-7-149,0 1 1,0-7 71,0 1 1,0 6-87,0-1 1,6 6 79,-1-5 1,3 7 387,-2-2 288,-4-4-46,5 9 330,-7-7 364,0 8-269,0 0 0,-5 2-918,-1 4 0,-7 3 16,1 8 1,-3 7 10,-3-1 0,1 7-92,0-1 1,1 6 84,5 5 1,-5-3-78,5 3 1,3-4-94,2-1 1,3-8-208,-3-4 1,4-4 93,-4-2 0,6-1-732,6-5 184,4 5 1,13-14-357,0 3 0,9-6 163,3-11 0,0 0-400,5-11 1,-4-3 326,-1-3 1,-2 2 172,-5-2 1,-3 6 147,-7-6 1,-3 2 83,-3-2 1,1-1 86,-7 7 0,0 0-99,-6 5 324,0 1 59,0 0 1,-2 7 0,-4 4-9,4 4-125,-13 2 149,5 0 0,-5 8-90,3 4 0,2 5 150,5 6 0,1 0 35,-8 12 0,7-1 63,-7 18 0,6-4-160,-5 10 0,-1-3-33,-5 3 1,0-4-189,-1 3 0,1 3 142,0-2 0,-1-8-427,1-10 0,0-3 153,0-3 1,5-1-218,1-4 0,-1-4 140,-5-8 0,-1-2-61,1-3 0,4-5 249,-5-7 1,5 0 160,-10 0 0,4-9 16,1-8 0,1-3-73,0-8 1,7-1 107,4-6 0,5 6-11,1 0 0,7 3-18,5-3 0,13-2-170,9 8 1,3-6-170,9 6 0,0-6-236,6 6 1,-8-2 201,-4 2 1,-3 4-202,-2-4 1,-3 6 67,-3 5 1,-4-1-547,-8 7 0,-5-6-207,-1 7-628,-7-1 1218,4 6 0,-14 7 173,0 5 1,-5-2 397,5 1 0,-2-1 0,3 1 0,3 5 0,-6-14 0,8 13 0,8-13 0,3 4 0,5-4-11,-7-2 30,7 0 0,-7 0-15,8 0 480,1 0 0,-1-2-180,0-4 0,1 4 109,-1-4 1,-6 4 901,1 2-582,-8 0 23,4 8 0,-8-4 0,0 7-138,0 3 0,0 9 195,0 6 1,-8-2-328,-4 1 0,-3-1-561,-2 2 1,-1-4-324,1-8-238,7 1-2004,3-1 1982,7-7 1,7-10-960,5-12 1,5-9 1616,6-2 0,4-16 0,8 3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5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8135,'17'-17'1167,"-1"5"-456,-5 0-535,5 9 1,-9-7-3,5 4 133,3 4-139,-13-5 1,6 9-108,-8 3 1,0 5 353,0 7 1,-2 1-117,-4-1 0,2 6 102,-7 0 1,1 6-95,-1-6 1,-5 0-282,5-6 0,3 0 106,2 1-6,-3-1-755,7 0 364,-6-7-150,8-2 146,0-8 668,0 0-304,8 0 0,-5 0-122,9 0 0,-6 0 69,5 0 1,1-2-207,5-4 0,-5-2 61,-1-3 0,1-5-65,5 5 1,0-5-6,1-1 1,-3 0-91,-3 0 1,1-1 16,-7 1 0,7 0-81,-1-1 299,-5 1 0,1 0-102,-8 0 1,6 5 24,0 0-126,-1 1 267,-5-6 0,0 5-9,0 1 260,0 7 423,0-4-342,0 8-89,-7 0 0,3 8-122,-8 3 1,8 5 68,-1 1 0,-3 6-53,2 0 0,-5 8-10,5-2 0,-7 9 23,1 2 0,2 6 3,-1-5 1,-1 1-175,-5-2 1,0-1 120,-1 7 0,1-8-311,0 3 0,0-5 84,-1-1 0,7-8 36,-1-4 1,1 2 42,-7-2 0,3-6-176,3-5 234,-3-8 1,5 3 71,-7-7 0,6 0-39,-1 0-62,8 0 1,-9-2 325,7-3-246,0 3 0,6-8 89,0 4-31,0 4-182,0-13 1,2 7 78,4-3 0,2-5-14,3 5 0,7-5-207,-1-1 0,0 0 136,6 0 0,-2-1-594,2 1 1,-2-2 294,8-4 0,-6 4-477,6-5 1,-6 5 307,6 2 1,-8 5-1661,2 1 2161,-4 7 0,-1-11 0,-1 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8009,'-8'9'1458,"7"-1"1,-9-2-370,4-1 1,4 3 460,-3-2-853,-5 4 1,8 7-396,-4 0 0,2-5-302,-1-1 1,3 1-425,-4 5 1,4-5 363,2-1 1,0-5-352,0 5 304,0-7-716,8 4 0,1-8 270,9 0 1,-7-8-65,1-3 0,1-5 63,10-1 1,-4 0-33,4-1 0,2 3 277,-2 4 0,1-3-174,-7 8 539,0 1 1,0 6-106,1 5 1,-9-2 749,-3 8 0,-4-1-393,-2 6 1,0 1 2203,0-1-1591,0 8 1,-6-6 722,0 4-1130,1-4-2,5-1-1038,0-9 0,2-3 414,3-12 1,5-3-1033,7-9 1,2-7 493,5-3 1,-3-3-690,7 2 1,-4-2 753,4 8 1,-1 2 620,2 10 0,-4 3 161,-8 8 0,-1 2-268,-5 4 1,-1 5 1539,-4 12 0,-4-2-697,3 8 0,-3-2 1113,-2 2 0,0 2-967,0-8 1,0 0 79,0-6-1633,0 0-580,0 1 1,2-9 17,4-3 0,-2-4 1197,7-2 0,9 0 0,6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7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7961,'0'-9'1295,"0"-7"-529,0 15-304,0-7 0,0 10 62,0 4 1,0 3-145,0 8 1,0 1-38,0-1 1,0 8-54,0 4 1,0-2-48,0 2 0,0-6-68,0 5 0,-6-4 28,0 4 0,1-5-98,5 6 0,-6-8-247,0 2-853,0-3 599,6-3 0,0-7 0,0-5 115,0-10 0,8-7-24,3-11 1,-1-2-51,2-4 0,-3-5-104,3-1 1,3 0 277,-3-5 1,-3 5 158,3 7 0,-3 3 79,3 7 1,3 1-51,-3 0 0,-3 7-23,3 4-75,-8 4 0,9 10 327,-7 4 0,0 3 75,-6 2 0,0 3 186,0 3 1,0-2-134,0 8 0,0-8 32,0 2 1,-8 2-274,-3-2 0,1 0 67,-2-6 1,7-1-85,-7-5 64,8 4 1,-9-11-772,7 8 302,0-8 0,6 1-135,0-10 0,0-5 64,0-7 0,0-1-78,0 1 0,8 0 162,4 0 0,-3-1-123,3 1 742,-9 7-269,13 3 409,-14 7 0,5 7 10,-7 5 1,0 3 231,0 3 0,-7 1-317,-5 4 0,-5-2 38,-6 8 1,2-2-504,-8 2 0,8 1 94,-2-7 1,-2 6-199,2-6 0,0 2 142,5-2 1,1-4-546,0 5 1,-1-5 184,1-2 0,6 0-3,-1 1 0,6-1-71,-5 0 414,7 0-2,-4 1-87,1-1 574,5-7-99,-6-3-67,8-7-270,8-7 1,1-3-33,9-7 1,-7-6 4,1 0 0,-1 0-19,6 5 0,1 7 143,-1-1 1,-2 6-117,-3-5 1,3 7 200,-3-2 1,-3 4-55,3 2 1,-6 8 140,5 4 0,-7 3 0,2 2 1,2 1 4,-3-1 1,3 0-206,-2 0 0,-2 1-123,7-1 1,-1-5 66,1-1 0,5-7 44,-5 2 1,5-4-121,1-2 1,0 0 148,0 0 253,1 0-54,-1-8-164,0-2 0,-5-5-73,-1 3 0,-7 3 91,2 3-238,-4 4 158,-2-13-214,0 13 0,0-8 44,0 5 0,-2 3 77,-4-4 0,-3 4-294,-9 2 1,1 2-380,0 4 0,-8-3 426,-4 9 1,-2 1 47,2 10 1,-3-3 266,3 3 1,-4 2-77,-1-2 0,1 0-138,4-6 1,-3 6 281,3 0 1,2 0 424,-2-5 0,8-7-112,-2 1 1,4-3 636,1 3-383,1-5-141,7-7-787,-5 0 148,13 0-172,-6 0 54,8 0 1948,0 0-1122,8 0-149,-6 0 0,13 6-101,-3 0 0,3 6 205,3-7 1,7 9-167,3-3 0,7-1-179,5 1 0,4-1 3,8 2 0,2 1-110,4-7 1,-2 5-70,7-5 1,-5 0-247,5-6 1,-7 0-1202,1 0 0,-3-2 710,-2-4 0,-8 2-1063,-3-7 0,-5 1 877,-1-1 1,-7-5-1651,1 5 2542,-8-5 0,4-1 0,-7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8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485 191 7940,'10'-23'60,"-5"0"-92,-3-1 6,-2 15 0,0-7 1095,0 5-416,0-4-1,0-3-243,-7 1 0,-3 2-217,-7 3 0,5 4-178,1 8 1,-1 0 178,-5 0 0,-1 0 41,1 0 1,0 0-640,0 0 1,5 2 278,0 4 0,1 4 55,-6 7 1,-1 2 58,1 4 0,-2 6 419,-4 11 0,2-1 30,-8 7 0,2 0 178,-2 6 0,2 6 57,4-1 1,6-5-265,0-6 1,1-2-137,10 3 1,1-5-25,5-8 0,7-5-530,5 0 1,5-14 250,6 3 1,4-13-734,8 1 1,7-12 17,4-5 0,2-12-337,-2-6 1,2-4 208,-7-1 1,-3-1 398,-9 1 0,2-1 378,-8 0 1,-6 7-95,-5-1 1,-9 13 843,3-1-492,-4 11 565,-2-1 1,0 22-75,0 8 0,0 4 207,0 8 0,0-5-438,0 11 0,0-5-205,0-1 1,-2-3-222,-4-3 0,4 2 117,-3-8 1,3 0-1464,2-6 784,0 1-570,0-1 1,-8-7 254,-3-5 1,1-3 32,-2-2 1,1 0 289,-6 0 1,3-7 558,-3-5 0,3-3 0,-9-3 0,4-5 0,2 0 0,0-2 0,-1 2 0,1 4 0,0-4 0,1 10 0,5 1 163,3 1 471,8 1 59,0-5-198,8 13 1,1-12 475,9 8 1,-1 1-386,0 5 0,-3-6 304,3 0 0,-7 0-354,13 6 1,-8-5 18,8-1 1,-4 0-448,-1 6 1,5-2-470,0-4 0,6 3-298,-6-9 0,7 2 501,-1-1 0,10-4 158,1 3 0,8-11 0,-4-4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4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8040,'0'-10'1339,"0"2"0,7 8-697,5 0 0,-3 6-198,3 0 1,-1 13 58,7-2 0,-1 10-118,0-4 1,1 6-245,-1-6 0,0 8-167,1-2 0,-1-4-321,0-2 0,0-4-119,1-2 0,-7 1-1659,1-1 1310,-1 0 0,5-5 815,-5-1 0,5-7 0,-7 4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8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7920,'12'0'141,"-1"0"0,-5 6 1677,6 0-1155,-1 7 1,6-3 697,1 7 1,-1 1-667,0-1 1,-5 0 373,-1 0 1,-5 1-478,6-1 0,-7-5-640,7-1 0,-8-5 101,2 5 412,3-7-4134,-7 4 2771,6-8 1,-8 2-1078,0 4 0,-2-4 259,-4 3 1716,-3 5 0,-16 0 0,-2 7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6:59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7920,'-8'9'726,"6"-1"213,-13-8 0,13 2 437,-4 4-448,-3-4 0,7 13 36,-4-4 0,4-1-426,2 2 0,-2-1-172,-4 6 0,4 1-182,-3-1 0,3 0 129,2 1-83,0-1-244,0 0 0,0-5-650,0-1 457,0-7-179,0 4 242,0-8 1,0-2-454,0-4 157,0 4 90,7-13 0,3 5-270,7-7 1,3-2-408,3-4 1,2 3 9,3-3 0,5 4 479,-4 2 0,-4 1 433,-2 5 0,-2 3-55,2 8 0,-9 0 280,3 0 1,-6 2 300,1 4 0,-4 5 435,-8 13 0,0-5-75,0 4 1,0-4 803,0-2 1,0 1-790,0-1 1,0-6-192,0 1 0,-6-6-1273,0 5 575,0-7 1,16 2-317,7-12 1,2-5 371,10-13 1,0 3-1817,6-7 1,-1 6-1065,1-1 2166,-1 4 1,-1 10 725,-4 3 0,-4 4 1,-8 4 411,1 4 0,-7 3 0,-1 8 0,-3 1 1766,-3-1-1808,-2 0 1,-2 1 814,0-1 1,0-6-1,-2 1-53,-4 1-1027,4 3 139,-13-7-856,6-1 0,-3-8 1,0 0 598,-1 0 0,-2 0-211,-3 0 0,3-2 0,2-4-2766,1-5 1913,0-12 1,1 2 1101,-1-8 0,9-8 0,-5-7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0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0 866 10446,'0'17'1498,"6"0"-37,0 0-771,7 1-307,-11-1 1,8 0 87,-4 1 0,-4-1-216,3 0 0,-3 1-75,-2-1-858,0 0 615,0 0-1370,0-7 716,0-2 62,0-8 0,2-2 61,4-4 0,2-6-19,3-11 0,5 2 189,-5-8 1,10 3 165,2-3 0,2-2 38,-2 8 0,-1 6-28,6 5 0,-7 8 503,3-1-302,-5 3 0,-4 4 602,-3 3 0,1-1-58,-7 8 0,0-1 175,-6 6 0,0 1-291,0-1 0,-8 0 61,-4 1 1,-9 1-88,-2 4 0,-6-4-69,6 4 0,0-4-42,6-1 1,2-1-25,3 0 1,-1-5 56,7-1 71,0 1-47,6 5-186,0-7 0,2-3-128,4-7 0,0 0-185,11 0 1,-4-3 140,10-9 0,2-1-629,-2-16 0,8 4 326,-2-10 1,-2 5-827,2-11 0,-2-3 365,1-2 0,3-4 188,-8-2 0,8-8 136,-2-3 1,3-4-247,3-2 1,2-1 742,3 1 0,-4 14-376,5 3 376,-5-4 0,-1 10 0,-1 0 0,1 7 0,0 5 77,-9 7-186,7 2 626,-14 8-236,6-1-115,-15 9 1739,5 1-584,-13 8 107,6 0-858,-8 8 1,-8 1-32,-3 9 1,-7 7 0,-5 3 0,-5 5 618,-5 2-906,-2 7 1,1 2 9,-1 8 0,-5 0 0,-2 0-100,-3 0 0,7-1-214,-2 1 1,3 0 0,4-2-1216,5-4 879,3-3 1,13-11-2082,0-3-83,9 4 1751,-5-14 1,16-4 506,3-15 0,5-13 1,1-12-509,0-2 610,0 6 1,3-12 0,1 6 191,2 0 0,0-5 0,-6 12 0,0-4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8197,'11'-6'1546,"1"1"-961,-1-1 1,1 6 0,-1 2 0,3 4 485,1 5-701,10 4 1,-6 9 105,5-1 0,2 7 0,1-1 0,2 4 106,0 1 1,-6 1-252,6 0-110,0-9-42,-2 7 0,5-14 180,-3 4-373,-4-3 0,8-5 0,-6-3-1029,0-7 0,-1 3 60,-3-2 1,-3-1 343,3-5 0,-6-1-263,-5-5 1,1 2 192,-7-8 49,0 9 330,-6-5 0,0 6-573,0-4 608,-8 4 1,-2-5 0,-7 7-185,0 0 0,-8 2 39,-4 3 440,-4-3 0,-1 14 0,-1-7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1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8941,'2'-15'843,"4"4"-703,3-13 0,9 13 206,-1-12-162,8 4 1,-4 1-373,8 1 0,-8 6 1,4-1 76,0-1-343,-14 5 114,12 0-4,-13 1 324,0 5 0,-5-4 213,-10 12 1,-5 3-147,-7 8 1,-1 3 542,1 3 1,0 4 1815,0 7-2292,-1-7 12,1 6 1,2-6-13,3 7 1,-1 1 108,7-1 0,-6-5 12,7 0 0,-1-8-233,6 2 1,0-9-459,0-3-71,0-7 0,2 4-218,4-8 1,-3-2 182,9-4 58,-1-3 0,7-15 0,-1 1 338,0 2 1,6-4-1,0 2 1,-1 4 61,-3 6 0,-2-1 77,0 8 1741,-7 1-338,5 5 1,-13 7 0,4 5-783,-4 3 0,-4 2 0,-4 1 559,-5-1-932,3 0-85,0 1 0,6-3 136,-3-3-52,3 3-290,-6-13-516,8 13 575,0-13-1304,8 6 989,-6-8 0,13 0-2343,-3 0 1932,-5-8 0,9 4 1,-5-7 736,5-3 0,1-1 0,0-2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16 7992,'0'-9'2007,"0"3"-1191,0 12 0,-2 11-315,-4 12 0,2 3 1240,-7 3-1186,7 7 1,-12-3 51,5 7 0,1-8 97,-1 3-939,7-5 210,-4-1 0,6-3-957,-3-3 1,3 2 405,-4-8 630,4 0-1563,2-13 0,0 5 228,0-4 986,8-3 0,-5 0-1403,9-8 1169,-8 0 0,11-2 529,-3-4 0,3-3 0,2-9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8009,'18'0'731,"-9"0"-504,7-7-417,1 5 180,2-14 0,14 15 238,-6-15-58,7 7 1,1-3-303,0 0 0,-1 1 1,1-4-247,-1 3 282,-7-3 0,4 11 14,-8-8 0,0 8 153,-6-1 11,1 3-95,-1 2 0,-2 2 374,-3 3 1,-2 3 136,-5 4-375,-3 3 0,6-11 456,-8 7-375,8-7 122,-7 12-244,15-7 1,-12 7-1,5-3 70,-1-1 72,-2-1-74,-6-1 0,2 3-148,3-7 1,-3 7 98,4-1 5,-4-4 16,-2 7-198,0-13 1,0 13 239,0-3-144,0 3 0,0-3 28,0-1 1,-6 1-125,1 5 133,-1 0-30,6 1 0,0-1 19,0 0-14,0-7 1,0 5 0,0-1 46,0 7 0,0-2-15,0 4 1,0-2-1,0 2 1,0-4 0,0 6 92,0 0-107,0-5 0,0 12 271,0-3-266,0 4 1,0 9 247,0 4-208,0 4 0,0-2 0,0 2 0,-2 4 683,-4 0-526,4-8 1,-11 4 68,7-4 1,-6-2-1,5 0 116,-3-1 0,6-9-172,-1-5 0,1-8-202,-2 2-99,4 4 12,-6-8 1,6 4-266,-3-11 1,1 1-273,-8-7 369,1 0 1,-7-8-1,1-4-338,0-5 0,-6-12-101,0-6 1,-6-6-959,6-5 1,-8-6-968,2-12 2556,-3-3 0,-3-9 0,0 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2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8093,'10'0'194,"5"0"1,-11 5 0,8 3 819,1 2 1,-3 1 2236,1 7-3004,-7-1 0,10 0 0,-9 2 480,-1 4-388,-2-3-1,-2 5 30,0-8-1,0 0-2057,0 0 1218,0-7-2490,0 5 2869,0-13-580,0 6 1,6-10 0,1-4 0,3-5-74,4-5 584,1-9 0,-2 6 0,3-6 162,3 0 0,2-2 0,-4-7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1 7770,'9'8'1605,"-3"3"-782,-4-3-354,-2 7 1,0-11-1,-2 6-362,-4-3 0,-3-1 0,-9-4-165,1 4-40,0-4 1,0 11 257,-1-7 0,1 7 51,0-1 0,-1 3 141,1 3-3094,0-9 1623,7 7 1,-3-7 113,7 8 601,0-7 599,6 5-140,0-13 275,0 6 854,0 0-413,0-6 339,0 5-192,0-7-642,0-7 1,2 3 0,4-8-356,5-1 150,5 5 0,1-5 0,2 5 128,4-2 1,-3 7-162,3-3 32,-12 4 0,5-4-879,-5 0 486,-3 1 0,-1 6-337,-7 5 0,-7-2 135,-5 8 1,-5-1-142,-6 6 1,2 1 522,-8-1 0,0 6 1,-6 0-1,1 0-17,-1 2 0,1-4 1,-1 6 805,1-2-455,-1-2 0,8-5 1240,4-1-991,4 0 0,9-5 363,4-1 1,6-5-1,6 4 79,6-3-580,11-1 0,4-8-15,7-4 0,3 2-169,3-7-144,-3-1 198,5 3 0,-2-7-347,1 5 1,-3-4 0,-7-3-1144,-2 1 919,-1 0 0,-1-1-476,-4 1 0,-3 0 361,-3 0 1,-8-1 91,-3 1 1,-4 0 184,-2-1 1,-2 3 0,-4 2-226,-5 1 1,-4 2 180,-3-1 0,1 3 281,0 8 0,-8 0 0,6-8 0,-6-1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53 8027,'0'-10'-45,"-2"-3"275,-4 7 284,5 0-228,-7 6 0,8-2 260,0-4-1,0 5-459,0-7 1,-2 8 92,-4 0 124,4 0 265,-5 0-137,7 8-218,-8 1 1,-2 8-10,-7 8 1,2 2 63,3 8 0,-9 1 1,4 3 874,-3 1-725,1 8 0,2-9-206,0 7 0,-6-8 132,0 3-1531,-1-5 931,7-1 0,2-8-1878,3-4 837,-3-4-928,13-2 1714,-6 0 0,8-9 0,0-8 511,0-10 0,8-13 0,2-4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4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8020,'-10'0'0,"1"2"2057,3 4-1315,-4-5 1,-1 13 56,-1-8 0,1 7 134,-7-1 0,-1 1 149,-4-1 1,2 5-477,-8 0 0,0 0-393,-5 7 0,1 1 15,4-2 1,-1 0-897,7-6 1,-1 0-884,7 1 270,0-1 0,7 0 236,5 0 1,3-5-732,2-1 0,9-7 745,8 2 1031,1 4 0,14-8 0,-5 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3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8013,'9'0'0,"7"0"0,-7 0 1316,9 0-477,-9-7 0,7 5 285,-5-4-454,5-4 0,1 8-235,0-3 1,0 1-94,1-2-658,-9 4 307,7-6-1876,-14 8-768,13 0 1840,-13 0 0,-2 0 813,-12 0 0,-3 8 0,-2 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3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8010,'8'-9'1719,"-6"-7"-1437,13 7 0,-11-1 0,8 3 475,1-1-446,2 6 0,3-6-122,-1 8 1,6 0-77,0 0 1,2 2-221,-2 4 1,-4-4 198,4 4 177,-3 3-899,-11-7 493,-1 14 0,-8-13-171,0 9 0,-2-8 1,-2 3-492,-2 1 481,-15-6 31,10 6-172,-14-1 1,5-5 163,-3 4 0,4-4 0,-4-2-80,4 0 215,2 0 0,-1 0 213,1 0 0,6-2 1402,-1-4-1547,8 4-35,-11-5 0,11 7 499,-8 0 0,3 7 292,-3 5 0,5 5 510,7 6 0,-6-4-364,0 5 0,0-5 0,8-2 299,4 0-883,4 1 292,7-1-231,8 0 0,2-7-679,7-4 0,1-4 321,-1-2 0,1-2-373,0-4 1,-3-4-941,-3-7 0,-4 5 1,-8 1-340,1-3 1319,-9-1 404,-1 5 0,-8-13 0,0 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4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7925,'-17'0'0,"2"2"960,3 4-88,4-4-138,8 6 0,2-6-258,4 3 1,6-3 170,11 4 0,0-4-141,11-2 1,-3 0 58,9 0 1,3 0-530,-3 0 1,2-6 42,-1 0 1,-5-5-781,5 5 1,-5-2 513,-1 3 0,-7-3-2437,1-4 1290,-8 5 401,4-1 933,-15 6 0,5-13 0,-5 5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 7912,'-8'-10'33,"6"-5"604,-5 13 359,-1-6-51,6 1-540,-6 5 1,8-4 91,0 12 1,-5 5-227,-1 12 0,0 4 107,6 8 1,0-1 0,0 1-555,0-1 1,0-5 118,0 0 0,0-2-755,0 2 488,0-4 271,0-8-2656,0 0 2709,8-7 0,1 5 0,9-5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5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8033,'12'0'-934,"-1"0"0,-5 0 1383,6 0 200,-8-8 106,11 6 311,-13-5-632,5 7 0,-14 1-305,-5 5 1,-3-2 61,-2 8 1,-6-1-687,-1 6 0,1-5 232,6-1 263,0 1 0,0 5 0,-1 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5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9048,'0'-10'1901,"-2"2"-1085,-3 8 1,1 6-340,-8 0 0,7 7-953,-7-1 0,8-1 269,-2 7 207,4-5 0,-5 12 0,-3-8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0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7978,'0'-12'1875,"0"1"-1289,0 7 0,0-6-202,0 5 1,-2 3 27,-4-4 155,4 4-342,-5 2 111,-1 0-272,6-8 1,-7 8 134,3 0 0,4 10-91,-4 13 1,4 4 107,2 8 0,0-1-72,0 1 1,0-1 31,0 1 1,2-6 0,4 0 0,3-8-375,9 2 0,-1-12 144,0-5 1,1-4-289,-1-2 1,6 0 205,0 0 1,-2-8-56,-9-3 1,1-12 55,-7-6 0,5 2 29,-5-2 0,-2 0-12,-10-5 1,2 1 47,-7 4 1,-1-3 9,-5 3 1,-6-4 12,0-1 0,-6 7-181,6 4 0,-2 11 104,2 6 1,-2 4-923,-4 2 1,-1 4 16,6 8 1029,1 7 0,-2 23 0,-1 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3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173 277 6401,'0'-11'-203,"0"-1"0,0 6 204,0-5 1,0 5-43,0-5 0,2 5 238,4-6-207,-4 8 262,13-11 3,-13 13 20,6-6 1,-8 7 5,0-5 102,0 4-92,0-6-105,0 8-52,0 0-480,0-7 150,0 5 0,0-8-196,0 4 225,0 4 108,0-13 0,0 11 199,0-7-251,0 7 548,0-4-294,0 0 1,-2 6 344,-4-3-157,4 3-211,-6 2 0,6-6 5,-3 0-277,3 0-503,-6 6 306,8 0-968,0 0 1183,8-7 0,-5 3-84,9-8 182,-8 9 1,4-7 273,-8 4 340,0 4 564,0-5-792,0 7 0,-2 0 53,-4 0 0,2 1-50,-8 5 1,3-2-38,-3 8 1,-3-1-27,3 6 1,-3 3-15,-2 3 0,5 4 114,1 7 1,5 1-160,-6-1 1,3 7 77,-3-1 0,-3 6-59,3-5 1,5 5-271,1-6 1,4 6 128,2-6 0,0 1-622,0-7 0,13-7 174,5-4 0,5 2-16,0-2 0,0-5-622,12-7 0,-3-7 3,14 2 974,0-4 0,-1-2 0,-3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3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8295,'10'-7'65,"-3"5"0,-5-6 134,4 8 0,4 0 61,7 0 1,-6 0 314,1 0 0,-1 2-362,7 4 1,-3-2-201,-3 7 0,3-1-359,-4 1 217,-3 5 1,2-7 23,-4 9 1,-5 5-170,5 0 0,-4 2 109,-2-2 0,-2-2 108,-4 8 1,3-6 7,-9 6 0,1-8-42,-7 2 1,9-4 795,3-2 6,-4 1 300,8-1-251,-5 0 151,7-7-608,7-2 1,5-8-34,11 0 0,-2-2-435,8-4 0,-4 2 148,9-8 0,-3 7 17,10-7 0,3 8 0,0-3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8504,'0'-10'-660,"0"0"1376,0 5 1206,0 3-581,0-6 16,0 8-423,0 0-339,8 0-881,-6 0 291,6 0 1,-6 6-237,3 0 0,-1-1 235,8-5 1,-6 6-1103,5 0 0,-5 0 500,5-6 0,1 0-1490,5 0 2088,-7 0 0,5 7 0,-5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4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8020,'18'-15'370,"-1"3"0,0-1 576,1 7 0,-1 2-163,0 10 0,6 4 309,0 7 0,0 8 601,-5 4 0,-3 2-841,-3-3 1,1 9-366,-7-8 0,0 7-130,-6-7 1,0-2-819,0 2 0,-8-8-301,-4 2 1,-3-4-587,-2-2 0,-3 1 88,-3-1 0,2 0 1260,-8 1 0,1-1 0,-7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5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8283,'18'-17'528,"-1"-1"0,0 9-114,1 3 0,-1 4-159,0 2 0,2 2 238,4 4 1,-5-3-115,-1 9 0,0-6-341,-5 5 1,-3 1-152,3 5 0,-8 6-245,2 0 0,-4 8 223,-2-2 1,-8-2-153,-4 2 1,-3-6-297,-2 5 1,-1-6 224,1 1 1,6-4 161,-1-2 0,6 0-256,-5 1 532,7-1 1,4 0 100,11 1 1,7-7 162,5 1 0,4-3-136,7 3 0,7 1 17,-1-7 1,-5 6 118,-7-7 0,-7 7-44,3-6 1,-7 7-315,-6-1 1,-3 3 114,-8 2 0,-8 2-428,-3 4 0,-6-3 59,-7 3 0,-4 4-136,-13 1 1,7-3 129,-1-1 274,1-5 0,7-2 0,-8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6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8374,'7'-23'942,"5"0"1,3 2-367,3 9 1,-1 4-308,0 8 0,6 8-49,0 4 0,6 11-123,-6 6 0,6 5 289,-6 7 1,0 3-68,-6 8 1,-7 7-784,-4 5 1,-8 5 302,-10 6 1,-9-2-657,-19 7 0,-6 7 577,18-41 1,-2 0 15,0 5 1,-1-2 0,-3-8 0,-2-1 0,2 2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6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8367,'7'-17'-126,"-3"0"-58,8-1 1,-3 7 495,3-1 1,3 3 457,-3-3 1,3 4-212,2 8 0,3 0-205,3 0 0,-4 8 225,4 4 1,-6 3-111,-5 2 1,3 6-338,-3 0 0,-3 6-121,3-6 0,-6 0-364,5-5 302,-7 7 0,9-6-271,-7 4-1583,0-4 793,2-2-550,-6-7 465,5-2 617,-7-8 1,0-8-99,0-3 678,0-5 0,0-9 0,0-2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7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8504,'17'0'1291,"-6"0"-952,1 0 0,-6 0-69,5 0 0,-5 0-156,5 0 32,-7 7 0,4-3-157,-8 8 1,0-1 100,0 7 0,-2-1-410,-4 0 0,-3 8 112,-9 4 0,-5 4-111,0 1 0,0-5-122,6 0 0,-6-2 155,0 2 1,0 1 136,5-7 0,1 0-6,0-5 0,0-1 166,-1 0 1,7-1-109,-1-5 1,6-1 306,-5-4-71,7-5 84,-4 7-50,8-8 0,2 0-94,4 0 0,4-6 250,7 1 1,2-3-76,4 2 0,-2-2 147,8-3 0,-6 1-58,6 5 0,-8 3 72,2-4-494,4 4 0,-8 2 336,4 0-916,-11 0 1,-4 8 371,-8 3 0,-2 6-632,-4 7 0,-4-3 383,-7 7 1,-8-1-354,-4 2 889,-3 4 0,-3-6 0,0 7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71 225 8812,'-23'11'0,"0"-1"0,6-2 666,9-4 1,12-3-302,19-1 0,12-7-58,11-5 0,4-3 121,2-2 0,5-3-279,1-3 1,7 4-171,-1-4 0,-5 4-554,-1 2 0,-6 5 382,-6 0 1,-4 3-609,-7-3 1,-8 5 380,-4 7 1,-4 0-664,-2 0 77,-7 0 1006,-2 0 0,-16-6 0,-4 0 0,-11 0 0,-4-1 0,-7-3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7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814 0 8444,'-20'10'0,"-1"-5"0,-2-1 0,2 2 0,2 4 0,2 1 1134,-1 1-939,1 7 0,-6 2-5,0 8-96,-8 0 1,4 5-43,-7 1 0,-1 1 123,1 5 0,-7-3-180,1 8 1,-6-5 175,5 5 0,-5 0-444,6 6 0,-4-8-50,9-4 0,-3 1-159,9-7 1,10 3-296,1-14-149,13-8 495,-3 1 0,18-16-110,7 0 541,8-8 0,9-9 0,1-1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8329,'7'-17'0,"-5"0"497,4-1 0,-2 7 397,2-1-374,-4 1 160,5 1 258,-7 2-847,0 8 0,0 8-28,0 4 1,0 3-349,0 2 0,0 8 245,0 4 0,0 2-157,0-2 0,0 1 15,0-7 0,0 0-634,0-5 508,0-1 0,0-5-57,0-1 1,8-7 131,3 2 1,-1-4-175,2-2 155,-1-8 1,6 0 92,1-3 0,5-5 31,0 5 1,6-3 49,-6 3 0,2-3 147,-2 9 1,-2-7-33,8 6 0,-8 1 406,2 5-217,-4 0 49,-9 0 0,-3 2-87,-7 3 1,-3 5-101,-9 7 1,-1 2-111,-16 4 0,6-1 110,-6 6 0,2-6 178,-2 1 0,4-10 130,8-1 0,5-9 954,1 3-680,7 4-447,-4-8 0,16 5-97,4-7 0,9-5 162,2-1 0,7-6-684,-1 7 0,4-9 297,2 3 1,-1-3-975,1 3 0,-1-5 119,1 5 954,-1-5 0,1-1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8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8323,'15'-7'-351,"-4"-5"1,-1 4 647,-4 3 1,-2 1-130,7-2 1,-5 4 210,5-4 1,-5 6 22,6 6 1,-8 4-10,1 7 1,-3 6-116,-2 0 1,-2 14 169,-3-3 0,1 7-534,-8-1 0,6-4 120,-5 5 1,7-7-210,-2-5 0,-1 2 87,1-8-131,0 0 0,8-8-36,4-3-126,-4-4 244,13-8 0,-11-6 85,7 0 0,-7-13-82,2 2 1,-2-6 86,2 0 0,-4 3-261,3-3 1,-1-4 84,2-1 0,-4 1-342,4-2 1,3 8 158,3-2 0,1 3 6,-1 3 1,3 2 387,-3 3 1,-3-1-274,3 7 1132,-8 0-735,11 6 0,-11 2 630,7 4 1,-7-2-226,2 7 1,-2 1 9,2 5 1,-4 0-85,3 1 0,3-1 68,-2 0 1,0 1-274,-6-1 1,5 0-239,1 0 1,2-5-351,-3 0 1,-3-7 186,4 7-586,4-8 536,-8 3 0,7-7-6,-3 0 1,-2-7-50,7-5 1,-5-3-187,6-3 0,-3 1 136,3 0 0,3 0-51,-3-1 1,-3 1 386,3 0-283,-1 7 782,7 2 0,-3 16-285,-3 4 1,-3 5 285,-3 6 0,-4-4 156,4 4 0,-4 2 434,-2-2 0,0 6-636,0-6 1,2 2-199,3-2 1,-1-4-912,8 4 1,-7-5 508,7-7 0,-6 3-1254,5-8 0,3-1 651,9-5 1,-2 0 730,8 0 0,-8-7 0,4-3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9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52 8304,'9'-8'-96,"1"4"-198,-4-7 480,-5 7 1,7-6 360,-8 5 0,-2 3-179,-4-4 1,3 4-169,-9 2 1,-1 0-299,-10 0 1,-4 2-80,-8 4 1,0 3-118,1 9 0,-3 5 178,-3 0 0,-2 6-138,-4-6 1,5 0 542,12-6 0,5-2 66,6-3 102,9 3-294,1-5 0,10 1 272,4 1 0,3-6 3,9 5 1,-1-5 34,0 6 0,6-7-183,0 7 0,0-6 5,-5 5 0,-1 1-173,0 5 0,0-6 40,1 1 0,-1-2-605,0 1 1,1 4 313,-1-3 1,0-2-747,0 1 1,1-5 405,-1 5 1,0-7-469,1 2 0,-1 2 197,0-2 1,1-1-486,-1-5 1225,0 0 0,0 8 0,1 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1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8336,'10'0'286,"-3"0"767,1-8-438,-6 6 221,6-5-26,-8 7-481,0 7 1,0-3-127,0 8 1,0-1-181,0 6 0,0 1-4,0-1 1,0 6 167,0 0 1,0 0-803,0-6 529,0 8 0,0-5-288,0 3 0,0-10 139,0-1 1,0-7-192,0 7 198,0-8 169,0 4 1,1-8 395,5 0-259,-4 0-306,6 0 1,-6-6 155,4 0 1,-5-7-331,5 1 1,4-1-41,1 1 0,-1-3-43,1 3 1,1-3 172,5-3 0,1-1-75,-1-4 1,0 4 279,0-4 0,1 6-68,-1 5 0,0-3 643,1 3 1,-7 5-331,1 1 1,-1 4 762,7 2 1,-7 0 654,1 0-588,-1 0 1,1 8-340,-1 3 1,-7 6 19,2 6 1,-4-3-7,-2 3 1,0 4-180,0 1 0,0-1-632,0 2 1,0-6 195,0 6 0,5-6-1414,1 6 0,0-6 353,-6 6 1,6-8 1032,0 2 0,15-4 0,-2-2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5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10082,'17'0'1351,"0"0"-941,1 0 0,5 0 187,0 0 0,7 0-69,-1 0 0,-2 0-378,2 0 1,-8 0-284,2 0 0,2 0-312,-2 0 0,-2-2 132,-9-4-552,3 5-2048,-13-7 1490,6 8 1423,-16 0 0,-9 8 0,-10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20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9636,'8'-10'1862,"-4"3"-2047,7 7 2146,-7 0-1235,4 0 0,-8 7-784,0 5 1,-16 5-1734,-7 6 1791,-23 4 0,-15 8 0,-18-1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36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7854,'11'-16'-1507,"1"5"1822,-8 3-132,3 0 1,-5 1 120,4-5 1,-4 2-110,4 5 0,-2 3 756,1-4-180,-3-4 80,6 8 175,-8-5 192,0 7 2144,0 0-2972,8 7 0,-4-3 100,7 8 0,-5-6-93,5 5 1,-5-5-401,6 5 1,-1-7 44,6 2 0,7-4 9,-1-2 0,7 0 36,-1 0 0,-2-2-227,2-4 0,-2 4-45,2-3 1,-4-3 18,-8 2 1,0 0-512,0 6 438,-7 0 0,0 0-356,-5 0-126,-3 0-146,6 0-82,-8 0-2154,0 0 2640,0-7 0,-2 3-493,-4-8 0,2 7 371,-7-7 0,5 8-165,-5-2 750,-1-3 0,-5 7 0,0-4 0,5 4 0,1 2 0,7 0 0,-12 0 0,14 0 737,-5 0-151,7 0 3632,0 0-3761,0 8 1,-2 7-3,-4 8 0,2 8 11,-7-2 1,-7 11-150,-5 6 0,-2 4-240,2 2 0,2 0 100,-8 0 0,0 0-434,-5 0 1,-1 0 14,1-1 1,5-1-277,0-3 1,6-5-16,-6-8 0,8-1 220,-2-4 1,10-4-2121,1-8 1185,8 0 1248,-11-7 0,13-2 0,-6-8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3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8156,'0'-11'86,"0"-1"0,2 8-86,4-2 1174,-4 4-671,6 2 0,-6 0 330,3 0 1,-1 0-326,8 0 1,-7 8-4,7 4 0,-6 5-203,5 6 0,-7-2-381,2 8 1,-4 0 3,-2 5 1,0-5-30,0 0 0,0-8-171,0 2 0,-6-4-535,0-1 0,1-7-1050,5 1 1280,0-8 1,-2 3 152,-4-7 0,4-2 145,-4-3 0,4-5-147,2-7 1,2-1 428,4 1 0,4-8 0,7-2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36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8121,'12'-2'0,"-1"-4"0,1 4 973,5-4 1,0-2-369,1 3 0,1-3 144,4 2 0,-4 4-260,4-3 0,-4-3-330,-1 2 0,-1 0 32,0 6 1,1-5-257,-1-1 1,-2-2 70,-3 2-1193,3 4 620,-13-5-139,6-1 1,-8 4 284,0-7 0,0 5-248,0-6 15,-8 9 713,-2-13-142,-7 14 119,0-13 0,5 13 146,1-4 54,7 4-128,-11 2 1,11 0-115,-8 0 266,8 0 0,-5 0 103,3 0-100,4 0 1,-11 8-128,7 4 0,-6 3 438,7 2 1,-3 2 106,2 4 0,4-1 185,-4 6 1,5-1-227,1 2 0,1 2-5,5-8 0,4 6-566,7-6-1,0-2 58,1-10 1,1 3-331,4-8 1,4-1 213,7-5 0,-3 0-1675,4 0 1,-10-7 1664,9-5 0,5-3 0,5-2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3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519 225 8064,'0'-27'0,"0"2"74,0 8 0,0 0-14,0-1 0,0 7 784,0-1 0,0 1-225,0-6 0,0 5 426,0 1-675,0-1 0,-2-3-59,-4 3 1,2 4-1,-7 8 0,-1 0-64,-5 0 1,0 0-53,-1 0 0,-5 16 38,0 7 0,-8 10-154,3 7 0,-11 4 112,-1 8 1,0 8-137,5 3 1,0 2 145,1-1 0,7-1 41,4-11 0,4 8 9,1-14 1,9 6-56,3-12 0,4 0-228,2-5 0,8-8 90,3-4 1,7-4-411,5-2 0,3-5-3,9-1 0,0-7-179,-1 2 0,1-4 74,-1-2 0,5-2-152,-5-4 1,5-3 66,-10-9 0,1-5 77,-1 0 0,2-8 0,-8 3 1,2-5 94,-2-2 0,-9 1 313,3-1 1,-9 6 135,3 1 374,-7 6 80,4-3 871,-8 8-1022,0 8 1,0 9-82,0 11 1,0 6 348,0 6 0,0-1-154,0 6 0,0-1-360,0 2 0,0 2-212,0-8 1,0 6-147,0-6 0,0 0 25,0-6 1,1 0-687,5 1-1864,-4-9 1169,6 7-432,-8-14 1089,0 5 924,-8-14 0,-1-11 0,-9-9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39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9159,'0'-12'1375,"0"1"1,10-1-153,7-5-47,0 0-707,16-1 1,-6 7 509,8-1 0,-1 1-374,1-7 1,-1 7-1178,1-1 0,1 7 411,5-7 1,-5 8-1849,5-2 0,-11-1 2009,-1 1 0,0 0 0,6 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0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8152,'9'-17'400,"1"2"780,-4 3-638,-4-3 1,7 13 200,-3-4 0,-2 4 1160,8 2-945,-9 8-538,13 2 0,-14 7 640,3 0-530,-3 8-204,-2 2 0,6 2-230,0 0 1,0-8-1225,-6 2 867,0-4 1,2 4 269,3 0-1773,-3-7 746,6-1-32,0-5-517,1-1 990,9-1 0,-7-16 180,1-3 0,-7-7 304,7-5 0,-6 2 0,5-6-195,3 2 0,7-4 277,2 6 0,8-5 40,-3 5 0,11-1 97,1 7 1,6 0 17,-5 0 0,-1-1-50,-5 1 0,-7 7 52,1 5 0,-13 3-56,1 2 37,-11 0 0,1 2-111,-7 3 0,-2-1 0,-3 8 0,-5-1 30,-7 7 0,-1 5-6,1 0 0,-6 2 21,0-2 0,-8-2-44,2 8 0,3-6 217,-3 6 1,2-8-115,-2 2 1,4-2 177,8 2 1,7-10-57,4 5 0,4-11-199,2 5 1,2-8 6,4 2 0,6-5 92,11-1 1,4-7-381,7-5 1,-1-3 113,-4-2 1,1-1-513,-7 1 1,1 0 278,-7-1 1,-2-1-634,-3-4 0,-5 4 379,-7-4 1,0 4 610,0 1 0,-15-7 0,-4-2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8040,'0'-17'546,"0"-1"311,0 9-190,0 1 97,0 8-56,0 0-520,-7 0 0,5 8-78,-4 3 0,-2 12 126,2 6 0,1 14-15,5 8 1,0 15 210,0 9 0,0 7-295,0-1 0,0 4-95,0 1 1,-6 1-133,0-1 1,0 0-810,6 1 1,2-8 514,4-4 0,-2-6-517,7-6 0,-1-5-713,2-12 0,3-11 1614,-4-12 0,3 0 0,1-6 0,3-7 0,3-7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1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0 406 8119,'0'-10'1179,"8"3"-1090,3 7 0,5-6-146,1 0 1,2 0 2117,4 6-1261,-3-7 0,12 3-487,-3-8 1,-2 7-488,2-7 0,-8 2-1833,2-1 1155,-4-4 166,-2 5 1,-7-7 300,-4-1-1,-4 7-4,-2-1 0,-8 6 36,-3-5 0,-5 5 530,-1-5 62,0 7 0,-1-4 212,1 8 1,2 2 156,3 4 1,-1 11-298,7 12 0,-2 11 28,2 6 0,4-1 22,-3 1 1,3-2-249,2 2 1,0 2 59,0-8 1,0 1-652,0-7 1,0-1 25,0-4 0,0-4-209,0-8 1,0 0-55,0 1 133,0-9 541,-8 7 0,-2-14-160,-7 3 1,0-5 833,0-5 1,-1-3-333,1-4 1,5-1 764,1 7 1,7-2-307,-2 3 0,6 1-81,6-8 0,4 1-551,7-6 1,8-3-4,4-3 0,11 2-211,6-8 1,4-1 158,2-11 0,2 5-932,4-5 0,-5 5 96,5 1 0,-6-5-226,-6 0 0,-4-1 445,-7 7 1,-8 7-459,-4 4 746,-4-4 1,-4 8 98,-3-5 770,-4 13-561,-8-4 870,-8 13-381,-2-6-320,-7 8 1,0 0-113,-1 0 1,7 0-201,-1 0 0,1 0 72,-6 0 0,-1 0 32,1 0 0,0 0 57,-1 0 1,1-6-91,0 0 1,1-7 334,5 1 1,-4-3 151,3-2 620,4-1-346,-7 9-384,13-6 1,-6 15-142,8 0 1,0 9 41,0 14 0,6 10 271,0 7 1,7 14-100,-1-2 1,9 11 116,2 1 1,0 3-125,-6 2 1,6 0-128,1 0 1,0 1-523,0-1 0,-3 0-597,8 0 0,-8-7 34,2-5 0,-4-5 472,-2-6 1,-1-9-1056,-5-8 0,4-8-395,-3 2-74,-4-4 1270,-1-9 0,-1-16 572,0-11 0,0-20 0,-6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1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8027,'-17'0'0,"0"0"0,-1 5 1543,1 1 1,0 2-697,0-2 0,-6-2-332,-1 7 0,-4-5-150,5 5 0,-8 1-978,2 5 1,2-1-200,-2-5 1,8 3-630,-2-9 0,10 1 1441,1-6 0,1-8 0,-7-1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9027,'-2'17'1844,"-3"1"0,3 1-1194,-4 4 1,-2 0-249,2 12 0,1-10-131,5 9 1,-6-5-109,0 0 0,0 2-172,6-8 1,0 0-844,0-6 1,2 0 645,4 1 0,-2-1 206,7 0 0,1 0 0,5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8027,'11'-6'3004,"1"0"-1837,-9 1 1,7 5 156,-4 0-468,-4 0 1,13 0-448,-3 0 1,-3 5-365,3 1 0,-1 6 299,7-7-344,-1 9 0,8-5 0,2 9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8121,'9'-11'0,"-3"-1"300,3 8 1,1-9 213,7 7-39,-7-8-474,5 13 0,-11-7 263,8 8-304,-8 0 222,3 0-75,1 0 1,-4 0 224,7 0 0,-5 0 245,6 0 0,-1 6-49,6-1 1,1 3 167,-1-2 0,0-4-219,1 4 1,5-3-112,0 3 1,0-4-302,-6 4 1,2-4 59,4-2 1,-3 0-963,3 0 0,-10 0-203,-1 0 0,-3-2-2116,3-4 3156,3 4 0,-13-13 0,6 5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2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8005,'0'-11'2035,"0"-1"-788,0 9-505,0-5-457,0 8 0,-6 2-44,0 4 0,1-3-145,5 9 0,-6-1 82,0 7 1,-7 1-323,1 4 1,-3-2 41,-3 8 1,1 0-111,0 5 0,-2 7 48,-4-1 0,5-1 24,1-11 0,2 3 112,9-8 1,0 0-53,6-5 0,0-7 168,0 1 1,8-9-47,3 3 1,12-4-8,6-2 1,12-2-94,5-4 1,6 3-165,5-9 1,-5 2 113,0-1 1,-2 1-86,-10 5 1,-1 3 29,-10-4 0,-4-2 50,-8 2 0,0 1-296,0 5 91,-7 0-683,-2 0 436,-8 0 0,-8 0-206,-4 0 1,-3 5 770,-2 1 0,0 0 0,-8 2 0,-2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3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9789,'0'17'3270,"-5"6"-2552,-1 0 0,-6 8-86,6-2 0,-1 9-162,1 2 0,4 3-44,-4-3 1,4-4-1459,2 5 0,0-5 703,0-1 1,0-6 328,0 0 0,0-1 0,0 7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4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8021,'-9'-17'1402,"1"7"-505,8-5 0,8 13-218,3-4 1,-1 4-19,1 2 0,7 0-385,5 0 0,7 2-48,-1 4 1,4-4-153,1 3 1,1 3 91,0-2 1,-3 7-425,-3-1 1,-4-3 257,-8 3 1,-7 5-332,-4 6 0,-4 8 227,-2-2 1,-8 6 92,-4 5 1,-5-2 28,-6 8 0,-4-7 132,-7 1 0,5-3 71,0-3 1,2 1-63,-2-1 1,-2-1-399,8-4 1,0 2 128,6-8 1,6 0-713,-1-6 0,2 0 33,-1 1 1,1-1-212,4 0 0,5-5-21,-5-1 101,4-7 129,-6 4 524,6-8 1,-5-2 264,7-4 0,0-3 0,0-9 0,0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4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8021,'11'0'522,"1"0"0,-6 0 58,5 0 1,-1 2 1224,1 4-1259,5 3 0,-7 8 100,9 1 0,-7-7-212,1 1 0,-3-1-540,3 7 1,-2-7 138,-5 1 1,-1-3-1390,8 3 731,-9 3-200,13-5 48,-7-1 0,9-1-97,-1-8 1,-2-2 873,-3-4 0,11-11 0,-4-10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4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8021,'17'10'156,"-5"5"233,0-3 366,-9 3 0,11 2-254,-8 1 0,-1-7-105,-5 1 0,6-7-153,0 7 0,2-6-967,-3 5 0,-1-7 195,8 2 0,-1-4 529,7-2 0,-1 0 0,0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4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121 243 8021,'12'0'1219,"-1"0"0,-5-6-532,6 0 0,-1-1 28,7 1 0,5 4-165,0-4 0,5 4-25,-5 2 1,8 0-427,-2 0 1,4-5-267,1-1 0,-5 0-647,0 6 0,-8 0 538,2 0 1,-4-2-2106,-1-4 980,-1 5-170,-7-7 481,-3 0 750,-7-1 1,-2-7 339,-3 5 0,1 1 0,-8 4 0,8 2-52,-1-7 52,-5 7 0,6-9-23,-7 7 1,7-2-8,-2 2 1,4 3 745,2-9 0,0 6 794,0-5 103,0 7-350,0-11 364,0 13-511,0-6-727,0 8 0,-2 2-40,-4 4 1,3 5-50,-9 12 1,0 4 107,-5 8 1,-6 9-138,0 8 0,-10 2-64,-1 9 0,-1-2-892,-5 3 1,3 3 589,3-3 1,-1-5-1125,1-1 1,1-4 612,4-3 0,4-6-240,8-5 0,5-5 266,1-7 0,7-8-1551,-2-9 1410,4-7 1,2-4 720,0-12 0,8-11 0,2-4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5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8290,'6'-12'590,"0"1"903,0-1-447,-6 3-56,0 1-621,-8 8 0,0 2 264,-3 4 1,-5 3-180,5 8 0,1 8-4,-1 4 1,-1 10-457,-5 1 0,1 8-326,5-2 0,-3-2-751,9 2 1,-1-9 637,6-2 1,0-3-468,0-9 1,0 0 293,0-5 1,9-9 617,9-3 0,-1-12 0,8-3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5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8021,'8'10'0,"1"3"884,8-7 0,3 0-156,3-6 1,-4 0-23,4 0 1,2 0-232,-2 0 0,6-6-125,-6 0 1,6-7-582,-6 1 1,2-1 243,-2 1 1,-10-3-864,5 3 0,-7-3 320,1-3 0,1 1-26,-7 0 0,0 0 1,-6-1 323,-8 1 1,0 5 218,-3 1 0,-5 7-70,5-2 1,-5 12 962,-1 6-570,0 3 1,0 10 1428,-1 4-878,1 3-462,0 3 0,5 0 323,1-1 0,7-1-258,-2-4 0,4 3 107,2-3-431,0-4 1,0 0 0,2-8 10,4 1 0,3-3 0,9-1-752,-1-3 1,2-7 391,4 2 0,-2-6-2965,8-6 3174,0-4 0,6-7 0,-1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278 672 6673,'0'-18'2742,"0"1"-1962,0 0-578,0-1 0,0 1 14,0 0 0,0 5-159,0 1 0,0-1 57,0-5 0,0 0-170,0-1 0,-6 7 109,0-1 0,-7 3-137,1-3 0,2 3-22,-1 3 0,-1 4-94,-5-4 0,6 6 196,-1 6 0,1-2 80,-7 7 0,1 1 139,0 5 1,-1 0-111,1 1 0,2 1 186,3 4 0,-1-2 31,7 8 1,-6 0-11,7 5 1,-1-5-137,6 0 1,8-8-154,3 2 0,6-4-43,6-1 0,-1-9-287,6-3 1,1-6-286,6-6 0,-1-5 304,1-12 0,0-4-277,-1-8 0,-5 1 153,0-1 1,-8-5 8,2-1 1,2 1 13,-2 5 1,-6-5 63,-5 0 1,-3-8 50,3 2 1,1-4-28,-7-2 1,2 2 399,-2 4 1,-4 5-268,3 12 1064,-3 4-659,-2 16 0,0 5-15,0 16 0,-7 7 87,-5 15 0,-3 9 287,-3 3 0,1 6-130,0 5 1,0-1 130,-1 7 0,7 1-58,-1 5 1,8-6-154,-1 1 0,-3-9-401,2 3 1,2-10-58,10-2 1,-2-9-46,7-3 0,3-7-102,9-9 0,4-9-574,7-3 0,3-14 31,3-9 1,-1-8 761,7-10 0,0 1 0,6-1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6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8070,'12'-8'115,"-1"-4"0,-5-1 157,5 1 1,-5-1 386,6 7 0,-6 0-202,5 6 1,1 0 6,5 0 0,-6 4 67,1 8 0,-1 1-165,7 16 1,-9 6-179,-3 5 1,-4 8-23,-2-2 1,0-2-175,0 2 1,0-5-9,0 5 1,-2-8-206,-4 3 1,4-5-251,-3-1 0,-3-6 65,2-1 103,0-6-112,-1 3 654,5-16-164,-6-1 0,8-16 86,0-3 1,0-12-173,0-6 0,0-6-8,0-5 0,2-4-141,4-8 0,3 6 108,9-1 1,7 1-100,4-6 0,3 1 101,3-1 1,7 6-239,4-1 1,-2 9 47,3-2 1,-9 3 136,2 3 0,-3 7-1,-3 4 1,-7 9-10,-4 3 0,-3 7-411,-3-2 1,-6 4-164,1 2-282,-8 0 969,3 8 0,-7 1 0,0 9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6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10173,'0'25'1001,"2"-6"-757,4 4 1,-4-4-10,4-1 0,1 7 86,-1 4 0,0-3-72,-6 3 1,0-6-146,0 6 0,6-2-23,0 2 0,-1 2-149,-5-8 0,6 0-408,0-6 1,2 0-567,-3 1-44,-3-9 726,6-1 1,-8-10 297,0-4 1,0-9-56,0-8 0,0-8 28,0 2 0,6-3-9,-1-3 0,3 0 164,-2 1 0,3 1 86,9 4 1,5 4-17,0 8 0,6 6 1,-6-1 0,6 8-81,-6-2 1,5 6 87,-4 6 0,-1 2-145,-6 3 1,-8 5-2,-3-5 1,-4 5-58,-2 1 0,-2 2-179,-4 4 0,-3-2-201,-8 8 1,-8-8-1173,-4 2 1611,4 4 0,-16-7 0,5 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6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8082,'-10'7'0,"-3"3"616,7 7-385,0-7 0,8 5 937,4-3 1,6-5-381,11-1 1,-2-4-106,8-2 1,1 0-137,11 0 0,-3 0 21,8 0 0,-1-2-715,1-4 0,2 3-225,-8-9 0,0 6-1489,-5-5 1,-2 7 336,-5-2 1524,-3-4 0,-7 9 0,-1-7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7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10455,'18'0'2054,"-1"6"-1268,0 0 0,0 5-25,1-5 1,-3 7-196,-3-1 1,3-4-16,-4-3 0,-1 3-595,2-2-868,-9 7-2137,13-11 2421,-14 14 0,5-7-557,-7 8 0,-5 1 223,-1-1 1,-8 0 961,3 1 0,-4 7 0,-3 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7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8093,'-8'18'0,"-3"-1"419,3-7 1,0 5 642,8-4 0,0-1-440,0 2 1,0-7 43,0 7 1,0-6 357,0 5-603,0-7 1,-5 6 50,-1-5-675,0-3 194,6 6-408,0 0 39,0-6 17,0 5-529,0-7 115,0 0 680,0 8 0,8-6-44,3 4 0,-1-2 86,1 1 1,1-3 0,7 4-1170,4-4 804,-4-2 0,14-8-1090,-4-3 1012,11-5 1,-3-1-249,3 0 607,-3-1 1,-3 3-9,1 4 0,-8 3-209,-4 8 978,-4 0 0,-4 2-515,-3 4 1,1 3 1462,-7 8 1,0 1-117,-6-1 0,0 0 414,0 1 0,0-1-1053,0 0 0,0-5-117,0-1 1,-2-5-440,-4 6 0,2-9-21,-7 3 0,5-4-805,-6-2 0,7-6 451,-7 1 1,3-9-1329,-3 3 1,-3-7-2,3-5 0,3 2-451,-3-8 0,0 6 1003,-5-6 0,6 1 34,-1-7 1,6 0-46,-5 1 902,7 7 0,-4-6 0,8 6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8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52 8420,'0'-10'3499,"0"-5"-3143,0 13 1,7-6-64,5 8 0,3-5 1,3-1-91,-1 2 1,0 2 21,0 2 0,-5 0-263,-1 0 252,1 0-645,5 0 167,1 0 52,-1 0 1,-6 8 179,1 3 0,-8 5 37,2 1 1,-5 8 403,-1 4 1,0 4-175,0 1 0,0 6 756,0 1-685,0 7 1,0-10 0,0 6 310,0-1 0,-1-3-366,-5-5 1,2-1-305,-8 1 0,3-8 6,-3-4 1,-3-4 356,3-2-770,-3 1 0,-2-3 244,-1-3 0,7-5-665,-1-7 1,1 0 359,-6 0 1,-1 0-1923,1 0 1621,0-7 1,5-9 150,1-7 0,7-10 671,-2-1 0,12-8 0,3-10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8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7981,'17'0'0,"1"0"1027,-1 0 0,6 6 298,0 0-927,0 0 0,-4 0 180,4-1-534,-3 1 112,5-6 0,-8 6 0,0 0 34,0-3 1,-5 1 186,-1 2-412,-7-4 1,4 13 108,-8-3 1,0 3-150,0 3 0,-2 6 15,-4 5 0,-3 4 59,-9 2 0,1 5 94,0 0 1,0 1 126,-1-7 0,1 7 75,0-1 1,-1 0-118,1-5 0,6 5 78,-1 1 1,0-1-34,-5-6 1,6 1-182,-1 0 1,8-7-45,-1 1-188,-5-8 0,8 4-324,-4-7-440,4-9 415,2-1 0,8-10 178,4-4 1,5-11-541,6-12 0,10-5 332,7-7 1,2 5 33,-2-5 0,-3 11 219,3 1 35,-11 8 112,4 3 1,-8 5 160,4 7 1,-4 0 539,-8 6-157,-7 8 1,-1 2 512,-3 7 0,-4 0 281,4 1 1,-5-1-511,-1 0 0,-7 0 0,-5 1-273,-3 7-204,-2-6 1,-3 8-270,-3-4 1,-2-4-195,-3 4 0,-5-2 0,4 0-35,-4 3 1,5-1-843,-1-6 446,8 0-456,-4-7-1,7 5 666,1-13 0,7 13 138,3-13 129,7 6 0,7-8 0,5 0-447,3 0 458,3 0 408,-1 0 0,0 0-453,1 0 0,-7 0 79,1 0 448,-9 0 113,5 0 1,-14 2 516,1 4 1,-15 1 225,3 5-560,-12 3-217,2-5 33,-7 0-166,7 5 1,-4-11-60,8 7 1,6-7-84,5 2 151,8 3-133,-3-7 1,14 12-23,5-8 0,11 5 490,6-5 0,3 7 28,3-1 1,0-2 143,-1 1 0,1-5-233,-1 5 1,-5-7 8,0 2 0,-6 2-617,6-3 146,-8 1 0,4-6-734,-8 0 552,-7 0-1647,-2 0 0,-8-2 151,0-4 1654,0 5 0,0-23 0,0 5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8161,'11'0'651,"1"0"1,-3 2 1581,3 4-1527,3-4 0,-11 13 136,8-3 406,-8-5-503,11 9-252,-13-7-1,6 1-410,-8 5 178,0-13-927,0 14 669,0-7-2242,0 1-1847,0 5 2030,0-13 505,7 6 963,3-8 589,7-8 0,8 6 0,2-5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49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 8575,'-5'11'0,"-3"-1"0,-2-3 1822,-3-3-1471,5 6 1,-1-8 159,3 3-1,4-3-269,-13-2-46,13 8 1,-12-4-689,8 7 292,-15-7-724,10 19 1,-16-9 687,4 15 0,2-1 0,-6 7 51,2 0 0,2-1 85,5 1 1,3-6 0,2-2 139,1-3 0,8 5 756,-2-6-404,5 0-231,-7-5 401,6-9 255,-6 7-859,8-14 153,0 5 152,0-7-151,0 0-266,8 0 0,-4-5 265,7-1-1131,1-8 693,5 12 1,0-11-215,1 7 0,-1-5 204,0 5 0,6 0-166,0 6 674,0 0-171,2 0 257,-5 0 1,3 2 385,-12 4 1,3 3-334,-9 9 0,1-7 166,-6 1 0,0-1 408,0 7 1,-2-7-302,-3 1 0,-7-3-412,-11 3 1,4 1 95,-4-7 0,-2 6-508,2-7 1,0 3 238,5-2 1,7-4-877,-1 3 190,8-3 267,-11 6 0,15-4 89,0 7 0,8-7-79,9 2 0,0 2 266,1-3 0,1 1-65,4-6 1,-4 2 212,4 4 54,-4-4 0,-1 7-96,-1-3-7,0-4 192,-7 14 1,-4-9-57,-12 5 0,-6 3-34,-11-3 1,-4 3 91,-7 2 12,-9 1-138,7-1 0,-6 0 382,7 0 1,6 1-12,0-1 1,10 0 141,2 1 0,2-1-79,9 0 1,0-5 931,6-1-97,0 1-570,8 5 0,9-2 429,12-3 0,4 1-501,1-7 1,3 0-82,3-6 1,-2 0-162,9 0 0,-7-2-521,6-4-87,-8-3 1,5-3 0,-9 3-763,1 1 1,-6 0-17,-1 2 0,-6 4-3681,1-3 4661,-12 3 0,-3 2 0,-8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4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9254,'7'-9'2561,"-3"1"-1903,8 8 1,-7-2-111,7-4 1,-6 4-178,5-3 1,-5 3-26,6 2 1,-7-2 93,7-4-166,-8 4-290,3-6 178,-7 8 11,0 8 0,0 2 33,0 7 0,0-6-1,0 1 1,-2-1 73,-3 7-111,3-1 1,-6 0-70,8 1 1,0-7-149,0 1 1,0-1-134,0 7 1,-2-1 97,-4 0 0,-3 6-423,-9 0 0,-6 8 124,-5-2 0,-4-2-56,-2 2 0,3-6 110,3 5 1,-4-5 83,4 6 0,3-8 462,-3 2 1,13-9-132,-1-3 723,11 1-580,-1 5 0,16-5 227,9-1 0,1-7-202,10 2 0,1-4-90,11-2 1,-5 2-184,5 4 1,-7-5-385,-5 5 0,4-4-195,-5-2 1,-3 0-564,-2 0 1,-9 6-2769,-3 0 3929,-7-1 0,-4 3 0,-9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7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53 520 7653,'-18'0'1148,"1"7"-912,7-5 113,3 6 121,7-8 265,0 0-587,7-8 1,-3-1-262,8-9 1,-1 1 115,7 0 0,-1 0-73,0-1 0,6 1-92,0 0 0,0-6-37,-5 0 0,-7-6 69,1 6 1,-1 0-80,7 5 1,-9 1 132,-3 0 0,-4-1-5,-2 1 1,0 6-5,0-1-29,0 8 157,-8-11 0,-1 13 49,-9-4 0,1 6 177,0 6 0,-1-2-59,1 7 1,0-5 402,0 6-370,-1-1 1,3 6 119,3 1 0,-1-1 2,7 0 0,-2 2-42,3 5 0,3-5-165,-4 4 0,4 2-14,2-2 0,0 2-135,0-2 1,6-4 61,0 4 0,7-9-185,-1-3 0,3-5 90,2 5 1,2-7-150,5 2 1,-3-6-612,8-6 1,5-3 384,6-9 0,3-1-149,-3-4 1,2 2 132,4-8 0,2 8-31,-7-2 1,-1-2 136,-5 2 1,-1 0-29,1 6 0,-2-1 194,-5 1 0,-3-6 175,-7 0 0,-3 0 31,-3 6 0,1-1-114,-7 1 0,0-6 998,-6 0-504,0 0 1,-2 7 176,-4 5 1,2-3-241,-7 9 1,-1-1 595,-5 6-637,-1 0 1,1 2-232,0 4 1,0 1-31,-1 5 1,7 1 117,-1-7 1,3 7-318,-3-1 89,-3 3 0,7 3 130,-4-1 0,5 0-60,7 1 0,0-7-178,0 1 144,0-1 1,2 4-144,3-3 1,-1 1 74,8-7 0,-6 0 98,5-6 0,-5 6-125,5 0 0,-5-1 192,6-5 51,-8 8 0,9-4 10,-7 7 0,0 1 251,-6 5 1,5 2-139,1 4 0,0-3 9,-6 3 1,0 4-122,0 1 1,0 11 55,0 1 0,0 8 187,0-2 1,0 6 58,0 6 1,-8 3 102,-3 9 0,-1 1-327,-5 4 1,3 1-227,-9 5 1,-2-10 78,2-7 0,0-16-212,6-2 1,-6-8 111,0-3 0,0-10 63,5-8 0,1-2-534,0-9 0,0 0-499,-1-6 1,-5-8-885,0-3 1,-2-7 873,2-5 0,-2-9-1371,-4-9 2357,-3-7 0,5-4 0,-8-9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5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8310,'-10'-17'0,"4"0"0,4-1 2592,2 1-1052,0 0-219,0-1 1,8 3-618,3 4 1,7 3-43,5 8 0,-2 0-132,8 0 1,0 6-112,5-1 0,-5 9-425,0-3 0,-6 3-350,6-3 1,-8 5-515,2-5 0,2 5-2454,-2 1 3324,0 8 0,-6-6 0,1 6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6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8455,'-8'-18'4196,"6"9"-3038,-5 1 1,5 8 665,-4 0 0,-4 0-753,-7 0 1,-8 0-278,-4 0 0,0 8-1129,-5 3 1,7 12 334,-14 6 0,1 4 0,-12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8169,'0'-17'2470,"0"7"-1053,8-5-949,1 13 0,8-12 66,1 8 1,-1-5-69,0 5 0,1 0-189,-1 6-168,0 0 0,6 0 0,0 0-42,0 8 0,-11 2 0,-2 9-263,-3 4 0,-1 4 159,-6 7 0,-13 7-436,-5-1 0,-13 8 227,-3-2 0,-1 4 241,-5 2-14,-4-8 52,7 6 309,-5-13-223,7 5 1,3-13 104,3 0 0,6-8 0,9 2-114,3-4 0,7-7 105,-2-1-176,4-7 1,4 9-210,4-7 1,9 0-361,8-6 678,8 0 1,-4 0-522,8 0 0,-1 0 0,-1 0-330,-4 0 1,2-2-330,-8-4 0,0 4 350,-6-3 1,-6 3-220,1 2 0,-10 2 351,-2 3 1,-2-3 549,-10 4 0,-7 4 0,-8-1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7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8169,'-27'-18'2443,"2"1"-659,16 8-1032,1-7-379,8 14 0,4-5 606,8 7 0,1 0-415,16 0 1,7 0-205,10 0 0,6-6-86,6 0 0,-2 0-504,7 6 1,-7 0 236,1 0 0,-5 0-1434,-6 0 1,2 0-995,-7 0 0,5 2 2421,-6 4 0,-7 4 0,-8 7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8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35 8178,'7'-17'0,"-5"7"0,8 3 1935,-4 7-1193,-4 0 0,7 0-516,-3 0 0,-4 7 18,4 5 1,-6 9-184,-6 2 1,2 8 111,-7-2 1,1 3-232,-2 3 0,-1 5 151,7 1 1,4-1-978,14-5 0,1-1 216,16 1 13,0-8 25,13 5 171,-5-13 688,5 6 1,-9-5-67,-5 3-406,5-4 966,-14 6 0,1-2-418,-9 0 1,-7 0 120,2-6 1,-6 1-88,-6-1 0,-4 6 88,-7 0 0,-6 0-364,0-6 0,-6-5-318,6-1 1,-8-7-864,2 2 0,4-4 602,2-2 0,-2-2 516,2-4 0,-7-11 0,3-10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8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8141,'27'-9'519,"6"-7"-325,-6 14 1,7-5 889,1 7-700,0-8 1,-9 6-476,-3-4 1,-3 4 60,-3 2 0,-5 0-71,-1 0 0,-7 2 61,2 4 0,-4-2-673,-2 7 1,-8-5 712,-4 6 0,-3-1 0,-2 6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8141,'-17'9'3589,"7"-1"-3031,2-8 1,12 0-165,8 0 0,-1-2 251,12-4 1,4 3-181,2-9 1,-2 6-660,2-5 0,0 5-1823,5-6 0,1 9 458,-1-3 1559,-7 4 0,6-6 0,-6-1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7:5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8080,'0'-17'437,"0"0"157,0-1 1,0 1-150,0 0 0,2 5-28,3 1 1,-1 5-163,8-6 1,1 9 29,10-3 0,-4 4 289,4 2-288,4 15 1,-7-1-226,3 15 1,-4 5 74,-2 6 1,-5 7-167,-1-7 1,-7 6 111,2-6 1,-6 8-224,-6-1 0,2-5 69,-7-2 1,1 1-31,-1-7 1,3 3-208,8-14 186,-8 0-11,6-6 120,-5-7-11,7-3 223,0-7 0,0-7-67,0-5 0,5-3-116,1-3 31,0-7-14,-6 6 0,0-12-196,0 8 1,0-7 62,0 1 0,2-4-72,4-1 1,-5-1 73,5 0 0,4-1 51,1-4 0,5-5 288,1-6 1,8 4-109,4 1 0,-2 2 153,2-2 0,-1 4 6,7 7 0,-2 1 33,-5-1 1,3 8-664,-8 4 0,6 4 217,-6 1 0,0 9-3076,-6 3 1872,1 4 1326,-1 2 0,0 16 0,1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0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8176,'12'-10'1899,"-1"5"0,6 3-1471,6 2 0,10-6-144,2 0 0,1-2-123,10 3 1,-5 1 117,5-8 1,-8 8-209,3-1 0,-11-3-286,-1 2 1,-8 0-450,2 6 0,-9 0-2360,-3 0 1480,-7 0 140,4 0 1404,-16 8 0,-9-6 0,-10 6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8176,'2'-9'1550,"4"3"-759,-4 4-149,6 2 1,-8 2-178,0 4 0,0 3 23,0 9 1,0 7-182,0 3 0,0 5-255,0 2 0,0 1-312,0 4 0,0-3-402,0 3 0,0-9-962,0-2 841,0-8 506,7 4 1,-3-10-340,8-3 1,-6 1-403,5-7 466,1 0 0,5-14 552,0-3 0,-7-5 0,5-9 0,-5-2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87 7979,'0'-17'41,"-5"5"336,-1 0 190,-8 1 264,5-6 54,-9 7-522,1 2 0,6 12 42,-1 8 1,1 11 136,-7 23 1,-1 10 53,-4 19 0,4-2 335,-4 7 0,5-7-682,7 2 0,-3-9-25,9-3 1,7-15-1799,9-2 1,12-15 526,6-8 1047,4-12 0,9-3 0,2-8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1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616 1 8714,'0'17'863,"0"0"1,0 1-683,0-1 1,0 0-63,0 0 0,0 6 142,0 1 0,0 6-4,0-1 1,-2 2-122,-4-2 0,2 5-744,-7 1 0,-1-1 88,-5 7 0,0-10-136,-1-3 0,1-7 347,0 3 0,-1-7-79,1-6 337,0 5 1,-1-14-236,1 3 0,6-10 314,-1-7 0,6-3-48,-5-3 1,7 1 19,-2 0 82,4 7-65,2-5 1,6 5 124,0-7 0,7 7 38,-1 5 0,3-3 214,2 2 350,1 0-271,-1 6-199,0 0 1,-7 8-87,-4 4 1,-6 3-290,-6 2 1,-4 3-110,-7 3 1,0 2-196,-1 3 1,-5 5 117,0-4 1,-5 2 101,4-3 0,-6 5-170,1-4 0,2-2 51,-2 2 0,0-6 341,-5 6 0,5-8-141,0 2 1,8 0 507,-2-6 1,6 4-12,5-9 0,2-3 717,5 3-841,3-8 0,2 9 16,11-7 0,7 0 159,5-6 0,0-6-26,11 0 0,-1-9-184,13-3 0,-6 1 36,7-6 1,-3 10-288,2 1 1,-4 1 57,-7-7 0,-1 7-81,1-1 1,-8 8-726,-4-1 0,-10 1 77,-1-2-919,-8 4 1113,3-6 0,-9 8-240,-3 0 0,-5 0 363,-7 0 0,-6 0 371,0 0 0,-2 0 0,2 0 0,2 0 0,-8 0 0,8 2 0,-3 4 0,5-4 0,2 4 0,5-4 427,1-2 0,7 2 121,-2 3-108,4-3 1,2 8-96,0-4 1,0 3 219,0 9 0,6-1-117,0 0 1,5 8 19,-5 4 1,6 4-30,-6 1 1,5 7-152,-5-1 1,0 8-421,-6-2 0,0-2 185,0 2 1,0-7-478,0 1 0,0-5 335,0-6 1,0-2-429,0-4 1,0-10 148,0 4 1,-2-5-265,-4-1 204,4-3 0,-13-8-84,3 0 0,2-2-838,-1-4 1350,-1-11 0,-5-10 0,0-7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1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150 0 8116,'-23'10'0,"0"-5"2239,2-3-1563,2 6 1,3 2-478,5 7 1,-3-6-186,9 1 1,-3-2-485,2 1-11,4 5 0,0-13-622,8 9 1,15-8 1102,2 1 0,16-10 0,5-5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8116,'27'2'433,"-4"4"0,-4-3 645,-1 9 1,-7-6-469,1 5 0,-8-5 159,1 6-827,-3-1 163,-2 6 0,-5 1-2291,-1-1 2186,-8 0 0,5 1 0,-9-1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0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8067,'8'-10'2183,"-4"5"-2119,7 10 0,-7-1-1,2 8 1,2-1 323,-3 6 1,1 7-113,-6-1 1,2 2-41,4-2 0,-4-2-75,4 8 1,-5-6-99,-1 5 1,0-4-295,0 4 0,2-7 155,4 3 0,-2-1-964,7-6 499,-7 4-17,12-19 333,-7 6 1,7-16 35,-5-4 0,3-5 101,-9-6 0,9 2 10,-3-8 0,-1 6 173,2-6 1,-3 8-85,3-2 0,3 4 202,-3 2 0,-3 1-54,3 5 1,-1-3 230,7 8 0,-7 1-143,1 5 1,-1 0-24,6 0 1,1 0-70,-1 0-192,-7 7 0,3 3-758,-7 7 0,0 6 425,-6 0 0,-6 8 371,0-2 0,-15 4 0,2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0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43 173 8067,'-18'0'337,"1"0"1,9 0 553,8 0 1,18-8-249,16-3 1,3-5 40,9-1 1,6 0-176,5 0 0,1-1-210,-6 1 0,4 5-1076,-5 1 1,3 7 247,-13-2 1,-1 4-692,-6 2 1220,1 0 0,0-7 0,-1-3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2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6278,'-10'0'698,"3"0"0,5 0-469,-4 0-279,4 0 150,-6 0-76,8-8 75,0 6 0,-2-6-213,-3 8-1,3 0-132,-14 0 1,12 0-194,-7 0 273,7 0-250,-4 0 281,8 0 1,0-2 187,0-3-148,0 3-103,0-6 420,0 8-63,0 0 256,0-8-131,0 6 41,0-5 216,0 7 937,0 0-907,0 7 1,2 5-170,4 11 0,-4-4-674,4 4 1,-4 2 11,-2-2 1,5 6 260,1-6 0,0 8 0,-6-4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155 139 8200,'0'-9'908,"0"1"-723,0 8 223,0 0 0,0 8-23,0 3 0,0 5-156,0 1-117,0 0 1,0-3-37,0 3 1,0-4-132,0 10 1,2-3-31,3-3 1,-3-6 194,4 1-656,4 0 368,-1-3 1,9-1-108,-1-8 1,0-2 40,0-4 1,6-3 9,1-9 0,1-5 72,-2 0 1,-4-8-90,4 3 0,-6 3 87,-5 2 1,1-2 12,-7 1 1,5-4 91,-5 5 0,0 5-214,-6 7 412,0-1-81,0 3 195,0 1-255,0 8 175,-8 0 1,6 2 18,-3 4-167,-5 3 1,8 9 194,-4-1 0,-1 0-111,1 0 1,0 1 136,6-1 1,-2 8-6,-4 4 0,4 3 14,-3 3 0,-3 2-152,2 3 1,-1 6-21,1 12 0,2-3-67,-8 9 1,3-8 91,-3 1 0,3-3-390,3-2 0,2-2 147,-7-4 1,7-4-46,-2-7 1,-2-6 49,2-1 1,-7-6 80,1 1 1,-3-4-23,-2-2 0,0-7 8,-1-5 0,1 3 104,0-2 0,-6 0-77,0-6 0,-1-8 138,7-4 1,0-3-106,0-2 0,5-6 221,1 0 1,7-8 48,-2 2 1,12-4 70,5-1 0,8 3-141,10-3 0,0 7-35,11-14 0,5 9-250,1-9 1,4 5 170,2 1 1,-6 6-930,0 1 1,-6 6 127,6-1 718,-7 4 0,3 2 0,-7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4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9097,'0'17'676,"0"0"1,0-3-58,0 3 1,0-8-227,0 14 1,0-7-152,0 7 0,0-4-262,0-2 1,0 3 84,0 3 1,0-4 410,0 4-530,0-4 0,0-2-925,0 1 1,0-7-157,0 1-519,0-8 715,0 3-237,0-7 1176,0 0 0,8 0 0,2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4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6831,'-12'10'-318,"1"-5"0,5-1 344,-5 2 0,-1-2 61,-5 7 0,-2-1-47,-4 2 0,3 1 104,-3-7 1,4 7-112,2-1 0,-2-3 11,-5 3 1,5-8 82,-4 2 0,4 1-50,2-1 0,-1 0-70,1-6 1,6 5 44,-1 1 123,8 0-101,-11-6 387,13 0 37,-6 0 137,8 0 30,0 0-387,8 8 1,-4-6 33,7 3 0,-5 3-95,6-2 0,-7 5 271,7-5 1,-1 2-54,7-2 1,-3-3 34,-3 9 1,3-8-19,-3 2 1,-3 1 159,3-1-546,-1 0 0,6 0 131,1-1 0,-7 1-194,1-6 0,-1 0 85,7 0 1,-1 0-1585,0 0 1,1 0 204,-1 0 1291,0 0 0,8 0 0,2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8252,'25'0'884,"3"0"1,5 0-509,2 0 0,5-6-297,0 1 1,3-9-126,-3 3 0,-3-5-139,3-1 1,-6 0-457,-5-1 0,-2 5 295,-4-4 0,-4 9-165,5-9 0,-11 3 159,-1-3 0,-9 0 112,3-1 0,-4 1 41,-2 0 1,-8-1 202,-3 1 1,-3 0-6,3 0 0,-5-1-73,5 1 0,-4 5 219,-3 1 0,7 5-150,-1-5 0,6 7 326,-5-2-198,7 4 1,-6 2-105,5 0 37,3 0 550,-6 0-285,0 0 0,6 8-36,-3 3 1,3 5 111,2 1 1,-6 8-99,0 4 1,1 11 110,5 6 0,-6 6-41,0 6 0,-6 3-278,7 8 0,-9 6 11,3 0 1,1 6-83,-1-6 1,1-8-175,-2-9 0,5-6-212,7-6 1,0-6-126,0-11 1,0-10 273,0-7 0,2-8-206,3 1 0,3-5 83,4-5 0,3-7-145,-3-11 0,1-4 195,-1-7 1,3-7 37,-4 1 0,-3-6 252,-2 5 0,2-5 0,-3 6 0,1 0 0,-6 5 0,0 8 0,0 4 0,0 10 492,0 1 1,-8 8-304,-3-2 1,-4 10 326,-3 2 1,-1 13-173,-4-1 0,4 5 325,-4 0 1,0-4-303,5 4 0,-3-2 2,10 2-221,-5-4 0,1 6-168,3-7 1,5-7-1006,7 1 833,0-8 0,7 3-33,5-7 0,5 0-9,6 0 1,4-7-201,8-5 1,7-3-11,4-3 1,6-1-7,6-4 1,3-4 199,8-7 0,1 1 85,-1 4 0,0-2 405,0 8 1,-7 0-157,-5 6 0,-9 0 68,-2-1 0,-15 9 5,-2 3 658,-8 4-474,-11 2 1,-3 2 51,-7 4 0,-7-2-357,-5 7 0,-9 1 276,-2 5 0,-6 0-481,6 1 1,-2-1 75,2 0 0,10-2-29,-5-3 1,12-2 46,1-5-262,3-3 1,11 6 37,9-8 1,5 0 132,6 0 0,3-6 179,-3 0 1,-2 1-70,2 5 1,-8 0 183,2 0-138,-4 0 0,-3 7 331,-5 5 0,-3-3-111,-8 3 0,-8 0 183,-3 5 0,-1 6-104,-5 0 1,3 0 93,-9-6 1,10 1 22,1-1 0,8 0 121,-1 0-415,3-7 0,4 4 55,3-9 0,7 1-306,11-6 0,4-8 110,7-3 0,1-5-640,0-1 0,5-6-32,0 0 0,1-6-338,-7 6 1,3-8 1038,3 3 0,-3-13 0,5-3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8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173 260 7917,'-8'10'0,"-1"5"266,-9-4 1,1-1 362,0 2 0,0-9 919,-1 3-461,1 4-108,0-8-522,7 5 109,-5-7-991,13 0 321,-6 8 127,8 2-1,6 1-1499,0 1 782,7-1 528,-3-1 1,9 3-1218,4-7 533,-4 8 409,14-13 1,-12 7-131,8-8 1,-6 0 278,6 0 75,-8-8 54,4 7 0,-8-15-17,0 5 0,1-5 181,-1-1 0,-7 0 0,-3-1 0,-7 1 0,0 0 0,0 0 0,0-8 0,0 3 0,0-6 0,-7-1 0,5 2 0,-8-4 212,4 8-110,4-8 0,-5 18 9,7-4 0,-2 5 232,-4 1-79,4-5 663,-6 14-270,8-5 80,0 7-325,-7 0-622,5 0 219,-6 0-31,8 7 1,0-3 103,0 8 1,0-7-18,0 7 1,0-1 83,0 7-21,0-1 0,0 6-28,0 0 65,0 8 0,0-4 462,0 7-308,0 1 0,-2 7 128,-4 4 1,5 4-185,-5 2 0,-2 0-47,2 0 0,1-8-172,5-4 1,-6-3 82,0-2 0,0-9-615,6-2 0,0-5 121,0-2-895,0-7 441,0-3 454,0-7 1,0-7-28,0-5 0,0-11 65,0-6 0,2-3 216,4-3 1,-2 6-87,7 0 1,-5 10 132,6 2 1,-7 1-79,7 11 1,-6-1 174,5 6 1,-7 2-17,2 4 0,-4-1 93,-2 13 0,0-3 133,0 14 0,-2-6-116,-4 6 1,-4-2 110,-7 1 1,0 3-41,0-8 1,1 6 1511,5-6-627,-5 0 601,14-6-881,-5 1-602,7-9 0,7-1-374,5-8 0,3 0-492,3 0 0,-1-2-927,0-4 1594,8-3 0,2-9 0,8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85 8313,'2'0'2507,"-4"0"-2153,-7 0 1,-5 2 208,9 3 1,-7 5-144,6 7 0,-5 3-30,5 3 0,-5-2-292,5 8 0,0-8-220,6 2-492,0 4 1,8-8 422,3 4 1,6-12-172,7-5 1,-3-6-120,7-6 0,-1-9-191,2-8 1,2-2 129,-8 2 0,4 2 136,-10-8 1,4 8 199,-9-2 0,-4 4 116,-3 1 1,-3-5 273,-2 0-203,0 0 162,0 6 0,-2 1 107,-3 5 0,1 5 151,-8 12 1,6 5-73,-5 13 1,5 2 61,-5 9 1,5 7-89,-6 4 1,8 12-59,-1 5 0,-5 5-209,-1 1 0,1 6-28,-2 0 1,1 0-136,-6-6 1,5-10-143,1-7 1,1-2-166,-2-9 0,-1-7 194,7-5 233,-7-8 1,3 2 169,-7-11 0,5-5-146,1-7 0,-1 0 627,-5 0 1,5-9-288,1-8 0,-1-3 17,-5-9 1,0 1 42,0-7 0,7 6 118,4 0 1,-2 8-53,3-2 1,1 2 9,10-2 0,3 4-407,9-4 1,12 4-311,5 1 1,11-5-1136,0 0 0,6-2 766,6 2 0,-10 2-474,4-8 1,-12 8 1066,0-2 0,4 4 0,1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8096,'-11'12'-617,"-1"-1"565,0 1 0,-5 5 447,0 0 0,0 7-71,-1-1 1,-1 7-109,-4-1 0,4 4-1,-4 1 1,-2 1-100,2 0 1,0 5-213,5 0 0,1-1 79,0-10 0,-1 1-255,1-7 1,8 0-202,3-5 145,-4-1 1,8-5-251,-3-1 51,3-7-69,2 4 255,0-8 341,0-8 0,0 6 0,7-21 0,3 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6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8091,'35'0'961,"0"0"0,-1 0-365,1 0 1,-1 0 47,1 0 1,5 0-237,1 0 1,-7 0-149,-5 0 1,-2 0-169,2 0 1,-4 0-309,-8 0-539,0 0 1,-7 2 560,-4 4 0,-4-2-1070,-2 7 1,0-5 424,0 6 1,-14-3-394,-3 3 1232,-4 3 0,-12-5 0,-4 7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156 450 8091,'0'10'-440,"0"-2"1,0-6 1806,0 3-977,0-3 1,2 6 157,4-8-525,-4 0-285,5 8 93,-7 1 1,-2 7-229,-3-5 1,-5 5 103,-7-5 1,-1 4 105,1 3 0,0-1 311,0 0 1,-1 1-185,1-1 1,5-6 239,1 1 0,7-6 491,-2 5 420,4-7-705,2 11 0,0-11 117,0 8 1,2-6-180,4 5-80,-4-7 1,8 9-320,-5-7 88,-3 8 1,6-11-66,-8 9 21,0-8 0,0 5 49,0-3 161,0-4-45,0 6 1,0-16-227,0-3 1,8-1 102,3-5 0,5 3-239,1-9 0,8 2 91,4-2 0,3 4-116,3-4 1,1-4-191,5-2 1,7-4-308,15-1 0,1-7 211,11 1 0,1-8-291,-1 2 0,2 2 599,-2-2 1,-11 7 53,-1-1 1,-7 3 159,-4 3 0,-8 5 17,-4 0 0,-9 8 445,-2-2 1,-6 11 126,6 7 0,-8 3 436,2 2 1,-4 0-191,-2 0 1,1 7-93,-1 5 0,0 3-380,0 3-170,1 7 1,-3-4-62,-3 8 0,1-6 0,-7 4-341,-2-2 131,-2 5 146,-2-3 1,0 6-1,-2-2-486,-4-3 0,-9-1 0,-10 4-1158,-2-2 1132,6 0 0,-12-1-212,4 1 1,-4-2 215,-1 2 1,1 4-94,4-4 138,-3-4 232,5-1 0,-6-6 180,4-1 0,-1-7 0,6-5 0,3-5 0,10-5 0,-12-13 0,4-9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7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8192,'0'-17'0,"2"1"0,2 3 484,2 1-134,-1 8 275,-5-3-133,0 7-10,0 0-365,0 7 1,6 3-2,0 7 0,5 3-28,-5 3 0,6 4-19,-6 7 0,5 8 372,-5 4-280,7 12 1,-11 9 0,4 10 113,-4 2 0,-2 2-99,0 5 1,-2 3-579,-4 3 0,2-2 0,-5 4-891,1-5 80,2-7 925,-1-20 101,5-3 0,-6-14-101,8-5 0,0-6-678,0-5 197,0-4 417,0-15 0,0-4 0,0-14 610,0-9-258,0-1 0,-8-22 0,-1 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8040,'-12'0'2005,"0"0"-913,9-8 200,-5 6-356,8-5-225,8 7-484,1 0 4,9 0-1175,-1 0 0,0 0 728,0 0 0,1 5 1,-1 1 215,0-2 0,8 6 0,2-1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8:08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16569,'0'17'-1852,"-8"0"1852,-2 0 0,-22 8 0,-5 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0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7251,'9'-9'806,"7"1"1,-12 2-220,7 1-301,-7-1 1,9 4 338,-7-4-258,0 4 6,2-5 0,-6 14 195,3 5 1,-3 3-185,-2 2 0,0 1 50,0-1 1,0 6-89,0 0-83,0 0 0,0-5-367,0-1 1,0-6-219,0 1 1,2-8-852,4 1 681,3-3 1,9-2-495,-1 0 1,-7-7 376,-5-5 0,3 3-86,-2-3 1,0 6-348,-6-5 514,0-1 528,0 3 0,-8-7 0,-2 7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8169,'2'-10'420,"4"4"-47,-4 4 1164,13 2-664,-13 0-450,6 0-149,-8 8 0,0-4-146,0 7 8,0 1 0,0 5-566,0 0 338,0-7 0,0 5-122,0-3-120,0 3-48,0 3-752,0-1 70,0-7 542,0 5-203,0-13-268,0 6 445,0-8 548,7-8 0,3-2 0,7-7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156 122 8169,'25'-25'0,"-6"5"28,4-3 0,-4 10 14,-2 1 1,-5 3 1777,0-3-659,-9 4-540,5 8-405,-8 0-127,-8 8 0,-1 2-75,-9 7 0,-5 8 8,0 4 0,-7 4-272,1 1 1,4 1 227,2-1 1,5 1-105,7-1 1,3 1-82,8 0 1,8-3 114,3-3 1,11 4 90,1-4 1,5-3 43,-4 3 1,-1-8 149,-6 3 1,0-3-60,0 2 1,-5-4 194,0 4 0,-9 2-227,3-2 1,-12 0-168,-5-6 1,-5 6-198,-1 0 0,-6-1 128,0-11 0,-8 5-978,2-5 1,-3-1 1111,-3 1 0,1-7 0,-1 4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8116,'7'-18'162,"-5"1"1,12 0 19,-9-1 1,9 7-160,-3-1 1,3 1 124,-3-6 1,5 1 226,-5 5-188,5-5-317,1 7 203,0-1-166,1 2 0,-7 8 169,1 0 0,-7 2 53,7 4 1,-8 4 161,1 7 0,3 0-168,-2 1 0,5 7 7,-5 3 0,6 3 70,-6-2 0,7 9 10,-1-3 0,-3 3 92,3-3-190,-9 0 39,13-1 0,-8 3 117,3 3-110,4-4-50,-13 7 1,6-3-173,-8 0 43,8 1-7,-6-7 0,5 1 19,-7 0 1,0-1 40,0 1 0,0-6-160,0-1 0,0-6 91,0 1 14,0-4 1,0-2 496,0 0-167,0-7 125,0-2 78,0-8 1447,0 0-1827,0-8 1,-5 4-194,-1-7 0,-2-1-10,2-5 1,3-6 133,-9 0 1,8-8-61,-2 2 1,4-4-81,2-1 0,0-6-86,0-1 1,2-7-33,4 2 0,4 4-165,7 1 0,6-1 164,0 2 1,6-1-150,-6 7 1,8 5 79,-2 0 1,1 8 112,-1-2 0,4-2-59,-4 2 1,-2 6 63,1 5 0,-5 1-3,6-7 0,-8 7 1,2-1 1,2 8 13,-2-1 0,-5 3-137,-7 2 0,1-2-208,5-4 1,-5 4-440,-1-4 296,-7 4-195,11 2 364,-13 0 456,6 0 0,-16 8 0,-1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9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8490,'10'8'1462,"3"4"-639,-7 11 0,8 4 349,-3 7 1,3 1 260,-3-1 1,2 7-708,-7-1 1,6 0-187,-6-5 1,-1 0-148,-5-1 1,0-7-707,0-4 0,-2-4-166,-3-1 1,-5-1-368,-7 0 1,-8 1-4,-4-1 1,-11 0-1046,-7 0 0,-2 6 1894,-3 1 0,-8-1 0,-1-6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3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9320,'-8'-9'673,"6"1"-59,-5 8 1,7 10 181,0 7-381,0 0-414,-8 16 1,6 0-769,-4 7 665,-3 8-417,-1-4 519,0 8 0,-5 8 0,5 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3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10131,'10'0'2354,"-2"0"-1966,-8 0-749,7 0 0,-3 0-1211,8 0 1572,-1 7 0,6-5 0,1 6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1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10850,'0'18'0,"0"-1"0,0 0 0,0 1 0,2-1-1355,4 0 1355,-4 0 0,13 1 0,-5-1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2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8172,'0'-12'-98,"0"1"-216,0 7 1465,0-12-535,0 7-330,7-8 1,-3 5 116,8 1 1,-7 7-420,7-2 0,-6-2 56,5 2 0,-5 1 409,5 5-93,-7 0 432,12 0-333,-14 0 0,7 5 1115,-3 1-654,-4 8-634,6-5 0,-7 3-129,5-1 0,-4-5-213,4 6 1,2-7-640,-3 7 572,1-1 1,0 7-74,0-1 0,-1 0-14,-5 1 0,0 1-130,0 4 1,-7-2 149,-5 8 0,-3-6 78,-2 6 0,-3 0 195,-3 5-23,4 1 0,-8-6-33,4-1 1,4-7 167,-4 3 0,6-5 237,5-2 1,2 0-161,5 1 0,3-7 102,-4 1-262,4-8 0,10 5 78,3-3 1,10-4 202,2 4 0,8-4-427,-2-2 0,4 0 117,1 0 1,1 0-73,-1 0-18,-7 0 0,4 0-438,-8 0 0,6 0 74,-6 0-90,-8 0 1,1 0-1294,-5 0 255,-3 0-813,0 0 177,-8 0 2139,-8 0 0,-9 7 0,-10 3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2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8203,'-17'0'0,"7"0"0,-3-2 1370,7-3-500,0 3 85,6-6 300,0 8 741,0 0-1651,8 0 1,2 0 43,7 0 0,6 0-88,0 0-116,0 0 0,2 0-157,4 0 1,4 0-49,1 0 0,1 0-1098,-1 0 0,1 0 614,-1 0 0,1 0 504,0 0 0,-1 0 0,1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3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9573,'12'0'883,"-1"0"1,-3 0 136,9 0-624,-4 8 1,14-6-88,-4 4 1,-1-5-184,6-1 1,-1 0-139,2 0 0,4 0-295,-4 0 1,-4 0-2117,-2 0 1254,4 0 1169,-8 8 0,6-6 0,-8 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8169,'0'-9'-59,"2"-1"880,4 4-135,-4 4-46,5-5-446,-7 7 0,0 1-5,0 5 1,0 4 7,0 7 1,0 0-573,0 1 251,0-1 0,0 0-174,0 1 1,0-1 170,0 0 0,2 0-7,4 1 1,-4-7 55,4 1-176,3-8 1,1 3 51,7-7 1,1 0-48,-1 0 1,0-7 73,1-5 1,1-5 49,4-6 0,-4 2 140,4-8 1,-6 6-77,-5-6 1,3 2 158,-3-2 0,-5-1-131,-1 6 0,2 1 347,-2 6 1,-1 0 112,-5 0-325,0-1 1,0 7 179,0-1 30,-7 8-139,5-3 9,-6 7-305,0 0 156,7 0-25,-7 0 43,8 7 0,0 3-30,0 7 1,0-3 24,0 3 1,0-2-9,0 14 0,0 0-43,0 6 1,0 5 38,0 0 0,0 8-122,0-2 1,-6 4 116,0 2 1,-5 0-78,5 0 0,-5 4 55,5-4 0,-2 1-34,2-12 1,4-1 66,-3-5 0,-3-6 8,2-1 0,-5-7-46,5 3 0,-2-5 8,2-2 1,3-2-17,-9-3 1,8-2 18,-2-5 1,3-3 478,-3 4-378,4-4 0,-8-2-51,5 0-41,3 0-11,-14-8 0,12-1-91,-7-9 1,7 1 79,-2 0 1,4-1-68,2 1 0,-5 0 73,-1 0 1,0-8-122,6-4 0,2 2 85,4-2 1,-2 0-123,7-5 1,-5 5 33,5 0 0,-1 2-56,2-2 0,3-1 0,-4 6 0,3 1 94,-3 6 0,5 2-170,-5 3 0,5-1-104,1 7-137,0 0 1,1 6-230,-1 0 720,8 0 0,2 0 0,0 8 0,-2 2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4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8150,'10'10'-8,"-3"-3"101,-7-7 181,0 0-395,8 0 337,-6 0 1,6 2 730,-8 4-317,7-4-105,-5 13 328,6-5-297,-8 7-177,0 0 1,0 1-82,0-1-221,0 0 1,-6 1-188,0-1 91,1 0 1,-1 2 27,0 4 0,-2-3-186,3 3 1,3-2 84,-4 2 1,4-4-56,2 4 0,0-2-562,0 2 272,0-3 258,0 5 0,0-8-555,0 0 376,0 0-174,0 1 1,6-7-1113,0 1 1644,-1-8 0,3 3 0,2-7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4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8627,'0'-9'-462,"0"-7"1,-2 15-67,-4-5 711,4 4 0,-8 2 341,5 0 0,1 0-423,-8 0 1,1 6-375,-7-1 1,1 7 140,0-6 0,0 7 41,-1-1 1,1-3 94,0 3 0,-1-3 47,1 3 1,0 3-13,-1-3 1,7-4 565,-1-3 306,9 5-502,-5 0-16,8-1 0,0 1 268,0-4 1,8-5-155,3 5 1,4 2 93,3-2 0,7 1-92,4-1 376,-4-4-474,7 6 1,-11-8-161,8 0 1,-6 5-286,6 1 0,-6 0-2444,6-6 1312,-8 8 1166,4-6 0,-8 13 0,1-5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5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8112,'0'-10'1999,"8"3"-1732,-6 7 1,11-2-98,-7-4 203,0 4-681,1-6 1,-3 8-384,8 0-449,-9 0 820,13 8 0,-12-6-90,7 4 1,-5 1 100,5-1 1,-5 0 308,6-6 0,-8 0 0,3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7882,'0'10'2034,"8"5"1,-4-4-1247,7 13 0,3-3 131,9 7 1,2-4-605,3 4 0,5-7-150,-4 3 0,4-7 81,1-6 1,-5 3-32,0-8 0,-8 1 534,2-1-194,-4-4-635,-1 6 1,-9-6 125,-3 3 0,-14-1 137,-9 8 1,-10 1-229,-13 10 0,-14 4-261,-15 8 1,0-3 180,-6-3 1,-2 10-103,2-5 1,9-1-728,15-4 0,14-8 954,14 2 0,4 4 0,1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5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6667,'0'-10'593,"0"3"0,2 1 0,3 0-59,-3 0-291,6-1 23,-8 5-34,0-6 1,0 6 195,0-4 1,2 5 231,4-5-119,-4 4-99,5 2 1,-5 0-83,4 0 1,-4 2 195,4 4-353,3-5 0,1 7 15,7-8 0,0 0-41,1 0 1,-1 0-136,0 0 0,1 0-78,-1 0 1,2 0-19,4 0 1,-4 0-286,4 0 233,-3 0-11,-3 0 1,0 0 0,1 0 1,-7-6-64,1 1 1,-7-1-612,7 6-101,-8 0-375,3 0 125,-7 0 0,-5 8 1141,-1 3 0,-15 4 0,2 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7492,'10'0'602,"5"0"1,-11 0-40,8 0-358,-8 0 0,5 0-62,-3 0-425,-4 0-158,13 0-134,-5 0 0,1 0 574,1 0 0,-1 8 0,7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6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7707,'17'0'-336,"1"0"1,-1-8 0,0-2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8011,'0'-9'-65,"0"1"223,0 8 0,2-2 151,4-4-240,-5 5 1,13-9 89,-8 4 1,7 4-1,-1-3 1,-3 3 171,3 2-137,-1 0 1,7 0 43,-1 0 1,-6 0-104,1 0 1,-1 0 212,7 0 0,-1 0-5,0 0-355,1 7 0,-1-5 149,0 4 0,2-2-130,5 2 1,-5-5 38,4 5 0,-4-4-154,-2-2 1,1 6-19,-1 0 1,2-1 97,4-5 0,-4 0-179,4 0 232,-3 0-89,5 0 1,-6 2 14,4 4 0,2-4 20,-2 4 0,0-4-4,-6-2 1,6 0-5,0 0 1,0 0-12,-5 0 0,1 0 171,4 0 1,-4 0-94,4 0 0,-9 2 88,-3 3 0,1-3-61,5 4 0,0-2-26,1 2 1,-7-4-7,1 3 0,-1-1-14,7 2 0,5-4 11,0 4 0,5-4-16,-4-2 0,6 0 127,-1 0 0,4-6-113,1 0 0,1-2 385,0 3 1,-7 3-112,1-4 0,0 2 28,6-2 0,-7 4-25,1-3 1,-2 3-29,2 2 0,-4 0 63,-8 0-405,1-8-270,-1 6 276,-8-6-1371,-1 8 749,-8 0 0,-8 0-938,-3 0 1627,-12 0 0,-4 8 0,-8 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7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8206,'0'-18'1045,"0"1"-671,7 0 0,-5 0 991,4-1-803,4 9 0,-9-1 663,5 4-810,-4 4-155,-2-5 0,0 14-126,0 5 0,0 3 26,0 3 0,0 5-113,0 0 1,0 6 33,0-6 1,2 5-185,4-5 0,-2 6-89,7-6 1,1 0-184,5-5 1,0-1-189,1 0 0,1-7 248,4-4 1,2-4-72,4-2 0,3-2-68,-3-4 1,4-4-122,1-7 0,-5 0 155,0-1 1,-6-1 134,6-4 1,-8-4 116,2-7 0,-9-1 192,-3 0 0,-5 1-2,5-1 0,-7 3-176,2 3 0,-4-2 877,-2 8-312,-8 0-153,6 13 0,-7-3 605,3 7-299,-4 0-252,-7 6-156,0 0 0,1 2-17,5 4 1,1 4-80,5 7 0,3 2 56,-4 4 1,4-2 80,2 8 1,0 8-32,0 9 0,0 4 38,0 2 1,-6 1-134,0 5 1,-5-2-108,5 7 0,-5-5 0,5 5 1,0-7-272,6 2 1,-6-7 64,1-4 1,-1-5 74,6-8 0,-6-1-120,0-4 1,-1 2-9,1-8 1,2-2 97,-8-10 0,1 3 29,-6-8 1,-1 5 2,1-5 0,0 0 51,-1-6 1,-5-2 123,0-4 1,0 2 574,6-7-283,0 7-200,7-12 0,-5 13 1208,3-9-729,4 1 0,1-7 201,7 1 1,0 0-369,0-1 0,7-5-132,5 0 0,3-6-44,3 6 1,1-7-30,4 1 0,-4 2-240,4-2 0,2 8 5,-2-2 0,0 4-550,-5 1 0,-1 1-114,0 0 0,0-1-533,1 1 1,-1 6 459,0-1 763,1 8 0,-1-11 0,0 5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8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8526,'-12'-10'1840,"0"5"-71,9 3-621,-5 2-635,8 0 0,-2 0 1,-4 0 1,4 7 130,-3 5-570,3 3-182,2 10 1,0-5-179,0 3 0,0-4 190,0-2 1,0-5-130,0-1 0,5-5-1109,1 5 927,0-7 1,-6 6-292,0-4 96,8-4 728,-6 5-124,5-7 1,-5 0-8,4 0-69,-4 0 6,6 0-53,-8 0 35,0 0 0,1-5-455,5-1 381,-4-8 0,12 5 63,-9-9 1,7 7-17,-6-1 1,5 7-77,-5-7 179,7 1 1,-3-1 179,7 0 0,-5 9-35,-1-3 0,-5 4 517,6 2-91,-9 0 0,13 0-235,-5 0 0,-3 2 478,-2 4 1,2 3-178,-3 9 1,7-1-75,-6 0 0,-1 0 137,-5 1-379,8-1 0,-6 0-673,4 1 419,-4-9-1188,5-1 3,-5-8 280,14 0 1,-13-8 332,9-3 0,-6-5-137,5-1 1,-1 0 178,1-1 0,5 1-6,-5 0 0,-1 0 285,1-1 0,-1 7 172,2-1 0,3 8 337,-4-1 0,-1 3-251,2 2 251,-9 7 0,7 3-12,-4 7 1,-4-5 126,4-1 0,-3-5 104,3 6-342,-4-9 1,8 11 100,-5-8-87,-3-1 106,14-5 0,-9 2 62,5 4-235,3-4 1,-5 11 337,7-7 1,-5 8 437,-1-3 1,-5 10-255,6 2 1,-3 2 227,3-2 1,1-3-386,-7 3 1,5-4-73,-5-2 0,6 1-2558,-6-1 1757,7-8 1,-3 5-1632,7-8 1999,-8-1 0,15-12 0,-5-3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29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8007,'0'-17'1281,"0"7"-798,0 3 67,0-1-114,0 6-206,8-6 1,-5 8 149,9 0 0,-6 0-113,5 0 1,1 6 94,5 0 1,0 0-76,1-6 1,5 0 78,0 0 0,6 0-432,-6 0 0,5 0 123,-5 0 0,6 0-942,-6 0 0,6 0-55,-6 0 0,0 0-460,-5 0 1,-1 0 1399,0 0 0,-7 7 0,-3 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0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8118,'0'-17'-16,"8"7"0,-4 1-253,7 3 1412,-7 4-743,12-6 0,-14 10-45,3 4 0,-3 4-228,-2 7 0,0 0 17,0 1 0,0 1-20,0 4 1,0-2-13,0 8 0,0-8-118,0 2 1,0-4 104,0-1 1,0-7-399,0 1 161,0-1-120,8-1-73,-6-3 184,13-7 0,-5 0-116,7 0 0,-1-1 11,-5-5 1,4-4-97,-3-7 1,3-6 85,3 0 128,-1 0 19,-7 5 1,5-5 48,-4 0 73,-3-7-20,7 3 0,-7 0 149,4 4 0,3-2-72,-3 2 1,-3 0 146,3 5 0,-3 7-126,3-1 1,-3 8 323,-3-1-194,-4 3-115,6 2-24,-8 0 1,0 7 40,0 5 1,0 5-5,0 6 1,0 2 20,0 4 0,0 6 20,0-1 1,0 8-12,0 10 0,0 0 14,0 0 1,0 8-291,0 3-863,-8-3 1066,-1 7 1,-9-6-230,1 9 0,2-9-104,3-3 1,-1-12-145,7-6 0,-6-5 155,7-6 0,-7-4-33,6-8 0,-7 0 76,1 0 1,-3-7-22,-2-4 1,-1-4 548,1-2 0,-6-4-481,0-8 1,0-1 336,6-16 0,5 6 51,1-6 1,7 0 48,-2-5 1,4 5-14,2 0 1,0 8 146,0-2 1,8 4-100,3 1 1,5 1 43,1 0 1,2 2-77,4 3 0,-2-3-65,8 3 0,0-1-365,6 1 96,-1-3 41,1 13-1393,-8-14 977,5 15 1,-11-7 72,8 8 358,-8 0 0,12-8 0,-6-1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8050,'0'-9'1142,"0"1"1,2 8 122,3 0-593,-3 0 1,6 8-165,-8 3 1,0 1 73,0 5 0,0-3-477,0 9 1,0 2 0,0-2 1,0 2-1096,0-2 0,0-4 378,0 4 611,0-4 0,0 6 0,0 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1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8149,'9'-2'0,"-3"-3"0,-2 3 14,2-4 0,-2-2 88,7 3 1,-5-3 523,5 2-139,1 4 1,5-7-18,0 3 0,7 4-76,-1-4 0,2 4-62,-2 2 1,-2 0-87,8 0 0,-1 0 15,7 0 1,2 0-127,3 0 1,-4 0-198,5 0 1,-5-6 257,-1 1 0,3-1 60,-3 6 1,7 0-2183,-13 0 1,6 0 945,-12 0 0,0 0 980,-6 0 0,0 0 0,1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3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53 7896,'-23'-8'2480,"0"-4"0,10 5-1221,13 1 1,15 4-1260,14 2 0,4-8 0,1-1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2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7187,'0'17'518,"0"1"-400,0-1 0,0 0 704,0 1-563,0 7 1,0-4-104,0 8 0,0-8-123,0 2 1,6-4-86,0-2 0,7-7 201,-1-4 1,3 1-464,3-1 60,-1 0 37,0-6 1,6-8-190,0-3 1,6-5 138,-6-1 0,6 0 26,-6-1 0,6-5 132,-6 0 0,0-7 112,-6 1 1,-5 2-16,-1-2 1,-5 2-65,6-2 0,-9-1 432,3 6 72,-4 1-170,-2 6 1,-2 2-16,-4 3 111,5 5-190,-15 7-73,14 0 1,-7 7-56,3 5 0,4 3 57,-4 2 0,4 1 3,2-1 1,0 8 50,0 4 0,0 11 139,0 6 1,0 4-179,0 2 0,-6 15-18,1 8 1,-9 2-252,3 4 1,-5 0-62,-1 5 0,0-9-443,0-8 1,1-4 339,5-13 1,-3-4-217,8-13 262,-7-1 105,11 1 0,-13-8-14,3-4 0,3-4 74,-3-2 1,0-7 152,-5-4 1,0-4-82,0-2 1,-1-2 345,1-4 1,5-11 226,1-12 0,5 2-202,-5-2 1,7 0 446,-2-5 0,4-1-49,2 1 0,8 1 223,3 4 0,10-3-491,3 3 1,0-4-20,0-2 0,2 3-246,9 3 1,0-2-174,-1 8 1,1-6-821,-1 6 1,1 0 573,0 6 1,-1 7 224,1 5 0,-1-5 0,1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8045,'0'-10'-102,"8"2"530,-6 8 1,5 2 9,-7 4 0,0 4 240,0 7 1,0 0-250,0 0 0,0 1 50,0-1 0,0 0-282,0 1 1,0-1-165,0 0 0,0 1-186,0-1 1,0-6 151,0 1 1,0-6-335,0 5-9,0-7 37,0 4 1,2-10 92,4-4 0,-2-4-56,7-7 1,-7 6-21,2-1 1,2 1-111,-2-7 1,5 7-378,-5-1 1,7 1 305,-1-7 1,1 1 88,-1 0 0,3 1 382,-3 5 0,-3 1 0,3 4 0,-6 5 87,5-5-39,-7 4 1,4 10 921,-8 3 1,0-1-519,0 1 0,2-1 317,3 1 1,-3 5 186,4-5 137,-4 5-581,6 1-264,-6-7 0,7 3-263,-3-7-181,-4 0-552,13-6 368,-5 0 1,7 0-409,0 0 0,-5-8 178,-1-4 0,1-3 84,5-2 0,-5 5-628,-1 1 630,1-1 628,5-5 113,0 7 1,-5 2 464,0 8 1,-9 2 118,3 4 1,-4 4 827,-2 7 0,0 2-495,0 4 1,2-3 19,4 3-504,-4-4 1,5-2-453,-7 0 0,6-5-528,0-1 1,2-7-180,-3 2 1,-1-4-1584,8-2 730,-1 0 1,6 0 1361,1 0 0,-1 0 0,0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8045,'9'-8'144,"5"4"-2,-8-7 74,7 7 938,-3-4 1,7 8-277,0 0 0,-5 0-48,-1 0 0,1 0-338,5 0 1,-5 6-105,-1 0 0,1 5-333,5-5-300,0 0 1,1-1 89,-1 1 0,0 0-101,1-6 0,-7 0-1409,1 0 0,-3-2-325,3-4 1990,3 4 0,-5-13 0,7 5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3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8045,'18'-17'232,"-7"6"90,1-1 1,-1 1 119,6-7 1,-5 3 433,-1 3 0,-1 3-269,2 3 1,-3 4-46,-3-4 1,-2 4-171,7 2 1,-5 0 104,6 0 1,-9 10 257,3 7 0,-2 8-163,2 10 0,-4-1 51,4 1 1,-6 7-409,-6 4 1,2-1-314,-8 1 1,7 0-530,-7 6 1,6 1-2452,-5 5 3058,7-4 0,-11 13 0,5-5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8133,'11'-10'1273,"1"-7"0,-6 2-954,5-3 1,1 1 28,5 6 1,-5 1 1278,-1-2-618,1 9-578,-3-5-565,-1 8 0,-16 9-568,-3 9 1,-12 7-134,-6 9 1,-4 3 834,-1 3 0,-1-3 0,0 5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4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47 8046,'-18'-27'1730,"1"10"1,5 15-1195,1 8 0,7 7-71,-2-2 0,-5 7-659,-7 5 0,-1 4 183,-10 7 0,1 7-676,-7-1 1,8 6 147,4-6 0,6 1-189,5-7 0,5-7 415,7-4 0,0-3-332,0-3 1,3-8 161,9-3 0,-1-4 483,13-2 0,-5 0-130,-2 0 1,0 0 27,1 0 1,-7 0 994,1 0 0,-3 8-60,3 3 1,1-1 369,-7 2 0,0-1-533,-6 6 0,0 1-47,0-1 1,0-6 224,0 1 44,0 0-1534,0 5 589,7-8 1,-3-1-1016,8-8 0,-6 0 67,5 0 0,1-8-417,5-3 0,6-6 685,0-6 0,8-4 733,-2-8 0,3-15 0,3-4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0 327 9634,'41'-17'0,"-1"2"0,-2 1 0,-1 5 0,-3-1 0,-1 1 0,-2-3 0,-4 2 0,-2 3 1422,-4-1 1,-8 6-1369,-1-4 0,-8 3-1350,1-3 1101,-3 4 1,-4-6-676,-3 8 0,-5-6 417,-7 1 0,-2-7 58,-5 6 1,3-7 107,-7 1 0,4-5 269,-4-6 0,6 4-334,-1-4 1276,4 4-694,2 9 1,2 0 919,3 5-836,4 3 1,3-4-31,-1 12 1,2 5 114,10 12 0,-2 4 88,7 8 0,1 5-38,5 0 1,0 8 74,1-1 1,6 4-1,5 7 1,-2-2 264,2 7 0,0 1-292,5 5 0,7-8-339,-1-3 1,2 1-344,-1-1 1,-5-6 47,5-6 0,1-9-60,-2-3 0,-1-1-167,-10-10 1,1 0-670,-7-6 1,2-7 83,-2-4 1,-9-4-426,3-2 1,-5-2-623,-1-4 2067,-3-4 0,0-15 0,1-2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5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8224,'0'-17'1052,"0"0"1,2 7 1464,3 4 1,5 4-1201,7 2 1,1 0-704,-1 0 0,0 6-860,1 0 1,-7 9 160,1 3 85,-1-1 0,6 16 0,1-6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60 104 8133,'-25'-8'3624,"8"-3"-3144,-1-4 1,18 5 54,0 4 1,8 4-131,9 2 0,3-6 32,3 1 1,4-7-19,7 6 0,1-1-90,-1 1 1,-5 4-1138,0-4 0,-2 4-210,2 2 0,-10 2-711,-8 4 1,-7 4 1728,2 7 0,-12 8 0,-3 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6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8 571 8133,'-7'0'154,"7"0"0,11-2 87,18-4 0,2-3 885,15-8 0,0-6-506,6-1 0,0-6-748,0 1 1,-2-2-304,-4 2 1,-4-3-345,-7 3 1,-1 2 370,1-2 1,-8 6-97,-4-6 1,-10 6 12,-1-6 1,-8 1 486,1-7 0,-10-7 0,-5-3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40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7896,'17'-8'827,"-7"-2"1,3-7-355,-7 0 1,9 1 93,2 5 1,8-5-99,10 5 1,7-5-196,4-1 0,4 2-601,2 3 1,-8-3-76,-3 3 0,1-3-335,-2-2 1,-1 5 736,-10 1 0,3-1 0,-5-5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6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8133,'-17'0'0,"0"0"0,1 2 503,5 4-61,-5 3-262,7 8 0,-8 1 291,-1-1 0,3 2-63,3 4 1,-1-2 361,7 8 0,-2 0-255,3 6 1,1 7-55,-8 4 0,8 0-429,-1 6 0,-3-2-246,2 13 1,-5-5-159,5 5 0,-6-7-521,7 2 1,-1-6-613,6-6 1,0-12 644,0-11 0,2-5 860,4-7 0,3-3 0,8-8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6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9291,'18'-16'0,"-3"3"0,-1 3 0,-3 3 3259,3 3-2389,-7 9 0,1-1-325,-8 8 1,2-6-7,4 5-645,-5 1 1,7 5-941,-8 0-279,0-7-1364,0 5 2689,0-13 0,8 6 0,1-8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6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8130,'18'-7'1476,"-1"-3"1,0-5-685,1 3 1,-1 3 312,0 3 0,0 4-740,1-4-253,-9 4 248,7 2-687,-14 0 0,5 8-472,-7 3 1,-4 7-2217,-7 5 3015,-8 11 0,-16 10 0,1 8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8558,'2'16'0,"3"-5"0,9-7 852,7-8 1,14-5 98,11-9 0,-2-7-679,2-4 0,-2 3-333,2-3 1,2 0-158,-7-6 1,-3 1-145,-9-1 0,2 6-227,-8 0 1,-2 1 110,-10-7 1,-3 0-261,-8 1 0,0-6 240,0-1 0,-8-5 42,-3 6 1,-5 5 453,-1 6-29,0 8 0,5-2 122,1 12-91,-1 3 0,-5 10 504,0 4 0,5 3-275,1 8 1,5 7 703,-6-1 0,7 9-354,-7 3 0,6-1 495,-5 7 1,5 1-466,-6-2 1,7 8 41,-7-1 1,1-3-430,-7 2 0,1 0 32,0 6 1,-1 0-1079,1 0 1,0 0 599,0-1 1,1-3-1524,5-7 0,3-3 100,8-15 1647,0 0 0,15-13 0,5-2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7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12549,'32'-5'0,"-3"-1"0,-4 2 0,-2 2 0,2 2 0,0 0 0,0 0 0,-4 2 0,-2 4 5551,-1 5-5382,-9-3 0,5 7-222,-8-3 0,-3 3-1224,-8 2 1,-7 1 839,-11-1 1,2 2-3392,-8 4 3828,-7-3 0,-1 4 0,-5-6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7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8128,'9'0'1985,"7"0"0,-12 0-936,7 0 402,-7 0-968,4 0 1,-8 2 39,0 4 1,-6 9-140,0 8 1,-7 6-189,1-6 0,3 6-150,-3-6 0,8 8 76,-2-2 0,-1-2-430,1 1 0,0-7 220,6 3 0,6-5-794,0-2 1,7-5 365,-1-1 1,-3-7-401,3 2 258,-8-4-93,11 5 702,-13-5 19,6 6-167,-8-8 533,0 0-402,0-8 1,0-1-147,0-9 0,0 1 102,0 0 1,2-6-447,3 0 0,7-8 125,11 2 1,-4-2-36,4 3 0,4 1 442,2 4 1,-2 3-60,2-3 0,-2 6 823,1 5 0,3 5-456,-8 7 1,6 0 284,-6 0 0,0 9-226,-6 9 1,-7 7 852,-4 9 0,1 3-378,-1 3 0,-2-3-202,-10 3 0,2 2-513,-7-1 0,-1-1 10,-5-5 1,2-9-491,3-3 1,-3-3 313,3-3 0,3-5-199,-3-1 1,6-7 137,-5 2 0,7-12-329,-2-6 0,4-13 263,2-9 0,0-5 255,0-13 0,0 6 100,0-6 1,2-3-68,4 9 0,-2-6-366,7 11 0,-5 3 132,6 9 0,-7 0-698,7 12 346,-8-4-1014,11 11 0,-11 1 63,8 3 1439,-9 4 0,21 10 0,-5 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0 188 8090,'8'-9'72,"-6"-7"0,13 14 20,-3-3 0,3 5 1871,2 5-883,1 5-626,-1 7 1,0 5 866,0 6-872,-7 1 1,3 13 461,-7-7-536,0 7 0,-6 2-127,0 8 0,0 0-144,0 0 1,-8-8-51,-3-3 1,-5 1-293,-1-2 0,6-1-71,-1-10 0,6-4 20,-5-8 106,7 0 10,-4-7 26,8-3 105,0-7 0,0-7-15,0-5 1,2-13 49,4-9 0,-2-9-92,7-9 0,3-5-134,9-1 1,-2-5 484,8 5 0,-6 0-104,6 7 0,-1-5 44,7 4 1,-6 2-121,0 10 1,-8 9 90,2-4 0,2 12-209,-2 0 0,0 4-218,-6 2 1,-5 5-111,-1 1 0,-5 7-475,6-2 0,-7 6-754,7 6 0,-6 5 157,5 12 1446,-7-3 0,11 20 0,-5-3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38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10112,'-10'7'7490,"2"3"-6843,8 7 1,-2-5-769,-3-1 1,-9 8 120,-15 10 0,-15 12 0,-17 3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41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8231,'8'-10'2123,"-4"3"-435,7 7-533,-7-8 216,11 6-683,-5-6 1,7 8-213,0 0 0,1 0-18,-1 0 0,0-2-49,1-3 0,-1 3-91,0-4 1,2-2-376,4 2 0,-1-7-333,6 1 1,-6 3-398,1-3 1,2 3 370,-2-3 1,0-3-335,-6 3 1,0 3-545,1-3 0,-7 6 555,1-5 0,-7 5-588,7-5 363,-8 7 148,3-4 619,-7 8 1,-1 0 90,-5 0 0,2 0-297,-8 0 286,9 0 110,-13 0 405,7 0 1,-9-6 1028,1 1-748,7-1-182,-5 6 1,11 0 688,-7 0-781,-1 7-86,3 3 0,-7 7 32,5 1 1,-5 7-122,-1 3 0,0 13-1,-1 5 1,-5 0-44,0 6 0,0-10-176,6 10 1,0-6-109,-1 0 0,9-3 92,3-9 1,4-1 63,2-4-30,0-4 0,2-10 2,4-3 1,3-5-35,9-7 0,5 0-151,0 0 0,2-7 19,-2-5 1,-2 2-285,8-1 1,-8-1-779,2-5 801,-4 0 0,-2-1-107,1 1 1,-9 0 138,-3 0 1,-4 5-296,-2 1 114,0-1 47,0 2 910,0 3 1,-2 11-242,-4 7 0,2 8 516,-7 16 0,1 1-372,-1 5 1,-3-3 149,9 8 0,-7 6-118,6 6 1,-7-1 18,1-5 1,-1 0-111,1 0 0,-1-6-166,7 0 0,0-13-92,6 2 0,-5-7-900,-1 1 579,0-4 1,0-13-19,1-1 523,-9-7 0,10-4-69,-7-11 1,5-5 100,-6-1 1,3-6-30,-3 0 1,-1-6 330,7 6 0,0 0-133,6 6 1,0-3 490,0-3-796,0 4 0,2-6 104,4 8 1,-2-1-196,7 1 0,-1 0-193,2 0 1,9-6-235,-4-1 0,6 0 54,0 0 1,4-2-289,8-9 0,7-7-82,4-4 0,10-4 238,1-2 0,9 0 189,-3 0 1,4 2 105,2 4 0,-1 4 192,-5 7 1,2 2 195,-7 5 1,-2-3 312,-10 8 1,-4 2-106,-7 9 0,-6-1 251,-1 7 0,-12-6 578,1 7-851,-11-1 1,2 14-102,-8 3 1,-8 6 185,-4 6 1,-9 4-610,-2 8 1,-10 7-452,-1 4 1,-1 4-623,-5 2 1,-4 6 449,-2-1 1,1-1-388,-1-10 1,8 0 783,-2-11 1,3 1 388,2-13 1,9 6 623,3-6-553,3 0 1,11-11 1809,3-1-1313,4-7 0,4 4 248,4-8 1,11 0 598,12 0 0,5-8-645,7-3 1,5-6-111,11-7 1,-1-2-886,8-9 0,-7 2 213,7 4 1,-9-3-211,3 3 1,-16-4 276,-1-1 0,-16 5-1212,3 0 1,-6 0 195,-5-5 0,-8-7-129,-3 1 0,-6-8 569,-6 2 1,-5-4 148,-12-2 0,-2 8 239,-4 3 0,-2 5 198,8 1 1,-6 8-62,6 4 0,-2 6-392,2 6 590,4-5 1,-6 12 242,8-7 185,0 7-139,-1-4 120,9 8-34,1 0-427,0 0 1,6 2 115,-3 4 1,1 4-72,-2 7 1,4-6 121,-4 1 1,4 5-28,2 6 0,-5 8-57,-1-2 1,0 11 125,6 6 0,0 8 258,0 10 1,0-5-27,0 16 1,2 0-374,4 11 1,-4-1 75,4-4 1,-5-4-35,-1-8 1,0-2-710,0-4 1,0-5 75,0-12 1,0-4-304,0-7 0,0-8 235,0-4 0,-1-4-341,-5-2 1,2-7 378,-8-4 1,1-4 334,-6-2 0,-6-10 123,-1-7 0,-1-2-73,2-10 1,6 0 1002,0-6 1,1 3 84,11 3 1,-1 2 526,6 4 0,0 10-646,0-5 1,8 5 112,3-5 0,6 7-499,6-1 1,4 3-289,8-3 0,-6-1-274,0 7 0,-1-2-368,7 3 0,0 3-653,-1-4 1,-1 4-59,-4 2 0,3 0-1346,-3 0 0,-4 0-634,-2 0 3067,-4 8 0,6 1 0,2 9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41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8369,'18'-2'-1092,"-1"-4"0,-5 4 3479,-1-4-1240,1 4 1776,5 2-2224,0 0 1,-5 0-504,-1 0-514,-7 8 0,4 4-775,-8 11 0,0-2-745,0 8 0,-10-1 1066,-7 7 1,0 0 771,-6-1 0,3-1 0,3-4 0,0-4 224,-1-8 0,9 0-11,3 1 0,4-7 625,2 1 312,0-9 0,0 13 0,8-14-974,3 4 1,5-10 32,1-2 0,6-8-1580,0 3 0,6 1 770,-6-1 1,0 1-202,-6-1 0,1-3 147,-1 8 655,-7 1 0,5 5 0,-5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40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7883,'0'-10'1207,"0"-5"-1254,8 13 1,-4-6 509,8 8-50,-9 0 1,11 4 504,-8 7 1,-1 3-370,-5 15 1,-2 1 137,-3 11 1,1-3-260,-8 8 1,1-2-153,-7 3 1,3-3-171,4-4 0,-3-9-198,8 3 0,-5-5-229,5 0-52,0-4 0,6-13-786,0-1 807,0-7 1,4-4-251,8-12 1,-1-5 17,12-6 0,4-4-87,2-7 0,4-3 229,1-3 0,3 1 84,3-7 1,-9 10 285,3 1 0,-5 8 152,0 10 0,-4 7 566,-8 5 1,1 12-449,-1 11 0,-6 14 1278,1 14 1,-8 0-411,2 6 0,-5-6-132,-1 6 0,0-2-400,0-9 1,0-1 7,0-5 1,0-3-614,0-3 1,6-4-619,0-8 0,2-7-1309,-3-4 0,-1-4 1998,8-2 0,-1-8 0,7-2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41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18 8576,'-17'0'-109,"0"-6"-258,-1 1 1,7-1-1143,-1 6 2783,8 0 0,-11 7-462,3 5 0,3 9 83,-3 2 0,3 8-347,-3-2 0,-1 1 72,7-1 0,-2 2-468,3-8 0,3 6-500,-4-6 0,12 0-86,5-6 1,5-5-505,1-1 1,2-1-883,4 1 0,6-3 1096,11-8 1,-3 0 723,3 0 0,4-8 0,1-9 0,6-10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59:42.1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139 0 16652,'17'0'-2325,"6"2"3072,1 4 0,0 5-514,0 12 1,-5 0 1283,4 12 0,-4-2-54,-2 13 1,-1-2 974,-5 2 1,-3 4-852,-8-4 1,-2 2-1044,-4-2 0,-9 4-474,-8-4 1,-10 6-913,-1 6 1,-3 1-3189,-9 5 4674,0 3 0,-14-5 0,-1 7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0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8127,'-17'-8'-355,"0"-2"1607,7 1-169,-5-7-148,13 15-596,-6-15 1,6 14 198,-4-4-399,5 5 0,-15 1 100,5 0 1,1 5 127,-1 1 0,5 6 4,-6-7 1,1 9 197,-7-3 0,1-1-44,0 1 0,5 1-222,1 5 0,-1 3 159,-5 3 0,5-2-60,1 8 1,7-6 84,-2 5 1,4 1-100,2 6 1,0-6 1,0-1 1,0-4-241,0 4 0,6-7-134,0 3 0,7-5-49,-1-2 1,-3 0 117,3 1 0,0-3-868,5-3 0,0 1 415,0-7 1,6 0-1281,1-6 0,-1 5 134,-6 1 1,6 0-199,0-6 1,0-8 1711,-6-3 0,1-5 0,-1-1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0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8204,'2'-9'-54,"4"3"0,-2 4 90,7 2 1,-7-2 1620,2-4-434,3 5-717,1-7 0,7 2-167,1 0 0,-7 1 55,1 5 0,-7 0-199,7 0 0,-6 0-147,5 0 1,-5 0-450,6 0 430,-9 7 1,5 3-666,-8 7 0,0 0 339,0 1 1,-2 1-169,-4 4 1,-3-4 95,-8 4 0,-1-9 26,1-3 1,0 1 537,-1 5 0,7-5-121,-1-1 1,7-7 746,-7 2-585,8 3 1,-4-5 163,8 8 1,2-8-58,4 1 0,4-3 90,7-2 0,2 6-63,4 0 1,-2 0 42,8-6 1,-6 1-409,6 5 0,-10-2 138,-1 8 0,-1-7-537,-5 7 0,-5-1 251,-1 7 0,-4-1-267,-2 0 0,-8 1 136,-3-1 1,-5 0-57,-1 0 1,-8 1-83,-4-1 1,2 0-123,-2 1 1,3-7-431,-3 1 0,-2-8 52,8 1 912,0-3 0,-2-9 0,-2-3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1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8070,'11'-12'60,"1"1"1,-1 5-1,6-6 0,8 8 321,4-1 0,-2-3 606,2 2 1,-2 0-270,2 6 0,1 8 243,-7 4 0,6 11 11,-6 6 0,0-1-424,-5 7 0,-9-4 419,-3 9 0,-4-1-613,-2 1 0,-4 4-519,-7 8 0,-9 6-571,-14-1 0,-3 9-884,-3-3 0,2-2 1620,-9 3 0,-6-8 0,-9 3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8190,'8'-10'-895,"-6"3"1178,6-1 0,-6 6 132,3-4-270,-3 4 1,8-3 52,-4-1-101,-4 0 0,7 0 383,-3 1-266,-4-1 486,6 6 47,-8 0 926,0 0-1524,0 7 1,0 3 87,0 7 1,0 1-128,0-1 1,0 0 91,0 1 0,0-1-150,0 0 1,0 6 24,0 0 1,0 2-45,0-2 0,0-4 46,0 5 1,0-5-143,0-2 1,0 0 27,0 1 1,0-7 199,0 1-500,0-8 116,7 11-40,3-13 0,7 4-74,0-12 1,1 2-64,-1-8 0,0 1 50,1-6 0,-1-1-106,0 1 0,0-6 48,1 0 0,-3-6 100,-3 6 0,1 0 71,-7 6 1,5-1-40,-5 1 1,0 0 363,-6 0 254,0 7 268,0-5-217,0 13 193,0-6-167,0 8 238,0 0-766,0 8 183,0-6 0,0 7 49,0-3-120,0-4-4,0 13 0,-6-5 6,0 7 1,1 0 34,5 1 1,-6 1 118,0 4 1,-2 4-110,3 7 0,3-3 76,-4 4 1,-2-4-115,3 9 0,-9-2 8,3 3 0,1-5-16,-2 5 0,1-5-6,-6-1 0,5-1-151,1 1 1,1-6 105,-2-1 0,-1-6-86,7 1 0,-7-6 95,1-6 1,3 3-200,-3-8 221,1-1 0,-7-5 0,1 0 45,0 0 1,-1-1 13,1-5 1,6 2 292,-1-8 0,6 3-100,-5-3 1,7-3 21,-2 3 1,4-3-18,2-2 0,2-1 15,4 1 1,3 0-155,9 0 1,-1 5-232,0 0 0,1 1 55,-1-6 0,2 5-191,4 1 1,-2 1-998,8-2 0,-8 3 582,2 3 1,2 2 675,-2-7 0,8 7 0,-4-4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7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8421,'10'7'1819,"-2"3"0,-8 7-1173,0 1 1,0-1-168,0 0 0,0 1-362,0-1 1,0 0-15,0 0 1,0 1-128,0-1 1,0 0-239,0 1 1,0-1-1400,0 0-50,0-7 1,2-2 1710,3-8 0,-3 0 0,6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7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8145,'10'-25'373,"5"6"0,-5-6-250,7 7 0,0 7 875,0-1 1,-5 3-391,0-3 1,-7 5-208,7 7 0,-8 2-228,1 3 1,3 5-230,-2 7 1,0 8 68,-6 4 0,0 4-187,0 1 1,0 1-209,0-1 1,0 1 233,0 0 1,0-9-61,0-2 0,7-5-9,5-2 1,9 0 83,2 1 1,8-3 61,-2-3 1,1 1 0,-1-7 0,2 5 123,-8-5 1,6 6 484,-6-7-259,0 9 1,-8-5 71,-3 9-111,-5-1 1,-8 0-96,-5 1 0,-6 1-31,-11 4 0,2-4-198,-8 4 1,0-9-297,-5-3 1,1-5-530,4 5 0,-3-7 436,3 2 0,-2-6 473,2-6 0,-11-3 0,3-9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7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9662,'17'-6'1165,"1"0"1,-1-5-200,0 5-612,1-8 0,-1 12-252,0-3-669,0 3 1,-1 9-1894,-5 5 2460,-3 3 0,-16 10 0,-1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8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7963,'-10'-7'0,"2"3"0,8-8 1244,0 8 1,2-5-388,4 3 0,-2 2-240,7-7 1,1 7-975,5-2 1,0 2 295,1-2 0,5 5-1293,0-5 1354,0 4 0,2 2 0,2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6:41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105 154 7852,'17'-8'200,"-6"1"50,1-5 1,-6-1-63,5 7 0,-5 0 205,5 6 1,-7 2-27,2 4 0,-4 4 194,-2 7 0,0 6 342,0 0 1,-8 6-339,-3-6 1,1 2-127,-1-2 0,5-4-81,-6 4-313,9-4 124,-5-1 0,16-9 42,3-3 1,6-6-278,6-6 1,-1-5-573,6-12 1,-1 2-458,2-8 0,2 8 397,-8-2 0,-2-2 494,-9 2 1,1-6 217,-7 6 0,0 0 291,-6 5 1,0 1 100,0 0 1,-8 5 356,-4 1 1,-3 1-355,-2-1 1,-3 1-73,-3 4 0,-4 4-1255,-7-4 1,-8 10 259,-4 2 658,-4 15 0,-2-9 0,0 13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8129,'0'-9'2670,"0"1"-1606,0 8-267,0 0-558,0 8 1,0 1 53,0 9 1,0-1-165,0 0 0,0 1-166,0-1 1,2 0-316,4 0 0,-2-5 267,7-1 1,-5-7-299,5 2 0,1-4 167,5-2 0,1 0-204,-1 0 1,0-8 103,0-3 1,-5-5-35,-1-1 1,-1 0 68,2 0 0,3-3-26,-4-3 1,-3 4 74,-2-4 0,-2 4 23,2 1 1,-5 7 231,5-1 1,-4 7-309,-2-7 484,0 8-113,-8-3 0,5 9-3,-9 3 0,6-1 77,-5 8 1,7-1 150,-2 6 1,-1-5-21,1 0 1,0 1-77,6 10 1,-6-2 16,0 8 0,1 0-38,5 5 0,-2 9 89,-4 3 1,2 6-29,-7 5 1,5 5-3,-6 7 1,1 0-268,-6 0 0,-1 1-228,1-1 0,5-10-227,1-7 0,5-4 241,-5-13 1,7 1-227,-2-13 327,-4 0 1,7-13 100,-9-4 1,6-4 45,-5-2 0,1-10 248,-1-7 0,-3-8-25,8-10 0,-5-1 294,5-5 0,0 3-126,6-8 0,0 7-85,0-1 1,6 4-166,0 1 1,7 8 56,-1 4 0,3-2 3,2 2 0,1 0-204,-1 6 1,6 5-306,0 1 1,0-1-4,-5-5 0,1 5-219,4 1 1,-2 7-622,8-2 0,-6-2 522,6 3 0,-6-1-693,6 6 1302,-1 0 0,7-8 0,-1-1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1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8071,'0'-12'1191,"0"1"-304,0 7 95,0-4-352,0 8 652,0 0-876,0 8 1,0-4-164,0 7 1,0 3-383,0 9 0,0-4 201,0 4 1,6-4-423,-1-2 1,1 1 268,-6-1 0,6-5-477,0-1 158,-1-7-377,3 11 297,-6-13 137,6 6 218,-8-8 0,5-2-136,1-4 1,2 2 93,-2-7 0,-4 5-17,3-5 1,3 5-76,-2-6-479,7 1 514,-3-7 0,7 3 30,0 4 0,-5-3 209,-1 8 1,-7-1 675,2 1 278,4 4 0,-6-6-70,7 8 491,-7 0-440,4 0 664,-8 8-659,7 2-778,-5 7-305,6 0 1,-6-7-263,4-4 1,-3 1 6,9-1 0,-6 0-464,5-6 0,-5-2 91,6-4 0,-1-4 278,6-7 1,6 0-350,0 0 0,2-1 330,-2 1 0,-1 7 684,6 5 1,-6 3 303,1 2 1,-4 0 556,-2 0 0,-1 2-470,-5 3 0,2 7 406,-7 11 0,6-4 448,-6 4 0,-1-4-683,-5-1 0,0-1-892,0 0 0,6-5 149,0-1-1661,0 1 0,-1-1 1665,1 1 0,0-8 0,-6 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0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8111,'0'-10'3354,"0"3"-2972,8 7 0,-4 0-122,7 0 0,-5 0-30,6 0 1,-1 0-541,6 0 381,1 0 1,-1 0-132,0 0 40,1 0 1,-1 5-402,0 1 1,-7 2 239,-5-2 0,3-2-22,-2 7 1,0 1 238,-6 5 1,0 0 165,0 0 0,-2 3 15,-4 3 0,2 2-60,-7 4 1,-1 3 322,-5-3 0,-6 4-161,0 1 1,0 7-150,5-1 0,-5 6-253,0-6 0,0 3-368,6-3 0,2-5-325,3-1 0,-1 1 393,7-6 1,-6-4-135,6-2 0,-5-4 113,5-2 0,-1-5-587,1-1 240,4-7 295,-6 4 99,8-8 357,0-8 0,-8-1 0,-1-9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16293,'11'11'714,"1"1"0,-6 0-849,5 5 0,-1 0-229,1 0 0,5 1 295,-5-1-1364,4 0 1,3-1 605,-1-5 0,0-3-728,1-8 0,-1 0 247,0 0 1308,1 0 0,-1-16 0,0-3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1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8434,'15'1'3615,"-3"5"-3085,-5-4 0,-7 8-318,0-5-28,0-3 1,0 14-1225,0-5 1,0-1 380,0 1 659,0-7 0,0 12 0,0-7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18 364 11486,'25'0'1068,"-4"0"-619,8 0 0,0 0 320,6 0 0,-7 0-305,1 0 0,0-6-828,6 0 0,-3-5-117,-3 5 1,2-2-1109,-8 3 1207,0-5 0,-6-7-575,1-1 608,-1 9 1,-2-9-577,-3 1 1,1 4 357,-7-10 1,0 7 239,-6-7 0,-8 2 96,-4-2 1,-3 4 237,-2-4 0,-6 4-23,0 1 1,0 9 290,5 3 0,7-2 361,-1 2-406,1 1-106,1 5 0,-3 2 424,7 3 0,0-1-194,6 8 0,-6-1 132,1 7 1,-1-1-137,6 0 0,0 6 185,0 0 1,0 10-111,0 1 1,0 3 139,0 9-334,0 0-263,8 6 307,-7 0 0,7 0-171,-8 0 0,0 5-227,0 1 0,-2-2-404,-4-10 1,5-4 414,-5-7 0,4-3 1,2-1-331,0-2 1,0-14-138,0 3 609,0-5-298,0-3-104,0-3 317,0-7 1,0-9-589,0-9 0,-6-1 211,0-10 1,-5 2-222,5-1 1,-7-5 233,1 4 1,2-2 402,-1 3 0,5 3-69,-5 7 0,7 7 239,-2-1 1,-4 8 294,-1-1 0,-4 5 628,-3 5 1,1 5-376,0 7 1,-1 1 536,1-1 0,0 0-493,-1 1 0,3-1 141,4 0-673,3 0-268,8-7 0,8 3-285,3-7 1,6-2-90,6-10 0,4-3-510,8-9 1,7-7-1617,4-3 1196,4 3 812,-6-8 0,6 8 25,-3-4 0,3-4 174,1 5 0,-4 3 303,-1 2 1,-10 3 43,-1 3 0,-3 0 457,-9 0 0,0 7 404,-5 4 836,-9 4-301,-1 2-465,-8 0-974,0 0 0,0 8 136,0 3-341,0-3 265,0 8 0,2-15-677,4 5 1,3-4 179,9-2 0,-1 0 24,0 0 0,1 0 292,-1 0 1,-6 0 539,1 0 320,-8 8 0,3 1-391,-7 9 0,-7-1 216,-5 0 1,-3 3-31,-2 3 1,-7-4 130,1 4 1,0-4-264,6-2 0,7 1-294,5-1-330,-5 0 1,10-7 286,0-4 1,8-4-216,9-2 1,6 0 122,0 0 1,8-6-667,-2 0 1,-2-7 142,1 1 1,-4-9-53,4-2 1,-7 0 121,3 5 1,-5-1 62,-2-4 1,-5-4-24,-1-7 0,-7-1 212,2 1 0,-4-1 271,-2 0 0,7-7 0,3-2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2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8044,'9'0'1282,"-1"0"0,-8 2-519,0 4 1,-2 4-101,-4 7 1,-3 0 75,-9 1 1,7 5-334,-1 0 1,1 7-147,-6-1 0,5-2-765,0 2 311,1 0 207,-6 5 1,5 1-818,1 0 1,5-9 499,-6-2 0,8 0-688,-1 0 1,-3-7-936,2-6 1389,0 1 0,6-1-44,0 1 63,0-8 89,0 3-32,0-7 100,0 0 284,8 0 1,0-1 77,3-5 0,7 2 49,-1-8 1,0 1-126,6-6 0,4-1 947,2 1 1,6 0-408,5-1 0,2 3 781,4 4 1,-1-5-507,-5 5 0,-4-3 230,5 3 1,-11 3-520,-1 8 1,-8 0-109,3 0-539,-5 0 0,-10 8 221,-3 3 0,-4 6-1813,-2 7 996,0-5 519,-8 6 1,-1-8-1368,-9 0 0,3 1-17,4-1 1658,-13 0 0,5 0 0,-15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2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35 347 8009,'0'-10'2878,"2"-3"-2387,3 7 0,-1-6-156,8 6 0,-8-1 433,1 1-523,5 4-316,-8-6 1,11 10-61,-7 4 0,0-2-346,-6 7 0,0 1-466,0 5 0,-8 1 402,-3-1 1,-3 0-248,3 0 0,-5 1 332,5-1 0,1 0 240,-1 1 0,7-1 198,-2 0 306,4 1 0,2-1 587,0 0 0,0-5-48,0-1 463,8-7-378,1 11-1,9-5-326,-1 0-379,-7 5 1,-3-11 126,-7 7-289,0-7 1,0 6 33,0-4 0,-2-5-413,-3 5 154,3-4 0,-8-2 60,4 0 23,4 0 1,-5-2 20,7-4 1,2 3 41,3-9 0,-1 1-48,8-7 0,-1 1 7,7 0 0,-1-1-246,0 1 0,6-2 94,0-4 0,8 2-299,-2-8 0,5 0 150,7-6 1,3 1-213,8-1 0,0-5 185,0 0 1,5 1 121,1 10 1,-4-3 227,-2 3 1,-12 4 217,6 2 0,-2 4 889,-3 1 1,-1 7-577,-5-1 0,-7 8 494,1-1 1,-6 3-295,6 2 1,-8 0-204,2 0 0,-5 7-228,-7 5 1,2 9-131,-7 2 1,0 6-133,-6-6 1,-2 8-305,-4-2 1,1 3-689,-13 3 0,5-6 551,-10-1 0,-2 1-718,2 6 1,-6-2 426,6-5 1,-6-1 146,6-4 0,-6-5 241,6-1 1,-6-2 359,6-9 0,0 0 0,-2 1 0,-2 3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3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8198,'-2'-16'0,"-2"3"0,-2 1 0,2-1 1040,2-3-427,2 7-130,0 1-541,0 8 0,0 0-3,8 0 0,-4 0 155,7 0 1,-7 2 14,2 4 1,2 3 193,-3 9 1,7-1-130,-6 0 0,1 3 149,-1 3 0,-4 3-32,4 9 1,1 2 274,-1 3 1,0 4-245,-6 8 1,0 2-152,0 3 0,0 7-108,0 11 0,-6-2-194,0 7 0,-5-6-197,5 0 1,0-6 216,6-11 1,0 1-494,0-12 1,0-9 227,0-3 1,2-11 411,4 0 1,-4-3 111,4-3 1,-2-8 254,1-3 0,-3-2-35,4 2 67,-4-4-611,-2 5 1,0-9 79,0-3-138,0-5 0,0-7 64,0 0 1,0-1-822,0 1 0,0 0 104,0-1 1,0 1-814,0 0 1700,0-1 0,0-7 0,0-1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7941,'-8'-25'9830,"6"14"-9977,-13-5 0,-5 26 147,-14 7 0,-31 16 0,-16 11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3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9765,'-1'-10'2577,"-5"4"-1476,4 4-722,-6 2 0,8-2 30,0-3 91,0 3-249,8-6 1,1 8-3,9 0 1,-7 0 205,1 0 0,-1 0-97,7 0 1,-7 8 357,1 3 1,-3-1-90,3 1 0,1-5 36,-7 6 0,2-7 237,-3 7-298,-3-8-522,14 4 290,-7-8-1182,9 0-399,-1 0-1177,-7 0 440,5 0-1098,-13 0 1059,6 0 1,-10 0 329,-4 0 1657,-4 7 0,-7 3 0,0 7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6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8055,'0'-9'286,"0"1"1,0 6 427,0-4 873,0 5-1101,8-7 1,1 8 35,8 0 1,1 6-217,-1-1 0,0 1-207,1-6 0,-1 6 57,0 0 1,1-1-187,-1-5 0,6 0 6,0 0 1,0 0 146,-6 0 0,1-2-1310,-1-3 592,0-5-125,0-7 0,-5 0 295,0-1 0,-9 1-48,3 0 1,-10-1 140,-1 1 0,-9 0 288,3-1 1,-3 1 128,3 0 0,-5 7-188,5 5 340,-5 3 0,1 4-119,3 3 0,-1 5 125,7 7 1,-5 2 29,5 4 1,0 4 33,6 8 1,0 5-149,0 1 0,0 5-71,0-6 0,0 6-35,0-5 0,0 1 1,0-2 0,0-7-124,0 7 1,0-13 100,0 8 1,0-10-162,0 4 1,0-8-58,0 2 105,-8-4 43,-1-2-1,-8-7 82,-1-2 0,7-8 60,-1 0 109,8 0 1,-5-8-113,3-4 0,4 3 156,-4-3 1,4 1-106,2-7 0,8 1-148,4 0 1,-3-1 51,3 1 1,-1-2-11,7-4 0,7 2-185,3-8 0,5 0 56,2-5 0,7-3-76,4-3 1,12-3 77,5-3 0,-3-2 48,-3 8 0,-3 0-110,-2 5 0,-2 2-154,-4 4 0,-6 4 179,-11 8 0,2 0 45,-8 0 0,-6 1-650,-5 5 129,-8 3 365,3 0 1,-14 6 40,-5-3 1,-5 3 6,-6 2 1,4 0 45,-5 0 0,0 0 121,0 0 1,-4-6 26,5 0 1,-6-5 203,6 5 1,0-6 97,5 7 1,7-7-154,-1 6 1,7-5 309,-7 5-81,8-7-204,-4 11-37,1-14-14,5 14-101,-6-5-166,8 7 0,6 7 128,0 5 0,7 11 28,-1 6 1,3 5 164,2 7 0,8 11-105,4 11 1,4-2 182,1 3 1,1 5-289,0 6 1,-1 8 166,1-3 0,-1 3-66,1-2 1,-2 3-171,-5-3 0,3-4-292,-8-2 1,2-14 196,-2-9 0,-4-2-216,5-10 0,-5-5-122,-2-6-105,0-8 67,1-4 313,-1-9 1,-8-10 204,-3-4 0,-4-9-567,-2-8 611,0-8 0,-8 4 0,-1-7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6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8009,'-17'-2'0,"0"-4"1037,-1 4 257,1-6 1,0 8-971,-1 0 1,-5 8-432,0 3 1,-6 11-1086,6 1 1,-2 0 273,2-6 918,4 0 0,-13 8 0,5 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8190,'-7'-25'2513,"5"-1"0,2 6-2563,11 9 1,12 7 13,6 4 1,-2-6-573,2 0 0,0 1 306,5 5 1,-5 2 301,0 3 0,7 13 0,9 9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7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8091,'12'0'580,"0"0"0,7 0 857,10 0 1,-3 0-831,3 0 0,0 0-97,6 0 1,-1 0-1085,1 0 406,-8-8 0,4 6-614,-8-3 1,0 3 781,-6 2 0,0 7 0,1 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7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7944,'9'-17'109,"-3"0"0,-2 7 189,2 4 90,-5 5 128,15 1 0,-14 1-129,3 5 0,-8 4 175,-3 7 1,-8 0-356,3 1-110,-4 7 1,-1 0 1,5 3 0,-5 3 4,5-8 0,1 6-149,-1-6 0,7 6 158,-2-6 0,4 0-209,2-6 0,2 1 6,4-1 1,5-7 83,12-5 0,12-3 35,11-2 0,-2 0 18,2 0 0,0-2-34,6-3 1,-7 3 0,-5-4 0,-4-2-284,-1 2 1,-8 1-54,-4 5-761,-12 0 0,-3 7 1085,-8 5 0,-8 3 0,-1 3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8481,'9'0'3033,"-1"0"-1802,0 0 0,-6 2-578,4 3 0,-5 13 179,-1 11 0,0 5-408,0 6 1,0 1-353,0 11 0,-1-2-545,-5 13 1,4-5-1914,-4 5 2227,4-7 1,2 3 0,0-7-1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7947,'0'-10'1657,"0"2"-1195,0 8 1,0 8-150,0 3 1,-5 5 119,-1 1 0,0 0-187,6 1-66,0-1 0,0 2 9,0 4 1,0-3-16,0 3 0,2-2-63,4 2 0,-2-4 80,7 4 0,1-4-227,5-1 1,-5-7 30,-1 1 1,1-3-422,5 3 0,-6-5-6,1-7 1,-1 0-215,7 0 1,1 0 300,4 0 1,-4-7-87,4-5 1,-2-3-154,3-2 1,-7-7 143,0 1 0,0-7 399,-5 1 0,-2-2-86,1 2 1,-7-1 140,2 6 1,-4-4-14,-2 5 0,0 0 20,0 5 393,0 1 50,0 0 0,-2 7-102,-4 4 1,2 4-129,-7 2 0,5 6-102,-6 0 1,6 7-14,-5-1 1,7 5 14,-2 6 1,4 2-5,2 4 0,-5 11-5,-1 1 1,0 5-46,6 0 1,-2 12-1,-4-1 1,3 3-134,-9 3 0,8-7 101,-2 2 1,-3-7-123,-3-4 0,3 1 85,-3-8 1,1-2-83,-7-9 1,1 2 76,0-8 0,1 6-9,5-6 0,-4-2-49,3-9 0,-3 1 9,-3-7 1,1 5-115,0-5 142,-1 0-98,1-6 68,0 0 137,0 0 0,7-2-35,4-4 1,2-2 148,-1-3 1,3-4-83,-4 3 1,4-9-19,2-2 1,6-8-179,0 2 1,7-3 97,-2-3 0,11 0-96,1 1 139,7-1 1,-8 1 74,6-1 0,-5 2-133,6 5 1,-6-3-74,6 8 0,-2 0-452,2 5 1,-4 1 306,-8 0 1,6 7 0,0 5-1088,-2 3 651,-1 2 199,-3 0 444,0 0 0,8 7 0,2 3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7726,'0'17'1329,"0"1"1,0-1-518,0 0 1,-2 8-267,-3 4 0,3 0-251,-4 5 0,2-3-304,-2 9 1,4-3-293,-3-2 0,-3-9-1075,2-3 737,1 4 478,5-7 0,0-1-1621,0-8 655,0-7 82,0 4 1045,0-16 0,7-1 0,3-9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29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8003,'9'-8'1968,"-1"6"-1270,-8-13-471,0 13-43,0-6 1,-2 6-295,-4-4 1,2 4 125,-7-3 1,-1 3-165,-5 2 0,-6 6-94,0-1 1,-6 3-119,6-2 1,-8 1 200,2 5 0,4 3-39,2-3 1,4-2 618,2 1 0,5-7-66,1 2-106,7 3 0,-4-5-36,8 8 0,2-7 290,4 7 0,-2-6-128,7 5 1,1-5 236,5 6 1,0-7-56,1 7 0,-7-6 61,1 5 1,-1-1-454,7 1 1,-1-1 75,0-4 0,-1-3-506,-5 9 1,4-6 238,-3 5 1,3-7-1781,3 2 0,-7 2 1806,1-3 0,7 9 0,8-5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7997,'8'10'2373,"-6"-3"0,4-1-1155,-12 0 0,-4 7-1158,-7-1 0,-14 11-60,-3 6 0,-20 3 0,0 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7900,'9'-2'0,"-3"-4"0,-2-2 143,1-3 1,5 1 284,7 4 0,-5 4 502,-1-3-567,1 3 1,0-4 88,-1 0 0,-5 0 76,5 6-438,-7 0 96,4 0 1,-10 8 104,-4 4 0,-3 3-74,-9 2 0,-1 6-126,-4 0 1,4 2-36,-4-2 0,4-3-118,1 3 0,3-4-98,3-2 109,5 0-571,7 1 1,9-9 301,9-3 0,3-12-440,13-5 1,5-6 319,13-6 1,-1-4-301,1-8 1,-6 6 395,1 0 1,-9 8 324,2-2 0,-11 6 71,-6 5-162,-4-3 645,-9 13 0,-2-4-271,-8 12 1,-8 0 332,-3 11 1,-11-3-286,-1 9 1,-7 4-117,1 1 0,0 7-202,-6 5 1,5 4-296,-11 8 1,5-6 101,1 1 0,2-9 77,5 2 1,3-5 10,7-6 1,9-4-191,3-8 74,4 0 1,12-7 66,7-4 0,2-6-126,10-6 1,6-4 207,5-7 0,-2 0-69,-9-1 511,4 9 1,-14 1-48,4 8 456,-11 0 0,-5 2-373,-7 4 0,-2 3 544,-3 9 1,-5 5-361,-7 0 0,-1 6-104,1-6 0,2 6-245,3-6 0,-1 2-75,7-2-387,0-4 1,6 6 207,0-8 0,6-5-759,0-1 615,7-7 1,-3 4-290,7-8 1,0 0 77,1 0 1,-1-8-9,0-3 0,1-11 92,-1-1 1,-2-7 50,-3 1 1,3 4-50,-3 2 1,-3 4-71,3 1 359,-8 1-128,3 7 1,-14 3 96,-5 7 0,-5 0-68,-6 0 1,2 7 133,-8 5 0,-2 9-63,-9 2 1,3 8 17,-3-2 0,5 1 376,7-1 1,-5 2-162,4-8 1,4 6 382,2-6 0,4 0-236,2-6 1,-1 1 790,1-1-706,7 0 0,-3 0-41,7 1 1,0-7-177,6 1 0,0-6 14,0 5 0,0-5-111,0 5 1,2-5 91,4 6 1,-4-7 81,4 7 1,3-8-69,3 2 1,3 3 184,3 3 1,-1-3-23,0 3 0,8-6-34,4 5 0,4-5-344,1 5 0,8-7 148,5 2 0,2-4-572,3-2 0,0 0 274,0 0 0,2-6-1253,4 0 0,-10-5 672,3 5 0,-4-7-1310,-1 1 1,-6 2 2025,-11-1 0,4-1 0,-7-5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0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35 8005,'0'-17'614,"-7"7"-512,-3 3 0,-7 7 212,-1 0 0,-5 7-113,0 5 0,-8 9-162,3 2 1,-3 2 51,2-2 0,-2-4 100,8 4 0,0-3-23,6-3-78,0 0 1,5-2-1027,1-3 445,7 3 171,4-5 1,9 7 91,9 1 1,-1-7 287,0 1 1,0-1 145,1 6 1,-1 7 426,0-1 0,-7 7-37,-4-1 0,-4 4 588,-2 1 0,0 7-393,0-1 0,-6 0-326,0-5 0,0-2-471,6-4 1,-5 1 155,-1-7-180,0 0-361,6-5-87,0-9 1,2-1 42,4-8 1,-2-8-279,7-3 1,-1-12-303,1-6 0,5-4 403,-5-1 0,5-3-377,1-3 0,0-3 989,0-3 0,8-4 0,2 6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1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10396,'17'-22'0,"2"3"0,2 4 0,4 1 0,2 3 0,2-1 0,0 1 0,-2 1 2877,-2 4-2963,-2 5 139,-6 1 0,-6 0-463,1 0 426,-8 0 1,3 9-102,-7 8 1,-1 1 177,-5 5 0,-4 4-604,-7 2 1,0-3 123,-1 3 1,-5-8 271,0 2 1,6-3 52,5-3 338,9 0-391,-5 1 0,10-9 82,4-3 1,11-4-119,12-2 0,3 0 93,3 0 1,-1 0-136,1 0 0,-2-6 99,-4 0 1,-4 1-59,-8 5 42,0 0 72,-7 7 1,-4 3 74,-12 7 1,-12 6-47,-10 0 1,-5 2 60,-2-2 0,1-4-73,-1 5 1,-1 1 460,-5-2 0,7 0-73,-1-6 0,3 0 78,8 1 0,7-7 117,6 1-346,7-9 0,-2 5 53,12-8 0,5 0-29,12 0 1,4-2-267,8-4 1,-1-3 61,1-8 0,-6-7-674,0 1 1,-2 0-41,1 6 1,-3 0-344,-7-1 0,-3-5 288,-3 0 1,-5-2 732,-7 2 0,-7-4 0,-3-7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7860,'-2'8'-1,"-4"-4"818,12 7 1,4 3-164,1 9 1,-1-2-54,1 8 1,1 0-169,5 5 0,0 8 23,1 5 1,-3 1 247,-3-2 1,-5 9-268,-7-3 1,0 10-392,0-5 1,-6 1 52,1-6 1,-9-2-713,3-4 0,-5 2 282,-1-8-1370,0 1 1144,-1-14 0,1-2 7,0-8 0,-6 0-177,0 1 0,-2-7-24,2 1 0,2-9 315,-8 3 0,6-4 436,-6-2 0,0-15 0,-6-4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8828,'12'0'1301,"-1"0"0,1 8-1320,5 4 1,0 3 1211,1 2 0,-1 8-515,0 4 1,0-2 796,1 2 0,-1 0-702,0 5 1,8-5-373,4 0 1,6-6-298,5 6 0,-2-8-304,9 2 1,-1-6-373,6-5 0,-1 1-650,1-7 0,0 0 1222,0-6 0,8 0 0,1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2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8027,'8'12'1420,"3"-1"1,5-1-210,1 2 1,-2-3 159,-3-3-85,3-4-598,-5 6-775,-1-1-388,-1-5-1009,-8 6 414,0 0 1,0-5 565,0 9 0,0-6-221,0 5 1,0-5-428,0 5-138,0 1 1290,0 5 0,0 1 0,0-1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2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8027,'0'17'1520,"0"1"-1018,0-1 1,0 0-124,0 0 0,0 1 40,0-1 0,0-4 173,0 5 0,0-11-205,0 11 0,0-5-90,0 5 1,0-1-216,0 0 0,0 0 98,0 1 0,0-7-223,0 1 50,0-8-367,0 3-363,0 1 135,0-6-676,0 6 642,7-8 1,-3-8 212,8-4 1,-7-3-1442,7-2 1850,-1-1 0,7-14 0,-1-5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35 7933,'18'-7'-94,"-1"3"27,0-8 0,0 9-371,1-3 1149,-1 4-192,0 2-46,1 0 0,-1 2-117,0 4 1,0 3 58,1 8 1,-1 1-69,0-1 1,1 8 64,-1 4 0,-2 3-80,-3 3 0,1 0-63,-7-1 0,0 1-7,-6-1 0,0 1-4,0 0 0,0-1-240,0 1 1,-8-1 83,-3 1 1,1-2-290,-2-5 1,1-1 53,-6-4 0,-1-3-60,1 3 0,-2-6-37,-4-6 0,4 3-236,-5-8 1,0-1 32,0-5 1,1 0 120,6 0 0,0-7 287,0-5 1,1-3-220,5-2 509,-5-1 0,16 1-80,0 0 1,4 1 54,13 5 1,5-3 174,12 9 1,3-3 358,3 2 1,4 4-169,8-4 0,-6 5-159,0 1 0,-9 0-427,-3 0 0,-1 5 69,-10 1 0,-2 9-1276,-9 3 1,-6 7 1186,-12 9 0,-19 9 0,-12 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86 8095,'0'-17'-291,"0"0"1,2 2 314,4 3 1,-4 2 789,4 5-117,-4 3 299,-2-6-825,0 8 215,0 0 1,0 8-163,0 3 0,0 5 131,0 1 0,0 0-84,0 0 1,0 7 52,0-1 0,0 2-97,0-2 0,0-4 9,0 4 0,0-4-126,0-2 1,0 1-165,0-1 1,5-5-35,1-1 0,8-7-348,-3 2 0,4-4-210,3-2 1,-1 0 325,0 0 1,6-8-143,0-4 1,6-5 101,-6-6 1,0 4-141,-5-4 0,-1 2 128,0-2 0,-1 3 251,-5-3 0,3-2-25,-9 2 1,1 0 146,-6 6 1,-2 0-8,-4-1 0,3 9-53,-9 3 337,1 4 0,-7 2-166,1 0 1,5 0 244,1 0 0,5 8-89,-5 3 0,5 5 69,-6 1 1,7 2-127,-7 4 1,6 4 91,-5 8 1,5 7-68,-6 4 0,3 6-71,-3 6 0,-3-3 42,3 9 1,-9-1-17,-2 6 1,0 0-457,6 1 0,0-5 67,-1-7 0,7-5-64,-1-18 0,6 3 119,-5-9 1,5-4-199,-5-2 147,7-4 1,-12-3 85,5-5 1,1-3 153,-1-8 1,5-8-74,-6-3 0,3-10 224,-3-2 0,5-8 50,7 2 1,0-9 45,0-3 1,0 7-112,0 5 1,7 8 121,5-2 0,5 0-184,6 5 0,-4-3 34,5 10 1,0 1-554,0-1 1,4 7 223,-5-2 1,6 4-900,-6 2 0,0 0 193,-5 0 0,-1 0 881,0 0 0,8 8 0,2 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7994,'9'-7'0,"-3"-5"1506,-4 4-49,-2 1 172,0 7-1109,0 0 1,0 7-23,0 5 1,0 9-399,0 2 1,0 2 10,0-2 0,-6 2-838,0 4 0,-1 2 532,1-8 0,4 6-1246,-4-6 0,4 0 348,2-6 1,2-6-649,4 1 1741,-4-8 0,13 4 0,-5-8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6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7994,'17'-8'1126,"1"6"-267,-1-3 1173,0 3-1387,-7 2 1,-2 7-144,-8 5 0,-2 3-340,-4 3 0,-2 7-198,-3 3 0,-5-1-586,5 2 1,3 0 491,2 6 1,8-1-874,10 1 1,1-8 453,16-4 0,6 2-57,5-2 1,6 2 162,-5-2 0,-1-4 379,-6 4 1,-1-4 90,-4-1 0,-6 1 312,-11 4 0,-5-4 460,-7 4 0,-2-4-379,-3-1 1,-11 5-276,-7 0 1,-8 0 50,3-6 1,1 0-259,-2 1 0,2-9-117,-2-3 0,-2-4-309,8-2 0,-6 0 7,6 0 1,0-8 480,6-3 0,0-12 0,-1-4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4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7889,'17'6'471,"0"-1"1,1 3 373,-1-2 1,0-4-500,1 3 0,-1-3-335,0-2 1,1-2-307,-1-3 1,-6 3-1380,1-4-158,-8 4 1832,3 2 0,-14-8 0,-3-1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7994,'17'-8'0,"1"1"886,-1-5 0,0-1-15,0 7 1,1-8 98,-1 3 1,-2 1-501,-3-1 1,-3 7 431,-3-2-2943,-4 4 1336,6 2-612,-8 0 1317,0 16 0,-16 3 0,-3 15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35 137 7994,'-11'-2'698,"-1"-4"157,8 4 1,-4-13-259,8 3 0,2 2 203,4-1 0,4 1 224,7-1 0,0-3-473,1 9 0,5-7-383,0 6 1,6-1-387,-6 1 1,0 4-588,-6-4 0,0 6 686,1 6 119,-1 3 0,-8 9 0,-1-1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8029,'0'-10'2596,"0"3"-2069,0 7 1,0 7 190,0 5 1,0-3-272,0 3 0,-2 0-297,-3 5 1,3 0-190,-4 0 1,4 1-223,2-1 1,0 0 97,0 1-21,8-1 0,1-6-640,9 1 0,5-8 330,0 2 0,0-10-168,-6-2 1,0-8 165,1 3 1,-1-6 93,0-6 1,-1 1 219,-5-6 0,3-1 94,-9-6 1,7 3-113,-6 3 0,-1-2 145,-5 8 0,0 0 372,0 6-292,0 7 1,-1 2 742,-5 8-575,4 0 0,-12 2 171,9 4 0,-7 4-101,6 7 1,-1 6 27,1 0 1,4 8-7,-4-2 0,-1 5 28,1 7 1,-6 3-34,6 8 1,-7 5-63,1 1 0,-3 5-252,-2-5 0,0 0 76,-1-7 1,7-1-181,-1-3 1,1-5-9,-7-8 0,7-1 41,-1-4 1,3-4 1,-3-8 0,-3-1-85,3-5 1,3-3 299,-3-8-166,1 0 0,-7-2 309,1-4 1,0-9-85,-1-8 0,3-8 397,4 2 1,-3 2-120,8-2 0,-5 6 20,5-6 0,0 8 9,6-2 1,2 4 101,4 2 1,4-1-514,7 1 0,0 0 52,0 0 0,8-1-666,4 1 0,4 0 384,1-1 1,1 7-1418,0-1 0,-1 7 435,1-7 1,-3 8-664,-3-2 1808,4 5 0,-6 1 0,7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7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8029,'18'-9'1276,"-7"1"164,1 8-511,-9 0 1,5 8-226,-8 3 0,0 7 218,0 5 0,0 4-424,0 7 1,0 1-196,0-1 0,-2 1-791,-4 0 1,5-1 408,-5 1 0,2-7-358,-2 1 1,4-8-890,-4 3-1315,5-5 599,1-2 1168,0-7 0,1-8 874,5-8 0,4-15 0,7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7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10570,'-17'10'782,"0"-2"-599,-1-8 0,1 6-170,0-1 1,-6 9-73,0-3 1,-8-1-303,2 1 1,2-1 89,-2 2 1,8-3 60,-2-3 520,4-4 1,4 7-320,3-3 640,4-4 1,16 8 11,4-5 0,11-1 276,6 8 0,5-6-453,6 5 0,-1-5-91,7 5 0,-8-7-531,3 2 1,-10 2 177,-3-3 1,-7 3-682,3-2 1,-7-2 360,-6 7 298,-3 1 0,0 5 0,1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9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7738,'16'2'-272,"-5"4"1,5-4 692,-5 4 0,4-4-98,3-2 1,-1 5 153,0 1 1,3 0 8,3-6 0,-4 0-193,4 0 1,-4-6-157,-2 0 0,6-5-19,1 5 0,1-5-202,-2 5 1,-4-8 162,4 3 1,2 1-119,-2-1 0,2-1-268,-2-5 1,-4 5 160,4 1 0,2 1 44,-2-1 0,-2-5-256,-9 5-586,3-5 681,-5-1 0,5 0 30,-3 0 0,-5 5-30,-7 1 129,0 7 0,-1-10 56,-5 8 0,2 1 139,-8 5 1,7 0 181,-7 0 1,6 0-126,-5 0 0,-1 2 116,-5 3 0,5 5-17,1 7 0,-1 8-13,-5 4 0,0 11 58,0 7 0,-1 4 165,1 7 1,0 9 12,-1 8 1,1 6 108,0-6 1,5 0-305,1-6 0,5-2-17,-6-3 1,9-5-774,-3-7 0,4-8 218,2-3 0,0-11-340,0-1-34,8-8 2,1 4 1,3-15 180,-1-4 1,-5-6 87,6-6 1,-3-11-6,3-12 0,1-4 152,-7-1 0,2-3 283,-3-3 0,-3 1 0,4-7 0,-4 6 0,-2-6 0,0 7 0,0-1 0,0 3 0,0 3 0,0 7-85,0 4 0,-2 9 23,-4 3 0,-3 7 807,-9-2 1,-5 4-319,0 2 0,-8 2 395,3 4 0,1 4-258,-2 7 1,2-6-150,-2 1 1,-2 0-155,8 5 0,0 0-66,6 0 1,0 1-25,-1-1 1,9-5 1,3-1-516,4-7 0,4 9 275,4-7 0,15 0-332,8-6 1,9-2-146,-3-4 0,7-3-292,10-9 0,2 1 211,3 0 1,-1-6 14,8 0 0,-3-2 377,2 2 1,3 3 217,-9-3 1,-1 12 460,-10 5 1,-5-2-351,-13 3 663,-3-1-258,-15 6 1,-6 7 444,-16 5 0,-1 3-481,-16 3 1,-6 5-71,-5 0 0,0 0-571,5-6 1,3 6 206,3 0 1,4-5-1292,7-7 777,9 1 60,1-3 0,16 5 118,3-9 0,12 1-64,6-6 0,4 0 245,1 0 0,-1 0 176,-4 0 0,2 0 100,-8 0 0,0 6 915,-6 0-1,0 7-740,-7-3 1,-2 7 505,-8 0 1,-8-1 225,-3-5-698,-5 5 1,-1-9-23,0 5-250,7-4-94,2-8 1,8-2-256,0-4 0,8 2-186,3-8 0,7 1 234,5-6 0,4-6-851,7 0 1,1-1 145,-1 7 1,-5-2-819,0-4 1737,0 4 0,6-14 0,-1 6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9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9485,'0'17'1567,"0"0"-670,0 0-573,0 8 1,-2-3-114,-3 6 0,-7 1-60,-11 6 0,2 5-92,-8 0 1,8 7-181,-2-7 0,-2 0-554,2-5 0,-6-1 399,6 1 0,0-8-595,6-4 0,7-10-416,4-1 30,4-8 852,2 3 1,2-12 186,4-1 1,6-8 217,11 3 0,-2 1 0,8-1 0,-3 7 0,3-2 0,6-1 0,-1 1 0,1 0 357,5 6 1,-3 0 142,-3 0 0,-1 0 459,-4 0 1,2 0 192,-8 0-457,0 0 0,-8 2-352,-3 4-115,-5-4 1,-7 7-846,0-3 0,-7-2 494,-5 7 0,-3-1-2136,-2 1 2259,-8 5 0,-2-7 0,-8 9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39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8997,'18'6'0,"-1"0"0,0-2 1867,1-2-966,-1-2-143,-8 0-915,-1 0 230,-8 0 0,0 1-310,0 5 0,0-2 42,0 8 1,-6-7-158,1 7 1,-1-6-67,6 5-325,0-7-183,0 11 0,0-11-222,0 8 412,0-8 736,0 3 0,-8 1 0,-1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0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8019,'0'-9'978,"0"1"1848,0 8-1285,0 0-269,8 0 1,-6-2 85,4-4-898,3 4 1,-5-5-361,8 7 0,-6 0-473,5 0 0,-5 0-862,5 0-1188,-7 0-1532,12 0 3955,-15 7 0,7 3 0,-8 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0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8140,'0'-17'842,"8"-1"0,-4 1-511,8 0-132,-9 0 1,13 1-95,-5 5 0,5-5 82,1 5 1,0-3-165,1 3 1,-7 1 62,1 4 0,-7 4-506,7-3 1,-8 5 267,1 5 0,-5 7 50,-5 11 1,-3-2 222,-4 8 1,-1-6 161,7 6 0,-5-6-32,5 6 1,0-8-116,6 2 0,0-4-70,0-2 0,0-5 291,0-1-518,0-7 0,2 4-277,4-8 147,-4 0 1,7 0 88,-3 0 0,-4-2-357,4-4 471,-4 4-152,-2-5 457,0-1-85,0 6 348,0-6-237,0 8-260,7-7 0,9-3-104,7-7 1,8-6-228,-3 0 0,7-8 58,5 2 1,-1-3 57,7-3 0,0-2 62,6-3 1,0 2 118,0-8 1,-2 7 134,-4-1 1,2 5-35,-8 6 1,6 4 195,-5 8 1,5 2-52,-6 3 1,0 4 81,-5 8 0,0 0-38,-1 0 0,-5 0-16,0 0 1,-6 0 65,6 0 0,-10 8-92,-2 4 1,1 3-51,-7 2 1,-3 1-59,-2-1 0,-5 6-145,-1 0 1,-7 2-1,-5-2 0,-3 2-271,-2 4 0,-6 4-166,-1-5 0,-6-1 238,1 2 1,-2-6-619,2 6 0,-3-8 313,3 2 1,-4-4 146,-1-1 0,5-7 413,0 1 0,0-1 0,-5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7916,'17'11'1182,"0"1"0,-5-1-337,-1 7 0,1-1 404,5 0-899,-7 1 0,-1-7 445,-3 1-509,-4-9 0,6 7-141,-8-4 1,2-4-222,3 4-717,-3-5-1280,6-1-843,-8 0 2916,-8 0 0,-9 8 0,-10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7908,'0'17'0,"2"1"331,4-1 1,-2 0-289,7 0 1,1-5 345,5-1 0,-5-7-104,-1 2 1,1-4 100,5-2 1,2-8-350,4-3 1,-3-5-312,3-1 1,-4-8-478,-2-4 1,-1 4 342,-5 2 1,3-2 38,-9 2 1,1 0-66,-6 6 322,-8 7 1,-1 3 141,-8 7 1,-1 2 304,1 3 1,5 7 27,1 11 1,7 4 438,-2 7 1,4 1-25,2 0 1,0-1-288,0 1 1,0-6-131,0-1 0,2-7-144,4 3 1,-2-5-103,7-2 1,-5-7-91,6-5 0,-1-3-193,7-2 0,1-4-116,4-7 0,-4-8-388,4-16 0,2-1-270,-2-5 1,6-3 417,-6-8 0,6-11-51,-6-1 0,2-20 177,-2 3 0,-2-7-88,8 1 1,-2 3 485,2 3 0,3 8 0,-3 15 0,-2 8 0,2 16 0,-12 3 0,6 8 39,-7 0 0,7 19-165,-12-7 745,4 7-421,-13-4 0,12 10 2146,-8 4-1431,-1-4 1,-5 7 1216,0-3-875,0-4 142,0 13-1160,0-5 0,2 0-6,4-5 0,4-3-844,7-2 0,8 0 451,4 0 0,3-2-1123,3-3 0,0-3 243,-1-4 1,-5 5-131,0 7 1,-8 0 664,2 0 1,-11 9 128,-7 9 1,-3 1 422,-2 10 0,-2-1-132,-3 7 1,-7-6 36,-11 0 1,2 0 49,-8 5 0,8-1-41,-2-4 1,2 1 126,-2-7 1,9-1 268,-3-11-111,11 4 1,-4-13 180,5 4-138,3-4-234,-6-2 0,14 2 255,0 4 1,1 3-44,-1 9 0,-2 1 93,7 4 0,-7 4 90,2 7 0,-4-5 110,-2 0 0,0 0-52,0 5 1,0-1 20,0-4 1,-2 2-359,-4-8 0,4-6 320,-3-5-1019,-5-1 506,8 6 0,-8-7-1372,5-4 847,3-4 1,-12-10-127,9-4 1,-1-11 528,6-5 1,0 3-86,0 2 0,0 3 229,0 3 0,8 2-80,3 3 1,4 4 199,3 8 1,1 8 10,4 4 0,-4 3 88,4 2 1,-5 8-10,-7 4 1,3 4-118,-9 1 1,1 1 116,-6 0 0,0-1 193,0 1 0,-2-3-118,-4-3 0,-3 2-77,-9-8 0,7 0 109,-1-6 1,3-5 255,-3-1 807,-3-7-470,13 4-103,-6-8-740,8-8 0,8 6 44,4-3 1,3-3-171,2 2 0,6-2 138,0 3 0,6 1-1397,-6-8 0,2 7 174,-2-7 1146,4 0 0,8-13 0,-1-1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1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7607,'-6'-17'0,"0"-1"0,2 1 0,2 0 0,2-1 0,2 3 0,4 2 152,6 1 90,3 0 1,-3 1 19,-1-1 344,-7 9-217,4-5 75,-8 8 571,0 0-891,0 8-177,0 1 0,5 8 57,1 1 1,2 1 212,-2 4 1,-4 0-111,3 12 0,-3-3 109,-2 14 0,0 1-4,0 4 1,0 5 184,0 8 1,-6 1-357,1 16 0,-9-5-29,3 11 1,1-12-385,-1 6 0,5-8 228,-6-4 1,8-2-701,-1-4 1,1-3 203,-2-8 1,4-2-536,-4-4 1155,4-4 0,-1-5 0,-9-8 0,-7-8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2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8285,'0'-17'435,"2"-6"-363,4 0 1,-2 0 656,7 5 1,-5 1-156,5 0 1,-1 5 407,2 1-401,-5 7-390,-7-4 0,0 10 256,0 4-160,0 11-31,0 10-65,0 15 0,0 3 129,0 6 1,0 7-141,0 0 0,0-3-153,0-8 1,0 2 75,0-2 1,0-11-190,0-1 0,6-6-202,0-1 1,7-8-460,-1-9 0,3-7-247,2 2 0,1-6 417,-1-6 1,6-6-154,0-11 0,6-4 260,-6-7 1,0-7 188,-6 1 0,-1-6 50,-5 6 1,3 1 81,-9 10 0,3-3 131,-2 3 0,-4 4-111,4 2 1,-5 4 200,-1 1 1,0 1-59,0 0 283,0 7 1,-1 3 58,-5 7-160,4 0 0,-6 7 24,8 5 0,-2 11 151,-4 6 1,5 3 178,-5 3 1,4 9-188,2 8 1,0 7 255,0 11 1,-6 5-176,0 0 0,-1 7-1657,1-1 1352,4 3-169,-13-5 0,7 11-252,-4-3 0,-3-4 168,4-8 1,1-14-362,-2-9 1,7-8 249,-7-9 0,1-8 93,-7-4 1,1-10 315,0-1 0,-1-9 450,1 3 0,0-12-467,-1-5 0,1-12 233,0-6 0,2-11-241,3-6 0,4-4-56,8-2 1,16-6-172,7 0 0,9-5-176,9 5 0,-3 7 88,8 4 1,-1 11-80,1 1 1,2 3 42,-8 9 0,0 5-591,-5 7 0,0 7 156,-1-2 0,-1 4-45,-4 2 1,-4 2 671,-8 4 0,0 4 0,0 7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3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10117,'10'0'1261,"5"0"-816,-5 0 0,-1 4-91,-3 7 1,-4 3 117,-2 15 1,0-6-590,0 5 0,0 1 177,0 6 0,0-1-511,0 1 1,6-8 311,0-4 0,-1-4-367,-5-2-79,8-7-131,-6-2 392,13-8 1,-5-14-52,7-3 0,-5-6-130,-1 0 1,1 2 95,5-8 0,0 6 75,1-6 1,-1 8 60,0-2 1,0 4 172,1 1 0,-1 9 215,0 3 1,-5-2 846,-1 3-486,1-1 0,3 8 1381,-3 3-628,-4 5 0,-8 7-507,0 1 1,0-1-258,0 0 0,0 1-151,0-1 0,0 0-417,0 0 0,0-5-635,0-1-556,0-7 818,7 4 0,5-10-571,11-4 0,-4-11-123,4-12 1,2-2 523,-2 3 1,6 3 473,-6 7 1,0 3-52,-6 3 1,1 5 726,-1 7 0,-6 2 121,1 3 0,-8 5 589,2 7 0,-4 3-404,-2 3 1,0-4 426,0 4 1,0-4-433,0-2-498,0 1-60,0-1-992,0-7 1,1 3 354,5-7 431,-4 7-2612,14-11 1329,-15 6 1242,22-8 0,-3-8 0,14-1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7939,'10'-18'489,"-4"1"1,-2 7 709,1 5 0,-1 3-670,8 2 0,-1 0-230,7 0 0,-7 7-260,1 5 0,-9 5 86,3 6 1,2 10-89,-2 7 1,-1 8-106,-5-2 1,6-1-213,0 1 1,7-8 203,-1 3 1,5-7-271,6-5 0,-2 4 490,8-5 1,0-3-68,6-2 1,-1-3 411,1-3 0,-2 6-145,-5 0 0,-1 0 216,-4-6-243,-11 1-346,11-1 0,-15-5 1,3-1 248,-5 3 1,-4 1-273,-2 2 0,-10-1-638,-7-5 0,-2 4 0,-10-3 250,-2 3 1,-3-5-1124,-7-4 767,5-4-347,-7-2 1,7 0 1142,-4 0 0,-5-16 0,-7-3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7964,'0'-25'0,"0"-3"1189,0 3 1,10 5-576,7 9 1,2-1-288,10-5 1,-8 5-118,2 1 0,-9 7-1470,-3-2 695,-7 4 0,4 4 565,-8 4 0,0 11 0,0 10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7924,'-15'-8'0,"3"-3"1470,4 3 0,10-7-504,4 3 1,4-3-259,7-2 1,2 5-240,4 0 1,-2 1-8,8-6 1,-8 5-1576,2 1 1,-3 7 328,-3-2 784,0 4 0,0 2 0,1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4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53 171 8014,'-27'-9'5146,"9"1"-5522,11 8 1,7 8-56,0 3 0,0 5 328,0 1 0,0 0-79,0 1 0,0 5 507,0 0 1,7 7-482,5-1 1,-2-4-474,1-2 0,3-4 112,9-1 0,-4-3-132,4-3 1,-4-5 250,-2-7 1,6-2 132,1-3 0,4-11 32,-5-7 0,6-7 233,-6 1 0,2-4-44,-2-2 1,-9-5 170,3 0 1,-5-1 71,-1 7 1,-3 1 129,-8 4 0,0 4 303,0 8 0,0 6-280,0-1 1,-2 8-74,-4-2 1,-3 12-189,-9 6 0,1 5 133,0 6 1,1 4-239,5 8 0,-3 1 159,9 4 1,-1 6 16,6 12 1,-2 0 4,-4 11 1,4-2-83,-4 14 1,4-6 136,2 6 1,0-3-54,0 3 0,0-4-258,0-8 0,-1-7 82,-5-5 1,4-9-491,-4-2 1,4-9 166,2-3 0,-2-3 0,-4-14 0,3 3 209,-9-15 0,6 1 218,-5-6 1,-1-4-38,-5-7 1,0-3 18,-1-14 0,1 4 449,0-4 0,1-7-211,5-5 0,-3-1 534,9 7 1,1-7-347,10 1 1,5 0-277,12 5 1,4 1-177,8-1 0,5 2-195,0 5 1,3 3-293,-3 7 1,-3 3 285,3 3 0,-4 3-1503,-1 3 1,0 4 1650,-1-4 0,1 12 0,-1 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8754,'0'-10'509,"8"10"0,-5 10 835,9 7 0,-8 6-550,2 0 0,-5 8 238,-1-2 0,-1 5-486,-5 7 0,2-5-820,-8 4 0,9-3-155,-3-2 0,4-1-371,2 1 0,0-3 456,0-3 1,0-4-322,0-8 1,0-5-1995,0-1 1459,0-7 1200,8 4 0,1-16 0,8-1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12232,'0'-18'-1617,"0"7"586,0-1 729,0 8 0,-2-3 65,-4 7 1,-9 2-176,-8 3 0,-6 5 84,6 7 1,-6 1 312,6-1 0,-6-6 63,6 1 49,0-1 0,8 1 12,3 0 1,5-7 923,7 7-350,0-8 1,0 5-295,0-3 0,2-2 465,3 7 0,-1-7-304,8 2 0,-6-2 418,5 2 1,1-3 290,5 9-746,0-8 0,1 4-316,-1-8-78,0 7 0,0-3-1343,1 8 1,-1-7 808,0 7 1,1-8-3223,-1 1 3637,0 5 0,0 0 0,1 7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5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7962,'27'-8'820,"3"6"-424,-7-3 1,0 3-399,-5 2 1,-1 0 177,0 0-360,1 0 184,-1 0 0,0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6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7849,'-10'0'4861,"2"0"-4321,1 0 1,5-2-732,-4-4 230,4 4-3592,2-13 2056,0 13 1497,0-6 0,8 16 0,1 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5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7962,'0'9'476,"0"-1"1,1-8 1250,5 0-108,-4 0-610,14 8 0,-13 1-442,9 9 0,-8 5-556,1 0 1,-3 2 26,-2-2 0,0 6-1747,0 11 0,0 4 1709,0 8 0,-7 0 0,-3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6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18 502 7992,'-9'0'1034,"1"8"1,21-1-815,5 5 1,8-5 559,-2-7 1,6-1-312,-1-5 1,4-4-535,1-7 1,7-6-293,-1 0 0,2-6-347,-1 6 0,-7-8-355,1 2 0,-1 2 511,-5-1 1,-4-1-46,-2-6 0,-4 6 593,-1 1 0,-9-1 0,-3-6 0,-4 8 0,-2 4 0,0 4 0,0 2 0,-8 7 0,6 2 0,-5 8 0,5 0-129,-4 0 0,2 8 210,-7 4 0,5 5 194,-6 6 1,3 4-44,-3 7 1,-3 9 418,3 3 1,5 4-258,1 2 1,-2 15 226,3 8 1,-7 7-325,6 5 0,0-4 161,6 3-1600,-7-3 1132,5 11 1,-6-10 203,8-3 1,0-6-435,0-12 1,0-5 218,0-12 0,6-6-549,0-11 0,1-4 39,-1-7 169,-4-9 1,12-3-132,-9-12 0,1-5 692,-6-12 1,6-12-710,0-11 1,-1-4 509,-5-2 0,0 0 0,0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258 260 9630,'-17'0'0,"-1"2"0,-1 4 0,-2 5 0,-2 6 0,2 5 0,0 3 0,2 0 0,-1 1 0,5-1 1360,0 0-1016,-1-2-119,7 2 1,-5-5-497,8 3 1,3-6-22,8-5 1,5-5-272,7-7 0,10-2 13,8-3 1,7-11 230,10-7 1,13-13-394,4 1 0,10-3 541,-4 3 1,6-3 170,-6 3 0,3-3 0,-8 9 0,-5-2-183,-13 2 1,-10 6 275,-7 12 0,-8-3 151,-10 8 0,-6 1 896,1 5-568,-8 0-279,4 0 1,-16 2 222,-4 3 0,-3 5 93,-2 7 1,-8 2-932,-4 4 0,2-1 229,-2 6 1,10-12-1242,2 1 1030,-1-3 0,18 1-267,0-4 0,16-3 161,13-8 0,3-6 410,3 1 0,-6-1 0,-1 6 0,-1 0 0,2 0 259,-4 0 0,-10 2-73,-3 4 1,-4-3 845,-8 9 1,-2-1-291,-4 7 0,2 1-97,-7 4 1,-1-10 322,-5 5-256,7-5-1210,-5 4 503,13-7-507,-6-2 0,16-10 320,3-4 1,11-9-356,1-8 1,2-8-214,-2 2 1,2-11-391,3-6 1,3-4 297,-8-2 842,8-8 0,-4-1 0,7-8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6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 8370,'-10'0'941,"3"2"-813,7 4 0,0 5 440,0 12 0,-2-2-3,-4 8 1,-6 2-269,-11 9 1,4-1-607,-4 7 131,4 0 119,-6 6 0,6-6-378,-4 0 1,5-8 231,7 3 0,-3-12-73,9-6 1,-3-4-512,2-2 254,4-7 1,-4-3-15,12-7 1,-2 0 156,8 0 0,5-7 354,6-5 1,13-5-104,-1-6 1,11 4 241,0-4 1,4 9-160,2 3 1,-6 7 896,0-2 1,-2-2 97,3 2 1,-11 1 471,-7 5 0,-8 0-388,2 0 1,-6 2-494,-5 3 1,1-1-869,-7 8 365,0-8 1,-6 11-539,0-3 358,-8 3 181,6 2 1,-13 0-1433,3 1 1,-3-1 198,-2 0 1,-1 1-171,1-1 0,-2 0 1377,-4 1 0,4-1 0,-6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7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70 11605,'-8'2'0,"8"-8"0,10-7 0,5-3 0,3 5 0,-1 5 0,0 2 0,0 0 610,1-2 0,-7 1-1591,1 5 0,-8 7 981,1 5 0,-3 3 0,-2 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4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18 847 8029,'-10'0'1819,"2"0"-1434,8 0 0,0-1 207,0-5 409,0 4-734,0-14 1,0 13-314,0-9 0,8 6-10,3-5 1,5 5 139,1-5 1,0 5-365,1-6 1,-7 8-12,1-1-22,-1 3 1,5 0-147,-5-4 473,5 4-61,-7-6 356,9 8-4,-1 0 1,-6 6-116,1 0 1,-8 7 37,1-1 0,-3 3-100,-2 3 0,0-1-241,0 0 1,0 2 102,0 4 0,-2-3-120,-3 3 1,3-4 17,-4-2 1,-2 1 88,3-1 0,-7-6-19,6 1 1,-1-8-22,1 1 94,4 5-58,-13-8 320,5 6-221,-7-8 0,-1 0 172,1 0 0,6-6 137,-1 0-89,8 0-290,-11 6 197,13-7-146,-14 5 41,15-6 1,-7 6-178,8-4 128,0 4-234,0-13 0,0 11 2,0-7 1,2 1 17,4-1 1,-3-5-29,9 5 0,-6-5 77,5-1 0,-5-8-100,6-4 0,1 2 108,10-1 0,-4-1-180,4-6 0,2 6 80,-2 0 0,14 1-91,-3-7 1,7 6-22,-1 0 0,2 1-173,5-7 0,-3 0 61,-4 1 1,2 1 153,4 4 1,-3-1 229,-9 7 0,7-8-109,-1 2 1,-5 4 239,-7 2 1,-1-2-112,2 2 1,-2 0 295,-4 6 442,-4-8-7,6 5 0,-9 1 656,-5 8-530,-3 7-706,-8-4 1,2 10 76,4 4 0,-5 3-157,5 9 0,2 1 62,-2 4 1,7 4 54,-1 7 0,-3 1-80,3 0 1,-8-1-174,1 1 0,3-1-258,-2 1 1,0 0 206,-6-1 0,-6-1-319,0-4 1,-7 3 212,1-3 1,-3 2-25,-3-2 0,1 1 10,0-7 0,-6-1-69,0-11 0,0 5 87,5-5 1,1-1 92,0 1 0,0-7 97,-1 2 0,1-4-125,0-2 1,-1 0-54,1 0 1,0 0 82,-1 0 0,7-8 160,-1-4 0,7-1-5,-7 2 0,8-5 186,-1 5 0,1-5 107,-2-1 1,4 0 128,-4-1 0,4 1 233,2 0 0,0-1-277,0 1 0,0 6-26,0-1 1,0 1-74,0-7 1,0 7-66,0-1 192,0 1-417,0-7 25,0 1 0,0 6-26,0-1-167,8 8 220,-6-3-133,6 7 1,-6 1 96,3 5 0,-3-2-51,4 8 1,-2-1 80,2 6 0,-3 1 82,9-1 0,-6 8 4,5 4 1,-1 5 158,1 7 0,5 3 336,-5 8 0,3 0-231,-3 0 0,3 7 22,-9 5 1,3 9-46,-2 2 0,-4 5-234,4-5 0,-4 2 87,-2-2 1,0 2-493,0 3 0,0-5-119,0-11 0,1-5-469,5-7 0,-4-8 283,4-3 0,-4-12-108,-2-6-74,0-12 377,0 5 1,0-16-92,0 0 0,0-14 299,0-9 0,0-8-497,0 3 0,-8-11 676,-3-1 0,-5-8 0,-1 4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0:5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7984,'0'-17'1215,"-7"8"1743,5 1-1930,-6 8-714,0 0 0,5 8-413,-9 3 1,6 6 98,-5 6 0,-16 4 0,-10 8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09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138 122 8529,'0'-12'163,"0"1"1,0 5-7,0-6 0,0 7 68,0-7 0,0 6-7,0-5 1,0 5-2,0-5 0,0 5 223,0-6 377,0 8-470,0-3-309,0 7 1,-2 0 125,-3 0 1,1 0-21,-8 0 1,9 7-68,-3 5 0,-2 5 62,2 6 0,-5-2 225,5 8 1,-2 0-138,3 6 1,3-1 360,-4 1 0,-2 5-115,2 1 1,-5 1 18,5-2 0,-2 2-279,3 5 1,3 1-184,-4-8 1,4-6-270,2-5 1,0-8 220,0 3 0,2-5-347,4-2 1,-4-5 10,3-1-94,5-7 1,-6 4-247,7-8 282,-7 0 0,10-2-1,-9-4 1,3-4-98,-2-7 1,-2-2-638,7-4 1,-7 2 525,2-8 1,2 0 620,-3-6 0,9 1 0,-5-1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09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8144,'7'-26'0,"3"2"0,1 5 0,1 2 0,1-2 859,3-4-600,9 3 0,-6-5 59,4 8 0,2 0-64,-2 0 0,2-1 15,-2 1 0,2 0-68,4-1 1,2 7-110,-8-1 1,6 7-31,-6-7 143,7 8 1,-9-9-227,8 7 1,-8-2-35,3 3 0,-5 3 18,-2-4 0,-5 4-52,-1 2 0,1 0-63,5 0 0,-6 6 82,1-1 0,-2 3 32,1-2 1,3-2-35,-9 7 0,7-5-72,-6 6 135,7-1 1,-9 5 3,7-5 1,-5 2 23,6-7 0,-8 8-31,1-3 0,3-1 47,-2 1-26,0 1 2,-6 5 1,0 0 39,0 1 1,0-7 210,0 1-188,0-1 0,0 7 119,0-1 1,0 0-20,0 1 1,0-7-102,0 1 1,0-1 121,0 6 0,0 1-2,0-1 0,-6 2-33,0 4 1,0-2 69,6 8 1,0 0 170,0 6 0,0 5-82,0 0 1,-6 6 120,1-5 0,-3 5-182,2-6 0,4 8-9,-3-2 1,3 2-327,2-1 0,0-5 40,0-8 0,0 1 12,0 0 0,-2-3 209,-4-3 1,4-4 154,-4-8 0,4 1-218,2-1 1,-5 0 52,-1 1 1,-2-3-130,2-4 192,4 5-98,-13-14 1,11 11-76,-7-7 0,5 0-181,-6-6 1,3-8-92,-3-4 0,-3-3-374,3-2 1,-5-2-172,-6-4 1,4-4-601,-4-8 1,-4 0-401,-2 1 0,2-6 906,-2-1 0,2 1 139,-1 5 1,-3 8 17,8 4 690,-8-4 0,4 8 0,-7-6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0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8035,'-10'0'2028,"3"0"-1587,7 0 41,0 0 1,7-2-78,5-4 1,3 4 63,3-3 1,-1 1-272,0-2 1,-5 4-140,-1-4 1,1 4-139,5 2 264,0 0-984,1 0 1,-3 2 11,-3 4 1,-5-2-355,-7 7 0,0-5 508,0 6 1,-2-1 145,-3 7 0,-5-1 487,-7 0 0,5 0 0,1 1 0,-1-1 0,-5 0 0,-1 1 0,1-1 0,0 0 0,0 0 0,-1-1 159,1-5 394,0 5 281,-1-7 434,9 1-739,1-2 1,16-8 235,3 0 1,5 0-292,1 0 1,2-2-132,4-4 0,-2 2-281,8-7 0,-8 1-152,2-2 1,-3-3-252,-3 4 0,0 1-126,0-2 0,-5 7-626,0-7 0,-9 6 492,3-5 601,-4 7 0,-10-19 0,-1 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6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7612,'-2'35'-461,"-4"-1"1,4-5 1510,-4 0 1,5-2-418,1 1 1,0-3 77,0-7 1,0-7-267,0 1 0,1-8-590,5 1 0,-2-5 169,8-5 1,-1-7-25,6-11 0,1-4 0,-1-7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12943,'0'17'1128,"0"1"0,0 7-832,0 3 0,-5 7-228,-1 5 1,-6 5-1042,7 6 0,-7 7 356,6 0 617,1-8 0,-3 0 0,-2-6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1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8045,'0'-17'-26,"0"7"229,0-5 1,6 5 65,0-7 101,7 0 0,-9 1 370,8 5 88,-1-5-629,7 7 1,-1-1 19,0 4 0,0 6 32,1 6 1,-7 10 120,1 7 76,-1 7-151,7-3 1,-9 10-13,-3 3 0,-4 4-15,-2 8 0,0-6-72,0 0 0,0 1-94,0 4 1,-6-6 32,0-5 0,-5 2-136,5-1 1,-2-9 106,3-9 1,3 2-67,-4-2 59,4 0-210,2-5 285,0-1-97,0 0 1,0 1 12,0-1 0,0-6 90,0 1-62,0-8-192,0 11 354,0-13-32,0 6-98,0-8-64,0-8-32,0-2 0,0-7-410,0 0 178,0 0-44,0-8 0,0-4-81,0-12 0,0 3 22,0-8 1,2 2-138,4-2 1,3-2 69,9 7 0,-1-5-49,0 6 1,0-6 37,1 5 28,7 1 157,-6 13 0,8-6 300,-4 5-87,-4 3 123,14-8 1,-14 14 127,4-4 0,4-2-97,2 2 0,-2 0 66,1 5 0,-4 1-90,4 0 1,-6 5-74,1 1 0,-4 5-53,-2-6 138,0 8-532,1-3 0,-9 9-67,-3 3 1,-4 5-230,-2 7 1,-2 1-65,-4-1 0,-3 6-1364,-9 0 2073,1 8 0,0-12 0,-1 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1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8064,'11'-15'-748,"1"3"0,-6-1 748,5 7 959,-7 0 508,11 6 132,-13 0-1053,6 0 0,-8 8 27,0 4 0,0-3-242,0 3 0,0-1-62,0 6 0,0 1-377,0-1 0,0-5 156,0-1 0,0 1-1847,0 5 169,0 0-781,0 1 1153,0-1 1258,0-8 0,0-1 0,0-8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1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8064,'0'-17'0,"5"5"3038,1 1-654,0 7-156,-6-4-1349,0 8-635,-8 0 0,-1 14-532,-9 3 1,1 17-1446,0 1 1733,-1 11 0,9-9 0,1 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2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10125,'18'-8'1481,"-7"7"-922,1-5 0,-7 4-59,7 2-510,-8 0 1,5 0-361,-3 0 1,-4 2-1788,4 4 2157,-4 3 0,-2 16 0,0 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 0 10892,'-7'12'0,"-3"-1"0,-1 1 0,3-2 0,6-5 0,6-3 0,13-2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8066,'2'-11'-720,"4"-1"490,3 1 0,1-1 436,-4 1-93,3-1 535,-7-5-123,6 0-143,-8-1 0,0 7 190,0-1-251,0 9 0,-2-11 66,-4 8-20,4 1 48,-5 5-98,7 0-303,0 0 106,0 7 0,0 3 372,0 7-401,0 0 0,-2 8 1,-2 4 59,-2 4 1,-7 1 22,1 1 1,-1 0-6,1-1 0,-1-1-30,7-4 0,-6 1 131,7-6-309,-1-1 1,6-6 92,0 0-338,8-7 1,1-3 40,8-7 1,1-1-93,-1-5 1,0-4 153,1-7 0,5-2-53,0-4 0,2 1-122,-2-6 0,-4-1-138,4-6 0,-4 1 154,-1-1 0,-1 6 44,0 0 0,0 8 304,1-2 1,-9 4-192,-3 2 391,4 7-217,-8 2-66,5 8 212,-7 0-80,0 0 1,-5 2 164,-1 4 1,-6-2 35,6 7 1,1-5-156,5 6 1,-6-1 76,0 7 1,-2-1-63,3 0 0,3 2-34,-4 4 0,4 4 53,2 8 1,-6 7-5,1 4 1,-7 4-90,6 2 0,-7 8-126,1 3 0,-3-1-268,-2 1 1,-1-7 165,1 1 0,0-3-135,-1-2 1,-1-6 67,-4 0 0,4-7 114,-4 1 0,4-11 20,1-6 0,1-4 27,0-2 1,5-1-29,1-5 0,-1-3 151,-5-8 1,5-2 44,1-4 1,1-3-81,-1-9 0,3 1 344,8 0 1,0-6-119,0 0 0,0-2-4,0 2 1,8 4-22,3-5 1,5-1 86,1 2 0,0-2-95,1 2 0,7 2-154,3-8 1,5 3-507,2-3 1,-1-4 261,1 4 0,-1 4-695,1 2 0,0-2 58,-1 2 844,-7 0 0,6 6 0,-6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8702,'0'17'1537,"0"0"-931,0 0 1,-2 3-162,-4 3 1,3-4-214,-9 4 0,8 2-78,-2-2 0,-1 6-137,1-6 1,-2 6-52,3-6 1,3 6-511,-4-6-606,4 0 641,2-6-958,0 0 1029,0-7 0,2-2-102,4-8 1,-3 0 52,9 0 0,-8-2 487,2-4 0,3-4 0,1-7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5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0 6843,'-18'0'38,"1"0"1,6 0 106,-1 0 1,0 6-22,-5 0 1,0 1-151,0-1 1,-1-2-41,1 8 0,0-3 63,-1 3 1,1 3 126,0-3 1,0 1 49,-1-1 1,1 1-72,0-7 204,-1 7 1,7-5 326,-1 4-324,8 3 0,-1-11-65,10 7 0,-1-7 157,8 2 0,5 2-175,6-3 1,6 1 94,-6-6 0,8 0 49,-2 0 0,-2 0-97,1 0 0,-1 0-596,2 0 1,-4 0-233,-8 0 0,1 0-588,-1 0 1,-2 2 582,-3 4 559,3-4 0,-5 5 0,7-7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9020,'17'0'897,"0"0"1,1-6-515,-1 1 1,0-7-341,1 6 0,7-1-179,3 1 0,5 2-363,2-8 0,-7 9 248,1-3 1,-8 4-16,2 2 0,-3 0-1119,-3 0 1385,0 8 0,1 9 0,-1 10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7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11074,'0'12'2960,"0"-1"-2471,7 1 1,-5 0-211,4-1 1,-2-7 282,2 2 0,-3 1-316,9-1 1,-6 0-734,5-6-129,-7 8-9,12-7 0,-13 7-2199,9-8 1195,-8 0-52,3 0 1196,-7 0 1,2-13 484,4-5 0,-4-10 0,6 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19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8104,'6'-12'0,"-1"1"-346,1 7 436,-6-12 520,0 7-37,0-8 471,0 7-364,0-5-97,0 13-626,0-6 0,0 10 96,0 4 1,-2 1 91,-4 5 0,3 5 31,-9 0 1,1 1-135,-7 5 0,7 2 12,-1-2 1,3 0-164,-3-6 128,-3 0 0,13 1 13,-4-1 1,4-5-360,2-1 236,0-7 0,0 6-186,0-5 136,0-3 0,2 6-42,4-8 67,3 0 0,9 0-99,-1 0 1,0-2 50,1-4 0,-7 2-56,1-7 1,-1 5-78,6-5 1,1 5 103,-1-6 1,0 1-63,1-7 1,-7 7-8,1-1 0,-1 1-106,6-6 0,-5-1 204,0 1 0,-7 0-14,7-1 0,-8 1 87,1 0 0,-1 5 224,2 1 48,-4-1-165,6-5 1,-8 5 666,0 1-238,0 7 18,0-4-249,0 8 480,0 0-624,0 8 0,-2 0 50,-4 3-50,4 5 0,-8-9 14,5 5 0,1 3 10,-8-3 0,8 5 35,-1 6 1,-3-2 5,2 8 1,-7 2 6,1 9 1,-3 4 2,-2 8 1,-1 2-60,1 4 1,-6 3 31,0 8 0,0-1-186,6-5 1,-1-3 63,1-9 0,0-1 27,-1-3 0,1 1-14,0-8 1,5-6-9,1-5 0,5-6-18,-6 6 1,3-8-122,-3 2 1,-3-9 21,3-3 0,3-7 72,-3 2 1,6 2-94,-5-3 0,1-1 159,-1-10 0,-5 3 100,5-9 0,1 1-42,-1-7 1,5 1 200,-6 0 1,9-1-133,-3 1 1,2 0 139,-2 0 0,4-1 199,-3 1 1,3 0-119,2-1 1,0 1-197,0 0 1,2-1-57,3 1 0,-1 0-210,8 0 0,-1-6 15,7-1 0,7-4-220,3 5 1,5-6-70,2 6 0,5-6 167,0 6 1,8-2-937,-2 2 0,-1 9 57,1-3 1078,-8 4 0,12 3 0,-6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2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8088,'9'-2'-428,"-3"-3"601,-4 3 1,4-8 311,0 4 82,-1 4 43,-5-5-234,0 7-28,0 0-315,0 7 1,-1 3 169,-5 7 1,4 1-26,-4-1 0,-2 0-23,3 0 0,-7 1-84,6-1 1,-5 0 14,5 1 1,-6-1-203,7 0 195,-1 0 0,4-1-277,-4-5 208,4-3 0,-5-6-315,7 4 176,0-4 118,0 5-46,0-7 28,0 0-117,0-7 0,0 3 135,0-8 0,5 7-354,1-7 1,2 6 106,-2-5 1,-3 5-202,9-6 1,0 1 104,5-6 1,-6-1 15,1 1 1,-1 5-166,7 1 430,-1-1 0,-2 1 424,-3-1-347,3 9 0,-7-7 716,4 4-122,-5 4-227,1-5 1,-6 8 192,4 5-299,-5-4 1,-1 14 398,0-5-249,0 4 0,0 3 482,0-1-127,0 0-750,0 1 1,0-7 153,0 1 1,-1-8-76,-5 1-131,4-3-335,-6-2 128,8 0 1,0-2-184,0-3 0,0 1 104,0-8 0,2 6-149,4-5 1,-2 1-198,7-1 1,1-3 217,5 8 1,0-5 32,1 5 0,-1-1-74,0 1 406,1 4 1,-1-6-42,0 8 371,-7 0 0,3 2 545,-7 4 1,0-2-72,-6 7 838,0-7-577,0 11-356,0-5 0,0 2 385,0-1-142,0-7-676,0 11 1,-6-11-143,0 8-620,0-8 572,6 11 1,6-11-859,0 7 0,7-7 480,-1 2 0,5-2-370,6 1 1,-4-3 742,5 4 0,10 4 0,3-1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0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8196,'-9'0'0,"1"0"0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0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6996,'0'-10'1227,"0"2"-813,0 8 1400,0 0-1408,8 0 103,-6 0-143,13 0-254,-5 0 0,7 0 25,0 0 1,-5 0-3,-1 0 1,-5 0-37,6 0 0,-1 0-21,7 0 1,-7 0-64,1 0 1,5 0 99,6 0 1,0-6-101,-6 1 0,3-1 84,3 6 1,-4-6-63,4 0 0,-4 1 3,-2 5 1,-5 0-4,-1 0 1,-5 0-40,6 0-329,-8 0-379,11 0 293,-13 0-1016,6 0 523,-8 0 910,0 0 0,0 7 0,0 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346 120 8067,'0'-12'1935,"0"1"-2351,-8 7 500,6-4 37,-5 8 51,7 0 0,0 8 62,0 4 1,-2 3-107,-4 2 0,4 0-156,-4 1 1,4-1-42,2 0 1,0 1 36,0-1 0,0-6-20,0 1 1,0-6 277,0 5-322,8-7 0,2 4-121,7-8 1,0-6-90,0 0 0,1-7 49,-1 1 1,0-3-82,1-2 0,-1-1 6,0 1 1,-1-6 73,-5 0 0,4 0 142,-3 6 1,-4-1-101,-3 1 1,3 0 361,-2-1 85,0 9 146,-6-7-285,-8 15 1,4-5 128,-7 12 1,5-3-19,-6 9 0,8-6-98,-1 5 1,-3 1 126,2 5 0,-1 2-35,1 4 0,4-2-38,-4 8 1,-2 2 17,3 9 0,-7 5 12,6 6 0,-7 1-144,1 0 1,-9 8-119,-2 3 0,-6 2-173,6-1 1,-5 1 115,4-7 1,1 3-348,6-9 1,0 2 195,0-14 0,-1-1 10,1-10 1,0-4 260,-1-8 0,1-6 216,0 1 1,-1-8 20,1 2 0,2-12 359,3-6 1,-1-5-96,7-6 0,-5 2-155,5-8 1,0 0 185,6-5 1,8 1-65,3 4 0,7-4-304,5 5 1,-2-3-67,8 2 1,-1-2-210,7 8 1,0-6-194,-1 6 1,1 0-445,-1 6 0,-5 2 16,0 3 1,-8-1 315,2 7 1,2-6 425,-2 7 0,0-9 0,-5 5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1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7806,'17'-7'127,"-7"5"1,-1-6 791,-3 8-553,-4 0 1,6 2 78,-8 4 1,0 3-150,0 9 1,0 5 85,0 0 0,0 7-139,0-1 1,-6 4-217,0 2 0,-5-1 124,5 1 1,-6-6-95,6-1 1,-5-5-503,5 6 0,0-8 276,6 2 1,-2-5-854,-3-7 109,3 5-187,-6-14 222,8 13 352,0-13 0,0 4-69,0-12 595,8 4 0,1-13 0,9 5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1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8149,'0'-17'1053,"0"-1"-1083,0 9 313,0 1-245,-8 8 1,5 0-104,-9 0 1,6 0-367,-5 0 1,5 6 120,-6 0 0,7 1 161,-7-1 1,6-2 147,-5 7 0,-1-7-57,-5 2 0,5 2 296,1-3 23,7 9-211,-11-12 1,7 7 155,-3-3 0,1-4 188,4 4 334,4-4-352,-5 5 0,7-3-144,0 8 0,0-6 97,0 5 0,1-5-137,5 5 0,-2-5 83,8 6 1,-1-8-75,6 1 1,1-1-33,-1 2 0,0-4-72,1 4 0,-1-5-285,0-1-597,8 0 1,-6 0 448,4 0 0,-3 0-1757,-3 0 1343,-7 0 0,3 2 750,-7 4 0,7 4 0,-3 7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2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8067,'11'0'-234,"1"0"0,-6 0 1489,5 0-276,-7 0-464,11-8 1,-11 6-151,8-3 1,-7 3 244,7 2 1,-6 0-156,5 0 1,1 0-233,5 0 1,0-6-177,1 0 0,-1 0-251,0 6 0,1 0-602,-1 0 1,-6 0 129,1 0-749,-1 0 909,7 8 0,-7 0 516,1 3 0,-8 5 0,3-7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9956,'-10'19'1198,"5"4"1,-3-2-718,2 8 0,0-6-185,6 6 0,-5 0-509,-1 5 1,0 3-640,6 3 0,0-9 852,0 3 0,8-3 0,1 4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2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8052,'-10'-9'1192,"3"1"1,9 8-918,3 0 1,5 0-216,7 0 1,6 0-62,0 0 1,8-2-321,-2-4 1,2 4-544,-2-3 0,1 3 360,-7 2 504,8 0 0,-12-8 0,6-2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7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7963,'10'18'165,"-4"-1"1,1 0 330,-1 0 1,0 6 27,-6 1 1,-2-3 190,-4-10 0,2 5 44,-7-5 0,5 4-268,-6 3 1,1-1-464,-6 0 1,-1 1 48,1-1 0,-6 2-205,0 4 0,-2-4 161,2 4 1,-2-3-1199,-4-3 503,4 0 261,8 1 1,0-3-1048,-1-4 949,9 5 220,1-7 0,10 1 566,4-4 1,5-4-190,12-2 1,2 0 108,4 0 0,4 0-82,-4 0 1,1-2 384,-1-4 1,2 4-159,-8-4 0,0 3-56,-6-3 0,1 4-810,-1-4 386,-8 4-289,7 2 271,-14 0 1,3 0-343,-10 0 0,-7 2 178,-11 4 0,4 3-234,-4 9 1,-4 1 171,-2 4 1,-4-2 144,-1 8 1,-1-6 297,1 6 1,1-2-85,4 2 0,-2 3 35,8-3 0,0-4-84,6-2 0,2-4 577,3-1 101,-3-1-144,13 0 1,-4-7-74,12-4 1,11-5 88,12-1 0,4-5-408,1-1 0,1-13 73,-1 1 1,1-3-204,0 4 1,3-6 97,-3 0 1,1 0-744,-13 6 0,4-7 60,-10 1 0,5 0-207,-11 6 1,-3 0-61,-3-1 488,-3 1 0,-9 2 467,-5 3 1,-3 5-149,-2 7 0,3 2 86,-3 3 1,9 5 8,-9 7 0,3 2 418,-3 4 1,0-1 12,-1 6 1,1 1 197,0 6 0,5-6-155,1-1 1,-1 1 200,-5 6 1,-8 1-87,-4 5 0,2-5-179,-2 5 0,3-5-363,-3-1 1,2 5 130,4 0 1,6-7-1267,-1-10 342,1 4 1,15-8-1997,-4 4 2742,4-11 0,10-12 0,2-10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3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7980,'0'-17'1147,"0"7"-713,0 3 0,0 9-329,0 3 0,-2 5 40,-4 7 1,3 1-113,-9-1 0,2 8 12,-1 4 1,3-2-193,8 1 1,0-7-363,0 3 0,2-5 290,4-2 1,-2-7-81,7-5 1,1-3 79,5-2 0,-3 0 11,3 0 1,-9-2-16,9-3 0,2-5 81,4-7 0,0-6 6,-6 0 0,1-8 11,-1 2 0,-5 2 177,-1-2 1,-1 1-95,1-7 1,3 6 220,-9 0 1,1 8-77,-6-2 1,0 10 290,0 1 1,0 6 121,0-5-54,0 7 50,0-4-48,0 8-437,0 0 124,0 8 1,0 2-148,0 7 1,0 0 44,0 0 1,-6 3-51,1 3 1,-1-2 96,6 8 1,-6 1-10,0 11 0,-7 3 18,1 8 0,-3 0 118,-2 0 1,1 0-92,5-1 1,-4-1-23,3-4 0,-1 4-139,1-3 0,-3-5 83,3-2 0,2-3-298,-1-3 1,5-1 15,-5-4 0,7 1 16,-2-6 1,-4-1-18,-1-6 1,1 0-155,-1 0 0,5-5 123,-6 0 1,7-9-73,-7 3 442,1-4 1,-7-2-73,1 0 383,0-8 1,1-1-119,5-9 0,-3 1 25,9 0 1,-7 0-10,6-1 0,1 1 174,5 0 0,0-1-255,0 1 0,7 0-8,5 0 0,3-1-222,3 1 1,1 0 50,4-1 0,4 1-343,7 0 1,1 1-296,-1 5 1,1-3-1456,0 9 2034,-1-1 0,1-2 0,-1-1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7910,'0'-12'967,"0"1"1366,0 7-1730,0-4 0,0 16 28,0 4 0,-2 3-24,-3 2 0,3 8-191,-4 4 1,2 4-945,-2 1 1,3 7 274,-9-1 253,8 8 0,-11-11 0,5 5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4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8061,'2'-17'0,"4"-1"507,-5 9 0,7-1 1978,-8 4-1802,0 4 0,-2-5-8,-4 7 1,-3 7-676,-8 5 21,-8 11 0,-2 2-458,-8 4 1,2 9 436,5-3 0,-5 3 0,6-3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294 191 8202,'-17'-6'579,"0"0"79,-1 0 1,-1 6 698,-4 0-841,4 0 1,-8 2-179,4 4 1,4 4-326,-4 7 0,3 2-373,3 4 0,2 4 239,3 8 0,5-6-298,7-1 1,-6-5 237,0 6 1,0-8 17,6 2 0,6-3-48,0-3 1,1 0-101,-1 0 1,-4-5-369,4 0 229,4-9 1,-7 5-195,9-8 447,-1-8 1,7-7 195,-1-8 1,-5 0-168,-1 6 0,-5-1 195,5 1 1,-7 0 52,2-1 287,4 9-37,-8 1 195,13 8-260,-6 0 0,9 8-136,-1 3 1,-5-1 37,-1 1 0,1-5-64,5 6 0,0-8 245,1 1 1,7-3-129,3-2 1,7-2-211,5-3 0,4-5-56,8-7 1,-2-6-238,-4 0 1,2-2 81,-7 2 0,-1 3 79,-5-3 1,-3 2 90,-3-2 1,-2 4-56,-4-4 0,-9 9 350,3 3 0,-6 5-21,1-5 1,1 5-137,-7-6 0,2 8-66,-2-1 27,-4 3-218,5-6 149,-7 6 1,-7-6-213,-5 8 1,-3 0 34,-3 0 1,-7 0-187,-3 0 0,-5 0 127,-2 0 0,7-1 252,-1-5 1,2 4 8,-2-4 0,-2-4 221,8-1 1,-2 1-64,2-1 1,4-1-126,-4-5 1,9 7 830,3 5-295,-1-5 116,3 8-512,1-6 1,10 10-277,4 4 1,3 4 228,9 7 0,5 8 145,0 4 0,6 3 140,-6 3 0,5 7-120,-4 4 1,4 4 571,-5 2 0,6 0-270,-6 0 0,2 0-154,-2 0 0,-2 0-343,8 0 0,-2-8-257,2-4 1,4-3-81,-5-3 1,5-7-279,2-4 0,-1-4-35,1-1 1,-6-3 208,0-3 1,-8 1-348,2-7 0,2 0-329,-2-6-121,0 0-9,-6 0-99,0 0 652,1-8 1,-9-4 573,-3-11 0,-12-4 0,-3-7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5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35 189 8446,'-11'-34'0,"1"1"2177,2 4-1505,3 12 1,5 1 218,0 5 0,2 1-397,3-1 1,-1 5 57,8-6 0,-1 9-634,7-3 1,5 6 126,0 6 0,2 3-45,-2 9 0,4 7 0,7 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6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7998,'18'-10'718,"-9"2"1,7 8 225,-5 0 895,-3 0-1559,7 0-129,-5 0 0,1 0-865,1 0 1,-6 0 84,5 0-1797,-7 0 2426,4 0 0,-8 8 0,0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6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8 312 7995,'-8'10'370,"8"-3"53,0-7 0,16-2 400,12-3 0,5 1-426,2-8 1,-1 1-200,1-7 1,5-5-436,0 0 1,-5 0 236,-6 6 0,-6 2-268,6 3 1,-8-3 216,2 3 1,-10-3-776,-1-3 0,-8 1 204,2 0 0,-5 5-35,-1 1 0,0 5-113,0-6 770,-7 9 0,-3-13 0,-7 7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8220,'-17'0'832,"7"0"1,1 8-362,3 3 1,2 7 12,-7 5 0,5 6-225,-6 11 1,1 4-220,-6 8 0,-7 6-159,1-1 1,-5 7-444,5-7 1,-4 7 160,9-7 0,-3-5 233,10-6 0,1-9-1319,-1-3 351,7 1 587,-4-16 0,16-3 549,3-16 0,12-8 0,4-9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6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10806,'28'-17'0,"-1"-1"0,0 3 0,-2 4 0,0 5 0,-2 4 0,0 2 0,0 2 0,-2 4 0,1 3 0,-1 3 0,2-1 0,-2 3 0,-2 1 0,-2 2 59,1 1 1,-9-7-1383,-3 1 1323,4-8 0,-8 19 0,5-4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8945,'25'0'1613,"4"0"0,9 0-1511,3 0 0,5 0-837,-6 0 513,1 0 0,-7 0-216,1 0 1,-3 0-1160,-3 0 1220,-11 8 1,-11-2 376,-7 11 0,-15 4 0,-4 14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8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7948,'18'0'124,"-1"0"0,0 0 180,0 0 0,-5 0 29,-1 0 1,-5 0 601,6 0-448,-8 0 0,9 2-130,-7 4 1,0-2-64,-6 7 1,0-5-46,0 6 1,0-7-754,0 7 54,0-8-307,0 3 462,0-7 0,0-2-313,0-3 1,0-7 101,0-11 1,7 2 135,5-8 1,9 6-58,2-6 1,8 8 65,-2-2 0,3 6 339,3 5 1,-6 5 115,-1 7 1,-6 0 256,1 0 1,-6 7 43,-6 5 1,-3 3 337,-8 2 0,-2 8-96,-4 4 1,-5-2-223,-12 2 0,4-2 256,-4 2 0,3-4-228,3-8 0,2 0 465,3 1-479,-3-9-484,13-1 0,-4-10-97,12-4 1,9 2-354,8-7 0,6-1-235,-6-5 0,8 0 127,-2-1 613,3 1 0,3 0 0,0-1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7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24 416 9465,'-16'11'0,"8"-1"0,14-3 0,19-5 0,16-6 0,10-5 0,3-3 0,0 1 2270,-2-3-2421,0-9 1,0 4 93,0-4 0,-6-2 66,0 2 0,-10-6-170,-1 6 1,-2-6-454,-10 6 1,0-6-441,-6 6 0,-7-6 1054,-5 6 0,-3-15 0,-2 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7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8561,'-9'7'1259,"1"-5"0,8 21-817,0 0 1,6 4 182,0 8 1,-1-1-218,-5 18 0,-5-4-6,-1 10 1,-13 2-907,1-3 1,-3 7 387,4-7 0,-4 1-929,3-6 0,-3-8 375,10-4 1,3-5-20,2-6 0,4-4 28,2-8 0,2-7 36,4-5 0,6-5 625,11-5 0,4-5 0,7-7 0,-1 1 330,-4 5 0,1 1-241,-7 4 1,6 5 1426,-6-5 0,0 4-452,-5 2 1,-1 8-139,0 3 1,0-1-446,1 1 1,-7 1-6,1 5 1,-3-5-609,3-1 1,-4-5-547,-8 5 1,0-5-708,0 6 0,0-7 189,0 7 1196,0-8 0,-16 11 0,-3-5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8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7965,'-18'-10'1529,"9"-5"-458,-6 13 73,13-6-756,-6 8 0,2 8 31,0 4 0,-1 9-55,1 2 1,4 0-124,-4-6 1,2 6-163,-1 0 0,3 2-198,-4-2 0,4-4-146,2 4 1,6-3-400,0-3 0,1-5 69,-1-1 0,-4-5-129,4 5-427,-4-7 454,5 12 352,-5-15 211,6 7 465,-8-8 212,0 0-350,-8 0 65,6 0-118,-5-8 1,7 5-33,0-9 1,0 6-158,0-5 1,0 5-163,0-5 1,5-1 92,1-5 0,6-1-111,-7 1 0,9 0 86,-3 0 1,5-1-77,1 1 1,0 0 111,1-1 0,-1 1-22,0 0 1,6 1 146,0 5 1,6 1 93,-6 4 0,2 5 199,-2-5 0,2 6-30,4 6 1,2 3 145,-8 8 1,6 3 181,-6 3 1,0 4-228,-6 7 1,-5-5-85,-1 0 1,-7 0-42,2 5 1,-4-5-301,-2 0 1,-8-8-120,-4 2 1,-5 0-173,-6-6 1,4 5 144,-4-11 0,4-3-316,1-2 463,1-4 0,2-6-65,3-8 0,4-1 589,8-16 0,0 0-199,0-6 0,2 1 225,4-1 1,-2 1-345,8-1 0,-1 2-288,6 5 1,1 3-137,-1 7 0,6 3-536,0 3 1,0-1 795,-6 7 0,8 0 0,2 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8060,'2'-15'0,"4"4"404,-5 3 217,15 8 0,-7 0-272,9 0 1,-1 0 17,0 0 1,1 8-94,-1 3 1,0 4-30,1 3 0,-1 7 249,0 4-305,0 3 0,-5 5 38,-1 3 1,-7-1-15,2 7 0,-4 0-194,-2 6 0,0-2 75,0-4 1,-8 2-245,-3-8 0,1 6 139,-1-5 0,1-9-8,-2-9 1,3-4 107,3-1 0,4-7 144,-4 1-161,5-8 0,-1 3 309,-4-7-153,4 0 0,-6-7-87,8-5 0,0-3-142,0-3 0,0-5 105,0 0 0,0-7-234,0 1 1,0-12-28,0-5 0,8 2 11,3-2 0,7-6-6,5-6 0,4 1-129,7 5 1,1 0 150,-1 0 1,1 2 34,0 4 0,-3 4 49,-3 7 0,2 8-46,-8 4 1,-6 4-377,-5 2-197,-8 7 74,3 3 0,-7 10-44,0 9 1,-2 1-871,-3 16 1505,3 0 0,-14 6 0,7-1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2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8161,'0'-9'-423,"-7"1"1922,-3 8-735,-7 8-110,7 1-435,2 9 1,10-3-139,4-3 0,4-5-48,7-7 1,8 0-107,4 0 0,4 0-158,1 0 0,1 0 134,-1 0 1,-1-2-297,-4-3 1,-4-3 223,-8-4 1,-5-1 126,-1 7 0,-9-5-3,-2 5 0,-4-6 16,-13 7 1,-4-7-8,-14 6 1,-5-5 171,-1 5 1,-5 0-57,6 6 1,-6 0-17,6 0-64,-1 0 0,7 0 0,-1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31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8307,'17'0'1286,"1"0"0,-7 0-829,1 0 0,-1-6-113,7 0 1,5 1-17,0 5 0,8-6-163,-3 0 0,3-5-135,-2 5 1,4-8 140,-5 3 1,5 1-126,2-1 1,-7 1-331,1-1 1,-8-3 143,2 8 0,-3-1-1015,-3 1 728,-7 4 1,-3-8-425,-7 5 77,0 3-171,0-6 510,0 8 1,-2-6-121,-3 0 370,3 1 0,-12 3-377,8-4 553,-7 4 1,3-6 68,-7 8 1,6 0 54,-1 0 0,6 0 15,-5 0 0,5 0 153,-6 0 0,7 0-115,-7 0 0,3 8 72,-3 4 1,-1 3 114,7 2 1,-6 8-52,7 4 0,-9 6 69,3 5 0,-3-4-8,3 5 0,-3 1 39,8-2 1,-5-5-236,5-6 1,0-2-61,6 2 1,0-4-95,0-8 115,0 0-399,8 0 1,2-7 135,7-4 0,0-12-315,0-5 1,1-5 92,-1-1 0,0 0-81,1-1 0,-9-1 51,-3-4 222,4 4 0,-8-6 43,5 8 299,-7 7 1,0 4-70,0 12 0,0 11 340,0 12 1,-6 9-137,1 3 0,-1 7 1,6-2 1,0 0-256,0 6 1,-2-10 47,-4 10 1,4-12-114,-3 1 1,1-5-258,-2-1 1,4-8-59,-4-4 0,4-10-41,2-1 666,-7-8 0,3 1-39,-8-10 0,7-5 59,-7-7 0,6-6-156,-5 0 0,7-8 95,-2 2 0,-2-2-102,3 3 1,1-5-27,10 4 0,-3-4-286,9-1 0,-1 5 112,7 0 0,1 2-330,4-2 0,-4-1 39,4 7 0,2-6-77,-2 6 0,6-6 172,-6 6 0,8-2-50,-2 2 1,5 2-53,7-8 0,1 2 80,4-2 1,4 2 210,-4 4 1,4 4-157,2-4 1,-8 9 340,-3 3 0,-5 7 90,-1-2 1,-3-1 402,-3 1-236,-4 0-170,-8 6 1,-7 8-13,-4 3 0,-4 5-89,-2 1 0,-8 0-264,-4 1 0,-9 7 104,-2 3 1,-2-1-253,2 2 1,2 0 100,-8 6 0,8-7 68,-2 1 1,4-8 196,2 2 0,1-3 322,5-3 1,3-6 590,8 1-585,0-8 1,8 3 8,3-7 0,7 0-77,5 0 0,3-1-491,9-5 1,-6-6-6,0-11 0,-2 4-79,1-4 1,-1 2-188,-4-2 1,-9 3-567,3-3 0,-5-2 22,-1 2 1,-3-2 379,-8 2 1,0-2 283,0-3 1,-10-5 301,-7 4 0,0 2-1,-6-2 0,3 2 54,3-1 0,0 3-6,0 7 1,-1 3 183,1 3 0,5 5 288,1 7 1,5 0 281,-5 0-510,7 0 1,-4 7 46,8 5 0,0 9-157,0 2 0,0 10 270,0 1 0,2 3 8,4 9 1,-2 0-47,7 6 0,-7 0-125,2 0 0,-4 2-1,-2 3 0,-2-3-608,-4 4 0,-2-6 284,-3-6 0,-5-4-248,5-7 0,-3-7 169,3 1 1,-4-13-179,3 1 200,-3-11 1,-3-1 246,1-10 1,5-5-81,1-7 1,7-2 321,-2-5 1,6-1-17,6-3 0,6-3-78,11 8 1,4 0-65,7 6 0,-3 7-46,4 4 0,-5-2-237,11 3 0,-7-1-245,-5 6 0,2 2-567,-8 4 0,6 1 89,-6 5 1,0 3-1872,-6-3 2640,-7 11 0,5-4 0,-5 6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32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8174,'9'-10'4411,"7"2"-3752,-7 8 0,9 0-123,-1 0 0,0 0-433,0 0 0,-5 0-338,-1 0 0,1 2-115,5 4 0,-5 0-522,-1 11 1,-7-2 250,2 14 0,-4-6 314,-2 6 0,-8 0-196,-3 6 0,1-3 38,-1-3 0,1-2 1042,-2-4 1,-1-4 697,7 4 840,-7-3-964,11-3 328,-6 0-1222,8-7 1,8-3 16,3-7 1,7 0-872,5 0 1,-2-5 450,8-1 0,-6-8-1311,6 3 0,-6 1 122,5-1 1335,-6 7 0,10-11 0,-5 5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32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8154,'0'-17'2374,"0"-1"-1166,0 9-86,0 1-214,0 8 176,0 0-1661,-8 8 530,6-6-1470,-5 13-28,7-13-1245,0 6 2790,0-8 0,-8 7 0,-2 3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32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8225,'7'-17'2376,"-3"2"-1668,8 3 0,5 4-162,6 8 0,6 0-133,-6 0 0,8 2-165,-3 4 0,-1-2-97,2 7 0,-8 1-131,2 5 0,-3 6-140,-3 0 1,-8 6-381,-3-6 0,-6 8-388,-6-2 0,-5 5 313,-12 7 1,-2-5 213,-4 5 1,-2-5-1,8-1 1,-6-3 1224,6-3 1,2-2 271,10-4-520,-5-4 1,16 6-40,0-7 0,8-9 341,9-3 1,8-4-688,4-2 1,10-2 20,1-4 0,6-3-1210,-6-9 0,6 1 647,-5 0 0,-9 0-1820,-8-1 2131,-5 1 0,-10-8 0,-1-2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33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8191,'0'-17'-1051,"2"-1"1756,4 1 1,-2-2-180,7-4 0,1 4-25,5-4 1,8 1-309,4-1 1,3 4-106,3-4 1,7 4-399,4 2 0,1-1 224,4 1 1,-3 2-148,10 3 1,2-1 140,-3 7 1,3 0-305,-2 6 1,-3 0 59,9 0 1,-9 0-47,3 0 1,-4 0 153,-2 0 0,-6 0 106,0 0 0,-2 6 153,2 0 1,2-1-83,-7-5 0,1 0 107,-2 0 1,-1 0-140,7 0 1,0 0 393,6 0 0,-4 6-40,4 0 0,-10 0-37,10-6 1,-4 6-133,4-1 1,-2 9 20,-4-3 1,2-1-91,-8 1 0,6-1 63,-5 2 1,5 3-27,-6-4 0,6-1 59,-5 2 1,5-3-10,-6 3 1,6 1-3,-5-7 0,-1 7 14,-6-1 1,1-3-120,0 3 1,-1-2 4,1 1 1,-6 5 15,-1-5 0,-6 4 49,1 3 1,0-1 33,-6 0 0,4 1-58,-9-1 0,1-6 36,-1 1 1,1-1 38,-7 7 0,2-3 13,-3-3 1,-3 3 207,4-3-6,-4 3 1,-2 8-103,0 0 1,-6 0-91,0-6 0,-7 6-207,1 1 0,3 4 135,-3-5 1,-1 8-277,-10-2 1,9 2 35,-3-2 0,4-3 24,-5-3 1,1-3 215,0 3 1,-1-4-10,1-2 1,-2 1 54,-4-1 0,2 0-108,-8 0 1,6 1 249,-6-1 0,6-2-120,-6-3 0,0 3-119,-5-3 1,-1 1 17,1-1 1,-1 1-138,0-7 1,-5 6 100,0-7 0,-6 7-28,5-6 0,-7 5-112,2-5 0,2 5 85,-2-5 1,7 2 38,-1-2 1,-2-4 30,1 3 0,-1-3 8,2-2 1,1 6 16,-7 0 0,2 0 108,-2-6 0,-8 0-97,8 0 1,-8-2 116,8-4 0,-8 2-141,2-8 1,-9 7 24,9-7 0,-6 1-165,1-7 0,3 1 102,-4 0 1,4-6-75,3 0 0,-1-2 198,0 2 0,6 3 160,0-3 0,5 4-136,-5 2 0,8 0 132,-3-1 0,5 1 27,1 0 0,1-1-20,-1 1 1,1 6-278,-1-1 1,6 2 0,0-1 1,6-4-190,-6 3 1,8-3 172,-2-3 0,6 1-127,5 0 0,-1-2-184,7-5 1,0 3-243,6-7 1,0-1-815,0-6 1,10 6 1366,7 0 0,8 1 0,10-7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 7878,'-9'0'1962,"1"2"-1459,8 4 0,0 3-178,0 8 0,0 1 400,0-1 1,0 0-239,0 1 1,0-1-168,0 0 1,0 1-340,0-1 1,0 2-309,0 4 0,0-9 202,0 3 1,8-6-18,3 1 1,-1-4-526,1-8 0,1 0 278,5 0 0,-5-4-75,-1-8 1,-1 1 45,1-12 1,3-2-1,-8 2 0,7-8 92,-1 2 0,-3-4-46,3-1 1,1 1 197,10 4 1,-4 4-14,4 8 0,-9 7 389,-3 5 0,-1 5-183,2 5 0,1 7 976,-7 11 0,5-2-536,-5 8 1,0-2 795,-6 2 0,2 1-392,4-7 0,-5 1-266,5-7 0,-4 0 38,-2 0-427,8 1 0,-4-7-765,7 1 1,-5-8 417,5 1 0,-5-3-1386,6-2 1,-6-2-88,5-3 1612,-7 3 0,4-21 0,-8 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5:47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70 450 8253,'-9'-17'0,"-1"0"-90,4-1 0,2 7 154,-7-1 1,7 7-45,-2-7 6,4 8-21,-5-11 267,5 13-168,-6-13 0,8 11 263,0-8-167,0 8 0,2-3-107,4 7 1,3-6-100,9 0 1,-5 0 10,4 6 1,-3 0 112,9 0 0,-4 0-211,-2 0 0,6 0 105,0 0 0,1 0-87,-7 0 1,6 6 61,0 0 1,0 0-11,-6-6 1,1 0 20,-1 0 0,0 0 0,0 0 0,3 0 27,3 0 0,-2 5 1,8 1 0,-2 0-19,1-6 0,5 0 9,-4 0 0,4-2-102,1-4 1,3 4 33,3-3 1,-4-3-10,5 2 1,1-2 43,-2 3 1,1 3-9,-7-4 0,-5-2 8,0 3 0,-6-1-5,6 6 1,-8-6 112,2 0 0,2 0-104,-2 6 1,0-5 63,-6-1 1,7 0-62,-1 6 1,5 0 1,-5 0 1,6-6-14,-6 1 0,6-1-7,-6 6 1,6 0-7,-6 0 0,2 0 22,-2 0 0,-4 0-6,4 0 1,-1-2-11,1-4 0,-2 4 2,8-4 1,-6 5-30,5 1 0,-4 0-4,4 0 0,1 0 12,6 0 1,-1 0-7,1 0 1,-6 0-76,0 0 0,-1-2 76,7-4 1,0 4 25,-1-4 1,1 4-39,-1 2 1,7 0 51,-1 0 1,0-2 8,-5-3 1,0 3 8,-1-4 1,1 4-34,-1 2 1,7-6 11,-1 0 1,0 1 4,-5 5 1,5 0-6,1 0 1,1-2 21,-2-4 1,-1 4-24,7-4 0,-4 2-8,10-1 0,-10 3 19,10-4 1,-6 4-2,0 2 0,4-2-1,-4-4 1,-1 4 3,1-3 0,-8 3 1,3 2 0,1 0 1,-2 0 1,0 0-1,-5 0 0,0 0-5,-1 0 1,7 0 10,-1 0 1,8 0-7,-2 0 0,-2 0-1,2 0 0,-5 0 2,5 0 0,-2 0 2,2 0 0,4 0 3,-4 0 1,4-6-8,2 0 0,0 1 6,0 5 0,0 0-4,0 0 1,-6 0 0,0 0 0,-8 0-1,3 0 0,-5 0 0,-1 0 0,-1 0 0,1 0 0,-1 0 0,1 0 0,-6 0 18,0 0 0,0 0-17,5 0 0,6 5 4,1 1 1,7 0-3,-2-6 0,0 0-6,6 0 1,-4 0 18,10 0 1,1 0 1,-1 0 0,-6 0-8,-6 0 0,0 0 1,6 0 0,-6-2-10,0-4 0,-11 4-2,5-4 1,-13 5 38,7 1 0,-9 0-27,4 0 1,-6 0-23,6 0 0,0 0 37,6 0 0,-1 0 0,1 0 0,1-2 9,5-4 0,-3 4 6,8-4 0,0 4-36,6 2 0,0-2 14,0-3 1,0 3-44,0-4 1,0 4 41,-1 2 1,-4 0-42,-1 0 0,-6-6 39,6 0 1,-7 1-7,1 5 1,-6 0 1,-5 0 0,4 0 8,-4 0 1,3 0 30,3 0 0,0 0-37,-1 0 1,1 0 51,-1 0 1,-1 0-21,-4 0 0,4 0 3,-5 0 1,5 0 17,2 0 0,-9 0 3,-2 0 1,1 0-28,-2 0 0,0 0 0,-6 0 1,6 0 17,0 0 0,8 0-1,-2 0 0,3 0-106,3 0 0,-1 0 89,1 0 0,5 0-58,1 0 0,1 0 37,-2 0 1,-3 0-6,3 0 0,2 2-1,-1 3 1,-1-3-1,-5 4 0,-3-4-31,-3-2 1,4 0 30,-4 0 0,1 0 1,-1 0 0,4 0 2,-4 0 1,3 0-1,3 0 0,2 0 2,3 0 1,-4 0-1,5 0 0,3 0 15,2 0 1,2 0 6,-2 0 0,2 0-56,-7 0 1,7 2 34,-2 4 1,-2-4-15,2 3 0,-8-3 12,3-2 0,-7 0 44,-5 0 1,4 0 9,-4 0 0,-4 0 4,-2 0 0,2 0-5,-2 0 1,0 0 108,-6 0 0,0 0-27,1 0 0,-1 0-2,0 0 0,1 2 39,-1 4 1,-6-4-77,1 4 1,-1-4-43,7-2 1,-7 5-7,1 1 1,-6 2 47,5-3-29,-7-3 58,4 6 325,-8-8-150,0 0 204,7 0-537,-5 0 138,6 0-9,-8 0-1111,0 0 808,8 0-2077,-6 0 2264,5 0 0,-22 0 0,-4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5:48.9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1 304 7378,'0'-9'-874,"0"1"782,0 8 1,0-2-111,0-4 224,7 5 1,-3-13-4,8 8 0,-9-1 126,3 1 213,-4 4-87,-2-13 22,0 13-68,0-6 60,0 0-168,0 6 61,0-5-132,0 7-100,8 0 0,-4 0 92,7 0 0,-5 0-26,5 0 1,1 0 14,5 0 0,1 0 13,-1 0 0,-6-6 19,1 0 0,-1 0-51,7 6 0,-1 0 8,0 0 1,3-2-12,3-3 1,-4 3-7,4-4 1,-4 4-5,-2 2 1,6 0-13,1 0 1,4 0 2,-5 0 0,6-6 18,-6 1 1,6-1-21,-6 6 1,6 0 37,-6 0 1,2 0 5,-2 0 0,-4 0 26,4 0 0,-2 0 7,3 0 1,-5 0-34,4 0 0,-4 0 5,-2 0 1,1 0-30,-1 0 1,0 0 29,0 0 0,7 0-76,-1 0 1,7 0 20,-1 0 0,10 0-11,1 0 1,2-6 23,-1 0 0,1-1-7,4 1 1,-4 4 16,-7-4 0,5-2 1,1 3 0,-7-3 99,-5 2 1,-8 4-98,2-3 1,2-3 257,-2 2-125,-7 0 0,-1 4 1,-4-1 27,5-3 0,-5 0-125,1 6-8,-1 0 1,7-6-23,-1 1 1,0-1-15,1 6 1,-1 0 18,0 0 0,0-6 13,1 0 0,-1 0-5,0 6 0,-5 0 95,-1 0 7,9 0 85,-9 0 338,4 0-303,-15 0 1209,0 0-2005,0-7 518,0 5 1,-15 17 0,-4 14-1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12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8099,'0'-10'-415,"0"3"764,-8-1-471,6 6 155,-5-6-218,7 8 80,0 0 122,7 0 0,3 0-21,7 0 1,-5 6-6,-1 0 0,1 0 58,5-6 0,-5 0-39,-1 0 1,1 1 7,5 5 0,0-4-5,0 4 1,1-4 1,-1-2 0,0 0-16,1 0 0,-1 6-2,0-1 1,0 1 0,1-6 0,5 0-3,0 0 1,6 0-69,-6 0 1,8 0 70,-3 0 1,-1 2-28,2 4 0,0-4 26,5 4 0,-5-5-4,0-1 1,-6 6 24,6 0 0,-6 2 5,6-3 0,-8-3-1,2 4 0,4-4 7,2-2 1,-2 0-5,2 0 0,5 0-9,6 0 1,3-6 3,-3 0 1,4-5-21,8 5 1,0-5-4,0 5 1,-6-6 12,0 7 0,-7-7-6,1 6 1,0 1-4,-5 5 1,3-6 0,-9 0 1,-2 0-6,2 6 1,0-2 6,5-3 1,1 3-12,-1-4 1,1-2 14,0 2 0,1-1 0,4 1 0,-3 2 19,3-7 0,-3 7 0,-3-2 0,1-2-11,0 3 1,-3-1 6,-3 6 0,4-2 25,-4-4 0,-4 4-28,-2-4 0,2 5 40,-2 1 1,2 0-61,-2 0 0,-2 0 0,8 0 0,-8 5 3,2 1 0,-2 0-7,2-6 1,-4 0 29,4 0 1,2 6-2,-2-1 1,6 1-3,-6-6 1,2 0-15,-2 0 0,-2 0-21,8 0 1,-8 0 11,2 0 0,-2 6-1,3 0 1,-5-1 5,4-5 1,-4 6-6,-2 0 1,1 2 4,-1-3 1,0-3-5,1 4 1,-1 2 98,0-2 1,6 5-89,0-5 1,0 0 192,-5-6 0,-1 0-34,0 0 0,0 5 101,1 1 23,-1 0 29,-7-6 57,5 0-129,-13 0-324,6 0 0,-10 0 116,-4 0 1,-13 4-45,-16 7 0,-23 16 0,-13 17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16.8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18 225 8193,'-10'-9'-1006,"2"1"1,16 0 1005,4-3 0,-3 3 0,3 2 0,-6-1 0,5 1-36,-7-8 1,4 11-47,-8-9 289,0 8 367,0-3 167,0 7 498,0 0-1137,7 0 0,-3 0-265,8 0 150,-1 0 0,7 0-91,-1 0 0,-4 0 62,5 0 0,-3 0 55,14 0 1,-8 0 9,2 0 1,-2-2-9,2-4 1,-4 4 4,4-4 0,2 4 72,-2 2 1,2-2 6,-2-3 0,-1 3-43,6-4 0,-4 4-7,4 2 0,-5 0-54,6 0 1,0-6 50,6 0 0,-1 1-47,1 5 0,-1 0-7,1 0 0,0 0-12,-1 0 1,-1 0-3,-4 0 0,1 0-2,-7 0 0,6 0 59,-6 0 0,6 5-5,-6 1 0,8 2 18,-2-2 0,1-4-33,-1 3 0,10-3-7,-5-2 0,5 0-4,-5 0 1,3 0-6,3 0 1,2 0 1,5 0 0,3-2-9,-4-3 1,6 3 9,5-4 1,-3 2-11,4-2 0,-6 4 2,-6-3 0,2 3 8,-8 2 0,0 0-2,-5 0 0,1 0-8,5 0 1,-5 0-2,5 0 1,-3-6 8,2 0 1,-3 0-2,3 6 0,-3-5 19,-3-1 0,-1 0 1,-4 6 1,2-2 48,-8-4 0,2 4-59,-2-3 1,-4 3 141,4 2 0,-2 0-76,2 0 0,-2 0 15,8 0 0,-8 0-17,2 0 1,-2 0 5,3 0 0,-5 0 59,4 0 1,2 0 9,-2 0 0,0-2-30,-6-4 1,-5 4 57,-1-4-72,1 4-56,-3 2 0,1 0 49,-4 0-18,-4 0-222,5 0-237,-7 0 1,-2 2 379,-3 4 0,-13 11 0,-9 10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19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1038 8286,'17'-19'0,"1"-5"-1244,-1 5 837,-7-6 1,11 2 161,-4 0 233,12 0 1,-10 4 7,4-4 1,-2 4 5,2-4 0,-2 1 40,8-1 1,-8 4-47,2-4 1,-1 2 159,1-2 1,-4 4-94,4-4 1,2-2 17,-2 2 0,6-2-59,-6 2 1,8 3 3,-3-3 1,5-2 3,2 2 1,-1 0-12,1 6 1,-1-6-75,1 0 1,5-2 84,1 2 0,-1 4-17,-5-5 1,-1 5 13,1 2 1,5 0 7,0-1 1,3 1-17,-3 0 1,-3-1 7,3 1 0,-4 0 6,-1 0 0,3 5 0,-3 1 1,3 5 1,-9-6 1,4 6-5,2-5 0,-7 7-21,1-2 0,0-1 0,6 1 1,-7 0-1,1 6 1,0 0 1,6 0 1,-1 0-1,1 0 0,-6 0 24,-1 0 0,-1 6 0,2 0 1,-2 5-4,-4-5 1,-4 7-11,4-1 0,2 3-39,-2 3 1,6-1 14,-6 0 0,8 0-3,-2 1 1,4-3 7,1-3 1,1 1-3,-1-7 0,3 7-1,3-1 0,-1-3 1,7 3 0,-8-6 32,2 5 0,-3-5-28,-2 6 1,-1-3 58,1 3 0,-8 1-32,-4-7 0,2 5 3,-2-5 0,0 8-6,-6-3 1,-5-1 3,-1 1 1,-1 1-4,1 5 1,3 0-5,-8 1 0,1-1-35,-1 0 0,-2 6 34,7 0 1,-7 6-63,2-6 1,2 8 42,-3-2 0,3-2-6,-2 2 0,-4-6-9,4 6 0,-5-3-3,-1 3 0,0 2 36,0-8 0,0 6 5,0-6 0,-1 8 68,-5-3 0,-4 5-81,-7 2 1,-6 5 5,0 0 1,-2 8-9,2-1 0,-2 1 1,-4-2 1,-2 2-18,8-8 1,-2 6-9,2-5 1,2-1-1,-8-5 1,6 5-9,-6 0 1,-5 1 2,-7-7 0,-1 1 13,2-1 0,1-1-4,-7-4 1,6 3 4,-6-3 0,5-4 0,-5-2 0,6 2 0,-6-2 0,0 6 0,-6-6 0,0 6-36,0-6 1,-6 8-6,1-2 1,-1-4 35,6-2 1,0-2-7,0 2 1,1-4-2,-1 4 1,0-9 2,0-3 0,6-5 1,0 5 0,0-7 16,-6 2 1,6-4 3,-1-2 0,3-2 53,-2-4 1,-2-1 135,8-5 1,-8-3-39,2 3 1,3-5-73,3-6 1,3 4-2,3-4 0,1-2 73,4 2 0,-1-6-12,7 6 1,-6-8-78,6 2 0,-2 2 24,2-2 1,3 6 28,-3-6 0,2 3 0,-2-3 1,4-2-35,-4 8 1,4-4 4,1-2 0,3 8-62,4-8 0,-5 0 27,5 1 1,-5-5-15,-1-2 1,0 1 59,-1-1 0,7 1 10,-1-1 0,1 0-8,-6 1 0,5 1 1,0 4 1,7-3-98,-7 3 0,8 2 62,-1-2 0,3 8-234,2-2 0,0-2-334,0 2 1,9 0-1180,9 6 1670,14-1 0,12-7 0,8-2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40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53 917 8101,'11'-6'-763,"1"0"0,-6-5 678,5 5 130,1-7 1,-1 5-64,1-4 1,-1-1-27,7 7 0,-1-7 286,0 1-213,0 4 0,1-7 102,-1 4 0,0-3 9,1 3 0,-1-5-56,0 5 1,0-5 15,1-1 0,-1 0-45,0-1 0,1 7 34,-1-1 0,6 1-67,0-6 1,2-1 2,-2 1 0,-2 0-14,8-1 1,-8 1 23,2 0 1,2 0-20,-2-1 0,0 7-34,-5-1 0,1 3 59,4-3 0,-4-3-53,4 3 0,-2 3 41,2-3 1,-3 0-54,3-5 0,2 6 43,-2-1 1,7 3-2,-1-3 1,-2-1-13,2 7 1,-8-6-4,2 6 1,2-5 16,-2 5 1,6-5 4,-6 5 0,8-6 14,-2 7 0,-2-7-18,1 6 0,-5-5 6,6 5 1,-6-6-31,6 7 1,-8-3-1,2 2 1,2 2 0,-2-7 0,6 7-5,-6-2 1,8-1 0,-2 1 0,-2-2 11,1 2 0,1 4-23,6-3 1,-6 3 14,0 2 1,-1-6 3,7 0 0,0-1-57,-1 1 1,6 4-4,1-4 0,-1 2 74,-5-1 0,5 3-6,0-4 1,1-2-19,-7 2 0,-1 1-1,-4 5 0,2-2 108,-8-4 1,6 4-101,-6-4 0,5 4 17,-5 2 0,6 0-11,-6 0 0,2 0 6,-2 0 1,-3 0-10,3 0 1,2 0-10,-2 0 1,5 0 7,-4 0 0,4 0-6,-5 0 1,8 0-5,-2 0 1,4 0 3,1 0 1,1 0-58,-1 0 0,7 0 31,-1 0 1,0 0-5,-5 0 1,0 0 25,-1 0 0,1 0-1,-1 0 0,-1 6 29,-4 0 0,2 0-36,-8-6 1,0 0 153,-6 0 1,-5 5-134,-1 1 88,1 8-101,5-5 0,-2 8-3,-3 1 0,3-7-40,-3 1 18,3-1 0,8 5-136,0-5 0,0 3 148,-5-9 1,5 7 0,0-6 0,2 5-23,-2-5 1,-4 2 77,4-2 0,-4-3-31,-2 9 0,7-6 6,-1 5 0,-6-1-8,-6 1 0,1 5 9,5-5 0,-1 5-18,-5 1 1,3 0-8,-9 0 1,7 1 17,-6-1 0,1 0-10,-1 1 0,-2-1 9,7 0 1,-7 1 1,2-1 1,4 0 0,1 0 0,-1 1-6,1-1 1,1-2 1,5-3 0,-5 7 3,-1-7 0,-5 13-2,6-8 1,-9 4 62,3-4 1,2 1-59,-2-1 0,-1 2 22,-5 4 1,0-4-20,0 4 1,0-3 2,0-3 0,0 0 3,0 1 0,0-1 14,0 0-40,0 0 1,-5 1 22,-1-1 0,0 0-53,6 1 46,-8-1 1,-1 0-17,-9 0 0,1 1 11,0-1 1,0 0-2,-1 1 1,-5-1-12,0 0 1,-8 1-1,3-1 0,1 0 10,-2 0 0,0 1-3,-6-1 0,1-5-50,-1-1 0,3 1 45,3 5 1,-4-6-19,4 1 0,-3-6 16,-3 5 1,0-5-2,1 6 0,-1-7 11,1 7 0,-1-3 1,1 3 0,-7 1 9,1-7 1,0 8-11,5-3 1,-2-1-129,-3 1 1,2 1 118,-8 5 0,5 0-107,-5 1 0,6-1 98,-6 0 0,7-5-5,-1-1 0,1-5 40,-1 6 1,4-3 9,-5 3 1,-1 1-6,2-7 1,-7 5 20,7-5 1,-8 6 32,2-6 0,2 1-59,-2-1 0,5-4 80,-5 4 1,6-4-34,-6-2 1,5 5 0,-5 1 0,8 0-26,-3-6 0,3 0 1,-2 0 0,3 0-73,-3 0 0,1 0 69,-1 0 1,4 0-79,-5 0 1,5 0 49,1 0 1,-5 0-7,-1 0 1,-1 6-40,2-1 1,3 3-14,-3-2 0,3-2 39,3 7 0,-1-7-9,1 2 1,5-4-16,0-2 1,6 0 23,-6 0 0,8 0 25,-2 0 0,-2 0-27,2 0 1,-6 0 51,6 0 1,-2-6 32,2 0 0,2-5 13,-8 5 0,6-2-61,-6 3 1,6-3 10,-6-4 0,2-1-20,-1 7 0,-3-5-1,8 5 1,-6-6-43,6 6 1,-6-5 49,6 5 1,0-5-33,6 5 1,-6-6 30,0 7 1,-1-7-3,7 6 0,0-5 22,0 5 1,-1-5 8,1 5 0,0-8 18,-1 3 0,1 1-42,0-1 0,5 1 10,1-2 1,1-3 114,-1 4-71,-5-5 1,9-1-14,-5 0 0,-1-1 2,7 1 1,-2 0 10,2-1 1,4 1 13,-3 0 1,-3 0 11,2-1 1,0 1 8,6 0 0,0-1-54,0 1 0,-1 0 8,-5 0 1,4-7 1,-4 1 1,4 0 29,2 6 0,0 6-8,0-1 1,-2 0 25,-4-5 0,5 6 146,-5-1-252,4 1 49,2-7 1,0 7 15,0-1 0,0 6 87,0-5-22,0 7 1,0-5 10,0 3-88,0 4 1,6-8-47,-1 4-5,9 5 0,-6-9-39,3 4 142,4 4-147,-5-13 90,7 13-894,1-6 471,-1 8 364,-7 16 0,-3 11 0,-7 17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41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8363,'-18'0'-338,"9"-7"0,1 3-112,8-8 429,0 8-39,0-11-330,0 13 200,0-6-10,0 1 169,0 5 31,0-6 0,-8 16 0,-1 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1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53 8386,'0'-12'2213,"0"0"-1268,0 9 195,0-13-335,0 14-388,0-5 0,-2 7-152,-4 0 1,-4 2-156,-7 3 0,-8 7 23,-4 11 0,-3 2-181,-3 4 0,0 3-198,1-3 0,5-2 186,0 2 1,8-8-395,-2 2 0,9-4-82,3-1-466,7-1 332,-4 0 37,8-7 548,0-3 1,2-1-103,4 0 1,-2 0 383,7-6 0,-5 0-130,6 0 0,-6 6 363,5-1 1,-5 9-4,5-3 1,-5 5 163,6 1 1,-9 8-230,3 4 0,-4-2 106,-2 1 1,0 1 51,0 6 1,0-1-216,0 1 1,0-6-370,0 0 1,0-6 150,0 6 0,0-14-207,0 2 1,0-3 118,0 3 1,-6-5-316,1-1 55,-1-7-158,6 11-675,0-5 466,0-1-600,0 7 394,0-14 101,0 5 0,0-14 190,0-5 0,8-11-24,3-6 0,4-3 567,3-3 0,-1-15 0,0-4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2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8373,'17'0'1330,"-5"0"-549,-1 0 0,1 0 206,5 0 0,1 0 562,-1 0-651,0 8 1,0-4-428,1 7 0,-1-7-223,0 2 0,-5-4-636,-1-2 1,1 0 333,5 0 1,-5 0-629,-1 0 704,-7 0-1753,11 7 0,-15-3 487,0 8 0,-1-1-25,-11 7 1,-1 1 627,-10 4 0,1 2 641,-6 4 0,-1 3 0,-6-5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3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70 9327,'-2'-6'2188,"7"0"-2012,9-7 1,3 9 12,0-8 0,-5 9-128,-1-3 1,-1 2 71,2-2 1,3 4-301,-3-3 1,3 3 0,-4 2 16,1 0 0,-6 0-668,5 0 546,-7 0 1,4 2-337,-8 3 444,7-3 118,-5 14 0,6-7 22,-8 9 200,-8-1 1,-1 6-60,-9 0 1,-5 0-109,0-6 1,0 1 224,6-1 0,0 0 41,-1 0 0,1-1 48,0-5 1,5 3 52,1-8-27,7-1-286,-4-5-190,8 0 0,2 0 47,4 0 0,-2 0 104,7 0 1,7 0-469,5 0 0,2-2 81,-2-3 0,-4 1-65,4-8 0,-4 8-77,-2-1 170,1 3 242,-1 2 267,-7 0 0,-5 7 3,-10 5 0,1 1-81,-8-1 0,1 3 169,-7-3 0,7 1 284,-1-1-263,1 3-50,-6-5 27,-1-1-147,9-1-81,1-8 1,18-2-187,7-4 0,2-3 53,10-9 0,0 3-167,5 4 0,-5-5-19,0 5 0,-14 3-318,3 2 419,-5 4 1,-3 4-92,-5 4 0,-6 4 181,-11 7 0,-1 6 1,-16 0 0,0 2 229,-6-2 1,1-2-62,-1 8 0,1-8 330,-1 2 1,6 2-84,0-2 0,1 2 60,-7-2 1,0-4-78,1 5 0,7-5 50,4-2 1,-2 0-103,2 1 0,2-7 183,9 1-206,-3-8 1,13 5 150,-4-3 288,4-4-222,2 6-12,0-8-233,0 0 1,8-6-209,3 0 0,5-2 121,1 3 1,0 1-583,1-8 1,7 3 247,3-3 1,5-3-504,2 3 0,1-1 249,5 1 1,3-3 27,8 3 0,-1-3 173,1-2 1,-6 1 20,1 5 1,-9-3 111,2 8 1,-3 1 237,-3 5 0,-7 2 162,-4 3 0,-3 5-148,-3 7 0,-7 1-341,-5-1 1,-3 0-2,-2 0 0,0 7-248,0-1 1,-2 0-203,-3-6 303,-5 8 0,-7-6-50,-1 4 1,1-9 51,0-3 1,-1-7 380,1 2 0,-6 1-213,0-1 556,0 0 1,6-6 413,-1 0 494,1 0-607,0 0 181,7 0-1,-5 0 286,13-8-40,-6 6-409,8-5-120,0 7-151,0 0-223,8 0 0,2 9 9,7 9 0,-6 1 48,1 10 0,-3-1 116,3 7 1,-4 0 3,-8-1 0,0 1-107,0-1 1,0-1-264,0-4 0,-2 2 18,-4-8 0,2 5-5,-7-4 1,-1-1-84,-5-6 0,0 0-478,-1 0 0,1-5-176,0 0 0,-4-7 312,3 7 0,-3-8-299,10 1 0,-5-3 198,-1-2 1,2-9-585,3-9 1,4-3 121,8-13 993,0 3 0,8-27 0,2 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9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7968,'0'10'5303,"2"3"-5068,3-7 0,5 0-68,7-6 0,0 0 229,1 0 1,5 0-126,0 0 1,6 0-225,-6 0 0,6 0-1400,-6 0 588,0 0 193,-6 0 0,-2 2 291,-3 4 0,-6 5-109,-12 12 1,-6-2 78,-11 8 0,0-6-847,-11 6 473,3 0 266,-11 5 1,7-5-512,0 0 930,9-8 0,-7 12 0,6-6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3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8296,'0'-17'329,"0"0"41,0-1 1,2 7 397,4-1 0,3 8-213,9-1 1,-1 3 70,0 2 1,0 2-181,1 3 0,-7 5 58,1 7 0,-8 8-135,1 4 1,-1-2 10,2 2 1,-4 0-285,4 5 1,-4 1-273,-2-1 0,0 1-75,0 0 0,0-7-402,0 1 1,0-8-43,0 2 0,0-9-134,0-3 589,0-7 0,2 2 164,3-12 0,5-11 461,7-12 0,8-11-222,4-6 1,-2 3 60,2 3 0,-2 3-111,1 3 1,-3 5-23,-7 0 1,-3 14-387,-3-2 0,-3 11-76,-3 0 51,-4-4 0,4 9-267,-12-5 1,-6 12-411,-11 5 1,2 4-48,-8 3 0,-1 5 574,-11 0 1,3 6 469,-8-6 0,7 0 0,-3-6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3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 8277,'-6'11'203,"-2"-1"1,1-1 0,-1 1 0,4 4 0,2 1 0,2 2 0,0 0 0,0 1 0,0 1 0,0 4 0,-2 6 0,-1 4 0,-3 1 0,2-1 0,0-2 6023,-2-3-5920,4-7 0,-3 10 24,10-8 0,5-2-61,7-9 0,12 1-76,12-7 1,5 0 75,17-6 1,8-2-341,10-4 1,9-9-645,2-8 1,1 0-129,-7 5 0,-7 3-104,-4 4 0,-6-3-909,-6 8 1,-5 1 630,-12 5 1224,-4 0 0,-1 5 0,-1 1 0,0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4.0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87 10015,'-6'12'2137,"1"-1"1,-9 1-1494,3 5 0,1 0-363,-1 1-151,7-1 0,-4 0 116,8 1-327,0-1 0,2-2 30,4-3 1,3-5 60,9-7 1,7 0-383,3 0 1,3-1 191,-2-5 0,4-4-399,-5-7 0,-3 0 238,-2-1 0,-9 1 32,-3 0 0,-7-6 687,2 0 1,-12-6-230,-5 6 1,-7 0 296,-5 5 0,-11 3-202,-12 3 0,2 5 907,-3 7 1,3 0-423,-2 0 0,4 0-540,7 0 0,3 6-1084,3-1 1,6 9 894,11-3 0,4 5 0,8 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6:54.2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70 8301,'-44'-27'0,"9"2"0,10 8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20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35 848 7893,'-11'-16'-1020,"-1"5"2440,8 3-1042,-3 8 0,7-2-334,0-4 1,1 4 285,5-3-203,4-5 1,7 6 16,0-7 0,-5 5 10,-1-6 0,1 7-94,5-7 1,1 8 88,-1-1 0,0-3-142,0 2 1,7-2 4,-1 3 0,7 3-68,-1-4 0,4-4 126,1-1 0,3 1-33,3-1 1,-1-1-43,7-5 1,-6 5 1,6 1 1,-2-1-55,3-5 0,1 2 84,-8 3 0,8-3-7,-2 3 0,-2-1 35,2 1 0,-5-3 6,5 3 1,-6 3-31,6-3 1,-5 1-5,5-7 0,-6 3-2,6 3 1,-7-3 6,1 4 1,2 1-72,-1-2 0,-1 7 70,-5-7 1,-1 2-77,1-1 1,-1-2 44,1 7 0,-2-6-8,-5 6 0,3-1 34,-8 1 0,6 4 2,-6-4 1,6-1-39,-6 1 1,8-2 19,-2 2 1,-3 4-7,3-3 0,0-3 7,6 2 0,-1-1-17,1 1 1,-1 2 16,1-8 0,-6 9-2,0-3 0,-6-2 21,6 2 0,-3 1 43,3 5 13,-4-8 0,-4 4 14,-3-7 0,3 7 0,-10-2 0,5-2-55,1 3 1,-5-1-80,-1 6 0,1-2 63,5-4 0,0 4-5,0-4 0,1 4-10,-1 2 0,0 0-19,1 0 1,-1 0 90,0 0 0,1 0-67,-1 0 0,0-1 141,0-5 1,-5 4-122,-1-4 1,-5 4 116,6 2 0,-6-6-19,5 1 21,-7-1-22,11 6-25,-13-8-144,6 6 1,-2-7 156,-1 3-595,1 4 322,-6-6 0,-11 10 149,-12 4 0,-27 27 0,-21 13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22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1 968 7987,'11'-9'-573,"1"3"1,-1-2 467,6 3 1,-1-9 140,-5 3 0,11 1 48,-5-1 1,4 1-38,-4-2 1,1-3 116,-1 3 1,0-1-68,0 1 1,1-3 7,-1 4 0,6-5-50,0-1 1,6 5 3,-6 1 1,6-1-16,-6-5 0,8 0-16,-3-1 1,5 1 42,2 0 0,-1 0-6,1-1 0,-1 1-44,1 0 1,7-1-11,4 1 0,-3-6-3,-3 0 1,8 0 8,-2 6 1,8-3-1,-8-3 0,2 4-27,-2-4 1,4 10-17,-4 1 0,-3 1 10,-3-7 1,2 7 20,-1-1 1,-1 6 87,-6-5 0,1 1-52,0-1 1,-7-3 7,1 9 1,0-7-24,6 6 1,-1-7 5,1 1 1,-1 3-63,1-3 0,0 1 62,-1-7 1,1 7-75,-1-1 0,-5 7 61,0-7 0,-8 6-5,2-5 1,-4 5 36,-1-6 1,-1 9 260,0-3-178,1-4-50,-1 8 1,-2-7 17,-3 3 1,-3 4 125,-3-4-22,-4 4-121,6 2 0,-8-2 76,0-3 16,0 3-40,7-6-104,-5 8 11,6 0-256,-8 0-402,0 0 614,-8 0 0,-24 23 0,-14 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0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8003,'0'10'0,"-8"-3"0,-2 1 0,-7 2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7998,'12'-9'-144,"-1"3"1,1 4 197,5 2 1,-5 0-13,-1 0 1,-5 0 126,5 0 1,1 0 92,5 0 1,1 6-80,-1 0 1,0-1-87,0-5 1,8 0 1,4 0 1,4 2-137,1 4 0,1-4 41,0 4 1,-1-4 11,1-2 1,5 0-14,0 0 1,7 0-116,-7 0 1,2 0 53,-1 0 1,-5 0 48,4 0 0,-5 0 119,-6 0 0,4 0-100,-5 0 0,5 0 3,2 0 1,-3 0-20,-3 0 1,6 5-3,-1 1 0,1 2-9,5-2 1,-3-5-12,-3 5 1,7-4 4,-1-2 1,0 2 16,-5 4 0,5-4 50,1 4 0,-1-5-52,-5-1 1,-1 0 28,1 0 0,-6 6-44,-1 0 1,1 0 2,6-6 1,-1 2-14,1 3 0,5-3-13,1 4 0,-1-4 43,-5-2 0,-1 6-12,1 0 1,5-1 108,0-5 0,3 2-107,-3 4 1,-3-4 33,3 4 0,-2-2-10,3 1 0,-3-3 6,8 4 0,-7 2-50,1-3 1,2 1-127,-1-6 1,-1 6 4,-5 0 0,5 5 119,0-5 0,1 0 37,-7-6 0,1 6-55,-1-1 1,1 7 69,0-6 0,-7 1-1,1-1 0,-6-2 24,6 7 1,-6-5-18,6 6 1,-6-7 4,6 7 0,-8-8-20,2 2 0,4 1-4,2-1 1,-4 6-13,-2-7 1,2 3 6,-2-2 1,6-2-6,-6 7 1,2-7-32,-2 2 0,-2 1 0,8-1 0,-6 0-41,6-6 1,-6 2-14,5 4 1,-6-4 57,1 3 0,-2-3-5,2-2 0,-4 0 78,4 0 1,-4 0-57,-1 0 1,5 0 3,0 0 1,7 0 183,-1 0 1,19-7 279,10-5 1,7-1-307,4 1 1,6-3-303,0 3 0,8 3-218,-2-3 1,-3 8 354,3-2 1,-8-1-14,2 1 0,-4 0 54,-2 6 1,-1 0-154,-5 0 1,2 0 73,-7 0 0,2 0 54,-3 0 0,-1 0-13,7 0 1,5 0 133,1 0 0,15 0-203,-9 0 1,17-6 158,-5 1 1,5-9 27,0 3 0,-3 1-70,3-1 1,-42 6 0,0 0 2,48-7 1,-45 5 0,0 1-18,45 0 0,-48 0 0,0 1 2,48-1 1,-48 0 0,-1 0 33,44 1 0,1-1-14,-2 6 1,-4 0-141,5 0 0,-3 0 84,2 0 1,-9 0-113,3 0 1,8 0 81,4 0 1,0 0-225,-11 0 0,1 0 40,5 0 0,-5 0 120,4 0 0,-5-6 115,-7 0 1,5 1 28,-4 5 0,-10 0 150,-2 0 0,-4 0-88,4 0 1,0 0 179,1 0 0,-1 0-23,0 0 0,0 0-146,0 0 0,1 0-68,-1 0 1,0 0-137,0 0 0,6 5 62,0 1 1,2 0-153,-2-6 1,2 0 77,3 0 1,-3 0 68,-8 0 1,0 0 15,1 0 0,-7 0-23,0 0 0,1 2-97,5 4 1,-6-4 49,1 3 0,3-1-6,2 2 0,8-4 96,-13 4 1,1-5 0,-8-1 1,5 0 34,7 0 0,-5 6-92,-1 0 1,-2 0 256,3-6 0,7 0-7,-8 0 0,8 0 15,-7 0 1,3 0-188,2 0 0,0 0 6,1 0 1,5 0-28,0 0 0,-1 0-21,-4 0 0,1 0 3,4 0 1,-2 0 41,7 0 0,-7 0-33,2 0 1,2-6 3,-2 0 1,6 0 28,-6 6 0,-2-5-20,2-1 0,-8 0 5,14 6 0,-4-2 2,-8-3 0,11 3-1,-5-4 1,0 4-26,0 2 0,-4 0 23,-2 0 1,6 0-22,0 0 0,0 0 13,-6 0 0,6 0-18,0 0 0,6 0-18,-6 0 0,0 0-6,-6 0 1,-2 0 36,-3 0 1,7 0-4,-8 0 0,14 0 27,-8 0 1,0 0-32,1 0 0,-11 0 98,10 0 1,-11 0 117,0 0 1,7 6-198,-2-1 1,3 1-53,-9-6 1,3 2 0,3 4 0,5-4 15,-5 4 0,2 1-7,-1-1 1,-3 0-11,-3-6 1,-2 0 22,7 0 1,-2 6-20,3-1 0,-3 1 57,-3-6 0,-4 0 140,3 0 1,3 6-50,-2 0 0,-1-1 189,-5-5 1,0 6-162,0 0 0,0 5 189,0-5 1,0 6-455,-1-7 1,7 3 125,0-2 1,1-4-67,-1 4 0,-4 1 40,3-1 0,-5 0 262,-6-6 0,10 6-176,-4-1 1,-2 1 7,-4-6 1,10 6 1,1 0 1,11 1 148,-16-1 0,-3-4-115,-2 4 0,-7 1-16,6-1 1,-8 2-160,3-2 0,-3-2 102,3 7 1,-3-7-18,8 2 1,-7-4 60,1-2 0,-5 0-3,-7 0 1,3 0 19,-8 0 0,6 0 410,-6 0-268,0 0-49,-13 0-544,-3 0 298,-7 0 1,-9 0-889,-9 0 957,-22 0 0,-21 7 0,-18 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1 431 8117,'17'0'-1168,"-6"0"1058,1 0 1,-6 0-50,5 0 171,1 0 0,5 0-75,0 0 0,1 0 104,-1 0 0,6-2-232,0-4 1,0 2 32,-6-7 0,6 1 113,0-2 1,-5-1 77,-7 7 0,-5-2 153,6 3 193,-9 3-304,5-6 1,-10 8 260,-4 0-102,5 0 345,-15 0-226,7 0-110,-1 0-88,-5-8 1,11 6 152,-8-3 2,8 3-29,-11 2-321,5 0 0,-7 7 90,0 5 1,1 5 49,5 6 0,-5-1 19,5 6 0,3-5 0,3 6 0,3-6-18,2 6 1,7-6-8,5 6 0,5-8-96,6 2 0,4-4 114,8-1 0,1-7-168,5 1 0,-3-8 78,8 1 1,-8-10-86,3-7 0,-5-9 102,-1-2 0,-8-8-11,-4 2 1,-4-3-27,-2-3 1,-7-7-3,-4-4 1,-4 1 49,-2-1 0,-2 0-13,-4-6 1,-4 2 17,-7 4 0,-8 4-22,-4 7 0,-3 9 157,-3 2 0,-7 13-480,-4 5 0,-4 10-459,-2 13 1,-2 16 748,-4 30 0,-3 8 0,26-27 0,1-1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4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208 170 8567,'0'-18'-14,"0"1"398,0 0 0,0 5 267,0 1-612,0 7 273,0-4-813,0 8 1,-2 2 437,-4 4 0,4 3 443,-3 9 1,1 1-72,-2 4 0,2-2-101,-7 8 1,5 0-106,-6 5 0,8-5 22,-1 0 0,3-6-45,2 6 0,0-8 132,0 2 0,0-4-304,0-1 1,0-7-96,0 1 137,7-8 1,3 3-63,7-7 1,1 0 147,-1 0 1,6-7-174,0-5 0,6-5 96,-6-6 1,8-2-261,-2-4 0,-3-4 78,3 4 0,-8-5-63,2-7 1,-3 9 10,-3-9 1,0 15 81,1-9 1,-9 6 368,-3 0-170,-4 4 162,-2 8-163,0 7 1,0 7 61,0 14 1,-6 3-68,0 14 1,-7 9 195,1 9 1,3 6-59,-3 6 0,3 3 65,-3 8 1,-3 14-207,3 3 1,-3 7-172,-3-1 0,1-4 67,0 4 1,0-5 107,-1-6 0,1-7-183,0-10 0,-1 1 104,1-7 0,0-6-63,0-6 0,-1-14 104,1 3 0,-6-14-6,0-3 1,0-9 134,6-9 0,-7-2-78,1-4 1,0-13 430,6-15 1,2-9-277,3-9 0,4 3 342,8 2 0,0-1-154,0 8 0,8-6 358,4 6 1,5 1-246,6 10 1,-4-1-156,4 6 0,4 0-300,2 0 0,4 5 118,1-4 1,-3-2-867,4 2 0,-3 0 435,14 6 1,0 0-1069,6-1 1,0 3 1365,0 3 0,8-3 0,1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10921,'17'0'718,"0"-8"1,1-3-405,-1-5 1,0-3 0,2-2 0,4-4-788,6-2 261,-4 6 1,8-6-272,-4 4 0,3 4 0,3-4 347,0 3 136,-1 3 0,1-8 0,-1-2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5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8339,'0'-17'2007,"0"0"-841,0 7 674,0 2-1062,0 24-478,0 3 1,0 16-407,0-1 0,0 1-495,0-1 0,0 1-798,0-1 0,0-1 715,0-4 0,0-4-411,0-8 0,0-5 1095,0-1 0,7-15 0,3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5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53 275 8279,'0'-17'53,"0"0"1,0 5-133,0 1 1,7-1 52,5-5 0,-3 0 5,3-1 1,-2 1-1,1 0 1,3-1 431,-9 1 0,1 6 500,-6-1 144,0 8-887,0-3 1,0 9-199,0 3 0,-2 5 325,-4 7 1,4 2-96,-3 4 0,3 4-82,2 8 0,2-6 67,3 0 1,5-8-240,7 2 0,8-4 21,4-2 0,4-7 4,1-4 0,1-4 48,0-2 0,5-8-143,0-4 1,-5-5-50,-6-6 1,-2 2 111,1-8 0,-5 6 49,-11-6 1,1 6-2,-7-6 0,-2 8 30,-10-2 1,-3-2-43,-9 2 0,-7 6-89,-3 5 1,-5 8-20,-2-1 0,-1 5-172,-5 5 0,-1 13-446,-4 11 0,-4 3 307,4 3 0,4-1-58,1 1 1,11 0-222,1-1 723,15 1 0,-9-1 0,14 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6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8230,'7'-35'159,"-5"8"41,4 4 0,2 4 682,-3 2 1,7 5-298,-6 1 1,-1 5-421,-5-6 70,0 8-295,0-3 0,0 14 86,0 5 0,0 5 160,0 6 1,-5 4-331,-1 8 0,-6-1 97,7 1 1,-1-6-316,6 0 1,0-6 144,0 5 0,2-8-72,4-3 1,3-2 57,8-9 0,1 0-59,-1-6 1,2-8 66,4-3 1,-2-5 15,8-1 1,-8-8 236,2-4 1,-3-2-103,-3 3 0,-5-5 236,-1 4 0,-7 4-1,2 2 510,-4 4-495,-2 9 1,-8 12-121,-4 15 0,-3 16-31,-2 13 0,1 14-109,5 9 0,-3 2-4,9 10 0,-7 15-143,9-42 0,0 1 0,0 2 1,1 0 69,1-2 0,2-1 1,-1 46-56,0-19 0,0-8 394,0-15 0,5-3-110,1-14 0,0-1 83,-6-5 1,0-9-50,0-2 1,-8-7 194,-3-6 0,-5-3-52,-1-8 1,-2-2 364,-4-4 0,2-11-653,-8-12 0,2-5 90,-2-7 0,4 5 334,8-5 1,5 5-118,1 1 0,7 8 6,-2 4 1,4 4-141,2 2 1,2 0-121,4-1 0,-2 1-100,7 0 1,1 5 150,5 1 0,6-1-162,0-5 1,6 0 121,-6-1 1,6 1-836,-6 0 0,8 5 147,-3 1 0,-1 5-44,2-6 0,-8 8 102,2-1 607,4 3 0,-8-6 0,6-2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8326,'27'-7'0,"-1"-3"613,-2-7 0,-3 5 97,7 1 1,1 5 113,6-6 0,-1 9-423,1-3 1,-8 4-248,-4 2 0,-4 0-441,-1 0 1,-3 2 272,-4 4 1,-3-1-489,-8 13 1,-4-5 359,-7 10 0,-3 4-220,-15 2 0,8-2 24,-2 2 0,4-8 442,2 2 1,7-4 166,4-2 328,4 1 1,12-1-270,7 0 1,8-7-56,10-4 1,1-5-1245,5-1 0,-3 0 204,8 0 765,0 0 0,6-7 0,0-3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8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6957,'10'-10'77,"5"3"-24,-5-1-11,7 6 206,1-6-119,-9 8 0,1 0 48,-4 0 220,-4 0 30,5 0-322,1 0 0,1 0 37,9 0 1,-1 0-9,0 0 0,3 0 31,3 0 1,-4 0-117,4 0 1,2-5-141,-2-1 1,8 0 112,-2 6 1,3 0-182,3 0 1,-1-2 57,1-3 0,5 3 120,1-4 1,5 4-77,-6 2 1,8 0 33,-2 0 0,4 0 2,2 0 0,0 0 2,0 0 1,0 0 3,0 0 1,-1 0 15,1 0 1,0 2 0,0 4 0,-6-4-2,0 3 0,0-1-9,6 2 1,0-4 26,0 4 1,0-5-23,0-1 0,0 0-118,0 0 0,0 0 155,-1 0 0,1 0-2,0 0 1,-4 0 19,4 0 1,-8 0 7,14 0 1,-8 0-113,7 0 0,-3 0 3,-2 0 1,0 0-72,0 0 1,0 0 126,0 0 1,-6 0-87,0 0 1,-2 0 152,2 0 0,-3 0 136,-9 0 0,1-5-18,-1-1 0,1 0 190,-1 6 1,-5-6-59,0 1 0,-2-1-40,2 6 0,3-6-205,-3 0 1,-2 1 150,2 5 0,-6-2-306,6-4 0,-6 4-76,6-4 1,0 4-61,5 2 1,-1-5 54,-4-1 1,3 0-69,-3 6 0,-4 0 119,-2 0 1,2 0 30,-2 0 1,0 0 47,-5 0 0,-1 0-103,0 0-125,0 0 1,1 0 51,-1 0 1,0-6-106,1 0 1,-7 1 138,1 5-42,-8 0 14,3 0 206,-7 0 0,0-2 684,0-4-505,0 4 0,-2-6 66,-3 8 0,-5 0 196,-7 0-192,-1 0 0,1 2-78,0 4 1,7 4 8,4 7 0,-1 0 6,1 1 1,2 1-77,10 4 0,0-4 175,11 4 0,2-4-166,10-1 1,6-7-10,-1 1 1,1-7-57,5 7 0,-3-8-182,-3 2 1,1-4 107,-1-2 1,-7-2-101,-4-4 0,0-4-91,-5-7 1,3 0 130,-10-1 1,-3-7-70,-2-3 1,-4 1 28,-2-2 1,-6-2 74,0-9 0,-9 3 134,-3-3 1,-1 5 259,-10 6 0,6 1-318,-5 10 0,-1-1-167,-6 13 1,6 1-779,0 5 1,1 7 102,-7 5 803,0 11 0,1 4 0,-1 7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19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33 8321,'-9'-15'270,"-7"11"1,14-10 380,-3 20 0,3 4-486,2 7 1,0 0-401,0 1 1,0-1 222,0 0 19,0 8 0,-2 2 178,-4 8 1,-2-1 301,-3 1 0,3 5-545,8 0 1,-6 3 65,1-3 1,1-3-258,10 3 0,-3-5 118,9-7 1,-1 3 72,7-8 0,5-6-46,0-5 1,6-6-174,-6 5 1,7-7 12,-1 2 0,-2-12-31,2-5 1,-6-11 338,6-1 1,-8-7-152,2 1 0,-4-4 247,-1-1 0,-3-9-167,-4-3 1,5 2-72,-5-2 1,-3 7 80,-2-1 1,-4 9-1,-2 3 1,0 12 151,0-1 329,0 3-481,0 5 22,0 1 1,-6 16 179,0 3 0,-7 7-100,1 5 0,-1 4 55,1 7 0,-3 8-67,3 5 1,-3-1-8,-2 6 1,-1 1 28,1 11 0,0 9-89,0-4 1,-1 6 320,1 0 0,-6 4-350,0 7 0,-2 1 491,2-1 0,7-7-129,-7-4 1,2-2 623,-8 2 0,4-12-877,8 0 1,-2-9-981,-4-8 0,-2 4 649,-4-4 1,-2-5-28,8-7 1,-2-3-16,2-14 0,4 3 84,-4-15 0,4 1 171,1-6 1,7-4-319,-1-7 1,3-8 96,-3-16 1,-1-2 229,7-3 1,0-4 344,6-8 0,0 6 127,0 0 1,0 2 540,0-2 0,8-2-154,3 7 1,5 1-335,1 5 0,2 1-191,4-1 0,-1 0-226,6 1 1,1 1-188,6 4 1,5 4-264,0 8 1,7 2-606,-7 3 1,0 5 155,-5 7 0,-2 0-658,-5 0 0,3 1 522,-8 5 0,-2 4 950,-9 7 0,3 0 0,-5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11672,'0'18'877,"-2"-1"-430,-4 0 0,2 2-114,-7 4 0,5-3 4,-5 3 1,7 2-212,-2-2 1,-2 6-173,2-6 1,1 2 98,5-2 1,-6-4-334,0 4 337,0-4 1,6-2-182,0 1 68,0-9 36,0 7 1,-1-14-429,-5 3 310,4 5-40,-6-8 303,8 6-64,0-8 1,0-2-121,0-4 1,6 2-100,0-7 1,5-1-173,-5-5 0,7-6 79,-1 0 1,3-6-354,3 6 1,-1-2 114,0 2 1,0 3-98,1-3 1,-1 4 331,0 2 0,1 5 292,-1 1 1,0 7-133,1-2 0,-1 4 180,0 2 1,-5 0 608,-1 0 0,-1 2-407,1 4 1,3 0 558,-8 11 1,-1-7-318,-5 13 0,0-8 191,0 8 1,0-4-238,0-1 0,0 5-64,0 0 0,-5 0-187,-1-6 1,-2 0-126,2 1 0,4-7-252,-3 1 319,3-8-1106,2 3 534,0-7-338,0 0 409,7-7 0,-3-3-74,8-7 1,-1-1-76,7 1 0,-1 0-245,0 0 1,0-1-182,1 1 1,5 0 318,0-1 1,0 3 193,-6 3-111,1-3 1400,-1 5-590,0 1 0,-5 1 555,-1 8 423,-7 0 132,4 8 0,-8 1 121,0 9 1,0-1-737,0 0 1,0 1-23,0-1 1,0 6-282,0 0 0,0 6-861,0-6 0,2 6-2,3-6 0,-1 2-144,8-2 1,-3-4 567,3 4-64,3 4 0,3-8 0,8 6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5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8556,'10'-7'-868,"-3"3"634,-7-8 321,0 8 113,0-3-160,0 7 206,8 0-573,-6 0-12,6 0 250,-1-8 156,-5 6 1,8-5 35,-4 7-52,-5 0-29,7 0 282,-8 0-261,0 7 0,0 3 154,0 7 0,0-5-69,0-1 1,-2-1 341,-4 1-210,5 5 47,-7-7-228,8 9 0,0-7 155,0 1-207,0-9 184,0 5-418,0-8 419,0 0-221,0-8 0,6-1-96,-1-8 1,9-1 86,-3 1 0,-1-6-67,1 0 0,-1 0 98,2 6 0,-3 5-158,-3 0 0,-4 7 127,4-7 70,-4 8-47,-2-3 29,0 7 53,0 0 128,0 7 1,-2 5-108,-4 11 1,4-2 174,-4 8 1,4-6-15,2 6 1,-5-6-13,-1 6 0,0-6-191,6 6 1,0-8-81,0 2 1,0-2-85,0 2 320,0-4-576,0 6 71,0-8 470,0-7-50,0-2 302,-8-8-426,6 0 67,-5 0-606,7 0 455,0 0 0,-8 7 0,-2 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6.04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364 87 8756,'0'-26'274,"0"2"1,0 11 210,0 1 19,0 9-255,0-5-455,0 8 0,0 10 254,0 7 1,0 2 56,0 10 0,-6 0-74,0 5-10,-7 1 1,11-1 47,-4 1 0,4-2-232,2-4 1,0 1-75,0-7 1,2 0 121,4-5 0,-2-7-184,7 1 1,3-8 61,9 1 0,-2-5-19,8-5 0,-2-5-6,2-7 1,3-8-90,-3-4 0,-4-4 195,-2-1 1,-4-3 150,-1-3 0,-7 3 110,1-3 1,-9 11-91,3 6 1,-4 4 699,-2 2-512,0 7 0,0 4-99,0 12 1,-8 5 43,-3 13 1,-4 2 80,-3 9 0,3 7-33,3 4 1,-3 4 132,3 2 1,-3 8-278,-2 3 1,-1-1 84,1 1 1,-6 1-277,0 5 0,-2-6 89,2 0 1,2-5-106,-8 6 0,6-7-45,-6 7 1,2-7-122,-2 7 1,-1-16-19,7-2 1,-2-10-3,2-7 0,3-6 346,-3-11 0,4-5-125,2-7 1,0-9 220,-1-8 0,3-8-69,3-10 1,5 0 131,7 1 0,0-7 164,0 1 1,13 0 170,4 5 1,12 1-150,0-1 0,6 6 44,5 0 1,-3 8-694,3-2 1,2 10 237,-2 1 0,1 8-278,-7-1 0,-5-3 187,0 2 0,-6 0-711,6 6 1,-14 6 862,3 0 0,-5 7 0,4-3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8397,'25'-8'56,"-8"4"1139,0-7-684,1 7 0,-15-4-585,9 8 197,-8 0 1,4 4 341,-8 7 1,-2 3-232,-4 15 1,2-6-204,-8 6 0,9-1 9,-3 7 0,-2-2-274,2-5 0,1 3 8,5-8 1,-6 6 98,0-6 1,0 0-1152,6-6 900,0 1 1,0-1-526,0 0 0,2-7 903,4-4 0,4 3 0,7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7927,'0'10'1705,"2"-2"-852,4-8 1,-2 0-17,7 0-96,-7 0-21,12 0-261,-7 0-463,8 7 158,1-5 57,-9 6 1,1-2-521,-4-1 305,-4 9 0,5-10 1,-9 9-1447,-3 6 1011,3-1 1,-14 9-1459,5-4 1245,3-4 1,0 12 389,8-8 1,0 2 0,0-4 537,0 2 1,6 2 0,4-4-1,3 4 29,6 2 1,1-6 0,-7 2 1587,-1-4-1271,-1 6 0,-1-6 170,-4 5 0,-5-5 200,-1-2 0,-1-2-328,-5-3-672,-12-4 52,-1 7 0,-11-9-1792,6 11 982,-6-4 241,3-3 1,-2 4-280,0-9 0,8 1 415,-2-6 389,4 0 0,9-15 0,2-5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485 122 8369,'17'-25'-198,"-7"11"-395,-4-3 1178,3 3-326,-7-3-598,6 0 244,-8 7 0,-2 3-23,-4 7 1,-3 2-30,-9 3 0,-5 5-14,0 7 0,-6 0 61,6 1 1,-5-1 11,5 0 0,-8 1-5,2-1 0,-2-2-23,2-3 1,-1 3 215,7-3 1,-6-3-129,6 3 1,0-8 350,5 1 0,1-1-1,0 2 0,5-4 291,1 4-444,7-4 0,-6-2 79,5 0-179,3 7 61,-6-5 1,16 8 228,3-4 1,-1-4 71,1 3 1,3 3 70,9-2 0,-4 0-197,4-6 1,4 2 102,2 3 1,-2-3-223,2 4 1,-1-4-98,7-2 0,-1 2-940,1 4 0,-6-3 519,0 9 1,-8-1-2104,2 7 2435,-12-1 0,5 0 0,-7 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8322,'0'-27'104,"0"10"-196,0 9 0,2 8 596,4 0 0,-2 0-253,7 0 0,1 2 105,5 4 0,0-4-165,1 3 1,7 3-154,4-2 1,3 2-203,3-3 0,5-3-296,1 4 0,-7-4-377,-5-2 1,-2 6 379,2 0 0,-6 1 457,-12-1 0,5-4 0,-7 6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7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68 8324,'0'-25'1616,"0"6"-1114,0 2 1,0 11-160,0 12 0,0 3-49,0 9 0,-6 7-126,0 3 0,-7 7-169,1 5 0,-3 5-420,-3 6 1,7 7-1505,-1 0 1925,9-1 0,-13-5 0,7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7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8580,'9'-18'1185,"-1"1"-789,0 8 1,-4-1 230,7 4-70,-7 4 511,4-5-638,-8 7 12,0 0-298,0 7 1,-6 3 383,0 7 0,-1-5 369,1-1-632,4 1 0,-8 5-201,4 0 145,5 1 0,-7-1-840,8 0 0,-2 0 419,-4 1 0,4-1-1079,-3 0 1,3 1 89,2-1 1,0 0 1200,0 1 0,0-1 0,0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8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191 156 8320,'10'-44'520,"3"9"-208,-7 12 1256,0 4-766,1 9-822,-5 2 134,6 8 0,-8 8-200,0 4 0,0 11 84,0 6 0,-8-1 69,-3 7 1,3-4-379,2 9 0,4-3 147,2-3 0,2-5-118,4 0 1,-2-8 13,7 2 0,7-6 66,5-5 0,2-5 51,-2-7 0,4 0-8,7 0 0,1-7 124,-1-5 1,-1-11-86,-4-6 1,2-3 253,-8-3 0,0-5-140,-6-1 1,-1 1 276,-5 5 0,2 3-59,-7 3 0,0 4-116,-6 8-126,0-1-346,0 9 181,-8 1 1,-1 8 118,-9 0 1,9 8 134,3 3 0,2 5-119,-2 1 0,5 2 167,-5 4 0,4 4 3,2 8 1,0-1 182,0 1 1,0 7-80,0 4 0,-8 12-38,-3 5 1,-5 7-217,-1 4 0,-2 0-179,-4 6 1,-10 1-100,-7 5 1,-1 1 158,7-1 0,5-13-88,0-4 1,8-13 181,-2-4 1,4-8 46,1-9 1,1-8-16,0-4 1,0-4 336,-1-2-203,1-7 1,0-2-100,-1-8 0,7 0 135,-1 0 0,3-8-104,-3-4 0,-1-3 20,7-2 0,-6-1 30,7 1 1,-1-6 110,6 0 1,0-2-90,0 2 1,8-2 170,3-4 1,6-3-29,6 3 0,4-4-141,8-2 1,1 1-113,5-1 0,3-1 135,8-5 1,0 11-198,0-5 1,-2 6-156,-4 0 0,2 4-317,-8 8 1,4 0-69,-9 0 1,1 7 606,-13 4 0,0-3 0,-5-1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8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8123,'-8'-17'3395,"6"7"-2903,-6 3 1,8 9-196,0 3 1,0 13-2,0 11 0,-2 3-57,-3 3 0,-3 5-252,-4 0 0,-3 3 93,4-3 1,1-1-952,-2 7 0,9-8 140,-3 2 1,-2-5-217,2-6 1,1-4-214,5-8 438,0 0 1,7-7 721,5-4 0,3-4 0,3-2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2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69 8123,'10'-7'1105,"-3"-3"1,-7-2-811,0 1 0,-2 5-965,-3-5 1,-5 7 273,-7-2 0,-6 4-46,0 2 1,-8 0 86,2 0 1,-6 2 132,-5 4 0,9-2 159,-3 7 0,11-7-124,0 2 0,3-4 1661,3-2-187,8 7-329,1-5 1,16 12-367,3-8 0,12 1 321,6-1 1,4-2 202,1 7 1,1-5-526,-1 6 1,-5-7-226,0 7 1,-8-1-128,2 7 0,-5 1-1524,-7 4 1,-3 0 1284,-8 12 0,-16 3 0,-3 14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09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0 312 8324,'0'-17'-408,"0"-1"1,0 7 639,0-1 0,0 7 1305,0-7-490,0 0-477,0-5 0,2 2-131,4 3 0,-2-1 32,7 7 0,-5-2-12,6 3-213,-1 3 0,7-6-122,-1 8 0,-6 0 59,1 0 0,-6 0 33,5 0 0,-5 2-63,5 4 1,-5 1-227,6 5 0,-8 3 92,1-3 0,3 3-43,-2 2 1,5-3 73,-5 3 0,2-3 48,-2 9 0,-5-4-35,5-2 38,4 1-64,-8-1 1,11 0 37,-7 0 0,6 1-29,-7-1 1,7 2-99,-6 4 1,1-2 77,-1 8 1,-2 0-107,7 6 0,-7-3 93,2-3 0,-4 10-4,-2-5 0,0 6-8,0 1 24,0-5 13,0 7 1,-6-9 14,0 1 1,-1-1 36,1 1 0,2 0 137,-7-1 0,5-5-105,-6 0 1,8-8 3,-1 2 0,-3-4 294,2-2-332,-7 1 2,11-1 1,-6-5 0,8-1 1,-2-7 121,-4 2 35,5 3-67,-7-7 0,8 4 19,0-12 1,0-3-149,0-9 0,0 1-195,0 0 1,0-1 1,0 1 1,0 0 86,0 0 0,2-3-72,4-3 1,-3 2-26,9-8 0,-1 1-293,7-7 0,-1 0 50,0 1 1,6-7-180,0 1 1,2-10 128,-1-2 0,0 0-66,5-5 1,2 5 492,-8 6-61,0 3 78,-6 9 0,1-1-35,-1 1 1,0 1 29,1 4 1,-1 2 355,0 4 1,1 4-118,-1-4 1,6-2 60,0 2 1,2 0-39,-2 6 1,-2-1 51,8 1 0,-6 0 144,6-1-299,-8 1-68,12 0 0,-14 5 96,4 1-36,-4-1-99,6 3 1,-11-5-122,3 8 5,-4 1 1,-1 5-539,-1 0-772,-7 0 659,4 0 186,-8 0-1020,0 0 1022,0 7 0,-2 3-728,-4 7 1,-3-5 120,-9-1 1139,9 1 0,-14 5 0,3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10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53 8223,'0'-18'0,"0"7"278,0-1-159,0 8 1280,0-3-610,0 7-17,0 0-331,-8 0 1,6 7-7,-3 5-556,3 3 169,2 3 0,-6 7-168,0 3 0,-5 5-375,5 2 0,-2-7-372,2 1 443,4 0 4,-5-2 0,7-2-1372,0-8 1110,0 1-95,0-9 777,0-1 0,7-8 0,3-8 0,7-1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10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8223,'18'-17'840,"-9"0"285,-1-1 1,-8 7 163,0-1-571,0 8-531,0-3 0,-8 14-587,-3 5 1,-10 13 333,-2 10 1,-6 7-2724,6 10 2789,-8 15 0,12-4 0,-6 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5:5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6581,'0'-10'2085,"0"2"1,0 10-1289,0 4 1,0 4 143,0 7-477,0 8-164,0-6 1,0 14-106,0-4-30,0 3 1,2 3-245,4-1 0,-4-5-391,4 0 0,2-2-33,-3 2 1,3-4-660,-2-8 1,-2 0-524,7 1 1685,-7-9 0,11 7 0,-5-7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29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12215,'-16'9'3265,"3"7"-3199,1 5-199,1 2 0,-7-6-2685,1 0 0,-6 6 2818,0 1 0,-8 6 0,4-3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10.7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8913,'9'0'3324,"1"-6"-1246,-4 1-1467,-4-1 1,7 6-13,-3 0-964,-4 0-366,13 0 0,-7 2-1220,4 4 0,-5 9 1951,-7 8 0,8 8 0,2-4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10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8097,'-18'-15'2159,"1"4"-1471,7 3-709,3 8 1,12 2-215,1 4 235,8-4 0,-5 13 0,9-6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39.97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2007 10836,'0'-12'-2490,"0"1"1959,0 7 0,0-6 466,0 5 1,2 1 105,4-8 1,-4 7 160,3-7 0,-1 0-82,2-5 0,-2 6 335,7-1 0,-7 1-251,2-7 1,2 7-74,-3-1 0,7 6 161,-6-5 1,1 7 156,-1-2-363,4-3 1,5 5 72,-3-8 0,3 3-15,-4-3 1,5-3-47,1 3 1,0-3-25,1-2 1,-1-1-11,0 1 1,6-2 36,0-4 1,2 4-169,-2-4 0,4 3 84,8 3 0,-6 0-178,0-1 0,-1 1 49,7 0 1,0 0-55,-1-1 0,1 1 103,-1 0 0,-5-1-13,0 1 1,0 0 41,5-1 1,1 1-32,0 0 1,1-2 94,4-4 1,-1 1-58,7-6 1,0 5 62,6-6 1,-6 6-25,0-6 0,0 6-1,6-6 1,-6 8-8,0-2 1,-5-2 0,5 2 1,-6-2 14,6 2 0,-7 4-15,1-5 0,2 5 106,-1 2 1,1-6-100,-2 0 0,-3 0-8,3 6 1,4-1 3,3 1 1,3 0 2,1-1 1,7-1-3,0-4 1,5 4-2,-5-4 0,5 4-18,-5 1 1,-1 1 17,-5 0 1,-6 5 24,1 1 1,-9 1-31,2-1 1,-3-5 140,-3 5 1,1 1-111,0-2 0,1 7 2,4-7 0,5 3-33,7-3 0,1-3-1,5 3 0,-2 3-48,7-3 0,-5 2 73,5-1 0,-3-4-38,9 3 1,-2-1-66,14 1 0,-2-3 115,1 3 0,3 2-118,-8-1 1,0 1 2,-6-1 1,-2 1-12,-3 4 1,3 3-1,-4-9 1,-1 8-11,1-2 1,1-1 30,5 1 0,-8-2 99,-3 3 1,3 1-82,3-8 0,-3 6 113,3-5 1,1 5-50,10-5 1,-4 7 3,4-2 0,2 2-61,-2-2 0,0 3-15,-6-9 1,0 6-4,0-5 1,-5 7 58,-1-2 0,-5-2-19,5 3 1,-7-1-4,1 6 1,-3 0 31,-2 0 1,0 0-27,0 0 0,0 0 3,0 0 1,0 0-30,-1 0 1,7 0-7,0 0 1,7 0 55,-2 0 0,-1 0-27,1 0 1,1 0 108,5 0 1,-6 0-90,1 0 0,-7 6 5,7-1 0,-7 1-1,7-6 1,-8 2 5,1 4 1,-3-4 100,-2 4 0,6-4-131,-1-2 0,1 5 50,-6 1 1,0 0-32,-1-6 1,1 0 46,0 0 0,2 0-43,4 0 0,-8 6 2,7-1 0,-7 3 9,8-2 0,-4-4 2,-2 3 0,-1-1-3,1 2 0,0-4-8,0 4 0,6 1-23,-1-1 1,3 2 22,-2-2 0,-3-4-18,9 3 0,-7 3 12,7-2 1,-9 0-1,3-6 0,2 5-2,-3 1 1,1 2-4,-6-2 0,0-5 4,0 5 0,-1 2-2,1-2 1,6 5 1,0-5 0,-5 2 0,-1-3 1,-4-1-31,10 8 1,-4-6 24,-2 5 1,-4-7 45,4 2 0,-4 1-20,9-1 0,-3 6 5,-2-7 0,0 3 44,0-2 0,1-4 10,5 4 0,-4-3-30,4 3 0,-5-4-19,-1 4 1,-2 2 8,-4-3 1,4 1 2,-4-6 0,-1 6-31,1 0 0,-6 5-40,6-5 1,-7 2-7,1-3 1,-4-1 18,-1 8 0,0-7-12,-1 7 0,7-6 11,-1 5 1,2-5 12,-1 6 1,-5-7-4,4 7 1,3-8-7,-3 1 1,0 3 20,-5-2 0,0 5 17,-1-5 0,-1 6 6,-4-6 1,1 1-27,-7-1 1,6 2 0,-6 3 1,6 5-12,-6-5 1,6-1 11,-6 1 0,8-5-8,-2 6 0,1-3-21,-1 3 0,4 1-5,-4-7 0,1 7-37,-1-1 0,-2-3-12,-4 3 0,2 0 70,4 5 1,2-6-6,-8 1 1,2-3 7,-2 3 1,-4 3-25,4-3 0,2-2 109,-2 1 1,0 1-52,-6 5 0,7 0 15,-1 0 0,2-3-69,-2 3 1,-4-5 1,4 5 1,4 6-26,2-6 0,3 5-128,3-5 1,-1 0 49,1 0 1,0 1 80,-1-1 1,1-2 35,-1-3 0,1 3-23,0-3 0,-7 3 182,1 2 1,-8-5-106,2-1 1,-9 1 103,-3 5-134,1 1 0,3-1 17,-3 0 0,1 0-21,-7 1 0,7-1 21,-1 0 0,3 1-185,3-1 0,-1-6 154,0 1 1,6 0-189,0 5 1,6 0 103,-6 0 1,6 1-14,-6-1 1,0-2 64,-6-3 0,1 1-10,-1-7 1,-7 2 268,-5-2 1,-1-5 72,2 5 103,-4-4-226,6 6-109,-8-6-87,0 13-337,0-5 240,0 7 54,7 0 0,3-1-13,7-5 0,-5 3-33,-1-9 129,1 9 1,3-10-105,-3 7 212,3-7 1,-11 10-52,7-9 226,-7 1-215,4-6 25,-8 8-79,0-6 0,0 7 59,0-3-65,0-4 1,6 8 9,0-5 1,-1-1-4,-5 8 1,6-6-22,0 5 1,7-5-5,-1 5 1,3-5-5,2 6 1,1-7 3,-1 7 1,-5-8-48,-1 2 0,-5 1 76,5-1 343,-7 0-286,4-6 1,-8 2 129,0 3-147,0-3-37,0 14 0,0-12 21,0 7-196,0-7-96,0 11 169,0-13 17,0 6 10,0-8-383,0 0 0,-8 2-942,-3 4 1354,-5-4 0,-9 21 0,-2-4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41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8421,'0'-10'-1456,"0"-5"1435,0 13 119,0-6 3,0 8-5,0 0-122,0-7 103,0 5-70,8-6-252,-6 8-329,5 0 574,-7 8 0,0-6 0,0 5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43.2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2422 8421,'-2'-12'133,"-4"1"82,4 7 0,-5-6 16,7 5 1,-2 3-190,-4-4 1,4 2 292,-4-2-360,4 4 285,2-13-265,0 5 57,8-7 1,-4 2-119,7 3 1,-5-3 94,6 3 0,-6 3-6,5-3 1,-1 1-92,1-7 0,5 3 120,-5 3 0,3-3-129,-3 3 0,4-3 109,-3-2 1,3 0-183,3-1 0,-1 1 36,0 0 1,1 5 45,-1 1 1,-6-1-27,1-5 0,-1-1-14,7 1 1,-1 0 7,0 0 1,1-1 33,-1 1 1,6-6 33,0 0 1,6-6-32,-6 6 0,8-8 113,-3 2 0,3 3-69,-2-3 0,4 6 14,-5-6 1,5 6 23,2-6 0,-1 6 6,1-6 1,-6 8 18,0-2 0,-1-2-46,7 2 1,0-2 24,-1 2 1,6 4-22,1-4 1,-1-2 17,-5 2 0,1-2-12,5 1 1,-5 5 0,4-4 1,5-2 31,1 2 0,-2-6 7,2 6 1,-4-6-56,10 6 0,-4-5 23,10 5 0,-4-6 26,-2 6 1,1-6-24,5 6 0,-4-6 113,3 6 1,-5-6-74,-6 6 1,3-2 3,-9 2 0,6 4 15,-6-4 0,6 2 19,-5-2 0,7 3-59,-2-3 1,4 4-6,2 2 0,0-6-77,0 0 0,1 0 90,5 5 1,-4 1-36,3 0 1,-5-1 42,-6 1 1,4 0-4,-4 0 1,-1-1-15,1 1 0,-6 5 12,6 1 0,0-1-15,6-5 0,0 6 7,0-1 1,2 0-84,3-5 0,5 6 78,7-1 0,0 2-180,0-1 1,1-2 93,-1 7 1,0-8-15,0 3 1,0 1 59,0-1 1,-1 1-1,-5-1 0,4-3 42,-3 8 1,-3-5 14,3 5 0,-9-6-27,3 7 1,2-3-15,-3 2 1,11 4-7,1-3 1,0-3 5,6 2 1,-2 0-18,2 6 1,0-5 24,0-1 0,0 0-8,-12 6 1,2 0 15,-1 0 1,1-2-6,-7-4 0,-1 4-8,-5-3 1,6 3-1,0 2 1,7 0-9,-2 0 1,-1 0 19,1 0 1,-1 0-6,1 0 1,4 0-24,-3 0 0,-3 2-5,3 3 1,-3-3-15,2 4 0,3-2 29,-9 2 0,7-2-14,-7 7 1,7-7 9,-6 2 1,7 1-14,-2-1 1,-3 8 37,-3-3 1,5-1 1,1 1 1,3-5 57,-3 6 1,-1-9 12,-5 3 0,-3 4-11,4 1 1,-4-1-47,-3 1 0,1-1 45,0 2 0,0 3-27,0-4 0,0-1-22,0 2 1,0-1 88,-1 6 0,5 1-242,-4-1 0,4-5 87,-10-1 0,4 1-144,2 5 1,-8 0 148,-4 1 0,3-3-14,-3-4 1,0 5 29,-5-5 1,-1-1-34,1 1 0,0-1 199,-1 2 0,6 1-49,1-7 0,-1 7-34,-5-1 0,7-3-113,4 3 1,-2-6-2,2 5 1,3-1-64,8 1 0,-3 5 115,4-5 0,-7-1-149,-4 1 0,1-5 97,-8 6 0,-2-8 126,-9 1 1,2 3-4,-8-2 0,6 5 116,-6-5 0,0 2-173,-6-3 1,1-1 24,-1 8 1,6-6-41,0 5 1,6-1 53,-6 1 1,8 3-142,-3-9 0,-1 9 102,2-3 1,6 5-143,5 1 0,0-5 81,-5-1 0,5 1-8,1 5 1,5-5 30,-6-1 1,1-1 1,-7 1 0,1 5 4,-1-5 0,1-1-10,-1 1 1,-5-5 149,0 6 0,-8-7-132,2 7 0,-4-3 51,-1 3 0,1 3-58,4-3 1,-2-3-1,8 3 1,-2 0-3,2 5 1,3 0-7,-3 0 1,4-1-125,1-5 0,1 5 72,0-5 0,-1 3-11,1-3 1,-3 3 32,-3-9 1,-4 9 133,-7-3 0,-1-3-35,0-2 0,-5 2 17,-1-3 1,-5 3-68,6-2 1,-9-2 19,3 7 1,2-5-46,-2 5 0,7-1 48,-1 2 1,5 3-175,6-4 1,-2 5 85,8 1 0,-2-2-110,2-3 0,3 3 153,-3-3 0,2-3 0,-2 3 0,1-6 5,-7 5 0,0-7 104,-5 2 0,-7-4 324,1-2-248,-8 8 1,5-7-90,-3 5-18,-4 4 1,8-6-157,-5 7 0,-1-5 28,8 5 0,-7-5-113,7 6 0,0-3 131,5 3 1,0 1-38,0-7 1,1 6 66,-1-7 1,0 7-44,1-6 1,-1 1 254,0-1 1,-5-4-140,-1 4 1,-5-4 462,6-2-398,-9 7 1,7-3-66,-4 8 1,-4-6-21,3 5 0,3-5-167,-2 5 1,7 1-58,-1 5 1,3-5 122,3-1 1,-1-1-4,0 1 0,0 5 21,1-5 1,-1-1 155,0 1 0,-5-5-53,-1 6 1,-1-6-20,1 5 1,3-5 53,-8 5 35,7 1-211,-3 5 0,7 0 113,0 1 1,-1-7-94,-5 1 0,5-6 66,-5 5 1,-1-7 71,1 2-36,1 3-15,5 1 1,-2 1-23,-3 1 1,-4-6 11,-8 5 0,2-5-72,3 6 0,-3-7 71,4 7 0,-2-6-161,2 5 1,-4-5 111,3 5 1,5-5-11,1 6 0,-1-6 24,2 5 0,-7-5-4,7 5 0,-6-7 38,5 2 1,-7-2 262,2 2 10,3-5-151,-7 7-88,6 0 0,-8-4 57,0 7-147,8-7 15,-6 11 0,7-7-366,-3 4 298,-4 3 32,13-5 0,-7 1 157,4 1-132,3-8 0,-13 5 361,4-3-266,3-4 1,-7 7 169,4-3-170,-4-4-35,-2 13 0,0-11-38,0 8 0,0-6-359,0 5 193,0-7 146,7 11 35,-5-13 1,6 8-6,-8-4 12,0-4 49,0 5 230,0-7-69,0 8 13,0-6-216,0 13 0,0-11 38,0 8 1,-6-7-56,1 7 1,-1-6 57,6 5 1,-6-5-220,0 5 152,0 1 1,6 5-22,0 1 1,0-7 174,0 1-59,-7-1 0,5 6 176,-4 1 1,4-7 120,2 1-171,0-8 0,0 5 156,0-3 257,0-4-95,0 6 282,0-8-409,0 0-2567,-7-8 1266,5 6 901,-6-6 0,-7 1 0,-5-3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57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606 138 7923,'0'-9'-768,"2"-5"745,3 9 1,-3-3 0,6 4 330,0-2-156,-6-7 1,11 9-44,-7-8 0,2 7 75,-3-7-166,-3 8 230,14-11-60,-14 13 0,5-8 183,-7 5 9,0 3-221,0-6 1,0 10 123,0 4 0,-6 3-135,1 9 1,-9-1-2,3 0 1,-3 0-115,3 1 1,-3-1 136,9 0 1,-7 1-113,6-1 1,-5 0 9,5 1 1,-6-1-11,7 0 0,-7 0 68,6 1 1,-7-1 20,1 0 0,-3 6-7,-2 0 0,-1 8 12,1-2 1,0 4 34,0 1 0,-7 1-47,1-1 1,0-3 22,6 4 0,0-5-3,-1 11 1,1-5 5,0-1 0,0 7-82,-1 4 1,1-2 2,0 3 0,-1-7-91,1 6 1,2-6 74,3 7 0,-3-9-71,3 2 1,5-3 1,-7-8 53,8-1 1,-5-1 6,5 2 1,-5-4-123,5-8 1,-2 1 147,2-1-453,4 0-206,-5 1-223,-1-9-386,6 7 802,-6-14 0,8 3-165,0-10 0,2-7 128,4-11 1,-2-4-438,8-8 1,-1 1 851,6-1 0,1-15 0,-1-3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1:58.2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7988,'2'-9'-1347,"4"3"1940,-4-4 54,5 9-67,-7-7 133,8 0-357,-6 6-183,13-5 0,-11 7-61,8 0 1,-7 0 43,7 0 0,-6 0 25,5 0 120,-7 0-189,12 0 1,-13 2-23,9 3 1,-8-1 4,2 8 0,1-1 61,-1 6 0,0 1 0,-6-1 0,5 2 86,1 4 1,2-2-101,-2 8 1,-2-6-65,7 6 1,-5-2 25,5 2 0,-5 2-22,6-8 0,-7 6-11,7-6 1,-6 2-2,5-2 1,-5-4 23,6 4 1,-9 2 6,3-2 1,2 6-20,-2-6 0,5 6 9,-5-6 0,5 5-188,-5-4 178,0 6-88,2-10 0,-5 10 0,9-7 1,-8 6 52,2-6 0,1 0-13,-1-5 0,2 5 52,-2 0 1,-3 0-9,9-6 0,-6 0 81,5 1 1,-7-1-62,2 0 1,1 0 35,-1 1 0,2-1-64,-2 0 1,-4 1-1,3-1 1,-3 0 1,-2 1 1,0 5-12,0 0 0,6 0-47,0-6 1,0 0-21,-6 1 1,0 1-49,0 4 1,0-10 88,0 5 0,5-5 56,1 4-28,0 1 0,-4-1 5,4 0 0,-5-5-35,5-1 1,2-5 2,-2 6 1,-1-7 170,-5 7 24,0-8 52,0 3-32,0-7-32,0 8 248,0-6-244,0 6-6,0-8 123,0 0-450,0-8 80,0-2 1,0-7-159,0 0-108,8-1 1,-4 1-379,8 0 1,-9 5 282,3 1 392,-4 7 0,-2-11 0,0 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43.7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1 519 8252,'0'-17'-15,"0"0"1,0-1 51,0 1 246,0 0 1,0-1 219,0 1-568,7 0 0,-5-1 64,4 1 1,2 6 8,-3-1 0,7 1 119,-6-7 1,7 7-177,-1-1 1,3 1-8,2-7 0,-5 7 81,-1-1 1,1 1 86,5-6 1,0 5 98,1 1-168,-1-1 1,0-5 14,1-1 0,1 7-10,4-1 1,-4 7 38,4-7 1,-4 8-109,-1-2 1,5-1 42,0 1 1,2-6-17,-2 7 1,-4-3 99,4 2 1,-4 4-5,-1-3 0,-1 1-45,0-2 1,-5 4 18,-1-4 0,-5 4-60,6 2 1,-7 0 49,7 0 1,-6 0-115,5 0 0,-5 0 41,5 0 0,-1 2-15,2 4 0,3-2 16,-4 7 0,5-1-18,1 2 0,-1 3-1,-5-4 26,4 5 0,-7 1 88,4 0 1,1 1-1,-7-1-71,-2 0 0,3 2 202,-1 5-1,0-5-194,-6 6 11,0 0 0,6-6 54,-1 4-124,1 4 1,-6-6-1,0 6 69,0-2 1,0 4-17,0-6 0,0 8-43,0-3 1,0-1 0,0 0 57,0-2-64,0-2 44,0 2 12,-7-6 0,3 8 11,-8-4 1,3-3-21,-3 3 1,-3-4 34,3-2 0,-3-2-10,-3-3 1,-1 3 52,-4-3-74,4 3 1,-14-3 64,4-1-62,-3-7 0,-3 4 200,1-8 1,-1 0-110,0 0 0,-5-2 197,0-4 0,-1-3-47,7-9 0,5 1-8,0 0 0,8-1-66,-2 1 1,6-6 278,5 0 1,4-6-357,8 6 1,2-8 61,4 3 1,4 1-1064,7-2 0,2 8 502,4-2 0,-2 3-1443,8 3 1,-8 2 1827,2 3 0,-3-3 0,-3 5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45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139 156 8391,'-18'0'-785,"1"0"0,6 0 642,-1 0 0,6 0 168,-5 0-111,7 0 1,-6 0 20,5 0 0,3-1-306,-4-5 451,4 4-36,2-14 1,0 13 148,0-9 114,0 8 1,-2-3 293,-4 7-465,4-8 0,-7 6 851,3-4-559,4 4 1,-6 0 565,8-3-487,0 3-251,0-6 114,0 0-390,8 6 81,2-13 0,7 13 95,0-4 1,1 2-191,-1-1 0,0 3 51,0-4 1,3 4-86,3 2 0,-2 0 58,8 0 1,-2-6 1,1 1 0,5-1 4,-4 6 0,3 0-20,3 0 1,-6 0 135,0 0-86,0 0 53,-3 0 0,5 0 10,-8 0 1,6 6-55,-6-1 1,8 1 7,-2-6 1,1 0-22,-1 0 1,4 6 0,-4 0 1,3-1-59,3-5 82,-8 0-18,6 8 1,-12-6-45,8 4 1,-6 1 15,5-1 0,-6 0-8,1-6 0,3 6 58,3 0 1,-2-1 2,2-5 1,0 0-50,5 0 0,1-2 2,0-3 1,-1 3 27,1-4-8,-1-4-10,-7 8 1,4-5 339,-8 7-319,0 0-10,-6 0 0,-5 0 253,-1 0 1,-5 0-138,6 0 1,-6 0 14,5 0-113,1 0 0,-1 0-129,1 0 138,-1 0 1,6 0-21,1 0 0,1 0 8,4 0 1,-4 0 35,4 0 1,-3 0 13,-3 0 0,-6 0 151,1 0 324,-1 0-252,-1-8 363,5 6-248,-13-6-37,6 8 1,-6 0-451,4 0 275,-4 0-599,5 0-380,-7 0-1573,0 0 2333,-7 0 0,-18 16 0,-12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01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70 7971,'0'-10'246,"0"3"-633,0 7 0,2-2 197,4-4 233,-4 4 487,6-6-332,-8 8 1,5-2 407,1-3-300,0 3 263,-6-6-207,0 8 1,0-2 666,0-4-201,0 4-76,0-5-62,0 7-437,0 7 1,-6 3 44,0 7 1,-5 1-61,5-1 1,-2 0 130,3 0 0,3 3 64,-4 3 0,-2-2 156,3 8 1,-3-6-129,2 6 1,2-6 135,-7 5 1,5-4-258,-6 4 1,9-7-73,-3 3 1,2-5-19,-2-2 0,4 0-12,-3 1 1,3-7-98,2 1-184,0-8-167,-8 11-277,6-13-677,-6 6 382,8-8 1,-5-2 338,-1-4 1,0-10 442,6-7 0,0-7 0,0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0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7856,'0'-17'403,"0"7"-113,0 3 634,0 7 685,0 0-209,8 0 1,2 1-634,7 5 0,-8 6 0,-1 9 193,0 2-801,-6 0 1,5 2 306,-7 4 0,0-2 0,0 0 1,0-2-416,0-2 1,0-6-466,0 0 1,2 1 325,4-1 1,-4-6-703,4 1 0,3-8 29,3 2-431,-4-5 662,7-1 1,-11-9 8,7-8 1,-7-3-210,2-9 1,2-5 268,-3-6 1,9-3-175,-3 3 407,5 3 1,7 3 0,0 13-75,-2 7 213,-2 7 0,-1 7 554,-1 0 1,-2 9 201,-3 8 0,-3 10 615,-3 14 0,-4-5-292,4 5 0,-4-1 0,-2-4-292,0-3 0,0-2-462,0 3-99,0-7 0,0-2-247,0-7 0,2-9-396,3-3 1,-1-4-556,8-2 1,-3-10-2431,3-7 2305,3-8 1,-5-10 1185,7 1 0,0-8 0,1-3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08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0 571 8175,'0'-17'-618,"0"0"1,2-1 665,4 1 1,-4 0 229,3-1 1,-3 7-124,-2-1 0,0 1 44,0-6 52,0-1 1,0 1 794,0 0-775,0-1 0,0 1-66,0 0 0,6-1-142,0 1 1,7 0 101,-1 0 0,3-1-119,3 1 0,-1 0-33,0-1 1,6-5-83,0 0 0,2 0 34,-2 6 0,4 0-80,8-1 0,-1 7 92,1-1 0,-6 7 46,0-7 1,-1 8 34,7-2 0,-6 4-35,0 2 1,-1 2 12,7 4 0,-2-2-21,-4 8 1,3-1 10,-3 6 0,-2 1-26,2-1 1,-2 6-3,1 0 1,3 8-29,-8-2 1,0-2 45,-5 1 1,-1 1-47,0 6 1,-1-1 33,-5 1 0,-3 0-7,-8-1 1,0 6 73,0 1 0,-2-1 145,-4-5 0,-9 7-103,-8 4 0,-2-2 157,2 2 1,-4-7 33,-8 1 0,6-3-138,1-3 0,1-5 128,-2 0 1,-2-14-54,8 3 0,-8-13 158,2 1 0,-3-4 10,-3-2 1,1-4-81,-1-7 1,-2-3-182,-3-15 0,4-7-139,-5-10 0,3-6-383,-3-6 0,5 1 247,-4-13 1,11 11-315,6-10 0,4 11 241,1 0 1,9 12 199,3 6 0,4 3 0,2 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9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242 104 8107,'0'-9'578,"0"1"-1212,0 8 0,0 2 571,0 4 0,0 3 681,0 9 0,-2-1-203,-3 0 1,3 6 132,-4 0 1,2 6-250,-2-6 0,4 6-157,-3-6 1,3 0-190,2-6 1,0 1-38,0-1 0,7-6-136,5 1 1,-3-8-22,3 2 1,1-4-284,10-2 0,-1-2-71,6-4 0,-5-4 226,6-7 0,-8-6 10,2 0 0,-1-6 95,1 6 0,-4-8 273,4 2 1,-10 2 33,-1-1 1,-6-1 29,5-6 0,-7 8-99,2 4 348,-4 4-279,-2 2 1,-2 7 209,-4 4 275,4 4-260,-6 2 0,7 0 19,-5 0 1,4 2-96,-4 4 0,4-2 421,2 8-394,8-1 0,-4 6 8,7 1 0,-7 5-69,2 0 1,-4 8 21,-2-3 0,0 13-133,0 5 1,0 4 117,0 2 1,-2 1-238,-4 5 0,-4-2-130,-7 7 1,0-1-136,0 1 1,-1 1 84,1-13 0,0 9-94,-1-14 0,1 6 61,0-12 1,0 1 77,-1-7 0,1-1 29,0-4 44,-1-4 1,-1-14 179,-4 1 1,2-8-114,-8 1 0,6-3 163,-6-2 0,6-7 3,-6-5 0,8 2 106,-2-1 0,4-1 51,2-5 0,1-6-93,5 0 0,3-2 431,8 2-390,0-4 1,4-2 0,6 0-22,7-1 1,12-1-11,-1 2 0,5-4-582,2 5 1,5 3-83,0 2 1,7-2 355,-7 2 0,6 0 0,-4 5-1135,2 1 750,-5 7 0,1-3 520,-11 7 0,4-7 0,-6 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31.9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8095,'-9'0'-528,"1"0"152,8 0 2376,0 0-1820,8-8 1,1 6 77,9-4-162,-9 5 0,7 1 129,-5 0-296,4 0 221,-5 0 55,5 0-50,-5 0-264,15 0 248,-6 0-58,6 0-188,-8 0 1,7 0 15,-1 0-12,7 0 0,-5 0-213,4 0 1,2-6 159,-8 0 0,6 0-40,-6 6 170,8 0 0,-10 0 0,6 0-62,-2 0 1,5 0 112,-1 0-79,4 0 77,1 0 0,1 0 57,0 0-68,-1 0 0,3 0 0,1 0 76,2 0-63,1 0 0,-7 0 0,1 0 70,0 0-9,-1 0 0,1 0 1,-1-2 67,1-3 0,-1 3-68,1-4 1,-2 4-2,-4 2 1,1-6 108,-7 0 1,6 1-80,-6 5 0,0-6 117,-5 0 0,-1-2-121,0 3-328,-7 3-1569,-3-6 1786,-7 8 0,-7 8 0,-3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33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104 139 8067,'0'-17'693,"0"-1"-92,0 1 761,0 7-1285,0 3-81,0 7 1,0 7 168,0 5 1,0 9 60,0 2 1,-2 8-152,-4-2 1,5 3-134,-5 3 1,6-6-259,6 0 1,3-8 205,8 2 1,1-4-387,-1-2 0,8-5 40,4-1 0,3-7-122,3 2 0,0-6 229,-1-6 1,1-3-101,-1-9 0,-1-5 449,-4 0 0,2-6 0,-8 6 0,0-7-175,-6 1 1,-5-4 174,-1-1 66,-7 7 1,4-4-1,-8 6 87,0-2 1,-8 12 106,-4-3 0,3 11-47,-3-5 1,1 8-76,-7-1 0,1 3 78,0 2 0,-4 2-61,3 3 1,-3-1 142,10 8 0,1-7-110,-1 7 0,5 1 57,-6 10 0,7 4-95,-7 8 1,8 1-8,-2 5 1,-3 5-26,-3 12 1,3 3-10,-3 8 1,1 6-22,-7 0 1,3-6-151,3-5 0,-1-3-80,7 3 1,0-11 48,6-7 0,0-1-230,0 1 167,0-4-17,0-7 1,-5-1-35,-1 1 1,-6-8 40,7-4 0,-9-4-123,3-2 0,1-5 135,-1-1 1,-1-7 48,-5 2 0,-3-6 95,-3-6 1,10-3-104,-4-9 1,3-1 331,-3-4 1,5-2 25,1-4 1,7-3 20,-2 3 0,4-2 35,2 2 0,2-2 197,4 8 0,4-7-199,7 1 0,2 4 64,4 2 1,-2-2-579,8 2 1,6-6 169,5 6 0,0 0-154,-5 6 1,-2-1-227,-4 1 1,3 5-415,-3 1 1,-2 5 838,2-5 0,0-1 0,5-5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53.3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35 174 8072,'-10'-8'-1100,"-5"6"1106,13-13 128,-6 5 1,8-1 222,0-1 1,0 6 134,0-5 0,0 5-129,0-5 1,0 5 209,0-6-386,0 1 1,6-1 66,0 1 1,2 5 66,-3-5-157,-3 7 204,6-4-360,-8 8 0,0 8 330,0 3 0,0 6-100,0 7 1,0 2-87,0 9 0,0 0 13,0-1 1,0 7 12,0-1 1,0 2-84,0-1 1,0-7-147,0 1 0,0-3 67,0-9 1,0 6-205,0-6 0,0 0 42,0-5 0,0-7-29,0 1-751,0-8 392,0 11-317,8-13 1,-6 4 85,3-12 1,5-4-769,2-7 1533,3-8 0,2-2 0,1-8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3:53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70 8072,'0'-18'704,"0"9"-415,-7-7 0,5 13 322,-4-9-487,-4 8 1,7-3-5,-9 7 0,6 0-78,-5 0 0,5 0-208,-6 0 0,1 0 56,-6 0 0,-1 7 113,1 5 1,0-3-173,-1 3 0,1-1 97,0 7 1,0-1-128,-1 0 0,1 1 214,0-1 0,1 0-3,5 0 1,-3-5 45,9 0 1,-1-1 179,6 6 0,0 1 6,0-1 1,0 0-81,0 1 1,7-1 314,5 0 1,5 0-151,6 1 1,-3-1 649,3 0 1,4 1-306,1-1 1,-1-2-80,2-3 1,-6 1-327,6-7 1,-2 6-85,2-7 1,1 1-491,-7-6 0,6 6 276,-6 0 1,6-1-1430,-6-5 1,6 0 1457,-6 0 0,8 8 0,-4 2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48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6698,'9'-9'-436,"1"-5"512,-4 8 0,-2 3 164,7 8 0,-13-10 52,2-1 11,-4 0-227,4-2 228,0 8 228,0-7 252,0 5-396,0-6-178,0 8 1,2 0 227,4 0 0,-2 0-57,7 0 1,-5-2-272,6-4 1,-6 4 56,5-3 0,1 3-202,5 2 1,0-6 32,0 0 0,3-2-58,3 3 1,-4 3 52,4-4 0,-2 2-93,2-2 1,-4 5-6,4-5 1,-3 4 98,-3 2 1,-5 0 44,-1 0 1,-5 0 15,5 0-21,-7 0-31,4 0 0,-6 0-9,4 0-147,-5 0-294,7 0-223,0 0 236,-6 0-260,5 0 80,-7 0 614,0 8 0,8-7 0,2 7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48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8092,'8'-10'91,"-6"-5"1000,5 13-507,-7-6 10,0 8 155,0 0 0,0 8-222,0 3 1,0 10-65,0 2 0,6 8 102,0-2 1,1 4-1090,-1 1 397,-4 1 0,6 1 102,-8 5 25,0 3 0,7 8 0,3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8.4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6997,'10'0'-68,"-1"0"40,-3 0-23,-4 0 141,6 0-39,0 0 146,-7-8 1,9 7-15,-4-5 170,-4 4-219,13 2 0,-11 0 88,8 0-115,-9 0 7,13 0-46,-7 0 0,9 0 18,-1 0-172,0 0 1,0 0 113,1 0 1,-1 0-14,0 0 1,1 0 16,-1 0 1,6 0-1,0 0 0,0 0 15,-6 0 0,6 0 7,1 0 1,-1 0-5,-6 0 0,6 0 6,0 0 0,2-6-40,-2 0 0,-4 1 26,4 5 1,-3 0 99,-3 0 0,0 0-40,0 0 0,1 0 99,-1 0 1,-5 0 3,-1 0 65,1 0-255,5 0 1,0 0 75,0 0 1,-5 0-188,0 0 175,-1 0 1,6 0-96,1 0 1,-7 0-39,1 0-351,-1 0 119,-1 0-496,5 0 782,-13 0 0,-2 7 0,-9 3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3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173 277 8183,'8'-17'-1037,"0"-1"881,3 1 1,5 2 94,-5 3 136,5-3 1,1 5 188,0-7 1,0 0 403,1-1-338,-9 9-126,7-7 0,-12 9 64,7-5 1,-5-1-96,5 7 1,-5-6 414,6 7-375,-9-1-181,5 6 0,-8 2 126,0 4 1,0 5-147,0 12 0,0 2 100,0 4-3,-8 4-12,-1-6 0,-3 5 122,1-3-142,7 4-57,-11-6 1,11 1 32,-8 1 1,8-8-14,-1 2 1,3-3-194,2-3 195,0 0 0,2-1-158,3-5 0,-1-3 3,8-8-33,-1 0 155,7 0 0,1-8-174,4-3 36,-4-5 1,14-9 0,-6-4-286,0-3 1,3-3 185,-7 1 0,0-1-120,-5 0 0,-1 1 190,0-1 0,-1 3 123,-5 3 0,3 4 2,-9 8 1,1-1-235,-6 1 567,0 7 8,0-5 39,0 13-303,-8-6 0,1 16 15,-5 4 1,-3 3 3,3 2 0,3 2-3,-3 4 0,3 4-16,-3 8 0,-3 1 24,3 5 1,-3 3 2,-2 8 1,-1 7-35,1 5 1,0 3 8,-1 2 1,-7 6-244,-3 0 1,-3 4 84,2-10 0,2 2 102,4-13 0,4-6-19,-4-6 1,4-8-20,1 3 0,3-5-32,3-1 1,-3-6-16,3-1 0,-3-6-50,-2 1 66,-1-12 0,1-3 266,0-8 1,0 0-188,-1 0 0,7-8-19,-1-3 1,3-5 2,-3-1 1,4-6 254,8 0 0,0-8-66,0 2 0,0-3 9,0-3 0,8 0-28,4 1 1,5-7 73,6 1 0,-2 0-201,8 5 0,0 2 7,5 5 0,1-3 1,0 8 1,-1-4-161,1 10 1,-6-4-1263,-1 9 605,-7 4 375,12 1 407,-14-1 0,14 6 0,-6-6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1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85 139 7914,'10'-8'-1363,"5"0"1773,-4-3 1,11 3 1203,1 8 1,7 0-674,-1 0-458,4 0 0,1 0-292,-7 0 0,-2 0 770,-7 0-426,-9 8-281,-1 1 1,-8 14 2,0 0 0,-10 2-138,-7-2 0,-2 2-483,-10 4 1,0 4-76,-5-4 1,-1-4-481,0-2 1,1 0-149,-1-6 0,8 2 446,4-13 0,4 6 3,2-7 1,7-1 204,4-9 0,6-3 30,6-4 165,4-3 0,7 13 679,0-4 0,-1 6 82,-5 6 1,3 11 555,-8 12 0,-1 4 530,-5 1 0,-2 1-748,-3 0 0,1-7-138,-8 1 0,6-2-298,-5 2 0,7-4-273,-2-8 1,4-5-275,2-1 0,2-7-312,4 2 1,-2-6 28,7-6 0,1-5-582,5-13 0,1-2-659,-1-9 1,-2 0 723,-3 1 1,1-8-124,-7-5 1,7-10 570,-1-7 0,3-5 454,3-6 0,1 10 0,4-4 0,4 3 0,7-3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4.1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8164,'9'0'331,"1"0"710,-4 0-382,-4 0-397,5 0 0,-7 2 162,0 4 1,0 3-182,0 9 0,0 7 90,0 3 1,0 5-243,0 2 0,0-1-259,0 1 1,-6-1 9,1 1 0,-1-6-290,6 0 1,0-8 241,0 2 1,0-4-271,0-2-775,0 1 430,8-1 232,1-7 1,8-5 588,1-10 0,-1-13 0,0-9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4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0 8679,'-17'0'944,"-1"0"-1786,1 0 0,-2 2 502,-4 4 0,2-2 332,-8 7 1,6 1 353,-6 5-212,0 0-39,-6 1 0,3-7-36,3 1 1,2-3-70,4 3 1,10 1 335,-5-7-108,12 0 82,-1 2 1,9-7 44,3 5 1,7-2 209,11 2 1,-2-4 270,8 4-429,0 3-253,5-7 1,-5 8-138,0-5 0,-2-1 51,2 8 1,-2-6-497,-4 5-103,-4 1 0,6 5 541,-8 0 0,1 1 0,-1-1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5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7375,'17'0'12,"1"0"1,-1 0-9,0 0 0,1-6-1,-1 1 0,0-1 52,1 6 0,-1 0 133,0 0 0,8 0-148,4 0 1,4 2 15,1 3 1,3-3-67,3 4 1,-2-4 1,9-2 1,4 6-122,7 0 0,9-1 98,3-5 0,1-2-205,9-3 0,-7 3-12,2-4 1,-4-2-17,-1 3 1,-1-1 249,0 6 0,-8 0 144,-3 0 0,-2 0-34,1 0 1,-5 0 150,0 0 0,0 0-75,-6 0 0,-2 2-58,2 3 1,-7-1-266,1 8 0,-11-6-108,-6 5 0,-4-7 259,-1 2 0,-9 3 0,-1 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6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278 226 8262,'0'-27'0,"-6"2"-30,0 7 61,0 9 1335,6 1-1468,0 8 0,-2 4 38,-3 8 0,3 1 310,-4 16 0,4 0-54,2 5 1,0 1-124,0-1 1,2-5-47,4 0 1,3-8 26,9 2 0,-1-5-151,0-7 1,0 2 87,1-7 0,1 0-162,4-6 1,-2-2-13,8-4 1,-6-3-135,6-9 1,-6-7 122,6-3 1,-2 1-90,1-2 0,5 0 81,-4-6 0,-2 1-131,2-1 1,-8 1 235,2-1 1,-6 8-273,-5 4 426,3-4 1,-13 8 116,4-4 201,-4 11-296,-10 5 0,-2 9 62,-7 3 0,0 5 18,-1 7 0,1 3 66,0 3 1,0 2 52,-1 3 0,3 5-120,3-4 1,-3 6 68,3 5 0,3 6 4,-3 12 0,1-1-53,-6 12 1,-1-1-91,1 12 1,-6 1-196,0 6 1,-6-5 115,6 5 1,-6-10-363,6 9-894,-8-19 926,12 8 0,-6-21 144,8 4 1,-2-12-2,-4-6 0,3-11 155,-3-6 0,4-10 111,2-1 0,-1-8-90,1 2 0,0-12 367,0-6 1,-5-3-209,5-2 0,-4-3 694,10-3 0,1-2-574,-2-3 1,9-5-158,-3 4 1,4-4-15,2-1 1,2-1 19,4 1 0,3-7-130,8 1 0,3 0-57,3 5 0,-2 0-226,8 1 0,-1-1 26,7 1 0,0 1-108,-1 4 0,1 4-501,-1 8 1,7 1 873,-1 5 0,8-4 0,-4 5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2:26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 7640,'-12'7'716,"1"5"0,5 3-406,-5 3 0,5-1 6,-6 0 1,8 6-253,-1 0 1,-3 0 104,2-5 1,0 5-99,6 0 1,0 0 46,0-6 1,-5 0-133,-1 1 1,0-1 76,6 0 0,0-5-185,0-1 1,0-5 42,0 6-361,0-8-73,0 3 424,0-7 1,2 0-42,4 0 0,-2-2-82,7-3-22,1-5 1,5-7 31,0-1 1,1 1-176,-1 0 1,0-6 104,1 0 0,5 0-124,0 5 1,0 1 166,-6 0 85,8-1 0,-6 7 158,4-1 0,-9 8 329,-3-1 19,-7 3 0,6 2 23,-5 0 0,-3 2 947,4 3-885,-4 5 0,-2 7 169,0 1 1,0-1-126,0 0 1,0 1-187,0-1 1,0 0-123,0 0 1,0-5-90,0-1 0,0-5-336,0 6 21,0-8-183,0 3 1,2-7 38,4 0 1,1-7-185,5-5 1,3-3 2,-3-3 1,3-5 171,3 0 1,-1-2-641,0 2 456,0 4 339,1-6 1,-1 10 18,0 3 0,1-1 337,-1 7 55,0 0 278,0 6 271,-7 0 1,-2 2 613,-8 4-944,0 4 0,0 7 467,0 0 0,0-5-260,0-1 1,0 1-79,0 5 0,0 0-239,0 1 0,0-1-90,0 0 0,7-1-66,5-5 0,3 4-115,3-3 1,1 3-1353,4 3 0,-2-1 1322,8 0 0,7 0 0,9 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52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53 779 8199,'0'-27'-9,"0"-6"1,-2 14 199,-4-4 1,2 5 129,-8 7-329,9-4 0,-7 5-349,4-7 1,4 5 243,-3 1 0,3-1-131,2-5 286,0-1 1,0-5 47,0 0 0,0 0 20,0 6 0,2 0 34,3-1 1,-3 1 79,4 0 1,-4 0-69,-2-1 0,2 1-184,4 0 1,-3-1 151,9 1 1,0 0-320,5 0 1,0-1 42,0 1 0,8 0 130,4-1 1,-2-5-38,2 0 1,0 0-3,5 6 1,1 0 48,0-1 1,-7 3-24,1 3 1,-6-1 69,6 7 1,-6 0-47,6 6 1,-8 0 24,2 0 1,2 0-18,-2 0 0,2 0-6,-2 0 0,-2 6-9,8 0 1,-6 7-5,6-1 0,-8-2 2,2 1 0,2 1 8,-2 5 0,0 2 23,-5 4 0,-1-4-23,0 4 1,4 2 50,-3-2 1,9 6-24,-10-6 0,4 2 5,-4-2 0,1 2-15,-1 4 1,0 2-2,0-8 0,1 6-32,-1-6 0,6 2 32,0-2 0,6 2-29,-6 4 0,2 1 21,-2-7 0,-2 8-6,8-2 0,-8 4-21,2 1 1,-4 1-1,-1-1 1,-1 3-33,0 3 0,-5-3-7,-1 3 0,-7 2 85,2-1 0,-4 11-38,-2-6 0,0 8 44,0-8 1,0 4-44,0 2 0,-6-1 29,0 1 0,-7 0 14,1 0 1,-3-8 7,-2-3 1,-1 1 2,1-2 0,-2 4 0,-4-9 1,-4 5 95,-8-5 1,-5-6-108,0 5 1,-6-5 121,5 0 0,-7-4-104,2-8 0,-4 1 93,-2-1 0,0-8 3,0-3 1,4-4 6,-3-2 1,2 0-39,-8 0 0,3-2 11,2-4 0,0-5-130,0-12 1,1 2 100,-1-8 0,7-2-135,5-9 1,4-1 117,1-10 1,10 3-530,8-10 1,1-4 3,11-1 221,7-4 1,23-2 0,11-1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4:53.5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381 883 8278,'-9'-17'-772,"-7"-1"1,14 1 651,-3 0 1,1 1 308,-2 5 0,4-10-76,-4 3 1,4 3 111,2 3 1,0 1-7,0-6-143,0-1 0,0-1 86,0-4 1,6 4-4,0-4 0,5-2 3,-5 2 0,6 0-28,-6 5 1,-1 1-156,-5 0 1,0-2 86,0-4 1,0 3-135,0-3 0,6 10 32,0 1 1,0 1-68,-6-7 0,5 1 53,1 0 1,2-2-129,-2-4 0,3 3 92,8-3 1,-3 4 43,3 2 0,-3 0 65,9-1 0,-4 1-57,-2 0 1,6 1 17,0 5 1,2-5-12,-2 5 1,-1 1 5,6-1 1,-1 5 28,2-6 1,2 9-9,-8-3 0,6 4 33,-6 2 0,6 0-47,-6 0 0,2 8 33,-2 3 0,-4 6-13,4 6 0,2 4 7,-2 8 0,6 0 6,-6-1 1,2 1-7,-2-1 0,-2 7 37,8-1 0,-8 0 4,2-5 1,-4 0 31,-1-1 0,-3 1-61,-4-1 0,3-3 9,-8 4 0,-1-5 6,-5 11 1,2-5 1,4-1 0,-4 5 69,4 1 0,-12 7 8,-6-2 0,3 2-63,-3-2 1,-7 4 3,-10-4 0,-3-4 41,-3-2 1,0 3-35,1-3 0,-6 0-36,-1-5 1,-7 0 42,2-1 1,-4-1 41,-2-4 0,0 1 0,0-6 0,-5-1 20,-1-6 0,1-2 30,5-3 1,0-5 14,0-7 1,2 0-151,4 0 0,-2-3 84,7-9 0,1-1-94,5-16 1,3-2 86,3-9 1,-2 1-166,8-7 1,2-2 19,10-10 0,3 3-33,8-9 0,0 9-74,0-3 0,13 4-232,5 2 0,10 6-583,1 0 0,-2 13 50,2-1 909,7 3 0,9-3 0,7-1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4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13139,'0'12'1718,"0"-1"0,0 1-1180,0 5 1,0 2-274,0 4 0,-6-1-19,1 6 0,-7-5-449,6 6 0,-7 0-61,1 6 0,-1-1-197,1 1 1,-3-1 140,3 1 1,3-8-464,-3-4 1,8-4-155,-1-2 153,3-7 650,2-2 0,2-10-72,3-4 0,5-11 385,7-12 0,8-4-40,4-1 1,10-3 63,1-3 0,-2 9 3,-9-3 0,2 10 73,-8 1 0,6 4 121,-6 2-174,0 0-241,-6-1 185,0 9-1315,-7 1-69,-2 8 296,-8 0 0,-2 8-12,-4 3 1,-4 5 170,-7 1 0,6 2 145,-1 4 0,1-4 614,-7 4 0,1 4 0,0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4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7919,'2'12'-367,"4"-1"792,-4-7 40,13 11-94,-13-13 0,11 8-107,-7-4 1,0-2 600,-6 7 0,0-5-317,0 5 0,0-5 393,0 6 1,0-1-312,0 6 1,0-5 505,0 0-1226,-8-1 1,6 1-1134,-3-1-117,3-7 1012,2 4-1220,0-8 1,5-2 585,1-4 1,8-9-827,-3-8 1788,5-8 0,1 4 0,0-8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47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7912,'0'-10'3693,"0"3"-3102,-8 7 0,-2 7 477,-7 5 0,7 3-492,5 3 0,-3-1 67,2 0 0,-5 1-226,5-1 1,0 2-707,6 4 0,0-4 23,0 4 0,2-3-133,4-3 0,-2-6 125,7 1 0,6-6 140,7 5 0,-1-7-422,-6 2 0,8-4 121,4-2 0,-4-8 321,-2-3 0,-2 1-90,2-2 0,-4 3 304,4-3 1,-9-1-230,-3 7-88,-7-7 0,9 9-355,-7-8 149,0 8-448,-6-3 0,-8 7 323,-3 0 0,-5 7-334,-1 5 1,0 3 478,0 3 1,-1-1 402,1 0 0,5-1-102,1-5 102,7 4 0,-4-5 1090,8 7-1008,0-7 0,2 3 2580,4-7-1058,4 8-663,7-12 1,0 5 126,1-7-746,-9 0-345,6 0-516,-5 0-2278,0 0 2817,-3 0 0,-7 8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2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7914,'12'0'-682,"-1"0"1,-7 7 408,2 5 1,-4 5 2194,-2 6 0,-6-4-503,0 4 1,-5-1-266,5 1 0,-6-4-434,6 4 1,-5-4 186,5-2 0,0 1-122,6-1-554,0 0 1,8-7-732,4-4 0,11-4-80,6-2 0,3-8-371,3-4 0,-6-1 274,-1 1 1,-12-1-1806,1 7 1457,-3 0 1,-7 10 474,-7 8 1,-7 1 91,-11 16 0,-7 0 167,-4 5 1,-3 1 235,-3 0 0,-5 5-58,-1 0 1,1 6 394,6-5 1,7-3 193,4-9 0,11 4 537,6-4 1,-1-4 902,1-2-1361,0 3 1,6-6-92,0 3 1,0-10 217,0-1-616,8-8 0,-4 9 260,7-7-511,-7 0-74,11-14 1,-5-2-260,7-7 1,-1 0-518,-5-1 1,3 7 485,-9-1 1,9 1-44,-3-7 1,-1 9 147,1 3 1,1-2-246,5 3 0,1-3-155,-1 2 844,0 4 0,0-5 0,1 7 0,-1 0 0,0 0 256,1 0 0,-7 0-219,1 0 440,-8 0 0,5-6 112,-3 0 491,-4 0 1,6 4 499,-8-3-939,0 3 1,1-6 255,5 8-60,-4 0-437,6 0 0,-8 2-126,0 4 1,6 9 124,-1 8 1,1 10-60,-6 1 1,2 3 283,4 9 1,-4 6-627,3 6 1,-5 5-603,-5-5 1,1 3-105,-8-9 0,7 4-872,-7-10 1,6-4 115,-5-2 1,7-5 704,-2-6 1,4-4 758,2-8 0,-7 0 0,-3 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4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685 18 7912,'-8'-10'598,"-2"3"-193,-7 7 1,5 0 263,1 0 321,-1 0-614,-5 0 0,2 7-197,3 5 0,4-3 18,8 3 1,0-1 20,0 7 0,0-1 60,0 0 0,0 1-33,0-1 0,2 0 112,4 1 0,-4-1-79,4 0 0,-4 0 50,-2 1 1,0-1-111,0 0 0,0-5 50,0-1-546,0 1 318,0-3-737,0-1 549,0-8 0,0-2-554,0-4 1,6-9 319,-1-8 1,9-8-233,-3 2 1,5-3 162,1-3 1,2 8 56,4 4 0,-4 0 333,4 6 0,-9-2-126,-3 13 503,1 0-324,5 6 0,-7 8 480,-4 3 0,-4 7-292,-2 5 1,0-4 41,0 4 1,-6-2-126,0 2 1,-7-4-150,1 4-167,-3-3 77,-3-3 143,1 0 0,6-7-65,-1-4 158,8-4-125,-3-10 1,8 0-73,5-3 1,4-3 89,7 8 0,-5 1 123,-1 5 1,-5-6 330,5 0-139,-7 0-169,4 6 1,-8 2-78,0 4 1,-2-2-693,-4 7 1,-9 7 310,-8 5 1,-12 8-171,6-3 0,-15 5 225,4 2 1,-8 7-555,-4 4 0,-2 2 335,-3-2 0,3-4 272,-4-7 0,6-2 854,6-4 0,0-5-477,11-6 0,5-1 1499,12 0-817,1-7-296,7 5 1,10-13-91,12 4 0,13-6-43,10-6 0,7-3-517,10-9 0,7-7 128,5-3 1,-3 1-427,3-2 0,-3 2 239,2-2 0,-3 2-411,-8 4 0,-2 10 259,-4-5 0,-4 5-32,-7-4 0,-6 5-6,0 1 0,-14 5 413,2-6 368,-3 8 18,-5-3 1,-1 5-67,-8-4 0,-2 4-142,-4-4 1,2 5-254,-7 1 1,-1 0 143,-5 0 1,-6 0-856,0 0 0,-2-6 367,2 0 1,-4 0-605,-8 6 0,7 2 399,-1 4 1,2-2 291,-2 7 0,4 1 360,8 5 1,-1-5-161,1-1 1,6 1 100,-1 5 0,6-6-97,-5 1 0,7-6 1658,-2 5-1129,4 1 1,4 3 665,4-3 1,-4 3-334,4-3 1,1-3-132,-1 3 1,0-6-568,-6 5 0,0-5 52,0 5 1,0-5-355,0 6 0,2-8 267,4 1-2215,-5-3 1588,7-2 0,0-7-618,3-5 0,-1-3 504,2-3 1,-1-5 420,6 0 1,-1 0 394,-5 6 0,5 5-161,-5 1 0,-1 7 313,1-2-301,-7-3 706,12 7 0,-13-6-262,9 8 0,-8-2 204,1-4 1,-1 4 194,2-3-335,-4 3-407,6 2 198,-8 0-71,7 0-63,-5 0 1,6 9 172,-8 9 1,0 1-114,0 10 1,6 7 145,0 10 1,-1 10-135,-5 2 1,0 7-198,0-2 1,6 10-289,0 2 1,0 0 200,-6-6 1,0-7-1217,0-4 1,0-14 605,0-10 1,0-1-1452,0-10 977,0 0 361,0-13 783,0-3 0,0-7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4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12276,'18'17'2300,"-1"-2"-1554,0-3-429,1 3 0,-1-11 124,0 7-232,0-7 1,1 6-2208,-1-4 1306,0-4-2893,1 5 3585,-9 1 0,7 2 0,-7 7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4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7828,'0'17'888,"0"-6"228,0 1 0,0-1-387,0 7-520,0-1 1,0 0 1384,0 1-1054,0-1 1,0 6-213,0 0 0,0 6-141,0-6 1,0 6-304,0-6 102,0 0 1,-6 0-100,0 0 1,1 0-249,5-6 1,0-5-2434,0-1 2031,0-7 0,7 2-443,5-12 1,-1-7 1205,7-16 0,-5-8 0,12-14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0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7828,'10'0'1148,"5"0"1,-5 0-782,7 0 1,-6-6 31,1 0 0,-1-5-76,7 5 0,-1-5-405,0 5 1,1 0 100,-1 6 1,-2-2-854,-3-4 294,3 4 196,-5-5 1,1 7-373,1 0-634,-8 0 848,3 0 0,-9 0 121,-3 0 0,1 0 111,-8 0 270,1 0 0,-6 0 0,-1-8 0,7 0 0,-1-3 0,8 1-64,-1 4 0,3 3 64,2-9 208,0 1 0,0-1 100,0 1 767,0 7-504,0-4 282,0 8 294,0 0-418,0 8 0,0 1-120,0 9 1,0-1 94,0 0 0,-6 0-757,0 1 0,-2 1 86,3 4 0,3-4-919,-4 4 0,-2-3 596,3-3 1,-7 2-421,6 4 0,-5-4-20,5 4 0,-6 2-293,7-2 0,-7 0 297,6-5 1102,1-1-292,5 0 1039,0 1-909,0-1 1013,7 0-869,3-7 1,7-2 365,0-8-493,1 0 1,-1 0-79,0 0 0,-5 0 7,-1 0-346,1 0 0,-1 0-154,1 0 133,-8 0 179,4 0 0,-8 7-4,0 5 0,-6 3-131,0 2 135,-7 1 114,3-9 0,0 7 144,5-5 1,3 5 96,2 1 1,0-6-111,0 1 1,0-6 175,0 5 0,7-7-65,5 2 0,3 1-26,3-1 1,-7 0 332,1-6 367,-1 0-645,6 0 1,-7 2 69,-4 4-526,-4-4-327,-2 13 0,-8-7-360,-4 3 0,-3 3 444,-2-9 1,0 7 341,-1-6 0,1-1 0,0-5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0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7854,'10'7'4187,"-3"-5"-3295,1 14-366,-6-7-262,13 1-105,-5 5 0,1-11-235,1 8 1,-6-9 112,5 3 0,-5-2-1585,6 2 829,-9-4-2280,5 5 1642,-8 1 1357,0 2 0,-8 7 0,-1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1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7854,'0'12'1458,"0"-1"1,2 1-738,4 5-649,-4 0 1,5 1 343,-7-1 1,6-6 161,0 1 325,0 0 1,-6 5-368,0 0 1,-2-2-395,-4-3 1,4 3-242,-4-3 1,4-3-686,2 3 602,-7-8 1,7 4-245,0-8 0,7-2-1007,11-4 0,5-4 593,0-7 0,8-2 53,-3-4 1,3 3 310,-2-3 0,2 10 437,-8 1 1,0 7 322,-6-7 0,0 8 286,1-1 1,-7 3-115,1 2 114,-8 7 1,9-3 2023,-7 8-1050,0-8-1091,1 11 1,3-13-126,7 4 1,0-4-939,1-2 0,7-8 201,4-4 1,9-3 8,2-2 1,-3 5-130,-3 1 0,-9 7-567,10-2 0,-12 4 550,0 2 335,-4 0 1,-9 8 1002,-4 3 0,-6 5-554,-6 1 1,-4 0 573,-7 1 1,-6-1-297,0 0 1,0-5-85,6-1 0,-1-7-297,1 2-461,0-4 1,7-10-1270,4-4 1,4-5 1594,2-6 0,8-11 0,2-11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1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87 7766,'-2'-11'2667,"-4"-1"-2007,5 8 0,-5-9-447,12 7 1,3-5 25,8 5 0,1-2 72,-1 3 0,2 3-405,4-4 1,-3 4 135,3 2 1,-4 6-367,-2-1 1,-5 3 302,-1-2 0,1 2-205,5 3 0,-5 4 31,-1-3 1,-1-2 132,1 1 1,3-5 291,-9 5 1,3-1 335,-2 2 0,-4 3 409,4-4 0,-5-1-437,-1 2 0,0-7 47,0 7-153,0-8-536,0 11-433,0-13-572,0 13 175,0-13-28,-7 6 0,3-8 32,-8 0 0,7 0 438,-7 0 1,-1 2 247,-10 4 1,3-2 27,-3 7 0,-2 1 322,2 5 1,-6 0 247,6 0 1,-5 3 339,5 3 0,-6-2 362,6 8 0,0-2-47,5 1 0,7 5 145,-1-4 1,6-2-584,-5 2 1,7-6-48,-2 6 0,6-8-148,6 2 1,6-4-245,11-2 0,0-7-51,11-4 1,-1-4-168,13-2 0,-2-2-82,2-4 1,2-4-257,-7-7 0,5 0-829,-6-1 0,1-5 570,-7 0 0,-1 0-195,-4 6 0,-4 0 368,-8-1 0,-2 1-680,-3 0 1,-4 5 142,-8 1 1047,0 7 0,0-12 0,0 7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7743,'0'-17'196,"0"7"0,8-3 132,3 7 0,10-6-215,2 6 0,6-5-163,-6 5 0,6 0 659,-6 6 1,0 0-271,-5 0 1,-7 8-100,1 4 0,-9 11-96,3 6 0,-4 3 75,-2 3 0,-13 5-91,-5 0 1,-9 9 201,4-3 0,-5-2-275,5 2 1,-6-8 26,6 3 0,0-7-595,5-5 1,7 0 279,-1-12 0,7 2-1981,-7-13 1332,8 8 0,-4-14 53,8 0 0,2-8 829,4-9 0,-2-6 0,8 0 0,-9 5 0,3 7 0,-2 1 0,2-1 545,-4 3-466,5 8 1,-7 8 1481,0 3 1,0 5-276,0 1 0,0 0-124,0 0 0,0 1-673,0-1 0,2-2-78,4-3 1,4-3-512,7-3 0,0-4 131,1 4 1,5-6-797,0-6 0,5-3 535,-5-9 1,1 1-2170,-7 0 1657,0-1 0,-7 1 326,-4 0 0,-6 0 288,-6-1 0,-6 7 203,-11-1 1,-2 3 576,-4-3 0,-1 4-431,7 8 0,-6-5 2397,6-1-1008,0 0-1140,5 6-1182,9 0-1440,1 0 1567,23-8 1,-1-1 584,15-9 0,7-7 0,8-1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2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7796,'-34'9'4636,"1"7"-3593,4-5 0,4 5-633,8 1 1,5 0-98,1 0 1,1 1 33,-1-1 1,-3 0 17,9 1 0,-1 5 205,6 0 1,0-6-1553,0-5 0,7-3 557,5 3 1,9-5-659,2-7 0,8 0 547,-2 0 1,-2-7-515,2-5 0,-6 3 418,5-3 0,-6 1-224,1-7 659,-4 1 0,-4 5 91,-3 1 475,-5 7 1,-9-4-318,-3 8 0,-5 2 556,-7 4 1,-1 4-302,1 7 1,0 0 453,0 1 1,-1 5-174,1 0 0,0 7-111,-1-1 0,1 12-235,0 5 1,0 0-255,-1 6 1,1 3-288,0 15 0,-1-1 266,1 0 0,0-6-503,0 1 1,-1-14 272,1 2 0,7-12-387,5 0 1,-3-5 189,2-6 1,0-4-382,6-8 66,0-7 409,8-3 1,0-9 50,3-3 1,3-1 85,-9-12 1,7 5-50,-6-10 1,5-4 277,-5-2 0,7 4 0,-3-15 0,7 3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7759,'9'-17'0,"1"7"608,-4 5 165,3 3 0,9 2-238,-1 0 0,-6 0-146,1 0 1,0 0-295,5 0 1,0 7 71,0 5 0,1-3-100,-1 3 1,0 0-110,1 5 0,-7 6-209,1 0 1,-7 0 8,7-6 0,-8 6 129,2 0 0,-5 8 192,-1-2 0,-7 2-133,-5-2 0,-3 3 241,-2-3 0,-1-2-126,1 2 1,-6 0-74,0 5 0,0-7-63,6-4 0,-1-6-382,1-5 359,0 3 1,-1-13-103,1 4 0,6-6 32,-1-6 1,0-5 51,-5-12 1,8-4-83,3-8 1,-2-5-46,2-1 0,3-1-100,8 2 1,5 3 111,7-3 1,6 11-421,0 6 812,0 4 1,-5 4-101,-1 3 516,-7 4 1,-3 10-329,-7 4 0,-2 6 324,-3 11 1,-5-4-210,-7 4 0,-1-2 445,1 2 0,-4-4-207,4 4 0,-4-3-53,9-3 1,2-6 123,-1 1-268,7-1-1061,-4-1 543,8 5-122,8-13 1,2 4 184,7-12 0,0 2-929,0-7 1,-5-1 313,0-5 0,-3 6 120,3-1 0,-3 1 545,-3-7 0,-4 1-46,4 0 0,-4 5 168,-2 1-139,0-1 1520,0-5-353,0 7 64,0 2-589,0 8-5917,0 0 4595,7 0 320,-5 0 398,6-7 1,-8 3-143,0-8 86,0 9 1,-2-11-179,-4 8 1477,4 1-225,-13 5-498,5 0 0,-1 0 208,-1 0-269,8 7 1,-9 3 39,7 7 1,0 0-160,6 1 0,-5-1-13,-1 0 0,0 8-106,6 4 1,0 4 220,0 1 0,0-1-273,0-4 1,0 2-425,0-8 0,0 6-276,0-6 0,2-6-1762,4-6 965,-4 1 1,7-2-82,-3-5 930,-4-3 0,6-4 158,-8-3 0,0 1-106,0-8 1,0 1 56,0-7 0,0-1 160,0-4 0,0 4 37,0-4 1,-6 4 151,0 1 0,-1-1 0,1-4 0,4 11 0,-21-18 0,4 11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7895,'-18'18'1450,"1"9"276,0 7 0,-6 3-1032,0 9 1,0-2 0,5 4 107,1-2 1,2-7-438,3 1 0,4-4-956,8-1 0,0-8 431,0-4 1,8-12-1120,4-5 0,3 2 756,2-2 0,1-2-1097,-1-10 0,2-4 770,4-7 0,-9-2 850,3-4 0,-4-12 0,5-9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3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7752,'-17'0'1443,"7"0"-331,2 0-590,8 0 0,2 0-150,4 0 0,10 0 325,7 0 0,5-2-261,-5-3 1,6 3-15,-6-4 0,2 4-333,-2 2 1,-9 0-567,3 0-2150,-3 0 1519,-5 0-762,-1 0 1870,-8 8 0,-8-6 0,-1 5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4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7673,'-10'0'1286,"-5"0"1,11 5-793,-7 1 0,7 8-22,-2-3 1,-2 12 218,3 6 1,-1 11-252,6 6 0,0 6-35,0 6 0,-6-2-322,0 7 1,1-5 73,5 5 0,-2-9-1157,-4-2 0,4-8 651,-4-9 1,4-3-1158,2-3 0,0-10-515,0-7 1361,0-8 0,0 1 57,0-10 603,0-13 0,8-9 0,2-7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4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7683,'-15'-27'108,"3"4"1,-3 5 146,3 7 0,3 3 86,-3 8 1,6 0 676,-5 0 30,7 8 1,-9 3-461,7 12 0,0-3-150,6 3 1,-6-4-123,1-2 1,-1 0-480,6 1 0,6-7-8,-1 1 0,9-3-112,-3 3 0,7-4-162,5-8 1,-2-2-696,8-4 1,-1-6-1466,7-11 2605,7-4 0,-5-7 0,5-1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5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17 242 7683,'0'-9'1872,"0"1"0,0 10-808,0 4 219,0-4-482,-7 13-585,5-5-497,-6 7 0,10-7-500,4-5 0,3-3 186,9-2 1,-1 0-603,0 0 1,6-5 335,0-1 0,2-6 355,-2 7 0,-3-3 880,3 2-325,-4 4 431,-2-13 350,0 13 990,-7-6-904,-2 8 21,-8 0-635,0 0-336,0-7 1,0 3-450,0-8 0,0 6 327,0-5 1,0 5-197,0-5 0,0 5 156,0-6 1,0 1-93,0-7 1,0 1 226,0 0 0,0 5 989,0 1-311,-8-1 0,4-5 115,-7 0-285,7 7-93,-4 2-114,8 8-476,0 0-41,-8 0 125,7 0 152,-7 0 85,8 0 0,-2 0-77,-4 0 788,4 0-228,-5 0-273,7 0 1,0 2-96,0 4-319,0-4-8,-8 6 179,6-1 0,-6 3 103,8 7 1,0 1-115,0-1 0,0 8 224,0 4 1,0 9 54,0 2 0,0 7 82,0-7 1,0 8-298,0-2 1,0-2-294,0 2 0,-2-9-236,-3-3 1,3 1 289,-4-6 1,-2-4-864,2-2 0,1-10 399,5-1 0,-2-8-596,-4 1 718,4-3 481,-13-2 0,11-7-17,-8-5 0,9-3 161,-3-2 1,4-1 70,2 1-129,8 0 0,1 1 3,8 5 1,1 3-44,-1 8 0,0 0-80,1 0 0,-7 2 43,1 4-55,-1 3 31,-1 9 1,-3-1 114,-7 0 0,0 1 189,0-1 1,-1 0 18,-5 0 0,2 6-84,-8 1 1,1-1 322,-6-6 1,7-6-171,4 1 1,4-6 272,2 5-602,0-7-226,0 4 0,8-8-193,4 0 1,3 0-525,2 0 0,2-2-62,4-4 1,0-4 377,12-7 1,-2 0 573,13 0 0,0-8 0,6-2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8986,'18'-9'702,"-1"3"1,0 4-157,1 2 0,-1 0 947,0 0-1107,0 0 1,1 6 35,-1 0-1053,-7 7 0,-3-3 442,-7 7 1,0 0 188,0 1 0,-15 6 0,-4 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17 260 7681,'-7'9'0,"5"1"1472,-4-4-763,4-4-681,10 5 1,0-9 186,3-3 1,4 3 50,-3-4 0,-2 4-552,1 2 272,1 0 1,3 8 214,-4 3 0,-1 7-36,-4 5 0,-4-2 308,4 8 1,-5-3-80,-1 3 1,0-2-82,0-4 1,-5-4-59,-1 4-178,0-3-675,6-3 1,8-7 400,3-5 1,7-5-737,5-5 0,-2-13 397,8-11 0,7-5-398,10-6 0,4-5 347,2-7 0,-2 1 587,-4-1 0,4 0 0,-4 0 0,-3 10 0,-3 7 0,-5 4-266,-7 14 1,-3-2 265,-7 13 1042,-9 0 1,-1 8-494,-8 4 0,0 6 811,0 11 1,-6-2-608,0 8 1,-1-3-328,1 3 1,4 4-404,-4-4 0,-1 3 54,1 3 1,0 0-393,6-1 1,0-1 248,0-4 0,0 1-216,0-7 0,6 2 120,0-1 0,7-7 132,-1 0 0,3 0-1,2-5 0,6-4 177,0-3 0,8-3-430,-2-2 1,-2 0 124,2 0 1,-8-7-296,2-5 1,-4-3 205,-2-3 0,-1-1 114,-5-4 1,-3 2 171,-8-8 0,0 6 290,0-6 0,-2 8 191,-4-2 486,4-4 1544,-13 8-1799,13-6 0,-6 13 448,8 1-841,0 7 1,2-4-360,4 8 0,4 0-258,7 0 65,0 0 1,0 0-984,1 0-364,-1 0 1,-2 2-2205,-3 4 3746,-4-4 0,-8 13 0,0-5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6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7672,'-17'0'1209,"8"7"1307,3 5-1765,4 3-231,2 3 606,0-1-690,0 0 1,0 6 203,0 0-154,8 0-250,-6 2 1,5-6-949,-7 5 0,2-5 496,4-2 1,-2-7-629,7-5 671,-7 5 0,11-8-1122,-3 4 0,3-12 434,3-6 0,-1-9 214,0-2 0,2-2 357,5 2 1,-5 10 252,4-5 1,-4 7 774,-2-1 0,-5 5-341,-1 7 192,1 0 0,-1 5 96,1 1 0,-8 8 345,2-3 0,-5 5-632,-1 1 1,-1 0-209,-5 0-236,4 1-263,-14-1 0,15-5-12,-5-1 1,2-7 223,-2 2 0,4-6-1777,-3-6 1240,3-4 1,2-13 207,0 0 1,2-8 118,3 3 1,5-11-54,7-1 1,8-6 102,4 5 1,4 1 50,1 5 0,7 3 105,-1 3 0,0 4-105,-5 8 0,-6 5 607,0 1 0,-6 7 16,5-2 1,-6 4 227,1 2 1,-4 0-285,-2 0 1,-2 2 161,-3 4 1,1-2-246,-7 7 0,0-5 80,-6 5-348,0 1 1,0 5 180,0 1-857,0-1 0,0 0-363,0 0-98,0 1 918,0-1 0,2-2 111,4-3 277,-4 3 323,5-5 1,-7 1 35,0 1 1,0-6-238,0 5 1,0 1 854,0 5 1,-2 0-523,-3 1 0,3-1 266,-4 0 0,-2 3-403,2 3 0,1-4-154,5 4 0,0-10-176,0-1 1,0-1-25,0 7 1,5-7-207,1 1 0,6-7 191,-7 7-438,9-8 1,-4 4 32,7-8 0,-6 1-615,1 5 1,-6-4-143,5 4 0,-1-6-536,1-6 1,10 4 1569,-3-4 0,11-3 0,-3-1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13647,'0'9'-688,"0"-1"0,0-6-1064,0 4 1752,0-4 0,-8 21 0,-1-4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7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7670,'0'18'0,"-2"-3"2796,-4-3 0,2 1 26,-7-7-3600,7 0 1,-9-8-349,7-4 1,-2-4 1125,2-7 0,-3-8 0,-9-2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8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7886,'0'-10'602,"0"2"0,-2 3 107,-4-1-200,4 0-313,-5 6 0,5 0 254,-4 0-145,4 0-434,-6 0 129,8-8 648,0 6-145,0-5 86,0 7 614,0 0-970,8 7 1,-6 3 13,4 7 1,-4 1 116,-2-1 0,0 0-149,0 1 0,0-1-22,0 0-170,7 8 1,-5-6-294,4 4 1,-4-9-82,-2-3 1,2-7-1083,4 2 80,-4-4 510,5-2-238,-7 0 0,6-2 111,0-4 970,-1-3 0,3-9 0,2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3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7895,'25'-17'-1320,"-4"0"990,8-1 0,-6 1 1025,5 0 0,-1 0-180,2-1 1,2 7-163,-8-1 1,6 6-138,-6-5 0,6 7 91,-6-2 0,0 4-205,-6 2 0,0 0 71,1 0 1,-1 0-218,0 0 1,1 6 99,-1 0 1,-6 2-119,1-3 1,-2-1 36,1 8 1,3-6 20,-9 5 0,3-5 74,-2 5 0,-4-5 12,3 6-63,-3-8 147,-2 11-125,8-13 1,-6 7 8,4-3 1,-4-2 11,-2 8 1,0-7-52,0 7 1,0-1-13,0 7 1,0-7-20,0 1 0,0-1 18,0 7 0,0-1-13,0 0 1,0 0 104,0 1 1,-2 1 138,-4 4 1,4-2 1,-4 8 0,4 0-97,2 5 0,0 7-9,0-1 0,0 8-14,0-2 1,6 10 36,0 2 1,0 1-22,-6-1 0,0-4 177,0 3 0,0-5-157,0-6 1,-6 2-72,0-7 1,0-3-143,6-9 1,-2 2 120,-3-8 1,3 0-157,-4-6 0,4-5 138,2-1-84,0-7 0,-2 2 70,-4-12 1,3-4-589,-9-7 0,6 0 153,-5-1 0,5 1-1,-6 0 0,1 1-48,-6 5 1,-1-3 89,1 9 1,-2-1-122,-4 6 1,3 0 108,-3 0 1,4-6-22,2 0 1,-2-1 403,-4 1 0,3-11 0,-5-10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7:5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7808,'0'-17'-98,"0"0"253,0 7 0,0-5-65,0 3 0,8 3 212,3-3 0,1 0-93,5-5 0,-2-6-113,14 0 0,-6-2-59,6 2 1,0 4 70,5-4 1,1-2-5,0 2 0,-1 0 11,1 5 1,-6 3 69,-1 3 1,-4-1-83,4 7 1,-5 0 86,6 6 0,-8 0-57,2 0 0,2 2 7,-2 4 0,6 4-9,-6 7 0,2 0-11,-2 1 0,-3-1-148,3 0 0,-4 1 102,-2-1 0,0 0-146,1 0 1,-1 1 41,0-1 1,1 0-87,-1 1 0,0 5-15,0 0 0,-1 2 30,-5-2 0,3-2 93,-8 8 1,-1-6-6,-5 6 0,0-1 149,0 7 0,-2-6-94,-3 0 1,-7-1 133,-11 7 1,4 0-85,-4-1 0,-4 1 122,-2-1 1,-4 1-38,-1 0 0,-1-3 42,1-3 1,-1-4-32,0-8 1,3-1 116,3-5 0,-4-3-25,5-8 0,1 0-56,-2 0 0,6 0-75,-6 0 0,2-2 43,-2-4 0,-2 2-150,8-7 1,-5-1 38,5-5 1,-6 0 38,6-1 1,-6 1-65,6 0 0,2-6-140,9 0 1,-3-6-122,3 6 1,3-2 105,-3 2 1,8 4-83,-2-4 0,5 3-127,1 3 30,0 0 1,5-1-35,1 1 0,8 2-10,-3 3 0,4-1-118,3 7 0,1 0-262,4 6 0,4 0-1236,7 0 1938,1 0 0,0 0 0,-1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0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7917,'10'0'804,"5"-8"-527,-13 6 0,14-5 309,-5 7 0,-1 0 572,1 0-777,-7 0 1,12 7-40,-5 5 1,-1-3-118,1 3 1,-5-3-279,6 3 0,-9 3 100,3-3 0,-4 3-112,-2 3 0,0 1-20,0 4 1,-2-2-61,-4 8 1,-3-2 202,-8 2 0,-1 1 225,1-7 0,2 6-114,3-6 0,2 6 148,5-6 1,3-6 122,-4-5 0,6-2-110,6 1 0,3 2 63,9-7 1,1 0-117,4-6 0,2 0-327,4 0 1,1-8-409,-6-3 1,4 1-601,-5-1 1,2-3 380,-2-9 1,-3 10-1269,3-5 1945,-4 5 0,-2-12 0,1-2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0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7849,'-12'0'2115,"1"0"-1697,7 0-207,-12 0 1,9 2-219,-5 4 56,5-4 0,5 5 11,-4-7 98,4 0 1,-6-1-83,8-5 1,0 2-77,0-8 0,0 7 221,0-7-59,0 1 0,2-7 51,4 1 678,-4 7-94,6-5 27,-8 13-152,0-6 183,0 8-542,0 0-102,-8 8 1,4-4-832,-8 8 495,1-1-958,-6 6 0,1-5 249,5-1 0,-3-5-1087,9 6 1921,-1-8 0,-2 11 0,-1-6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1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7829,'17'0'780,"-5"0"-431,-1 0 1,1 0 445,5 0-236,1 0 1,-1 1 172,0 5 0,0-4-246,1 4 0,-7 2-40,1-3 1,-6 3-607,5-2 0,-5-2 175,5 7 1,-7-5-517,2 5 0,-4-5 227,-2 6 0,0-1-122,0 7 1,-8 5-57,-3 0 1,-5 7-274,-1-1 1,-6 2 419,0-2 1,6 2 353,5-8 0,8 2 296,-2-2 1,5-4-292,1 4 0,7-4 64,5-2 1,9-1 61,2-5 1,6 5 54,-6-5 1,2-1 34,-2 1 1,-10-5 42,5 6 0,-11-7-46,5 7 0,-8-1 53,1 7 1,-10-1-441,-7 0 0,-5 1 110,-6-1 1,-4 8-345,-8 4 1,-1-4 201,-5-2 1,5 2-1726,-4-2 1877,-5 0 0,9-6 0,-6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1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137 105 7899,'0'-18'0,"0"7"-118,0-1 1,0 7 545,0-7 862,-8 1-340,6-7-615,-13 9 1,11 1 59,-8 8 0,6 2-110,-5 4 0,1 5 131,-1 12 0,-5 4-69,5 8 0,1 7-67,-1 4 0,7 4-228,-2 2 1,6 0-193,6 0 1,3-2-279,9-4 0,9 0 275,7-12 0,3 3 143,9-14 0,15 0 0,10-6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2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7905,'17'0'253,"-1"2"376,-5 4 0,5 6-193,-5 11 1,5 3 496,1 9 1,-2 7-247,-3 4 0,3 4-80,-3 2 1,-3 0-172,3 0 1,-8-2 30,1-4 0,-3 2-913,-2-8 0,-2 1 344,-3-7 1,-5 1-1192,-7 0 0,-3-3 682,-3-3 0,4-4-1030,-4-8 0,-2-1 115,2-5 1526,-8 5 0,12-14 0,-6 5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2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7833,'12'-10'483,"-1"4"0,-5 5-119,6 1 0,-7 0 695,7 0-697,-8 0 1,5 0 553,-3 0 190,-4 7-729,6 3 0,-8 7 27,0 0 0,0 6-132,0 1 0,-6-1-393,0-6 1,-2 0 178,3 0 0,3 1-739,-4-1 589,4-7-104,2-3 1,8-9 57,3-3 1,7-5-55,5-7 0,-4-6 180,4 0 1,2-6 149,-2 6 1,0-2 52,-6 2 1,-1 4-108,-5-5 0,-3 11 97,-8 1 1,0 7-73,0-7 0,0 6-17,0-5-296,0 7-545,-8-4 301,-1 8 0,-9 0-334,1 0 1,5 2-243,1 4 0,5 2 446,-5 3 1,1 7 80,-2-1 0,-3 0 138,4 6 0,1-4 359,-2-1 0,1 7 0,-6 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8772,'-8'-9'110,"6"-1"657,-3 4 724,3 4-1062,2-5 0,2 7-205,3 0 0,-3 2 23,4 3 1,-4 5-12,-2 7 0,0 3-270,0 3 0,0-4 97,0 4 1,-2 2-168,-4-2 0,2 0-295,-7-6-428,7 1 240,-4-1-325,1-8 474,5 7 1,4-16 94,15 0 1,4-8-325,14-9 1,-3-6 240,14 0 0,-7 0 292,1 5 1,-3 9 120,-3 3 1,-1 4 123,-4 2 1,-4 8 70,-8 3 1,-2 5 330,-3 1 0,-4 6-142,-8 0 1,-2 6-136,-4-6 0,-4 6 25,-7-6 0,-2 6-48,-4-6 0,-2 7-252,-4-1 1,-9-2 14,3 2 1,-3-8 97,3 2 1,0-6 104,1-5 0,1 1 147,4-7 1,-1 0-112,7-6 1,5 0-77,7 0 1,7-2-583,-2-4 0,4-3 276,2-9 1,8 1-555,3 0 0,12-1 235,6 1 0,6 0-11,5 0 1,-3-1 157,3 1 0,-3 2 146,-3 3 1,1 3 267,-1 3 1,-7 4-114,-4-4 0,2 12 612,-2 5 0,0 7-275,-5 5 0,1-2 435,4 8 0,-4 1-172,4 11 0,-5-3 30,-7 8 1,2-5-208,-7 5 1,6 2-168,-6 9 1,-1-5-189,-5 0 1,-5-2 77,-1-9 0,-8 5-469,3-6 0,-5 2 226,-1-1 1,0-5-323,0 4 1,-1-3 101,1-2 0,0-9-63,-1-2 0,1-7-209,0-6 402,0-3 1,-1-10-298,1-4 0,7-11 124,5-12 1,3-3-455,2-3 852,0 0 0,7-15 0,3-3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3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7854,'0'9'6355,"0"-1"-5384,0-8-3914,0 8 2943,0-7 0,0 7 0,0-8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7826,'14'6'378,"3"0"0,-2-1-276,14-5 0,2 0 118,9 0 0,2-2 1200,5-3-908,-5 3 1,-8-8-274,1 4 1,-2 4-254,-4-3 0,-4 3-534,-8 2 0,0 0 12,0 0-318,-7 0 1,-2 7 425,-8 5 0,-8 5 428,-4 6 0,-11 4 0,-3 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7838,'10'-10'1521,"5"2"-837,-13 1 128,14 5-157,-7-6-470,9 8-604,-1 0 444,-7 8 0,-3 1-374,-7 9 1,-7 5 217,-5 0 1,2 0-91,-1-6 1,5-5-256,-5-1-2,7-7 242,-4 11 1,10-13 76,4 4 1,5-4 90,12-2 1,-3 0 153,3 0 0,-2 2 122,2 4 1,-10-3-79,5 9 1,-13 0 156,1 5-115,-4-8-64,-2 7 1,-2-7 219,-4 9-164,-3-9 0,-11 7-122,-3-5 67,4-3-85,-6 0 0,8-3-136,0 1 0,-1 0 234,1-6-335,0 0 136,-1 0 0,1-2-9,0-4-63,7 4 1,3-13 56,7 3 0,0 3-260,0-3 1,13 6 99,4-5 1,12 7-203,0-2 165,-4-3 88,8 7 1,-8-6 152,3 8 0,-3 0 398,-7 0 1,-7 0-108,1 0-11,-8 8 1,1 1-66,-10 9 1,-5-3 210,-7-3 1,-1 3-106,1-4 1,-6 5-120,0 1 1,0 0-146,6 1 1,-1-1 88,1 0 1,0-5-85,-1-1 0,7-1 117,-1 2-253,9 3 0,-3-7 20,12 3 1,3-1-194,8-5 0,7-3 112,-1 4 0,5-4-317,-5-2 0,2-2-248,-1-4 450,-5 4 1,6-11 240,-8 7-242,-7 0 1109,-3 6-654,-7 0 0,-2 0 752,-3 0-339,-5 8-385,-7 2 0,1 7-357,5 0 1,1-1 129,4-5 1,5 5 4,-5-5 0,2-1 80,-2 1 1,4 1-15,-4 5 1,5-5-95,1-1 291,0 1 0,0 5 46,0 0 378,0 1 1,-2-1 70,-4 0 1,2-5 1258,-8-1-1384,9 1 0,-11 5 168,8 0-604,1-7 1,7-2 63,3-8 1,7 0-768,11 0 0,-2-8 428,8-4 0,5-9-3116,7-2 3232,7-8 0,-12 5 0,7-9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4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7826,'-8'10'1425,"-1"5"-1104,-8-3 0,7 3-148,4 2 1,-2 1-155,3-1 1,-1 0 508,6 0 0,0 7-159,0-1 1,0 0 107,0-6 0,2 6-296,4 0 0,3-2-382,9-9 1,-7 1 28,1-7 1,5 0-182,6-6 0,2 0-299,-2 0 0,-4-8 336,4-4 0,-4-5-2,-1-6 1,-3 4-34,-3-4 0,-5 9 272,-7 3 1,-2-1 142,-3-5 0,-11 6 283,-7-1 1,-6 6 326,6-5 1,-5 7-27,4-2-283,-6 4 1,11 2 293,-5 0-656,13 0 164,3 0 0,10 0-1053,4 0 0,4 0 52,7 0 1,8-2-289,4-4 0,3 3 338,3-9 784,-1 1 0,1-14 0,0-2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11035,'9'0'491,"5"8"-302,-8 3 0,7 5 25,-1 1 1,3 2 24,2 4 1,1 12-39,-1 11 1,-2-2 405,-3 2 0,1 0-214,-7 6 1,0-2 237,-6-4 1,-2 2-277,-4-7 0,-4-1-251,-7-6 1,0-1-179,0-4 0,-1-4-328,1-8 1,-2-1-59,-4-5 1,3 3 270,-3-9 0,2 1-1199,-2-6 0,2 0 556,-8 0 1,8-2-1119,-2-4 1950,4-3 0,-6-8 0,-2-1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5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7803,'12'-16'-216,"-1"5"1,1 1 399,5 5 509,0 3 367,1-6-248,-1 8-306,-8 0 1,-1 8-108,-8 3 1,-2-1-308,-4 1 0,-3 7 115,-8 5 0,-8 0-469,-4-6 1,-2 6 134,2 0 0,-2 2-64,8-2 0,-5-4-468,4 4 0,3-3 277,10-3 0,-3 0-466,9 1 486,-1-1 1,8 0 114,4 0 1,3-5 56,8-1 0,1-5 171,-1 6 1,2-6-54,4 5 1,-9-5 74,3 5 1,-5-5 176,-1 6 0,-3-7-115,-8 7 1,0 1 279,0 10 1,-14-3-158,-3 3 1,-4-2 74,4 2 0,-6-4 9,-1 4 1,3-4-94,10-1 0,-3-1-103,9 0 0,-1 1-5,6-1 1,0-6-81,0 1 0,8-1 52,3 7 1,2-1 5,-1 0 1,3-5 98,-3-1 192,3 1-205,3 5 53,-9 0 14,7 1 24,-15-9-396,7-1 191,-8-8 0,0-2-670,0-4 1,0-5 316,0-12 0,2-4-547,4-8 1,5-7 878,12-4 0,4-12 0,8-3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5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7803,'0'9'848,"7"7"196,5-5 0,-2-1-740,1 1-156,1-7 1,5 6 323,0-4 0,0-4-81,1 3 1,1-3-920,4-2 0,-4 0 394,4 0 0,-3 0-262,-3 0 0,-2 2-99,-3 4 1,1-2-419,-7 7 1,0 1 28,-6 5 1,-8 2 883,-4 4 0,-3-3 0,-10 12 0,-2-5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16 7803,'0'17'-144,"8"-2"671,4-3 0,-3-4-148,3-8 1,-1 0-114,7 0 1,-1 0-48,0 0 1,1-2-148,-1-4 0,0 2 139,0-7 0,-5 5-717,-1-6 37,-7 8-227,12-11 243,-14 13 1,5-4 210,-7 12 1,-5-2-9,-1 7 1,-8 1 102,3 5 0,1 1 134,-1-1 0,7 6 175,-2 0 0,-2 2 322,3-2 0,1 4-154,10 8 1,-3-1 237,9 1 1,-1 1 151,7 5 1,-1-3-279,0 8 0,-5-7 39,-1 1 1,-7 0-127,2-5 1,-4 7-34,-2-13 1,-8 5-177,-3-10 0,-10 1-207,-3-2 0,-6-4-211,1 4 0,-4-10-511,-1-1 1,-1-8-2371,0 1 3153,-7-3 0,6-9 0,-7-3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8259,'-10'8'628,"3"1"0,7 3-238,0-1-103,0-7-905,7 4 0,-3-6-78,8 3 696,-8-3 0,11 6 0,-5-8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0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7229,'17'0'0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13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8013,'-9'0'-1358,"-5"2"679,8 4 520,-7-4 159,11 13 0,-13-13 0,5 6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15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1254 8028,'0'-10'-1142,"0"2"1158,0 8 1,0-2 19,0-3 1,2 3 9,4-4 1,4 4-40,7 2 0,-5-6 0,-1 1 1,1-1 59,5 6 0,0 0 4,1 0 1,-1 0-91,0 0 0,0 0 49,1 0 0,-1 0-148,0 0 1,6 0 85,0 0 0,2 0-10,-2 0 0,-1 0 35,6 0 0,1 0-9,6 0 0,-6 0 120,-1 0 1,-1-2-121,2-4 0,4 4 139,-4-4 1,1 3-112,-1-3 1,4 4 20,-4-4 1,3 4-11,3 2 0,0 0 1,-1 0 0,1 0-31,-1 0 1,9 0-99,3 0 1,2 0-49,-2 0 0,4 0 78,-4 0 0,2 0-46,-2 0 0,4 0 69,-4 0 0,-2 0 35,2 0 0,1-6-15,4 1 0,1-1 10,0 6 1,6-6 34,-1 0 1,3-5 128,-2 5 1,-8-2-89,7 3 1,-1 1 118,7-8 0,3 8-77,-9-1 0,7-3-49,-7 2 0,9-1-85,-3 1 1,2 4 62,-1-4 0,3-2-12,-3 3 1,-3-1-27,2 6 0,-1 0-84,1 0 0,5-6 39,-5 0 0,4 1-108,2 5 1,-5 0 3,-1 0 1,-1 0 67,1 0 1,4-2 47,-3-4 0,-3 4 12,3-4 0,-1-1 117,6 1 0,-5-6-59,-1 6 0,-1-1 141,1 1 1,4 4-61,-3-4 1,-3 4 63,3 2 1,-1 0-114,6 0 1,0 0 5,0 0 0,1 0-213,-1 0 1,6 0 141,0 0 0,2-5-147,-3-1 1,3 0 85,4 6 1,4 0-108,-5 0 1,1-6 166,5 1 0,-9-1-30,10 6 1,-12-6 136,0 0 1,-2 1-81,2 5 0,3-6 63,9 0 0,-8-6-26,-4 7 0,-2-1 89,1 6 0,0 0-79,6 0 1,-5-6 2,6 0 0,0 1-72,5 5 0,-5 0-15,-1 0 0,1 0-160,6 0 0,-1-6 112,1 0 0,3 0-220,-4 6 0,5-5 257,-11-1 0,-1-2 17,2 2 1,-2 4 17,1-3 1,3 1 2,-8-2 0,11 4 27,-5-4 1,5 3-44,-11-3 1,6 4 33,-6-4 0,6-2-19,-6 3 0,5-1 82,-5 6 0,6-6-180,-6 0 1,4-5 236,-10 5 1,10 0-108,-10 6 1,10-5 10,-4-1 0,5-2-47,-5 2 0,8 4 1,-2-3 0,-5-3-8,-1 2 0,4 0 37,2 6 0,-4-5-98,-2-1 0,1 0 65,-1 6 0,8-2-8,-2-4 1,-3 5 3,3-5 0,-8 4 2,2 2 1,8 0 0,-3 0 1,9-6 3,-8 0 1,-5 1 26,-1 5 0,2-6-24,-2 0 1,6 0 95,-6 6 0,5-6-23,-5 1 1,8-1 9,-2 6 0,-3-6-41,3 0 0,-8 1 9,2 5 1,4-6-46,2 0 0,1-2 1,-1 3 0,2 3-18,-8-4 0,7-2 38,-1 3 1,-2-3-123,1 2 0,-7 4 64,2-4 1,2-1-97,-2 1 1,0 0 76,-6 6 1,-5 0-57,-1 0 0,-2 0 57,3 0 0,-3 0-9,-3 0 0,-2 0-24,7 0 0,-1-2 31,1-3 1,2 3 105,-7-4 1,0 2-35,-6-2 1,7 4 137,5-3 1,-5 1-128,-1-2 1,-1 4 92,-5-4 0,12-1-54,-7 1 1,-3 0-20,4 6 1,-10-2 45,4-4 0,5 4-54,-5-3 1,4-3 143,-4 2 1,0 0-226,0 6 0,-3-1 142,-2-5 1,3 4-140,-4-4 0,2 2 40,-2-2 1,-10 5-54,-7-5 1,0-2 22,6 2 1,-3 1-95,-3 5 1,2 0 83,-8 0 0,6 0-17,-6 0 0,-6-6 115,-5 0 14,-1-7-62,6 11 1,-5-12 244,-1 8-174,-7 1-35,4 5 199,-8 0-288,0 0-166,-8 0 0,1 2 183,-5 3 1,4-1-18,8 8 0,-5-1 30,-1 7 0,0 5-11,6 0 0,-6-6 73,1-6 1,-1 7-79,6 5 0,2 0 67,3-6-32,5 0 1,2-5 1,-1 0 1,6-9 33,6 3 0,-5-4-4,-7-2 1,1-6 74,5 1 1,-2-9-96,-3 3 0,9-11 92,-4-1 0,-3-2-82,-8 2 1,-4-4 265,-2-7 1,0-1 5,0 1 1,0-1-6,0 1 0,-6 5-63,0 0 1,-5 6 129,5-6-706,-8 8 313,5-4-1005,-9 8 1,-1 9 1024,-4 8 0,-4 15 0,-7 12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16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329 380 8096,'0'-9'-1876,"0"-7"1922,0 7 0,0-3 248,0 1-125,0 7-68,0-11 0,0 11 249,0-8-231,0 8 174,0-11-139,0 5-64,0 1 0,-2-1 14,-3 4 0,1 4-129,-8-3 1,1 3 67,-6 2 1,-1 6-4,1-1 1,0 9-47,-1-3 0,-5-1 57,0 1 1,0 1 0,6 5 1,-2 1-13,-4-1 0,9 6 138,-3 0 0,3 6-18,-3-6 1,8 8 81,3-3 0,4 5-154,2 2 1,2-1 10,4 1 0,3-1-51,8 1 1,6-8-114,1-4 0,0-6 40,0-5 1,-3 1 85,8-7 0,-3-2-147,3-10 0,2 0 54,-8-11 0,0 2-42,-6-14 1,6-2 1,0-9 1,1-3-152,-7-3 1,-6-9 88,1 3 1,-8-6 91,2 0 1,-5 7-160,-1-1 1,-1-4 125,-5 10 1,-4 0-108,-7 11 0,-8 4-45,-4 8 1,-6 8-430,-5 15 656,4 8 0,-22 17 0,4 11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5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553 104 7872,'10'-7'914,"-10"-3"0,-10-5-830,-7 3 0,-6-1 23,0 7 1,-6-7-57,6 1 0,-8 4 99,3 3 1,-5 3 156,-2 2 1,3 7-67,3 5 0,-4 3-86,4 3 0,4 7 115,2 3 0,-2 5-136,2 2 1,0 7 416,6 4 0,2 10-151,3 1 1,2 1-127,5-6 1,3 0-61,-4 0 0,4-8-282,2-4 0,8 1-272,3-7 317,-3 12 1,9-27-216,1 5 1,1-7-810,10-11 717,-8-1-52,11-5 1,-5-2-395,8-3 1,5-9 138,1-15 69,-9 8 0,1-19 150,-4 11 0,-4 2 363,-2-2-28,-4 8 0,-7 4 271,-1 11 175,-7 4 0,4 12 430,-8 7 1,0 2 180,0 10 1,0-6-379,0 6 0,0-8-226,0 2 58,0 4-1538,0-8 819,0 6-848,0-15-1434,0-2 976,0-24 894,0 5 0,-8-14 703,-4 7 0,-11 1 0,-4-8 0,-7-2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17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8157,'6'-28'0,"-1"-1"0,3 8 478,-2-2-419,-4 3 0,7 11-424,-3 3 372,-4 4 0,13 4-55,-3 4 1,-3 9 29,3 8 0,-6 8 96,5-2 1,-5 3 120,6 3 0,-7 2-93,7 3 1,-6-2 65,5 8 0,-5-3-104,5 9 0,-7-6-69,2 6 0,-4 5 42,-2-5 1,0-2-18,0-4 1,0-2-110,0 3 1,0-5 80,0-8 0,0-1 58,0-4 1,0-2-36,0-4 113,-8-4-124,6 6 5,-5-8 1,7-5-45,0-1-30,0-7 411,0 4-319,0-8 0,-6-2-26,0-4 1,0 2 18,6-7 0,0-1-125,0-5 0,2-6 113,4 0 0,2-8-2,3 2 0,5 2-10,-5-1 1,5-1-22,1-6 1,2-5 70,4-1 1,-2-5 25,8 6 0,-6-8 89,6 2 1,0-4-132,5-2 0,-1 2 81,-4 4 1,9-8-13,-3 8 0,1-6 11,-7 12 0,4-1-30,-4 7 1,3-1-8,3 1 1,0 1-152,-1 4 0,1-2 66,-1 8 1,1 0-351,-1 6 0,1 0 164,0-1 0,-1 3-472,1 4 1,-1 3 26,1 8 639,0 0 0,7 8 0,2 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1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225 208 8457,'0'-10'-555,"6"1"-60,-1 3 1,1 2 419,-6-8 489,8 9-264,-6-13 0,11 12 18,-7-7 155,0 7-160,1-11 1,-3 11 78,8-8 1,-6 3 143,5-3 0,-1-3 378,1 3-445,5-3 0,-13 0 415,9 3-159,-8 4-468,4 8 151,-8 0 0,-2 0-176,-4 0 0,2 8 119,-8 4 0,1 3-140,-6 2 1,5 8 112,1 4 1,-1-2-4,-5 2 1,5 0 27,1 5 1,7-5-29,-2 0 1,-2-8 162,3 2-158,-1 4 0,8-8-9,4 4 0,3-11-57,8-7 1,3-3-162,3-2 0,-2-2-257,8-3 0,0-7 200,5-11 1,1 2-115,-1-8 1,-1 6 72,-4-6 0,-4 6 170,-8-6 1,0 2-60,1-1 0,-9 1 21,-3 4 0,2 3 68,-3-3 1,1 10 161,-6 1 0,-2 9 58,-3-3 0,1 4-125,-8 2 0,1 8 71,-7 3 1,7 12-115,-1 6 1,1-2 128,-7 2 0,3 5-28,4 7 0,-5 7 131,5-2 1,1 6-17,-1 5 1,-1-1-138,-5 7 0,-1-7-50,1 2 0,-6-4 74,0-3 0,0 1-165,6 0 0,-3-8 88,-3-3 1,4-7-118,-4-5 1,4-4 20,2-8 0,-6-1-150,-1-5 1,-4-3 71,5-8 0,0-8 41,5-3 1,-3-14 419,4-10 0,-2-1-130,13-10 1,0 1 448,6-1 1,2 2-237,4 4 0,5 5 28,12 1 1,4 1-82,8 10 1,-1 0-43,1 6 0,5-1-778,1 1 1,-1 7 337,-5 5 1,-1 3-916,1 2 1,-1 0 574,1 0 0,-6 0 496,0 0 0,-1 0 0,7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19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8499,'8'-17'2316,"-6"7"-109,6 2-1536,-8 8 1,0 8-153,0 4 1,-2 3-187,-4 2 1,-4 6-940,-7 0 0,6 8-364,-1-2 0,2 4 970,-1 1 0,-4 9 0,5 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174 156 8469,'-17'0'0,"-1"0"-119,1 0 0,5 2-51,1 4 1,-1-4 160,-5 4 0,6-2-269,-1 1 672,0-3 137,-5 6-112,8 0 1,1-4-86,8 7 1,0 1-110,0 5 0,2-6-1,4 1 1,-3-2-139,9 1 0,-1 3 175,7-9 0,5 1-222,0-6 0,2 0 5,-2 0 0,-2-2 24,8-4 1,-8-3-142,2-9 0,-4 1 101,-1 0 0,-3 0-98,-4-1 0,-3 1 68,-8 0 1,0-1-166,0 1 0,-2-2 53,-4-4 1,-1 4-37,-5-4 0,-9 3 113,4 3 1,-4 7-13,3 5 1,-5 3-664,0 2 0,-6 7 23,6 5 689,0 11 0,-2 4 0,-2 8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122 157 8259,'2'-35'339,"3"0"1,-3 8 550,4 4 1,2 10-170,-3 1-794,9 9-428,-12-5 450,6 8-54,-8 0 0,-2 13 184,-4 5 0,-2 10-158,-3 1 0,-5 4 126,5 2 1,-3-1-140,3 1 0,-3-6-23,9-1 1,-1-7 178,6 3 1,0-5-143,0-2 0,2-7-210,3-5 0,-1-3-130,8-2 0,1-2 143,10-3 1,-2-5 10,8-7 0,-6-2 113,6-5 0,-8-1 89,2-3 1,-3-3-67,-3 8 1,-6 0 287,1 6 23,-8-1 508,3 9-402,-7 1 1,-5 23-102,-1 8 0,-8 10 136,3 7 1,-4 5-86,-3 6 0,7 1-56,-1 0 0,1 4-18,-7-4 0,3 7-323,4-13 0,-3 8-37,8-8 0,-5-3-70,5-3 0,-7-3 77,1-3 0,-3-7 52,-3-4 154,1 4 0,0-14-140,-1 5 270,1-13 0,2-5 134,3-11 1,5-10 181,7-2 0,0-6 38,0 6 0,7-6 223,5 6 0,11 0-324,6 6 0,3-1-155,3 1 0,-2 0-162,-5-1 0,5 1 104,-4 0 1,2 5-1092,-3 1 1,3 7-95,-8-2 1,6-1-1667,-6 1 2663,0 0 0,-5 6 0,-1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8457,'25'-11'-323,"4"-1"1,-2 7 132,2-7 0,-6 8 1391,6-1 0,-8 3-492,2 2 0,-10 0-435,-1 0 0,-8 9-738,2 8 0,-6 1 336,-6 5 0,-4 4-339,-7 2 1,-8-3 295,-4 3 1,-2-8-227,3 2 0,3 1 299,7-7 1,3 4 340,3-10 1,5-1-77,7 2 0,9-9 354,9 3 1,7 2-261,9-2 0,8-1-23,5-5 0,4 0-1440,7 0 1202,4-7 0,7 5 0,0-6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2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8338,'0'-17'945,"0"0"42,0-1-650,0 9 0,2-5 99,3 9-12,-3-1-147,14 6 0,-15 2-38,5 4 1,-4 5 50,-2 12 1,-2 4-34,-4 8 1,-3 1-341,-8 4 1,1-3-94,5 3 1,-3-3-100,8-3 1,1-1 131,5-4 0,2 2-68,3-8 0,5 0 2,7-6 0,3-5 7,3-1 0,-2-7-246,8 2 1,-6-4 92,5-2 0,-5-2-14,6-4 0,-8-4 197,2-7 0,-3 0 57,-3-1 0,0-5 12,1 0 0,-9-7 0,-3 1 1,-4 4 46,-2 2 0,0 4-189,0 1 501,0 1-178,-8 7 0,-1 5 47,-9 10 1,1 7 17,0 11 1,-1 4 162,1 7 0,2 9-62,3 3 0,-3 4 185,3 2 0,-5 5-133,-6 1 1,2 7-85,-8-1 0,6-1-361,-6 6 0,0 2 306,-5 10 1,7-4-189,4-8 1,4-13-78,1-4 0,3-12-195,3 0 1,-3-11 133,3-6 0,3-4-16,-3-1 0,1-9 156,-7-3 0,1-4 0,0-2 1,0-8 361,-1-3 1,-1-6-269,-4-7 0,10 3 337,-5-7 1,5-1 69,-4-6 0,7 6 136,4 0 1,4 1-172,2-7 0,2 6 83,4 0 1,4 3-268,7-3 1,8-2 4,4 8 0,5-6-209,7 6 1,-3 0 63,8 6 0,0 1-854,6 5 1,0 3-230,0 8 1,-2 0-679,-4 0 0,-4 2 623,-7 4 1025,-8 3 0,-2 16 0,-8 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3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8990,'0'-9'1621,"0"1"1,1 8-1304,5 0 0,-4 2 15,4 4 0,-4 3 32,-2 9 1,0-1-348,0 0 0,0 0 160,0 1 1,-6 5-416,0 0 1,1 0 177,5-6-692,0 0 253,0 1-123,0-1 27,0-7-47,0-3 352,7-7 1,3-7 135,7-5 0,0 3-305,1-3 1,-1 0 102,0-5 0,1 6 6,-1-1 0,0 3 117,0-3 1,1 2 127,-1 5 119,0 3 0,-5-6 849,-1 8 1122,-7 0-991,4 0-117,-8 0 0,0 2-280,0 4 1,0-2-557,0 7 1,0-5-67,0 5 0,0-5-127,0 6-119,0-9 1,2 5-672,4-8 0,3 6-266,8 0 1,1-1 478,-1-5 1,0-1 264,1-5 0,5 4 157,0-4 1,0 4 293,-6 2 0,6 0 892,0 0 211,0 0 1,-5 8 3,-1 3 0,-6 5 974,1 1 1,-8 6-774,2 0 0,1 0-650,-1-5 0,0 7-1069,-6 3 0,0 9 305,0-3 0,-2-1-36,-4-10 1,4-9-774,-4 3 0,3-6 927,-3 1 0,4 3 0,-6-5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4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8417,'0'-18'-981,"1"3"1457,5 3-294,-4-3 1,8 5 175,-4-7 1,-3 0-80,9 0 1,-6 5 267,5 0 1,-5 1-61,6-6 1,-3-1-151,3 1 0,1 0-32,-7 0 1,5 5 270,-5 0-376,0 1 1,-6-1 369,0 1-199,0 7 8,0-4-329,0 8 37,0 0 1,-8 6-134,-3 0 0,1 9 151,-1 3 0,-1-1 19,-5 6 1,5 4-176,1 2 0,7 1 150,-2-1 1,-2 4-43,3-4 0,-1 3 32,6 3 1,0-6-143,0 0 0,0-6-76,0 5 0,0-6-189,0 1 1,0-2 43,0 2 1,0-4-128,0 4 0,2 4-2335,4 2 2736,-5 3 0,15 3 0,-7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25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6383,'0'-9'-337,"0"1"368,0 0 1,2 4 383,4-7-158,-4 7-107,5-11 100,-7 13 45,0-14-99,0 14-5,0-5 289,0 7-290,0 0 13,0-8 0,2 6 90,4-4-136,-4 5 0,8-1 26,-5-4-248,-3 4 52,14-6 0,-7 8 117,9 0 1,-7 0-174,1 0 1,-1-6 136,6 1 0,1-1 46,-1 6-47,0 0 0,1 0 7,-1 0 0,-6 0-68,1 0 1,-6 6 3,5-1 0,-7 3-16,2-2 115,3-4-186,-7 13 0,8-7 108,-4 3 3,-4 5 1,5-12-16,-7 7 1,0 1 30,0 5-40,0 0 1,0 1 3,0-1 0,0 0-11,0 0 1,0 1 19,0-1 1,0 2 2,0 4 0,-2-3-8,-3 3 1,3-4-70,-4-2 1,4 2 24,2 4 1,-6-3 3,1 3 0,-9-4 25,3-2 1,1-5 2,-2-1 0,-1 1 24,-10 5 1,4-5-27,-4-1 0,2-7-13,-3 2 1,3-4 15,-7-2 1,6 0 80,-1 0 0,4 0-58,2 0 0,5-6 5,1 0 1,5-7-81,-6 1 1,9-3-146,-3-3 0,4 7 190,2-1 0,8-7 0,1-8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5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7872,'-9'0'1705,"3"0"-1009,12 0 0,3 0-248,9 0 1,5 0 63,0 0 1,2 0-143,-2 0 1,2 0 176,4 0 1,3 0-244,-3 0 0,2 0-387,-2 0 1,3 6-1470,-3-1 1,2 1 1551,-2-6 0,4-7 0,-7-3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0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2335 8168,'0'-18'-1598,"0"7"1312,0-1 244,0 8 205,0-3 6,0-1-153,7 6 207,-5-13-201,14 13 1,-13-12 208,9 9-110,-8-9 1,11 10-47,-3-7 0,-3 5 90,3-5-140,-1-1 1,7-5 12,-1-1 0,0 1-146,1 0 164,-1 0-17,0-1 1,0 1-37,1 0 33,-1-1-59,0 1 1,1 0-7,-1 0 1,0-1 22,0 1 0,3-2-4,3-4 0,-4 3 4,4-3 1,2 2-3,-2-2 0,2 4-17,-2-4 28,-4 4-2,14 1 1,-12 1-22,8 0 16,-8 0 3,12-8 0,-12 9-1,8-7 1,-8 8-5,2-8 0,-2 3-1,2 3 1,-2 0 52,8 0 1,-8-3 5,2-3 0,2 4 10,-2-4-53,8 4 0,-10-4 18,8 0 44,-8 0-44,12 5-32,-6 1 1,1 0 6,1 0 1,-6 5-21,6 0 0,-6 7-95,6-7 1,-6 6 89,6-5 1,-6 5-15,6-5 0,-6 1 85,6-2-76,0-3 11,-3 5 1,7-7 207,-4 0 22,-4 0-172,8-1 1,-12 1 100,8 0 0,-3-1-104,3 1 0,2 2 10,-8 3 0,8-3-39,-2 3 1,1 3-2,-1-3 0,4 6-22,-4-5 1,-2 5 38,1-5 1,1 5-143,6-6 0,1 7 88,5-7 0,3 6-8,8-5 0,2-1-28,3-5 0,-1 0-120,7-1 0,-5 1 208,5 0 0,-7-1-8,2 1 0,-4 6 74,-3-1 1,-4 2-120,-1-1 1,-6-4 207,6 3 0,-6 2-25,7-1 1,-7 1-90,6-1 1,0 1-53,6 4 0,2 3-2,3-9 0,3 0-16,3-5 1,5 2-18,-5 3 0,4-3-89,3 3 1,-1-3-59,0-2 0,0-1 148,0 1 1,-5 2-6,-1 3 1,-2-3 150,3 3 0,1 3-41,-7-3 0,5 3-30,-5-3 0,5-1-32,-5 7 1,7-6 11,-1 7 1,3-7-89,2 6 0,0-7 52,0 1 0,1-1 5,-1 1 1,-2-3 3,-4 3 0,5-1 128,-5 1 0,-3-1-126,-3 7 1,3-7 37,-2 1 0,5 5-4,-5 1 0,-1-2-1,-5 2 0,6-5-70,-1 5 1,7-2 72,-7 3 0,9 3-150,-3-4 1,4-2 83,3 2 1,-1-5-7,0 5 0,-2-2 19,-3 3 0,3 3 1,-4-4 0,5 4-2,1 2 0,-6 0 0,1 0 1,-3 0-23,2 0 1,5 0 22,-5 0 1,-1 0 1,1 0 1,-2 0 7,3 0 0,3 0-1,-3 0 1,-3 0-6,2 0 0,1 0 1,5 0 1,-6 0 5,1 0 0,-1 0 4,6 0 0,-1 0 3,-5 0 1,4 0-11,-3 0 1,3 0 2,2 0 1,0 2-3,0 4 1,1-4-92,-1 3 0,0-3 53,0-2 0,0 6-7,1 0 1,-1 2-13,0-3 1,0-3-11,0 4 1,0-4 132,1-2 1,-1 0-102,0 0 1,2 0 229,4 0 0,-10 0-114,4 0 0,-3 2-57,3 4 0,-2-4 1,-3 3 0,3 3 6,-4-2 1,3 5-25,-3-5 1,4 6-125,-3-7 0,3 7 5,2-6 1,0 1 97,0-1 0,-5-2-3,-1 8 1,-5-9-15,5 3 0,-7 2 71,2-2 1,-3 1-7,3-1 0,-4-2 122,3 7 0,-3-7-125,-2 2 1,0 2 1,0-3 1,0 3-53,0-2 0,1-4 52,5 4 0,-8 1 64,8-1 1,-8 2-94,7-3 1,-3-3 21,-2 4 0,2 2-82,3-2 0,-3-1 0,4-5 1,1 6 25,-1 0 1,-4 0-6,-2-6 1,-4 0 45,9 0 0,-3 2-31,-2 3 0,-6-3 115,0 4 1,-5-4-85,5-2 0,-6 0 7,6 0 1,-7 0 2,1 0 1,-3 0 4,-3 0 1,3 2-20,3 4 0,-9-4-9,3 3 1,-3 3-59,4-2 1,-1 0 65,1-6 1,-6 1-23,-1 5 0,1-4 8,6 4 1,-6-4 71,0-2 0,-8 6-12,2-1 0,2 1 124,-2-6 0,2 2-148,-2 4 0,-4-4 4,4 4 1,2 1-108,-2-1 1,6 2 118,-6-3 0,6-3-143,-6 4 0,6 2 72,-6-2 0,2 1-47,-2-1 0,-4-4 31,4 4 0,-4 1 13,-1-1 1,-1 2 4,0-2 0,-5-3 19,-1 9 1,6-8-36,7 2 0,-1 1 20,-6-1 0,2 6-21,4-7 0,-2 3 30,8-2 0,-6-4-6,6 3 1,-8 3 68,2-2 1,-4 0 3,-1-6 1,-1 5 6,0 1 0,-5 6 19,-1-7 0,1 7-85,5-6 0,-5 5 30,-1-5 0,1 8-111,5-3 0,0-1 27,1 1 1,5-1-179,0 1 0,2 3 161,-2-8 0,-2 5-32,8-5 1,-8 5 21,2-5 1,-4 2-19,-2-2 1,-5-5 234,-1 5 0,-5 2-117,6-2 1,-8 1 269,1-1 0,3-2-51,-2 8 0,7-7-159,-1 7 0,-3-3-74,3 3 0,-1 1-13,7-7-12,-1 8 0,0-7-76,1 5 75,-1 3 1,-2-11 6,-3 8 64,3-9 0,-7 7 98,3-4-57,5-4 0,-8 7-67,3-3 0,4-4 11,-3 4 1,-2-2-6,1 1 0,-5-3-2,5 4 1,-5-2-30,6 2 66,-9-4-167,13 5 92,-14 1 2,13-6 1,-11 7 10,8-3 1,-7-4-1,7 4 1,-6-4-2,5-2 1,-5 0-6,5 0-6,1 8 0,5-7 14,1 5 0,-7-4-36,1-2 0,-3 2 33,3 4 1,3-4-2,-3 4 0,-3-5 11,3-1-4,-1 8 1,7-6 7,-1 4 0,-6 2 4,1-3 0,-2 3-12,1-2 0,4-4 2,-3 3 1,-2 3 9,1-2 0,-1 2 15,1-3 1,5-1 1,-5 8 1,-1-8-19,1 1 0,-5 3 3,6-2 0,-7 1-18,7-1 0,-6-2 15,5 8 1,-1-7-32,1 7 0,5-8 28,-5 1 0,-1 3 11,1-2 25,1 7 0,5-5 4,0 4 0,-5-3 26,-1-3 1,1-4 15,5 4 1,-5 1-38,-1-1 0,-5 2 4,6-2 1,-7-5-39,7 5 0,-6 2 87,5-2-245,-7 7 130,11-3 1,-11-1-13,8-3 0,-6 2 35,5-2-16,-7-1 0,11 1 27,-3 0 0,-3 0-3,3-6 1,-8 2 275,2 3-253,3-3 149,-7 6-94,14-8-177,-7 8 126,1-6-10,-3 5-26,-7-7-1496,0 0 1479,-7 0 0,-3 8 0,-7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7643,'0'-10'-863,"0"0"1237,0 5-194,0 3 1,0-8 616,0 4-225,0 4-168,0-5-30,0-1 341,0 6-593,0-5 1,0 5 192,0-4-13,0 4-327,-8-6-44,6 8 0,-6 8 136,8 3 1,0 7 114,0 5 1,-2 6-28,-3 11 0,3 2 117,-4 4 1,-2 10-160,2-4 1,1-2 28,5-4 1,0-2-46,0 2 1,0-3-108,0-9 0,0-1-125,0-4 106,0-4 16,0-8 1,0 0-83,0 1 0,0-7-290,0 1-435,0-9-18,7 5 215,-5-8 1,12-8 86,-8-3 1,-1-4-74,-5-3 0,0-1-114,0-4 723,0 4 0,8-14 0,2 6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6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7970,'9'-17'-175,"7"0"-94,-5-1 0,5 1 179,1 0 0,2-6 263,4 0 1,4-2 43,8 2-32,-1 4-255,1-6 0,-1 1 407,1 1 1,0 2-155,-1 10 1,1-5-130,-1 5 0,-1 1-69,-4-1 0,3 5 27,-3-6 1,-4 9-2,-2-3 0,-4 4-30,-1 2 0,-1 0-3,0 0 1,1 0 6,-1 0 1,-6 0-194,1 0 181,0 0 1,3 2-120,-4 4 119,-3-4 1,-2 13-26,0-4 1,1-1 32,-1 2 1,-4-7-5,4 7 0,-2-6 20,1 5 0,-3-5 15,4 5 0,-2-1 115,2 2 13,-4 3-79,5-5 0,-7 1 124,0 1 1,0-1-100,0 6 0,0 1 116,0-1 1,0 6-80,0 0 0,0 6 17,0-6 1,0 14 76,0-3 0,6 12-59,0 0 1,0 6 127,-6 6 0,0 5-55,0 12 1,0-2-68,0 8 0,0-8-133,0 2 1,0-6 117,0-6 1,0-3 35,0-8 0,0-2-2,0-4 1,0-10-121,0-7 1,0-8 73,0 2 1,0-3-141,0-3 133,0-7 188,0-3-378,0-7-125,0 0 0,-2-7-392,-4-5 1,-4-5 203,-7-6 0,0-4-232,-1-8 0,-5 1-634,0-1 1,-6-1 1238,6-5 0,-15-3 0,1-8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7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7897,'0'-10'847,"2"-3"-837,4 7 0,3-6-24,8 7 0,1-9 485,-1 3 0,2-3-140,4 3 1,-3-5-70,3 5 1,-4-3-295,-2 3 1,0-5-266,1 5 1,-3 1-51,-3-1 0,1 5-956,-7-5 327,0-1 514,-6-5-153,0 7 361,0-5 254,0 5-65,0 0 65,-8 3 0,4 7 164,-7 0 0,5 2 198,-6 3 1,6 5 30,-5 7 0,5 3 345,-5 3 0,5 2 253,-6 3-507,1 5-172,1-6 1,-3 8-431,7-1 117,-7 1-81,11-8 0,-12 5-117,8-3 1,1-4-157,5-2 0,0-4-553,0-1 1,2-9 359,3-3 0,-1-6 91,8-6 1,-1-3 456,7-9 0,5 1 0,0 0 0,0 5 154,-6 1 0,0 7 20,1-2 0,-7 4 203,1 2 1,-3 8 58,3 3 0,1-1 430,-7 2 1,2-1-462,-3 6 1,-3 1-295,4-1 1,-4 0-845,-2 1 1,0-1 485,0 0 1,-2 0-1386,-4 1 1632,-3-1 0,-16 0 0,-2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7897,'-17'7'2439,"7"-5"-2068,2 6 1,10-8 0,4 0 0,4 0-203,7 0 0,8-2-95,4-4 1,4 2 31,1-7 0,6-1-253,1-5 1,-1 0-306,-5 0 1,-1 5-1616,1 0 2067,-1 1 0,1-6 0,0-1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7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11096,'17'7'1076,"-1"3"1,-3 5-417,-1-3-444,-9 3-347,13-5 1,-12 1-298,7 1 0,-5-2-469,5 1-1230,-7 4 1086,4-5-557,-8 7 502,0-7 1096,0-2 0,8-16 0,1-2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7893,'10'0'935,"-3"0"-169,-7 0-18,0 0-615,0 7 0,2-3 165,4 8-276,-4-1 0,6 12-153,-8 0 108,0 8 1,-2-4-6,-4 8 13,4 7-307,-21 2 293,12 8 1,-16 6-123,4-1 0,1 10 67,-6 3 0,5-7-68,-6 6 1,8-11 27,-2-1 1,3-5-114,3-6 1,0 2 99,-1-7 87,9-1-34,-6-13 0,7-2 175,-4-8-161,5-7 54,-1 5 0,4-13 93,-7 4 0,5-4 123,-6-2 1,6-6-195,-5 0 0,7-13-85,-2 2 1,4-6-160,2 0 0,0-2-216,0-4 0,8-4 166,4 4 0,-1 5-111,6 0 125,-3-2 210,11 6 0,-8-3 90,0 12 1,1-3-104,-1 9 1,2-7 106,4 6 0,4-5 22,8 5 1,-1 0 268,1 6 1,2-6 165,3 1 0,-4-1-178,5 6 0,-5 2 142,-1 4 0,-8 3-133,-4 8 1,-4 3 36,-2 3 1,-5-4-210,-1 4 1,-7 2-177,2-2 0,-6 0 32,-6-6 1,2 5-252,-7-5 0,-6 4 8,-7-9 1,1-5 124,6-1 1,0-4 444,0-2 1,5-2-35,0-4 1,3-5-11,-3-12 0,-1 1-40,7-6 1,0 5 152,6-6 1,0 8-198,0-2 1,8-2-348,4 2 0,3 5-571,2 7 1,1 1 441,-1-1 1,2-3-1832,4 8 2106,4 1 0,0 5 0,-2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9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7912,'0'-17'1082,"0"7"-918,0 3 0,2 5-266,4-4 130,-4 4 1,8-6 134,-5 8 0,-1 2 82,8 4 1,-7-2 23,7 7 1,-8 3-107,2 9 1,1 2-106,-1 4 1,0 3-23,-6-3 1,0 2 26,0-2 0,0 3-229,0-3 0,0-4 82,0-2 1,0-4-176,0-1 202,0-1 1,-2-2-294,-4-3 293,4-4 1,-6-10-4,8-4 1,0-4-101,0-7 0,6-6 128,0 0 0,7-2-191,-1 2 1,-2-2-11,1-4 0,1-2-21,5 8 1,0-2 152,1 2 0,-3 10-27,-4-4 0,5 5 77,-5 0 1,-1 5 199,1 7 54,-7 0-118,12 0 319,-14 0 229,5 0-424,-7 7 31,0 3 1,0 7 115,0 1 1,0-1-92,0 0 1,2 1 151,4-1-333,-4 0 1,7 0-152,-3 1 1,-4-7-84,4 1 72,-4-8-75,6 3 1,-5-7 131,9 0-358,-8-7 219,11-3 1,-5-9-99,7-4 1,0 2-214,1-8 1,1 2 136,4-2 1,-4-2-41,4 8 1,2 0 213,-2 6 0,0 7-35,-5 5 1,-7 3 562,1 2-200,-9 7 147,13 3 0,-14 9 436,4 4 1,-5-2-228,-1 8 1,0-6 327,0 6 1,0-8-398,0 2 1,0-4-28,0-1 0,2-1-434,4 0 1,-2-1 81,7-5 0,-1-1-527,2-4 0,3-4 1,-3 3 1,3-3-1101,2-2 937,0-7 0,1 5-335,-1-4 1,-5 4 947,-1 2 0,1 0 0,5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3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7920,'10'-11'401,"-4"-1"720,-4 9-1104,-2-5-23,0 8 1,-2 0 31,-4 0 1,0 2 120,-11 4 0,3 3-178,-9 8 1,-4-3 157,-1 3 1,3-3-95,2 9 0,-2-4 18,2-2 1,-6 0-261,6 1 0,0-3 336,5-3 1,1 3-71,0-3 0,5-3 226,1 3 1,7-7-15,-2 7 0,4-6 29,2 5 0,2-5-91,4 6 0,3-7 35,9 7 0,1-6-60,4 5 0,-2-7-7,8 2 1,-2 1-205,2-1 1,3 0 51,-3-6 1,-2 2-529,2 4 1,-8-4 59,2 3 0,-4-1-133,-1 2 0,-1-4-122,0 4 1,-5-4 699,-1-2 0,1 7 0,5 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0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7887,'18'-18'0,"-3"7"-97,-3-1 1,3 8-159,-3-1 0,-3-3 716,3 2 1133,-8 0-349,11 6-784,-13 0 1,5 2 49,-7 4 1,0 4-297,0 7 0,0 6-54,0 0 0,-5 2-77,-1-2 0,-2-2-224,3 8 0,3-2-367,-4 2 0,2 2 173,-2-8-648,4 0 375,-5-6 288,7 0 1,2-7 96,3-4 1,-3-6 277,4-6 0,4-4-178,1-7 1,-1-2 61,1-4 1,-1-4-230,1-8 1,5 6 120,-5 1 0,5 5-70,1-6 1,0 8-120,1-2 136,-1 3 140,0 3 1,-2 6 319,-3-1-55,3 8 0,-11-5 905,8 3 390,-8 4-1057,11-6 1,-5 8 263,7 0 1,-6 2-220,1 4 1,-2 3 39,1 9 1,4 1 14,-3 4 1,-2-2 87,1 8 1,-5-8-297,5 2 1,-5 2-141,6-2 0,-7 6-966,7-6 1,-6-2 560,5-9 1,-5 3-1463,6-3 0,-1-3 328,6 3 1365,1-8 0,-1 3 0,0-7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47:3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7885,'12'0'561,"-1"0"1,1 2 0,7 3 178,4 7 0,-4 3-298,4 3 0,-4 5 300,-1 0 1,-1 0-277,0-6 0,-1 0-278,-5 1 0,3-7-1193,-9 1 777,9-8-1970,-12 11 1678,6-13 1,-8 8-393,0-5 1,-2-1 911,-4 8 0,-11-1 0,-10 6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0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9383,'9'0'4720,"-1"1"-3292,-8 5 1,-9 4-1552,-9 7 0,-11 2-2254,-17 4 2377,-7 4 0,-24 16 0,-2 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1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8041,'0'-9'317,"8"1"-888,3 8 0,5-2 498,1-4 1,8 4 525,4-3 0,5 3 113,7 2 0,1-6-261,4 0 1,4 0-21,-4 6 0,2-5-179,-2-1 0,4 0-172,-4 6 1,-3 0 0,-3 0 0,-5-6-219,-7 1 0,3-1-6,-8 6 0,-6 0-202,-5 0 1,-8 2-42,2 3 1,-4-1 140,-2 8 1,-2-6 391,-4 5 0,-4 1 0,-15 5 0,-2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1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7328,'17'0'-682,"3"0"1323,3 0 1,6 0-209,11 0 1,4-7-61,8-5 0,6 3-43,-1-3 0,9 3 191,-3-3 1,2-1-390,-1 7 1,-1-2-241,-11 2 0,2 4-582,-14-3 0,1 3 452,-7 2 0,-7 0-501,-4 0 1,-9 0 220,-3 0 0,-7-2 518,2-4 0,-12 4 0,-4-6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1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8051,'2'-10'1316,"4"4"0,4 4-1280,7 2 0,2 6 199,4 0 0,4 7-30,8-1 1,-1 9 83,1 2 0,5 2-1,1-2 1,5-2-255,-6 8 0,6-2 93,-5 2 1,-3 3-65,-9-3 1,2 2-99,-8-2 0,0 3 41,-6-3 1,-7 2 61,-5-2 1,-5 9-173,-5-3 1,-13 3-39,-11-3 0,-5 7-297,-6 4 0,-5 2-118,-7-2 0,1 2 79,-1-7 383,8-1 1,-6-5 0,5-1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7993,'9'-7'0,"7"-3"215,-5-7 0,4 5 234,3 1 0,9 7 1,5-4-70,7 0 0,1 7-223,-5-5 1,-3 12-137,-3 5 0,0 4 178,-12 3 0,4 1-140,-9 4 1,-4 2-176,-3 4 0,-5 3 124,-5-3 0,-5 6-373,-7 5 0,-2-3 113,-5 3 0,-2-3-55,-9-3 0,6-5 163,0 0 0,6-10 35,-6-2 0,8-1-56,-2-11 0,4 1-118,2-6 55,-1 0 1,3-9 98,4-9 0,3 1-143,8-6 0,0-2 213,0 2 0,0 0 390,0 6-277,0 7 56,0 2 0,6 18 114,-1 7 0,1 8 347,-6 10 0,0 1 99,0 5 1,0-3-196,0 8 0,0-11-130,0 5 0,0-13-352,0 8 0,0-10-306,0 3 1,6-12 164,0 1 0,1-5-63,-1-1 0,-2-3-71,8-8 1,-7 0-348,7 0 1,-6-8-770,5-3 1398,-7-5 0,11-9 0,-5-2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3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11 8702,'0'-10'-52,"8"18"0,-7 3-176,5 12 74,-4-4 0,-4-1 161,-4-1 0,3 2 320,-9 4 0,6-4-203,-5 5 1,5-3 9,-5 2 1,7-4-140,-2 4 0,4-4-12,2-2 0,0-5 160,0 0-161,8-1 0,1 1 14,9-1 1,5-7-81,0 2 1,0-4-3,-6-2 1,4 2-32,-4 3 0,8-1-154,-13 8 1,5-7-1,-11 7 1,0 0 117,-6 5 0,-2 0-32,-4 0 0,0 3 76,-11 3 1,4-4 11,-10 4 1,-2-4 81,1-2 0,1 1 229,6-1 1,0-5-13,0-1 0,5-5 642,1 5-221,7-7-115,-4 12-427,16-14 1,1 7 24,9-3 0,5-4-171,0 4 1,0-4-45,-6-2 1,-2 1-563,-3 5 472,3-4 0,-7 13-86,4-3 0,-7 3 287,-10 3 0,-1-1-92,-12 0 0,3 2 189,-14 5 1,0-3-9,-5 8 1,5-8 159,0 2 1,2 2-49,-2-2 0,5 0 84,6-6 0,1 0-109,0 1 0,7-7 60,4 1-268,4-1 0,4 5 80,4-5 0,6-1 14,11-4 0,-4-5-68,13 7 0,-5-10 9,8-4 1,-6 3-59,0-9 1,-8 1-186,2-7 0,-4 7 46,-2-1 0,-5 3-174,-1-3 1,-7-3-268,2 3 454,-12-3 0,-3-3-72,-9 1 0,1 8 171,0 3 1,-1 4 295,1 2 0,0 0-45,0 0 1,5 10 162,1 7 1,7 2-94,-2 10 1,2 0 37,-2 5 1,4 7-42,-3-1 0,5 6-41,5-6 0,-1 1 97,8-7 0,-3 7-221,3-1 0,3-5-192,-3-7 1,-3-4-129,3 4-84,-1-7 0,1 4-106,-1-7-90,-7-9 48,4 7 242,-8-14 1,-2 5-283,-4-7 378,4-7 1,-13-1-655,4-4 795,-5-3 0,-9-2 0,-2-10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3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8005,'-17'0'879,"2"7"-589,3 5 0,-1 3-162,7 2 1,-2 1 46,3-1 0,3 0-453,-4 1-235,4-1 0,10-2 75,3-3 1,7-5-206,5-7 1,3-1 385,9-5 0,7-4 257,4-7 0,-1 0 0,1-1 0,-2 1 0,2 0 0,4 1 302,-4 5 1,-4 1 188,-1 4 1,-11 5 453,-1-5 1,-8 4-31,3 2-72,-5 8-690,-2 1 0,-7 8-206,-5 1 1,-3-7 52,-2 1 0,0-1 0,0 7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3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8409,'18'7'25,"-1"5"0,0 3 266,0 2 1,1 8 64,-1 4 0,-5 4-62,-1 1 0,-1 1 144,1 0 1,-1-1-222,-4 1 1,-4 5-15,3 0 0,3 1-395,-2-7 1,0-5 26,-6 0 1,0-2-344,0 2 265,0-4 14,0-8 217,0-7 7,0-3-45,0-22 0,0-4 138,0-16 0,1-7 81,5-4 1,4-10-24,7-2 1,8-5 10,4 5 0,-2 1-47,2 5 0,-2 8-39,1 3 1,3 12-81,-8 6 1,0 4-180,-5 2 1,-1 7-1091,0 5 580,0 3 698,1 2 0,-1 7 0,0 3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4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8016,'10'-8'0,"5"6"1113,-3-3-651,3 3 0,8 2 98,0 0 0,8 2 8,-2 3 1,2 3-676,-2 4 0,1 3 134,-7-4 1,0 3-343,-5-3 255,-1 5-245,-7-7 1,-3 9-500,-7-1 0,0 0 232,0 1 1,-2 7 571,-3 3 0,-13 5 0,-9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2:08:44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9007,'27'-10'494,"5"-3"-551,-3 7 0,0-5 67,6 5 1,-10-6-89,9 7 0,-5-1-10,0 6 1,-4 2-96,-8 3 1,-2 7 11,-3 11 1,-4 2-186,-8 4 1,-2 4 271,-4-5 0,-6 5 18,-11 2 0,2-3 226,-8-3 0,8 2-94,-2-8 0,4 0 669,2-6 1,5-5 446,1-1-512,7-7 0,-2 4-298,12-8 0,11 0-89,12 0 0,11-8-303,6-3 1,4-5-313,2-1 0,0-6-131,0 0 1,-2 0 248,-4 5 0,2 1-1832,-8 0 2046,-7 0 0,0-1 0,-6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5E19B-CA77-4249-898E-6793B617C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796C50-075D-2044-9AC7-F2D5E552D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28D7C-74F2-8143-BB83-368D505B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06EE74-4037-1046-9BA4-E09EEEC5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0731B-7ABA-E745-BF00-9B0E361C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85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57580-5CB5-E64D-8C06-47134A17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926A41-F90A-B644-A9DB-4A509D4E4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8937E-9733-C849-B10A-6DA5D429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DD066-E2FE-054B-82C0-A5C773EC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D2383-3DE8-A348-9C5B-C3DA085B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7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2A38AA-7AC0-1848-B044-C5E126586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58C63C-5A56-6545-B932-1AC46A9B4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E7BC8-4C57-2A41-832E-BBD43288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0ACED-9007-8A4D-8A4A-A1710590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42966-4AF2-5446-82BE-DB6F17E1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8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33A46-1BBC-DB4B-830A-ACD44FDE8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CEC0B-7F23-5F4C-9138-6E9979A3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881BA-D290-4F4A-B287-1711C659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E65511-9007-0C4D-9E50-F38FF56D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03382-766B-D94E-A71F-5F717334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3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AFE83-9662-534B-8239-DA983D4A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EFD927-94EA-6F47-9E5A-0A62EF3C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5FD9C-A6C1-4E42-A401-5A50CCBD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AFB86-E65A-2444-9844-5F17BF78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DF924-7BF6-494B-AFD0-71B16678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5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082B4-E303-1042-98C8-E1BDE291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75466-57BA-6949-832D-8304D31A2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FF33E7-6D19-8F4C-AD8A-2897C8652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23EA58-C95D-9E4E-BE74-18F5B114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9FC65E-5D5B-CE46-8ED7-06BC8315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94D422-B79B-B242-A29A-64B0E864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4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F0983-1010-654B-845A-FCC23E50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20F064-AD7A-9540-83BF-81DE74E46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697764-F300-7D48-A5B1-2768257C7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AE3DC1-BBFB-E946-895C-DE5A34264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993233-9535-754F-AE24-DD0F7E693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40A2FF-F7EB-F342-BE68-43D42FC9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9F5044-7702-CA4D-A696-FBEB655B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F6D71D-64B6-C34D-924C-FE453F22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8F5FE-86E3-DE4A-93E9-3F153363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5F88C2-BDD8-B943-928B-FA45AF2E7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03DB89-6A14-1446-A251-F83ACAE5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39A0AF-D92A-BA47-A438-57ACF342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4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D9E54-A537-2344-AECE-058F7487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99609A-9FEB-F242-8AC1-2980F9E9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31FE9-09BE-9E4A-A27E-7B68DDD6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56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1174F-4AD9-7141-B040-7AE05CED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6F4D16-AB37-DB47-81BB-CB955345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493F4D-8056-F240-961D-E9AB031FA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D2809-6D0E-D84E-A3B9-F99FC525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424A26-9CCE-EB4E-B478-32951CD3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FAB6CB-3F7C-434B-A1F0-20BDF702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46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57981-DCEB-C34F-B0D2-F0900E2A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78073C-8B05-9047-8F18-FC2A0DC42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899D01-6521-F74D-B6DF-CAC9ACCA5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9D4425-F404-B34C-B6CC-8AD16FD0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26AE3C-080D-094F-807D-2CD2C054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8DAA43-92ED-3E4B-8CDE-CDC9696F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7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2534DE-D37C-9A4B-AF7A-45AA6FA7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6C1DF6-869F-FE43-9D1E-106EC3C8F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9A0DA-88ED-964C-B887-FA3377D0A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C7C00-49F5-B94D-B29E-17E7D82EA66C}" type="datetimeFigureOut">
              <a:rPr lang="en-US" altLang="zh-CN" smtClean="0"/>
              <a:t>5/7/20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FE327-45BD-D648-87A4-3B56CCEB4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6B8BFC-FE25-9943-BFB3-4BDB35A35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3C3B-2A28-D84A-ADF6-619AF56B36AB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0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customXml" Target="../ink/ink150.xml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image" Target="../media/image161.png"/><Relationship Id="rId366" Type="http://schemas.openxmlformats.org/officeDocument/2006/relationships/image" Target="../media/image182.png"/><Relationship Id="rId170" Type="http://schemas.openxmlformats.org/officeDocument/2006/relationships/image" Target="../media/image84.png"/><Relationship Id="rId226" Type="http://schemas.openxmlformats.org/officeDocument/2006/relationships/image" Target="../media/image112.png"/><Relationship Id="rId433" Type="http://schemas.openxmlformats.org/officeDocument/2006/relationships/customXml" Target="../ink/ink217.xml"/><Relationship Id="rId268" Type="http://schemas.openxmlformats.org/officeDocument/2006/relationships/image" Target="../media/image133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customXml" Target="../ink/ink168.xml"/><Relationship Id="rId377" Type="http://schemas.openxmlformats.org/officeDocument/2006/relationships/customXml" Target="../ink/ink189.xml"/><Relationship Id="rId5" Type="http://schemas.openxmlformats.org/officeDocument/2006/relationships/image" Target="../media/image2.png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402" Type="http://schemas.openxmlformats.org/officeDocument/2006/relationships/image" Target="../media/image200.png"/><Relationship Id="rId279" Type="http://schemas.openxmlformats.org/officeDocument/2006/relationships/customXml" Target="../ink/ink140.xml"/><Relationship Id="rId444" Type="http://schemas.openxmlformats.org/officeDocument/2006/relationships/image" Target="../media/image221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46" Type="http://schemas.openxmlformats.org/officeDocument/2006/relationships/image" Target="../media/image172.png"/><Relationship Id="rId388" Type="http://schemas.openxmlformats.org/officeDocument/2006/relationships/image" Target="../media/image193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413" Type="http://schemas.openxmlformats.org/officeDocument/2006/relationships/customXml" Target="../ink/ink207.xml"/><Relationship Id="rId248" Type="http://schemas.openxmlformats.org/officeDocument/2006/relationships/image" Target="../media/image123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8.xml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customXml" Target="../ink/ink109.xml"/><Relationship Id="rId399" Type="http://schemas.openxmlformats.org/officeDocument/2006/relationships/customXml" Target="../ink/ink200.xml"/><Relationship Id="rId259" Type="http://schemas.openxmlformats.org/officeDocument/2006/relationships/customXml" Target="../ink/ink130.xml"/><Relationship Id="rId424" Type="http://schemas.openxmlformats.org/officeDocument/2006/relationships/image" Target="../media/image211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image" Target="../media/image134.png"/><Relationship Id="rId326" Type="http://schemas.openxmlformats.org/officeDocument/2006/relationships/image" Target="../media/image162.png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3.png"/><Relationship Id="rId172" Type="http://schemas.openxmlformats.org/officeDocument/2006/relationships/image" Target="../media/image85.png"/><Relationship Id="rId228" Type="http://schemas.openxmlformats.org/officeDocument/2006/relationships/image" Target="../media/image113.png"/><Relationship Id="rId435" Type="http://schemas.openxmlformats.org/officeDocument/2006/relationships/customXml" Target="../ink/ink218.xml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90.xml"/><Relationship Id="rId7" Type="http://schemas.openxmlformats.org/officeDocument/2006/relationships/image" Target="../media/image3.png"/><Relationship Id="rId183" Type="http://schemas.openxmlformats.org/officeDocument/2006/relationships/customXml" Target="../ink/ink92.xml"/><Relationship Id="rId239" Type="http://schemas.openxmlformats.org/officeDocument/2006/relationships/customXml" Target="../ink/ink120.xml"/><Relationship Id="rId390" Type="http://schemas.openxmlformats.org/officeDocument/2006/relationships/image" Target="../media/image194.png"/><Relationship Id="rId404" Type="http://schemas.openxmlformats.org/officeDocument/2006/relationships/image" Target="../media/image201.png"/><Relationship Id="rId250" Type="http://schemas.openxmlformats.org/officeDocument/2006/relationships/image" Target="../media/image124.png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image" Target="../media/image173.png"/><Relationship Id="rId152" Type="http://schemas.openxmlformats.org/officeDocument/2006/relationships/customXml" Target="../ink/ink76.xml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415" Type="http://schemas.openxmlformats.org/officeDocument/2006/relationships/customXml" Target="../ink/ink208.xml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customXml" Target="../ink/ink82.xml"/><Relationship Id="rId219" Type="http://schemas.openxmlformats.org/officeDocument/2006/relationships/customXml" Target="../ink/ink110.xml"/><Relationship Id="rId370" Type="http://schemas.openxmlformats.org/officeDocument/2006/relationships/image" Target="../media/image184.png"/><Relationship Id="rId426" Type="http://schemas.openxmlformats.org/officeDocument/2006/relationships/image" Target="../media/image212.png"/><Relationship Id="rId230" Type="http://schemas.openxmlformats.org/officeDocument/2006/relationships/image" Target="../media/image11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image" Target="../media/image135.png"/><Relationship Id="rId328" Type="http://schemas.openxmlformats.org/officeDocument/2006/relationships/image" Target="../media/image163.png"/><Relationship Id="rId132" Type="http://schemas.openxmlformats.org/officeDocument/2006/relationships/customXml" Target="../ink/ink66.xml"/><Relationship Id="rId174" Type="http://schemas.openxmlformats.org/officeDocument/2006/relationships/image" Target="../media/image86.png"/><Relationship Id="rId381" Type="http://schemas.openxmlformats.org/officeDocument/2006/relationships/customXml" Target="../ink/ink191.xml"/><Relationship Id="rId241" Type="http://schemas.openxmlformats.org/officeDocument/2006/relationships/customXml" Target="../ink/ink121.xml"/><Relationship Id="rId437" Type="http://schemas.openxmlformats.org/officeDocument/2006/relationships/customXml" Target="../ink/ink219.xml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customXml" Target="../ink/ink93.xml"/><Relationship Id="rId350" Type="http://schemas.openxmlformats.org/officeDocument/2006/relationships/image" Target="../media/image174.png"/><Relationship Id="rId406" Type="http://schemas.openxmlformats.org/officeDocument/2006/relationships/image" Target="../media/image202.png"/><Relationship Id="rId9" Type="http://schemas.openxmlformats.org/officeDocument/2006/relationships/image" Target="../media/image4.png"/><Relationship Id="rId210" Type="http://schemas.openxmlformats.org/officeDocument/2006/relationships/image" Target="../media/image104.png"/><Relationship Id="rId392" Type="http://schemas.openxmlformats.org/officeDocument/2006/relationships/image" Target="../media/image195.png"/><Relationship Id="rId252" Type="http://schemas.openxmlformats.org/officeDocument/2006/relationships/image" Target="../media/image125.png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196" Type="http://schemas.openxmlformats.org/officeDocument/2006/relationships/image" Target="../media/image97.png"/><Relationship Id="rId417" Type="http://schemas.openxmlformats.org/officeDocument/2006/relationships/customXml" Target="../ink/ink209.xml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63" Type="http://schemas.openxmlformats.org/officeDocument/2006/relationships/customXml" Target="../ink/ink132.xml"/><Relationship Id="rId319" Type="http://schemas.openxmlformats.org/officeDocument/2006/relationships/customXml" Target="../ink/ink160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image" Target="../media/image164.png"/><Relationship Id="rId165" Type="http://schemas.openxmlformats.org/officeDocument/2006/relationships/customXml" Target="../ink/ink83.xml"/><Relationship Id="rId372" Type="http://schemas.openxmlformats.org/officeDocument/2006/relationships/image" Target="../media/image185.png"/><Relationship Id="rId428" Type="http://schemas.openxmlformats.org/officeDocument/2006/relationships/image" Target="../media/image213.png"/><Relationship Id="rId232" Type="http://schemas.openxmlformats.org/officeDocument/2006/relationships/image" Target="../media/image115.png"/><Relationship Id="rId274" Type="http://schemas.openxmlformats.org/officeDocument/2006/relationships/image" Target="../media/image13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image" Target="../media/image87.png"/><Relationship Id="rId341" Type="http://schemas.openxmlformats.org/officeDocument/2006/relationships/customXml" Target="../ink/ink171.xml"/><Relationship Id="rId383" Type="http://schemas.openxmlformats.org/officeDocument/2006/relationships/customXml" Target="../ink/ink192.xml"/><Relationship Id="rId439" Type="http://schemas.openxmlformats.org/officeDocument/2006/relationships/customXml" Target="../ink/ink220.xml"/><Relationship Id="rId201" Type="http://schemas.openxmlformats.org/officeDocument/2006/relationships/customXml" Target="../ink/ink101.xml"/><Relationship Id="rId243" Type="http://schemas.openxmlformats.org/officeDocument/2006/relationships/customXml" Target="../ink/ink122.xml"/><Relationship Id="rId285" Type="http://schemas.openxmlformats.org/officeDocument/2006/relationships/customXml" Target="../ink/ink14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image" Target="../media/image154.png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customXml" Target="../ink/ink94.xml"/><Relationship Id="rId352" Type="http://schemas.openxmlformats.org/officeDocument/2006/relationships/image" Target="../media/image175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212" Type="http://schemas.openxmlformats.org/officeDocument/2006/relationships/image" Target="../media/image105.png"/><Relationship Id="rId254" Type="http://schemas.openxmlformats.org/officeDocument/2006/relationships/image" Target="../media/image126.png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image" Target="../media/image147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image" Target="../media/image98.png"/><Relationship Id="rId321" Type="http://schemas.openxmlformats.org/officeDocument/2006/relationships/customXml" Target="../ink/ink161.xml"/><Relationship Id="rId363" Type="http://schemas.openxmlformats.org/officeDocument/2006/relationships/customXml" Target="../ink/ink182.xml"/><Relationship Id="rId419" Type="http://schemas.openxmlformats.org/officeDocument/2006/relationships/customXml" Target="../ink/ink210.xml"/><Relationship Id="rId202" Type="http://schemas.openxmlformats.org/officeDocument/2006/relationships/image" Target="../media/image100.png"/><Relationship Id="rId223" Type="http://schemas.openxmlformats.org/officeDocument/2006/relationships/customXml" Target="../ink/ink112.xml"/><Relationship Id="rId244" Type="http://schemas.openxmlformats.org/officeDocument/2006/relationships/image" Target="../media/image121.png"/><Relationship Id="rId430" Type="http://schemas.openxmlformats.org/officeDocument/2006/relationships/image" Target="../media/image214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3.xml"/><Relationship Id="rId286" Type="http://schemas.openxmlformats.org/officeDocument/2006/relationships/image" Target="../media/image142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customXml" Target="../ink/ink84.xml"/><Relationship Id="rId188" Type="http://schemas.openxmlformats.org/officeDocument/2006/relationships/image" Target="../media/image93.png"/><Relationship Id="rId311" Type="http://schemas.openxmlformats.org/officeDocument/2006/relationships/customXml" Target="../ink/ink156.xml"/><Relationship Id="rId332" Type="http://schemas.openxmlformats.org/officeDocument/2006/relationships/image" Target="../media/image165.png"/><Relationship Id="rId353" Type="http://schemas.openxmlformats.org/officeDocument/2006/relationships/customXml" Target="../ink/ink177.xml"/><Relationship Id="rId374" Type="http://schemas.openxmlformats.org/officeDocument/2006/relationships/image" Target="../media/image186.png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16.png"/><Relationship Id="rId420" Type="http://schemas.openxmlformats.org/officeDocument/2006/relationships/image" Target="../media/image209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8.xml"/><Relationship Id="rId276" Type="http://schemas.openxmlformats.org/officeDocument/2006/relationships/image" Target="../media/image137.png"/><Relationship Id="rId297" Type="http://schemas.openxmlformats.org/officeDocument/2006/relationships/customXml" Target="../ink/ink149.xml"/><Relationship Id="rId441" Type="http://schemas.openxmlformats.org/officeDocument/2006/relationships/customXml" Target="../ink/ink221.xml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image" Target="../media/image88.png"/><Relationship Id="rId301" Type="http://schemas.openxmlformats.org/officeDocument/2006/relationships/customXml" Target="../ink/ink151.xml"/><Relationship Id="rId322" Type="http://schemas.openxmlformats.org/officeDocument/2006/relationships/image" Target="../media/image160.png"/><Relationship Id="rId343" Type="http://schemas.openxmlformats.org/officeDocument/2006/relationships/customXml" Target="../ink/ink172.xml"/><Relationship Id="rId364" Type="http://schemas.openxmlformats.org/officeDocument/2006/relationships/image" Target="../media/image181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385" Type="http://schemas.openxmlformats.org/officeDocument/2006/relationships/customXml" Target="../ink/ink193.xml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245" Type="http://schemas.openxmlformats.org/officeDocument/2006/relationships/customXml" Target="../ink/ink123.xml"/><Relationship Id="rId266" Type="http://schemas.openxmlformats.org/officeDocument/2006/relationships/image" Target="../media/image132.png"/><Relationship Id="rId287" Type="http://schemas.openxmlformats.org/officeDocument/2006/relationships/customXml" Target="../ink/ink144.xml"/><Relationship Id="rId410" Type="http://schemas.openxmlformats.org/officeDocument/2006/relationships/image" Target="../media/image204.png"/><Relationship Id="rId431" Type="http://schemas.openxmlformats.org/officeDocument/2006/relationships/customXml" Target="../ink/ink216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image" Target="../media/image83.png"/><Relationship Id="rId312" Type="http://schemas.openxmlformats.org/officeDocument/2006/relationships/image" Target="../media/image155.png"/><Relationship Id="rId333" Type="http://schemas.openxmlformats.org/officeDocument/2006/relationships/customXml" Target="../ink/ink167.xml"/><Relationship Id="rId354" Type="http://schemas.openxmlformats.org/officeDocument/2006/relationships/image" Target="../media/image176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5.xml"/><Relationship Id="rId375" Type="http://schemas.openxmlformats.org/officeDocument/2006/relationships/customXml" Target="../ink/ink188.xml"/><Relationship Id="rId396" Type="http://schemas.openxmlformats.org/officeDocument/2006/relationships/image" Target="../media/image197.png"/><Relationship Id="rId3" Type="http://schemas.openxmlformats.org/officeDocument/2006/relationships/image" Target="../media/image1.png"/><Relationship Id="rId214" Type="http://schemas.openxmlformats.org/officeDocument/2006/relationships/image" Target="../media/image106.png"/><Relationship Id="rId235" Type="http://schemas.openxmlformats.org/officeDocument/2006/relationships/customXml" Target="../ink/ink118.xml"/><Relationship Id="rId256" Type="http://schemas.openxmlformats.org/officeDocument/2006/relationships/image" Target="../media/image127.png"/><Relationship Id="rId277" Type="http://schemas.openxmlformats.org/officeDocument/2006/relationships/customXml" Target="../ink/ink139.xml"/><Relationship Id="rId298" Type="http://schemas.openxmlformats.org/officeDocument/2006/relationships/image" Target="../media/image148.png"/><Relationship Id="rId400" Type="http://schemas.openxmlformats.org/officeDocument/2006/relationships/image" Target="../media/image199.png"/><Relationship Id="rId421" Type="http://schemas.openxmlformats.org/officeDocument/2006/relationships/customXml" Target="../ink/ink211.xml"/><Relationship Id="rId442" Type="http://schemas.openxmlformats.org/officeDocument/2006/relationships/image" Target="../media/image220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image" Target="../media/image150.png"/><Relationship Id="rId323" Type="http://schemas.openxmlformats.org/officeDocument/2006/relationships/customXml" Target="../ink/ink162.xml"/><Relationship Id="rId344" Type="http://schemas.openxmlformats.org/officeDocument/2006/relationships/image" Target="../media/image171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customXml" Target="../ink/ink90.xml"/><Relationship Id="rId365" Type="http://schemas.openxmlformats.org/officeDocument/2006/relationships/customXml" Target="../ink/ink183.xml"/><Relationship Id="rId386" Type="http://schemas.openxmlformats.org/officeDocument/2006/relationships/image" Target="../media/image192.png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113.xml"/><Relationship Id="rId246" Type="http://schemas.openxmlformats.org/officeDocument/2006/relationships/image" Target="../media/image122.png"/><Relationship Id="rId267" Type="http://schemas.openxmlformats.org/officeDocument/2006/relationships/customXml" Target="../ink/ink134.xml"/><Relationship Id="rId288" Type="http://schemas.openxmlformats.org/officeDocument/2006/relationships/image" Target="../media/image143.png"/><Relationship Id="rId411" Type="http://schemas.openxmlformats.org/officeDocument/2006/relationships/customXml" Target="../ink/ink206.xml"/><Relationship Id="rId432" Type="http://schemas.openxmlformats.org/officeDocument/2006/relationships/image" Target="../media/image215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customXml" Target="../ink/ink157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customXml" Target="../ink/ink85.xml"/><Relationship Id="rId334" Type="http://schemas.openxmlformats.org/officeDocument/2006/relationships/image" Target="../media/image166.png"/><Relationship Id="rId355" Type="http://schemas.openxmlformats.org/officeDocument/2006/relationships/customXml" Target="../ink/ink178.xml"/><Relationship Id="rId376" Type="http://schemas.openxmlformats.org/officeDocument/2006/relationships/image" Target="../media/image187.png"/><Relationship Id="rId397" Type="http://schemas.openxmlformats.org/officeDocument/2006/relationships/customXml" Target="../ink/ink199.xml"/><Relationship Id="rId4" Type="http://schemas.openxmlformats.org/officeDocument/2006/relationships/customXml" Target="../ink/ink2.xml"/><Relationship Id="rId180" Type="http://schemas.openxmlformats.org/officeDocument/2006/relationships/image" Target="../media/image89.png"/><Relationship Id="rId215" Type="http://schemas.openxmlformats.org/officeDocument/2006/relationships/customXml" Target="../ink/ink108.xml"/><Relationship Id="rId236" Type="http://schemas.openxmlformats.org/officeDocument/2006/relationships/image" Target="../media/image117.png"/><Relationship Id="rId257" Type="http://schemas.openxmlformats.org/officeDocument/2006/relationships/customXml" Target="../ink/ink129.xml"/><Relationship Id="rId278" Type="http://schemas.openxmlformats.org/officeDocument/2006/relationships/image" Target="../media/image138.png"/><Relationship Id="rId401" Type="http://schemas.openxmlformats.org/officeDocument/2006/relationships/customXml" Target="../ink/ink201.xml"/><Relationship Id="rId422" Type="http://schemas.openxmlformats.org/officeDocument/2006/relationships/image" Target="../media/image210.png"/><Relationship Id="rId443" Type="http://schemas.openxmlformats.org/officeDocument/2006/relationships/customXml" Target="../ink/ink222.xml"/><Relationship Id="rId303" Type="http://schemas.openxmlformats.org/officeDocument/2006/relationships/customXml" Target="../ink/ink152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customXml" Target="../ink/ink173.xml"/><Relationship Id="rId387" Type="http://schemas.openxmlformats.org/officeDocument/2006/relationships/customXml" Target="../ink/ink194.xml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412" Type="http://schemas.openxmlformats.org/officeDocument/2006/relationships/image" Target="../media/image205.png"/><Relationship Id="rId107" Type="http://schemas.openxmlformats.org/officeDocument/2006/relationships/image" Target="../media/image53.png"/><Relationship Id="rId289" Type="http://schemas.openxmlformats.org/officeDocument/2006/relationships/customXml" Target="../ink/ink145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image" Target="../media/image156.png"/><Relationship Id="rId356" Type="http://schemas.openxmlformats.org/officeDocument/2006/relationships/image" Target="../media/image177.png"/><Relationship Id="rId398" Type="http://schemas.openxmlformats.org/officeDocument/2006/relationships/image" Target="../media/image198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image" Target="../media/image107.png"/><Relationship Id="rId423" Type="http://schemas.openxmlformats.org/officeDocument/2006/relationships/customXml" Target="../ink/ink212.xml"/><Relationship Id="rId258" Type="http://schemas.openxmlformats.org/officeDocument/2006/relationships/image" Target="../media/image128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3.xml"/><Relationship Id="rId367" Type="http://schemas.openxmlformats.org/officeDocument/2006/relationships/customXml" Target="../ink/ink184.xml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434" Type="http://schemas.openxmlformats.org/officeDocument/2006/relationships/image" Target="../media/image216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image" Target="../media/image90.png"/><Relationship Id="rId378" Type="http://schemas.openxmlformats.org/officeDocument/2006/relationships/image" Target="../media/image188.png"/><Relationship Id="rId403" Type="http://schemas.openxmlformats.org/officeDocument/2006/relationships/customXml" Target="../ink/ink202.xml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customXml" Target="../ink/ink174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customXml" Target="../ink/ink195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414" Type="http://schemas.openxmlformats.org/officeDocument/2006/relationships/image" Target="../media/image206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image" Target="../media/image178.png"/><Relationship Id="rId162" Type="http://schemas.openxmlformats.org/officeDocument/2006/relationships/customXml" Target="../ink/ink81.xml"/><Relationship Id="rId218" Type="http://schemas.openxmlformats.org/officeDocument/2006/relationships/image" Target="../media/image108.png"/><Relationship Id="rId425" Type="http://schemas.openxmlformats.org/officeDocument/2006/relationships/customXml" Target="../ink/ink213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customXml" Target="../ink/ink164.xml"/><Relationship Id="rId369" Type="http://schemas.openxmlformats.org/officeDocument/2006/relationships/customXml" Target="../ink/ink185.xml"/><Relationship Id="rId173" Type="http://schemas.openxmlformats.org/officeDocument/2006/relationships/customXml" Target="../ink/ink87.xml"/><Relationship Id="rId229" Type="http://schemas.openxmlformats.org/officeDocument/2006/relationships/customXml" Target="../ink/ink115.xml"/><Relationship Id="rId380" Type="http://schemas.openxmlformats.org/officeDocument/2006/relationships/image" Target="../media/image189.png"/><Relationship Id="rId436" Type="http://schemas.openxmlformats.org/officeDocument/2006/relationships/image" Target="../media/image217.png"/><Relationship Id="rId240" Type="http://schemas.openxmlformats.org/officeDocument/2006/relationships/image" Target="../media/image119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image" Target="../media/image140.png"/><Relationship Id="rId338" Type="http://schemas.openxmlformats.org/officeDocument/2006/relationships/image" Target="../media/image168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image" Target="../media/image91.png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251" Type="http://schemas.openxmlformats.org/officeDocument/2006/relationships/customXml" Target="../ink/ink126.xml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customXml" Target="../ink/ink175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360" Type="http://schemas.openxmlformats.org/officeDocument/2006/relationships/image" Target="../media/image179.png"/><Relationship Id="rId416" Type="http://schemas.openxmlformats.org/officeDocument/2006/relationships/image" Target="../media/image207.png"/><Relationship Id="rId220" Type="http://schemas.openxmlformats.org/officeDocument/2006/relationships/image" Target="../media/image109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318" Type="http://schemas.openxmlformats.org/officeDocument/2006/relationships/image" Target="../media/image158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image" Target="../media/image81.png"/><Relationship Id="rId371" Type="http://schemas.openxmlformats.org/officeDocument/2006/relationships/customXml" Target="../ink/ink186.xml"/><Relationship Id="rId427" Type="http://schemas.openxmlformats.org/officeDocument/2006/relationships/customXml" Target="../ink/ink214.xml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customXml" Target="../ink/ink88.xml"/><Relationship Id="rId340" Type="http://schemas.openxmlformats.org/officeDocument/2006/relationships/image" Target="../media/image169.png"/><Relationship Id="rId200" Type="http://schemas.openxmlformats.org/officeDocument/2006/relationships/image" Target="../media/image99.png"/><Relationship Id="rId382" Type="http://schemas.openxmlformats.org/officeDocument/2006/relationships/image" Target="../media/image190.png"/><Relationship Id="rId438" Type="http://schemas.openxmlformats.org/officeDocument/2006/relationships/image" Target="../media/image218.png"/><Relationship Id="rId242" Type="http://schemas.openxmlformats.org/officeDocument/2006/relationships/image" Target="../media/image120.png"/><Relationship Id="rId284" Type="http://schemas.openxmlformats.org/officeDocument/2006/relationships/image" Target="../media/image141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image" Target="../media/image92.png"/><Relationship Id="rId351" Type="http://schemas.openxmlformats.org/officeDocument/2006/relationships/customXml" Target="../ink/ink176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211" Type="http://schemas.openxmlformats.org/officeDocument/2006/relationships/customXml" Target="../ink/ink106.xml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image" Target="../media/image159.png"/><Relationship Id="rId155" Type="http://schemas.openxmlformats.org/officeDocument/2006/relationships/image" Target="../media/image77.png"/><Relationship Id="rId197" Type="http://schemas.openxmlformats.org/officeDocument/2006/relationships/customXml" Target="../ink/ink99.xml"/><Relationship Id="rId362" Type="http://schemas.openxmlformats.org/officeDocument/2006/relationships/image" Target="../media/image180.png"/><Relationship Id="rId418" Type="http://schemas.openxmlformats.org/officeDocument/2006/relationships/image" Target="../media/image208.png"/><Relationship Id="rId222" Type="http://schemas.openxmlformats.org/officeDocument/2006/relationships/image" Target="../media/image110.png"/><Relationship Id="rId264" Type="http://schemas.openxmlformats.org/officeDocument/2006/relationships/image" Target="../media/image131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image" Target="../media/image82.png"/><Relationship Id="rId331" Type="http://schemas.openxmlformats.org/officeDocument/2006/relationships/customXml" Target="../ink/ink166.xml"/><Relationship Id="rId373" Type="http://schemas.openxmlformats.org/officeDocument/2006/relationships/customXml" Target="../ink/ink187.xml"/><Relationship Id="rId429" Type="http://schemas.openxmlformats.org/officeDocument/2006/relationships/customXml" Target="../ink/ink215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7.xml"/><Relationship Id="rId440" Type="http://schemas.openxmlformats.org/officeDocument/2006/relationships/image" Target="../media/image219.png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49.png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customXml" Target="../ink/ink89.xml"/><Relationship Id="rId342" Type="http://schemas.openxmlformats.org/officeDocument/2006/relationships/image" Target="../media/image170.png"/><Relationship Id="rId384" Type="http://schemas.openxmlformats.org/officeDocument/2006/relationships/image" Target="../media/image19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1.png"/><Relationship Id="rId299" Type="http://schemas.openxmlformats.org/officeDocument/2006/relationships/image" Target="../media/image1792.png"/><Relationship Id="rId21" Type="http://schemas.openxmlformats.org/officeDocument/2006/relationships/image" Target="../media/image1654.png"/><Relationship Id="rId63" Type="http://schemas.openxmlformats.org/officeDocument/2006/relationships/image" Target="../media/image1674.png"/><Relationship Id="rId159" Type="http://schemas.openxmlformats.org/officeDocument/2006/relationships/image" Target="../media/image1722.png"/><Relationship Id="rId324" Type="http://schemas.openxmlformats.org/officeDocument/2006/relationships/customXml" Target="../ink/ink1821.xml"/><Relationship Id="rId170" Type="http://schemas.openxmlformats.org/officeDocument/2006/relationships/customXml" Target="../ink/ink1744.xml"/><Relationship Id="rId226" Type="http://schemas.openxmlformats.org/officeDocument/2006/relationships/customXml" Target="../ink/ink1772.xml"/><Relationship Id="rId268" Type="http://schemas.openxmlformats.org/officeDocument/2006/relationships/customXml" Target="../ink/ink1793.xml"/><Relationship Id="rId32" Type="http://schemas.openxmlformats.org/officeDocument/2006/relationships/customXml" Target="../ink/ink1675.xml"/><Relationship Id="rId74" Type="http://schemas.openxmlformats.org/officeDocument/2006/relationships/customXml" Target="../ink/ink1696.xml"/><Relationship Id="rId128" Type="http://schemas.openxmlformats.org/officeDocument/2006/relationships/customXml" Target="../ink/ink1723.xml"/><Relationship Id="rId335" Type="http://schemas.openxmlformats.org/officeDocument/2006/relationships/image" Target="../media/image1810.png"/><Relationship Id="rId5" Type="http://schemas.openxmlformats.org/officeDocument/2006/relationships/image" Target="../media/image1646.png"/><Relationship Id="rId181" Type="http://schemas.openxmlformats.org/officeDocument/2006/relationships/image" Target="../media/image1733.png"/><Relationship Id="rId237" Type="http://schemas.openxmlformats.org/officeDocument/2006/relationships/image" Target="../media/image1761.png"/><Relationship Id="rId279" Type="http://schemas.openxmlformats.org/officeDocument/2006/relationships/image" Target="../media/image1782.png"/><Relationship Id="rId43" Type="http://schemas.openxmlformats.org/officeDocument/2006/relationships/image" Target="../media/image1665.png"/><Relationship Id="rId139" Type="http://schemas.openxmlformats.org/officeDocument/2006/relationships/image" Target="../media/image1712.png"/><Relationship Id="rId290" Type="http://schemas.openxmlformats.org/officeDocument/2006/relationships/customXml" Target="../ink/ink1804.xml"/><Relationship Id="rId304" Type="http://schemas.openxmlformats.org/officeDocument/2006/relationships/customXml" Target="../ink/ink1811.xml"/><Relationship Id="rId346" Type="http://schemas.openxmlformats.org/officeDocument/2006/relationships/customXml" Target="../ink/ink1832.xml"/><Relationship Id="rId85" Type="http://schemas.openxmlformats.org/officeDocument/2006/relationships/image" Target="../media/image1685.png"/><Relationship Id="rId150" Type="http://schemas.openxmlformats.org/officeDocument/2006/relationships/customXml" Target="../ink/ink1734.xml"/><Relationship Id="rId192" Type="http://schemas.openxmlformats.org/officeDocument/2006/relationships/customXml" Target="../ink/ink1755.xml"/><Relationship Id="rId206" Type="http://schemas.openxmlformats.org/officeDocument/2006/relationships/customXml" Target="../ink/ink1762.xml"/><Relationship Id="rId248" Type="http://schemas.openxmlformats.org/officeDocument/2006/relationships/customXml" Target="../ink/ink1783.xml"/><Relationship Id="rId12" Type="http://schemas.openxmlformats.org/officeDocument/2006/relationships/customXml" Target="../ink/ink1665.xml"/><Relationship Id="rId108" Type="http://schemas.openxmlformats.org/officeDocument/2006/relationships/customXml" Target="../ink/ink1713.xml"/><Relationship Id="rId315" Type="http://schemas.openxmlformats.org/officeDocument/2006/relationships/image" Target="../media/image1800.png"/><Relationship Id="rId54" Type="http://schemas.openxmlformats.org/officeDocument/2006/relationships/customXml" Target="../ink/ink1686.xml"/><Relationship Id="rId96" Type="http://schemas.openxmlformats.org/officeDocument/2006/relationships/customXml" Target="../ink/ink1707.xml"/><Relationship Id="rId161" Type="http://schemas.openxmlformats.org/officeDocument/2006/relationships/image" Target="../media/image1723.png"/><Relationship Id="rId217" Type="http://schemas.openxmlformats.org/officeDocument/2006/relationships/image" Target="../media/image1751.png"/><Relationship Id="rId259" Type="http://schemas.openxmlformats.org/officeDocument/2006/relationships/image" Target="../media/image1772.png"/><Relationship Id="rId23" Type="http://schemas.openxmlformats.org/officeDocument/2006/relationships/image" Target="../media/image1655.png"/><Relationship Id="rId119" Type="http://schemas.openxmlformats.org/officeDocument/2006/relationships/image" Target="../media/image1702.png"/><Relationship Id="rId270" Type="http://schemas.openxmlformats.org/officeDocument/2006/relationships/customXml" Target="../ink/ink1794.xml"/><Relationship Id="rId326" Type="http://schemas.openxmlformats.org/officeDocument/2006/relationships/customXml" Target="../ink/ink1822.xml"/><Relationship Id="rId65" Type="http://schemas.openxmlformats.org/officeDocument/2006/relationships/image" Target="../media/image1675.png"/><Relationship Id="rId130" Type="http://schemas.openxmlformats.org/officeDocument/2006/relationships/customXml" Target="../ink/ink1724.xml"/><Relationship Id="rId172" Type="http://schemas.openxmlformats.org/officeDocument/2006/relationships/customXml" Target="../ink/ink1745.xml"/><Relationship Id="rId228" Type="http://schemas.openxmlformats.org/officeDocument/2006/relationships/customXml" Target="../ink/ink1773.xml"/><Relationship Id="rId281" Type="http://schemas.openxmlformats.org/officeDocument/2006/relationships/image" Target="../media/image1783.png"/><Relationship Id="rId337" Type="http://schemas.openxmlformats.org/officeDocument/2006/relationships/image" Target="../media/image1811.png"/><Relationship Id="rId34" Type="http://schemas.openxmlformats.org/officeDocument/2006/relationships/customXml" Target="../ink/ink1676.xml"/><Relationship Id="rId76" Type="http://schemas.openxmlformats.org/officeDocument/2006/relationships/customXml" Target="../ink/ink1697.xml"/><Relationship Id="rId141" Type="http://schemas.openxmlformats.org/officeDocument/2006/relationships/image" Target="../media/image1713.png"/><Relationship Id="rId7" Type="http://schemas.openxmlformats.org/officeDocument/2006/relationships/image" Target="../media/image1647.png"/><Relationship Id="rId183" Type="http://schemas.openxmlformats.org/officeDocument/2006/relationships/image" Target="../media/image1734.png"/><Relationship Id="rId239" Type="http://schemas.openxmlformats.org/officeDocument/2006/relationships/image" Target="../media/image1762.png"/><Relationship Id="rId250" Type="http://schemas.openxmlformats.org/officeDocument/2006/relationships/customXml" Target="../ink/ink1784.xml"/><Relationship Id="rId292" Type="http://schemas.openxmlformats.org/officeDocument/2006/relationships/customXml" Target="../ink/ink1805.xml"/><Relationship Id="rId306" Type="http://schemas.openxmlformats.org/officeDocument/2006/relationships/customXml" Target="../ink/ink1812.xml"/><Relationship Id="rId45" Type="http://schemas.openxmlformats.org/officeDocument/2006/relationships/image" Target="../media/image1666.png"/><Relationship Id="rId87" Type="http://schemas.openxmlformats.org/officeDocument/2006/relationships/image" Target="../media/image1686.png"/><Relationship Id="rId110" Type="http://schemas.openxmlformats.org/officeDocument/2006/relationships/customXml" Target="../ink/ink1714.xml"/><Relationship Id="rId348" Type="http://schemas.openxmlformats.org/officeDocument/2006/relationships/customXml" Target="../ink/ink1833.xml"/><Relationship Id="rId152" Type="http://schemas.openxmlformats.org/officeDocument/2006/relationships/customXml" Target="../ink/ink1735.xml"/><Relationship Id="rId194" Type="http://schemas.openxmlformats.org/officeDocument/2006/relationships/customXml" Target="../ink/ink1756.xml"/><Relationship Id="rId208" Type="http://schemas.openxmlformats.org/officeDocument/2006/relationships/customXml" Target="../ink/ink1763.xml"/><Relationship Id="rId261" Type="http://schemas.openxmlformats.org/officeDocument/2006/relationships/image" Target="../media/image1773.png"/><Relationship Id="rId14" Type="http://schemas.openxmlformats.org/officeDocument/2006/relationships/customXml" Target="../ink/ink1666.xml"/><Relationship Id="rId56" Type="http://schemas.openxmlformats.org/officeDocument/2006/relationships/customXml" Target="../ink/ink1687.xml"/><Relationship Id="rId317" Type="http://schemas.openxmlformats.org/officeDocument/2006/relationships/image" Target="../media/image1801.png"/><Relationship Id="rId8" Type="http://schemas.openxmlformats.org/officeDocument/2006/relationships/customXml" Target="../ink/ink1663.xml"/><Relationship Id="rId98" Type="http://schemas.openxmlformats.org/officeDocument/2006/relationships/customXml" Target="../ink/ink1708.xml"/><Relationship Id="rId121" Type="http://schemas.openxmlformats.org/officeDocument/2006/relationships/image" Target="../media/image1703.png"/><Relationship Id="rId142" Type="http://schemas.openxmlformats.org/officeDocument/2006/relationships/customXml" Target="../ink/ink1730.xml"/><Relationship Id="rId163" Type="http://schemas.openxmlformats.org/officeDocument/2006/relationships/image" Target="../media/image1724.png"/><Relationship Id="rId184" Type="http://schemas.openxmlformats.org/officeDocument/2006/relationships/customXml" Target="../ink/ink1751.xml"/><Relationship Id="rId219" Type="http://schemas.openxmlformats.org/officeDocument/2006/relationships/image" Target="../media/image1752.png"/><Relationship Id="rId230" Type="http://schemas.openxmlformats.org/officeDocument/2006/relationships/customXml" Target="../ink/ink1774.xml"/><Relationship Id="rId251" Type="http://schemas.openxmlformats.org/officeDocument/2006/relationships/image" Target="../media/image1768.png"/><Relationship Id="rId25" Type="http://schemas.openxmlformats.org/officeDocument/2006/relationships/image" Target="../media/image1656.png"/><Relationship Id="rId46" Type="http://schemas.openxmlformats.org/officeDocument/2006/relationships/customXml" Target="../ink/ink1682.xml"/><Relationship Id="rId67" Type="http://schemas.openxmlformats.org/officeDocument/2006/relationships/image" Target="../media/image1676.png"/><Relationship Id="rId272" Type="http://schemas.openxmlformats.org/officeDocument/2006/relationships/customXml" Target="../ink/ink1795.xml"/><Relationship Id="rId293" Type="http://schemas.openxmlformats.org/officeDocument/2006/relationships/image" Target="../media/image1789.png"/><Relationship Id="rId307" Type="http://schemas.openxmlformats.org/officeDocument/2006/relationships/image" Target="../media/image1796.png"/><Relationship Id="rId328" Type="http://schemas.openxmlformats.org/officeDocument/2006/relationships/customXml" Target="../ink/ink1823.xml"/><Relationship Id="rId349" Type="http://schemas.openxmlformats.org/officeDocument/2006/relationships/image" Target="../media/image1817.png"/><Relationship Id="rId88" Type="http://schemas.openxmlformats.org/officeDocument/2006/relationships/customXml" Target="../ink/ink1703.xml"/><Relationship Id="rId111" Type="http://schemas.openxmlformats.org/officeDocument/2006/relationships/image" Target="../media/image1698.png"/><Relationship Id="rId132" Type="http://schemas.openxmlformats.org/officeDocument/2006/relationships/customXml" Target="../ink/ink1725.xml"/><Relationship Id="rId153" Type="http://schemas.openxmlformats.org/officeDocument/2006/relationships/image" Target="../media/image1719.png"/><Relationship Id="rId174" Type="http://schemas.openxmlformats.org/officeDocument/2006/relationships/customXml" Target="../ink/ink1746.xml"/><Relationship Id="rId195" Type="http://schemas.openxmlformats.org/officeDocument/2006/relationships/image" Target="../media/image1740.png"/><Relationship Id="rId209" Type="http://schemas.openxmlformats.org/officeDocument/2006/relationships/image" Target="../media/image1747.png"/><Relationship Id="rId220" Type="http://schemas.openxmlformats.org/officeDocument/2006/relationships/customXml" Target="../ink/ink1769.xml"/><Relationship Id="rId241" Type="http://schemas.openxmlformats.org/officeDocument/2006/relationships/image" Target="../media/image1763.png"/><Relationship Id="rId15" Type="http://schemas.openxmlformats.org/officeDocument/2006/relationships/image" Target="../media/image1651.png"/><Relationship Id="rId36" Type="http://schemas.openxmlformats.org/officeDocument/2006/relationships/customXml" Target="../ink/ink1677.xml"/><Relationship Id="rId57" Type="http://schemas.openxmlformats.org/officeDocument/2006/relationships/image" Target="../media/image1671.png"/><Relationship Id="rId262" Type="http://schemas.openxmlformats.org/officeDocument/2006/relationships/customXml" Target="../ink/ink1790.xml"/><Relationship Id="rId283" Type="http://schemas.openxmlformats.org/officeDocument/2006/relationships/image" Target="../media/image1784.png"/><Relationship Id="rId318" Type="http://schemas.openxmlformats.org/officeDocument/2006/relationships/customXml" Target="../ink/ink1818.xml"/><Relationship Id="rId339" Type="http://schemas.openxmlformats.org/officeDocument/2006/relationships/image" Target="../media/image1812.png"/><Relationship Id="rId78" Type="http://schemas.openxmlformats.org/officeDocument/2006/relationships/customXml" Target="../ink/ink1698.xml"/><Relationship Id="rId99" Type="http://schemas.openxmlformats.org/officeDocument/2006/relationships/image" Target="../media/image1692.png"/><Relationship Id="rId101" Type="http://schemas.openxmlformats.org/officeDocument/2006/relationships/image" Target="../media/image1693.png"/><Relationship Id="rId122" Type="http://schemas.openxmlformats.org/officeDocument/2006/relationships/customXml" Target="../ink/ink1720.xml"/><Relationship Id="rId143" Type="http://schemas.openxmlformats.org/officeDocument/2006/relationships/image" Target="../media/image1714.png"/><Relationship Id="rId164" Type="http://schemas.openxmlformats.org/officeDocument/2006/relationships/customXml" Target="../ink/ink1741.xml"/><Relationship Id="rId185" Type="http://schemas.openxmlformats.org/officeDocument/2006/relationships/image" Target="../media/image1735.png"/><Relationship Id="rId350" Type="http://schemas.openxmlformats.org/officeDocument/2006/relationships/customXml" Target="../ink/ink1834.xml"/><Relationship Id="rId9" Type="http://schemas.openxmlformats.org/officeDocument/2006/relationships/image" Target="../media/image1648.png"/><Relationship Id="rId210" Type="http://schemas.openxmlformats.org/officeDocument/2006/relationships/customXml" Target="../ink/ink1764.xml"/><Relationship Id="rId26" Type="http://schemas.openxmlformats.org/officeDocument/2006/relationships/customXml" Target="../ink/ink1672.xml"/><Relationship Id="rId231" Type="http://schemas.openxmlformats.org/officeDocument/2006/relationships/image" Target="../media/image1758.png"/><Relationship Id="rId252" Type="http://schemas.openxmlformats.org/officeDocument/2006/relationships/customXml" Target="../ink/ink1785.xml"/><Relationship Id="rId273" Type="http://schemas.openxmlformats.org/officeDocument/2006/relationships/image" Target="../media/image1779.png"/><Relationship Id="rId294" Type="http://schemas.openxmlformats.org/officeDocument/2006/relationships/customXml" Target="../ink/ink1806.xml"/><Relationship Id="rId308" Type="http://schemas.openxmlformats.org/officeDocument/2006/relationships/customXml" Target="../ink/ink1813.xml"/><Relationship Id="rId329" Type="http://schemas.openxmlformats.org/officeDocument/2006/relationships/image" Target="../media/image1807.png"/><Relationship Id="rId47" Type="http://schemas.openxmlformats.org/officeDocument/2006/relationships/image" Target="../media/image1667.png"/><Relationship Id="rId68" Type="http://schemas.openxmlformats.org/officeDocument/2006/relationships/customXml" Target="../ink/ink1693.xml"/><Relationship Id="rId89" Type="http://schemas.openxmlformats.org/officeDocument/2006/relationships/image" Target="../media/image1687.png"/><Relationship Id="rId112" Type="http://schemas.openxmlformats.org/officeDocument/2006/relationships/customXml" Target="../ink/ink1715.xml"/><Relationship Id="rId133" Type="http://schemas.openxmlformats.org/officeDocument/2006/relationships/image" Target="../media/image1709.png"/><Relationship Id="rId154" Type="http://schemas.openxmlformats.org/officeDocument/2006/relationships/customXml" Target="../ink/ink1736.xml"/><Relationship Id="rId175" Type="http://schemas.openxmlformats.org/officeDocument/2006/relationships/image" Target="../media/image1730.png"/><Relationship Id="rId340" Type="http://schemas.openxmlformats.org/officeDocument/2006/relationships/customXml" Target="../ink/ink1829.xml"/><Relationship Id="rId196" Type="http://schemas.openxmlformats.org/officeDocument/2006/relationships/customXml" Target="../ink/ink1757.xml"/><Relationship Id="rId200" Type="http://schemas.openxmlformats.org/officeDocument/2006/relationships/customXml" Target="../ink/ink1759.xml"/><Relationship Id="rId16" Type="http://schemas.openxmlformats.org/officeDocument/2006/relationships/customXml" Target="../ink/ink1667.xml"/><Relationship Id="rId221" Type="http://schemas.openxmlformats.org/officeDocument/2006/relationships/image" Target="../media/image1753.png"/><Relationship Id="rId242" Type="http://schemas.openxmlformats.org/officeDocument/2006/relationships/customXml" Target="../ink/ink1780.xml"/><Relationship Id="rId263" Type="http://schemas.openxmlformats.org/officeDocument/2006/relationships/image" Target="../media/image1774.png"/><Relationship Id="rId284" Type="http://schemas.openxmlformats.org/officeDocument/2006/relationships/customXml" Target="../ink/ink1801.xml"/><Relationship Id="rId319" Type="http://schemas.openxmlformats.org/officeDocument/2006/relationships/image" Target="../media/image1802.png"/><Relationship Id="rId37" Type="http://schemas.openxmlformats.org/officeDocument/2006/relationships/image" Target="../media/image1662.png"/><Relationship Id="rId58" Type="http://schemas.openxmlformats.org/officeDocument/2006/relationships/customXml" Target="../ink/ink1688.xml"/><Relationship Id="rId79" Type="http://schemas.openxmlformats.org/officeDocument/2006/relationships/image" Target="../media/image1682.png"/><Relationship Id="rId102" Type="http://schemas.openxmlformats.org/officeDocument/2006/relationships/customXml" Target="../ink/ink1710.xml"/><Relationship Id="rId123" Type="http://schemas.openxmlformats.org/officeDocument/2006/relationships/image" Target="../media/image1704.png"/><Relationship Id="rId144" Type="http://schemas.openxmlformats.org/officeDocument/2006/relationships/customXml" Target="../ink/ink1731.xml"/><Relationship Id="rId330" Type="http://schemas.openxmlformats.org/officeDocument/2006/relationships/customXml" Target="../ink/ink1824.xml"/><Relationship Id="rId90" Type="http://schemas.openxmlformats.org/officeDocument/2006/relationships/customXml" Target="../ink/ink1704.xml"/><Relationship Id="rId165" Type="http://schemas.openxmlformats.org/officeDocument/2006/relationships/image" Target="../media/image1725.png"/><Relationship Id="rId186" Type="http://schemas.openxmlformats.org/officeDocument/2006/relationships/customXml" Target="../ink/ink1752.xml"/><Relationship Id="rId351" Type="http://schemas.openxmlformats.org/officeDocument/2006/relationships/image" Target="../media/image1818.png"/><Relationship Id="rId211" Type="http://schemas.openxmlformats.org/officeDocument/2006/relationships/image" Target="../media/image1748.png"/><Relationship Id="rId232" Type="http://schemas.openxmlformats.org/officeDocument/2006/relationships/customXml" Target="../ink/ink1775.xml"/><Relationship Id="rId253" Type="http://schemas.openxmlformats.org/officeDocument/2006/relationships/image" Target="../media/image1769.png"/><Relationship Id="rId274" Type="http://schemas.openxmlformats.org/officeDocument/2006/relationships/customXml" Target="../ink/ink1796.xml"/><Relationship Id="rId295" Type="http://schemas.openxmlformats.org/officeDocument/2006/relationships/image" Target="../media/image1790.png"/><Relationship Id="rId309" Type="http://schemas.openxmlformats.org/officeDocument/2006/relationships/image" Target="../media/image1797.png"/><Relationship Id="rId27" Type="http://schemas.openxmlformats.org/officeDocument/2006/relationships/image" Target="../media/image1657.png"/><Relationship Id="rId48" Type="http://schemas.openxmlformats.org/officeDocument/2006/relationships/customXml" Target="../ink/ink1683.xml"/><Relationship Id="rId69" Type="http://schemas.openxmlformats.org/officeDocument/2006/relationships/image" Target="../media/image1677.png"/><Relationship Id="rId113" Type="http://schemas.openxmlformats.org/officeDocument/2006/relationships/image" Target="../media/image1699.png"/><Relationship Id="rId134" Type="http://schemas.openxmlformats.org/officeDocument/2006/relationships/customXml" Target="../ink/ink1726.xml"/><Relationship Id="rId320" Type="http://schemas.openxmlformats.org/officeDocument/2006/relationships/customXml" Target="../ink/ink1819.xml"/><Relationship Id="rId80" Type="http://schemas.openxmlformats.org/officeDocument/2006/relationships/customXml" Target="../ink/ink1699.xml"/><Relationship Id="rId155" Type="http://schemas.openxmlformats.org/officeDocument/2006/relationships/image" Target="../media/image1720.png"/><Relationship Id="rId176" Type="http://schemas.openxmlformats.org/officeDocument/2006/relationships/customXml" Target="../ink/ink1747.xml"/><Relationship Id="rId197" Type="http://schemas.openxmlformats.org/officeDocument/2006/relationships/image" Target="../media/image1741.png"/><Relationship Id="rId341" Type="http://schemas.openxmlformats.org/officeDocument/2006/relationships/image" Target="../media/image1813.png"/><Relationship Id="rId201" Type="http://schemas.openxmlformats.org/officeDocument/2006/relationships/image" Target="../media/image1743.png"/><Relationship Id="rId222" Type="http://schemas.openxmlformats.org/officeDocument/2006/relationships/customXml" Target="../ink/ink1770.xml"/><Relationship Id="rId243" Type="http://schemas.openxmlformats.org/officeDocument/2006/relationships/image" Target="../media/image1764.png"/><Relationship Id="rId264" Type="http://schemas.openxmlformats.org/officeDocument/2006/relationships/customXml" Target="../ink/ink1791.xml"/><Relationship Id="rId285" Type="http://schemas.openxmlformats.org/officeDocument/2006/relationships/image" Target="../media/image1785.png"/><Relationship Id="rId17" Type="http://schemas.openxmlformats.org/officeDocument/2006/relationships/image" Target="../media/image1652.png"/><Relationship Id="rId38" Type="http://schemas.openxmlformats.org/officeDocument/2006/relationships/customXml" Target="../ink/ink1678.xml"/><Relationship Id="rId59" Type="http://schemas.openxmlformats.org/officeDocument/2006/relationships/image" Target="../media/image1672.png"/><Relationship Id="rId103" Type="http://schemas.openxmlformats.org/officeDocument/2006/relationships/image" Target="../media/image1694.png"/><Relationship Id="rId124" Type="http://schemas.openxmlformats.org/officeDocument/2006/relationships/customXml" Target="../ink/ink1721.xml"/><Relationship Id="rId310" Type="http://schemas.openxmlformats.org/officeDocument/2006/relationships/customXml" Target="../ink/ink1814.xml"/><Relationship Id="rId70" Type="http://schemas.openxmlformats.org/officeDocument/2006/relationships/customXml" Target="../ink/ink1694.xml"/><Relationship Id="rId91" Type="http://schemas.openxmlformats.org/officeDocument/2006/relationships/image" Target="../media/image1688.png"/><Relationship Id="rId145" Type="http://schemas.openxmlformats.org/officeDocument/2006/relationships/image" Target="../media/image1715.png"/><Relationship Id="rId166" Type="http://schemas.openxmlformats.org/officeDocument/2006/relationships/customXml" Target="../ink/ink1742.xml"/><Relationship Id="rId187" Type="http://schemas.openxmlformats.org/officeDocument/2006/relationships/image" Target="../media/image1736.png"/><Relationship Id="rId331" Type="http://schemas.openxmlformats.org/officeDocument/2006/relationships/image" Target="../media/image180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65.xml"/><Relationship Id="rId233" Type="http://schemas.openxmlformats.org/officeDocument/2006/relationships/image" Target="../media/image1759.png"/><Relationship Id="rId254" Type="http://schemas.openxmlformats.org/officeDocument/2006/relationships/customXml" Target="../ink/ink1786.xml"/><Relationship Id="rId28" Type="http://schemas.openxmlformats.org/officeDocument/2006/relationships/customXml" Target="../ink/ink1673.xml"/><Relationship Id="rId49" Type="http://schemas.openxmlformats.org/officeDocument/2006/relationships/image" Target="../media/image12.png"/><Relationship Id="rId114" Type="http://schemas.openxmlformats.org/officeDocument/2006/relationships/customXml" Target="../ink/ink1716.xml"/><Relationship Id="rId275" Type="http://schemas.openxmlformats.org/officeDocument/2006/relationships/image" Target="../media/image1780.png"/><Relationship Id="rId296" Type="http://schemas.openxmlformats.org/officeDocument/2006/relationships/customXml" Target="../ink/ink1807.xml"/><Relationship Id="rId300" Type="http://schemas.openxmlformats.org/officeDocument/2006/relationships/customXml" Target="../ink/ink1809.xml"/><Relationship Id="rId60" Type="http://schemas.openxmlformats.org/officeDocument/2006/relationships/customXml" Target="../ink/ink1689.xml"/><Relationship Id="rId81" Type="http://schemas.openxmlformats.org/officeDocument/2006/relationships/image" Target="../media/image1683.png"/><Relationship Id="rId135" Type="http://schemas.openxmlformats.org/officeDocument/2006/relationships/image" Target="../media/image1710.png"/><Relationship Id="rId156" Type="http://schemas.openxmlformats.org/officeDocument/2006/relationships/customXml" Target="../ink/ink1737.xml"/><Relationship Id="rId177" Type="http://schemas.openxmlformats.org/officeDocument/2006/relationships/image" Target="../media/image1731.png"/><Relationship Id="rId198" Type="http://schemas.openxmlformats.org/officeDocument/2006/relationships/customXml" Target="../ink/ink1758.xml"/><Relationship Id="rId321" Type="http://schemas.openxmlformats.org/officeDocument/2006/relationships/image" Target="../media/image1803.png"/><Relationship Id="rId342" Type="http://schemas.openxmlformats.org/officeDocument/2006/relationships/customXml" Target="../ink/ink1830.xml"/><Relationship Id="rId202" Type="http://schemas.openxmlformats.org/officeDocument/2006/relationships/customXml" Target="../ink/ink1760.xml"/><Relationship Id="rId223" Type="http://schemas.openxmlformats.org/officeDocument/2006/relationships/image" Target="../media/image1754.png"/><Relationship Id="rId244" Type="http://schemas.openxmlformats.org/officeDocument/2006/relationships/customXml" Target="../ink/ink1781.xml"/><Relationship Id="rId18" Type="http://schemas.openxmlformats.org/officeDocument/2006/relationships/customXml" Target="../ink/ink1668.xml"/><Relationship Id="rId39" Type="http://schemas.openxmlformats.org/officeDocument/2006/relationships/image" Target="../media/image1663.png"/><Relationship Id="rId265" Type="http://schemas.openxmlformats.org/officeDocument/2006/relationships/image" Target="../media/image1775.png"/><Relationship Id="rId286" Type="http://schemas.openxmlformats.org/officeDocument/2006/relationships/customXml" Target="../ink/ink1802.xml"/><Relationship Id="rId50" Type="http://schemas.openxmlformats.org/officeDocument/2006/relationships/customXml" Target="../ink/ink1684.xml"/><Relationship Id="rId104" Type="http://schemas.openxmlformats.org/officeDocument/2006/relationships/customXml" Target="../ink/ink1711.xml"/><Relationship Id="rId125" Type="http://schemas.openxmlformats.org/officeDocument/2006/relationships/image" Target="../media/image1705.png"/><Relationship Id="rId146" Type="http://schemas.openxmlformats.org/officeDocument/2006/relationships/customXml" Target="../ink/ink1732.xml"/><Relationship Id="rId167" Type="http://schemas.openxmlformats.org/officeDocument/2006/relationships/image" Target="../media/image1726.png"/><Relationship Id="rId188" Type="http://schemas.openxmlformats.org/officeDocument/2006/relationships/customXml" Target="../ink/ink1753.xml"/><Relationship Id="rId311" Type="http://schemas.openxmlformats.org/officeDocument/2006/relationships/image" Target="../media/image1798.png"/><Relationship Id="rId332" Type="http://schemas.openxmlformats.org/officeDocument/2006/relationships/customXml" Target="../ink/ink1825.xml"/><Relationship Id="rId71" Type="http://schemas.openxmlformats.org/officeDocument/2006/relationships/image" Target="../media/image1678.png"/><Relationship Id="rId92" Type="http://schemas.openxmlformats.org/officeDocument/2006/relationships/customXml" Target="../ink/ink1705.xml"/><Relationship Id="rId213" Type="http://schemas.openxmlformats.org/officeDocument/2006/relationships/image" Target="../media/image1749.png"/><Relationship Id="rId234" Type="http://schemas.openxmlformats.org/officeDocument/2006/relationships/customXml" Target="../ink/ink1776.xml"/><Relationship Id="rId2" Type="http://schemas.openxmlformats.org/officeDocument/2006/relationships/customXml" Target="../ink/ink1660.xml"/><Relationship Id="rId29" Type="http://schemas.openxmlformats.org/officeDocument/2006/relationships/image" Target="../media/image1658.png"/><Relationship Id="rId255" Type="http://schemas.openxmlformats.org/officeDocument/2006/relationships/image" Target="../media/image1770.png"/><Relationship Id="rId276" Type="http://schemas.openxmlformats.org/officeDocument/2006/relationships/customXml" Target="../ink/ink1797.xml"/><Relationship Id="rId297" Type="http://schemas.openxmlformats.org/officeDocument/2006/relationships/image" Target="../media/image1791.png"/><Relationship Id="rId40" Type="http://schemas.openxmlformats.org/officeDocument/2006/relationships/customXml" Target="../ink/ink1679.xml"/><Relationship Id="rId115" Type="http://schemas.openxmlformats.org/officeDocument/2006/relationships/image" Target="../media/image1700.png"/><Relationship Id="rId136" Type="http://schemas.openxmlformats.org/officeDocument/2006/relationships/customXml" Target="../ink/ink1727.xml"/><Relationship Id="rId157" Type="http://schemas.openxmlformats.org/officeDocument/2006/relationships/image" Target="../media/image1721.png"/><Relationship Id="rId178" Type="http://schemas.openxmlformats.org/officeDocument/2006/relationships/customXml" Target="../ink/ink1748.xml"/><Relationship Id="rId301" Type="http://schemas.openxmlformats.org/officeDocument/2006/relationships/image" Target="../media/image1793.png"/><Relationship Id="rId322" Type="http://schemas.openxmlformats.org/officeDocument/2006/relationships/customXml" Target="../ink/ink1820.xml"/><Relationship Id="rId343" Type="http://schemas.openxmlformats.org/officeDocument/2006/relationships/image" Target="../media/image1814.png"/><Relationship Id="rId61" Type="http://schemas.openxmlformats.org/officeDocument/2006/relationships/image" Target="../media/image1673.png"/><Relationship Id="rId82" Type="http://schemas.openxmlformats.org/officeDocument/2006/relationships/customXml" Target="../ink/ink1700.xml"/><Relationship Id="rId199" Type="http://schemas.openxmlformats.org/officeDocument/2006/relationships/image" Target="../media/image1742.png"/><Relationship Id="rId203" Type="http://schemas.openxmlformats.org/officeDocument/2006/relationships/image" Target="../media/image1744.png"/><Relationship Id="rId19" Type="http://schemas.openxmlformats.org/officeDocument/2006/relationships/image" Target="../media/image1653.png"/><Relationship Id="rId224" Type="http://schemas.openxmlformats.org/officeDocument/2006/relationships/customXml" Target="../ink/ink1771.xml"/><Relationship Id="rId245" Type="http://schemas.openxmlformats.org/officeDocument/2006/relationships/image" Target="../media/image1765.png"/><Relationship Id="rId266" Type="http://schemas.openxmlformats.org/officeDocument/2006/relationships/customXml" Target="../ink/ink1792.xml"/><Relationship Id="rId287" Type="http://schemas.openxmlformats.org/officeDocument/2006/relationships/image" Target="../media/image1786.png"/><Relationship Id="rId30" Type="http://schemas.openxmlformats.org/officeDocument/2006/relationships/customXml" Target="../ink/ink1674.xml"/><Relationship Id="rId105" Type="http://schemas.openxmlformats.org/officeDocument/2006/relationships/image" Target="../media/image1695.png"/><Relationship Id="rId126" Type="http://schemas.openxmlformats.org/officeDocument/2006/relationships/customXml" Target="../ink/ink1722.xml"/><Relationship Id="rId147" Type="http://schemas.openxmlformats.org/officeDocument/2006/relationships/image" Target="../media/image1716.png"/><Relationship Id="rId168" Type="http://schemas.openxmlformats.org/officeDocument/2006/relationships/customXml" Target="../ink/ink1743.xml"/><Relationship Id="rId312" Type="http://schemas.openxmlformats.org/officeDocument/2006/relationships/customXml" Target="../ink/ink1815.xml"/><Relationship Id="rId333" Type="http://schemas.openxmlformats.org/officeDocument/2006/relationships/image" Target="../media/image1809.png"/><Relationship Id="rId51" Type="http://schemas.openxmlformats.org/officeDocument/2006/relationships/image" Target="../media/image1668.png"/><Relationship Id="rId72" Type="http://schemas.openxmlformats.org/officeDocument/2006/relationships/customXml" Target="../ink/ink1695.xml"/><Relationship Id="rId93" Type="http://schemas.openxmlformats.org/officeDocument/2006/relationships/image" Target="../media/image1689.png"/><Relationship Id="rId189" Type="http://schemas.openxmlformats.org/officeDocument/2006/relationships/image" Target="../media/image1737.png"/><Relationship Id="rId3" Type="http://schemas.openxmlformats.org/officeDocument/2006/relationships/image" Target="../media/image1645.png"/><Relationship Id="rId214" Type="http://schemas.openxmlformats.org/officeDocument/2006/relationships/customXml" Target="../ink/ink1766.xml"/><Relationship Id="rId235" Type="http://schemas.openxmlformats.org/officeDocument/2006/relationships/image" Target="../media/image1760.png"/><Relationship Id="rId256" Type="http://schemas.openxmlformats.org/officeDocument/2006/relationships/customXml" Target="../ink/ink1787.xml"/><Relationship Id="rId277" Type="http://schemas.openxmlformats.org/officeDocument/2006/relationships/image" Target="../media/image1781.png"/><Relationship Id="rId298" Type="http://schemas.openxmlformats.org/officeDocument/2006/relationships/customXml" Target="../ink/ink1808.xml"/><Relationship Id="rId116" Type="http://schemas.openxmlformats.org/officeDocument/2006/relationships/customXml" Target="../ink/ink1717.xml"/><Relationship Id="rId137" Type="http://schemas.openxmlformats.org/officeDocument/2006/relationships/image" Target="../media/image1711.png"/><Relationship Id="rId158" Type="http://schemas.openxmlformats.org/officeDocument/2006/relationships/customXml" Target="../ink/ink1738.xml"/><Relationship Id="rId302" Type="http://schemas.openxmlformats.org/officeDocument/2006/relationships/customXml" Target="../ink/ink1810.xml"/><Relationship Id="rId323" Type="http://schemas.openxmlformats.org/officeDocument/2006/relationships/image" Target="../media/image1804.png"/><Relationship Id="rId344" Type="http://schemas.openxmlformats.org/officeDocument/2006/relationships/customXml" Target="../ink/ink1831.xml"/><Relationship Id="rId20" Type="http://schemas.openxmlformats.org/officeDocument/2006/relationships/customXml" Target="../ink/ink1669.xml"/><Relationship Id="rId41" Type="http://schemas.openxmlformats.org/officeDocument/2006/relationships/image" Target="../media/image1664.png"/><Relationship Id="rId62" Type="http://schemas.openxmlformats.org/officeDocument/2006/relationships/customXml" Target="../ink/ink1690.xml"/><Relationship Id="rId83" Type="http://schemas.openxmlformats.org/officeDocument/2006/relationships/image" Target="../media/image1684.png"/><Relationship Id="rId179" Type="http://schemas.openxmlformats.org/officeDocument/2006/relationships/image" Target="../media/image1732.png"/><Relationship Id="rId190" Type="http://schemas.openxmlformats.org/officeDocument/2006/relationships/customXml" Target="../ink/ink1754.xml"/><Relationship Id="rId204" Type="http://schemas.openxmlformats.org/officeDocument/2006/relationships/customXml" Target="../ink/ink1761.xml"/><Relationship Id="rId225" Type="http://schemas.openxmlformats.org/officeDocument/2006/relationships/image" Target="../media/image1755.png"/><Relationship Id="rId246" Type="http://schemas.openxmlformats.org/officeDocument/2006/relationships/customXml" Target="../ink/ink1782.xml"/><Relationship Id="rId267" Type="http://schemas.openxmlformats.org/officeDocument/2006/relationships/image" Target="../media/image1776.png"/><Relationship Id="rId288" Type="http://schemas.openxmlformats.org/officeDocument/2006/relationships/customXml" Target="../ink/ink1803.xml"/><Relationship Id="rId106" Type="http://schemas.openxmlformats.org/officeDocument/2006/relationships/customXml" Target="../ink/ink1712.xml"/><Relationship Id="rId127" Type="http://schemas.openxmlformats.org/officeDocument/2006/relationships/image" Target="../media/image1706.png"/><Relationship Id="rId313" Type="http://schemas.openxmlformats.org/officeDocument/2006/relationships/image" Target="../media/image1799.png"/><Relationship Id="rId10" Type="http://schemas.openxmlformats.org/officeDocument/2006/relationships/customXml" Target="../ink/ink1664.xml"/><Relationship Id="rId31" Type="http://schemas.openxmlformats.org/officeDocument/2006/relationships/image" Target="../media/image1659.png"/><Relationship Id="rId52" Type="http://schemas.openxmlformats.org/officeDocument/2006/relationships/customXml" Target="../ink/ink1685.xml"/><Relationship Id="rId73" Type="http://schemas.openxmlformats.org/officeDocument/2006/relationships/image" Target="../media/image1679.png"/><Relationship Id="rId94" Type="http://schemas.openxmlformats.org/officeDocument/2006/relationships/customXml" Target="../ink/ink1706.xml"/><Relationship Id="rId148" Type="http://schemas.openxmlformats.org/officeDocument/2006/relationships/customXml" Target="../ink/ink1733.xml"/><Relationship Id="rId169" Type="http://schemas.openxmlformats.org/officeDocument/2006/relationships/image" Target="../media/image1727.png"/><Relationship Id="rId334" Type="http://schemas.openxmlformats.org/officeDocument/2006/relationships/customXml" Target="../ink/ink1826.xml"/><Relationship Id="rId4" Type="http://schemas.openxmlformats.org/officeDocument/2006/relationships/customXml" Target="../ink/ink1661.xml"/><Relationship Id="rId180" Type="http://schemas.openxmlformats.org/officeDocument/2006/relationships/customXml" Target="../ink/ink1749.xml"/><Relationship Id="rId215" Type="http://schemas.openxmlformats.org/officeDocument/2006/relationships/image" Target="../media/image1750.png"/><Relationship Id="rId236" Type="http://schemas.openxmlformats.org/officeDocument/2006/relationships/customXml" Target="../ink/ink1777.xml"/><Relationship Id="rId257" Type="http://schemas.openxmlformats.org/officeDocument/2006/relationships/image" Target="../media/image1771.png"/><Relationship Id="rId278" Type="http://schemas.openxmlformats.org/officeDocument/2006/relationships/customXml" Target="../ink/ink1798.xml"/><Relationship Id="rId303" Type="http://schemas.openxmlformats.org/officeDocument/2006/relationships/image" Target="../media/image1794.png"/><Relationship Id="rId42" Type="http://schemas.openxmlformats.org/officeDocument/2006/relationships/customXml" Target="../ink/ink1680.xml"/><Relationship Id="rId84" Type="http://schemas.openxmlformats.org/officeDocument/2006/relationships/customXml" Target="../ink/ink1701.xml"/><Relationship Id="rId138" Type="http://schemas.openxmlformats.org/officeDocument/2006/relationships/customXml" Target="../ink/ink1728.xml"/><Relationship Id="rId345" Type="http://schemas.openxmlformats.org/officeDocument/2006/relationships/image" Target="../media/image1815.png"/><Relationship Id="rId191" Type="http://schemas.openxmlformats.org/officeDocument/2006/relationships/image" Target="../media/image1738.png"/><Relationship Id="rId205" Type="http://schemas.openxmlformats.org/officeDocument/2006/relationships/image" Target="../media/image1745.png"/><Relationship Id="rId247" Type="http://schemas.openxmlformats.org/officeDocument/2006/relationships/image" Target="../media/image1766.png"/><Relationship Id="rId107" Type="http://schemas.openxmlformats.org/officeDocument/2006/relationships/image" Target="../media/image1696.png"/><Relationship Id="rId289" Type="http://schemas.openxmlformats.org/officeDocument/2006/relationships/image" Target="../media/image1787.png"/><Relationship Id="rId11" Type="http://schemas.openxmlformats.org/officeDocument/2006/relationships/image" Target="../media/image1649.png"/><Relationship Id="rId53" Type="http://schemas.openxmlformats.org/officeDocument/2006/relationships/image" Target="../media/image1669.png"/><Relationship Id="rId149" Type="http://schemas.openxmlformats.org/officeDocument/2006/relationships/image" Target="../media/image1717.png"/><Relationship Id="rId314" Type="http://schemas.openxmlformats.org/officeDocument/2006/relationships/customXml" Target="../ink/ink1816.xml"/><Relationship Id="rId95" Type="http://schemas.openxmlformats.org/officeDocument/2006/relationships/image" Target="../media/image1690.png"/><Relationship Id="rId160" Type="http://schemas.openxmlformats.org/officeDocument/2006/relationships/customXml" Target="../ink/ink1739.xml"/><Relationship Id="rId216" Type="http://schemas.openxmlformats.org/officeDocument/2006/relationships/customXml" Target="../ink/ink1767.xml"/><Relationship Id="rId258" Type="http://schemas.openxmlformats.org/officeDocument/2006/relationships/customXml" Target="../ink/ink1788.xml"/><Relationship Id="rId22" Type="http://schemas.openxmlformats.org/officeDocument/2006/relationships/customXml" Target="../ink/ink1670.xml"/><Relationship Id="rId64" Type="http://schemas.openxmlformats.org/officeDocument/2006/relationships/customXml" Target="../ink/ink1691.xml"/><Relationship Id="rId118" Type="http://schemas.openxmlformats.org/officeDocument/2006/relationships/customXml" Target="../ink/ink1718.xml"/><Relationship Id="rId325" Type="http://schemas.openxmlformats.org/officeDocument/2006/relationships/image" Target="../media/image1805.png"/><Relationship Id="rId171" Type="http://schemas.openxmlformats.org/officeDocument/2006/relationships/image" Target="../media/image1728.png"/><Relationship Id="rId227" Type="http://schemas.openxmlformats.org/officeDocument/2006/relationships/image" Target="../media/image1756.png"/><Relationship Id="rId269" Type="http://schemas.openxmlformats.org/officeDocument/2006/relationships/image" Target="../media/image1777.png"/><Relationship Id="rId33" Type="http://schemas.openxmlformats.org/officeDocument/2006/relationships/image" Target="../media/image1660.png"/><Relationship Id="rId129" Type="http://schemas.openxmlformats.org/officeDocument/2006/relationships/image" Target="../media/image1707.png"/><Relationship Id="rId280" Type="http://schemas.openxmlformats.org/officeDocument/2006/relationships/customXml" Target="../ink/ink1799.xml"/><Relationship Id="rId336" Type="http://schemas.openxmlformats.org/officeDocument/2006/relationships/customXml" Target="../ink/ink1827.xml"/><Relationship Id="rId75" Type="http://schemas.openxmlformats.org/officeDocument/2006/relationships/image" Target="../media/image1680.png"/><Relationship Id="rId140" Type="http://schemas.openxmlformats.org/officeDocument/2006/relationships/customXml" Target="../ink/ink1729.xml"/><Relationship Id="rId182" Type="http://schemas.openxmlformats.org/officeDocument/2006/relationships/customXml" Target="../ink/ink1750.xml"/><Relationship Id="rId6" Type="http://schemas.openxmlformats.org/officeDocument/2006/relationships/customXml" Target="../ink/ink1662.xml"/><Relationship Id="rId238" Type="http://schemas.openxmlformats.org/officeDocument/2006/relationships/customXml" Target="../ink/ink1778.xml"/><Relationship Id="rId291" Type="http://schemas.openxmlformats.org/officeDocument/2006/relationships/image" Target="../media/image1788.png"/><Relationship Id="rId305" Type="http://schemas.openxmlformats.org/officeDocument/2006/relationships/image" Target="../media/image1795.png"/><Relationship Id="rId347" Type="http://schemas.openxmlformats.org/officeDocument/2006/relationships/image" Target="../media/image1816.png"/><Relationship Id="rId44" Type="http://schemas.openxmlformats.org/officeDocument/2006/relationships/customXml" Target="../ink/ink1681.xml"/><Relationship Id="rId86" Type="http://schemas.openxmlformats.org/officeDocument/2006/relationships/customXml" Target="../ink/ink1702.xml"/><Relationship Id="rId151" Type="http://schemas.openxmlformats.org/officeDocument/2006/relationships/image" Target="../media/image1718.png"/><Relationship Id="rId193" Type="http://schemas.openxmlformats.org/officeDocument/2006/relationships/image" Target="../media/image1739.png"/><Relationship Id="rId207" Type="http://schemas.openxmlformats.org/officeDocument/2006/relationships/image" Target="../media/image1746.png"/><Relationship Id="rId249" Type="http://schemas.openxmlformats.org/officeDocument/2006/relationships/image" Target="../media/image1767.png"/><Relationship Id="rId13" Type="http://schemas.openxmlformats.org/officeDocument/2006/relationships/image" Target="../media/image1650.png"/><Relationship Id="rId109" Type="http://schemas.openxmlformats.org/officeDocument/2006/relationships/image" Target="../media/image1697.png"/><Relationship Id="rId260" Type="http://schemas.openxmlformats.org/officeDocument/2006/relationships/customXml" Target="../ink/ink1789.xml"/><Relationship Id="rId316" Type="http://schemas.openxmlformats.org/officeDocument/2006/relationships/customXml" Target="../ink/ink1817.xml"/><Relationship Id="rId55" Type="http://schemas.openxmlformats.org/officeDocument/2006/relationships/image" Target="../media/image1670.png"/><Relationship Id="rId97" Type="http://schemas.openxmlformats.org/officeDocument/2006/relationships/image" Target="../media/image1691.png"/><Relationship Id="rId120" Type="http://schemas.openxmlformats.org/officeDocument/2006/relationships/customXml" Target="../ink/ink1719.xml"/><Relationship Id="rId162" Type="http://schemas.openxmlformats.org/officeDocument/2006/relationships/customXml" Target="../ink/ink1740.xml"/><Relationship Id="rId218" Type="http://schemas.openxmlformats.org/officeDocument/2006/relationships/customXml" Target="../ink/ink1768.xml"/><Relationship Id="rId271" Type="http://schemas.openxmlformats.org/officeDocument/2006/relationships/image" Target="../media/image1778.png"/><Relationship Id="rId24" Type="http://schemas.openxmlformats.org/officeDocument/2006/relationships/customXml" Target="../ink/ink1671.xml"/><Relationship Id="rId66" Type="http://schemas.openxmlformats.org/officeDocument/2006/relationships/customXml" Target="../ink/ink1692.xml"/><Relationship Id="rId131" Type="http://schemas.openxmlformats.org/officeDocument/2006/relationships/image" Target="../media/image1708.png"/><Relationship Id="rId327" Type="http://schemas.openxmlformats.org/officeDocument/2006/relationships/image" Target="../media/image1806.png"/><Relationship Id="rId173" Type="http://schemas.openxmlformats.org/officeDocument/2006/relationships/image" Target="../media/image1729.png"/><Relationship Id="rId229" Type="http://schemas.openxmlformats.org/officeDocument/2006/relationships/image" Target="../media/image1757.png"/><Relationship Id="rId240" Type="http://schemas.openxmlformats.org/officeDocument/2006/relationships/customXml" Target="../ink/ink1779.xml"/><Relationship Id="rId35" Type="http://schemas.openxmlformats.org/officeDocument/2006/relationships/image" Target="../media/image1661.png"/><Relationship Id="rId77" Type="http://schemas.openxmlformats.org/officeDocument/2006/relationships/image" Target="../media/image1681.png"/><Relationship Id="rId100" Type="http://schemas.openxmlformats.org/officeDocument/2006/relationships/customXml" Target="../ink/ink1709.xml"/><Relationship Id="rId282" Type="http://schemas.openxmlformats.org/officeDocument/2006/relationships/customXml" Target="../ink/ink1800.xml"/><Relationship Id="rId338" Type="http://schemas.openxmlformats.org/officeDocument/2006/relationships/customXml" Target="../ink/ink182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4.png"/><Relationship Id="rId21" Type="http://schemas.openxmlformats.org/officeDocument/2006/relationships/image" Target="../media/image1827.png"/><Relationship Id="rId42" Type="http://schemas.openxmlformats.org/officeDocument/2006/relationships/customXml" Target="../ink/ink1855.xml"/><Relationship Id="rId63" Type="http://schemas.openxmlformats.org/officeDocument/2006/relationships/image" Target="../media/image1847.png"/><Relationship Id="rId84" Type="http://schemas.openxmlformats.org/officeDocument/2006/relationships/customXml" Target="../ink/ink1876.xml"/><Relationship Id="rId16" Type="http://schemas.openxmlformats.org/officeDocument/2006/relationships/customXml" Target="../ink/ink1842.xml"/><Relationship Id="rId107" Type="http://schemas.openxmlformats.org/officeDocument/2006/relationships/image" Target="../media/image1869.png"/><Relationship Id="rId11" Type="http://schemas.openxmlformats.org/officeDocument/2006/relationships/image" Target="../media/image188.png"/><Relationship Id="rId32" Type="http://schemas.openxmlformats.org/officeDocument/2006/relationships/customXml" Target="../ink/ink1850.xml"/><Relationship Id="rId37" Type="http://schemas.openxmlformats.org/officeDocument/2006/relationships/image" Target="../media/image1835.png"/><Relationship Id="rId53" Type="http://schemas.openxmlformats.org/officeDocument/2006/relationships/image" Target="../media/image1843.png"/><Relationship Id="rId58" Type="http://schemas.openxmlformats.org/officeDocument/2006/relationships/customXml" Target="../ink/ink1863.xml"/><Relationship Id="rId74" Type="http://schemas.openxmlformats.org/officeDocument/2006/relationships/customXml" Target="../ink/ink1871.xml"/><Relationship Id="rId79" Type="http://schemas.openxmlformats.org/officeDocument/2006/relationships/image" Target="../media/image1855.png"/><Relationship Id="rId102" Type="http://schemas.openxmlformats.org/officeDocument/2006/relationships/customXml" Target="../ink/ink1885.xml"/><Relationship Id="rId123" Type="http://schemas.openxmlformats.org/officeDocument/2006/relationships/image" Target="../media/image12.png"/><Relationship Id="rId128" Type="http://schemas.openxmlformats.org/officeDocument/2006/relationships/customXml" Target="../ink/ink1898.xml"/><Relationship Id="rId5" Type="http://schemas.openxmlformats.org/officeDocument/2006/relationships/image" Target="../media/image1820.png"/><Relationship Id="rId90" Type="http://schemas.openxmlformats.org/officeDocument/2006/relationships/customXml" Target="../ink/ink1879.xml"/><Relationship Id="rId95" Type="http://schemas.openxmlformats.org/officeDocument/2006/relationships/image" Target="../media/image1863.png"/><Relationship Id="rId22" Type="http://schemas.openxmlformats.org/officeDocument/2006/relationships/customXml" Target="../ink/ink1845.xml"/><Relationship Id="rId27" Type="http://schemas.openxmlformats.org/officeDocument/2006/relationships/image" Target="../media/image1830.png"/><Relationship Id="rId43" Type="http://schemas.openxmlformats.org/officeDocument/2006/relationships/image" Target="../media/image1838.png"/><Relationship Id="rId48" Type="http://schemas.openxmlformats.org/officeDocument/2006/relationships/customXml" Target="../ink/ink1858.xml"/><Relationship Id="rId64" Type="http://schemas.openxmlformats.org/officeDocument/2006/relationships/customXml" Target="../ink/ink1866.xml"/><Relationship Id="rId69" Type="http://schemas.openxmlformats.org/officeDocument/2006/relationships/image" Target="../media/image1850.png"/><Relationship Id="rId113" Type="http://schemas.openxmlformats.org/officeDocument/2006/relationships/image" Target="../media/image1872.png"/><Relationship Id="rId118" Type="http://schemas.openxmlformats.org/officeDocument/2006/relationships/customXml" Target="../ink/ink1893.xml"/><Relationship Id="rId134" Type="http://schemas.openxmlformats.org/officeDocument/2006/relationships/customXml" Target="../ink/ink1901.xml"/><Relationship Id="rId80" Type="http://schemas.openxmlformats.org/officeDocument/2006/relationships/customXml" Target="../ink/ink1874.xml"/><Relationship Id="rId85" Type="http://schemas.openxmlformats.org/officeDocument/2006/relationships/image" Target="../media/image1858.png"/><Relationship Id="rId12" Type="http://schemas.openxmlformats.org/officeDocument/2006/relationships/customXml" Target="../ink/ink1840.xml"/><Relationship Id="rId17" Type="http://schemas.openxmlformats.org/officeDocument/2006/relationships/image" Target="../media/image1825.png"/><Relationship Id="rId33" Type="http://schemas.openxmlformats.org/officeDocument/2006/relationships/image" Target="../media/image1833.png"/><Relationship Id="rId38" Type="http://schemas.openxmlformats.org/officeDocument/2006/relationships/customXml" Target="../ink/ink1853.xml"/><Relationship Id="rId59" Type="http://schemas.openxmlformats.org/officeDocument/2006/relationships/image" Target="../media/image1846.png"/><Relationship Id="rId103" Type="http://schemas.openxmlformats.org/officeDocument/2006/relationships/image" Target="../media/image1867.png"/><Relationship Id="rId108" Type="http://schemas.openxmlformats.org/officeDocument/2006/relationships/customXml" Target="../ink/ink1888.xml"/><Relationship Id="rId124" Type="http://schemas.openxmlformats.org/officeDocument/2006/relationships/customXml" Target="../ink/ink1896.xml"/><Relationship Id="rId129" Type="http://schemas.openxmlformats.org/officeDocument/2006/relationships/image" Target="../media/image1879.png"/><Relationship Id="rId54" Type="http://schemas.openxmlformats.org/officeDocument/2006/relationships/customXml" Target="../ink/ink1861.xml"/><Relationship Id="rId70" Type="http://schemas.openxmlformats.org/officeDocument/2006/relationships/customXml" Target="../ink/ink1869.xml"/><Relationship Id="rId75" Type="http://schemas.openxmlformats.org/officeDocument/2006/relationships/image" Target="../media/image1853.png"/><Relationship Id="rId91" Type="http://schemas.openxmlformats.org/officeDocument/2006/relationships/image" Target="../media/image1861.png"/><Relationship Id="rId96" Type="http://schemas.openxmlformats.org/officeDocument/2006/relationships/customXml" Target="../ink/ink18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37.xml"/><Relationship Id="rId23" Type="http://schemas.openxmlformats.org/officeDocument/2006/relationships/image" Target="../media/image1828.png"/><Relationship Id="rId28" Type="http://schemas.openxmlformats.org/officeDocument/2006/relationships/customXml" Target="../ink/ink1848.xml"/><Relationship Id="rId49" Type="http://schemas.openxmlformats.org/officeDocument/2006/relationships/image" Target="../media/image1841.png"/><Relationship Id="rId114" Type="http://schemas.openxmlformats.org/officeDocument/2006/relationships/customXml" Target="../ink/ink1891.xml"/><Relationship Id="rId119" Type="http://schemas.openxmlformats.org/officeDocument/2006/relationships/image" Target="../media/image1875.png"/><Relationship Id="rId44" Type="http://schemas.openxmlformats.org/officeDocument/2006/relationships/customXml" Target="../ink/ink1856.xml"/><Relationship Id="rId60" Type="http://schemas.openxmlformats.org/officeDocument/2006/relationships/customXml" Target="../ink/ink1864.xml"/><Relationship Id="rId65" Type="http://schemas.openxmlformats.org/officeDocument/2006/relationships/image" Target="../media/image1848.png"/><Relationship Id="rId81" Type="http://schemas.openxmlformats.org/officeDocument/2006/relationships/image" Target="../media/image1856.png"/><Relationship Id="rId86" Type="http://schemas.openxmlformats.org/officeDocument/2006/relationships/customXml" Target="../ink/ink1877.xml"/><Relationship Id="rId130" Type="http://schemas.openxmlformats.org/officeDocument/2006/relationships/customXml" Target="../ink/ink1899.xml"/><Relationship Id="rId135" Type="http://schemas.openxmlformats.org/officeDocument/2006/relationships/image" Target="../media/image1882.png"/><Relationship Id="rId13" Type="http://schemas.openxmlformats.org/officeDocument/2006/relationships/image" Target="../media/image1823.png"/><Relationship Id="rId18" Type="http://schemas.openxmlformats.org/officeDocument/2006/relationships/customXml" Target="../ink/ink1843.xml"/><Relationship Id="rId39" Type="http://schemas.openxmlformats.org/officeDocument/2006/relationships/image" Target="../media/image1836.png"/><Relationship Id="rId109" Type="http://schemas.openxmlformats.org/officeDocument/2006/relationships/image" Target="../media/image1870.png"/><Relationship Id="rId34" Type="http://schemas.openxmlformats.org/officeDocument/2006/relationships/customXml" Target="../ink/ink1851.xml"/><Relationship Id="rId50" Type="http://schemas.openxmlformats.org/officeDocument/2006/relationships/customXml" Target="../ink/ink1859.xml"/><Relationship Id="rId55" Type="http://schemas.openxmlformats.org/officeDocument/2006/relationships/image" Target="../media/image1844.png"/><Relationship Id="rId76" Type="http://schemas.openxmlformats.org/officeDocument/2006/relationships/customXml" Target="../ink/ink1872.xml"/><Relationship Id="rId97" Type="http://schemas.openxmlformats.org/officeDocument/2006/relationships/image" Target="../media/image1864.png"/><Relationship Id="rId104" Type="http://schemas.openxmlformats.org/officeDocument/2006/relationships/customXml" Target="../ink/ink1886.xml"/><Relationship Id="rId120" Type="http://schemas.openxmlformats.org/officeDocument/2006/relationships/customXml" Target="../ink/ink1894.xml"/><Relationship Id="rId125" Type="http://schemas.openxmlformats.org/officeDocument/2006/relationships/image" Target="../media/image1877.png"/><Relationship Id="rId7" Type="http://schemas.openxmlformats.org/officeDocument/2006/relationships/image" Target="../media/image1821.png"/><Relationship Id="rId71" Type="http://schemas.openxmlformats.org/officeDocument/2006/relationships/image" Target="../media/image1851.png"/><Relationship Id="rId92" Type="http://schemas.openxmlformats.org/officeDocument/2006/relationships/customXml" Target="../ink/ink1880.xml"/><Relationship Id="rId2" Type="http://schemas.openxmlformats.org/officeDocument/2006/relationships/customXml" Target="../ink/ink1835.xml"/><Relationship Id="rId29" Type="http://schemas.openxmlformats.org/officeDocument/2006/relationships/image" Target="../media/image1831.png"/><Relationship Id="rId24" Type="http://schemas.openxmlformats.org/officeDocument/2006/relationships/customXml" Target="../ink/ink1846.xml"/><Relationship Id="rId40" Type="http://schemas.openxmlformats.org/officeDocument/2006/relationships/customXml" Target="../ink/ink1854.xml"/><Relationship Id="rId45" Type="http://schemas.openxmlformats.org/officeDocument/2006/relationships/image" Target="../media/image1839.png"/><Relationship Id="rId66" Type="http://schemas.openxmlformats.org/officeDocument/2006/relationships/customXml" Target="../ink/ink1867.xml"/><Relationship Id="rId87" Type="http://schemas.openxmlformats.org/officeDocument/2006/relationships/image" Target="../media/image1859.png"/><Relationship Id="rId110" Type="http://schemas.openxmlformats.org/officeDocument/2006/relationships/customXml" Target="../ink/ink1889.xml"/><Relationship Id="rId115" Type="http://schemas.openxmlformats.org/officeDocument/2006/relationships/image" Target="../media/image1873.png"/><Relationship Id="rId131" Type="http://schemas.openxmlformats.org/officeDocument/2006/relationships/image" Target="../media/image1880.png"/><Relationship Id="rId61" Type="http://schemas.openxmlformats.org/officeDocument/2006/relationships/image" Target="../media/image551.png"/><Relationship Id="rId82" Type="http://schemas.openxmlformats.org/officeDocument/2006/relationships/customXml" Target="../ink/ink1875.xml"/><Relationship Id="rId19" Type="http://schemas.openxmlformats.org/officeDocument/2006/relationships/image" Target="../media/image1826.png"/><Relationship Id="rId14" Type="http://schemas.openxmlformats.org/officeDocument/2006/relationships/customXml" Target="../ink/ink1841.xml"/><Relationship Id="rId30" Type="http://schemas.openxmlformats.org/officeDocument/2006/relationships/customXml" Target="../ink/ink1849.xml"/><Relationship Id="rId35" Type="http://schemas.openxmlformats.org/officeDocument/2006/relationships/image" Target="../media/image1834.png"/><Relationship Id="rId56" Type="http://schemas.openxmlformats.org/officeDocument/2006/relationships/customXml" Target="../ink/ink1862.xml"/><Relationship Id="rId77" Type="http://schemas.openxmlformats.org/officeDocument/2006/relationships/image" Target="../media/image1854.png"/><Relationship Id="rId100" Type="http://schemas.openxmlformats.org/officeDocument/2006/relationships/customXml" Target="../ink/ink1884.xml"/><Relationship Id="rId105" Type="http://schemas.openxmlformats.org/officeDocument/2006/relationships/image" Target="../media/image1868.png"/><Relationship Id="rId126" Type="http://schemas.openxmlformats.org/officeDocument/2006/relationships/customXml" Target="../ink/ink1897.xml"/><Relationship Id="rId8" Type="http://schemas.openxmlformats.org/officeDocument/2006/relationships/customXml" Target="../ink/ink1838.xml"/><Relationship Id="rId51" Type="http://schemas.openxmlformats.org/officeDocument/2006/relationships/image" Target="../media/image1842.png"/><Relationship Id="rId72" Type="http://schemas.openxmlformats.org/officeDocument/2006/relationships/customXml" Target="../ink/ink1870.xml"/><Relationship Id="rId93" Type="http://schemas.openxmlformats.org/officeDocument/2006/relationships/image" Target="../media/image1862.png"/><Relationship Id="rId98" Type="http://schemas.openxmlformats.org/officeDocument/2006/relationships/customXml" Target="../ink/ink1883.xml"/><Relationship Id="rId121" Type="http://schemas.openxmlformats.org/officeDocument/2006/relationships/image" Target="../media/image1876.png"/><Relationship Id="rId3" Type="http://schemas.openxmlformats.org/officeDocument/2006/relationships/image" Target="../media/image1819.png"/><Relationship Id="rId25" Type="http://schemas.openxmlformats.org/officeDocument/2006/relationships/image" Target="../media/image1829.png"/><Relationship Id="rId46" Type="http://schemas.openxmlformats.org/officeDocument/2006/relationships/customXml" Target="../ink/ink1857.xml"/><Relationship Id="rId67" Type="http://schemas.openxmlformats.org/officeDocument/2006/relationships/image" Target="../media/image1849.png"/><Relationship Id="rId116" Type="http://schemas.openxmlformats.org/officeDocument/2006/relationships/customXml" Target="../ink/ink1892.xml"/><Relationship Id="rId20" Type="http://schemas.openxmlformats.org/officeDocument/2006/relationships/customXml" Target="../ink/ink1844.xml"/><Relationship Id="rId41" Type="http://schemas.openxmlformats.org/officeDocument/2006/relationships/image" Target="../media/image1837.png"/><Relationship Id="rId62" Type="http://schemas.openxmlformats.org/officeDocument/2006/relationships/customXml" Target="../ink/ink1865.xml"/><Relationship Id="rId83" Type="http://schemas.openxmlformats.org/officeDocument/2006/relationships/image" Target="../media/image1857.png"/><Relationship Id="rId88" Type="http://schemas.openxmlformats.org/officeDocument/2006/relationships/customXml" Target="../ink/ink1878.xml"/><Relationship Id="rId111" Type="http://schemas.openxmlformats.org/officeDocument/2006/relationships/image" Target="../media/image1871.png"/><Relationship Id="rId132" Type="http://schemas.openxmlformats.org/officeDocument/2006/relationships/customXml" Target="../ink/ink1900.xml"/><Relationship Id="rId15" Type="http://schemas.openxmlformats.org/officeDocument/2006/relationships/image" Target="../media/image1824.png"/><Relationship Id="rId36" Type="http://schemas.openxmlformats.org/officeDocument/2006/relationships/customXml" Target="../ink/ink1852.xml"/><Relationship Id="rId57" Type="http://schemas.openxmlformats.org/officeDocument/2006/relationships/image" Target="../media/image1845.png"/><Relationship Id="rId106" Type="http://schemas.openxmlformats.org/officeDocument/2006/relationships/customXml" Target="../ink/ink1887.xml"/><Relationship Id="rId127" Type="http://schemas.openxmlformats.org/officeDocument/2006/relationships/image" Target="../media/image1878.png"/><Relationship Id="rId10" Type="http://schemas.openxmlformats.org/officeDocument/2006/relationships/customXml" Target="../ink/ink1839.xml"/><Relationship Id="rId31" Type="http://schemas.openxmlformats.org/officeDocument/2006/relationships/image" Target="../media/image1832.png"/><Relationship Id="rId52" Type="http://schemas.openxmlformats.org/officeDocument/2006/relationships/customXml" Target="../ink/ink1860.xml"/><Relationship Id="rId73" Type="http://schemas.openxmlformats.org/officeDocument/2006/relationships/image" Target="../media/image1852.png"/><Relationship Id="rId78" Type="http://schemas.openxmlformats.org/officeDocument/2006/relationships/customXml" Target="../ink/ink1873.xml"/><Relationship Id="rId94" Type="http://schemas.openxmlformats.org/officeDocument/2006/relationships/customXml" Target="../ink/ink1881.xml"/><Relationship Id="rId99" Type="http://schemas.openxmlformats.org/officeDocument/2006/relationships/image" Target="../media/image1865.png"/><Relationship Id="rId101" Type="http://schemas.openxmlformats.org/officeDocument/2006/relationships/image" Target="../media/image1866.png"/><Relationship Id="rId122" Type="http://schemas.openxmlformats.org/officeDocument/2006/relationships/customXml" Target="../ink/ink1895.xml"/><Relationship Id="rId4" Type="http://schemas.openxmlformats.org/officeDocument/2006/relationships/customXml" Target="../ink/ink1836.xml"/><Relationship Id="rId9" Type="http://schemas.openxmlformats.org/officeDocument/2006/relationships/image" Target="../media/image1822.png"/><Relationship Id="rId26" Type="http://schemas.openxmlformats.org/officeDocument/2006/relationships/customXml" Target="../ink/ink1847.xml"/><Relationship Id="rId47" Type="http://schemas.openxmlformats.org/officeDocument/2006/relationships/image" Target="../media/image1840.png"/><Relationship Id="rId68" Type="http://schemas.openxmlformats.org/officeDocument/2006/relationships/customXml" Target="../ink/ink1868.xml"/><Relationship Id="rId89" Type="http://schemas.openxmlformats.org/officeDocument/2006/relationships/image" Target="../media/image1860.png"/><Relationship Id="rId112" Type="http://schemas.openxmlformats.org/officeDocument/2006/relationships/customXml" Target="../ink/ink1890.xml"/><Relationship Id="rId133" Type="http://schemas.openxmlformats.org/officeDocument/2006/relationships/image" Target="../media/image188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9.png"/><Relationship Id="rId21" Type="http://schemas.openxmlformats.org/officeDocument/2006/relationships/image" Target="../media/image1892.png"/><Relationship Id="rId42" Type="http://schemas.openxmlformats.org/officeDocument/2006/relationships/customXml" Target="../ink/ink1922.xml"/><Relationship Id="rId63" Type="http://schemas.openxmlformats.org/officeDocument/2006/relationships/image" Target="../media/image1912.png"/><Relationship Id="rId84" Type="http://schemas.openxmlformats.org/officeDocument/2006/relationships/customXml" Target="../ink/ink1943.xml"/><Relationship Id="rId138" Type="http://schemas.openxmlformats.org/officeDocument/2006/relationships/customXml" Target="../ink/ink1970.xml"/><Relationship Id="rId159" Type="http://schemas.openxmlformats.org/officeDocument/2006/relationships/image" Target="../media/image1960.png"/><Relationship Id="rId170" Type="http://schemas.openxmlformats.org/officeDocument/2006/relationships/customXml" Target="../ink/ink1986.xml"/><Relationship Id="rId191" Type="http://schemas.openxmlformats.org/officeDocument/2006/relationships/image" Target="../media/image1975.png"/><Relationship Id="rId205" Type="http://schemas.openxmlformats.org/officeDocument/2006/relationships/image" Target="../media/image1982.png"/><Relationship Id="rId226" Type="http://schemas.openxmlformats.org/officeDocument/2006/relationships/customXml" Target="../ink/ink2014.xml"/><Relationship Id="rId247" Type="http://schemas.openxmlformats.org/officeDocument/2006/relationships/image" Target="../media/image2003.png"/><Relationship Id="rId107" Type="http://schemas.openxmlformats.org/officeDocument/2006/relationships/image" Target="../media/image1934.png"/><Relationship Id="rId11" Type="http://schemas.openxmlformats.org/officeDocument/2006/relationships/image" Target="../media/image1887.png"/><Relationship Id="rId32" Type="http://schemas.openxmlformats.org/officeDocument/2006/relationships/customXml" Target="../ink/ink1917.xml"/><Relationship Id="rId53" Type="http://schemas.openxmlformats.org/officeDocument/2006/relationships/image" Target="../media/image1907.png"/><Relationship Id="rId74" Type="http://schemas.openxmlformats.org/officeDocument/2006/relationships/customXml" Target="../ink/ink1938.xml"/><Relationship Id="rId128" Type="http://schemas.openxmlformats.org/officeDocument/2006/relationships/customXml" Target="../ink/ink1965.xml"/><Relationship Id="rId149" Type="http://schemas.openxmlformats.org/officeDocument/2006/relationships/image" Target="../media/image1955.png"/><Relationship Id="rId5" Type="http://schemas.openxmlformats.org/officeDocument/2006/relationships/image" Target="../media/image1884.png"/><Relationship Id="rId95" Type="http://schemas.openxmlformats.org/officeDocument/2006/relationships/image" Target="../media/image1928.png"/><Relationship Id="rId160" Type="http://schemas.openxmlformats.org/officeDocument/2006/relationships/customXml" Target="../ink/ink1981.xml"/><Relationship Id="rId181" Type="http://schemas.openxmlformats.org/officeDocument/2006/relationships/image" Target="../media/image1970.png"/><Relationship Id="rId216" Type="http://schemas.openxmlformats.org/officeDocument/2006/relationships/customXml" Target="../ink/ink2009.xml"/><Relationship Id="rId237" Type="http://schemas.openxmlformats.org/officeDocument/2006/relationships/image" Target="../media/image1998.png"/><Relationship Id="rId22" Type="http://schemas.openxmlformats.org/officeDocument/2006/relationships/customXml" Target="../ink/ink1912.xml"/><Relationship Id="rId43" Type="http://schemas.openxmlformats.org/officeDocument/2006/relationships/image" Target="../media/image1902.png"/><Relationship Id="rId64" Type="http://schemas.openxmlformats.org/officeDocument/2006/relationships/customXml" Target="../ink/ink1933.xml"/><Relationship Id="rId118" Type="http://schemas.openxmlformats.org/officeDocument/2006/relationships/customXml" Target="../ink/ink1960.xml"/><Relationship Id="rId139" Type="http://schemas.openxmlformats.org/officeDocument/2006/relationships/image" Target="../media/image1950.png"/><Relationship Id="rId85" Type="http://schemas.openxmlformats.org/officeDocument/2006/relationships/image" Target="../media/image1923.png"/><Relationship Id="rId150" Type="http://schemas.openxmlformats.org/officeDocument/2006/relationships/customXml" Target="../ink/ink1976.xml"/><Relationship Id="rId171" Type="http://schemas.openxmlformats.org/officeDocument/2006/relationships/image" Target="../media/image1965.png"/><Relationship Id="rId192" Type="http://schemas.openxmlformats.org/officeDocument/2006/relationships/customXml" Target="../ink/ink1997.xml"/><Relationship Id="rId206" Type="http://schemas.openxmlformats.org/officeDocument/2006/relationships/customXml" Target="../ink/ink2004.xml"/><Relationship Id="rId227" Type="http://schemas.openxmlformats.org/officeDocument/2006/relationships/image" Target="../media/image1993.png"/><Relationship Id="rId248" Type="http://schemas.openxmlformats.org/officeDocument/2006/relationships/customXml" Target="../ink/ink2025.xml"/><Relationship Id="rId12" Type="http://schemas.openxmlformats.org/officeDocument/2006/relationships/customXml" Target="../ink/ink1907.xml"/><Relationship Id="rId33" Type="http://schemas.openxmlformats.org/officeDocument/2006/relationships/image" Target="../media/image1898.png"/><Relationship Id="rId108" Type="http://schemas.openxmlformats.org/officeDocument/2006/relationships/customXml" Target="../ink/ink1955.xml"/><Relationship Id="rId129" Type="http://schemas.openxmlformats.org/officeDocument/2006/relationships/image" Target="../media/image1945.png"/><Relationship Id="rId54" Type="http://schemas.openxmlformats.org/officeDocument/2006/relationships/customXml" Target="../ink/ink1928.xml"/><Relationship Id="rId75" Type="http://schemas.openxmlformats.org/officeDocument/2006/relationships/image" Target="../media/image1918.png"/><Relationship Id="rId96" Type="http://schemas.openxmlformats.org/officeDocument/2006/relationships/customXml" Target="../ink/ink1949.xml"/><Relationship Id="rId140" Type="http://schemas.openxmlformats.org/officeDocument/2006/relationships/customXml" Target="../ink/ink1971.xml"/><Relationship Id="rId161" Type="http://schemas.openxmlformats.org/officeDocument/2006/relationships/image" Target="../media/image1961.png"/><Relationship Id="rId182" Type="http://schemas.openxmlformats.org/officeDocument/2006/relationships/customXml" Target="../ink/ink1992.xml"/><Relationship Id="rId217" Type="http://schemas.openxmlformats.org/officeDocument/2006/relationships/image" Target="../media/image1988.png"/><Relationship Id="rId6" Type="http://schemas.openxmlformats.org/officeDocument/2006/relationships/customXml" Target="../ink/ink1904.xml"/><Relationship Id="rId238" Type="http://schemas.openxmlformats.org/officeDocument/2006/relationships/customXml" Target="../ink/ink2020.xml"/><Relationship Id="rId23" Type="http://schemas.openxmlformats.org/officeDocument/2006/relationships/image" Target="../media/image1893.png"/><Relationship Id="rId119" Type="http://schemas.openxmlformats.org/officeDocument/2006/relationships/image" Target="../media/image1940.png"/><Relationship Id="rId44" Type="http://schemas.openxmlformats.org/officeDocument/2006/relationships/customXml" Target="../ink/ink1923.xml"/><Relationship Id="rId65" Type="http://schemas.openxmlformats.org/officeDocument/2006/relationships/image" Target="../media/image1913.png"/><Relationship Id="rId86" Type="http://schemas.openxmlformats.org/officeDocument/2006/relationships/customXml" Target="../ink/ink1944.xml"/><Relationship Id="rId130" Type="http://schemas.openxmlformats.org/officeDocument/2006/relationships/customXml" Target="../ink/ink1966.xml"/><Relationship Id="rId151" Type="http://schemas.openxmlformats.org/officeDocument/2006/relationships/image" Target="../media/image1956.png"/><Relationship Id="rId172" Type="http://schemas.openxmlformats.org/officeDocument/2006/relationships/customXml" Target="../ink/ink1987.xml"/><Relationship Id="rId193" Type="http://schemas.openxmlformats.org/officeDocument/2006/relationships/image" Target="../media/image1976.png"/><Relationship Id="rId207" Type="http://schemas.openxmlformats.org/officeDocument/2006/relationships/image" Target="../media/image1983.png"/><Relationship Id="rId228" Type="http://schemas.openxmlformats.org/officeDocument/2006/relationships/customXml" Target="../ink/ink2015.xml"/><Relationship Id="rId249" Type="http://schemas.openxmlformats.org/officeDocument/2006/relationships/image" Target="../media/image2004.png"/><Relationship Id="rId13" Type="http://schemas.openxmlformats.org/officeDocument/2006/relationships/image" Target="../media/image1888.png"/><Relationship Id="rId109" Type="http://schemas.openxmlformats.org/officeDocument/2006/relationships/image" Target="../media/image1935.png"/><Relationship Id="rId34" Type="http://schemas.openxmlformats.org/officeDocument/2006/relationships/customXml" Target="../ink/ink1918.xml"/><Relationship Id="rId55" Type="http://schemas.openxmlformats.org/officeDocument/2006/relationships/image" Target="../media/image1908.png"/><Relationship Id="rId76" Type="http://schemas.openxmlformats.org/officeDocument/2006/relationships/customXml" Target="../ink/ink1939.xml"/><Relationship Id="rId97" Type="http://schemas.openxmlformats.org/officeDocument/2006/relationships/image" Target="../media/image1929.png"/><Relationship Id="rId120" Type="http://schemas.openxmlformats.org/officeDocument/2006/relationships/customXml" Target="../ink/ink1961.xml"/><Relationship Id="rId141" Type="http://schemas.openxmlformats.org/officeDocument/2006/relationships/image" Target="../media/image1951.png"/><Relationship Id="rId7" Type="http://schemas.openxmlformats.org/officeDocument/2006/relationships/image" Target="../media/image1885.png"/><Relationship Id="rId162" Type="http://schemas.openxmlformats.org/officeDocument/2006/relationships/customXml" Target="../ink/ink1982.xml"/><Relationship Id="rId183" Type="http://schemas.openxmlformats.org/officeDocument/2006/relationships/image" Target="../media/image1971.png"/><Relationship Id="rId218" Type="http://schemas.openxmlformats.org/officeDocument/2006/relationships/customXml" Target="../ink/ink2010.xml"/><Relationship Id="rId239" Type="http://schemas.openxmlformats.org/officeDocument/2006/relationships/image" Target="../media/image1999.png"/><Relationship Id="rId250" Type="http://schemas.openxmlformats.org/officeDocument/2006/relationships/customXml" Target="../ink/ink2026.xml"/><Relationship Id="rId24" Type="http://schemas.openxmlformats.org/officeDocument/2006/relationships/customXml" Target="../ink/ink1913.xml"/><Relationship Id="rId45" Type="http://schemas.openxmlformats.org/officeDocument/2006/relationships/image" Target="../media/image1903.png"/><Relationship Id="rId66" Type="http://schemas.openxmlformats.org/officeDocument/2006/relationships/customXml" Target="../ink/ink1934.xml"/><Relationship Id="rId87" Type="http://schemas.openxmlformats.org/officeDocument/2006/relationships/image" Target="../media/image1924.png"/><Relationship Id="rId110" Type="http://schemas.openxmlformats.org/officeDocument/2006/relationships/customXml" Target="../ink/ink1956.xml"/><Relationship Id="rId131" Type="http://schemas.openxmlformats.org/officeDocument/2006/relationships/image" Target="../media/image1946.png"/><Relationship Id="rId152" Type="http://schemas.openxmlformats.org/officeDocument/2006/relationships/customXml" Target="../ink/ink1977.xml"/><Relationship Id="rId173" Type="http://schemas.openxmlformats.org/officeDocument/2006/relationships/image" Target="../media/image1966.png"/><Relationship Id="rId194" Type="http://schemas.openxmlformats.org/officeDocument/2006/relationships/customXml" Target="../ink/ink1998.xml"/><Relationship Id="rId208" Type="http://schemas.openxmlformats.org/officeDocument/2006/relationships/customXml" Target="../ink/ink2005.xml"/><Relationship Id="rId229" Type="http://schemas.openxmlformats.org/officeDocument/2006/relationships/image" Target="../media/image1994.png"/><Relationship Id="rId240" Type="http://schemas.openxmlformats.org/officeDocument/2006/relationships/customXml" Target="../ink/ink2021.xml"/><Relationship Id="rId14" Type="http://schemas.openxmlformats.org/officeDocument/2006/relationships/customXml" Target="../ink/ink1908.xml"/><Relationship Id="rId35" Type="http://schemas.openxmlformats.org/officeDocument/2006/relationships/image" Target="../media/image1899.png"/><Relationship Id="rId56" Type="http://schemas.openxmlformats.org/officeDocument/2006/relationships/customXml" Target="../ink/ink1929.xml"/><Relationship Id="rId77" Type="http://schemas.openxmlformats.org/officeDocument/2006/relationships/image" Target="../media/image1919.png"/><Relationship Id="rId100" Type="http://schemas.openxmlformats.org/officeDocument/2006/relationships/customXml" Target="../ink/ink1951.xml"/><Relationship Id="rId8" Type="http://schemas.openxmlformats.org/officeDocument/2006/relationships/customXml" Target="../ink/ink1905.xml"/><Relationship Id="rId98" Type="http://schemas.openxmlformats.org/officeDocument/2006/relationships/customXml" Target="../ink/ink1950.xml"/><Relationship Id="rId121" Type="http://schemas.openxmlformats.org/officeDocument/2006/relationships/image" Target="../media/image1941.png"/><Relationship Id="rId142" Type="http://schemas.openxmlformats.org/officeDocument/2006/relationships/customXml" Target="../ink/ink1972.xml"/><Relationship Id="rId163" Type="http://schemas.openxmlformats.org/officeDocument/2006/relationships/image" Target="../media/image188.png"/><Relationship Id="rId184" Type="http://schemas.openxmlformats.org/officeDocument/2006/relationships/customXml" Target="../ink/ink1993.xml"/><Relationship Id="rId219" Type="http://schemas.openxmlformats.org/officeDocument/2006/relationships/image" Target="../media/image1989.png"/><Relationship Id="rId230" Type="http://schemas.openxmlformats.org/officeDocument/2006/relationships/customXml" Target="../ink/ink2016.xml"/><Relationship Id="rId251" Type="http://schemas.openxmlformats.org/officeDocument/2006/relationships/image" Target="../media/image2005.png"/><Relationship Id="rId25" Type="http://schemas.openxmlformats.org/officeDocument/2006/relationships/image" Target="../media/image1894.png"/><Relationship Id="rId46" Type="http://schemas.openxmlformats.org/officeDocument/2006/relationships/customXml" Target="../ink/ink1924.xml"/><Relationship Id="rId67" Type="http://schemas.openxmlformats.org/officeDocument/2006/relationships/image" Target="../media/image1914.png"/><Relationship Id="rId88" Type="http://schemas.openxmlformats.org/officeDocument/2006/relationships/customXml" Target="../ink/ink1945.xml"/><Relationship Id="rId111" Type="http://schemas.openxmlformats.org/officeDocument/2006/relationships/image" Target="../media/image1936.png"/><Relationship Id="rId132" Type="http://schemas.openxmlformats.org/officeDocument/2006/relationships/customXml" Target="../ink/ink1967.xml"/><Relationship Id="rId153" Type="http://schemas.openxmlformats.org/officeDocument/2006/relationships/image" Target="../media/image1957.png"/><Relationship Id="rId174" Type="http://schemas.openxmlformats.org/officeDocument/2006/relationships/customXml" Target="../ink/ink1988.xml"/><Relationship Id="rId195" Type="http://schemas.openxmlformats.org/officeDocument/2006/relationships/image" Target="../media/image1977.png"/><Relationship Id="rId209" Type="http://schemas.openxmlformats.org/officeDocument/2006/relationships/image" Target="../media/image1984.png"/><Relationship Id="rId220" Type="http://schemas.openxmlformats.org/officeDocument/2006/relationships/customXml" Target="../ink/ink2011.xml"/><Relationship Id="rId241" Type="http://schemas.openxmlformats.org/officeDocument/2006/relationships/image" Target="../media/image2000.png"/><Relationship Id="rId15" Type="http://schemas.openxmlformats.org/officeDocument/2006/relationships/image" Target="../media/image1889.png"/><Relationship Id="rId36" Type="http://schemas.openxmlformats.org/officeDocument/2006/relationships/customXml" Target="../ink/ink1919.xml"/><Relationship Id="rId57" Type="http://schemas.openxmlformats.org/officeDocument/2006/relationships/image" Target="../media/image1909.png"/><Relationship Id="rId78" Type="http://schemas.openxmlformats.org/officeDocument/2006/relationships/customXml" Target="../ink/ink1940.xml"/><Relationship Id="rId99" Type="http://schemas.openxmlformats.org/officeDocument/2006/relationships/image" Target="../media/image1930.png"/><Relationship Id="rId101" Type="http://schemas.openxmlformats.org/officeDocument/2006/relationships/image" Target="../media/image1931.png"/><Relationship Id="rId122" Type="http://schemas.openxmlformats.org/officeDocument/2006/relationships/customXml" Target="../ink/ink1962.xml"/><Relationship Id="rId143" Type="http://schemas.openxmlformats.org/officeDocument/2006/relationships/image" Target="../media/image1952.png"/><Relationship Id="rId164" Type="http://schemas.openxmlformats.org/officeDocument/2006/relationships/customXml" Target="../ink/ink1983.xml"/><Relationship Id="rId185" Type="http://schemas.openxmlformats.org/officeDocument/2006/relationships/image" Target="../media/image1972.png"/><Relationship Id="rId4" Type="http://schemas.openxmlformats.org/officeDocument/2006/relationships/customXml" Target="../ink/ink1903.xml"/><Relationship Id="rId9" Type="http://schemas.openxmlformats.org/officeDocument/2006/relationships/image" Target="../media/image1886.png"/><Relationship Id="rId180" Type="http://schemas.openxmlformats.org/officeDocument/2006/relationships/customXml" Target="../ink/ink1991.xml"/><Relationship Id="rId210" Type="http://schemas.openxmlformats.org/officeDocument/2006/relationships/customXml" Target="../ink/ink2006.xml"/><Relationship Id="rId215" Type="http://schemas.openxmlformats.org/officeDocument/2006/relationships/image" Target="../media/image1987.png"/><Relationship Id="rId236" Type="http://schemas.openxmlformats.org/officeDocument/2006/relationships/customXml" Target="../ink/ink2019.xml"/><Relationship Id="rId26" Type="http://schemas.openxmlformats.org/officeDocument/2006/relationships/customXml" Target="../ink/ink1914.xml"/><Relationship Id="rId231" Type="http://schemas.openxmlformats.org/officeDocument/2006/relationships/image" Target="../media/image1995.png"/><Relationship Id="rId47" Type="http://schemas.openxmlformats.org/officeDocument/2006/relationships/image" Target="../media/image1904.png"/><Relationship Id="rId68" Type="http://schemas.openxmlformats.org/officeDocument/2006/relationships/customXml" Target="../ink/ink1935.xml"/><Relationship Id="rId89" Type="http://schemas.openxmlformats.org/officeDocument/2006/relationships/image" Target="../media/image1925.png"/><Relationship Id="rId112" Type="http://schemas.openxmlformats.org/officeDocument/2006/relationships/customXml" Target="../ink/ink1957.xml"/><Relationship Id="rId133" Type="http://schemas.openxmlformats.org/officeDocument/2006/relationships/image" Target="../media/image1947.png"/><Relationship Id="rId154" Type="http://schemas.openxmlformats.org/officeDocument/2006/relationships/customXml" Target="../ink/ink1978.xml"/><Relationship Id="rId175" Type="http://schemas.openxmlformats.org/officeDocument/2006/relationships/image" Target="../media/image1967.png"/><Relationship Id="rId196" Type="http://schemas.openxmlformats.org/officeDocument/2006/relationships/customXml" Target="../ink/ink1999.xml"/><Relationship Id="rId200" Type="http://schemas.openxmlformats.org/officeDocument/2006/relationships/customXml" Target="../ink/ink2001.xml"/><Relationship Id="rId16" Type="http://schemas.openxmlformats.org/officeDocument/2006/relationships/customXml" Target="../ink/ink1909.xml"/><Relationship Id="rId221" Type="http://schemas.openxmlformats.org/officeDocument/2006/relationships/image" Target="../media/image1990.png"/><Relationship Id="rId242" Type="http://schemas.openxmlformats.org/officeDocument/2006/relationships/customXml" Target="../ink/ink2022.xml"/><Relationship Id="rId37" Type="http://schemas.openxmlformats.org/officeDocument/2006/relationships/image" Target="../media/image1900.png"/><Relationship Id="rId58" Type="http://schemas.openxmlformats.org/officeDocument/2006/relationships/customXml" Target="../ink/ink1930.xml"/><Relationship Id="rId79" Type="http://schemas.openxmlformats.org/officeDocument/2006/relationships/image" Target="../media/image1920.png"/><Relationship Id="rId102" Type="http://schemas.openxmlformats.org/officeDocument/2006/relationships/customXml" Target="../ink/ink1952.xml"/><Relationship Id="rId123" Type="http://schemas.openxmlformats.org/officeDocument/2006/relationships/image" Target="../media/image1942.png"/><Relationship Id="rId144" Type="http://schemas.openxmlformats.org/officeDocument/2006/relationships/customXml" Target="../ink/ink1973.xml"/><Relationship Id="rId90" Type="http://schemas.openxmlformats.org/officeDocument/2006/relationships/customXml" Target="../ink/ink1946.xml"/><Relationship Id="rId165" Type="http://schemas.openxmlformats.org/officeDocument/2006/relationships/image" Target="../media/image1962.png"/><Relationship Id="rId186" Type="http://schemas.openxmlformats.org/officeDocument/2006/relationships/customXml" Target="../ink/ink1994.xml"/><Relationship Id="rId211" Type="http://schemas.openxmlformats.org/officeDocument/2006/relationships/image" Target="../media/image1985.png"/><Relationship Id="rId232" Type="http://schemas.openxmlformats.org/officeDocument/2006/relationships/customXml" Target="../ink/ink2017.xml"/><Relationship Id="rId27" Type="http://schemas.openxmlformats.org/officeDocument/2006/relationships/image" Target="../media/image1895.png"/><Relationship Id="rId48" Type="http://schemas.openxmlformats.org/officeDocument/2006/relationships/customXml" Target="../ink/ink1925.xml"/><Relationship Id="rId69" Type="http://schemas.openxmlformats.org/officeDocument/2006/relationships/image" Target="../media/image1915.png"/><Relationship Id="rId113" Type="http://schemas.openxmlformats.org/officeDocument/2006/relationships/image" Target="../media/image1937.png"/><Relationship Id="rId134" Type="http://schemas.openxmlformats.org/officeDocument/2006/relationships/customXml" Target="../ink/ink1968.xml"/><Relationship Id="rId80" Type="http://schemas.openxmlformats.org/officeDocument/2006/relationships/customXml" Target="../ink/ink1941.xml"/><Relationship Id="rId155" Type="http://schemas.openxmlformats.org/officeDocument/2006/relationships/image" Target="../media/image1958.png"/><Relationship Id="rId176" Type="http://schemas.openxmlformats.org/officeDocument/2006/relationships/customXml" Target="../ink/ink1989.xml"/><Relationship Id="rId197" Type="http://schemas.openxmlformats.org/officeDocument/2006/relationships/image" Target="../media/image1978.png"/><Relationship Id="rId201" Type="http://schemas.openxmlformats.org/officeDocument/2006/relationships/image" Target="../media/image1980.png"/><Relationship Id="rId222" Type="http://schemas.openxmlformats.org/officeDocument/2006/relationships/customXml" Target="../ink/ink2012.xml"/><Relationship Id="rId243" Type="http://schemas.openxmlformats.org/officeDocument/2006/relationships/image" Target="../media/image2001.png"/><Relationship Id="rId17" Type="http://schemas.openxmlformats.org/officeDocument/2006/relationships/image" Target="../media/image1890.png"/><Relationship Id="rId38" Type="http://schemas.openxmlformats.org/officeDocument/2006/relationships/customXml" Target="../ink/ink1920.xml"/><Relationship Id="rId59" Type="http://schemas.openxmlformats.org/officeDocument/2006/relationships/image" Target="../media/image1910.png"/><Relationship Id="rId103" Type="http://schemas.openxmlformats.org/officeDocument/2006/relationships/image" Target="../media/image1932.png"/><Relationship Id="rId124" Type="http://schemas.openxmlformats.org/officeDocument/2006/relationships/customXml" Target="../ink/ink1963.xml"/><Relationship Id="rId70" Type="http://schemas.openxmlformats.org/officeDocument/2006/relationships/customXml" Target="../ink/ink1936.xml"/><Relationship Id="rId91" Type="http://schemas.openxmlformats.org/officeDocument/2006/relationships/image" Target="../media/image1926.png"/><Relationship Id="rId145" Type="http://schemas.openxmlformats.org/officeDocument/2006/relationships/image" Target="../media/image1953.png"/><Relationship Id="rId166" Type="http://schemas.openxmlformats.org/officeDocument/2006/relationships/customXml" Target="../ink/ink1984.xml"/><Relationship Id="rId187" Type="http://schemas.openxmlformats.org/officeDocument/2006/relationships/image" Target="../media/image19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07.xml"/><Relationship Id="rId233" Type="http://schemas.openxmlformats.org/officeDocument/2006/relationships/image" Target="../media/image1996.png"/><Relationship Id="rId28" Type="http://schemas.openxmlformats.org/officeDocument/2006/relationships/customXml" Target="../ink/ink1915.xml"/><Relationship Id="rId49" Type="http://schemas.openxmlformats.org/officeDocument/2006/relationships/image" Target="../media/image1905.png"/><Relationship Id="rId114" Type="http://schemas.openxmlformats.org/officeDocument/2006/relationships/customXml" Target="../ink/ink1958.xml"/><Relationship Id="rId60" Type="http://schemas.openxmlformats.org/officeDocument/2006/relationships/customXml" Target="../ink/ink1931.xml"/><Relationship Id="rId81" Type="http://schemas.openxmlformats.org/officeDocument/2006/relationships/image" Target="../media/image1921.png"/><Relationship Id="rId135" Type="http://schemas.openxmlformats.org/officeDocument/2006/relationships/image" Target="../media/image1948.png"/><Relationship Id="rId156" Type="http://schemas.openxmlformats.org/officeDocument/2006/relationships/customXml" Target="../ink/ink1979.xml"/><Relationship Id="rId177" Type="http://schemas.openxmlformats.org/officeDocument/2006/relationships/image" Target="../media/image1968.png"/><Relationship Id="rId198" Type="http://schemas.openxmlformats.org/officeDocument/2006/relationships/customXml" Target="../ink/ink2000.xml"/><Relationship Id="rId202" Type="http://schemas.openxmlformats.org/officeDocument/2006/relationships/customXml" Target="../ink/ink2002.xml"/><Relationship Id="rId223" Type="http://schemas.openxmlformats.org/officeDocument/2006/relationships/image" Target="../media/image1991.png"/><Relationship Id="rId244" Type="http://schemas.openxmlformats.org/officeDocument/2006/relationships/customXml" Target="../ink/ink2023.xml"/><Relationship Id="rId18" Type="http://schemas.openxmlformats.org/officeDocument/2006/relationships/customXml" Target="../ink/ink1910.xml"/><Relationship Id="rId39" Type="http://schemas.openxmlformats.org/officeDocument/2006/relationships/image" Target="../media/image12.png"/><Relationship Id="rId50" Type="http://schemas.openxmlformats.org/officeDocument/2006/relationships/customXml" Target="../ink/ink1926.xml"/><Relationship Id="rId104" Type="http://schemas.openxmlformats.org/officeDocument/2006/relationships/customXml" Target="../ink/ink1953.xml"/><Relationship Id="rId125" Type="http://schemas.openxmlformats.org/officeDocument/2006/relationships/image" Target="../media/image1943.png"/><Relationship Id="rId146" Type="http://schemas.openxmlformats.org/officeDocument/2006/relationships/customXml" Target="../ink/ink1974.xml"/><Relationship Id="rId167" Type="http://schemas.openxmlformats.org/officeDocument/2006/relationships/image" Target="../media/image1963.png"/><Relationship Id="rId188" Type="http://schemas.openxmlformats.org/officeDocument/2006/relationships/customXml" Target="../ink/ink1995.xml"/><Relationship Id="rId71" Type="http://schemas.openxmlformats.org/officeDocument/2006/relationships/image" Target="../media/image1916.png"/><Relationship Id="rId92" Type="http://schemas.openxmlformats.org/officeDocument/2006/relationships/customXml" Target="../ink/ink1947.xml"/><Relationship Id="rId213" Type="http://schemas.openxmlformats.org/officeDocument/2006/relationships/image" Target="../media/image1986.png"/><Relationship Id="rId234" Type="http://schemas.openxmlformats.org/officeDocument/2006/relationships/customXml" Target="../ink/ink2018.xml"/><Relationship Id="rId2" Type="http://schemas.openxmlformats.org/officeDocument/2006/relationships/customXml" Target="../ink/ink1902.xml"/><Relationship Id="rId29" Type="http://schemas.openxmlformats.org/officeDocument/2006/relationships/image" Target="../media/image1896.png"/><Relationship Id="rId40" Type="http://schemas.openxmlformats.org/officeDocument/2006/relationships/customXml" Target="../ink/ink1921.xml"/><Relationship Id="rId115" Type="http://schemas.openxmlformats.org/officeDocument/2006/relationships/image" Target="../media/image1938.png"/><Relationship Id="rId136" Type="http://schemas.openxmlformats.org/officeDocument/2006/relationships/customXml" Target="../ink/ink1969.xml"/><Relationship Id="rId157" Type="http://schemas.openxmlformats.org/officeDocument/2006/relationships/image" Target="../media/image1959.png"/><Relationship Id="rId178" Type="http://schemas.openxmlformats.org/officeDocument/2006/relationships/customXml" Target="../ink/ink1990.xml"/><Relationship Id="rId61" Type="http://schemas.openxmlformats.org/officeDocument/2006/relationships/image" Target="../media/image1911.png"/><Relationship Id="rId82" Type="http://schemas.openxmlformats.org/officeDocument/2006/relationships/customXml" Target="../ink/ink1942.xml"/><Relationship Id="rId199" Type="http://schemas.openxmlformats.org/officeDocument/2006/relationships/image" Target="../media/image1979.png"/><Relationship Id="rId203" Type="http://schemas.openxmlformats.org/officeDocument/2006/relationships/image" Target="../media/image1981.png"/><Relationship Id="rId19" Type="http://schemas.openxmlformats.org/officeDocument/2006/relationships/image" Target="../media/image1891.png"/><Relationship Id="rId224" Type="http://schemas.openxmlformats.org/officeDocument/2006/relationships/customXml" Target="../ink/ink2013.xml"/><Relationship Id="rId245" Type="http://schemas.openxmlformats.org/officeDocument/2006/relationships/image" Target="../media/image2002.png"/><Relationship Id="rId30" Type="http://schemas.openxmlformats.org/officeDocument/2006/relationships/customXml" Target="../ink/ink1916.xml"/><Relationship Id="rId105" Type="http://schemas.openxmlformats.org/officeDocument/2006/relationships/image" Target="../media/image1933.png"/><Relationship Id="rId126" Type="http://schemas.openxmlformats.org/officeDocument/2006/relationships/customXml" Target="../ink/ink1964.xml"/><Relationship Id="rId147" Type="http://schemas.openxmlformats.org/officeDocument/2006/relationships/image" Target="../media/image1954.png"/><Relationship Id="rId168" Type="http://schemas.openxmlformats.org/officeDocument/2006/relationships/customXml" Target="../ink/ink1985.xml"/><Relationship Id="rId51" Type="http://schemas.openxmlformats.org/officeDocument/2006/relationships/image" Target="../media/image1906.png"/><Relationship Id="rId72" Type="http://schemas.openxmlformats.org/officeDocument/2006/relationships/customXml" Target="../ink/ink1937.xml"/><Relationship Id="rId93" Type="http://schemas.openxmlformats.org/officeDocument/2006/relationships/image" Target="../media/image1927.png"/><Relationship Id="rId189" Type="http://schemas.openxmlformats.org/officeDocument/2006/relationships/image" Target="../media/image1974.png"/><Relationship Id="rId3" Type="http://schemas.openxmlformats.org/officeDocument/2006/relationships/image" Target="../media/image1883.png"/><Relationship Id="rId214" Type="http://schemas.openxmlformats.org/officeDocument/2006/relationships/customXml" Target="../ink/ink2008.xml"/><Relationship Id="rId235" Type="http://schemas.openxmlformats.org/officeDocument/2006/relationships/image" Target="../media/image1997.png"/><Relationship Id="rId116" Type="http://schemas.openxmlformats.org/officeDocument/2006/relationships/customXml" Target="../ink/ink1959.xml"/><Relationship Id="rId137" Type="http://schemas.openxmlformats.org/officeDocument/2006/relationships/image" Target="../media/image1949.png"/><Relationship Id="rId158" Type="http://schemas.openxmlformats.org/officeDocument/2006/relationships/customXml" Target="../ink/ink1980.xml"/><Relationship Id="rId20" Type="http://schemas.openxmlformats.org/officeDocument/2006/relationships/customXml" Target="../ink/ink1911.xml"/><Relationship Id="rId41" Type="http://schemas.openxmlformats.org/officeDocument/2006/relationships/image" Target="../media/image1901.png"/><Relationship Id="rId62" Type="http://schemas.openxmlformats.org/officeDocument/2006/relationships/customXml" Target="../ink/ink1932.xml"/><Relationship Id="rId83" Type="http://schemas.openxmlformats.org/officeDocument/2006/relationships/image" Target="../media/image1922.png"/><Relationship Id="rId179" Type="http://schemas.openxmlformats.org/officeDocument/2006/relationships/image" Target="../media/image1969.png"/><Relationship Id="rId190" Type="http://schemas.openxmlformats.org/officeDocument/2006/relationships/customXml" Target="../ink/ink1996.xml"/><Relationship Id="rId204" Type="http://schemas.openxmlformats.org/officeDocument/2006/relationships/customXml" Target="../ink/ink2003.xml"/><Relationship Id="rId225" Type="http://schemas.openxmlformats.org/officeDocument/2006/relationships/image" Target="../media/image1992.png"/><Relationship Id="rId246" Type="http://schemas.openxmlformats.org/officeDocument/2006/relationships/customXml" Target="../ink/ink2024.xml"/><Relationship Id="rId106" Type="http://schemas.openxmlformats.org/officeDocument/2006/relationships/customXml" Target="../ink/ink1954.xml"/><Relationship Id="rId127" Type="http://schemas.openxmlformats.org/officeDocument/2006/relationships/image" Target="../media/image1944.png"/><Relationship Id="rId10" Type="http://schemas.openxmlformats.org/officeDocument/2006/relationships/customXml" Target="../ink/ink1906.xml"/><Relationship Id="rId31" Type="http://schemas.openxmlformats.org/officeDocument/2006/relationships/image" Target="../media/image1897.png"/><Relationship Id="rId52" Type="http://schemas.openxmlformats.org/officeDocument/2006/relationships/customXml" Target="../ink/ink1927.xml"/><Relationship Id="rId73" Type="http://schemas.openxmlformats.org/officeDocument/2006/relationships/image" Target="../media/image1917.png"/><Relationship Id="rId94" Type="http://schemas.openxmlformats.org/officeDocument/2006/relationships/customXml" Target="../ink/ink1948.xml"/><Relationship Id="rId148" Type="http://schemas.openxmlformats.org/officeDocument/2006/relationships/customXml" Target="../ink/ink1975.xml"/><Relationship Id="rId169" Type="http://schemas.openxmlformats.org/officeDocument/2006/relationships/image" Target="../media/image196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63.png"/><Relationship Id="rId299" Type="http://schemas.openxmlformats.org/officeDocument/2006/relationships/customXml" Target="../ink/ink2176.xml"/><Relationship Id="rId21" Type="http://schemas.openxmlformats.org/officeDocument/2006/relationships/image" Target="../media/image2015.png"/><Relationship Id="rId63" Type="http://schemas.openxmlformats.org/officeDocument/2006/relationships/image" Target="../media/image2036.png"/><Relationship Id="rId159" Type="http://schemas.openxmlformats.org/officeDocument/2006/relationships/image" Target="../media/image2084.png"/><Relationship Id="rId324" Type="http://schemas.openxmlformats.org/officeDocument/2006/relationships/image" Target="../media/image2164.png"/><Relationship Id="rId366" Type="http://schemas.openxmlformats.org/officeDocument/2006/relationships/customXml" Target="../ink/ink2210.xml"/><Relationship Id="rId170" Type="http://schemas.openxmlformats.org/officeDocument/2006/relationships/customXml" Target="../ink/ink2111.xml"/><Relationship Id="rId226" Type="http://schemas.openxmlformats.org/officeDocument/2006/relationships/image" Target="../media/image2116.png"/><Relationship Id="rId268" Type="http://schemas.openxmlformats.org/officeDocument/2006/relationships/image" Target="../media/image2137.png"/><Relationship Id="rId32" Type="http://schemas.openxmlformats.org/officeDocument/2006/relationships/customXml" Target="../ink/ink2042.xml"/><Relationship Id="rId74" Type="http://schemas.openxmlformats.org/officeDocument/2006/relationships/customXml" Target="../ink/ink2063.xml"/><Relationship Id="rId128" Type="http://schemas.openxmlformats.org/officeDocument/2006/relationships/customXml" Target="../ink/ink2090.xml"/><Relationship Id="rId335" Type="http://schemas.openxmlformats.org/officeDocument/2006/relationships/customXml" Target="../ink/ink2194.xml"/><Relationship Id="rId377" Type="http://schemas.openxmlformats.org/officeDocument/2006/relationships/image" Target="../media/image2190.png"/><Relationship Id="rId5" Type="http://schemas.openxmlformats.org/officeDocument/2006/relationships/image" Target="../media/image2007.png"/><Relationship Id="rId181" Type="http://schemas.openxmlformats.org/officeDocument/2006/relationships/image" Target="../media/image2095.png"/><Relationship Id="rId237" Type="http://schemas.openxmlformats.org/officeDocument/2006/relationships/customXml" Target="../ink/ink2145.xml"/><Relationship Id="rId402" Type="http://schemas.openxmlformats.org/officeDocument/2006/relationships/customXml" Target="../ink/ink2228.xml"/><Relationship Id="rId279" Type="http://schemas.openxmlformats.org/officeDocument/2006/relationships/customXml" Target="../ink/ink2166.xml"/><Relationship Id="rId43" Type="http://schemas.openxmlformats.org/officeDocument/2006/relationships/image" Target="../media/image2026.png"/><Relationship Id="rId139" Type="http://schemas.openxmlformats.org/officeDocument/2006/relationships/image" Target="../media/image2074.png"/><Relationship Id="rId290" Type="http://schemas.openxmlformats.org/officeDocument/2006/relationships/image" Target="../media/image2147.png"/><Relationship Id="rId304" Type="http://schemas.openxmlformats.org/officeDocument/2006/relationships/image" Target="../media/image2154.png"/><Relationship Id="rId346" Type="http://schemas.openxmlformats.org/officeDocument/2006/relationships/image" Target="../media/image2175.png"/><Relationship Id="rId388" Type="http://schemas.openxmlformats.org/officeDocument/2006/relationships/customXml" Target="../ink/ink2221.xml"/><Relationship Id="rId85" Type="http://schemas.openxmlformats.org/officeDocument/2006/relationships/image" Target="../media/image2047.png"/><Relationship Id="rId150" Type="http://schemas.openxmlformats.org/officeDocument/2006/relationships/customXml" Target="../ink/ink2101.xml"/><Relationship Id="rId192" Type="http://schemas.openxmlformats.org/officeDocument/2006/relationships/customXml" Target="../ink/ink2122.xml"/><Relationship Id="rId206" Type="http://schemas.openxmlformats.org/officeDocument/2006/relationships/image" Target="../media/image2106.png"/><Relationship Id="rId413" Type="http://schemas.openxmlformats.org/officeDocument/2006/relationships/image" Target="../media/image2208.png"/><Relationship Id="rId248" Type="http://schemas.openxmlformats.org/officeDocument/2006/relationships/image" Target="../media/image2127.png"/><Relationship Id="rId12" Type="http://schemas.openxmlformats.org/officeDocument/2006/relationships/customXml" Target="../ink/ink2032.xml"/><Relationship Id="rId108" Type="http://schemas.openxmlformats.org/officeDocument/2006/relationships/customXml" Target="../ink/ink2080.xml"/><Relationship Id="rId315" Type="http://schemas.openxmlformats.org/officeDocument/2006/relationships/customXml" Target="../ink/ink2184.xml"/><Relationship Id="rId357" Type="http://schemas.openxmlformats.org/officeDocument/2006/relationships/image" Target="../media/image2180.png"/><Relationship Id="rId54" Type="http://schemas.openxmlformats.org/officeDocument/2006/relationships/customXml" Target="../ink/ink2053.xml"/><Relationship Id="rId96" Type="http://schemas.openxmlformats.org/officeDocument/2006/relationships/customXml" Target="../ink/ink2074.xml"/><Relationship Id="rId161" Type="http://schemas.openxmlformats.org/officeDocument/2006/relationships/image" Target="../media/image2085.png"/><Relationship Id="rId217" Type="http://schemas.openxmlformats.org/officeDocument/2006/relationships/customXml" Target="../ink/ink2135.xml"/><Relationship Id="rId399" Type="http://schemas.openxmlformats.org/officeDocument/2006/relationships/image" Target="../media/image2201.png"/><Relationship Id="rId259" Type="http://schemas.openxmlformats.org/officeDocument/2006/relationships/customXml" Target="../ink/ink2156.xml"/><Relationship Id="rId23" Type="http://schemas.openxmlformats.org/officeDocument/2006/relationships/image" Target="../media/image2016.png"/><Relationship Id="rId119" Type="http://schemas.openxmlformats.org/officeDocument/2006/relationships/image" Target="../media/image2064.png"/><Relationship Id="rId270" Type="http://schemas.openxmlformats.org/officeDocument/2006/relationships/image" Target="../media/image2138.png"/><Relationship Id="rId326" Type="http://schemas.openxmlformats.org/officeDocument/2006/relationships/image" Target="../media/image2165.png"/><Relationship Id="rId65" Type="http://schemas.openxmlformats.org/officeDocument/2006/relationships/image" Target="../media/image2037.png"/><Relationship Id="rId130" Type="http://schemas.openxmlformats.org/officeDocument/2006/relationships/customXml" Target="../ink/ink2091.xml"/><Relationship Id="rId368" Type="http://schemas.openxmlformats.org/officeDocument/2006/relationships/customXml" Target="../ink/ink2211.xml"/><Relationship Id="rId172" Type="http://schemas.openxmlformats.org/officeDocument/2006/relationships/customXml" Target="../ink/ink2112.xml"/><Relationship Id="rId228" Type="http://schemas.openxmlformats.org/officeDocument/2006/relationships/image" Target="../media/image2117.png"/><Relationship Id="rId281" Type="http://schemas.openxmlformats.org/officeDocument/2006/relationships/customXml" Target="../ink/ink2167.xml"/><Relationship Id="rId337" Type="http://schemas.openxmlformats.org/officeDocument/2006/relationships/customXml" Target="../ink/ink2195.xml"/><Relationship Id="rId34" Type="http://schemas.openxmlformats.org/officeDocument/2006/relationships/customXml" Target="../ink/ink2043.xml"/><Relationship Id="rId76" Type="http://schemas.openxmlformats.org/officeDocument/2006/relationships/customXml" Target="../ink/ink2064.xml"/><Relationship Id="rId141" Type="http://schemas.openxmlformats.org/officeDocument/2006/relationships/image" Target="../media/image2075.png"/><Relationship Id="rId379" Type="http://schemas.openxmlformats.org/officeDocument/2006/relationships/image" Target="../media/image2191.png"/><Relationship Id="rId7" Type="http://schemas.openxmlformats.org/officeDocument/2006/relationships/image" Target="../media/image2008.png"/><Relationship Id="rId183" Type="http://schemas.openxmlformats.org/officeDocument/2006/relationships/image" Target="../media/image2096.png"/><Relationship Id="rId239" Type="http://schemas.openxmlformats.org/officeDocument/2006/relationships/customXml" Target="../ink/ink2146.xml"/><Relationship Id="rId390" Type="http://schemas.openxmlformats.org/officeDocument/2006/relationships/customXml" Target="../ink/ink2222.xml"/><Relationship Id="rId404" Type="http://schemas.openxmlformats.org/officeDocument/2006/relationships/customXml" Target="../ink/ink2229.xml"/><Relationship Id="rId250" Type="http://schemas.openxmlformats.org/officeDocument/2006/relationships/image" Target="../media/image2128.png"/><Relationship Id="rId292" Type="http://schemas.openxmlformats.org/officeDocument/2006/relationships/image" Target="../media/image2148.png"/><Relationship Id="rId306" Type="http://schemas.openxmlformats.org/officeDocument/2006/relationships/image" Target="../media/image2155.png"/><Relationship Id="rId45" Type="http://schemas.openxmlformats.org/officeDocument/2006/relationships/image" Target="../media/image2027.png"/><Relationship Id="rId87" Type="http://schemas.openxmlformats.org/officeDocument/2006/relationships/image" Target="../media/image2048.png"/><Relationship Id="rId110" Type="http://schemas.openxmlformats.org/officeDocument/2006/relationships/customXml" Target="../ink/ink2081.xml"/><Relationship Id="rId348" Type="http://schemas.openxmlformats.org/officeDocument/2006/relationships/customXml" Target="../ink/ink2201.xml"/><Relationship Id="rId152" Type="http://schemas.openxmlformats.org/officeDocument/2006/relationships/customXml" Target="../ink/ink2102.xml"/><Relationship Id="rId194" Type="http://schemas.openxmlformats.org/officeDocument/2006/relationships/customXml" Target="../ink/ink2123.xml"/><Relationship Id="rId208" Type="http://schemas.openxmlformats.org/officeDocument/2006/relationships/image" Target="../media/image2107.png"/><Relationship Id="rId415" Type="http://schemas.openxmlformats.org/officeDocument/2006/relationships/image" Target="../media/image2209.png"/><Relationship Id="rId261" Type="http://schemas.openxmlformats.org/officeDocument/2006/relationships/customXml" Target="../ink/ink2157.xml"/><Relationship Id="rId14" Type="http://schemas.openxmlformats.org/officeDocument/2006/relationships/customXml" Target="../ink/ink2033.xml"/><Relationship Id="rId56" Type="http://schemas.openxmlformats.org/officeDocument/2006/relationships/customXml" Target="../ink/ink2054.xml"/><Relationship Id="rId317" Type="http://schemas.openxmlformats.org/officeDocument/2006/relationships/customXml" Target="../ink/ink2185.xml"/><Relationship Id="rId359" Type="http://schemas.openxmlformats.org/officeDocument/2006/relationships/image" Target="../media/image2181.png"/><Relationship Id="rId98" Type="http://schemas.openxmlformats.org/officeDocument/2006/relationships/customXml" Target="../ink/ink2075.xml"/><Relationship Id="rId121" Type="http://schemas.openxmlformats.org/officeDocument/2006/relationships/image" Target="../media/image2065.png"/><Relationship Id="rId163" Type="http://schemas.openxmlformats.org/officeDocument/2006/relationships/image" Target="../media/image2086.png"/><Relationship Id="rId219" Type="http://schemas.openxmlformats.org/officeDocument/2006/relationships/customXml" Target="../ink/ink2136.xml"/><Relationship Id="rId370" Type="http://schemas.openxmlformats.org/officeDocument/2006/relationships/customXml" Target="../ink/ink2212.xml"/><Relationship Id="rId230" Type="http://schemas.openxmlformats.org/officeDocument/2006/relationships/image" Target="../media/image2118.png"/><Relationship Id="rId25" Type="http://schemas.openxmlformats.org/officeDocument/2006/relationships/image" Target="../media/image2017.png"/><Relationship Id="rId67" Type="http://schemas.openxmlformats.org/officeDocument/2006/relationships/image" Target="../media/image2038.png"/><Relationship Id="rId272" Type="http://schemas.openxmlformats.org/officeDocument/2006/relationships/image" Target="../media/image829.png"/><Relationship Id="rId328" Type="http://schemas.openxmlformats.org/officeDocument/2006/relationships/image" Target="../media/image2166.png"/><Relationship Id="rId132" Type="http://schemas.openxmlformats.org/officeDocument/2006/relationships/customXml" Target="../ink/ink2092.xml"/><Relationship Id="rId174" Type="http://schemas.openxmlformats.org/officeDocument/2006/relationships/customXml" Target="../ink/ink2113.xml"/><Relationship Id="rId381" Type="http://schemas.openxmlformats.org/officeDocument/2006/relationships/image" Target="../media/image2192.png"/><Relationship Id="rId241" Type="http://schemas.openxmlformats.org/officeDocument/2006/relationships/customXml" Target="../ink/ink2147.xml"/><Relationship Id="rId36" Type="http://schemas.openxmlformats.org/officeDocument/2006/relationships/customXml" Target="../ink/ink2044.xml"/><Relationship Id="rId283" Type="http://schemas.openxmlformats.org/officeDocument/2006/relationships/customXml" Target="../ink/ink2168.xml"/><Relationship Id="rId339" Type="http://schemas.openxmlformats.org/officeDocument/2006/relationships/customXml" Target="../ink/ink2196.xml"/><Relationship Id="rId78" Type="http://schemas.openxmlformats.org/officeDocument/2006/relationships/customXml" Target="../ink/ink2065.xml"/><Relationship Id="rId101" Type="http://schemas.openxmlformats.org/officeDocument/2006/relationships/image" Target="../media/image2055.png"/><Relationship Id="rId143" Type="http://schemas.openxmlformats.org/officeDocument/2006/relationships/image" Target="../media/image2076.png"/><Relationship Id="rId185" Type="http://schemas.openxmlformats.org/officeDocument/2006/relationships/image" Target="../media/image2097.png"/><Relationship Id="rId350" Type="http://schemas.openxmlformats.org/officeDocument/2006/relationships/customXml" Target="../ink/ink2202.xml"/><Relationship Id="rId406" Type="http://schemas.openxmlformats.org/officeDocument/2006/relationships/customXml" Target="../ink/ink2230.xml"/><Relationship Id="rId9" Type="http://schemas.openxmlformats.org/officeDocument/2006/relationships/image" Target="../media/image2009.png"/><Relationship Id="rId210" Type="http://schemas.openxmlformats.org/officeDocument/2006/relationships/image" Target="../media/image2108.png"/><Relationship Id="rId392" Type="http://schemas.openxmlformats.org/officeDocument/2006/relationships/customXml" Target="../ink/ink2223.xml"/><Relationship Id="rId252" Type="http://schemas.openxmlformats.org/officeDocument/2006/relationships/image" Target="../media/image2129.png"/><Relationship Id="rId294" Type="http://schemas.openxmlformats.org/officeDocument/2006/relationships/image" Target="../media/image2149.png"/><Relationship Id="rId308" Type="http://schemas.openxmlformats.org/officeDocument/2006/relationships/image" Target="../media/image2156.png"/><Relationship Id="rId47" Type="http://schemas.openxmlformats.org/officeDocument/2006/relationships/image" Target="../media/image2028.png"/><Relationship Id="rId89" Type="http://schemas.openxmlformats.org/officeDocument/2006/relationships/image" Target="../media/image2049.png"/><Relationship Id="rId112" Type="http://schemas.openxmlformats.org/officeDocument/2006/relationships/customXml" Target="../ink/ink2082.xml"/><Relationship Id="rId154" Type="http://schemas.openxmlformats.org/officeDocument/2006/relationships/customXml" Target="../ink/ink2103.xml"/><Relationship Id="rId361" Type="http://schemas.openxmlformats.org/officeDocument/2006/relationships/image" Target="../media/image2182.png"/><Relationship Id="rId196" Type="http://schemas.openxmlformats.org/officeDocument/2006/relationships/customXml" Target="../ink/ink2124.xml"/><Relationship Id="rId417" Type="http://schemas.openxmlformats.org/officeDocument/2006/relationships/image" Target="../media/image2210.png"/><Relationship Id="rId16" Type="http://schemas.openxmlformats.org/officeDocument/2006/relationships/customXml" Target="../ink/ink2034.xml"/><Relationship Id="rId221" Type="http://schemas.openxmlformats.org/officeDocument/2006/relationships/customXml" Target="../ink/ink2137.xml"/><Relationship Id="rId263" Type="http://schemas.openxmlformats.org/officeDocument/2006/relationships/customXml" Target="../ink/ink2158.xml"/><Relationship Id="rId319" Type="http://schemas.openxmlformats.org/officeDocument/2006/relationships/customXml" Target="../ink/ink2186.xml"/><Relationship Id="rId58" Type="http://schemas.openxmlformats.org/officeDocument/2006/relationships/customXml" Target="../ink/ink2055.xml"/><Relationship Id="rId123" Type="http://schemas.openxmlformats.org/officeDocument/2006/relationships/image" Target="../media/image2066.png"/><Relationship Id="rId330" Type="http://schemas.openxmlformats.org/officeDocument/2006/relationships/image" Target="../media/image2167.png"/><Relationship Id="rId165" Type="http://schemas.openxmlformats.org/officeDocument/2006/relationships/image" Target="../media/image2087.png"/><Relationship Id="rId372" Type="http://schemas.openxmlformats.org/officeDocument/2006/relationships/customXml" Target="../ink/ink2213.xml"/><Relationship Id="rId232" Type="http://schemas.openxmlformats.org/officeDocument/2006/relationships/image" Target="../media/image2119.png"/><Relationship Id="rId274" Type="http://schemas.openxmlformats.org/officeDocument/2006/relationships/image" Target="../media/image2139.png"/><Relationship Id="rId27" Type="http://schemas.openxmlformats.org/officeDocument/2006/relationships/image" Target="../media/image2018.png"/><Relationship Id="rId69" Type="http://schemas.openxmlformats.org/officeDocument/2006/relationships/image" Target="../media/image2039.png"/><Relationship Id="rId134" Type="http://schemas.openxmlformats.org/officeDocument/2006/relationships/customXml" Target="../ink/ink2093.xml"/><Relationship Id="rId80" Type="http://schemas.openxmlformats.org/officeDocument/2006/relationships/customXml" Target="../ink/ink2066.xml"/><Relationship Id="rId176" Type="http://schemas.openxmlformats.org/officeDocument/2006/relationships/customXml" Target="../ink/ink2114.xml"/><Relationship Id="rId341" Type="http://schemas.openxmlformats.org/officeDocument/2006/relationships/customXml" Target="../ink/ink2197.xml"/><Relationship Id="rId383" Type="http://schemas.openxmlformats.org/officeDocument/2006/relationships/image" Target="../media/image2193.png"/><Relationship Id="rId201" Type="http://schemas.openxmlformats.org/officeDocument/2006/relationships/image" Target="../media/image188.png"/><Relationship Id="rId243" Type="http://schemas.openxmlformats.org/officeDocument/2006/relationships/customXml" Target="../ink/ink2148.xml"/><Relationship Id="rId285" Type="http://schemas.openxmlformats.org/officeDocument/2006/relationships/customXml" Target="../ink/ink2169.xml"/><Relationship Id="rId17" Type="http://schemas.openxmlformats.org/officeDocument/2006/relationships/image" Target="../media/image2013.png"/><Relationship Id="rId38" Type="http://schemas.openxmlformats.org/officeDocument/2006/relationships/customXml" Target="../ink/ink2045.xml"/><Relationship Id="rId59" Type="http://schemas.openxmlformats.org/officeDocument/2006/relationships/image" Target="../media/image2034.png"/><Relationship Id="rId103" Type="http://schemas.openxmlformats.org/officeDocument/2006/relationships/image" Target="../media/image2056.png"/><Relationship Id="rId124" Type="http://schemas.openxmlformats.org/officeDocument/2006/relationships/customXml" Target="../ink/ink2088.xml"/><Relationship Id="rId310" Type="http://schemas.openxmlformats.org/officeDocument/2006/relationships/image" Target="../media/image2157.png"/><Relationship Id="rId70" Type="http://schemas.openxmlformats.org/officeDocument/2006/relationships/customXml" Target="../ink/ink2061.xml"/><Relationship Id="rId91" Type="http://schemas.openxmlformats.org/officeDocument/2006/relationships/image" Target="../media/image2050.png"/><Relationship Id="rId145" Type="http://schemas.openxmlformats.org/officeDocument/2006/relationships/image" Target="../media/image2077.png"/><Relationship Id="rId166" Type="http://schemas.openxmlformats.org/officeDocument/2006/relationships/customXml" Target="../ink/ink2109.xml"/><Relationship Id="rId187" Type="http://schemas.openxmlformats.org/officeDocument/2006/relationships/image" Target="../media/image2098.png"/><Relationship Id="rId331" Type="http://schemas.openxmlformats.org/officeDocument/2006/relationships/customXml" Target="../ink/ink2192.xml"/><Relationship Id="rId352" Type="http://schemas.openxmlformats.org/officeDocument/2006/relationships/customXml" Target="../ink/ink2203.xml"/><Relationship Id="rId373" Type="http://schemas.openxmlformats.org/officeDocument/2006/relationships/image" Target="../media/image2188.png"/><Relationship Id="rId394" Type="http://schemas.openxmlformats.org/officeDocument/2006/relationships/customXml" Target="../ink/ink2224.xml"/><Relationship Id="rId408" Type="http://schemas.openxmlformats.org/officeDocument/2006/relationships/customXml" Target="../ink/ink223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109.png"/><Relationship Id="rId233" Type="http://schemas.openxmlformats.org/officeDocument/2006/relationships/customXml" Target="../ink/ink2143.xml"/><Relationship Id="rId254" Type="http://schemas.openxmlformats.org/officeDocument/2006/relationships/image" Target="../media/image2130.png"/><Relationship Id="rId28" Type="http://schemas.openxmlformats.org/officeDocument/2006/relationships/customXml" Target="../ink/ink2040.xml"/><Relationship Id="rId49" Type="http://schemas.openxmlformats.org/officeDocument/2006/relationships/image" Target="../media/image2029.png"/><Relationship Id="rId114" Type="http://schemas.openxmlformats.org/officeDocument/2006/relationships/customXml" Target="../ink/ink2083.xml"/><Relationship Id="rId275" Type="http://schemas.openxmlformats.org/officeDocument/2006/relationships/customXml" Target="../ink/ink2164.xml"/><Relationship Id="rId296" Type="http://schemas.openxmlformats.org/officeDocument/2006/relationships/image" Target="../media/image2150.png"/><Relationship Id="rId300" Type="http://schemas.openxmlformats.org/officeDocument/2006/relationships/image" Target="../media/image2152.png"/><Relationship Id="rId60" Type="http://schemas.openxmlformats.org/officeDocument/2006/relationships/customXml" Target="../ink/ink2056.xml"/><Relationship Id="rId81" Type="http://schemas.openxmlformats.org/officeDocument/2006/relationships/image" Target="../media/image2045.png"/><Relationship Id="rId135" Type="http://schemas.openxmlformats.org/officeDocument/2006/relationships/image" Target="../media/image2072.png"/><Relationship Id="rId156" Type="http://schemas.openxmlformats.org/officeDocument/2006/relationships/customXml" Target="../ink/ink2104.xml"/><Relationship Id="rId177" Type="http://schemas.openxmlformats.org/officeDocument/2006/relationships/image" Target="../media/image2093.png"/><Relationship Id="rId198" Type="http://schemas.openxmlformats.org/officeDocument/2006/relationships/customXml" Target="../ink/ink2125.xml"/><Relationship Id="rId321" Type="http://schemas.openxmlformats.org/officeDocument/2006/relationships/customXml" Target="../ink/ink2187.xml"/><Relationship Id="rId342" Type="http://schemas.openxmlformats.org/officeDocument/2006/relationships/image" Target="../media/image2173.png"/><Relationship Id="rId363" Type="http://schemas.openxmlformats.org/officeDocument/2006/relationships/image" Target="../media/image2183.png"/><Relationship Id="rId384" Type="http://schemas.openxmlformats.org/officeDocument/2006/relationships/customXml" Target="../ink/ink2219.xml"/><Relationship Id="rId419" Type="http://schemas.openxmlformats.org/officeDocument/2006/relationships/image" Target="../media/image2211.png"/><Relationship Id="rId202" Type="http://schemas.openxmlformats.org/officeDocument/2006/relationships/customXml" Target="../ink/ink2127.xml"/><Relationship Id="rId223" Type="http://schemas.openxmlformats.org/officeDocument/2006/relationships/customXml" Target="../ink/ink2138.xml"/><Relationship Id="rId244" Type="http://schemas.openxmlformats.org/officeDocument/2006/relationships/image" Target="../media/image2125.png"/><Relationship Id="rId18" Type="http://schemas.openxmlformats.org/officeDocument/2006/relationships/customXml" Target="../ink/ink2035.xml"/><Relationship Id="rId39" Type="http://schemas.openxmlformats.org/officeDocument/2006/relationships/image" Target="../media/image2024.png"/><Relationship Id="rId265" Type="http://schemas.openxmlformats.org/officeDocument/2006/relationships/customXml" Target="../ink/ink2159.xml"/><Relationship Id="rId286" Type="http://schemas.openxmlformats.org/officeDocument/2006/relationships/image" Target="../media/image2145.png"/><Relationship Id="rId50" Type="http://schemas.openxmlformats.org/officeDocument/2006/relationships/customXml" Target="../ink/ink2051.xml"/><Relationship Id="rId104" Type="http://schemas.openxmlformats.org/officeDocument/2006/relationships/customXml" Target="../ink/ink2078.xml"/><Relationship Id="rId125" Type="http://schemas.openxmlformats.org/officeDocument/2006/relationships/image" Target="../media/image2067.png"/><Relationship Id="rId146" Type="http://schemas.openxmlformats.org/officeDocument/2006/relationships/customXml" Target="../ink/ink2099.xml"/><Relationship Id="rId167" Type="http://schemas.openxmlformats.org/officeDocument/2006/relationships/image" Target="../media/image2088.png"/><Relationship Id="rId188" Type="http://schemas.openxmlformats.org/officeDocument/2006/relationships/customXml" Target="../ink/ink2120.xml"/><Relationship Id="rId311" Type="http://schemas.openxmlformats.org/officeDocument/2006/relationships/customXml" Target="../ink/ink2182.xml"/><Relationship Id="rId332" Type="http://schemas.openxmlformats.org/officeDocument/2006/relationships/image" Target="../media/image2168.png"/><Relationship Id="rId353" Type="http://schemas.openxmlformats.org/officeDocument/2006/relationships/image" Target="../media/image2178.png"/><Relationship Id="rId374" Type="http://schemas.openxmlformats.org/officeDocument/2006/relationships/customXml" Target="../ink/ink2214.xml"/><Relationship Id="rId395" Type="http://schemas.openxmlformats.org/officeDocument/2006/relationships/image" Target="../media/image2199.png"/><Relationship Id="rId409" Type="http://schemas.openxmlformats.org/officeDocument/2006/relationships/image" Target="../media/image2206.png"/><Relationship Id="rId71" Type="http://schemas.openxmlformats.org/officeDocument/2006/relationships/image" Target="../media/image2040.png"/><Relationship Id="rId92" Type="http://schemas.openxmlformats.org/officeDocument/2006/relationships/customXml" Target="../ink/ink2072.xml"/><Relationship Id="rId213" Type="http://schemas.openxmlformats.org/officeDocument/2006/relationships/customXml" Target="../ink/ink2133.xml"/><Relationship Id="rId234" Type="http://schemas.openxmlformats.org/officeDocument/2006/relationships/image" Target="../media/image2120.png"/><Relationship Id="rId420" Type="http://schemas.openxmlformats.org/officeDocument/2006/relationships/customXml" Target="../ink/ink2237.xml"/><Relationship Id="rId2" Type="http://schemas.openxmlformats.org/officeDocument/2006/relationships/customXml" Target="../ink/ink2027.xml"/><Relationship Id="rId29" Type="http://schemas.openxmlformats.org/officeDocument/2006/relationships/image" Target="../media/image2019.png"/><Relationship Id="rId255" Type="http://schemas.openxmlformats.org/officeDocument/2006/relationships/customXml" Target="../ink/ink2154.xml"/><Relationship Id="rId276" Type="http://schemas.openxmlformats.org/officeDocument/2006/relationships/image" Target="../media/image2140.png"/><Relationship Id="rId297" Type="http://schemas.openxmlformats.org/officeDocument/2006/relationships/customXml" Target="../ink/ink2175.xml"/><Relationship Id="rId40" Type="http://schemas.openxmlformats.org/officeDocument/2006/relationships/customXml" Target="../ink/ink2046.xml"/><Relationship Id="rId115" Type="http://schemas.openxmlformats.org/officeDocument/2006/relationships/image" Target="../media/image2062.png"/><Relationship Id="rId136" Type="http://schemas.openxmlformats.org/officeDocument/2006/relationships/customXml" Target="../ink/ink2094.xml"/><Relationship Id="rId157" Type="http://schemas.openxmlformats.org/officeDocument/2006/relationships/image" Target="../media/image2083.png"/><Relationship Id="rId178" Type="http://schemas.openxmlformats.org/officeDocument/2006/relationships/customXml" Target="../ink/ink2115.xml"/><Relationship Id="rId301" Type="http://schemas.openxmlformats.org/officeDocument/2006/relationships/customXml" Target="../ink/ink2177.xml"/><Relationship Id="rId322" Type="http://schemas.openxmlformats.org/officeDocument/2006/relationships/image" Target="../media/image2163.png"/><Relationship Id="rId343" Type="http://schemas.openxmlformats.org/officeDocument/2006/relationships/customXml" Target="../ink/ink2198.xml"/><Relationship Id="rId364" Type="http://schemas.openxmlformats.org/officeDocument/2006/relationships/customXml" Target="../ink/ink2209.xml"/><Relationship Id="rId61" Type="http://schemas.openxmlformats.org/officeDocument/2006/relationships/image" Target="../media/image2035.png"/><Relationship Id="rId82" Type="http://schemas.openxmlformats.org/officeDocument/2006/relationships/customXml" Target="../ink/ink2067.xml"/><Relationship Id="rId199" Type="http://schemas.openxmlformats.org/officeDocument/2006/relationships/image" Target="../media/image2104.png"/><Relationship Id="rId203" Type="http://schemas.openxmlformats.org/officeDocument/2006/relationships/customXml" Target="../ink/ink2128.xml"/><Relationship Id="rId385" Type="http://schemas.openxmlformats.org/officeDocument/2006/relationships/image" Target="../media/image2194.png"/><Relationship Id="rId19" Type="http://schemas.openxmlformats.org/officeDocument/2006/relationships/image" Target="../media/image2014.png"/><Relationship Id="rId224" Type="http://schemas.openxmlformats.org/officeDocument/2006/relationships/image" Target="../media/image2115.png"/><Relationship Id="rId245" Type="http://schemas.openxmlformats.org/officeDocument/2006/relationships/customXml" Target="../ink/ink2149.xml"/><Relationship Id="rId266" Type="http://schemas.openxmlformats.org/officeDocument/2006/relationships/image" Target="../media/image2136.png"/><Relationship Id="rId287" Type="http://schemas.openxmlformats.org/officeDocument/2006/relationships/customXml" Target="../ink/ink2170.xml"/><Relationship Id="rId410" Type="http://schemas.openxmlformats.org/officeDocument/2006/relationships/customXml" Target="../ink/ink2232.xml"/><Relationship Id="rId30" Type="http://schemas.openxmlformats.org/officeDocument/2006/relationships/customXml" Target="../ink/ink2041.xml"/><Relationship Id="rId105" Type="http://schemas.openxmlformats.org/officeDocument/2006/relationships/image" Target="../media/image2057.png"/><Relationship Id="rId126" Type="http://schemas.openxmlformats.org/officeDocument/2006/relationships/customXml" Target="../ink/ink2089.xml"/><Relationship Id="rId147" Type="http://schemas.openxmlformats.org/officeDocument/2006/relationships/image" Target="../media/image2078.png"/><Relationship Id="rId168" Type="http://schemas.openxmlformats.org/officeDocument/2006/relationships/customXml" Target="../ink/ink2110.xml"/><Relationship Id="rId312" Type="http://schemas.openxmlformats.org/officeDocument/2006/relationships/image" Target="../media/image2158.png"/><Relationship Id="rId333" Type="http://schemas.openxmlformats.org/officeDocument/2006/relationships/customXml" Target="../ink/ink2193.xml"/><Relationship Id="rId354" Type="http://schemas.openxmlformats.org/officeDocument/2006/relationships/customXml" Target="../ink/ink2204.xml"/><Relationship Id="rId51" Type="http://schemas.openxmlformats.org/officeDocument/2006/relationships/image" Target="../media/image2030.png"/><Relationship Id="rId72" Type="http://schemas.openxmlformats.org/officeDocument/2006/relationships/customXml" Target="../ink/ink2062.xml"/><Relationship Id="rId93" Type="http://schemas.openxmlformats.org/officeDocument/2006/relationships/image" Target="../media/image2051.png"/><Relationship Id="rId189" Type="http://schemas.openxmlformats.org/officeDocument/2006/relationships/image" Target="../media/image2099.png"/><Relationship Id="rId375" Type="http://schemas.openxmlformats.org/officeDocument/2006/relationships/image" Target="../media/image2189.png"/><Relationship Id="rId396" Type="http://schemas.openxmlformats.org/officeDocument/2006/relationships/customXml" Target="../ink/ink2225.xml"/><Relationship Id="rId3" Type="http://schemas.openxmlformats.org/officeDocument/2006/relationships/image" Target="../media/image2006.png"/><Relationship Id="rId214" Type="http://schemas.openxmlformats.org/officeDocument/2006/relationships/image" Target="../media/image2110.png"/><Relationship Id="rId235" Type="http://schemas.openxmlformats.org/officeDocument/2006/relationships/customXml" Target="../ink/ink2144.xml"/><Relationship Id="rId256" Type="http://schemas.openxmlformats.org/officeDocument/2006/relationships/image" Target="../media/image2131.png"/><Relationship Id="rId277" Type="http://schemas.openxmlformats.org/officeDocument/2006/relationships/customXml" Target="../ink/ink2165.xml"/><Relationship Id="rId298" Type="http://schemas.openxmlformats.org/officeDocument/2006/relationships/image" Target="../media/image2151.png"/><Relationship Id="rId400" Type="http://schemas.openxmlformats.org/officeDocument/2006/relationships/customXml" Target="../ink/ink2227.xml"/><Relationship Id="rId421" Type="http://schemas.openxmlformats.org/officeDocument/2006/relationships/image" Target="../media/image2212.png"/><Relationship Id="rId116" Type="http://schemas.openxmlformats.org/officeDocument/2006/relationships/customXml" Target="../ink/ink2084.xml"/><Relationship Id="rId137" Type="http://schemas.openxmlformats.org/officeDocument/2006/relationships/image" Target="../media/image2073.png"/><Relationship Id="rId158" Type="http://schemas.openxmlformats.org/officeDocument/2006/relationships/customXml" Target="../ink/ink2105.xml"/><Relationship Id="rId302" Type="http://schemas.openxmlformats.org/officeDocument/2006/relationships/image" Target="../media/image2153.png"/><Relationship Id="rId323" Type="http://schemas.openxmlformats.org/officeDocument/2006/relationships/customXml" Target="../ink/ink2188.xml"/><Relationship Id="rId344" Type="http://schemas.openxmlformats.org/officeDocument/2006/relationships/image" Target="../media/image2174.png"/><Relationship Id="rId20" Type="http://schemas.openxmlformats.org/officeDocument/2006/relationships/customXml" Target="../ink/ink2036.xml"/><Relationship Id="rId41" Type="http://schemas.openxmlformats.org/officeDocument/2006/relationships/image" Target="../media/image2025.png"/><Relationship Id="rId62" Type="http://schemas.openxmlformats.org/officeDocument/2006/relationships/customXml" Target="../ink/ink2057.xml"/><Relationship Id="rId83" Type="http://schemas.openxmlformats.org/officeDocument/2006/relationships/image" Target="../media/image2046.png"/><Relationship Id="rId179" Type="http://schemas.openxmlformats.org/officeDocument/2006/relationships/image" Target="../media/image2094.png"/><Relationship Id="rId365" Type="http://schemas.openxmlformats.org/officeDocument/2006/relationships/image" Target="../media/image2184.png"/><Relationship Id="rId386" Type="http://schemas.openxmlformats.org/officeDocument/2006/relationships/customXml" Target="../ink/ink2220.xml"/><Relationship Id="rId190" Type="http://schemas.openxmlformats.org/officeDocument/2006/relationships/customXml" Target="../ink/ink2121.xml"/><Relationship Id="rId204" Type="http://schemas.openxmlformats.org/officeDocument/2006/relationships/image" Target="../media/image2105.png"/><Relationship Id="rId225" Type="http://schemas.openxmlformats.org/officeDocument/2006/relationships/customXml" Target="../ink/ink2139.xml"/><Relationship Id="rId246" Type="http://schemas.openxmlformats.org/officeDocument/2006/relationships/image" Target="../media/image2126.png"/><Relationship Id="rId267" Type="http://schemas.openxmlformats.org/officeDocument/2006/relationships/customXml" Target="../ink/ink2160.xml"/><Relationship Id="rId288" Type="http://schemas.openxmlformats.org/officeDocument/2006/relationships/image" Target="../media/image2146.png"/><Relationship Id="rId411" Type="http://schemas.openxmlformats.org/officeDocument/2006/relationships/image" Target="../media/image2207.png"/><Relationship Id="rId106" Type="http://schemas.openxmlformats.org/officeDocument/2006/relationships/customXml" Target="../ink/ink2079.xml"/><Relationship Id="rId127" Type="http://schemas.openxmlformats.org/officeDocument/2006/relationships/image" Target="../media/image2068.png"/><Relationship Id="rId313" Type="http://schemas.openxmlformats.org/officeDocument/2006/relationships/customXml" Target="../ink/ink2183.xml"/><Relationship Id="rId10" Type="http://schemas.openxmlformats.org/officeDocument/2006/relationships/customXml" Target="../ink/ink2031.xml"/><Relationship Id="rId31" Type="http://schemas.openxmlformats.org/officeDocument/2006/relationships/image" Target="../media/image2020.png"/><Relationship Id="rId52" Type="http://schemas.openxmlformats.org/officeDocument/2006/relationships/customXml" Target="../ink/ink2052.xml"/><Relationship Id="rId73" Type="http://schemas.openxmlformats.org/officeDocument/2006/relationships/image" Target="../media/image2041.png"/><Relationship Id="rId94" Type="http://schemas.openxmlformats.org/officeDocument/2006/relationships/customXml" Target="../ink/ink2073.xml"/><Relationship Id="rId148" Type="http://schemas.openxmlformats.org/officeDocument/2006/relationships/customXml" Target="../ink/ink2100.xml"/><Relationship Id="rId169" Type="http://schemas.openxmlformats.org/officeDocument/2006/relationships/image" Target="../media/image2089.png"/><Relationship Id="rId334" Type="http://schemas.openxmlformats.org/officeDocument/2006/relationships/image" Target="../media/image2169.png"/><Relationship Id="rId355" Type="http://schemas.openxmlformats.org/officeDocument/2006/relationships/image" Target="../media/image2179.png"/><Relationship Id="rId376" Type="http://schemas.openxmlformats.org/officeDocument/2006/relationships/customXml" Target="../ink/ink2215.xml"/><Relationship Id="rId397" Type="http://schemas.openxmlformats.org/officeDocument/2006/relationships/image" Target="../media/image2200.png"/><Relationship Id="rId4" Type="http://schemas.openxmlformats.org/officeDocument/2006/relationships/customXml" Target="../ink/ink2028.xml"/><Relationship Id="rId180" Type="http://schemas.openxmlformats.org/officeDocument/2006/relationships/customXml" Target="../ink/ink2116.xml"/><Relationship Id="rId215" Type="http://schemas.openxmlformats.org/officeDocument/2006/relationships/customXml" Target="../ink/ink2134.xml"/><Relationship Id="rId236" Type="http://schemas.openxmlformats.org/officeDocument/2006/relationships/image" Target="../media/image2121.png"/><Relationship Id="rId257" Type="http://schemas.openxmlformats.org/officeDocument/2006/relationships/customXml" Target="../ink/ink2155.xml"/><Relationship Id="rId278" Type="http://schemas.openxmlformats.org/officeDocument/2006/relationships/image" Target="../media/image2141.png"/><Relationship Id="rId401" Type="http://schemas.openxmlformats.org/officeDocument/2006/relationships/image" Target="../media/image2202.png"/><Relationship Id="rId422" Type="http://schemas.openxmlformats.org/officeDocument/2006/relationships/customXml" Target="../ink/ink2238.xml"/><Relationship Id="rId303" Type="http://schemas.openxmlformats.org/officeDocument/2006/relationships/customXml" Target="../ink/ink2178.xml"/><Relationship Id="rId42" Type="http://schemas.openxmlformats.org/officeDocument/2006/relationships/customXml" Target="../ink/ink2047.xml"/><Relationship Id="rId84" Type="http://schemas.openxmlformats.org/officeDocument/2006/relationships/customXml" Target="../ink/ink2068.xml"/><Relationship Id="rId138" Type="http://schemas.openxmlformats.org/officeDocument/2006/relationships/customXml" Target="../ink/ink2095.xml"/><Relationship Id="rId345" Type="http://schemas.openxmlformats.org/officeDocument/2006/relationships/customXml" Target="../ink/ink2199.xml"/><Relationship Id="rId387" Type="http://schemas.openxmlformats.org/officeDocument/2006/relationships/image" Target="../media/image2195.png"/><Relationship Id="rId191" Type="http://schemas.openxmlformats.org/officeDocument/2006/relationships/image" Target="../media/image2100.png"/><Relationship Id="rId205" Type="http://schemas.openxmlformats.org/officeDocument/2006/relationships/customXml" Target="../ink/ink2129.xml"/><Relationship Id="rId247" Type="http://schemas.openxmlformats.org/officeDocument/2006/relationships/customXml" Target="../ink/ink2150.xml"/><Relationship Id="rId412" Type="http://schemas.openxmlformats.org/officeDocument/2006/relationships/customXml" Target="../ink/ink2233.xml"/><Relationship Id="rId107" Type="http://schemas.openxmlformats.org/officeDocument/2006/relationships/image" Target="../media/image2058.png"/><Relationship Id="rId289" Type="http://schemas.openxmlformats.org/officeDocument/2006/relationships/customXml" Target="../ink/ink2171.xml"/><Relationship Id="rId11" Type="http://schemas.openxmlformats.org/officeDocument/2006/relationships/image" Target="../media/image2010.png"/><Relationship Id="rId53" Type="http://schemas.openxmlformats.org/officeDocument/2006/relationships/image" Target="../media/image2031.png"/><Relationship Id="rId149" Type="http://schemas.openxmlformats.org/officeDocument/2006/relationships/image" Target="../media/image2079.png"/><Relationship Id="rId314" Type="http://schemas.openxmlformats.org/officeDocument/2006/relationships/image" Target="../media/image2159.png"/><Relationship Id="rId356" Type="http://schemas.openxmlformats.org/officeDocument/2006/relationships/customXml" Target="../ink/ink2205.xml"/><Relationship Id="rId398" Type="http://schemas.openxmlformats.org/officeDocument/2006/relationships/customXml" Target="../ink/ink2226.xml"/><Relationship Id="rId95" Type="http://schemas.openxmlformats.org/officeDocument/2006/relationships/image" Target="../media/image2052.png"/><Relationship Id="rId160" Type="http://schemas.openxmlformats.org/officeDocument/2006/relationships/customXml" Target="../ink/ink2106.xml"/><Relationship Id="rId216" Type="http://schemas.openxmlformats.org/officeDocument/2006/relationships/image" Target="../media/image2111.png"/><Relationship Id="rId423" Type="http://schemas.openxmlformats.org/officeDocument/2006/relationships/image" Target="../media/image2213.png"/><Relationship Id="rId258" Type="http://schemas.openxmlformats.org/officeDocument/2006/relationships/image" Target="../media/image2132.png"/><Relationship Id="rId22" Type="http://schemas.openxmlformats.org/officeDocument/2006/relationships/customXml" Target="../ink/ink2037.xml"/><Relationship Id="rId64" Type="http://schemas.openxmlformats.org/officeDocument/2006/relationships/customXml" Target="../ink/ink2058.xml"/><Relationship Id="rId118" Type="http://schemas.openxmlformats.org/officeDocument/2006/relationships/customXml" Target="../ink/ink2085.xml"/><Relationship Id="rId325" Type="http://schemas.openxmlformats.org/officeDocument/2006/relationships/customXml" Target="../ink/ink2189.xml"/><Relationship Id="rId367" Type="http://schemas.openxmlformats.org/officeDocument/2006/relationships/image" Target="../media/image2185.png"/><Relationship Id="rId171" Type="http://schemas.openxmlformats.org/officeDocument/2006/relationships/image" Target="../media/image2090.png"/><Relationship Id="rId227" Type="http://schemas.openxmlformats.org/officeDocument/2006/relationships/customXml" Target="../ink/ink2140.xml"/><Relationship Id="rId269" Type="http://schemas.openxmlformats.org/officeDocument/2006/relationships/customXml" Target="../ink/ink2161.xml"/><Relationship Id="rId33" Type="http://schemas.openxmlformats.org/officeDocument/2006/relationships/image" Target="../media/image2021.png"/><Relationship Id="rId129" Type="http://schemas.openxmlformats.org/officeDocument/2006/relationships/image" Target="../media/image2069.png"/><Relationship Id="rId280" Type="http://schemas.openxmlformats.org/officeDocument/2006/relationships/image" Target="../media/image2142.png"/><Relationship Id="rId336" Type="http://schemas.openxmlformats.org/officeDocument/2006/relationships/image" Target="../media/image2170.png"/><Relationship Id="rId75" Type="http://schemas.openxmlformats.org/officeDocument/2006/relationships/image" Target="../media/image2042.png"/><Relationship Id="rId140" Type="http://schemas.openxmlformats.org/officeDocument/2006/relationships/customXml" Target="../ink/ink2096.xml"/><Relationship Id="rId182" Type="http://schemas.openxmlformats.org/officeDocument/2006/relationships/customXml" Target="../ink/ink2117.xml"/><Relationship Id="rId378" Type="http://schemas.openxmlformats.org/officeDocument/2006/relationships/customXml" Target="../ink/ink2216.xml"/><Relationship Id="rId403" Type="http://schemas.openxmlformats.org/officeDocument/2006/relationships/image" Target="../media/image2203.png"/><Relationship Id="rId6" Type="http://schemas.openxmlformats.org/officeDocument/2006/relationships/customXml" Target="../ink/ink2029.xml"/><Relationship Id="rId238" Type="http://schemas.openxmlformats.org/officeDocument/2006/relationships/image" Target="../media/image2122.png"/><Relationship Id="rId291" Type="http://schemas.openxmlformats.org/officeDocument/2006/relationships/customXml" Target="../ink/ink2172.xml"/><Relationship Id="rId305" Type="http://schemas.openxmlformats.org/officeDocument/2006/relationships/customXml" Target="../ink/ink2179.xml"/><Relationship Id="rId347" Type="http://schemas.openxmlformats.org/officeDocument/2006/relationships/customXml" Target="../ink/ink2200.xml"/><Relationship Id="rId44" Type="http://schemas.openxmlformats.org/officeDocument/2006/relationships/customXml" Target="../ink/ink2048.xml"/><Relationship Id="rId86" Type="http://schemas.openxmlformats.org/officeDocument/2006/relationships/customXml" Target="../ink/ink2069.xml"/><Relationship Id="rId151" Type="http://schemas.openxmlformats.org/officeDocument/2006/relationships/image" Target="../media/image2080.png"/><Relationship Id="rId389" Type="http://schemas.openxmlformats.org/officeDocument/2006/relationships/image" Target="../media/image2196.png"/><Relationship Id="rId193" Type="http://schemas.openxmlformats.org/officeDocument/2006/relationships/image" Target="../media/image2101.png"/><Relationship Id="rId207" Type="http://schemas.openxmlformats.org/officeDocument/2006/relationships/customXml" Target="../ink/ink2130.xml"/><Relationship Id="rId249" Type="http://schemas.openxmlformats.org/officeDocument/2006/relationships/customXml" Target="../ink/ink2151.xml"/><Relationship Id="rId414" Type="http://schemas.openxmlformats.org/officeDocument/2006/relationships/customXml" Target="../ink/ink2234.xml"/><Relationship Id="rId13" Type="http://schemas.openxmlformats.org/officeDocument/2006/relationships/image" Target="../media/image2011.png"/><Relationship Id="rId109" Type="http://schemas.openxmlformats.org/officeDocument/2006/relationships/image" Target="../media/image2059.png"/><Relationship Id="rId260" Type="http://schemas.openxmlformats.org/officeDocument/2006/relationships/image" Target="../media/image2133.png"/><Relationship Id="rId316" Type="http://schemas.openxmlformats.org/officeDocument/2006/relationships/image" Target="../media/image2160.png"/><Relationship Id="rId55" Type="http://schemas.openxmlformats.org/officeDocument/2006/relationships/image" Target="../media/image2032.png"/><Relationship Id="rId97" Type="http://schemas.openxmlformats.org/officeDocument/2006/relationships/image" Target="../media/image2053.png"/><Relationship Id="rId120" Type="http://schemas.openxmlformats.org/officeDocument/2006/relationships/customXml" Target="../ink/ink2086.xml"/><Relationship Id="rId358" Type="http://schemas.openxmlformats.org/officeDocument/2006/relationships/customXml" Target="../ink/ink2206.xml"/><Relationship Id="rId162" Type="http://schemas.openxmlformats.org/officeDocument/2006/relationships/customXml" Target="../ink/ink2107.xml"/><Relationship Id="rId218" Type="http://schemas.openxmlformats.org/officeDocument/2006/relationships/image" Target="../media/image2112.png"/><Relationship Id="rId271" Type="http://schemas.openxmlformats.org/officeDocument/2006/relationships/customXml" Target="../ink/ink2162.xml"/><Relationship Id="rId24" Type="http://schemas.openxmlformats.org/officeDocument/2006/relationships/customXml" Target="../ink/ink2038.xml"/><Relationship Id="rId66" Type="http://schemas.openxmlformats.org/officeDocument/2006/relationships/customXml" Target="../ink/ink2059.xml"/><Relationship Id="rId131" Type="http://schemas.openxmlformats.org/officeDocument/2006/relationships/image" Target="../media/image2070.png"/><Relationship Id="rId327" Type="http://schemas.openxmlformats.org/officeDocument/2006/relationships/customXml" Target="../ink/ink2190.xml"/><Relationship Id="rId369" Type="http://schemas.openxmlformats.org/officeDocument/2006/relationships/image" Target="../media/image2186.png"/><Relationship Id="rId173" Type="http://schemas.openxmlformats.org/officeDocument/2006/relationships/image" Target="../media/image2091.png"/><Relationship Id="rId229" Type="http://schemas.openxmlformats.org/officeDocument/2006/relationships/customXml" Target="../ink/ink2141.xml"/><Relationship Id="rId380" Type="http://schemas.openxmlformats.org/officeDocument/2006/relationships/customXml" Target="../ink/ink2217.xml"/><Relationship Id="rId240" Type="http://schemas.openxmlformats.org/officeDocument/2006/relationships/image" Target="../media/image2123.png"/><Relationship Id="rId35" Type="http://schemas.openxmlformats.org/officeDocument/2006/relationships/image" Target="../media/image2022.png"/><Relationship Id="rId77" Type="http://schemas.openxmlformats.org/officeDocument/2006/relationships/image" Target="../media/image2043.png"/><Relationship Id="rId100" Type="http://schemas.openxmlformats.org/officeDocument/2006/relationships/customXml" Target="../ink/ink2076.xml"/><Relationship Id="rId282" Type="http://schemas.openxmlformats.org/officeDocument/2006/relationships/image" Target="../media/image2143.png"/><Relationship Id="rId338" Type="http://schemas.openxmlformats.org/officeDocument/2006/relationships/image" Target="../media/image2171.png"/><Relationship Id="rId8" Type="http://schemas.openxmlformats.org/officeDocument/2006/relationships/customXml" Target="../ink/ink2030.xml"/><Relationship Id="rId142" Type="http://schemas.openxmlformats.org/officeDocument/2006/relationships/customXml" Target="../ink/ink2097.xml"/><Relationship Id="rId184" Type="http://schemas.openxmlformats.org/officeDocument/2006/relationships/customXml" Target="../ink/ink2118.xml"/><Relationship Id="rId391" Type="http://schemas.openxmlformats.org/officeDocument/2006/relationships/image" Target="../media/image2197.png"/><Relationship Id="rId405" Type="http://schemas.openxmlformats.org/officeDocument/2006/relationships/image" Target="../media/image2204.png"/><Relationship Id="rId251" Type="http://schemas.openxmlformats.org/officeDocument/2006/relationships/customXml" Target="../ink/ink2152.xml"/><Relationship Id="rId46" Type="http://schemas.openxmlformats.org/officeDocument/2006/relationships/customXml" Target="../ink/ink2049.xml"/><Relationship Id="rId293" Type="http://schemas.openxmlformats.org/officeDocument/2006/relationships/customXml" Target="../ink/ink2173.xml"/><Relationship Id="rId307" Type="http://schemas.openxmlformats.org/officeDocument/2006/relationships/customXml" Target="../ink/ink2180.xml"/><Relationship Id="rId349" Type="http://schemas.openxmlformats.org/officeDocument/2006/relationships/image" Target="../media/image2176.png"/><Relationship Id="rId88" Type="http://schemas.openxmlformats.org/officeDocument/2006/relationships/customXml" Target="../ink/ink2070.xml"/><Relationship Id="rId111" Type="http://schemas.openxmlformats.org/officeDocument/2006/relationships/image" Target="../media/image2060.png"/><Relationship Id="rId153" Type="http://schemas.openxmlformats.org/officeDocument/2006/relationships/image" Target="../media/image2081.png"/><Relationship Id="rId195" Type="http://schemas.openxmlformats.org/officeDocument/2006/relationships/image" Target="../media/image2102.png"/><Relationship Id="rId209" Type="http://schemas.openxmlformats.org/officeDocument/2006/relationships/customXml" Target="../ink/ink2131.xml"/><Relationship Id="rId360" Type="http://schemas.openxmlformats.org/officeDocument/2006/relationships/customXml" Target="../ink/ink2207.xml"/><Relationship Id="rId416" Type="http://schemas.openxmlformats.org/officeDocument/2006/relationships/customXml" Target="../ink/ink2235.xml"/><Relationship Id="rId220" Type="http://schemas.openxmlformats.org/officeDocument/2006/relationships/image" Target="../media/image2113.png"/><Relationship Id="rId15" Type="http://schemas.openxmlformats.org/officeDocument/2006/relationships/image" Target="../media/image2012.png"/><Relationship Id="rId57" Type="http://schemas.openxmlformats.org/officeDocument/2006/relationships/image" Target="../media/image2033.png"/><Relationship Id="rId262" Type="http://schemas.openxmlformats.org/officeDocument/2006/relationships/image" Target="../media/image2134.png"/><Relationship Id="rId318" Type="http://schemas.openxmlformats.org/officeDocument/2006/relationships/image" Target="../media/image2161.png"/><Relationship Id="rId99" Type="http://schemas.openxmlformats.org/officeDocument/2006/relationships/image" Target="../media/image2054.png"/><Relationship Id="rId122" Type="http://schemas.openxmlformats.org/officeDocument/2006/relationships/customXml" Target="../ink/ink2087.xml"/><Relationship Id="rId164" Type="http://schemas.openxmlformats.org/officeDocument/2006/relationships/customXml" Target="../ink/ink2108.xml"/><Relationship Id="rId371" Type="http://schemas.openxmlformats.org/officeDocument/2006/relationships/image" Target="../media/image2187.png"/><Relationship Id="rId26" Type="http://schemas.openxmlformats.org/officeDocument/2006/relationships/customXml" Target="../ink/ink2039.xml"/><Relationship Id="rId231" Type="http://schemas.openxmlformats.org/officeDocument/2006/relationships/customXml" Target="../ink/ink2142.xml"/><Relationship Id="rId273" Type="http://schemas.openxmlformats.org/officeDocument/2006/relationships/customXml" Target="../ink/ink2163.xml"/><Relationship Id="rId329" Type="http://schemas.openxmlformats.org/officeDocument/2006/relationships/customXml" Target="../ink/ink2191.xml"/><Relationship Id="rId68" Type="http://schemas.openxmlformats.org/officeDocument/2006/relationships/customXml" Target="../ink/ink2060.xml"/><Relationship Id="rId133" Type="http://schemas.openxmlformats.org/officeDocument/2006/relationships/image" Target="../media/image2071.png"/><Relationship Id="rId175" Type="http://schemas.openxmlformats.org/officeDocument/2006/relationships/image" Target="../media/image2092.png"/><Relationship Id="rId340" Type="http://schemas.openxmlformats.org/officeDocument/2006/relationships/image" Target="../media/image2172.png"/><Relationship Id="rId200" Type="http://schemas.openxmlformats.org/officeDocument/2006/relationships/customXml" Target="../ink/ink2126.xml"/><Relationship Id="rId382" Type="http://schemas.openxmlformats.org/officeDocument/2006/relationships/customXml" Target="../ink/ink2218.xml"/><Relationship Id="rId242" Type="http://schemas.openxmlformats.org/officeDocument/2006/relationships/image" Target="../media/image2124.png"/><Relationship Id="rId284" Type="http://schemas.openxmlformats.org/officeDocument/2006/relationships/image" Target="../media/image2144.png"/><Relationship Id="rId37" Type="http://schemas.openxmlformats.org/officeDocument/2006/relationships/image" Target="../media/image2023.png"/><Relationship Id="rId79" Type="http://schemas.openxmlformats.org/officeDocument/2006/relationships/image" Target="../media/image2044.png"/><Relationship Id="rId102" Type="http://schemas.openxmlformats.org/officeDocument/2006/relationships/customXml" Target="../ink/ink2077.xml"/><Relationship Id="rId144" Type="http://schemas.openxmlformats.org/officeDocument/2006/relationships/customXml" Target="../ink/ink2098.xml"/><Relationship Id="rId90" Type="http://schemas.openxmlformats.org/officeDocument/2006/relationships/customXml" Target="../ink/ink2071.xml"/><Relationship Id="rId186" Type="http://schemas.openxmlformats.org/officeDocument/2006/relationships/customXml" Target="../ink/ink2119.xml"/><Relationship Id="rId351" Type="http://schemas.openxmlformats.org/officeDocument/2006/relationships/image" Target="../media/image2177.png"/><Relationship Id="rId393" Type="http://schemas.openxmlformats.org/officeDocument/2006/relationships/image" Target="../media/image2198.png"/><Relationship Id="rId407" Type="http://schemas.openxmlformats.org/officeDocument/2006/relationships/image" Target="../media/image2205.png"/><Relationship Id="rId211" Type="http://schemas.openxmlformats.org/officeDocument/2006/relationships/customXml" Target="../ink/ink2132.xml"/><Relationship Id="rId253" Type="http://schemas.openxmlformats.org/officeDocument/2006/relationships/customXml" Target="../ink/ink2153.xml"/><Relationship Id="rId295" Type="http://schemas.openxmlformats.org/officeDocument/2006/relationships/customXml" Target="../ink/ink2174.xml"/><Relationship Id="rId309" Type="http://schemas.openxmlformats.org/officeDocument/2006/relationships/customXml" Target="../ink/ink2181.xml"/><Relationship Id="rId48" Type="http://schemas.openxmlformats.org/officeDocument/2006/relationships/customXml" Target="../ink/ink2050.xml"/><Relationship Id="rId113" Type="http://schemas.openxmlformats.org/officeDocument/2006/relationships/image" Target="../media/image2061.png"/><Relationship Id="rId320" Type="http://schemas.openxmlformats.org/officeDocument/2006/relationships/image" Target="../media/image2162.png"/><Relationship Id="rId155" Type="http://schemas.openxmlformats.org/officeDocument/2006/relationships/image" Target="../media/image2082.png"/><Relationship Id="rId197" Type="http://schemas.openxmlformats.org/officeDocument/2006/relationships/image" Target="../media/image2103.png"/><Relationship Id="rId362" Type="http://schemas.openxmlformats.org/officeDocument/2006/relationships/customXml" Target="../ink/ink2208.xml"/><Relationship Id="rId418" Type="http://schemas.openxmlformats.org/officeDocument/2006/relationships/customXml" Target="../ink/ink2236.xml"/><Relationship Id="rId222" Type="http://schemas.openxmlformats.org/officeDocument/2006/relationships/image" Target="../media/image2114.png"/><Relationship Id="rId264" Type="http://schemas.openxmlformats.org/officeDocument/2006/relationships/image" Target="../media/image213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71.png"/><Relationship Id="rId21" Type="http://schemas.openxmlformats.org/officeDocument/2006/relationships/image" Target="../media/image2223.png"/><Relationship Id="rId42" Type="http://schemas.openxmlformats.org/officeDocument/2006/relationships/customXml" Target="../ink/ink2259.xml"/><Relationship Id="rId63" Type="http://schemas.openxmlformats.org/officeDocument/2006/relationships/image" Target="../media/image2244.png"/><Relationship Id="rId84" Type="http://schemas.openxmlformats.org/officeDocument/2006/relationships/customXml" Target="../ink/ink2280.xml"/><Relationship Id="rId138" Type="http://schemas.openxmlformats.org/officeDocument/2006/relationships/customXml" Target="../ink/ink2307.xml"/><Relationship Id="rId159" Type="http://schemas.openxmlformats.org/officeDocument/2006/relationships/image" Target="../media/image2292.png"/><Relationship Id="rId170" Type="http://schemas.openxmlformats.org/officeDocument/2006/relationships/customXml" Target="../ink/ink2323.xml"/><Relationship Id="rId191" Type="http://schemas.openxmlformats.org/officeDocument/2006/relationships/image" Target="../media/image2308.png"/><Relationship Id="rId205" Type="http://schemas.openxmlformats.org/officeDocument/2006/relationships/image" Target="../media/image2315.png"/><Relationship Id="rId226" Type="http://schemas.openxmlformats.org/officeDocument/2006/relationships/customXml" Target="../ink/ink2351.xml"/><Relationship Id="rId247" Type="http://schemas.openxmlformats.org/officeDocument/2006/relationships/image" Target="../media/image2336.png"/><Relationship Id="rId107" Type="http://schemas.openxmlformats.org/officeDocument/2006/relationships/image" Target="../media/image2266.png"/><Relationship Id="rId11" Type="http://schemas.openxmlformats.org/officeDocument/2006/relationships/image" Target="../media/image2218.png"/><Relationship Id="rId32" Type="http://schemas.openxmlformats.org/officeDocument/2006/relationships/customXml" Target="../ink/ink2254.xml"/><Relationship Id="rId53" Type="http://schemas.openxmlformats.org/officeDocument/2006/relationships/image" Target="../media/image2239.png"/><Relationship Id="rId74" Type="http://schemas.openxmlformats.org/officeDocument/2006/relationships/customXml" Target="../ink/ink2275.xml"/><Relationship Id="rId128" Type="http://schemas.openxmlformats.org/officeDocument/2006/relationships/customXml" Target="../ink/ink2302.xml"/><Relationship Id="rId149" Type="http://schemas.openxmlformats.org/officeDocument/2006/relationships/image" Target="../media/image2287.png"/><Relationship Id="rId5" Type="http://schemas.openxmlformats.org/officeDocument/2006/relationships/image" Target="../media/image2215.png"/><Relationship Id="rId95" Type="http://schemas.openxmlformats.org/officeDocument/2006/relationships/image" Target="../media/image2260.png"/><Relationship Id="rId160" Type="http://schemas.openxmlformats.org/officeDocument/2006/relationships/customXml" Target="../ink/ink2318.xml"/><Relationship Id="rId181" Type="http://schemas.openxmlformats.org/officeDocument/2006/relationships/image" Target="../media/image2303.png"/><Relationship Id="rId216" Type="http://schemas.openxmlformats.org/officeDocument/2006/relationships/customXml" Target="../ink/ink2346.xml"/><Relationship Id="rId237" Type="http://schemas.openxmlformats.org/officeDocument/2006/relationships/image" Target="../media/image2331.png"/><Relationship Id="rId22" Type="http://schemas.openxmlformats.org/officeDocument/2006/relationships/customXml" Target="../ink/ink2249.xml"/><Relationship Id="rId43" Type="http://schemas.openxmlformats.org/officeDocument/2006/relationships/image" Target="../media/image2234.png"/><Relationship Id="rId64" Type="http://schemas.openxmlformats.org/officeDocument/2006/relationships/customXml" Target="../ink/ink2270.xml"/><Relationship Id="rId118" Type="http://schemas.openxmlformats.org/officeDocument/2006/relationships/customXml" Target="../ink/ink2297.xml"/><Relationship Id="rId139" Type="http://schemas.openxmlformats.org/officeDocument/2006/relationships/image" Target="../media/image2282.png"/><Relationship Id="rId85" Type="http://schemas.openxmlformats.org/officeDocument/2006/relationships/image" Target="../media/image2255.png"/><Relationship Id="rId150" Type="http://schemas.openxmlformats.org/officeDocument/2006/relationships/customXml" Target="../ink/ink2313.xml"/><Relationship Id="rId171" Type="http://schemas.openxmlformats.org/officeDocument/2006/relationships/image" Target="../media/image2298.png"/><Relationship Id="rId192" Type="http://schemas.openxmlformats.org/officeDocument/2006/relationships/customXml" Target="../ink/ink2334.xml"/><Relationship Id="rId206" Type="http://schemas.openxmlformats.org/officeDocument/2006/relationships/customXml" Target="../ink/ink2341.xml"/><Relationship Id="rId227" Type="http://schemas.openxmlformats.org/officeDocument/2006/relationships/image" Target="../media/image2326.png"/><Relationship Id="rId248" Type="http://schemas.openxmlformats.org/officeDocument/2006/relationships/customXml" Target="../ink/ink2362.xml"/><Relationship Id="rId12" Type="http://schemas.openxmlformats.org/officeDocument/2006/relationships/customXml" Target="../ink/ink2244.xml"/><Relationship Id="rId33" Type="http://schemas.openxmlformats.org/officeDocument/2006/relationships/image" Target="../media/image2229.png"/><Relationship Id="rId108" Type="http://schemas.openxmlformats.org/officeDocument/2006/relationships/customXml" Target="../ink/ink2292.xml"/><Relationship Id="rId129" Type="http://schemas.openxmlformats.org/officeDocument/2006/relationships/image" Target="../media/image2277.png"/><Relationship Id="rId54" Type="http://schemas.openxmlformats.org/officeDocument/2006/relationships/customXml" Target="../ink/ink2265.xml"/><Relationship Id="rId75" Type="http://schemas.openxmlformats.org/officeDocument/2006/relationships/image" Target="../media/image2250.png"/><Relationship Id="rId96" Type="http://schemas.openxmlformats.org/officeDocument/2006/relationships/customXml" Target="../ink/ink2286.xml"/><Relationship Id="rId140" Type="http://schemas.openxmlformats.org/officeDocument/2006/relationships/customXml" Target="../ink/ink2308.xml"/><Relationship Id="rId161" Type="http://schemas.openxmlformats.org/officeDocument/2006/relationships/image" Target="../media/image2293.png"/><Relationship Id="rId182" Type="http://schemas.openxmlformats.org/officeDocument/2006/relationships/customXml" Target="../ink/ink2329.xml"/><Relationship Id="rId217" Type="http://schemas.openxmlformats.org/officeDocument/2006/relationships/image" Target="../media/image2321.png"/><Relationship Id="rId6" Type="http://schemas.openxmlformats.org/officeDocument/2006/relationships/customXml" Target="../ink/ink2241.xml"/><Relationship Id="rId238" Type="http://schemas.openxmlformats.org/officeDocument/2006/relationships/customXml" Target="../ink/ink2357.xml"/><Relationship Id="rId23" Type="http://schemas.openxmlformats.org/officeDocument/2006/relationships/image" Target="../media/image2224.png"/><Relationship Id="rId119" Type="http://schemas.openxmlformats.org/officeDocument/2006/relationships/image" Target="../media/image2272.png"/><Relationship Id="rId44" Type="http://schemas.openxmlformats.org/officeDocument/2006/relationships/customXml" Target="../ink/ink2260.xml"/><Relationship Id="rId65" Type="http://schemas.openxmlformats.org/officeDocument/2006/relationships/image" Target="../media/image2245.png"/><Relationship Id="rId86" Type="http://schemas.openxmlformats.org/officeDocument/2006/relationships/customXml" Target="../ink/ink2281.xml"/><Relationship Id="rId130" Type="http://schemas.openxmlformats.org/officeDocument/2006/relationships/customXml" Target="../ink/ink2303.xml"/><Relationship Id="rId151" Type="http://schemas.openxmlformats.org/officeDocument/2006/relationships/image" Target="../media/image2288.png"/><Relationship Id="rId172" Type="http://schemas.openxmlformats.org/officeDocument/2006/relationships/customXml" Target="../ink/ink2324.xml"/><Relationship Id="rId193" Type="http://schemas.openxmlformats.org/officeDocument/2006/relationships/image" Target="../media/image2309.png"/><Relationship Id="rId207" Type="http://schemas.openxmlformats.org/officeDocument/2006/relationships/image" Target="../media/image2316.png"/><Relationship Id="rId228" Type="http://schemas.openxmlformats.org/officeDocument/2006/relationships/customXml" Target="../ink/ink2352.xml"/><Relationship Id="rId249" Type="http://schemas.openxmlformats.org/officeDocument/2006/relationships/image" Target="../media/image2337.png"/><Relationship Id="rId13" Type="http://schemas.openxmlformats.org/officeDocument/2006/relationships/image" Target="../media/image2219.png"/><Relationship Id="rId109" Type="http://schemas.openxmlformats.org/officeDocument/2006/relationships/image" Target="../media/image2267.png"/><Relationship Id="rId34" Type="http://schemas.openxmlformats.org/officeDocument/2006/relationships/customXml" Target="../ink/ink2255.xml"/><Relationship Id="rId55" Type="http://schemas.openxmlformats.org/officeDocument/2006/relationships/image" Target="../media/image2240.png"/><Relationship Id="rId76" Type="http://schemas.openxmlformats.org/officeDocument/2006/relationships/customXml" Target="../ink/ink2276.xml"/><Relationship Id="rId97" Type="http://schemas.openxmlformats.org/officeDocument/2006/relationships/image" Target="../media/image2261.png"/><Relationship Id="rId120" Type="http://schemas.openxmlformats.org/officeDocument/2006/relationships/customXml" Target="../ink/ink2298.xml"/><Relationship Id="rId141" Type="http://schemas.openxmlformats.org/officeDocument/2006/relationships/image" Target="../media/image2283.png"/><Relationship Id="rId7" Type="http://schemas.openxmlformats.org/officeDocument/2006/relationships/image" Target="../media/image2216.png"/><Relationship Id="rId162" Type="http://schemas.openxmlformats.org/officeDocument/2006/relationships/customXml" Target="../ink/ink2319.xml"/><Relationship Id="rId183" Type="http://schemas.openxmlformats.org/officeDocument/2006/relationships/image" Target="../media/image2304.png"/><Relationship Id="rId218" Type="http://schemas.openxmlformats.org/officeDocument/2006/relationships/customXml" Target="../ink/ink2347.xml"/><Relationship Id="rId239" Type="http://schemas.openxmlformats.org/officeDocument/2006/relationships/image" Target="../media/image2332.png"/><Relationship Id="rId250" Type="http://schemas.openxmlformats.org/officeDocument/2006/relationships/customXml" Target="../ink/ink2363.xml"/><Relationship Id="rId24" Type="http://schemas.openxmlformats.org/officeDocument/2006/relationships/customXml" Target="../ink/ink2250.xml"/><Relationship Id="rId45" Type="http://schemas.openxmlformats.org/officeDocument/2006/relationships/image" Target="../media/image2235.png"/><Relationship Id="rId66" Type="http://schemas.openxmlformats.org/officeDocument/2006/relationships/customXml" Target="../ink/ink2271.xml"/><Relationship Id="rId87" Type="http://schemas.openxmlformats.org/officeDocument/2006/relationships/image" Target="../media/image2256.png"/><Relationship Id="rId110" Type="http://schemas.openxmlformats.org/officeDocument/2006/relationships/customXml" Target="../ink/ink2293.xml"/><Relationship Id="rId131" Type="http://schemas.openxmlformats.org/officeDocument/2006/relationships/image" Target="../media/image2278.png"/><Relationship Id="rId152" Type="http://schemas.openxmlformats.org/officeDocument/2006/relationships/customXml" Target="../ink/ink2314.xml"/><Relationship Id="rId173" Type="http://schemas.openxmlformats.org/officeDocument/2006/relationships/image" Target="../media/image2299.png"/><Relationship Id="rId194" Type="http://schemas.openxmlformats.org/officeDocument/2006/relationships/customXml" Target="../ink/ink2335.xml"/><Relationship Id="rId208" Type="http://schemas.openxmlformats.org/officeDocument/2006/relationships/customXml" Target="../ink/ink2342.xml"/><Relationship Id="rId229" Type="http://schemas.openxmlformats.org/officeDocument/2006/relationships/image" Target="../media/image2327.png"/><Relationship Id="rId240" Type="http://schemas.openxmlformats.org/officeDocument/2006/relationships/customXml" Target="../ink/ink2358.xml"/><Relationship Id="rId14" Type="http://schemas.openxmlformats.org/officeDocument/2006/relationships/customXml" Target="../ink/ink2245.xml"/><Relationship Id="rId35" Type="http://schemas.openxmlformats.org/officeDocument/2006/relationships/image" Target="../media/image2230.png"/><Relationship Id="rId56" Type="http://schemas.openxmlformats.org/officeDocument/2006/relationships/customXml" Target="../ink/ink2266.xml"/><Relationship Id="rId77" Type="http://schemas.openxmlformats.org/officeDocument/2006/relationships/image" Target="../media/image2251.png"/><Relationship Id="rId100" Type="http://schemas.openxmlformats.org/officeDocument/2006/relationships/customXml" Target="../ink/ink2288.xml"/><Relationship Id="rId8" Type="http://schemas.openxmlformats.org/officeDocument/2006/relationships/customXml" Target="../ink/ink2242.xml"/><Relationship Id="rId98" Type="http://schemas.openxmlformats.org/officeDocument/2006/relationships/customXml" Target="../ink/ink2287.xml"/><Relationship Id="rId121" Type="http://schemas.openxmlformats.org/officeDocument/2006/relationships/image" Target="../media/image2273.png"/><Relationship Id="rId142" Type="http://schemas.openxmlformats.org/officeDocument/2006/relationships/customXml" Target="../ink/ink2309.xml"/><Relationship Id="rId163" Type="http://schemas.openxmlformats.org/officeDocument/2006/relationships/image" Target="../media/image2294.png"/><Relationship Id="rId184" Type="http://schemas.openxmlformats.org/officeDocument/2006/relationships/customXml" Target="../ink/ink2330.xml"/><Relationship Id="rId219" Type="http://schemas.openxmlformats.org/officeDocument/2006/relationships/image" Target="../media/image2322.png"/><Relationship Id="rId230" Type="http://schemas.openxmlformats.org/officeDocument/2006/relationships/customXml" Target="../ink/ink2353.xml"/><Relationship Id="rId251" Type="http://schemas.openxmlformats.org/officeDocument/2006/relationships/image" Target="../media/image2338.png"/><Relationship Id="rId25" Type="http://schemas.openxmlformats.org/officeDocument/2006/relationships/image" Target="../media/image2225.png"/><Relationship Id="rId46" Type="http://schemas.openxmlformats.org/officeDocument/2006/relationships/customXml" Target="../ink/ink2261.xml"/><Relationship Id="rId67" Type="http://schemas.openxmlformats.org/officeDocument/2006/relationships/image" Target="../media/image2246.png"/><Relationship Id="rId88" Type="http://schemas.openxmlformats.org/officeDocument/2006/relationships/customXml" Target="../ink/ink2282.xml"/><Relationship Id="rId111" Type="http://schemas.openxmlformats.org/officeDocument/2006/relationships/image" Target="../media/image2268.png"/><Relationship Id="rId132" Type="http://schemas.openxmlformats.org/officeDocument/2006/relationships/customXml" Target="../ink/ink2304.xml"/><Relationship Id="rId153" Type="http://schemas.openxmlformats.org/officeDocument/2006/relationships/image" Target="../media/image2289.png"/><Relationship Id="rId174" Type="http://schemas.openxmlformats.org/officeDocument/2006/relationships/customXml" Target="../ink/ink2325.xml"/><Relationship Id="rId195" Type="http://schemas.openxmlformats.org/officeDocument/2006/relationships/image" Target="../media/image2310.png"/><Relationship Id="rId209" Type="http://schemas.openxmlformats.org/officeDocument/2006/relationships/image" Target="../media/image2317.png"/><Relationship Id="rId220" Type="http://schemas.openxmlformats.org/officeDocument/2006/relationships/customXml" Target="../ink/ink2348.xml"/><Relationship Id="rId241" Type="http://schemas.openxmlformats.org/officeDocument/2006/relationships/image" Target="../media/image2333.png"/><Relationship Id="rId15" Type="http://schemas.openxmlformats.org/officeDocument/2006/relationships/image" Target="../media/image2220.png"/><Relationship Id="rId36" Type="http://schemas.openxmlformats.org/officeDocument/2006/relationships/customXml" Target="../ink/ink2256.xml"/><Relationship Id="rId57" Type="http://schemas.openxmlformats.org/officeDocument/2006/relationships/image" Target="../media/image2241.png"/><Relationship Id="rId78" Type="http://schemas.openxmlformats.org/officeDocument/2006/relationships/customXml" Target="../ink/ink2277.xml"/><Relationship Id="rId99" Type="http://schemas.openxmlformats.org/officeDocument/2006/relationships/image" Target="../media/image2262.png"/><Relationship Id="rId101" Type="http://schemas.openxmlformats.org/officeDocument/2006/relationships/image" Target="../media/image2263.png"/><Relationship Id="rId122" Type="http://schemas.openxmlformats.org/officeDocument/2006/relationships/customXml" Target="../ink/ink2299.xml"/><Relationship Id="rId143" Type="http://schemas.openxmlformats.org/officeDocument/2006/relationships/image" Target="../media/image2284.png"/><Relationship Id="rId164" Type="http://schemas.openxmlformats.org/officeDocument/2006/relationships/customXml" Target="../ink/ink2320.xml"/><Relationship Id="rId185" Type="http://schemas.openxmlformats.org/officeDocument/2006/relationships/image" Target="../media/image2305.png"/><Relationship Id="rId9" Type="http://schemas.openxmlformats.org/officeDocument/2006/relationships/image" Target="../media/image2217.png"/><Relationship Id="rId210" Type="http://schemas.openxmlformats.org/officeDocument/2006/relationships/customXml" Target="../ink/ink2343.xml"/><Relationship Id="rId26" Type="http://schemas.openxmlformats.org/officeDocument/2006/relationships/customXml" Target="../ink/ink2251.xml"/><Relationship Id="rId231" Type="http://schemas.openxmlformats.org/officeDocument/2006/relationships/image" Target="../media/image2328.png"/><Relationship Id="rId252" Type="http://schemas.openxmlformats.org/officeDocument/2006/relationships/customXml" Target="../ink/ink2364.xml"/><Relationship Id="rId47" Type="http://schemas.openxmlformats.org/officeDocument/2006/relationships/image" Target="../media/image2236.png"/><Relationship Id="rId68" Type="http://schemas.openxmlformats.org/officeDocument/2006/relationships/customXml" Target="../ink/ink2272.xml"/><Relationship Id="rId89" Type="http://schemas.openxmlformats.org/officeDocument/2006/relationships/image" Target="../media/image2257.png"/><Relationship Id="rId112" Type="http://schemas.openxmlformats.org/officeDocument/2006/relationships/customXml" Target="../ink/ink2294.xml"/><Relationship Id="rId133" Type="http://schemas.openxmlformats.org/officeDocument/2006/relationships/image" Target="../media/image2279.png"/><Relationship Id="rId154" Type="http://schemas.openxmlformats.org/officeDocument/2006/relationships/customXml" Target="../ink/ink2315.xml"/><Relationship Id="rId175" Type="http://schemas.openxmlformats.org/officeDocument/2006/relationships/image" Target="../media/image2300.png"/><Relationship Id="rId196" Type="http://schemas.openxmlformats.org/officeDocument/2006/relationships/customXml" Target="../ink/ink2336.xml"/><Relationship Id="rId200" Type="http://schemas.openxmlformats.org/officeDocument/2006/relationships/customXml" Target="../ink/ink2338.xml"/><Relationship Id="rId16" Type="http://schemas.openxmlformats.org/officeDocument/2006/relationships/customXml" Target="../ink/ink2246.xml"/><Relationship Id="rId221" Type="http://schemas.openxmlformats.org/officeDocument/2006/relationships/image" Target="../media/image2323.png"/><Relationship Id="rId242" Type="http://schemas.openxmlformats.org/officeDocument/2006/relationships/customXml" Target="../ink/ink2359.xml"/><Relationship Id="rId37" Type="http://schemas.openxmlformats.org/officeDocument/2006/relationships/image" Target="../media/image2231.png"/><Relationship Id="rId58" Type="http://schemas.openxmlformats.org/officeDocument/2006/relationships/customXml" Target="../ink/ink2267.xml"/><Relationship Id="rId79" Type="http://schemas.openxmlformats.org/officeDocument/2006/relationships/image" Target="../media/image2252.png"/><Relationship Id="rId102" Type="http://schemas.openxmlformats.org/officeDocument/2006/relationships/customXml" Target="../ink/ink2289.xml"/><Relationship Id="rId123" Type="http://schemas.openxmlformats.org/officeDocument/2006/relationships/image" Target="../media/image2274.png"/><Relationship Id="rId144" Type="http://schemas.openxmlformats.org/officeDocument/2006/relationships/customXml" Target="../ink/ink2310.xml"/><Relationship Id="rId90" Type="http://schemas.openxmlformats.org/officeDocument/2006/relationships/customXml" Target="../ink/ink2283.xml"/><Relationship Id="rId165" Type="http://schemas.openxmlformats.org/officeDocument/2006/relationships/image" Target="../media/image2295.png"/><Relationship Id="rId186" Type="http://schemas.openxmlformats.org/officeDocument/2006/relationships/customXml" Target="../ink/ink2331.xml"/><Relationship Id="rId211" Type="http://schemas.openxmlformats.org/officeDocument/2006/relationships/image" Target="../media/image2318.png"/><Relationship Id="rId232" Type="http://schemas.openxmlformats.org/officeDocument/2006/relationships/customXml" Target="../ink/ink2354.xml"/><Relationship Id="rId253" Type="http://schemas.openxmlformats.org/officeDocument/2006/relationships/image" Target="../media/image2339.png"/><Relationship Id="rId27" Type="http://schemas.openxmlformats.org/officeDocument/2006/relationships/image" Target="../media/image2226.png"/><Relationship Id="rId48" Type="http://schemas.openxmlformats.org/officeDocument/2006/relationships/customXml" Target="../ink/ink2262.xml"/><Relationship Id="rId69" Type="http://schemas.openxmlformats.org/officeDocument/2006/relationships/image" Target="../media/image2247.png"/><Relationship Id="rId113" Type="http://schemas.openxmlformats.org/officeDocument/2006/relationships/image" Target="../media/image2269.png"/><Relationship Id="rId134" Type="http://schemas.openxmlformats.org/officeDocument/2006/relationships/customXml" Target="../ink/ink2305.xml"/><Relationship Id="rId80" Type="http://schemas.openxmlformats.org/officeDocument/2006/relationships/customXml" Target="../ink/ink2278.xml"/><Relationship Id="rId155" Type="http://schemas.openxmlformats.org/officeDocument/2006/relationships/image" Target="../media/image2290.png"/><Relationship Id="rId176" Type="http://schemas.openxmlformats.org/officeDocument/2006/relationships/customXml" Target="../ink/ink2326.xml"/><Relationship Id="rId197" Type="http://schemas.openxmlformats.org/officeDocument/2006/relationships/image" Target="../media/image2311.png"/><Relationship Id="rId201" Type="http://schemas.openxmlformats.org/officeDocument/2006/relationships/image" Target="../media/image2313.png"/><Relationship Id="rId222" Type="http://schemas.openxmlformats.org/officeDocument/2006/relationships/customXml" Target="../ink/ink2349.xml"/><Relationship Id="rId243" Type="http://schemas.openxmlformats.org/officeDocument/2006/relationships/image" Target="../media/image2334.png"/><Relationship Id="rId17" Type="http://schemas.openxmlformats.org/officeDocument/2006/relationships/image" Target="../media/image2221.png"/><Relationship Id="rId38" Type="http://schemas.openxmlformats.org/officeDocument/2006/relationships/customXml" Target="../ink/ink2257.xml"/><Relationship Id="rId59" Type="http://schemas.openxmlformats.org/officeDocument/2006/relationships/image" Target="../media/image2242.png"/><Relationship Id="rId103" Type="http://schemas.openxmlformats.org/officeDocument/2006/relationships/image" Target="../media/image2264.png"/><Relationship Id="rId124" Type="http://schemas.openxmlformats.org/officeDocument/2006/relationships/customXml" Target="../ink/ink2300.xml"/><Relationship Id="rId70" Type="http://schemas.openxmlformats.org/officeDocument/2006/relationships/customXml" Target="../ink/ink2273.xml"/><Relationship Id="rId91" Type="http://schemas.openxmlformats.org/officeDocument/2006/relationships/image" Target="../media/image2258.png"/><Relationship Id="rId145" Type="http://schemas.openxmlformats.org/officeDocument/2006/relationships/image" Target="../media/image2285.png"/><Relationship Id="rId166" Type="http://schemas.openxmlformats.org/officeDocument/2006/relationships/customXml" Target="../ink/ink2321.xml"/><Relationship Id="rId187" Type="http://schemas.openxmlformats.org/officeDocument/2006/relationships/image" Target="../media/image230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44.xml"/><Relationship Id="rId233" Type="http://schemas.openxmlformats.org/officeDocument/2006/relationships/image" Target="../media/image2329.png"/><Relationship Id="rId28" Type="http://schemas.openxmlformats.org/officeDocument/2006/relationships/customXml" Target="../ink/ink2252.xml"/><Relationship Id="rId49" Type="http://schemas.openxmlformats.org/officeDocument/2006/relationships/image" Target="../media/image2237.png"/><Relationship Id="rId114" Type="http://schemas.openxmlformats.org/officeDocument/2006/relationships/customXml" Target="../ink/ink2295.xml"/><Relationship Id="rId60" Type="http://schemas.openxmlformats.org/officeDocument/2006/relationships/customXml" Target="../ink/ink2268.xml"/><Relationship Id="rId81" Type="http://schemas.openxmlformats.org/officeDocument/2006/relationships/image" Target="../media/image2253.png"/><Relationship Id="rId135" Type="http://schemas.openxmlformats.org/officeDocument/2006/relationships/image" Target="../media/image2280.png"/><Relationship Id="rId156" Type="http://schemas.openxmlformats.org/officeDocument/2006/relationships/customXml" Target="../ink/ink2316.xml"/><Relationship Id="rId177" Type="http://schemas.openxmlformats.org/officeDocument/2006/relationships/image" Target="../media/image2301.png"/><Relationship Id="rId198" Type="http://schemas.openxmlformats.org/officeDocument/2006/relationships/customXml" Target="../ink/ink2337.xml"/><Relationship Id="rId202" Type="http://schemas.openxmlformats.org/officeDocument/2006/relationships/customXml" Target="../ink/ink2339.xml"/><Relationship Id="rId223" Type="http://schemas.openxmlformats.org/officeDocument/2006/relationships/image" Target="../media/image2324.png"/><Relationship Id="rId244" Type="http://schemas.openxmlformats.org/officeDocument/2006/relationships/customXml" Target="../ink/ink2360.xml"/><Relationship Id="rId18" Type="http://schemas.openxmlformats.org/officeDocument/2006/relationships/customXml" Target="../ink/ink2247.xml"/><Relationship Id="rId39" Type="http://schemas.openxmlformats.org/officeDocument/2006/relationships/image" Target="../media/image2232.png"/><Relationship Id="rId50" Type="http://schemas.openxmlformats.org/officeDocument/2006/relationships/customXml" Target="../ink/ink2263.xml"/><Relationship Id="rId104" Type="http://schemas.openxmlformats.org/officeDocument/2006/relationships/customXml" Target="../ink/ink2290.xml"/><Relationship Id="rId125" Type="http://schemas.openxmlformats.org/officeDocument/2006/relationships/image" Target="../media/image2275.png"/><Relationship Id="rId146" Type="http://schemas.openxmlformats.org/officeDocument/2006/relationships/customXml" Target="../ink/ink2311.xml"/><Relationship Id="rId167" Type="http://schemas.openxmlformats.org/officeDocument/2006/relationships/image" Target="../media/image2296.png"/><Relationship Id="rId188" Type="http://schemas.openxmlformats.org/officeDocument/2006/relationships/customXml" Target="../ink/ink2332.xml"/><Relationship Id="rId71" Type="http://schemas.openxmlformats.org/officeDocument/2006/relationships/image" Target="../media/image2248.png"/><Relationship Id="rId92" Type="http://schemas.openxmlformats.org/officeDocument/2006/relationships/customXml" Target="../ink/ink2284.xml"/><Relationship Id="rId213" Type="http://schemas.openxmlformats.org/officeDocument/2006/relationships/image" Target="../media/image2319.png"/><Relationship Id="rId234" Type="http://schemas.openxmlformats.org/officeDocument/2006/relationships/customXml" Target="../ink/ink2355.xml"/><Relationship Id="rId2" Type="http://schemas.openxmlformats.org/officeDocument/2006/relationships/customXml" Target="../ink/ink2239.xml"/><Relationship Id="rId29" Type="http://schemas.openxmlformats.org/officeDocument/2006/relationships/image" Target="../media/image2227.png"/><Relationship Id="rId40" Type="http://schemas.openxmlformats.org/officeDocument/2006/relationships/customXml" Target="../ink/ink2258.xml"/><Relationship Id="rId115" Type="http://schemas.openxmlformats.org/officeDocument/2006/relationships/image" Target="../media/image2270.png"/><Relationship Id="rId136" Type="http://schemas.openxmlformats.org/officeDocument/2006/relationships/customXml" Target="../ink/ink2306.xml"/><Relationship Id="rId157" Type="http://schemas.openxmlformats.org/officeDocument/2006/relationships/image" Target="../media/image2291.png"/><Relationship Id="rId178" Type="http://schemas.openxmlformats.org/officeDocument/2006/relationships/customXml" Target="../ink/ink2327.xml"/><Relationship Id="rId61" Type="http://schemas.openxmlformats.org/officeDocument/2006/relationships/image" Target="../media/image2243.png"/><Relationship Id="rId82" Type="http://schemas.openxmlformats.org/officeDocument/2006/relationships/customXml" Target="../ink/ink2279.xml"/><Relationship Id="rId199" Type="http://schemas.openxmlformats.org/officeDocument/2006/relationships/image" Target="../media/image2312.png"/><Relationship Id="rId203" Type="http://schemas.openxmlformats.org/officeDocument/2006/relationships/image" Target="../media/image2314.png"/><Relationship Id="rId19" Type="http://schemas.openxmlformats.org/officeDocument/2006/relationships/image" Target="../media/image2222.png"/><Relationship Id="rId224" Type="http://schemas.openxmlformats.org/officeDocument/2006/relationships/customXml" Target="../ink/ink2350.xml"/><Relationship Id="rId245" Type="http://schemas.openxmlformats.org/officeDocument/2006/relationships/image" Target="../media/image2335.png"/><Relationship Id="rId30" Type="http://schemas.openxmlformats.org/officeDocument/2006/relationships/customXml" Target="../ink/ink2253.xml"/><Relationship Id="rId105" Type="http://schemas.openxmlformats.org/officeDocument/2006/relationships/image" Target="../media/image2265.png"/><Relationship Id="rId126" Type="http://schemas.openxmlformats.org/officeDocument/2006/relationships/customXml" Target="../ink/ink2301.xml"/><Relationship Id="rId147" Type="http://schemas.openxmlformats.org/officeDocument/2006/relationships/image" Target="../media/image2286.png"/><Relationship Id="rId168" Type="http://schemas.openxmlformats.org/officeDocument/2006/relationships/customXml" Target="../ink/ink2322.xml"/><Relationship Id="rId51" Type="http://schemas.openxmlformats.org/officeDocument/2006/relationships/image" Target="../media/image2238.png"/><Relationship Id="rId72" Type="http://schemas.openxmlformats.org/officeDocument/2006/relationships/customXml" Target="../ink/ink2274.xml"/><Relationship Id="rId93" Type="http://schemas.openxmlformats.org/officeDocument/2006/relationships/image" Target="../media/image2259.png"/><Relationship Id="rId189" Type="http://schemas.openxmlformats.org/officeDocument/2006/relationships/image" Target="../media/image2307.png"/><Relationship Id="rId3" Type="http://schemas.openxmlformats.org/officeDocument/2006/relationships/image" Target="../media/image2214.png"/><Relationship Id="rId214" Type="http://schemas.openxmlformats.org/officeDocument/2006/relationships/customXml" Target="../ink/ink2345.xml"/><Relationship Id="rId235" Type="http://schemas.openxmlformats.org/officeDocument/2006/relationships/image" Target="../media/image2330.png"/><Relationship Id="rId116" Type="http://schemas.openxmlformats.org/officeDocument/2006/relationships/customXml" Target="../ink/ink2296.xml"/><Relationship Id="rId137" Type="http://schemas.openxmlformats.org/officeDocument/2006/relationships/image" Target="../media/image2281.png"/><Relationship Id="rId158" Type="http://schemas.openxmlformats.org/officeDocument/2006/relationships/customXml" Target="../ink/ink2317.xml"/><Relationship Id="rId20" Type="http://schemas.openxmlformats.org/officeDocument/2006/relationships/customXml" Target="../ink/ink2248.xml"/><Relationship Id="rId41" Type="http://schemas.openxmlformats.org/officeDocument/2006/relationships/image" Target="../media/image2233.png"/><Relationship Id="rId62" Type="http://schemas.openxmlformats.org/officeDocument/2006/relationships/customXml" Target="../ink/ink2269.xml"/><Relationship Id="rId83" Type="http://schemas.openxmlformats.org/officeDocument/2006/relationships/image" Target="../media/image2254.png"/><Relationship Id="rId179" Type="http://schemas.openxmlformats.org/officeDocument/2006/relationships/image" Target="../media/image2302.png"/><Relationship Id="rId190" Type="http://schemas.openxmlformats.org/officeDocument/2006/relationships/customXml" Target="../ink/ink2333.xml"/><Relationship Id="rId204" Type="http://schemas.openxmlformats.org/officeDocument/2006/relationships/customXml" Target="../ink/ink2340.xml"/><Relationship Id="rId225" Type="http://schemas.openxmlformats.org/officeDocument/2006/relationships/image" Target="../media/image2325.png"/><Relationship Id="rId246" Type="http://schemas.openxmlformats.org/officeDocument/2006/relationships/customXml" Target="../ink/ink2361.xml"/><Relationship Id="rId106" Type="http://schemas.openxmlformats.org/officeDocument/2006/relationships/customXml" Target="../ink/ink2291.xml"/><Relationship Id="rId127" Type="http://schemas.openxmlformats.org/officeDocument/2006/relationships/image" Target="../media/image2276.png"/><Relationship Id="rId10" Type="http://schemas.openxmlformats.org/officeDocument/2006/relationships/customXml" Target="../ink/ink2243.xml"/><Relationship Id="rId31" Type="http://schemas.openxmlformats.org/officeDocument/2006/relationships/image" Target="../media/image2228.png"/><Relationship Id="rId52" Type="http://schemas.openxmlformats.org/officeDocument/2006/relationships/customXml" Target="../ink/ink2264.xml"/><Relationship Id="rId73" Type="http://schemas.openxmlformats.org/officeDocument/2006/relationships/image" Target="../media/image2249.png"/><Relationship Id="rId94" Type="http://schemas.openxmlformats.org/officeDocument/2006/relationships/customXml" Target="../ink/ink2285.xml"/><Relationship Id="rId148" Type="http://schemas.openxmlformats.org/officeDocument/2006/relationships/customXml" Target="../ink/ink2312.xml"/><Relationship Id="rId169" Type="http://schemas.openxmlformats.org/officeDocument/2006/relationships/image" Target="../media/image2297.png"/><Relationship Id="rId4" Type="http://schemas.openxmlformats.org/officeDocument/2006/relationships/customXml" Target="../ink/ink2240.xml"/><Relationship Id="rId180" Type="http://schemas.openxmlformats.org/officeDocument/2006/relationships/customXml" Target="../ink/ink2328.xml"/><Relationship Id="rId215" Type="http://schemas.openxmlformats.org/officeDocument/2006/relationships/image" Target="../media/image2320.png"/><Relationship Id="rId236" Type="http://schemas.openxmlformats.org/officeDocument/2006/relationships/customXml" Target="../ink/ink235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97.png"/><Relationship Id="rId299" Type="http://schemas.openxmlformats.org/officeDocument/2006/relationships/image" Target="../media/image2488.png"/><Relationship Id="rId21" Type="http://schemas.openxmlformats.org/officeDocument/2006/relationships/image" Target="../media/image2349.png"/><Relationship Id="rId63" Type="http://schemas.openxmlformats.org/officeDocument/2006/relationships/image" Target="../media/image2370.png"/><Relationship Id="rId159" Type="http://schemas.openxmlformats.org/officeDocument/2006/relationships/image" Target="../media/image2418.png"/><Relationship Id="rId324" Type="http://schemas.openxmlformats.org/officeDocument/2006/relationships/customXml" Target="../ink/ink2526.xml"/><Relationship Id="rId366" Type="http://schemas.openxmlformats.org/officeDocument/2006/relationships/customXml" Target="../ink/ink2547.xml"/><Relationship Id="rId170" Type="http://schemas.openxmlformats.org/officeDocument/2006/relationships/customXml" Target="../ink/ink2449.xml"/><Relationship Id="rId226" Type="http://schemas.openxmlformats.org/officeDocument/2006/relationships/customXml" Target="../ink/ink2477.xml"/><Relationship Id="rId433" Type="http://schemas.openxmlformats.org/officeDocument/2006/relationships/image" Target="../media/image2555.png"/><Relationship Id="rId268" Type="http://schemas.openxmlformats.org/officeDocument/2006/relationships/customXml" Target="../ink/ink2498.xml"/><Relationship Id="rId32" Type="http://schemas.openxmlformats.org/officeDocument/2006/relationships/customXml" Target="../ink/ink2380.xml"/><Relationship Id="rId74" Type="http://schemas.openxmlformats.org/officeDocument/2006/relationships/customXml" Target="../ink/ink2401.xml"/><Relationship Id="rId128" Type="http://schemas.openxmlformats.org/officeDocument/2006/relationships/customXml" Target="../ink/ink2428.xml"/><Relationship Id="rId335" Type="http://schemas.openxmlformats.org/officeDocument/2006/relationships/image" Target="../media/image2506.png"/><Relationship Id="rId377" Type="http://schemas.openxmlformats.org/officeDocument/2006/relationships/image" Target="../media/image2527.png"/><Relationship Id="rId5" Type="http://schemas.openxmlformats.org/officeDocument/2006/relationships/image" Target="../media/image2341.png"/><Relationship Id="rId181" Type="http://schemas.openxmlformats.org/officeDocument/2006/relationships/image" Target="../media/image2429.png"/><Relationship Id="rId237" Type="http://schemas.openxmlformats.org/officeDocument/2006/relationships/image" Target="../media/image2457.png"/><Relationship Id="rId402" Type="http://schemas.openxmlformats.org/officeDocument/2006/relationships/customXml" Target="../ink/ink2565.xml"/><Relationship Id="rId279" Type="http://schemas.openxmlformats.org/officeDocument/2006/relationships/image" Target="../media/image2478.png"/><Relationship Id="rId43" Type="http://schemas.openxmlformats.org/officeDocument/2006/relationships/image" Target="../media/image2360.png"/><Relationship Id="rId139" Type="http://schemas.openxmlformats.org/officeDocument/2006/relationships/image" Target="../media/image2408.png"/><Relationship Id="rId290" Type="http://schemas.openxmlformats.org/officeDocument/2006/relationships/customXml" Target="../ink/ink2509.xml"/><Relationship Id="rId304" Type="http://schemas.openxmlformats.org/officeDocument/2006/relationships/customXml" Target="../ink/ink2516.xml"/><Relationship Id="rId346" Type="http://schemas.openxmlformats.org/officeDocument/2006/relationships/customXml" Target="../ink/ink2537.xml"/><Relationship Id="rId388" Type="http://schemas.openxmlformats.org/officeDocument/2006/relationships/customXml" Target="../ink/ink2558.xml"/><Relationship Id="rId85" Type="http://schemas.openxmlformats.org/officeDocument/2006/relationships/image" Target="../media/image2381.png"/><Relationship Id="rId150" Type="http://schemas.openxmlformats.org/officeDocument/2006/relationships/customXml" Target="../ink/ink2439.xml"/><Relationship Id="rId192" Type="http://schemas.openxmlformats.org/officeDocument/2006/relationships/customXml" Target="../ink/ink2460.xml"/><Relationship Id="rId206" Type="http://schemas.openxmlformats.org/officeDocument/2006/relationships/customXml" Target="../ink/ink2467.xml"/><Relationship Id="rId413" Type="http://schemas.openxmlformats.org/officeDocument/2006/relationships/image" Target="../media/image2545.png"/><Relationship Id="rId248" Type="http://schemas.openxmlformats.org/officeDocument/2006/relationships/customXml" Target="../ink/ink2488.xml"/><Relationship Id="rId12" Type="http://schemas.openxmlformats.org/officeDocument/2006/relationships/customXml" Target="../ink/ink2370.xml"/><Relationship Id="rId108" Type="http://schemas.openxmlformats.org/officeDocument/2006/relationships/customXml" Target="../ink/ink2418.xml"/><Relationship Id="rId315" Type="http://schemas.openxmlformats.org/officeDocument/2006/relationships/image" Target="../media/image2496.png"/><Relationship Id="rId357" Type="http://schemas.openxmlformats.org/officeDocument/2006/relationships/image" Target="../media/image2517.png"/><Relationship Id="rId54" Type="http://schemas.openxmlformats.org/officeDocument/2006/relationships/customXml" Target="../ink/ink2391.xml"/><Relationship Id="rId96" Type="http://schemas.openxmlformats.org/officeDocument/2006/relationships/customXml" Target="../ink/ink2412.xml"/><Relationship Id="rId161" Type="http://schemas.openxmlformats.org/officeDocument/2006/relationships/image" Target="../media/image2419.png"/><Relationship Id="rId217" Type="http://schemas.openxmlformats.org/officeDocument/2006/relationships/image" Target="../media/image2447.png"/><Relationship Id="rId399" Type="http://schemas.openxmlformats.org/officeDocument/2006/relationships/image" Target="../media/image2538.png"/><Relationship Id="rId259" Type="http://schemas.openxmlformats.org/officeDocument/2006/relationships/image" Target="../media/image2468.png"/><Relationship Id="rId424" Type="http://schemas.openxmlformats.org/officeDocument/2006/relationships/customXml" Target="../ink/ink2576.xml"/><Relationship Id="rId23" Type="http://schemas.openxmlformats.org/officeDocument/2006/relationships/image" Target="../media/image2350.png"/><Relationship Id="rId119" Type="http://schemas.openxmlformats.org/officeDocument/2006/relationships/image" Target="../media/image2398.png"/><Relationship Id="rId270" Type="http://schemas.openxmlformats.org/officeDocument/2006/relationships/customXml" Target="../ink/ink2499.xml"/><Relationship Id="rId326" Type="http://schemas.openxmlformats.org/officeDocument/2006/relationships/customXml" Target="../ink/ink2527.xml"/><Relationship Id="rId65" Type="http://schemas.openxmlformats.org/officeDocument/2006/relationships/image" Target="../media/image2371.png"/><Relationship Id="rId130" Type="http://schemas.openxmlformats.org/officeDocument/2006/relationships/customXml" Target="../ink/ink2429.xml"/><Relationship Id="rId368" Type="http://schemas.openxmlformats.org/officeDocument/2006/relationships/customXml" Target="../ink/ink2548.xml"/><Relationship Id="rId172" Type="http://schemas.openxmlformats.org/officeDocument/2006/relationships/customXml" Target="../ink/ink2450.xml"/><Relationship Id="rId228" Type="http://schemas.openxmlformats.org/officeDocument/2006/relationships/customXml" Target="../ink/ink2478.xml"/><Relationship Id="rId435" Type="http://schemas.openxmlformats.org/officeDocument/2006/relationships/image" Target="../media/image2556.png"/><Relationship Id="rId281" Type="http://schemas.openxmlformats.org/officeDocument/2006/relationships/image" Target="../media/image2479.png"/><Relationship Id="rId337" Type="http://schemas.openxmlformats.org/officeDocument/2006/relationships/image" Target="../media/image2507.png"/><Relationship Id="rId34" Type="http://schemas.openxmlformats.org/officeDocument/2006/relationships/customXml" Target="../ink/ink2381.xml"/><Relationship Id="rId76" Type="http://schemas.openxmlformats.org/officeDocument/2006/relationships/customXml" Target="../ink/ink2402.xml"/><Relationship Id="rId141" Type="http://schemas.openxmlformats.org/officeDocument/2006/relationships/image" Target="../media/image2409.png"/><Relationship Id="rId379" Type="http://schemas.openxmlformats.org/officeDocument/2006/relationships/image" Target="../media/image2528.png"/><Relationship Id="rId7" Type="http://schemas.openxmlformats.org/officeDocument/2006/relationships/image" Target="../media/image2342.png"/><Relationship Id="rId183" Type="http://schemas.openxmlformats.org/officeDocument/2006/relationships/image" Target="../media/image2430.png"/><Relationship Id="rId239" Type="http://schemas.openxmlformats.org/officeDocument/2006/relationships/image" Target="../media/image2458.png"/><Relationship Id="rId390" Type="http://schemas.openxmlformats.org/officeDocument/2006/relationships/customXml" Target="../ink/ink2559.xml"/><Relationship Id="rId404" Type="http://schemas.openxmlformats.org/officeDocument/2006/relationships/customXml" Target="../ink/ink2566.xml"/><Relationship Id="rId250" Type="http://schemas.openxmlformats.org/officeDocument/2006/relationships/customXml" Target="../ink/ink2489.xml"/><Relationship Id="rId292" Type="http://schemas.openxmlformats.org/officeDocument/2006/relationships/customXml" Target="../ink/ink2510.xml"/><Relationship Id="rId306" Type="http://schemas.openxmlformats.org/officeDocument/2006/relationships/customXml" Target="../ink/ink2517.xml"/><Relationship Id="rId45" Type="http://schemas.openxmlformats.org/officeDocument/2006/relationships/image" Target="../media/image2361.png"/><Relationship Id="rId87" Type="http://schemas.openxmlformats.org/officeDocument/2006/relationships/image" Target="../media/image2382.png"/><Relationship Id="rId110" Type="http://schemas.openxmlformats.org/officeDocument/2006/relationships/customXml" Target="../ink/ink2419.xml"/><Relationship Id="rId348" Type="http://schemas.openxmlformats.org/officeDocument/2006/relationships/customXml" Target="../ink/ink2538.xml"/><Relationship Id="rId152" Type="http://schemas.openxmlformats.org/officeDocument/2006/relationships/customXml" Target="../ink/ink2440.xml"/><Relationship Id="rId194" Type="http://schemas.openxmlformats.org/officeDocument/2006/relationships/customXml" Target="../ink/ink2461.xml"/><Relationship Id="rId208" Type="http://schemas.openxmlformats.org/officeDocument/2006/relationships/customXml" Target="../ink/ink2468.xml"/><Relationship Id="rId415" Type="http://schemas.openxmlformats.org/officeDocument/2006/relationships/image" Target="../media/image2546.png"/><Relationship Id="rId261" Type="http://schemas.openxmlformats.org/officeDocument/2006/relationships/image" Target="../media/image2469.png"/><Relationship Id="rId14" Type="http://schemas.openxmlformats.org/officeDocument/2006/relationships/customXml" Target="../ink/ink2371.xml"/><Relationship Id="rId56" Type="http://schemas.openxmlformats.org/officeDocument/2006/relationships/customXml" Target="../ink/ink2392.xml"/><Relationship Id="rId317" Type="http://schemas.openxmlformats.org/officeDocument/2006/relationships/image" Target="../media/image2497.png"/><Relationship Id="rId359" Type="http://schemas.openxmlformats.org/officeDocument/2006/relationships/image" Target="../media/image2518.png"/><Relationship Id="rId98" Type="http://schemas.openxmlformats.org/officeDocument/2006/relationships/customXml" Target="../ink/ink2413.xml"/><Relationship Id="rId121" Type="http://schemas.openxmlformats.org/officeDocument/2006/relationships/image" Target="../media/image2399.png"/><Relationship Id="rId163" Type="http://schemas.openxmlformats.org/officeDocument/2006/relationships/image" Target="../media/image2420.png"/><Relationship Id="rId219" Type="http://schemas.openxmlformats.org/officeDocument/2006/relationships/image" Target="../media/image2448.png"/><Relationship Id="rId370" Type="http://schemas.openxmlformats.org/officeDocument/2006/relationships/customXml" Target="../ink/ink2549.xml"/><Relationship Id="rId426" Type="http://schemas.openxmlformats.org/officeDocument/2006/relationships/customXml" Target="../ink/ink2577.xml"/><Relationship Id="rId230" Type="http://schemas.openxmlformats.org/officeDocument/2006/relationships/customXml" Target="../ink/ink2479.xml"/><Relationship Id="rId25" Type="http://schemas.openxmlformats.org/officeDocument/2006/relationships/image" Target="../media/image2351.png"/><Relationship Id="rId67" Type="http://schemas.openxmlformats.org/officeDocument/2006/relationships/image" Target="../media/image2372.png"/><Relationship Id="rId272" Type="http://schemas.openxmlformats.org/officeDocument/2006/relationships/customXml" Target="../ink/ink2500.xml"/><Relationship Id="rId328" Type="http://schemas.openxmlformats.org/officeDocument/2006/relationships/customXml" Target="../ink/ink2528.xml"/><Relationship Id="rId132" Type="http://schemas.openxmlformats.org/officeDocument/2006/relationships/customXml" Target="../ink/ink2430.xml"/><Relationship Id="rId174" Type="http://schemas.openxmlformats.org/officeDocument/2006/relationships/customXml" Target="../ink/ink2451.xml"/><Relationship Id="rId381" Type="http://schemas.openxmlformats.org/officeDocument/2006/relationships/image" Target="../media/image2529.png"/><Relationship Id="rId241" Type="http://schemas.openxmlformats.org/officeDocument/2006/relationships/image" Target="../media/image2459.png"/><Relationship Id="rId437" Type="http://schemas.openxmlformats.org/officeDocument/2006/relationships/image" Target="../media/image2557.png"/><Relationship Id="rId36" Type="http://schemas.openxmlformats.org/officeDocument/2006/relationships/customXml" Target="../ink/ink2382.xml"/><Relationship Id="rId283" Type="http://schemas.openxmlformats.org/officeDocument/2006/relationships/image" Target="../media/image2480.png"/><Relationship Id="rId339" Type="http://schemas.openxmlformats.org/officeDocument/2006/relationships/image" Target="../media/image2508.png"/><Relationship Id="rId78" Type="http://schemas.openxmlformats.org/officeDocument/2006/relationships/customXml" Target="../ink/ink2403.xml"/><Relationship Id="rId101" Type="http://schemas.openxmlformats.org/officeDocument/2006/relationships/image" Target="../media/image2389.png"/><Relationship Id="rId143" Type="http://schemas.openxmlformats.org/officeDocument/2006/relationships/image" Target="../media/image2410.png"/><Relationship Id="rId185" Type="http://schemas.openxmlformats.org/officeDocument/2006/relationships/image" Target="../media/image2431.png"/><Relationship Id="rId350" Type="http://schemas.openxmlformats.org/officeDocument/2006/relationships/customXml" Target="../ink/ink2539.xml"/><Relationship Id="rId406" Type="http://schemas.openxmlformats.org/officeDocument/2006/relationships/customXml" Target="../ink/ink2567.xml"/><Relationship Id="rId9" Type="http://schemas.openxmlformats.org/officeDocument/2006/relationships/image" Target="../media/image2343.png"/><Relationship Id="rId210" Type="http://schemas.openxmlformats.org/officeDocument/2006/relationships/customXml" Target="../ink/ink2469.xml"/><Relationship Id="rId392" Type="http://schemas.openxmlformats.org/officeDocument/2006/relationships/customXml" Target="../ink/ink2560.xml"/><Relationship Id="rId252" Type="http://schemas.openxmlformats.org/officeDocument/2006/relationships/customXml" Target="../ink/ink2490.xml"/><Relationship Id="rId294" Type="http://schemas.openxmlformats.org/officeDocument/2006/relationships/customXml" Target="../ink/ink2511.xml"/><Relationship Id="rId308" Type="http://schemas.openxmlformats.org/officeDocument/2006/relationships/customXml" Target="../ink/ink2518.xml"/><Relationship Id="rId47" Type="http://schemas.openxmlformats.org/officeDocument/2006/relationships/image" Target="../media/image2362.png"/><Relationship Id="rId89" Type="http://schemas.openxmlformats.org/officeDocument/2006/relationships/image" Target="../media/image2383.png"/><Relationship Id="rId112" Type="http://schemas.openxmlformats.org/officeDocument/2006/relationships/customXml" Target="../ink/ink2420.xml"/><Relationship Id="rId154" Type="http://schemas.openxmlformats.org/officeDocument/2006/relationships/customXml" Target="../ink/ink2441.xml"/><Relationship Id="rId361" Type="http://schemas.openxmlformats.org/officeDocument/2006/relationships/image" Target="../media/image2519.png"/><Relationship Id="rId196" Type="http://schemas.openxmlformats.org/officeDocument/2006/relationships/customXml" Target="../ink/ink2462.xml"/><Relationship Id="rId417" Type="http://schemas.openxmlformats.org/officeDocument/2006/relationships/image" Target="../media/image2547.png"/><Relationship Id="rId16" Type="http://schemas.openxmlformats.org/officeDocument/2006/relationships/customXml" Target="../ink/ink2372.xml"/><Relationship Id="rId221" Type="http://schemas.openxmlformats.org/officeDocument/2006/relationships/image" Target="../media/image2449.png"/><Relationship Id="rId263" Type="http://schemas.openxmlformats.org/officeDocument/2006/relationships/image" Target="../media/image2470.png"/><Relationship Id="rId319" Type="http://schemas.openxmlformats.org/officeDocument/2006/relationships/image" Target="../media/image2498.png"/><Relationship Id="rId58" Type="http://schemas.openxmlformats.org/officeDocument/2006/relationships/customXml" Target="../ink/ink2393.xml"/><Relationship Id="rId123" Type="http://schemas.openxmlformats.org/officeDocument/2006/relationships/image" Target="../media/image2400.png"/><Relationship Id="rId330" Type="http://schemas.openxmlformats.org/officeDocument/2006/relationships/customXml" Target="../ink/ink2529.xml"/><Relationship Id="rId165" Type="http://schemas.openxmlformats.org/officeDocument/2006/relationships/image" Target="../media/image2421.png"/><Relationship Id="rId372" Type="http://schemas.openxmlformats.org/officeDocument/2006/relationships/customXml" Target="../ink/ink2550.xml"/><Relationship Id="rId428" Type="http://schemas.openxmlformats.org/officeDocument/2006/relationships/customXml" Target="../ink/ink2578.xml"/><Relationship Id="rId232" Type="http://schemas.openxmlformats.org/officeDocument/2006/relationships/customXml" Target="../ink/ink2480.xml"/><Relationship Id="rId274" Type="http://schemas.openxmlformats.org/officeDocument/2006/relationships/customXml" Target="../ink/ink2501.xml"/><Relationship Id="rId27" Type="http://schemas.openxmlformats.org/officeDocument/2006/relationships/image" Target="../media/image2352.png"/><Relationship Id="rId69" Type="http://schemas.openxmlformats.org/officeDocument/2006/relationships/image" Target="../media/image2373.png"/><Relationship Id="rId134" Type="http://schemas.openxmlformats.org/officeDocument/2006/relationships/customXml" Target="../ink/ink2431.xml"/><Relationship Id="rId80" Type="http://schemas.openxmlformats.org/officeDocument/2006/relationships/customXml" Target="../ink/ink2404.xml"/><Relationship Id="rId176" Type="http://schemas.openxmlformats.org/officeDocument/2006/relationships/customXml" Target="../ink/ink2452.xml"/><Relationship Id="rId341" Type="http://schemas.openxmlformats.org/officeDocument/2006/relationships/image" Target="../media/image2509.png"/><Relationship Id="rId383" Type="http://schemas.openxmlformats.org/officeDocument/2006/relationships/image" Target="../media/image2530.png"/><Relationship Id="rId439" Type="http://schemas.openxmlformats.org/officeDocument/2006/relationships/image" Target="../media/image2558.png"/><Relationship Id="rId201" Type="http://schemas.openxmlformats.org/officeDocument/2006/relationships/image" Target="../media/image2439.png"/><Relationship Id="rId243" Type="http://schemas.openxmlformats.org/officeDocument/2006/relationships/image" Target="../media/image2460.png"/><Relationship Id="rId285" Type="http://schemas.openxmlformats.org/officeDocument/2006/relationships/image" Target="../media/image2481.png"/><Relationship Id="rId38" Type="http://schemas.openxmlformats.org/officeDocument/2006/relationships/customXml" Target="../ink/ink2383.xml"/><Relationship Id="rId103" Type="http://schemas.openxmlformats.org/officeDocument/2006/relationships/image" Target="../media/image2390.png"/><Relationship Id="rId310" Type="http://schemas.openxmlformats.org/officeDocument/2006/relationships/customXml" Target="../ink/ink2519.xml"/><Relationship Id="rId91" Type="http://schemas.openxmlformats.org/officeDocument/2006/relationships/image" Target="../media/image2384.png"/><Relationship Id="rId145" Type="http://schemas.openxmlformats.org/officeDocument/2006/relationships/image" Target="../media/image2411.png"/><Relationship Id="rId187" Type="http://schemas.openxmlformats.org/officeDocument/2006/relationships/image" Target="../media/image2432.png"/><Relationship Id="rId352" Type="http://schemas.openxmlformats.org/officeDocument/2006/relationships/customXml" Target="../ink/ink2540.xml"/><Relationship Id="rId394" Type="http://schemas.openxmlformats.org/officeDocument/2006/relationships/customXml" Target="../ink/ink2561.xml"/><Relationship Id="rId408" Type="http://schemas.openxmlformats.org/officeDocument/2006/relationships/customXml" Target="../ink/ink2568.xml"/><Relationship Id="rId212" Type="http://schemas.openxmlformats.org/officeDocument/2006/relationships/customXml" Target="../ink/ink2470.xml"/><Relationship Id="rId254" Type="http://schemas.openxmlformats.org/officeDocument/2006/relationships/customXml" Target="../ink/ink2491.xml"/><Relationship Id="rId49" Type="http://schemas.openxmlformats.org/officeDocument/2006/relationships/image" Target="../media/image2363.png"/><Relationship Id="rId114" Type="http://schemas.openxmlformats.org/officeDocument/2006/relationships/customXml" Target="../ink/ink2421.xml"/><Relationship Id="rId296" Type="http://schemas.openxmlformats.org/officeDocument/2006/relationships/customXml" Target="../ink/ink2512.xml"/><Relationship Id="rId60" Type="http://schemas.openxmlformats.org/officeDocument/2006/relationships/customXml" Target="../ink/ink2394.xml"/><Relationship Id="rId81" Type="http://schemas.openxmlformats.org/officeDocument/2006/relationships/image" Target="../media/image2379.png"/><Relationship Id="rId135" Type="http://schemas.openxmlformats.org/officeDocument/2006/relationships/image" Target="../media/image2406.png"/><Relationship Id="rId156" Type="http://schemas.openxmlformats.org/officeDocument/2006/relationships/customXml" Target="../ink/ink2442.xml"/><Relationship Id="rId177" Type="http://schemas.openxmlformats.org/officeDocument/2006/relationships/image" Target="../media/image2427.png"/><Relationship Id="rId198" Type="http://schemas.openxmlformats.org/officeDocument/2006/relationships/customXml" Target="../ink/ink2463.xml"/><Relationship Id="rId321" Type="http://schemas.openxmlformats.org/officeDocument/2006/relationships/image" Target="../media/image2499.png"/><Relationship Id="rId342" Type="http://schemas.openxmlformats.org/officeDocument/2006/relationships/customXml" Target="../ink/ink2535.xml"/><Relationship Id="rId363" Type="http://schemas.openxmlformats.org/officeDocument/2006/relationships/image" Target="../media/image2520.png"/><Relationship Id="rId384" Type="http://schemas.openxmlformats.org/officeDocument/2006/relationships/customXml" Target="../ink/ink2556.xml"/><Relationship Id="rId419" Type="http://schemas.openxmlformats.org/officeDocument/2006/relationships/image" Target="../media/image2548.png"/><Relationship Id="rId202" Type="http://schemas.openxmlformats.org/officeDocument/2006/relationships/customXml" Target="../ink/ink2465.xml"/><Relationship Id="rId223" Type="http://schemas.openxmlformats.org/officeDocument/2006/relationships/image" Target="../media/image2450.png"/><Relationship Id="rId244" Type="http://schemas.openxmlformats.org/officeDocument/2006/relationships/customXml" Target="../ink/ink2486.xml"/><Relationship Id="rId430" Type="http://schemas.openxmlformats.org/officeDocument/2006/relationships/customXml" Target="../ink/ink2579.xml"/><Relationship Id="rId18" Type="http://schemas.openxmlformats.org/officeDocument/2006/relationships/customXml" Target="../ink/ink2373.xml"/><Relationship Id="rId39" Type="http://schemas.openxmlformats.org/officeDocument/2006/relationships/image" Target="../media/image2358.png"/><Relationship Id="rId265" Type="http://schemas.openxmlformats.org/officeDocument/2006/relationships/image" Target="../media/image2471.png"/><Relationship Id="rId286" Type="http://schemas.openxmlformats.org/officeDocument/2006/relationships/customXml" Target="../ink/ink2507.xml"/><Relationship Id="rId50" Type="http://schemas.openxmlformats.org/officeDocument/2006/relationships/customXml" Target="../ink/ink2389.xml"/><Relationship Id="rId104" Type="http://schemas.openxmlformats.org/officeDocument/2006/relationships/customXml" Target="../ink/ink2416.xml"/><Relationship Id="rId125" Type="http://schemas.openxmlformats.org/officeDocument/2006/relationships/image" Target="../media/image2401.png"/><Relationship Id="rId146" Type="http://schemas.openxmlformats.org/officeDocument/2006/relationships/customXml" Target="../ink/ink2437.xml"/><Relationship Id="rId167" Type="http://schemas.openxmlformats.org/officeDocument/2006/relationships/image" Target="../media/image2422.png"/><Relationship Id="rId188" Type="http://schemas.openxmlformats.org/officeDocument/2006/relationships/customXml" Target="../ink/ink2458.xml"/><Relationship Id="rId311" Type="http://schemas.openxmlformats.org/officeDocument/2006/relationships/image" Target="../media/image2494.png"/><Relationship Id="rId332" Type="http://schemas.openxmlformats.org/officeDocument/2006/relationships/customXml" Target="../ink/ink2530.xml"/><Relationship Id="rId353" Type="http://schemas.openxmlformats.org/officeDocument/2006/relationships/image" Target="../media/image2515.png"/><Relationship Id="rId374" Type="http://schemas.openxmlformats.org/officeDocument/2006/relationships/customXml" Target="../ink/ink2551.xml"/><Relationship Id="rId395" Type="http://schemas.openxmlformats.org/officeDocument/2006/relationships/image" Target="../media/image2536.png"/><Relationship Id="rId409" Type="http://schemas.openxmlformats.org/officeDocument/2006/relationships/image" Target="../media/image2543.png"/><Relationship Id="rId71" Type="http://schemas.openxmlformats.org/officeDocument/2006/relationships/image" Target="../media/image2374.png"/><Relationship Id="rId92" Type="http://schemas.openxmlformats.org/officeDocument/2006/relationships/customXml" Target="../ink/ink2410.xml"/><Relationship Id="rId213" Type="http://schemas.openxmlformats.org/officeDocument/2006/relationships/image" Target="../media/image2445.png"/><Relationship Id="rId234" Type="http://schemas.openxmlformats.org/officeDocument/2006/relationships/customXml" Target="../ink/ink2481.xml"/><Relationship Id="rId420" Type="http://schemas.openxmlformats.org/officeDocument/2006/relationships/customXml" Target="../ink/ink2574.xml"/><Relationship Id="rId2" Type="http://schemas.openxmlformats.org/officeDocument/2006/relationships/customXml" Target="../ink/ink2365.xml"/><Relationship Id="rId29" Type="http://schemas.openxmlformats.org/officeDocument/2006/relationships/image" Target="../media/image2353.png"/><Relationship Id="rId255" Type="http://schemas.openxmlformats.org/officeDocument/2006/relationships/image" Target="../media/image2466.png"/><Relationship Id="rId276" Type="http://schemas.openxmlformats.org/officeDocument/2006/relationships/customXml" Target="../ink/ink2502.xml"/><Relationship Id="rId297" Type="http://schemas.openxmlformats.org/officeDocument/2006/relationships/image" Target="../media/image2487.png"/><Relationship Id="rId40" Type="http://schemas.openxmlformats.org/officeDocument/2006/relationships/customXml" Target="../ink/ink2384.xml"/><Relationship Id="rId115" Type="http://schemas.openxmlformats.org/officeDocument/2006/relationships/image" Target="../media/image2396.png"/><Relationship Id="rId136" Type="http://schemas.openxmlformats.org/officeDocument/2006/relationships/customXml" Target="../ink/ink2432.xml"/><Relationship Id="rId157" Type="http://schemas.openxmlformats.org/officeDocument/2006/relationships/image" Target="../media/image2417.png"/><Relationship Id="rId178" Type="http://schemas.openxmlformats.org/officeDocument/2006/relationships/customXml" Target="../ink/ink2453.xml"/><Relationship Id="rId301" Type="http://schemas.openxmlformats.org/officeDocument/2006/relationships/image" Target="../media/image2489.png"/><Relationship Id="rId322" Type="http://schemas.openxmlformats.org/officeDocument/2006/relationships/customXml" Target="../ink/ink2525.xml"/><Relationship Id="rId343" Type="http://schemas.openxmlformats.org/officeDocument/2006/relationships/image" Target="../media/image2510.png"/><Relationship Id="rId364" Type="http://schemas.openxmlformats.org/officeDocument/2006/relationships/customXml" Target="../ink/ink2546.xml"/><Relationship Id="rId61" Type="http://schemas.openxmlformats.org/officeDocument/2006/relationships/image" Target="../media/image2369.png"/><Relationship Id="rId82" Type="http://schemas.openxmlformats.org/officeDocument/2006/relationships/customXml" Target="../ink/ink2405.xml"/><Relationship Id="rId199" Type="http://schemas.openxmlformats.org/officeDocument/2006/relationships/image" Target="../media/image2438.png"/><Relationship Id="rId203" Type="http://schemas.openxmlformats.org/officeDocument/2006/relationships/image" Target="../media/image2440.png"/><Relationship Id="rId385" Type="http://schemas.openxmlformats.org/officeDocument/2006/relationships/image" Target="../media/image2531.png"/><Relationship Id="rId19" Type="http://schemas.openxmlformats.org/officeDocument/2006/relationships/image" Target="../media/image2348.png"/><Relationship Id="rId224" Type="http://schemas.openxmlformats.org/officeDocument/2006/relationships/customXml" Target="../ink/ink2476.xml"/><Relationship Id="rId245" Type="http://schemas.openxmlformats.org/officeDocument/2006/relationships/image" Target="../media/image2461.png"/><Relationship Id="rId266" Type="http://schemas.openxmlformats.org/officeDocument/2006/relationships/customXml" Target="../ink/ink2497.xml"/><Relationship Id="rId287" Type="http://schemas.openxmlformats.org/officeDocument/2006/relationships/image" Target="../media/image2482.png"/><Relationship Id="rId410" Type="http://schemas.openxmlformats.org/officeDocument/2006/relationships/customXml" Target="../ink/ink2569.xml"/><Relationship Id="rId431" Type="http://schemas.openxmlformats.org/officeDocument/2006/relationships/image" Target="../media/image2554.png"/><Relationship Id="rId30" Type="http://schemas.openxmlformats.org/officeDocument/2006/relationships/customXml" Target="../ink/ink2379.xml"/><Relationship Id="rId105" Type="http://schemas.openxmlformats.org/officeDocument/2006/relationships/image" Target="../media/image2391.png"/><Relationship Id="rId126" Type="http://schemas.openxmlformats.org/officeDocument/2006/relationships/customXml" Target="../ink/ink2427.xml"/><Relationship Id="rId147" Type="http://schemas.openxmlformats.org/officeDocument/2006/relationships/image" Target="../media/image2412.png"/><Relationship Id="rId168" Type="http://schemas.openxmlformats.org/officeDocument/2006/relationships/customXml" Target="../ink/ink2448.xml"/><Relationship Id="rId312" Type="http://schemas.openxmlformats.org/officeDocument/2006/relationships/customXml" Target="../ink/ink2520.xml"/><Relationship Id="rId333" Type="http://schemas.openxmlformats.org/officeDocument/2006/relationships/image" Target="../media/image2505.png"/><Relationship Id="rId354" Type="http://schemas.openxmlformats.org/officeDocument/2006/relationships/customXml" Target="../ink/ink2541.xml"/><Relationship Id="rId51" Type="http://schemas.openxmlformats.org/officeDocument/2006/relationships/image" Target="../media/image2364.png"/><Relationship Id="rId72" Type="http://schemas.openxmlformats.org/officeDocument/2006/relationships/customXml" Target="../ink/ink2400.xml"/><Relationship Id="rId93" Type="http://schemas.openxmlformats.org/officeDocument/2006/relationships/image" Target="../media/image2385.png"/><Relationship Id="rId189" Type="http://schemas.openxmlformats.org/officeDocument/2006/relationships/image" Target="../media/image2433.png"/><Relationship Id="rId375" Type="http://schemas.openxmlformats.org/officeDocument/2006/relationships/image" Target="../media/image2526.png"/><Relationship Id="rId396" Type="http://schemas.openxmlformats.org/officeDocument/2006/relationships/customXml" Target="../ink/ink2562.xml"/><Relationship Id="rId3" Type="http://schemas.openxmlformats.org/officeDocument/2006/relationships/image" Target="../media/image2340.png"/><Relationship Id="rId214" Type="http://schemas.openxmlformats.org/officeDocument/2006/relationships/customXml" Target="../ink/ink2471.xml"/><Relationship Id="rId235" Type="http://schemas.openxmlformats.org/officeDocument/2006/relationships/image" Target="../media/image2456.png"/><Relationship Id="rId256" Type="http://schemas.openxmlformats.org/officeDocument/2006/relationships/customXml" Target="../ink/ink2492.xml"/><Relationship Id="rId277" Type="http://schemas.openxmlformats.org/officeDocument/2006/relationships/image" Target="../media/image2477.png"/><Relationship Id="rId298" Type="http://schemas.openxmlformats.org/officeDocument/2006/relationships/customXml" Target="../ink/ink2513.xml"/><Relationship Id="rId400" Type="http://schemas.openxmlformats.org/officeDocument/2006/relationships/customXml" Target="../ink/ink2564.xml"/><Relationship Id="rId421" Type="http://schemas.openxmlformats.org/officeDocument/2006/relationships/image" Target="../media/image2549.png"/><Relationship Id="rId116" Type="http://schemas.openxmlformats.org/officeDocument/2006/relationships/customXml" Target="../ink/ink2422.xml"/><Relationship Id="rId137" Type="http://schemas.openxmlformats.org/officeDocument/2006/relationships/image" Target="../media/image2407.png"/><Relationship Id="rId158" Type="http://schemas.openxmlformats.org/officeDocument/2006/relationships/customXml" Target="../ink/ink2443.xml"/><Relationship Id="rId302" Type="http://schemas.openxmlformats.org/officeDocument/2006/relationships/customXml" Target="../ink/ink2515.xml"/><Relationship Id="rId323" Type="http://schemas.openxmlformats.org/officeDocument/2006/relationships/image" Target="../media/image2500.png"/><Relationship Id="rId344" Type="http://schemas.openxmlformats.org/officeDocument/2006/relationships/customXml" Target="../ink/ink2536.xml"/><Relationship Id="rId20" Type="http://schemas.openxmlformats.org/officeDocument/2006/relationships/customXml" Target="../ink/ink2374.xml"/><Relationship Id="rId41" Type="http://schemas.openxmlformats.org/officeDocument/2006/relationships/image" Target="../media/image2359.png"/><Relationship Id="rId62" Type="http://schemas.openxmlformats.org/officeDocument/2006/relationships/customXml" Target="../ink/ink2395.xml"/><Relationship Id="rId83" Type="http://schemas.openxmlformats.org/officeDocument/2006/relationships/image" Target="../media/image2380.png"/><Relationship Id="rId179" Type="http://schemas.openxmlformats.org/officeDocument/2006/relationships/image" Target="../media/image2428.png"/><Relationship Id="rId365" Type="http://schemas.openxmlformats.org/officeDocument/2006/relationships/image" Target="../media/image2521.png"/><Relationship Id="rId386" Type="http://schemas.openxmlformats.org/officeDocument/2006/relationships/customXml" Target="../ink/ink2557.xml"/><Relationship Id="rId190" Type="http://schemas.openxmlformats.org/officeDocument/2006/relationships/customXml" Target="../ink/ink2459.xml"/><Relationship Id="rId204" Type="http://schemas.openxmlformats.org/officeDocument/2006/relationships/customXml" Target="../ink/ink2466.xml"/><Relationship Id="rId225" Type="http://schemas.openxmlformats.org/officeDocument/2006/relationships/image" Target="../media/image2451.png"/><Relationship Id="rId246" Type="http://schemas.openxmlformats.org/officeDocument/2006/relationships/customXml" Target="../ink/ink2487.xml"/><Relationship Id="rId267" Type="http://schemas.openxmlformats.org/officeDocument/2006/relationships/image" Target="../media/image2472.png"/><Relationship Id="rId288" Type="http://schemas.openxmlformats.org/officeDocument/2006/relationships/customXml" Target="../ink/ink2508.xml"/><Relationship Id="rId411" Type="http://schemas.openxmlformats.org/officeDocument/2006/relationships/image" Target="../media/image2544.png"/><Relationship Id="rId432" Type="http://schemas.openxmlformats.org/officeDocument/2006/relationships/customXml" Target="../ink/ink2580.xml"/><Relationship Id="rId106" Type="http://schemas.openxmlformats.org/officeDocument/2006/relationships/customXml" Target="../ink/ink2417.xml"/><Relationship Id="rId127" Type="http://schemas.openxmlformats.org/officeDocument/2006/relationships/image" Target="../media/image2402.png"/><Relationship Id="rId313" Type="http://schemas.openxmlformats.org/officeDocument/2006/relationships/image" Target="../media/image2495.png"/><Relationship Id="rId10" Type="http://schemas.openxmlformats.org/officeDocument/2006/relationships/customXml" Target="../ink/ink2369.xml"/><Relationship Id="rId31" Type="http://schemas.openxmlformats.org/officeDocument/2006/relationships/image" Target="../media/image2354.png"/><Relationship Id="rId52" Type="http://schemas.openxmlformats.org/officeDocument/2006/relationships/customXml" Target="../ink/ink2390.xml"/><Relationship Id="rId73" Type="http://schemas.openxmlformats.org/officeDocument/2006/relationships/image" Target="../media/image2375.png"/><Relationship Id="rId94" Type="http://schemas.openxmlformats.org/officeDocument/2006/relationships/customXml" Target="../ink/ink2411.xml"/><Relationship Id="rId148" Type="http://schemas.openxmlformats.org/officeDocument/2006/relationships/customXml" Target="../ink/ink2438.xml"/><Relationship Id="rId169" Type="http://schemas.openxmlformats.org/officeDocument/2006/relationships/image" Target="../media/image2423.png"/><Relationship Id="rId334" Type="http://schemas.openxmlformats.org/officeDocument/2006/relationships/customXml" Target="../ink/ink2531.xml"/><Relationship Id="rId355" Type="http://schemas.openxmlformats.org/officeDocument/2006/relationships/image" Target="../media/image2516.png"/><Relationship Id="rId376" Type="http://schemas.openxmlformats.org/officeDocument/2006/relationships/customXml" Target="../ink/ink2552.xml"/><Relationship Id="rId397" Type="http://schemas.openxmlformats.org/officeDocument/2006/relationships/image" Target="../media/image2537.png"/><Relationship Id="rId4" Type="http://schemas.openxmlformats.org/officeDocument/2006/relationships/customXml" Target="../ink/ink2366.xml"/><Relationship Id="rId180" Type="http://schemas.openxmlformats.org/officeDocument/2006/relationships/customXml" Target="../ink/ink2454.xml"/><Relationship Id="rId215" Type="http://schemas.openxmlformats.org/officeDocument/2006/relationships/image" Target="../media/image2446.png"/><Relationship Id="rId236" Type="http://schemas.openxmlformats.org/officeDocument/2006/relationships/customXml" Target="../ink/ink2482.xml"/><Relationship Id="rId257" Type="http://schemas.openxmlformats.org/officeDocument/2006/relationships/image" Target="../media/image2467.png"/><Relationship Id="rId278" Type="http://schemas.openxmlformats.org/officeDocument/2006/relationships/customXml" Target="../ink/ink2503.xml"/><Relationship Id="rId401" Type="http://schemas.openxmlformats.org/officeDocument/2006/relationships/image" Target="../media/image2539.png"/><Relationship Id="rId422" Type="http://schemas.openxmlformats.org/officeDocument/2006/relationships/customXml" Target="../ink/ink2575.xml"/><Relationship Id="rId303" Type="http://schemas.openxmlformats.org/officeDocument/2006/relationships/image" Target="../media/image2490.png"/><Relationship Id="rId42" Type="http://schemas.openxmlformats.org/officeDocument/2006/relationships/customXml" Target="../ink/ink2385.xml"/><Relationship Id="rId84" Type="http://schemas.openxmlformats.org/officeDocument/2006/relationships/customXml" Target="../ink/ink2406.xml"/><Relationship Id="rId138" Type="http://schemas.openxmlformats.org/officeDocument/2006/relationships/customXml" Target="../ink/ink2433.xml"/><Relationship Id="rId345" Type="http://schemas.openxmlformats.org/officeDocument/2006/relationships/image" Target="../media/image2511.png"/><Relationship Id="rId387" Type="http://schemas.openxmlformats.org/officeDocument/2006/relationships/image" Target="../media/image2532.png"/><Relationship Id="rId191" Type="http://schemas.openxmlformats.org/officeDocument/2006/relationships/image" Target="../media/image2434.png"/><Relationship Id="rId205" Type="http://schemas.openxmlformats.org/officeDocument/2006/relationships/image" Target="../media/image2441.png"/><Relationship Id="rId247" Type="http://schemas.openxmlformats.org/officeDocument/2006/relationships/image" Target="../media/image2462.png"/><Relationship Id="rId412" Type="http://schemas.openxmlformats.org/officeDocument/2006/relationships/customXml" Target="../ink/ink2570.xml"/><Relationship Id="rId107" Type="http://schemas.openxmlformats.org/officeDocument/2006/relationships/image" Target="../media/image2392.png"/><Relationship Id="rId289" Type="http://schemas.openxmlformats.org/officeDocument/2006/relationships/image" Target="../media/image2483.png"/><Relationship Id="rId11" Type="http://schemas.openxmlformats.org/officeDocument/2006/relationships/image" Target="../media/image2344.png"/><Relationship Id="rId53" Type="http://schemas.openxmlformats.org/officeDocument/2006/relationships/image" Target="../media/image2365.png"/><Relationship Id="rId149" Type="http://schemas.openxmlformats.org/officeDocument/2006/relationships/image" Target="../media/image2413.png"/><Relationship Id="rId314" Type="http://schemas.openxmlformats.org/officeDocument/2006/relationships/customXml" Target="../ink/ink2521.xml"/><Relationship Id="rId356" Type="http://schemas.openxmlformats.org/officeDocument/2006/relationships/customXml" Target="../ink/ink2542.xml"/><Relationship Id="rId398" Type="http://schemas.openxmlformats.org/officeDocument/2006/relationships/customXml" Target="../ink/ink2563.xml"/><Relationship Id="rId95" Type="http://schemas.openxmlformats.org/officeDocument/2006/relationships/image" Target="../media/image2386.png"/><Relationship Id="rId160" Type="http://schemas.openxmlformats.org/officeDocument/2006/relationships/customXml" Target="../ink/ink2444.xml"/><Relationship Id="rId216" Type="http://schemas.openxmlformats.org/officeDocument/2006/relationships/customXml" Target="../ink/ink2472.xml"/><Relationship Id="rId423" Type="http://schemas.openxmlformats.org/officeDocument/2006/relationships/image" Target="../media/image2550.png"/><Relationship Id="rId258" Type="http://schemas.openxmlformats.org/officeDocument/2006/relationships/customXml" Target="../ink/ink2493.xml"/><Relationship Id="rId22" Type="http://schemas.openxmlformats.org/officeDocument/2006/relationships/customXml" Target="../ink/ink2375.xml"/><Relationship Id="rId64" Type="http://schemas.openxmlformats.org/officeDocument/2006/relationships/customXml" Target="../ink/ink2396.xml"/><Relationship Id="rId118" Type="http://schemas.openxmlformats.org/officeDocument/2006/relationships/customXml" Target="../ink/ink2423.xml"/><Relationship Id="rId325" Type="http://schemas.openxmlformats.org/officeDocument/2006/relationships/image" Target="../media/image2501.png"/><Relationship Id="rId367" Type="http://schemas.openxmlformats.org/officeDocument/2006/relationships/image" Target="../media/image2522.png"/><Relationship Id="rId171" Type="http://schemas.openxmlformats.org/officeDocument/2006/relationships/image" Target="../media/image2424.png"/><Relationship Id="rId227" Type="http://schemas.openxmlformats.org/officeDocument/2006/relationships/image" Target="../media/image2452.png"/><Relationship Id="rId269" Type="http://schemas.openxmlformats.org/officeDocument/2006/relationships/image" Target="../media/image2473.png"/><Relationship Id="rId434" Type="http://schemas.openxmlformats.org/officeDocument/2006/relationships/customXml" Target="../ink/ink2581.xml"/><Relationship Id="rId33" Type="http://schemas.openxmlformats.org/officeDocument/2006/relationships/image" Target="../media/image2355.png"/><Relationship Id="rId129" Type="http://schemas.openxmlformats.org/officeDocument/2006/relationships/image" Target="../media/image2403.png"/><Relationship Id="rId280" Type="http://schemas.openxmlformats.org/officeDocument/2006/relationships/customXml" Target="../ink/ink2504.xml"/><Relationship Id="rId336" Type="http://schemas.openxmlformats.org/officeDocument/2006/relationships/customXml" Target="../ink/ink2532.xml"/><Relationship Id="rId75" Type="http://schemas.openxmlformats.org/officeDocument/2006/relationships/image" Target="../media/image2376.png"/><Relationship Id="rId140" Type="http://schemas.openxmlformats.org/officeDocument/2006/relationships/customXml" Target="../ink/ink2434.xml"/><Relationship Id="rId182" Type="http://schemas.openxmlformats.org/officeDocument/2006/relationships/customXml" Target="../ink/ink2455.xml"/><Relationship Id="rId378" Type="http://schemas.openxmlformats.org/officeDocument/2006/relationships/customXml" Target="../ink/ink2553.xml"/><Relationship Id="rId403" Type="http://schemas.openxmlformats.org/officeDocument/2006/relationships/image" Target="../media/image2540.png"/><Relationship Id="rId6" Type="http://schemas.openxmlformats.org/officeDocument/2006/relationships/customXml" Target="../ink/ink2367.xml"/><Relationship Id="rId238" Type="http://schemas.openxmlformats.org/officeDocument/2006/relationships/customXml" Target="../ink/ink2483.xml"/><Relationship Id="rId291" Type="http://schemas.openxmlformats.org/officeDocument/2006/relationships/image" Target="../media/image2484.png"/><Relationship Id="rId305" Type="http://schemas.openxmlformats.org/officeDocument/2006/relationships/image" Target="../media/image2491.png"/><Relationship Id="rId347" Type="http://schemas.openxmlformats.org/officeDocument/2006/relationships/image" Target="../media/image2512.png"/><Relationship Id="rId44" Type="http://schemas.openxmlformats.org/officeDocument/2006/relationships/customXml" Target="../ink/ink2386.xml"/><Relationship Id="rId86" Type="http://schemas.openxmlformats.org/officeDocument/2006/relationships/customXml" Target="../ink/ink2407.xml"/><Relationship Id="rId151" Type="http://schemas.openxmlformats.org/officeDocument/2006/relationships/image" Target="../media/image2414.png"/><Relationship Id="rId389" Type="http://schemas.openxmlformats.org/officeDocument/2006/relationships/image" Target="../media/image2533.png"/><Relationship Id="rId193" Type="http://schemas.openxmlformats.org/officeDocument/2006/relationships/image" Target="../media/image2435.png"/><Relationship Id="rId207" Type="http://schemas.openxmlformats.org/officeDocument/2006/relationships/image" Target="../media/image2442.png"/><Relationship Id="rId249" Type="http://schemas.openxmlformats.org/officeDocument/2006/relationships/image" Target="../media/image2463.png"/><Relationship Id="rId414" Type="http://schemas.openxmlformats.org/officeDocument/2006/relationships/customXml" Target="../ink/ink2571.xml"/><Relationship Id="rId13" Type="http://schemas.openxmlformats.org/officeDocument/2006/relationships/image" Target="../media/image2345.png"/><Relationship Id="rId109" Type="http://schemas.openxmlformats.org/officeDocument/2006/relationships/image" Target="../media/image2393.png"/><Relationship Id="rId260" Type="http://schemas.openxmlformats.org/officeDocument/2006/relationships/customXml" Target="../ink/ink2494.xml"/><Relationship Id="rId316" Type="http://schemas.openxmlformats.org/officeDocument/2006/relationships/customXml" Target="../ink/ink2522.xml"/><Relationship Id="rId55" Type="http://schemas.openxmlformats.org/officeDocument/2006/relationships/image" Target="../media/image2366.png"/><Relationship Id="rId97" Type="http://schemas.openxmlformats.org/officeDocument/2006/relationships/image" Target="../media/image2387.png"/><Relationship Id="rId120" Type="http://schemas.openxmlformats.org/officeDocument/2006/relationships/customXml" Target="../ink/ink2424.xml"/><Relationship Id="rId358" Type="http://schemas.openxmlformats.org/officeDocument/2006/relationships/customXml" Target="../ink/ink2543.xml"/><Relationship Id="rId162" Type="http://schemas.openxmlformats.org/officeDocument/2006/relationships/customXml" Target="../ink/ink2445.xml"/><Relationship Id="rId218" Type="http://schemas.openxmlformats.org/officeDocument/2006/relationships/customXml" Target="../ink/ink2473.xml"/><Relationship Id="rId425" Type="http://schemas.openxmlformats.org/officeDocument/2006/relationships/image" Target="../media/image2551.png"/><Relationship Id="rId271" Type="http://schemas.openxmlformats.org/officeDocument/2006/relationships/image" Target="../media/image2474.png"/><Relationship Id="rId24" Type="http://schemas.openxmlformats.org/officeDocument/2006/relationships/customXml" Target="../ink/ink2376.xml"/><Relationship Id="rId66" Type="http://schemas.openxmlformats.org/officeDocument/2006/relationships/customXml" Target="../ink/ink2397.xml"/><Relationship Id="rId131" Type="http://schemas.openxmlformats.org/officeDocument/2006/relationships/image" Target="../media/image2404.png"/><Relationship Id="rId327" Type="http://schemas.openxmlformats.org/officeDocument/2006/relationships/image" Target="../media/image2502.png"/><Relationship Id="rId369" Type="http://schemas.openxmlformats.org/officeDocument/2006/relationships/image" Target="../media/image2523.png"/><Relationship Id="rId173" Type="http://schemas.openxmlformats.org/officeDocument/2006/relationships/image" Target="../media/image2425.png"/><Relationship Id="rId229" Type="http://schemas.openxmlformats.org/officeDocument/2006/relationships/image" Target="../media/image2453.png"/><Relationship Id="rId380" Type="http://schemas.openxmlformats.org/officeDocument/2006/relationships/customXml" Target="../ink/ink2554.xml"/><Relationship Id="rId436" Type="http://schemas.openxmlformats.org/officeDocument/2006/relationships/customXml" Target="../ink/ink2582.xml"/><Relationship Id="rId240" Type="http://schemas.openxmlformats.org/officeDocument/2006/relationships/customXml" Target="../ink/ink2484.xml"/><Relationship Id="rId35" Type="http://schemas.openxmlformats.org/officeDocument/2006/relationships/image" Target="../media/image2356.png"/><Relationship Id="rId77" Type="http://schemas.openxmlformats.org/officeDocument/2006/relationships/image" Target="../media/image2377.png"/><Relationship Id="rId100" Type="http://schemas.openxmlformats.org/officeDocument/2006/relationships/customXml" Target="../ink/ink2414.xml"/><Relationship Id="rId282" Type="http://schemas.openxmlformats.org/officeDocument/2006/relationships/customXml" Target="../ink/ink2505.xml"/><Relationship Id="rId338" Type="http://schemas.openxmlformats.org/officeDocument/2006/relationships/customXml" Target="../ink/ink2533.xml"/><Relationship Id="rId8" Type="http://schemas.openxmlformats.org/officeDocument/2006/relationships/customXml" Target="../ink/ink2368.xml"/><Relationship Id="rId142" Type="http://schemas.openxmlformats.org/officeDocument/2006/relationships/customXml" Target="../ink/ink2435.xml"/><Relationship Id="rId184" Type="http://schemas.openxmlformats.org/officeDocument/2006/relationships/customXml" Target="../ink/ink2456.xml"/><Relationship Id="rId391" Type="http://schemas.openxmlformats.org/officeDocument/2006/relationships/image" Target="../media/image2534.png"/><Relationship Id="rId405" Type="http://schemas.openxmlformats.org/officeDocument/2006/relationships/image" Target="../media/image2541.png"/><Relationship Id="rId251" Type="http://schemas.openxmlformats.org/officeDocument/2006/relationships/image" Target="../media/image2464.png"/><Relationship Id="rId46" Type="http://schemas.openxmlformats.org/officeDocument/2006/relationships/customXml" Target="../ink/ink2387.xml"/><Relationship Id="rId293" Type="http://schemas.openxmlformats.org/officeDocument/2006/relationships/image" Target="../media/image2485.png"/><Relationship Id="rId307" Type="http://schemas.openxmlformats.org/officeDocument/2006/relationships/image" Target="../media/image2492.png"/><Relationship Id="rId349" Type="http://schemas.openxmlformats.org/officeDocument/2006/relationships/image" Target="../media/image2513.png"/><Relationship Id="rId88" Type="http://schemas.openxmlformats.org/officeDocument/2006/relationships/customXml" Target="../ink/ink2408.xml"/><Relationship Id="rId111" Type="http://schemas.openxmlformats.org/officeDocument/2006/relationships/image" Target="../media/image2394.png"/><Relationship Id="rId153" Type="http://schemas.openxmlformats.org/officeDocument/2006/relationships/image" Target="../media/image2415.png"/><Relationship Id="rId195" Type="http://schemas.openxmlformats.org/officeDocument/2006/relationships/image" Target="../media/image2436.png"/><Relationship Id="rId209" Type="http://schemas.openxmlformats.org/officeDocument/2006/relationships/image" Target="../media/image2443.png"/><Relationship Id="rId360" Type="http://schemas.openxmlformats.org/officeDocument/2006/relationships/customXml" Target="../ink/ink2544.xml"/><Relationship Id="rId416" Type="http://schemas.openxmlformats.org/officeDocument/2006/relationships/customXml" Target="../ink/ink2572.xml"/><Relationship Id="rId220" Type="http://schemas.openxmlformats.org/officeDocument/2006/relationships/customXml" Target="../ink/ink2474.xml"/><Relationship Id="rId15" Type="http://schemas.openxmlformats.org/officeDocument/2006/relationships/image" Target="../media/image2346.png"/><Relationship Id="rId57" Type="http://schemas.openxmlformats.org/officeDocument/2006/relationships/image" Target="../media/image2367.png"/><Relationship Id="rId262" Type="http://schemas.openxmlformats.org/officeDocument/2006/relationships/customXml" Target="../ink/ink2495.xml"/><Relationship Id="rId318" Type="http://schemas.openxmlformats.org/officeDocument/2006/relationships/customXml" Target="../ink/ink2523.xml"/><Relationship Id="rId99" Type="http://schemas.openxmlformats.org/officeDocument/2006/relationships/image" Target="../media/image2388.png"/><Relationship Id="rId122" Type="http://schemas.openxmlformats.org/officeDocument/2006/relationships/customXml" Target="../ink/ink2425.xml"/><Relationship Id="rId164" Type="http://schemas.openxmlformats.org/officeDocument/2006/relationships/customXml" Target="../ink/ink2446.xml"/><Relationship Id="rId371" Type="http://schemas.openxmlformats.org/officeDocument/2006/relationships/image" Target="../media/image2524.png"/><Relationship Id="rId427" Type="http://schemas.openxmlformats.org/officeDocument/2006/relationships/image" Target="../media/image2552.png"/><Relationship Id="rId26" Type="http://schemas.openxmlformats.org/officeDocument/2006/relationships/customXml" Target="../ink/ink2377.xml"/><Relationship Id="rId231" Type="http://schemas.openxmlformats.org/officeDocument/2006/relationships/image" Target="../media/image2454.png"/><Relationship Id="rId273" Type="http://schemas.openxmlformats.org/officeDocument/2006/relationships/image" Target="../media/image2475.png"/><Relationship Id="rId329" Type="http://schemas.openxmlformats.org/officeDocument/2006/relationships/image" Target="../media/image2503.png"/><Relationship Id="rId68" Type="http://schemas.openxmlformats.org/officeDocument/2006/relationships/customXml" Target="../ink/ink2398.xml"/><Relationship Id="rId133" Type="http://schemas.openxmlformats.org/officeDocument/2006/relationships/image" Target="../media/image2405.png"/><Relationship Id="rId175" Type="http://schemas.openxmlformats.org/officeDocument/2006/relationships/image" Target="../media/image2426.png"/><Relationship Id="rId340" Type="http://schemas.openxmlformats.org/officeDocument/2006/relationships/customXml" Target="../ink/ink2534.xml"/><Relationship Id="rId200" Type="http://schemas.openxmlformats.org/officeDocument/2006/relationships/customXml" Target="../ink/ink2464.xml"/><Relationship Id="rId382" Type="http://schemas.openxmlformats.org/officeDocument/2006/relationships/customXml" Target="../ink/ink2555.xml"/><Relationship Id="rId438" Type="http://schemas.openxmlformats.org/officeDocument/2006/relationships/customXml" Target="../ink/ink2583.xml"/><Relationship Id="rId242" Type="http://schemas.openxmlformats.org/officeDocument/2006/relationships/customXml" Target="../ink/ink2485.xml"/><Relationship Id="rId284" Type="http://schemas.openxmlformats.org/officeDocument/2006/relationships/customXml" Target="../ink/ink2506.xml"/><Relationship Id="rId37" Type="http://schemas.openxmlformats.org/officeDocument/2006/relationships/image" Target="../media/image2357.png"/><Relationship Id="rId79" Type="http://schemas.openxmlformats.org/officeDocument/2006/relationships/image" Target="../media/image2378.png"/><Relationship Id="rId102" Type="http://schemas.openxmlformats.org/officeDocument/2006/relationships/customXml" Target="../ink/ink2415.xml"/><Relationship Id="rId144" Type="http://schemas.openxmlformats.org/officeDocument/2006/relationships/customXml" Target="../ink/ink2436.xml"/><Relationship Id="rId90" Type="http://schemas.openxmlformats.org/officeDocument/2006/relationships/customXml" Target="../ink/ink2409.xml"/><Relationship Id="rId186" Type="http://schemas.openxmlformats.org/officeDocument/2006/relationships/customXml" Target="../ink/ink2457.xml"/><Relationship Id="rId351" Type="http://schemas.openxmlformats.org/officeDocument/2006/relationships/image" Target="../media/image2514.png"/><Relationship Id="rId393" Type="http://schemas.openxmlformats.org/officeDocument/2006/relationships/image" Target="../media/image2535.png"/><Relationship Id="rId407" Type="http://schemas.openxmlformats.org/officeDocument/2006/relationships/image" Target="../media/image2542.png"/><Relationship Id="rId211" Type="http://schemas.openxmlformats.org/officeDocument/2006/relationships/image" Target="../media/image2444.png"/><Relationship Id="rId253" Type="http://schemas.openxmlformats.org/officeDocument/2006/relationships/image" Target="../media/image2465.png"/><Relationship Id="rId295" Type="http://schemas.openxmlformats.org/officeDocument/2006/relationships/image" Target="../media/image2486.png"/><Relationship Id="rId309" Type="http://schemas.openxmlformats.org/officeDocument/2006/relationships/image" Target="../media/image2493.png"/><Relationship Id="rId48" Type="http://schemas.openxmlformats.org/officeDocument/2006/relationships/customXml" Target="../ink/ink2388.xml"/><Relationship Id="rId113" Type="http://schemas.openxmlformats.org/officeDocument/2006/relationships/image" Target="../media/image2395.png"/><Relationship Id="rId320" Type="http://schemas.openxmlformats.org/officeDocument/2006/relationships/customXml" Target="../ink/ink2524.xml"/><Relationship Id="rId155" Type="http://schemas.openxmlformats.org/officeDocument/2006/relationships/image" Target="../media/image2416.png"/><Relationship Id="rId197" Type="http://schemas.openxmlformats.org/officeDocument/2006/relationships/image" Target="../media/image2437.png"/><Relationship Id="rId362" Type="http://schemas.openxmlformats.org/officeDocument/2006/relationships/customXml" Target="../ink/ink2545.xml"/><Relationship Id="rId418" Type="http://schemas.openxmlformats.org/officeDocument/2006/relationships/customXml" Target="../ink/ink2573.xml"/><Relationship Id="rId222" Type="http://schemas.openxmlformats.org/officeDocument/2006/relationships/customXml" Target="../ink/ink2475.xml"/><Relationship Id="rId264" Type="http://schemas.openxmlformats.org/officeDocument/2006/relationships/customXml" Target="../ink/ink2496.xml"/><Relationship Id="rId17" Type="http://schemas.openxmlformats.org/officeDocument/2006/relationships/image" Target="../media/image2347.png"/><Relationship Id="rId59" Type="http://schemas.openxmlformats.org/officeDocument/2006/relationships/image" Target="../media/image2368.png"/><Relationship Id="rId124" Type="http://schemas.openxmlformats.org/officeDocument/2006/relationships/customXml" Target="../ink/ink2426.xml"/><Relationship Id="rId70" Type="http://schemas.openxmlformats.org/officeDocument/2006/relationships/customXml" Target="../ink/ink2399.xml"/><Relationship Id="rId166" Type="http://schemas.openxmlformats.org/officeDocument/2006/relationships/customXml" Target="../ink/ink2447.xml"/><Relationship Id="rId331" Type="http://schemas.openxmlformats.org/officeDocument/2006/relationships/image" Target="../media/image2504.png"/><Relationship Id="rId373" Type="http://schemas.openxmlformats.org/officeDocument/2006/relationships/image" Target="../media/image2525.png"/><Relationship Id="rId429" Type="http://schemas.openxmlformats.org/officeDocument/2006/relationships/image" Target="../media/image255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455.png"/><Relationship Id="rId28" Type="http://schemas.openxmlformats.org/officeDocument/2006/relationships/customXml" Target="../ink/ink2378.xml"/><Relationship Id="rId275" Type="http://schemas.openxmlformats.org/officeDocument/2006/relationships/image" Target="../media/image2476.png"/><Relationship Id="rId300" Type="http://schemas.openxmlformats.org/officeDocument/2006/relationships/customXml" Target="../ink/ink251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6.png"/><Relationship Id="rId21" Type="http://schemas.openxmlformats.org/officeDocument/2006/relationships/image" Target="../media/image2568.png"/><Relationship Id="rId324" Type="http://schemas.openxmlformats.org/officeDocument/2006/relationships/customXml" Target="../ink/ink2745.xml"/><Relationship Id="rId170" Type="http://schemas.openxmlformats.org/officeDocument/2006/relationships/customXml" Target="../ink/ink2668.xml"/><Relationship Id="rId268" Type="http://schemas.openxmlformats.org/officeDocument/2006/relationships/customXml" Target="../ink/ink2717.xml"/><Relationship Id="rId475" Type="http://schemas.openxmlformats.org/officeDocument/2006/relationships/image" Target="../media/image2794.png"/><Relationship Id="rId32" Type="http://schemas.openxmlformats.org/officeDocument/2006/relationships/customXml" Target="../ink/ink2599.xml"/><Relationship Id="rId128" Type="http://schemas.openxmlformats.org/officeDocument/2006/relationships/customXml" Target="../ink/ink2647.xml"/><Relationship Id="rId335" Type="http://schemas.openxmlformats.org/officeDocument/2006/relationships/image" Target="../media/image2724.png"/><Relationship Id="rId5" Type="http://schemas.openxmlformats.org/officeDocument/2006/relationships/image" Target="../media/image2560.png"/><Relationship Id="rId181" Type="http://schemas.openxmlformats.org/officeDocument/2006/relationships/image" Target="../media/image2648.png"/><Relationship Id="rId237" Type="http://schemas.openxmlformats.org/officeDocument/2006/relationships/image" Target="../media/image2676.png"/><Relationship Id="rId402" Type="http://schemas.openxmlformats.org/officeDocument/2006/relationships/customXml" Target="../ink/ink2784.xml"/><Relationship Id="rId279" Type="http://schemas.openxmlformats.org/officeDocument/2006/relationships/image" Target="../media/image2697.png"/><Relationship Id="rId444" Type="http://schemas.openxmlformats.org/officeDocument/2006/relationships/customXml" Target="../ink/ink2805.xml"/><Relationship Id="rId486" Type="http://schemas.openxmlformats.org/officeDocument/2006/relationships/customXml" Target="../ink/ink2826.xml"/><Relationship Id="rId43" Type="http://schemas.openxmlformats.org/officeDocument/2006/relationships/image" Target="../media/image2579.png"/><Relationship Id="rId139" Type="http://schemas.openxmlformats.org/officeDocument/2006/relationships/image" Target="../media/image2627.png"/><Relationship Id="rId290" Type="http://schemas.openxmlformats.org/officeDocument/2006/relationships/customXml" Target="../ink/ink2728.xml"/><Relationship Id="rId304" Type="http://schemas.openxmlformats.org/officeDocument/2006/relationships/customXml" Target="../ink/ink2735.xml"/><Relationship Id="rId346" Type="http://schemas.openxmlformats.org/officeDocument/2006/relationships/customXml" Target="../ink/ink2756.xml"/><Relationship Id="rId388" Type="http://schemas.openxmlformats.org/officeDocument/2006/relationships/customXml" Target="../ink/ink2777.xml"/><Relationship Id="rId511" Type="http://schemas.openxmlformats.org/officeDocument/2006/relationships/image" Target="../media/image2812.png"/><Relationship Id="rId85" Type="http://schemas.openxmlformats.org/officeDocument/2006/relationships/image" Target="../media/image2600.png"/><Relationship Id="rId150" Type="http://schemas.openxmlformats.org/officeDocument/2006/relationships/customXml" Target="../ink/ink2658.xml"/><Relationship Id="rId192" Type="http://schemas.openxmlformats.org/officeDocument/2006/relationships/customXml" Target="../ink/ink2679.xml"/><Relationship Id="rId206" Type="http://schemas.openxmlformats.org/officeDocument/2006/relationships/customXml" Target="../ink/ink2686.xml"/><Relationship Id="rId413" Type="http://schemas.openxmlformats.org/officeDocument/2006/relationships/image" Target="../media/image2763.png"/><Relationship Id="rId248" Type="http://schemas.openxmlformats.org/officeDocument/2006/relationships/customXml" Target="../ink/ink2707.xml"/><Relationship Id="rId455" Type="http://schemas.openxmlformats.org/officeDocument/2006/relationships/image" Target="../media/image2784.png"/><Relationship Id="rId497" Type="http://schemas.openxmlformats.org/officeDocument/2006/relationships/image" Target="../media/image2805.png"/><Relationship Id="rId12" Type="http://schemas.openxmlformats.org/officeDocument/2006/relationships/customXml" Target="../ink/ink2589.xml"/><Relationship Id="rId108" Type="http://schemas.openxmlformats.org/officeDocument/2006/relationships/customXml" Target="../ink/ink2637.xml"/><Relationship Id="rId315" Type="http://schemas.openxmlformats.org/officeDocument/2006/relationships/image" Target="../media/image2714.png"/><Relationship Id="rId357" Type="http://schemas.openxmlformats.org/officeDocument/2006/relationships/image" Target="../media/image2735.png"/><Relationship Id="rId522" Type="http://schemas.openxmlformats.org/officeDocument/2006/relationships/customXml" Target="../ink/ink2844.xml"/><Relationship Id="rId54" Type="http://schemas.openxmlformats.org/officeDocument/2006/relationships/customXml" Target="../ink/ink2610.xml"/><Relationship Id="rId96" Type="http://schemas.openxmlformats.org/officeDocument/2006/relationships/customXml" Target="../ink/ink2631.xml"/><Relationship Id="rId161" Type="http://schemas.openxmlformats.org/officeDocument/2006/relationships/image" Target="../media/image2638.png"/><Relationship Id="rId217" Type="http://schemas.openxmlformats.org/officeDocument/2006/relationships/image" Target="../media/image2666.png"/><Relationship Id="rId399" Type="http://schemas.openxmlformats.org/officeDocument/2006/relationships/image" Target="../media/image2756.png"/><Relationship Id="rId259" Type="http://schemas.openxmlformats.org/officeDocument/2006/relationships/image" Target="../media/image2687.png"/><Relationship Id="rId424" Type="http://schemas.openxmlformats.org/officeDocument/2006/relationships/customXml" Target="../ink/ink2795.xml"/><Relationship Id="rId466" Type="http://schemas.openxmlformats.org/officeDocument/2006/relationships/customXml" Target="../ink/ink2816.xml"/><Relationship Id="rId23" Type="http://schemas.openxmlformats.org/officeDocument/2006/relationships/image" Target="../media/image2569.png"/><Relationship Id="rId119" Type="http://schemas.openxmlformats.org/officeDocument/2006/relationships/image" Target="../media/image2617.png"/><Relationship Id="rId270" Type="http://schemas.openxmlformats.org/officeDocument/2006/relationships/customXml" Target="../ink/ink2718.xml"/><Relationship Id="rId326" Type="http://schemas.openxmlformats.org/officeDocument/2006/relationships/customXml" Target="../ink/ink2746.xml"/><Relationship Id="rId65" Type="http://schemas.openxmlformats.org/officeDocument/2006/relationships/image" Target="../media/image2590.png"/><Relationship Id="rId130" Type="http://schemas.openxmlformats.org/officeDocument/2006/relationships/customXml" Target="../ink/ink2648.xml"/><Relationship Id="rId368" Type="http://schemas.openxmlformats.org/officeDocument/2006/relationships/customXml" Target="../ink/ink2767.xml"/><Relationship Id="rId172" Type="http://schemas.openxmlformats.org/officeDocument/2006/relationships/customXml" Target="../ink/ink2669.xml"/><Relationship Id="rId228" Type="http://schemas.openxmlformats.org/officeDocument/2006/relationships/customXml" Target="../ink/ink2697.xml"/><Relationship Id="rId435" Type="http://schemas.openxmlformats.org/officeDocument/2006/relationships/image" Target="../media/image2774.png"/><Relationship Id="rId477" Type="http://schemas.openxmlformats.org/officeDocument/2006/relationships/image" Target="../media/image2795.png"/><Relationship Id="rId281" Type="http://schemas.openxmlformats.org/officeDocument/2006/relationships/image" Target="../media/image2698.png"/><Relationship Id="rId337" Type="http://schemas.openxmlformats.org/officeDocument/2006/relationships/image" Target="../media/image2725.png"/><Relationship Id="rId502" Type="http://schemas.openxmlformats.org/officeDocument/2006/relationships/customXml" Target="../ink/ink2834.xml"/><Relationship Id="rId34" Type="http://schemas.openxmlformats.org/officeDocument/2006/relationships/customXml" Target="../ink/ink2600.xml"/><Relationship Id="rId76" Type="http://schemas.openxmlformats.org/officeDocument/2006/relationships/customXml" Target="../ink/ink2621.xml"/><Relationship Id="rId141" Type="http://schemas.openxmlformats.org/officeDocument/2006/relationships/image" Target="../media/image2628.png"/><Relationship Id="rId379" Type="http://schemas.openxmlformats.org/officeDocument/2006/relationships/image" Target="../media/image2746.png"/><Relationship Id="rId7" Type="http://schemas.openxmlformats.org/officeDocument/2006/relationships/image" Target="../media/image2561.png"/><Relationship Id="rId183" Type="http://schemas.openxmlformats.org/officeDocument/2006/relationships/image" Target="../media/image2649.png"/><Relationship Id="rId239" Type="http://schemas.openxmlformats.org/officeDocument/2006/relationships/image" Target="../media/image2677.png"/><Relationship Id="rId390" Type="http://schemas.openxmlformats.org/officeDocument/2006/relationships/customXml" Target="../ink/ink2778.xml"/><Relationship Id="rId404" Type="http://schemas.openxmlformats.org/officeDocument/2006/relationships/customXml" Target="../ink/ink2785.xml"/><Relationship Id="rId446" Type="http://schemas.openxmlformats.org/officeDocument/2006/relationships/customXml" Target="../ink/ink2806.xml"/><Relationship Id="rId250" Type="http://schemas.openxmlformats.org/officeDocument/2006/relationships/customXml" Target="../ink/ink2708.xml"/><Relationship Id="rId292" Type="http://schemas.openxmlformats.org/officeDocument/2006/relationships/customXml" Target="../ink/ink2729.xml"/><Relationship Id="rId306" Type="http://schemas.openxmlformats.org/officeDocument/2006/relationships/customXml" Target="../ink/ink2736.xml"/><Relationship Id="rId488" Type="http://schemas.openxmlformats.org/officeDocument/2006/relationships/customXml" Target="../ink/ink2827.xml"/><Relationship Id="rId45" Type="http://schemas.openxmlformats.org/officeDocument/2006/relationships/image" Target="../media/image2580.png"/><Relationship Id="rId87" Type="http://schemas.openxmlformats.org/officeDocument/2006/relationships/image" Target="../media/image2601.png"/><Relationship Id="rId110" Type="http://schemas.openxmlformats.org/officeDocument/2006/relationships/customXml" Target="../ink/ink2638.xml"/><Relationship Id="rId348" Type="http://schemas.openxmlformats.org/officeDocument/2006/relationships/customXml" Target="../ink/ink2757.xml"/><Relationship Id="rId513" Type="http://schemas.openxmlformats.org/officeDocument/2006/relationships/image" Target="../media/image2813.png"/><Relationship Id="rId152" Type="http://schemas.openxmlformats.org/officeDocument/2006/relationships/customXml" Target="../ink/ink2659.xml"/><Relationship Id="rId194" Type="http://schemas.openxmlformats.org/officeDocument/2006/relationships/customXml" Target="../ink/ink2680.xml"/><Relationship Id="rId208" Type="http://schemas.openxmlformats.org/officeDocument/2006/relationships/customXml" Target="../ink/ink2687.xml"/><Relationship Id="rId415" Type="http://schemas.openxmlformats.org/officeDocument/2006/relationships/image" Target="../media/image2764.png"/><Relationship Id="rId457" Type="http://schemas.openxmlformats.org/officeDocument/2006/relationships/image" Target="../media/image2785.png"/><Relationship Id="rId261" Type="http://schemas.openxmlformats.org/officeDocument/2006/relationships/image" Target="../media/image2688.png"/><Relationship Id="rId499" Type="http://schemas.openxmlformats.org/officeDocument/2006/relationships/image" Target="../media/image2806.png"/><Relationship Id="rId14" Type="http://schemas.openxmlformats.org/officeDocument/2006/relationships/customXml" Target="../ink/ink2590.xml"/><Relationship Id="rId56" Type="http://schemas.openxmlformats.org/officeDocument/2006/relationships/customXml" Target="../ink/ink2611.xml"/><Relationship Id="rId317" Type="http://schemas.openxmlformats.org/officeDocument/2006/relationships/image" Target="../media/image2715.png"/><Relationship Id="rId359" Type="http://schemas.openxmlformats.org/officeDocument/2006/relationships/image" Target="../media/image2736.png"/><Relationship Id="rId524" Type="http://schemas.openxmlformats.org/officeDocument/2006/relationships/customXml" Target="../ink/ink2845.xml"/><Relationship Id="rId98" Type="http://schemas.openxmlformats.org/officeDocument/2006/relationships/customXml" Target="../ink/ink2632.xml"/><Relationship Id="rId121" Type="http://schemas.openxmlformats.org/officeDocument/2006/relationships/image" Target="../media/image2618.png"/><Relationship Id="rId163" Type="http://schemas.openxmlformats.org/officeDocument/2006/relationships/image" Target="../media/image2639.png"/><Relationship Id="rId219" Type="http://schemas.openxmlformats.org/officeDocument/2006/relationships/image" Target="../media/image2667.png"/><Relationship Id="rId370" Type="http://schemas.openxmlformats.org/officeDocument/2006/relationships/customXml" Target="../ink/ink2768.xml"/><Relationship Id="rId426" Type="http://schemas.openxmlformats.org/officeDocument/2006/relationships/customXml" Target="../ink/ink2796.xml"/><Relationship Id="rId230" Type="http://schemas.openxmlformats.org/officeDocument/2006/relationships/customXml" Target="../ink/ink2698.xml"/><Relationship Id="rId468" Type="http://schemas.openxmlformats.org/officeDocument/2006/relationships/customXml" Target="../ink/ink2817.xml"/><Relationship Id="rId25" Type="http://schemas.openxmlformats.org/officeDocument/2006/relationships/image" Target="../media/image2570.png"/><Relationship Id="rId67" Type="http://schemas.openxmlformats.org/officeDocument/2006/relationships/image" Target="../media/image2591.png"/><Relationship Id="rId272" Type="http://schemas.openxmlformats.org/officeDocument/2006/relationships/customXml" Target="../ink/ink2719.xml"/><Relationship Id="rId328" Type="http://schemas.openxmlformats.org/officeDocument/2006/relationships/customXml" Target="../ink/ink2747.xml"/><Relationship Id="rId132" Type="http://schemas.openxmlformats.org/officeDocument/2006/relationships/customXml" Target="../ink/ink2649.xml"/><Relationship Id="rId174" Type="http://schemas.openxmlformats.org/officeDocument/2006/relationships/customXml" Target="../ink/ink2670.xml"/><Relationship Id="rId381" Type="http://schemas.openxmlformats.org/officeDocument/2006/relationships/image" Target="../media/image2747.png"/><Relationship Id="rId241" Type="http://schemas.openxmlformats.org/officeDocument/2006/relationships/image" Target="../media/image2678.png"/><Relationship Id="rId437" Type="http://schemas.openxmlformats.org/officeDocument/2006/relationships/image" Target="../media/image2775.png"/><Relationship Id="rId479" Type="http://schemas.openxmlformats.org/officeDocument/2006/relationships/image" Target="../media/image2796.png"/><Relationship Id="rId36" Type="http://schemas.openxmlformats.org/officeDocument/2006/relationships/customXml" Target="../ink/ink2601.xml"/><Relationship Id="rId283" Type="http://schemas.openxmlformats.org/officeDocument/2006/relationships/image" Target="../media/image2699.png"/><Relationship Id="rId339" Type="http://schemas.openxmlformats.org/officeDocument/2006/relationships/image" Target="../media/image2726.png"/><Relationship Id="rId490" Type="http://schemas.openxmlformats.org/officeDocument/2006/relationships/customXml" Target="../ink/ink2828.xml"/><Relationship Id="rId504" Type="http://schemas.openxmlformats.org/officeDocument/2006/relationships/customXml" Target="../ink/ink2835.xml"/><Relationship Id="rId78" Type="http://schemas.openxmlformats.org/officeDocument/2006/relationships/customXml" Target="../ink/ink2622.xml"/><Relationship Id="rId101" Type="http://schemas.openxmlformats.org/officeDocument/2006/relationships/image" Target="../media/image2608.png"/><Relationship Id="rId143" Type="http://schemas.openxmlformats.org/officeDocument/2006/relationships/image" Target="../media/image2629.png"/><Relationship Id="rId185" Type="http://schemas.openxmlformats.org/officeDocument/2006/relationships/image" Target="../media/image2650.png"/><Relationship Id="rId350" Type="http://schemas.openxmlformats.org/officeDocument/2006/relationships/customXml" Target="../ink/ink2758.xml"/><Relationship Id="rId406" Type="http://schemas.openxmlformats.org/officeDocument/2006/relationships/customXml" Target="../ink/ink2786.xml"/><Relationship Id="rId9" Type="http://schemas.openxmlformats.org/officeDocument/2006/relationships/image" Target="../media/image2562.png"/><Relationship Id="rId210" Type="http://schemas.openxmlformats.org/officeDocument/2006/relationships/customXml" Target="../ink/ink2688.xml"/><Relationship Id="rId392" Type="http://schemas.openxmlformats.org/officeDocument/2006/relationships/customXml" Target="../ink/ink2779.xml"/><Relationship Id="rId448" Type="http://schemas.openxmlformats.org/officeDocument/2006/relationships/customXml" Target="../ink/ink2807.xml"/><Relationship Id="rId252" Type="http://schemas.openxmlformats.org/officeDocument/2006/relationships/customXml" Target="../ink/ink2709.xml"/><Relationship Id="rId294" Type="http://schemas.openxmlformats.org/officeDocument/2006/relationships/customXml" Target="../ink/ink2730.xml"/><Relationship Id="rId308" Type="http://schemas.openxmlformats.org/officeDocument/2006/relationships/customXml" Target="../ink/ink2737.xml"/><Relationship Id="rId515" Type="http://schemas.openxmlformats.org/officeDocument/2006/relationships/image" Target="../media/image2814.png"/><Relationship Id="rId47" Type="http://schemas.openxmlformats.org/officeDocument/2006/relationships/image" Target="../media/image2581.png"/><Relationship Id="rId89" Type="http://schemas.openxmlformats.org/officeDocument/2006/relationships/image" Target="../media/image2602.png"/><Relationship Id="rId112" Type="http://schemas.openxmlformats.org/officeDocument/2006/relationships/customXml" Target="../ink/ink2639.xml"/><Relationship Id="rId154" Type="http://schemas.openxmlformats.org/officeDocument/2006/relationships/customXml" Target="../ink/ink2660.xml"/><Relationship Id="rId361" Type="http://schemas.openxmlformats.org/officeDocument/2006/relationships/image" Target="../media/image2737.png"/><Relationship Id="rId196" Type="http://schemas.openxmlformats.org/officeDocument/2006/relationships/customXml" Target="../ink/ink2681.xml"/><Relationship Id="rId417" Type="http://schemas.openxmlformats.org/officeDocument/2006/relationships/image" Target="../media/image2765.png"/><Relationship Id="rId459" Type="http://schemas.openxmlformats.org/officeDocument/2006/relationships/image" Target="../media/image2786.png"/><Relationship Id="rId16" Type="http://schemas.openxmlformats.org/officeDocument/2006/relationships/customXml" Target="../ink/ink2591.xml"/><Relationship Id="rId221" Type="http://schemas.openxmlformats.org/officeDocument/2006/relationships/image" Target="../media/image2668.png"/><Relationship Id="rId263" Type="http://schemas.openxmlformats.org/officeDocument/2006/relationships/image" Target="../media/image2689.png"/><Relationship Id="rId319" Type="http://schemas.openxmlformats.org/officeDocument/2006/relationships/image" Target="../media/image2716.png"/><Relationship Id="rId470" Type="http://schemas.openxmlformats.org/officeDocument/2006/relationships/customXml" Target="../ink/ink2818.xml"/><Relationship Id="rId526" Type="http://schemas.openxmlformats.org/officeDocument/2006/relationships/customXml" Target="../ink/ink2846.xml"/><Relationship Id="rId58" Type="http://schemas.openxmlformats.org/officeDocument/2006/relationships/customXml" Target="../ink/ink2612.xml"/><Relationship Id="rId123" Type="http://schemas.openxmlformats.org/officeDocument/2006/relationships/image" Target="../media/image2619.png"/><Relationship Id="rId330" Type="http://schemas.openxmlformats.org/officeDocument/2006/relationships/customXml" Target="../ink/ink2748.xml"/><Relationship Id="rId165" Type="http://schemas.openxmlformats.org/officeDocument/2006/relationships/image" Target="../media/image2640.png"/><Relationship Id="rId372" Type="http://schemas.openxmlformats.org/officeDocument/2006/relationships/customXml" Target="../ink/ink2769.xml"/><Relationship Id="rId428" Type="http://schemas.openxmlformats.org/officeDocument/2006/relationships/customXml" Target="../ink/ink2797.xml"/><Relationship Id="rId232" Type="http://schemas.openxmlformats.org/officeDocument/2006/relationships/customXml" Target="../ink/ink2699.xml"/><Relationship Id="rId274" Type="http://schemas.openxmlformats.org/officeDocument/2006/relationships/customXml" Target="../ink/ink2720.xml"/><Relationship Id="rId481" Type="http://schemas.openxmlformats.org/officeDocument/2006/relationships/image" Target="../media/image2797.png"/><Relationship Id="rId27" Type="http://schemas.openxmlformats.org/officeDocument/2006/relationships/image" Target="../media/image2571.png"/><Relationship Id="rId69" Type="http://schemas.openxmlformats.org/officeDocument/2006/relationships/image" Target="../media/image2592.png"/><Relationship Id="rId134" Type="http://schemas.openxmlformats.org/officeDocument/2006/relationships/customXml" Target="../ink/ink2650.xml"/><Relationship Id="rId80" Type="http://schemas.openxmlformats.org/officeDocument/2006/relationships/customXml" Target="../ink/ink2623.xml"/><Relationship Id="rId176" Type="http://schemas.openxmlformats.org/officeDocument/2006/relationships/customXml" Target="../ink/ink2671.xml"/><Relationship Id="rId341" Type="http://schemas.openxmlformats.org/officeDocument/2006/relationships/image" Target="../media/image2727.png"/><Relationship Id="rId383" Type="http://schemas.openxmlformats.org/officeDocument/2006/relationships/image" Target="../media/image2748.png"/><Relationship Id="rId439" Type="http://schemas.openxmlformats.org/officeDocument/2006/relationships/image" Target="../media/image2776.png"/><Relationship Id="rId201" Type="http://schemas.openxmlformats.org/officeDocument/2006/relationships/image" Target="../media/image2658.png"/><Relationship Id="rId243" Type="http://schemas.openxmlformats.org/officeDocument/2006/relationships/image" Target="../media/image2679.png"/><Relationship Id="rId285" Type="http://schemas.openxmlformats.org/officeDocument/2006/relationships/image" Target="../media/image2700.png"/><Relationship Id="rId450" Type="http://schemas.openxmlformats.org/officeDocument/2006/relationships/customXml" Target="../ink/ink2808.xml"/><Relationship Id="rId506" Type="http://schemas.openxmlformats.org/officeDocument/2006/relationships/customXml" Target="../ink/ink2836.xml"/><Relationship Id="rId38" Type="http://schemas.openxmlformats.org/officeDocument/2006/relationships/customXml" Target="../ink/ink2602.xml"/><Relationship Id="rId103" Type="http://schemas.openxmlformats.org/officeDocument/2006/relationships/image" Target="../media/image2609.png"/><Relationship Id="rId310" Type="http://schemas.openxmlformats.org/officeDocument/2006/relationships/customXml" Target="../ink/ink2738.xml"/><Relationship Id="rId492" Type="http://schemas.openxmlformats.org/officeDocument/2006/relationships/customXml" Target="../ink/ink2829.xml"/><Relationship Id="rId91" Type="http://schemas.openxmlformats.org/officeDocument/2006/relationships/image" Target="../media/image2603.png"/><Relationship Id="rId145" Type="http://schemas.openxmlformats.org/officeDocument/2006/relationships/image" Target="../media/image2630.png"/><Relationship Id="rId187" Type="http://schemas.openxmlformats.org/officeDocument/2006/relationships/image" Target="../media/image2651.png"/><Relationship Id="rId352" Type="http://schemas.openxmlformats.org/officeDocument/2006/relationships/customXml" Target="../ink/ink2759.xml"/><Relationship Id="rId394" Type="http://schemas.openxmlformats.org/officeDocument/2006/relationships/customXml" Target="../ink/ink2780.xml"/><Relationship Id="rId408" Type="http://schemas.openxmlformats.org/officeDocument/2006/relationships/customXml" Target="../ink/ink2787.xml"/><Relationship Id="rId212" Type="http://schemas.openxmlformats.org/officeDocument/2006/relationships/customXml" Target="../ink/ink2689.xml"/><Relationship Id="rId254" Type="http://schemas.openxmlformats.org/officeDocument/2006/relationships/customXml" Target="../ink/ink2710.xml"/><Relationship Id="rId49" Type="http://schemas.openxmlformats.org/officeDocument/2006/relationships/image" Target="../media/image2582.png"/><Relationship Id="rId114" Type="http://schemas.openxmlformats.org/officeDocument/2006/relationships/customXml" Target="../ink/ink2640.xml"/><Relationship Id="rId296" Type="http://schemas.openxmlformats.org/officeDocument/2006/relationships/customXml" Target="../ink/ink2731.xml"/><Relationship Id="rId461" Type="http://schemas.openxmlformats.org/officeDocument/2006/relationships/image" Target="../media/image2787.png"/><Relationship Id="rId517" Type="http://schemas.openxmlformats.org/officeDocument/2006/relationships/image" Target="../media/image2815.png"/><Relationship Id="rId60" Type="http://schemas.openxmlformats.org/officeDocument/2006/relationships/customXml" Target="../ink/ink2613.xml"/><Relationship Id="rId156" Type="http://schemas.openxmlformats.org/officeDocument/2006/relationships/customXml" Target="../ink/ink2661.xml"/><Relationship Id="rId198" Type="http://schemas.openxmlformats.org/officeDocument/2006/relationships/customXml" Target="../ink/ink2682.xml"/><Relationship Id="rId321" Type="http://schemas.openxmlformats.org/officeDocument/2006/relationships/image" Target="../media/image2717.png"/><Relationship Id="rId363" Type="http://schemas.openxmlformats.org/officeDocument/2006/relationships/image" Target="../media/image2738.png"/><Relationship Id="rId419" Type="http://schemas.openxmlformats.org/officeDocument/2006/relationships/image" Target="../media/image2766.png"/><Relationship Id="rId223" Type="http://schemas.openxmlformats.org/officeDocument/2006/relationships/image" Target="../media/image2669.png"/><Relationship Id="rId430" Type="http://schemas.openxmlformats.org/officeDocument/2006/relationships/customXml" Target="../ink/ink2798.xml"/><Relationship Id="rId18" Type="http://schemas.openxmlformats.org/officeDocument/2006/relationships/customXml" Target="../ink/ink2592.xml"/><Relationship Id="rId265" Type="http://schemas.openxmlformats.org/officeDocument/2006/relationships/image" Target="../media/image2690.png"/><Relationship Id="rId472" Type="http://schemas.openxmlformats.org/officeDocument/2006/relationships/customXml" Target="../ink/ink2819.xml"/><Relationship Id="rId528" Type="http://schemas.openxmlformats.org/officeDocument/2006/relationships/customXml" Target="../ink/ink2847.xml"/><Relationship Id="rId125" Type="http://schemas.openxmlformats.org/officeDocument/2006/relationships/image" Target="../media/image2620.png"/><Relationship Id="rId167" Type="http://schemas.openxmlformats.org/officeDocument/2006/relationships/image" Target="../media/image2641.png"/><Relationship Id="rId332" Type="http://schemas.openxmlformats.org/officeDocument/2006/relationships/customXml" Target="../ink/ink2749.xml"/><Relationship Id="rId374" Type="http://schemas.openxmlformats.org/officeDocument/2006/relationships/customXml" Target="../ink/ink2770.xml"/><Relationship Id="rId71" Type="http://schemas.openxmlformats.org/officeDocument/2006/relationships/image" Target="../media/image2593.png"/><Relationship Id="rId234" Type="http://schemas.openxmlformats.org/officeDocument/2006/relationships/customXml" Target="../ink/ink2700.xml"/><Relationship Id="rId2" Type="http://schemas.openxmlformats.org/officeDocument/2006/relationships/customXml" Target="../ink/ink2584.xml"/><Relationship Id="rId29" Type="http://schemas.openxmlformats.org/officeDocument/2006/relationships/image" Target="../media/image2572.png"/><Relationship Id="rId276" Type="http://schemas.openxmlformats.org/officeDocument/2006/relationships/customXml" Target="../ink/ink2721.xml"/><Relationship Id="rId441" Type="http://schemas.openxmlformats.org/officeDocument/2006/relationships/image" Target="../media/image2777.png"/><Relationship Id="rId483" Type="http://schemas.openxmlformats.org/officeDocument/2006/relationships/image" Target="../media/image2798.png"/><Relationship Id="rId40" Type="http://schemas.openxmlformats.org/officeDocument/2006/relationships/customXml" Target="../ink/ink2603.xml"/><Relationship Id="rId136" Type="http://schemas.openxmlformats.org/officeDocument/2006/relationships/customXml" Target="../ink/ink2651.xml"/><Relationship Id="rId178" Type="http://schemas.openxmlformats.org/officeDocument/2006/relationships/customXml" Target="../ink/ink2672.xml"/><Relationship Id="rId301" Type="http://schemas.openxmlformats.org/officeDocument/2006/relationships/image" Target="../media/image2708.png"/><Relationship Id="rId343" Type="http://schemas.openxmlformats.org/officeDocument/2006/relationships/image" Target="../media/image2728.png"/><Relationship Id="rId82" Type="http://schemas.openxmlformats.org/officeDocument/2006/relationships/customXml" Target="../ink/ink2624.xml"/><Relationship Id="rId203" Type="http://schemas.openxmlformats.org/officeDocument/2006/relationships/image" Target="../media/image2659.png"/><Relationship Id="rId385" Type="http://schemas.openxmlformats.org/officeDocument/2006/relationships/image" Target="../media/image2749.png"/><Relationship Id="rId245" Type="http://schemas.openxmlformats.org/officeDocument/2006/relationships/image" Target="../media/image2680.png"/><Relationship Id="rId287" Type="http://schemas.openxmlformats.org/officeDocument/2006/relationships/image" Target="../media/image2701.png"/><Relationship Id="rId410" Type="http://schemas.openxmlformats.org/officeDocument/2006/relationships/customXml" Target="../ink/ink2788.xml"/><Relationship Id="rId452" Type="http://schemas.openxmlformats.org/officeDocument/2006/relationships/customXml" Target="../ink/ink2809.xml"/><Relationship Id="rId494" Type="http://schemas.openxmlformats.org/officeDocument/2006/relationships/customXml" Target="../ink/ink2830.xml"/><Relationship Id="rId508" Type="http://schemas.openxmlformats.org/officeDocument/2006/relationships/customXml" Target="../ink/ink2837.xml"/><Relationship Id="rId105" Type="http://schemas.openxmlformats.org/officeDocument/2006/relationships/image" Target="../media/image2610.png"/><Relationship Id="rId147" Type="http://schemas.openxmlformats.org/officeDocument/2006/relationships/image" Target="../media/image2631.png"/><Relationship Id="rId312" Type="http://schemas.openxmlformats.org/officeDocument/2006/relationships/customXml" Target="../ink/ink2739.xml"/><Relationship Id="rId354" Type="http://schemas.openxmlformats.org/officeDocument/2006/relationships/customXml" Target="../ink/ink2760.xml"/><Relationship Id="rId51" Type="http://schemas.openxmlformats.org/officeDocument/2006/relationships/image" Target="../media/image2583.png"/><Relationship Id="rId93" Type="http://schemas.openxmlformats.org/officeDocument/2006/relationships/image" Target="../media/image2604.png"/><Relationship Id="rId189" Type="http://schemas.openxmlformats.org/officeDocument/2006/relationships/image" Target="../media/image2652.png"/><Relationship Id="rId396" Type="http://schemas.openxmlformats.org/officeDocument/2006/relationships/customXml" Target="../ink/ink2781.xml"/><Relationship Id="rId214" Type="http://schemas.openxmlformats.org/officeDocument/2006/relationships/customXml" Target="../ink/ink2690.xml"/><Relationship Id="rId256" Type="http://schemas.openxmlformats.org/officeDocument/2006/relationships/customXml" Target="../ink/ink2711.xml"/><Relationship Id="rId298" Type="http://schemas.openxmlformats.org/officeDocument/2006/relationships/customXml" Target="../ink/ink2732.xml"/><Relationship Id="rId421" Type="http://schemas.openxmlformats.org/officeDocument/2006/relationships/image" Target="../media/image2767.png"/><Relationship Id="rId463" Type="http://schemas.openxmlformats.org/officeDocument/2006/relationships/image" Target="../media/image2788.png"/><Relationship Id="rId519" Type="http://schemas.openxmlformats.org/officeDocument/2006/relationships/image" Target="../media/image2816.png"/><Relationship Id="rId116" Type="http://schemas.openxmlformats.org/officeDocument/2006/relationships/customXml" Target="../ink/ink2641.xml"/><Relationship Id="rId158" Type="http://schemas.openxmlformats.org/officeDocument/2006/relationships/customXml" Target="../ink/ink2662.xml"/><Relationship Id="rId323" Type="http://schemas.openxmlformats.org/officeDocument/2006/relationships/image" Target="../media/image2718.png"/><Relationship Id="rId20" Type="http://schemas.openxmlformats.org/officeDocument/2006/relationships/customXml" Target="../ink/ink2593.xml"/><Relationship Id="rId62" Type="http://schemas.openxmlformats.org/officeDocument/2006/relationships/customXml" Target="../ink/ink2614.xml"/><Relationship Id="rId365" Type="http://schemas.openxmlformats.org/officeDocument/2006/relationships/image" Target="../media/image2739.png"/><Relationship Id="rId225" Type="http://schemas.openxmlformats.org/officeDocument/2006/relationships/image" Target="../media/image2670.png"/><Relationship Id="rId267" Type="http://schemas.openxmlformats.org/officeDocument/2006/relationships/image" Target="../media/image2691.png"/><Relationship Id="rId432" Type="http://schemas.openxmlformats.org/officeDocument/2006/relationships/customXml" Target="../ink/ink2799.xml"/><Relationship Id="rId474" Type="http://schemas.openxmlformats.org/officeDocument/2006/relationships/customXml" Target="../ink/ink2820.xml"/><Relationship Id="rId127" Type="http://schemas.openxmlformats.org/officeDocument/2006/relationships/image" Target="../media/image2621.png"/><Relationship Id="rId31" Type="http://schemas.openxmlformats.org/officeDocument/2006/relationships/image" Target="../media/image2573.png"/><Relationship Id="rId73" Type="http://schemas.openxmlformats.org/officeDocument/2006/relationships/image" Target="../media/image2594.png"/><Relationship Id="rId169" Type="http://schemas.openxmlformats.org/officeDocument/2006/relationships/image" Target="../media/image2642.png"/><Relationship Id="rId334" Type="http://schemas.openxmlformats.org/officeDocument/2006/relationships/customXml" Target="../ink/ink2750.xml"/><Relationship Id="rId376" Type="http://schemas.openxmlformats.org/officeDocument/2006/relationships/customXml" Target="../ink/ink2771.xml"/><Relationship Id="rId4" Type="http://schemas.openxmlformats.org/officeDocument/2006/relationships/customXml" Target="../ink/ink2585.xml"/><Relationship Id="rId180" Type="http://schemas.openxmlformats.org/officeDocument/2006/relationships/customXml" Target="../ink/ink2673.xml"/><Relationship Id="rId236" Type="http://schemas.openxmlformats.org/officeDocument/2006/relationships/customXml" Target="../ink/ink2701.xml"/><Relationship Id="rId278" Type="http://schemas.openxmlformats.org/officeDocument/2006/relationships/customXml" Target="../ink/ink2722.xml"/><Relationship Id="rId401" Type="http://schemas.openxmlformats.org/officeDocument/2006/relationships/image" Target="../media/image2757.png"/><Relationship Id="rId443" Type="http://schemas.openxmlformats.org/officeDocument/2006/relationships/image" Target="../media/image2778.png"/><Relationship Id="rId303" Type="http://schemas.openxmlformats.org/officeDocument/2006/relationships/image" Target="../media/image12.png"/><Relationship Id="rId485" Type="http://schemas.openxmlformats.org/officeDocument/2006/relationships/image" Target="../media/image2799.png"/><Relationship Id="rId42" Type="http://schemas.openxmlformats.org/officeDocument/2006/relationships/customXml" Target="../ink/ink2604.xml"/><Relationship Id="rId84" Type="http://schemas.openxmlformats.org/officeDocument/2006/relationships/customXml" Target="../ink/ink2625.xml"/><Relationship Id="rId138" Type="http://schemas.openxmlformats.org/officeDocument/2006/relationships/customXml" Target="../ink/ink2652.xml"/><Relationship Id="rId345" Type="http://schemas.openxmlformats.org/officeDocument/2006/relationships/image" Target="../media/image2729.png"/><Relationship Id="rId387" Type="http://schemas.openxmlformats.org/officeDocument/2006/relationships/image" Target="../media/image2750.png"/><Relationship Id="rId510" Type="http://schemas.openxmlformats.org/officeDocument/2006/relationships/customXml" Target="../ink/ink2838.xml"/><Relationship Id="rId191" Type="http://schemas.openxmlformats.org/officeDocument/2006/relationships/image" Target="../media/image2653.png"/><Relationship Id="rId205" Type="http://schemas.openxmlformats.org/officeDocument/2006/relationships/image" Target="../media/image2660.png"/><Relationship Id="rId247" Type="http://schemas.openxmlformats.org/officeDocument/2006/relationships/image" Target="../media/image2681.png"/><Relationship Id="rId412" Type="http://schemas.openxmlformats.org/officeDocument/2006/relationships/customXml" Target="../ink/ink2789.xml"/><Relationship Id="rId107" Type="http://schemas.openxmlformats.org/officeDocument/2006/relationships/image" Target="../media/image2611.png"/><Relationship Id="rId289" Type="http://schemas.openxmlformats.org/officeDocument/2006/relationships/image" Target="../media/image2702.png"/><Relationship Id="rId454" Type="http://schemas.openxmlformats.org/officeDocument/2006/relationships/customXml" Target="../ink/ink2810.xml"/><Relationship Id="rId496" Type="http://schemas.openxmlformats.org/officeDocument/2006/relationships/customXml" Target="../ink/ink2831.xml"/><Relationship Id="rId11" Type="http://schemas.openxmlformats.org/officeDocument/2006/relationships/image" Target="../media/image2563.png"/><Relationship Id="rId53" Type="http://schemas.openxmlformats.org/officeDocument/2006/relationships/image" Target="../media/image2584.png"/><Relationship Id="rId149" Type="http://schemas.openxmlformats.org/officeDocument/2006/relationships/image" Target="../media/image2632.png"/><Relationship Id="rId314" Type="http://schemas.openxmlformats.org/officeDocument/2006/relationships/customXml" Target="../ink/ink2740.xml"/><Relationship Id="rId356" Type="http://schemas.openxmlformats.org/officeDocument/2006/relationships/customXml" Target="../ink/ink2761.xml"/><Relationship Id="rId398" Type="http://schemas.openxmlformats.org/officeDocument/2006/relationships/customXml" Target="../ink/ink2782.xml"/><Relationship Id="rId521" Type="http://schemas.openxmlformats.org/officeDocument/2006/relationships/image" Target="../media/image2817.png"/><Relationship Id="rId95" Type="http://schemas.openxmlformats.org/officeDocument/2006/relationships/image" Target="../media/image2605.png"/><Relationship Id="rId160" Type="http://schemas.openxmlformats.org/officeDocument/2006/relationships/customXml" Target="../ink/ink2663.xml"/><Relationship Id="rId216" Type="http://schemas.openxmlformats.org/officeDocument/2006/relationships/customXml" Target="../ink/ink2691.xml"/><Relationship Id="rId423" Type="http://schemas.openxmlformats.org/officeDocument/2006/relationships/image" Target="../media/image2768.png"/><Relationship Id="rId258" Type="http://schemas.openxmlformats.org/officeDocument/2006/relationships/customXml" Target="../ink/ink2712.xml"/><Relationship Id="rId465" Type="http://schemas.openxmlformats.org/officeDocument/2006/relationships/image" Target="../media/image2789.png"/><Relationship Id="rId22" Type="http://schemas.openxmlformats.org/officeDocument/2006/relationships/customXml" Target="../ink/ink2594.xml"/><Relationship Id="rId64" Type="http://schemas.openxmlformats.org/officeDocument/2006/relationships/customXml" Target="../ink/ink2615.xml"/><Relationship Id="rId118" Type="http://schemas.openxmlformats.org/officeDocument/2006/relationships/customXml" Target="../ink/ink2642.xml"/><Relationship Id="rId325" Type="http://schemas.openxmlformats.org/officeDocument/2006/relationships/image" Target="../media/image2719.png"/><Relationship Id="rId367" Type="http://schemas.openxmlformats.org/officeDocument/2006/relationships/image" Target="../media/image2740.png"/><Relationship Id="rId171" Type="http://schemas.openxmlformats.org/officeDocument/2006/relationships/image" Target="../media/image2643.png"/><Relationship Id="rId227" Type="http://schemas.openxmlformats.org/officeDocument/2006/relationships/image" Target="../media/image2671.png"/><Relationship Id="rId269" Type="http://schemas.openxmlformats.org/officeDocument/2006/relationships/image" Target="../media/image2692.png"/><Relationship Id="rId434" Type="http://schemas.openxmlformats.org/officeDocument/2006/relationships/customXml" Target="../ink/ink2800.xml"/><Relationship Id="rId476" Type="http://schemas.openxmlformats.org/officeDocument/2006/relationships/customXml" Target="../ink/ink2821.xml"/><Relationship Id="rId33" Type="http://schemas.openxmlformats.org/officeDocument/2006/relationships/image" Target="../media/image2574.png"/><Relationship Id="rId129" Type="http://schemas.openxmlformats.org/officeDocument/2006/relationships/image" Target="../media/image2622.png"/><Relationship Id="rId280" Type="http://schemas.openxmlformats.org/officeDocument/2006/relationships/customXml" Target="../ink/ink2723.xml"/><Relationship Id="rId336" Type="http://schemas.openxmlformats.org/officeDocument/2006/relationships/customXml" Target="../ink/ink2751.xml"/><Relationship Id="rId501" Type="http://schemas.openxmlformats.org/officeDocument/2006/relationships/image" Target="../media/image2807.png"/><Relationship Id="rId75" Type="http://schemas.openxmlformats.org/officeDocument/2006/relationships/image" Target="../media/image2595.png"/><Relationship Id="rId140" Type="http://schemas.openxmlformats.org/officeDocument/2006/relationships/customXml" Target="../ink/ink2653.xml"/><Relationship Id="rId182" Type="http://schemas.openxmlformats.org/officeDocument/2006/relationships/customXml" Target="../ink/ink2674.xml"/><Relationship Id="rId378" Type="http://schemas.openxmlformats.org/officeDocument/2006/relationships/customXml" Target="../ink/ink2772.xml"/><Relationship Id="rId403" Type="http://schemas.openxmlformats.org/officeDocument/2006/relationships/image" Target="../media/image2758.png"/><Relationship Id="rId6" Type="http://schemas.openxmlformats.org/officeDocument/2006/relationships/customXml" Target="../ink/ink2586.xml"/><Relationship Id="rId238" Type="http://schemas.openxmlformats.org/officeDocument/2006/relationships/customXml" Target="../ink/ink2702.xml"/><Relationship Id="rId445" Type="http://schemas.openxmlformats.org/officeDocument/2006/relationships/image" Target="../media/image2779.png"/><Relationship Id="rId487" Type="http://schemas.openxmlformats.org/officeDocument/2006/relationships/image" Target="../media/image2800.png"/><Relationship Id="rId291" Type="http://schemas.openxmlformats.org/officeDocument/2006/relationships/image" Target="../media/image2703.png"/><Relationship Id="rId305" Type="http://schemas.openxmlformats.org/officeDocument/2006/relationships/image" Target="../media/image2709.png"/><Relationship Id="rId347" Type="http://schemas.openxmlformats.org/officeDocument/2006/relationships/image" Target="../media/image2730.png"/><Relationship Id="rId512" Type="http://schemas.openxmlformats.org/officeDocument/2006/relationships/customXml" Target="../ink/ink2839.xml"/><Relationship Id="rId44" Type="http://schemas.openxmlformats.org/officeDocument/2006/relationships/customXml" Target="../ink/ink2605.xml"/><Relationship Id="rId86" Type="http://schemas.openxmlformats.org/officeDocument/2006/relationships/customXml" Target="../ink/ink2626.xml"/><Relationship Id="rId151" Type="http://schemas.openxmlformats.org/officeDocument/2006/relationships/image" Target="../media/image2633.png"/><Relationship Id="rId389" Type="http://schemas.openxmlformats.org/officeDocument/2006/relationships/image" Target="../media/image2751.png"/><Relationship Id="rId193" Type="http://schemas.openxmlformats.org/officeDocument/2006/relationships/image" Target="../media/image2654.png"/><Relationship Id="rId207" Type="http://schemas.openxmlformats.org/officeDocument/2006/relationships/image" Target="../media/image2661.png"/><Relationship Id="rId249" Type="http://schemas.openxmlformats.org/officeDocument/2006/relationships/image" Target="../media/image2682.png"/><Relationship Id="rId414" Type="http://schemas.openxmlformats.org/officeDocument/2006/relationships/customXml" Target="../ink/ink2790.xml"/><Relationship Id="rId456" Type="http://schemas.openxmlformats.org/officeDocument/2006/relationships/customXml" Target="../ink/ink2811.xml"/><Relationship Id="rId498" Type="http://schemas.openxmlformats.org/officeDocument/2006/relationships/customXml" Target="../ink/ink2832.xml"/><Relationship Id="rId13" Type="http://schemas.openxmlformats.org/officeDocument/2006/relationships/image" Target="../media/image2564.png"/><Relationship Id="rId109" Type="http://schemas.openxmlformats.org/officeDocument/2006/relationships/image" Target="../media/image2612.png"/><Relationship Id="rId260" Type="http://schemas.openxmlformats.org/officeDocument/2006/relationships/customXml" Target="../ink/ink2713.xml"/><Relationship Id="rId316" Type="http://schemas.openxmlformats.org/officeDocument/2006/relationships/customXml" Target="../ink/ink2741.xml"/><Relationship Id="rId523" Type="http://schemas.openxmlformats.org/officeDocument/2006/relationships/image" Target="../media/image2818.png"/><Relationship Id="rId55" Type="http://schemas.openxmlformats.org/officeDocument/2006/relationships/image" Target="../media/image2585.png"/><Relationship Id="rId97" Type="http://schemas.openxmlformats.org/officeDocument/2006/relationships/image" Target="../media/image2606.png"/><Relationship Id="rId120" Type="http://schemas.openxmlformats.org/officeDocument/2006/relationships/customXml" Target="../ink/ink2643.xml"/><Relationship Id="rId358" Type="http://schemas.openxmlformats.org/officeDocument/2006/relationships/customXml" Target="../ink/ink2762.xml"/><Relationship Id="rId162" Type="http://schemas.openxmlformats.org/officeDocument/2006/relationships/customXml" Target="../ink/ink2664.xml"/><Relationship Id="rId218" Type="http://schemas.openxmlformats.org/officeDocument/2006/relationships/customXml" Target="../ink/ink2692.xml"/><Relationship Id="rId425" Type="http://schemas.openxmlformats.org/officeDocument/2006/relationships/image" Target="../media/image2769.png"/><Relationship Id="rId467" Type="http://schemas.openxmlformats.org/officeDocument/2006/relationships/image" Target="../media/image2790.png"/><Relationship Id="rId271" Type="http://schemas.openxmlformats.org/officeDocument/2006/relationships/image" Target="../media/image2693.png"/><Relationship Id="rId24" Type="http://schemas.openxmlformats.org/officeDocument/2006/relationships/customXml" Target="../ink/ink2595.xml"/><Relationship Id="rId66" Type="http://schemas.openxmlformats.org/officeDocument/2006/relationships/customXml" Target="../ink/ink2616.xml"/><Relationship Id="rId131" Type="http://schemas.openxmlformats.org/officeDocument/2006/relationships/image" Target="../media/image2623.png"/><Relationship Id="rId327" Type="http://schemas.openxmlformats.org/officeDocument/2006/relationships/image" Target="../media/image2720.png"/><Relationship Id="rId369" Type="http://schemas.openxmlformats.org/officeDocument/2006/relationships/image" Target="../media/image2741.png"/><Relationship Id="rId173" Type="http://schemas.openxmlformats.org/officeDocument/2006/relationships/image" Target="../media/image2644.png"/><Relationship Id="rId229" Type="http://schemas.openxmlformats.org/officeDocument/2006/relationships/image" Target="../media/image2672.png"/><Relationship Id="rId380" Type="http://schemas.openxmlformats.org/officeDocument/2006/relationships/customXml" Target="../ink/ink2773.xml"/><Relationship Id="rId436" Type="http://schemas.openxmlformats.org/officeDocument/2006/relationships/customXml" Target="../ink/ink2801.xml"/><Relationship Id="rId240" Type="http://schemas.openxmlformats.org/officeDocument/2006/relationships/customXml" Target="../ink/ink2703.xml"/><Relationship Id="rId478" Type="http://schemas.openxmlformats.org/officeDocument/2006/relationships/customXml" Target="../ink/ink2822.xml"/><Relationship Id="rId35" Type="http://schemas.openxmlformats.org/officeDocument/2006/relationships/image" Target="../media/image2575.png"/><Relationship Id="rId77" Type="http://schemas.openxmlformats.org/officeDocument/2006/relationships/image" Target="../media/image2596.png"/><Relationship Id="rId100" Type="http://schemas.openxmlformats.org/officeDocument/2006/relationships/customXml" Target="../ink/ink2633.xml"/><Relationship Id="rId282" Type="http://schemas.openxmlformats.org/officeDocument/2006/relationships/customXml" Target="../ink/ink2724.xml"/><Relationship Id="rId338" Type="http://schemas.openxmlformats.org/officeDocument/2006/relationships/customXml" Target="../ink/ink2752.xml"/><Relationship Id="rId503" Type="http://schemas.openxmlformats.org/officeDocument/2006/relationships/image" Target="../media/image2808.png"/><Relationship Id="rId8" Type="http://schemas.openxmlformats.org/officeDocument/2006/relationships/customXml" Target="../ink/ink2587.xml"/><Relationship Id="rId142" Type="http://schemas.openxmlformats.org/officeDocument/2006/relationships/customXml" Target="../ink/ink2654.xml"/><Relationship Id="rId184" Type="http://schemas.openxmlformats.org/officeDocument/2006/relationships/customXml" Target="../ink/ink2675.xml"/><Relationship Id="rId391" Type="http://schemas.openxmlformats.org/officeDocument/2006/relationships/image" Target="../media/image2752.png"/><Relationship Id="rId405" Type="http://schemas.openxmlformats.org/officeDocument/2006/relationships/image" Target="../media/image2759.png"/><Relationship Id="rId447" Type="http://schemas.openxmlformats.org/officeDocument/2006/relationships/image" Target="../media/image2780.png"/><Relationship Id="rId251" Type="http://schemas.openxmlformats.org/officeDocument/2006/relationships/image" Target="../media/image2683.png"/><Relationship Id="rId489" Type="http://schemas.openxmlformats.org/officeDocument/2006/relationships/image" Target="../media/image2801.png"/><Relationship Id="rId46" Type="http://schemas.openxmlformats.org/officeDocument/2006/relationships/customXml" Target="../ink/ink2606.xml"/><Relationship Id="rId293" Type="http://schemas.openxmlformats.org/officeDocument/2006/relationships/image" Target="../media/image2704.png"/><Relationship Id="rId307" Type="http://schemas.openxmlformats.org/officeDocument/2006/relationships/image" Target="../media/image2710.png"/><Relationship Id="rId349" Type="http://schemas.openxmlformats.org/officeDocument/2006/relationships/image" Target="../media/image2731.png"/><Relationship Id="rId514" Type="http://schemas.openxmlformats.org/officeDocument/2006/relationships/customXml" Target="../ink/ink2840.xml"/><Relationship Id="rId88" Type="http://schemas.openxmlformats.org/officeDocument/2006/relationships/customXml" Target="../ink/ink2627.xml"/><Relationship Id="rId111" Type="http://schemas.openxmlformats.org/officeDocument/2006/relationships/image" Target="../media/image2613.png"/><Relationship Id="rId153" Type="http://schemas.openxmlformats.org/officeDocument/2006/relationships/image" Target="../media/image2634.png"/><Relationship Id="rId195" Type="http://schemas.openxmlformats.org/officeDocument/2006/relationships/image" Target="../media/image2655.png"/><Relationship Id="rId209" Type="http://schemas.openxmlformats.org/officeDocument/2006/relationships/image" Target="../media/image2662.png"/><Relationship Id="rId360" Type="http://schemas.openxmlformats.org/officeDocument/2006/relationships/customXml" Target="../ink/ink2763.xml"/><Relationship Id="rId416" Type="http://schemas.openxmlformats.org/officeDocument/2006/relationships/customXml" Target="../ink/ink2791.xml"/><Relationship Id="rId220" Type="http://schemas.openxmlformats.org/officeDocument/2006/relationships/customXml" Target="../ink/ink2693.xml"/><Relationship Id="rId458" Type="http://schemas.openxmlformats.org/officeDocument/2006/relationships/customXml" Target="../ink/ink2812.xml"/><Relationship Id="rId15" Type="http://schemas.openxmlformats.org/officeDocument/2006/relationships/image" Target="../media/image2565.png"/><Relationship Id="rId57" Type="http://schemas.openxmlformats.org/officeDocument/2006/relationships/image" Target="../media/image2586.png"/><Relationship Id="rId262" Type="http://schemas.openxmlformats.org/officeDocument/2006/relationships/customXml" Target="../ink/ink2714.xml"/><Relationship Id="rId318" Type="http://schemas.openxmlformats.org/officeDocument/2006/relationships/customXml" Target="../ink/ink2742.xml"/><Relationship Id="rId525" Type="http://schemas.openxmlformats.org/officeDocument/2006/relationships/image" Target="../media/image2819.png"/><Relationship Id="rId99" Type="http://schemas.openxmlformats.org/officeDocument/2006/relationships/image" Target="../media/image2607.png"/><Relationship Id="rId122" Type="http://schemas.openxmlformats.org/officeDocument/2006/relationships/customXml" Target="../ink/ink2644.xml"/><Relationship Id="rId164" Type="http://schemas.openxmlformats.org/officeDocument/2006/relationships/customXml" Target="../ink/ink2665.xml"/><Relationship Id="rId371" Type="http://schemas.openxmlformats.org/officeDocument/2006/relationships/image" Target="../media/image2742.png"/><Relationship Id="rId427" Type="http://schemas.openxmlformats.org/officeDocument/2006/relationships/image" Target="../media/image2770.png"/><Relationship Id="rId469" Type="http://schemas.openxmlformats.org/officeDocument/2006/relationships/image" Target="../media/image2791.png"/><Relationship Id="rId26" Type="http://schemas.openxmlformats.org/officeDocument/2006/relationships/customXml" Target="../ink/ink2596.xml"/><Relationship Id="rId231" Type="http://schemas.openxmlformats.org/officeDocument/2006/relationships/image" Target="../media/image2673.png"/><Relationship Id="rId273" Type="http://schemas.openxmlformats.org/officeDocument/2006/relationships/image" Target="../media/image2694.png"/><Relationship Id="rId329" Type="http://schemas.openxmlformats.org/officeDocument/2006/relationships/image" Target="../media/image2721.png"/><Relationship Id="rId480" Type="http://schemas.openxmlformats.org/officeDocument/2006/relationships/customXml" Target="../ink/ink2823.xml"/><Relationship Id="rId68" Type="http://schemas.openxmlformats.org/officeDocument/2006/relationships/customXml" Target="../ink/ink2617.xml"/><Relationship Id="rId133" Type="http://schemas.openxmlformats.org/officeDocument/2006/relationships/image" Target="../media/image2624.png"/><Relationship Id="rId175" Type="http://schemas.openxmlformats.org/officeDocument/2006/relationships/image" Target="../media/image2645.png"/><Relationship Id="rId340" Type="http://schemas.openxmlformats.org/officeDocument/2006/relationships/customXml" Target="../ink/ink2753.xml"/><Relationship Id="rId200" Type="http://schemas.openxmlformats.org/officeDocument/2006/relationships/customXml" Target="../ink/ink2683.xml"/><Relationship Id="rId382" Type="http://schemas.openxmlformats.org/officeDocument/2006/relationships/customXml" Target="../ink/ink2774.xml"/><Relationship Id="rId438" Type="http://schemas.openxmlformats.org/officeDocument/2006/relationships/customXml" Target="../ink/ink2802.xml"/><Relationship Id="rId242" Type="http://schemas.openxmlformats.org/officeDocument/2006/relationships/customXml" Target="../ink/ink2704.xml"/><Relationship Id="rId284" Type="http://schemas.openxmlformats.org/officeDocument/2006/relationships/customXml" Target="../ink/ink2725.xml"/><Relationship Id="rId491" Type="http://schemas.openxmlformats.org/officeDocument/2006/relationships/image" Target="../media/image2802.png"/><Relationship Id="rId505" Type="http://schemas.openxmlformats.org/officeDocument/2006/relationships/image" Target="../media/image2809.png"/><Relationship Id="rId37" Type="http://schemas.openxmlformats.org/officeDocument/2006/relationships/image" Target="../media/image2576.png"/><Relationship Id="rId79" Type="http://schemas.openxmlformats.org/officeDocument/2006/relationships/image" Target="../media/image2597.png"/><Relationship Id="rId102" Type="http://schemas.openxmlformats.org/officeDocument/2006/relationships/customXml" Target="../ink/ink2634.xml"/><Relationship Id="rId144" Type="http://schemas.openxmlformats.org/officeDocument/2006/relationships/customXml" Target="../ink/ink2655.xml"/><Relationship Id="rId90" Type="http://schemas.openxmlformats.org/officeDocument/2006/relationships/customXml" Target="../ink/ink2628.xml"/><Relationship Id="rId186" Type="http://schemas.openxmlformats.org/officeDocument/2006/relationships/customXml" Target="../ink/ink2676.xml"/><Relationship Id="rId351" Type="http://schemas.openxmlformats.org/officeDocument/2006/relationships/image" Target="../media/image2732.png"/><Relationship Id="rId393" Type="http://schemas.openxmlformats.org/officeDocument/2006/relationships/image" Target="../media/image2753.png"/><Relationship Id="rId407" Type="http://schemas.openxmlformats.org/officeDocument/2006/relationships/image" Target="../media/image2760.png"/><Relationship Id="rId449" Type="http://schemas.openxmlformats.org/officeDocument/2006/relationships/image" Target="../media/image2781.png"/><Relationship Id="rId211" Type="http://schemas.openxmlformats.org/officeDocument/2006/relationships/image" Target="../media/image2663.png"/><Relationship Id="rId253" Type="http://schemas.openxmlformats.org/officeDocument/2006/relationships/image" Target="../media/image2684.png"/><Relationship Id="rId295" Type="http://schemas.openxmlformats.org/officeDocument/2006/relationships/image" Target="../media/image2705.png"/><Relationship Id="rId309" Type="http://schemas.openxmlformats.org/officeDocument/2006/relationships/image" Target="../media/image2711.png"/><Relationship Id="rId460" Type="http://schemas.openxmlformats.org/officeDocument/2006/relationships/customXml" Target="../ink/ink2813.xml"/><Relationship Id="rId516" Type="http://schemas.openxmlformats.org/officeDocument/2006/relationships/customXml" Target="../ink/ink2841.xml"/><Relationship Id="rId48" Type="http://schemas.openxmlformats.org/officeDocument/2006/relationships/customXml" Target="../ink/ink2607.xml"/><Relationship Id="rId113" Type="http://schemas.openxmlformats.org/officeDocument/2006/relationships/image" Target="../media/image2614.png"/><Relationship Id="rId320" Type="http://schemas.openxmlformats.org/officeDocument/2006/relationships/customXml" Target="../ink/ink2743.xml"/><Relationship Id="rId155" Type="http://schemas.openxmlformats.org/officeDocument/2006/relationships/image" Target="../media/image2635.png"/><Relationship Id="rId197" Type="http://schemas.openxmlformats.org/officeDocument/2006/relationships/image" Target="../media/image2656.png"/><Relationship Id="rId362" Type="http://schemas.openxmlformats.org/officeDocument/2006/relationships/customXml" Target="../ink/ink2764.xml"/><Relationship Id="rId418" Type="http://schemas.openxmlformats.org/officeDocument/2006/relationships/customXml" Target="../ink/ink2792.xml"/><Relationship Id="rId222" Type="http://schemas.openxmlformats.org/officeDocument/2006/relationships/customXml" Target="../ink/ink2694.xml"/><Relationship Id="rId264" Type="http://schemas.openxmlformats.org/officeDocument/2006/relationships/customXml" Target="../ink/ink2715.xml"/><Relationship Id="rId471" Type="http://schemas.openxmlformats.org/officeDocument/2006/relationships/image" Target="../media/image2792.png"/><Relationship Id="rId17" Type="http://schemas.openxmlformats.org/officeDocument/2006/relationships/image" Target="../media/image2566.png"/><Relationship Id="rId59" Type="http://schemas.openxmlformats.org/officeDocument/2006/relationships/image" Target="../media/image2587.png"/><Relationship Id="rId124" Type="http://schemas.openxmlformats.org/officeDocument/2006/relationships/customXml" Target="../ink/ink2645.xml"/><Relationship Id="rId527" Type="http://schemas.openxmlformats.org/officeDocument/2006/relationships/image" Target="../media/image2820.png"/><Relationship Id="rId70" Type="http://schemas.openxmlformats.org/officeDocument/2006/relationships/customXml" Target="../ink/ink2618.xml"/><Relationship Id="rId166" Type="http://schemas.openxmlformats.org/officeDocument/2006/relationships/customXml" Target="../ink/ink2666.xml"/><Relationship Id="rId331" Type="http://schemas.openxmlformats.org/officeDocument/2006/relationships/image" Target="../media/image2722.png"/><Relationship Id="rId373" Type="http://schemas.openxmlformats.org/officeDocument/2006/relationships/image" Target="../media/image2743.png"/><Relationship Id="rId429" Type="http://schemas.openxmlformats.org/officeDocument/2006/relationships/image" Target="../media/image277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74.png"/><Relationship Id="rId440" Type="http://schemas.openxmlformats.org/officeDocument/2006/relationships/customXml" Target="../ink/ink2803.xml"/><Relationship Id="rId28" Type="http://schemas.openxmlformats.org/officeDocument/2006/relationships/customXml" Target="../ink/ink2597.xml"/><Relationship Id="rId275" Type="http://schemas.openxmlformats.org/officeDocument/2006/relationships/image" Target="../media/image2695.png"/><Relationship Id="rId300" Type="http://schemas.openxmlformats.org/officeDocument/2006/relationships/customXml" Target="../ink/ink2733.xml"/><Relationship Id="rId482" Type="http://schemas.openxmlformats.org/officeDocument/2006/relationships/customXml" Target="../ink/ink2824.xml"/><Relationship Id="rId81" Type="http://schemas.openxmlformats.org/officeDocument/2006/relationships/image" Target="../media/image2598.png"/><Relationship Id="rId135" Type="http://schemas.openxmlformats.org/officeDocument/2006/relationships/image" Target="../media/image2625.png"/><Relationship Id="rId177" Type="http://schemas.openxmlformats.org/officeDocument/2006/relationships/image" Target="../media/image2646.png"/><Relationship Id="rId342" Type="http://schemas.openxmlformats.org/officeDocument/2006/relationships/customXml" Target="../ink/ink2754.xml"/><Relationship Id="rId384" Type="http://schemas.openxmlformats.org/officeDocument/2006/relationships/customXml" Target="../ink/ink2775.xml"/><Relationship Id="rId202" Type="http://schemas.openxmlformats.org/officeDocument/2006/relationships/customXml" Target="../ink/ink2684.xml"/><Relationship Id="rId244" Type="http://schemas.openxmlformats.org/officeDocument/2006/relationships/customXml" Target="../ink/ink2705.xml"/><Relationship Id="rId39" Type="http://schemas.openxmlformats.org/officeDocument/2006/relationships/image" Target="../media/image2577.png"/><Relationship Id="rId286" Type="http://schemas.openxmlformats.org/officeDocument/2006/relationships/customXml" Target="../ink/ink2726.xml"/><Relationship Id="rId451" Type="http://schemas.openxmlformats.org/officeDocument/2006/relationships/image" Target="../media/image2782.png"/><Relationship Id="rId493" Type="http://schemas.openxmlformats.org/officeDocument/2006/relationships/image" Target="../media/image2803.png"/><Relationship Id="rId507" Type="http://schemas.openxmlformats.org/officeDocument/2006/relationships/image" Target="../media/image2810.png"/><Relationship Id="rId50" Type="http://schemas.openxmlformats.org/officeDocument/2006/relationships/customXml" Target="../ink/ink2608.xml"/><Relationship Id="rId104" Type="http://schemas.openxmlformats.org/officeDocument/2006/relationships/customXml" Target="../ink/ink2635.xml"/><Relationship Id="rId146" Type="http://schemas.openxmlformats.org/officeDocument/2006/relationships/customXml" Target="../ink/ink2656.xml"/><Relationship Id="rId188" Type="http://schemas.openxmlformats.org/officeDocument/2006/relationships/customXml" Target="../ink/ink2677.xml"/><Relationship Id="rId311" Type="http://schemas.openxmlformats.org/officeDocument/2006/relationships/image" Target="../media/image2712.png"/><Relationship Id="rId353" Type="http://schemas.openxmlformats.org/officeDocument/2006/relationships/image" Target="../media/image2733.png"/><Relationship Id="rId395" Type="http://schemas.openxmlformats.org/officeDocument/2006/relationships/image" Target="../media/image2754.png"/><Relationship Id="rId409" Type="http://schemas.openxmlformats.org/officeDocument/2006/relationships/image" Target="../media/image2761.png"/><Relationship Id="rId92" Type="http://schemas.openxmlformats.org/officeDocument/2006/relationships/customXml" Target="../ink/ink2629.xml"/><Relationship Id="rId213" Type="http://schemas.openxmlformats.org/officeDocument/2006/relationships/image" Target="../media/image2664.png"/><Relationship Id="rId420" Type="http://schemas.openxmlformats.org/officeDocument/2006/relationships/customXml" Target="../ink/ink2793.xml"/><Relationship Id="rId255" Type="http://schemas.openxmlformats.org/officeDocument/2006/relationships/image" Target="../media/image2685.png"/><Relationship Id="rId297" Type="http://schemas.openxmlformats.org/officeDocument/2006/relationships/image" Target="../media/image2706.png"/><Relationship Id="rId462" Type="http://schemas.openxmlformats.org/officeDocument/2006/relationships/customXml" Target="../ink/ink2814.xml"/><Relationship Id="rId518" Type="http://schemas.openxmlformats.org/officeDocument/2006/relationships/customXml" Target="../ink/ink2842.xml"/><Relationship Id="rId115" Type="http://schemas.openxmlformats.org/officeDocument/2006/relationships/image" Target="../media/image2615.png"/><Relationship Id="rId157" Type="http://schemas.openxmlformats.org/officeDocument/2006/relationships/image" Target="../media/image2636.png"/><Relationship Id="rId322" Type="http://schemas.openxmlformats.org/officeDocument/2006/relationships/customXml" Target="../ink/ink2744.xml"/><Relationship Id="rId364" Type="http://schemas.openxmlformats.org/officeDocument/2006/relationships/customXml" Target="../ink/ink2765.xml"/><Relationship Id="rId61" Type="http://schemas.openxmlformats.org/officeDocument/2006/relationships/image" Target="../media/image2588.png"/><Relationship Id="rId199" Type="http://schemas.openxmlformats.org/officeDocument/2006/relationships/image" Target="../media/image2657.png"/><Relationship Id="rId19" Type="http://schemas.openxmlformats.org/officeDocument/2006/relationships/image" Target="../media/image2567.png"/><Relationship Id="rId224" Type="http://schemas.openxmlformats.org/officeDocument/2006/relationships/customXml" Target="../ink/ink2695.xml"/><Relationship Id="rId266" Type="http://schemas.openxmlformats.org/officeDocument/2006/relationships/customXml" Target="../ink/ink2716.xml"/><Relationship Id="rId431" Type="http://schemas.openxmlformats.org/officeDocument/2006/relationships/image" Target="../media/image2772.png"/><Relationship Id="rId473" Type="http://schemas.openxmlformats.org/officeDocument/2006/relationships/image" Target="../media/image2793.png"/><Relationship Id="rId529" Type="http://schemas.openxmlformats.org/officeDocument/2006/relationships/image" Target="../media/image466.png"/><Relationship Id="rId30" Type="http://schemas.openxmlformats.org/officeDocument/2006/relationships/customXml" Target="../ink/ink2598.xml"/><Relationship Id="rId126" Type="http://schemas.openxmlformats.org/officeDocument/2006/relationships/customXml" Target="../ink/ink2646.xml"/><Relationship Id="rId168" Type="http://schemas.openxmlformats.org/officeDocument/2006/relationships/customXml" Target="../ink/ink2667.xml"/><Relationship Id="rId333" Type="http://schemas.openxmlformats.org/officeDocument/2006/relationships/image" Target="../media/image2723.png"/><Relationship Id="rId72" Type="http://schemas.openxmlformats.org/officeDocument/2006/relationships/customXml" Target="../ink/ink2619.xml"/><Relationship Id="rId375" Type="http://schemas.openxmlformats.org/officeDocument/2006/relationships/image" Target="../media/image2744.png"/><Relationship Id="rId3" Type="http://schemas.openxmlformats.org/officeDocument/2006/relationships/image" Target="../media/image2559.png"/><Relationship Id="rId235" Type="http://schemas.openxmlformats.org/officeDocument/2006/relationships/image" Target="../media/image2675.png"/><Relationship Id="rId277" Type="http://schemas.openxmlformats.org/officeDocument/2006/relationships/image" Target="../media/image2696.png"/><Relationship Id="rId400" Type="http://schemas.openxmlformats.org/officeDocument/2006/relationships/customXml" Target="../ink/ink2783.xml"/><Relationship Id="rId442" Type="http://schemas.openxmlformats.org/officeDocument/2006/relationships/customXml" Target="../ink/ink2804.xml"/><Relationship Id="rId484" Type="http://schemas.openxmlformats.org/officeDocument/2006/relationships/customXml" Target="../ink/ink2825.xml"/><Relationship Id="rId137" Type="http://schemas.openxmlformats.org/officeDocument/2006/relationships/image" Target="../media/image2626.png"/><Relationship Id="rId302" Type="http://schemas.openxmlformats.org/officeDocument/2006/relationships/customXml" Target="../ink/ink2734.xml"/><Relationship Id="rId344" Type="http://schemas.openxmlformats.org/officeDocument/2006/relationships/customXml" Target="../ink/ink2755.xml"/><Relationship Id="rId41" Type="http://schemas.openxmlformats.org/officeDocument/2006/relationships/image" Target="../media/image2578.png"/><Relationship Id="rId83" Type="http://schemas.openxmlformats.org/officeDocument/2006/relationships/image" Target="../media/image2599.png"/><Relationship Id="rId179" Type="http://schemas.openxmlformats.org/officeDocument/2006/relationships/image" Target="../media/image2647.png"/><Relationship Id="rId386" Type="http://schemas.openxmlformats.org/officeDocument/2006/relationships/customXml" Target="../ink/ink2776.xml"/><Relationship Id="rId190" Type="http://schemas.openxmlformats.org/officeDocument/2006/relationships/customXml" Target="../ink/ink2678.xml"/><Relationship Id="rId204" Type="http://schemas.openxmlformats.org/officeDocument/2006/relationships/customXml" Target="../ink/ink2685.xml"/><Relationship Id="rId246" Type="http://schemas.openxmlformats.org/officeDocument/2006/relationships/customXml" Target="../ink/ink2706.xml"/><Relationship Id="rId288" Type="http://schemas.openxmlformats.org/officeDocument/2006/relationships/customXml" Target="../ink/ink2727.xml"/><Relationship Id="rId411" Type="http://schemas.openxmlformats.org/officeDocument/2006/relationships/image" Target="../media/image2762.png"/><Relationship Id="rId453" Type="http://schemas.openxmlformats.org/officeDocument/2006/relationships/image" Target="../media/image2783.png"/><Relationship Id="rId509" Type="http://schemas.openxmlformats.org/officeDocument/2006/relationships/image" Target="../media/image2811.png"/><Relationship Id="rId106" Type="http://schemas.openxmlformats.org/officeDocument/2006/relationships/customXml" Target="../ink/ink2636.xml"/><Relationship Id="rId313" Type="http://schemas.openxmlformats.org/officeDocument/2006/relationships/image" Target="../media/image2713.png"/><Relationship Id="rId495" Type="http://schemas.openxmlformats.org/officeDocument/2006/relationships/image" Target="../media/image2804.png"/><Relationship Id="rId10" Type="http://schemas.openxmlformats.org/officeDocument/2006/relationships/customXml" Target="../ink/ink2588.xml"/><Relationship Id="rId52" Type="http://schemas.openxmlformats.org/officeDocument/2006/relationships/customXml" Target="../ink/ink2609.xml"/><Relationship Id="rId94" Type="http://schemas.openxmlformats.org/officeDocument/2006/relationships/customXml" Target="../ink/ink2630.xml"/><Relationship Id="rId148" Type="http://schemas.openxmlformats.org/officeDocument/2006/relationships/customXml" Target="../ink/ink2657.xml"/><Relationship Id="rId355" Type="http://schemas.openxmlformats.org/officeDocument/2006/relationships/image" Target="../media/image2734.png"/><Relationship Id="rId397" Type="http://schemas.openxmlformats.org/officeDocument/2006/relationships/image" Target="../media/image2755.png"/><Relationship Id="rId520" Type="http://schemas.openxmlformats.org/officeDocument/2006/relationships/customXml" Target="../ink/ink2843.xml"/><Relationship Id="rId215" Type="http://schemas.openxmlformats.org/officeDocument/2006/relationships/image" Target="../media/image2665.png"/><Relationship Id="rId257" Type="http://schemas.openxmlformats.org/officeDocument/2006/relationships/image" Target="../media/image2686.png"/><Relationship Id="rId422" Type="http://schemas.openxmlformats.org/officeDocument/2006/relationships/customXml" Target="../ink/ink2794.xml"/><Relationship Id="rId464" Type="http://schemas.openxmlformats.org/officeDocument/2006/relationships/customXml" Target="../ink/ink2815.xml"/><Relationship Id="rId299" Type="http://schemas.openxmlformats.org/officeDocument/2006/relationships/image" Target="../media/image2707.png"/><Relationship Id="rId63" Type="http://schemas.openxmlformats.org/officeDocument/2006/relationships/image" Target="../media/image2589.png"/><Relationship Id="rId159" Type="http://schemas.openxmlformats.org/officeDocument/2006/relationships/image" Target="../media/image2637.png"/><Relationship Id="rId366" Type="http://schemas.openxmlformats.org/officeDocument/2006/relationships/customXml" Target="../ink/ink2766.xml"/><Relationship Id="rId226" Type="http://schemas.openxmlformats.org/officeDocument/2006/relationships/customXml" Target="../ink/ink2696.xml"/><Relationship Id="rId433" Type="http://schemas.openxmlformats.org/officeDocument/2006/relationships/image" Target="../media/image2773.png"/><Relationship Id="rId74" Type="http://schemas.openxmlformats.org/officeDocument/2006/relationships/customXml" Target="../ink/ink2620.xml"/><Relationship Id="rId377" Type="http://schemas.openxmlformats.org/officeDocument/2006/relationships/image" Target="../media/image2745.png"/><Relationship Id="rId500" Type="http://schemas.openxmlformats.org/officeDocument/2006/relationships/customXml" Target="../ink/ink283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8.png"/><Relationship Id="rId21" Type="http://schemas.openxmlformats.org/officeDocument/2006/relationships/image" Target="../media/image2830.png"/><Relationship Id="rId324" Type="http://schemas.openxmlformats.org/officeDocument/2006/relationships/image" Target="../media/image2979.png"/><Relationship Id="rId531" Type="http://schemas.openxmlformats.org/officeDocument/2006/relationships/customXml" Target="../ink/ink3113.xml"/><Relationship Id="rId170" Type="http://schemas.openxmlformats.org/officeDocument/2006/relationships/customXml" Target="../ink/ink2932.xml"/><Relationship Id="rId268" Type="http://schemas.openxmlformats.org/officeDocument/2006/relationships/image" Target="../media/image2952.png"/><Relationship Id="rId475" Type="http://schemas.openxmlformats.org/officeDocument/2006/relationships/customXml" Target="../ink/ink3085.xml"/><Relationship Id="rId32" Type="http://schemas.openxmlformats.org/officeDocument/2006/relationships/customXml" Target="../ink/ink2863.xml"/><Relationship Id="rId128" Type="http://schemas.openxmlformats.org/officeDocument/2006/relationships/customXml" Target="../ink/ink2911.xml"/><Relationship Id="rId335" Type="http://schemas.openxmlformats.org/officeDocument/2006/relationships/customXml" Target="../ink/ink3015.xml"/><Relationship Id="rId542" Type="http://schemas.openxmlformats.org/officeDocument/2006/relationships/image" Target="../media/image3088.png"/><Relationship Id="rId181" Type="http://schemas.openxmlformats.org/officeDocument/2006/relationships/image" Target="../media/image2909.png"/><Relationship Id="rId402" Type="http://schemas.openxmlformats.org/officeDocument/2006/relationships/image" Target="../media/image3018.png"/><Relationship Id="rId279" Type="http://schemas.openxmlformats.org/officeDocument/2006/relationships/customXml" Target="../ink/ink2987.xml"/><Relationship Id="rId486" Type="http://schemas.openxmlformats.org/officeDocument/2006/relationships/image" Target="../media/image3060.png"/><Relationship Id="rId43" Type="http://schemas.openxmlformats.org/officeDocument/2006/relationships/image" Target="../media/image2841.png"/><Relationship Id="rId139" Type="http://schemas.openxmlformats.org/officeDocument/2006/relationships/image" Target="../media/image2888.png"/><Relationship Id="rId346" Type="http://schemas.openxmlformats.org/officeDocument/2006/relationships/image" Target="../media/image2990.png"/><Relationship Id="rId553" Type="http://schemas.openxmlformats.org/officeDocument/2006/relationships/customXml" Target="../ink/ink3124.xml"/><Relationship Id="rId192" Type="http://schemas.openxmlformats.org/officeDocument/2006/relationships/customXml" Target="../ink/ink2943.xml"/><Relationship Id="rId206" Type="http://schemas.openxmlformats.org/officeDocument/2006/relationships/customXml" Target="../ink/ink2950.xml"/><Relationship Id="rId413" Type="http://schemas.openxmlformats.org/officeDocument/2006/relationships/customXml" Target="../ink/ink3054.xml"/><Relationship Id="rId497" Type="http://schemas.openxmlformats.org/officeDocument/2006/relationships/customXml" Target="../ink/ink3096.xml"/><Relationship Id="rId620" Type="http://schemas.openxmlformats.org/officeDocument/2006/relationships/image" Target="../media/image3126.png"/><Relationship Id="rId357" Type="http://schemas.openxmlformats.org/officeDocument/2006/relationships/customXml" Target="../ink/ink3026.xml"/><Relationship Id="rId54" Type="http://schemas.openxmlformats.org/officeDocument/2006/relationships/customXml" Target="../ink/ink2874.xml"/><Relationship Id="rId217" Type="http://schemas.openxmlformats.org/officeDocument/2006/relationships/image" Target="../media/image2927.png"/><Relationship Id="rId564" Type="http://schemas.openxmlformats.org/officeDocument/2006/relationships/image" Target="../media/image3099.png"/><Relationship Id="rId424" Type="http://schemas.openxmlformats.org/officeDocument/2006/relationships/image" Target="../media/image3029.png"/><Relationship Id="rId270" Type="http://schemas.openxmlformats.org/officeDocument/2006/relationships/image" Target="../media/image2953.png"/><Relationship Id="rId65" Type="http://schemas.openxmlformats.org/officeDocument/2006/relationships/image" Target="../media/image2852.png"/><Relationship Id="rId130" Type="http://schemas.openxmlformats.org/officeDocument/2006/relationships/customXml" Target="../ink/ink2912.xml"/><Relationship Id="rId368" Type="http://schemas.openxmlformats.org/officeDocument/2006/relationships/image" Target="../media/image3001.png"/><Relationship Id="rId575" Type="http://schemas.openxmlformats.org/officeDocument/2006/relationships/customXml" Target="../ink/ink3135.xml"/><Relationship Id="rId228" Type="http://schemas.openxmlformats.org/officeDocument/2006/relationships/customXml" Target="../ink/ink2961.xml"/><Relationship Id="rId435" Type="http://schemas.openxmlformats.org/officeDocument/2006/relationships/customXml" Target="../ink/ink3065.xml"/><Relationship Id="rId281" Type="http://schemas.openxmlformats.org/officeDocument/2006/relationships/customXml" Target="../ink/ink2988.xml"/><Relationship Id="rId502" Type="http://schemas.openxmlformats.org/officeDocument/2006/relationships/image" Target="../media/image3068.png"/><Relationship Id="rId76" Type="http://schemas.openxmlformats.org/officeDocument/2006/relationships/customXml" Target="../ink/ink2885.xml"/><Relationship Id="rId141" Type="http://schemas.openxmlformats.org/officeDocument/2006/relationships/image" Target="../media/image2889.png"/><Relationship Id="rId379" Type="http://schemas.openxmlformats.org/officeDocument/2006/relationships/customXml" Target="../ink/ink3037.xml"/><Relationship Id="rId586" Type="http://schemas.openxmlformats.org/officeDocument/2006/relationships/image" Target="../media/image3109.png"/><Relationship Id="rId7" Type="http://schemas.openxmlformats.org/officeDocument/2006/relationships/image" Target="../media/image2823.png"/><Relationship Id="rId239" Type="http://schemas.openxmlformats.org/officeDocument/2006/relationships/customXml" Target="../ink/ink2967.xml"/><Relationship Id="rId446" Type="http://schemas.openxmlformats.org/officeDocument/2006/relationships/image" Target="../media/image3040.png"/><Relationship Id="rId292" Type="http://schemas.openxmlformats.org/officeDocument/2006/relationships/image" Target="../media/image2964.png"/><Relationship Id="rId306" Type="http://schemas.openxmlformats.org/officeDocument/2006/relationships/image" Target="../media/image2970.png"/><Relationship Id="rId87" Type="http://schemas.openxmlformats.org/officeDocument/2006/relationships/image" Target="../media/image2863.png"/><Relationship Id="rId513" Type="http://schemas.openxmlformats.org/officeDocument/2006/relationships/customXml" Target="../ink/ink3104.xml"/><Relationship Id="rId597" Type="http://schemas.openxmlformats.org/officeDocument/2006/relationships/customXml" Target="../ink/ink3146.xml"/><Relationship Id="rId152" Type="http://schemas.openxmlformats.org/officeDocument/2006/relationships/customXml" Target="../ink/ink2923.xml"/><Relationship Id="rId457" Type="http://schemas.openxmlformats.org/officeDocument/2006/relationships/customXml" Target="../ink/ink3076.xml"/><Relationship Id="rId14" Type="http://schemas.openxmlformats.org/officeDocument/2006/relationships/customXml" Target="../ink/ink2854.xml"/><Relationship Id="rId317" Type="http://schemas.openxmlformats.org/officeDocument/2006/relationships/customXml" Target="../ink/ink3006.xml"/><Relationship Id="rId524" Type="http://schemas.openxmlformats.org/officeDocument/2006/relationships/image" Target="../media/image3079.png"/><Relationship Id="rId98" Type="http://schemas.openxmlformats.org/officeDocument/2006/relationships/customXml" Target="../ink/ink2896.xml"/><Relationship Id="rId163" Type="http://schemas.openxmlformats.org/officeDocument/2006/relationships/image" Target="../media/image2900.png"/><Relationship Id="rId370" Type="http://schemas.openxmlformats.org/officeDocument/2006/relationships/image" Target="../media/image3002.png"/><Relationship Id="rId230" Type="http://schemas.openxmlformats.org/officeDocument/2006/relationships/customXml" Target="../ink/ink2962.xml"/><Relationship Id="rId468" Type="http://schemas.openxmlformats.org/officeDocument/2006/relationships/image" Target="../media/image3051.png"/><Relationship Id="rId25" Type="http://schemas.openxmlformats.org/officeDocument/2006/relationships/image" Target="../media/image2832.png"/><Relationship Id="rId328" Type="http://schemas.openxmlformats.org/officeDocument/2006/relationships/image" Target="../media/image2981.png"/><Relationship Id="rId535" Type="http://schemas.openxmlformats.org/officeDocument/2006/relationships/customXml" Target="../ink/ink3115.xml"/><Relationship Id="rId174" Type="http://schemas.openxmlformats.org/officeDocument/2006/relationships/customXml" Target="../ink/ink2934.xml"/><Relationship Id="rId381" Type="http://schemas.openxmlformats.org/officeDocument/2006/relationships/customXml" Target="../ink/ink3038.xml"/><Relationship Id="rId602" Type="http://schemas.openxmlformats.org/officeDocument/2006/relationships/image" Target="../media/image3117.png"/><Relationship Id="rId241" Type="http://schemas.openxmlformats.org/officeDocument/2006/relationships/customXml" Target="../ink/ink2968.xml"/><Relationship Id="rId437" Type="http://schemas.openxmlformats.org/officeDocument/2006/relationships/customXml" Target="../ink/ink3066.xml"/><Relationship Id="rId479" Type="http://schemas.openxmlformats.org/officeDocument/2006/relationships/customXml" Target="../ink/ink3087.xml"/><Relationship Id="rId36" Type="http://schemas.openxmlformats.org/officeDocument/2006/relationships/customXml" Target="../ink/ink2865.xml"/><Relationship Id="rId283" Type="http://schemas.openxmlformats.org/officeDocument/2006/relationships/customXml" Target="../ink/ink2989.xml"/><Relationship Id="rId339" Type="http://schemas.openxmlformats.org/officeDocument/2006/relationships/customXml" Target="../ink/ink3017.xml"/><Relationship Id="rId490" Type="http://schemas.openxmlformats.org/officeDocument/2006/relationships/image" Target="../media/image3062.png"/><Relationship Id="rId504" Type="http://schemas.openxmlformats.org/officeDocument/2006/relationships/image" Target="../media/image3069.png"/><Relationship Id="rId546" Type="http://schemas.openxmlformats.org/officeDocument/2006/relationships/image" Target="../media/image3090.png"/><Relationship Id="rId78" Type="http://schemas.openxmlformats.org/officeDocument/2006/relationships/customXml" Target="../ink/ink2886.xml"/><Relationship Id="rId101" Type="http://schemas.openxmlformats.org/officeDocument/2006/relationships/image" Target="../media/image2870.png"/><Relationship Id="rId143" Type="http://schemas.openxmlformats.org/officeDocument/2006/relationships/image" Target="../media/image2890.png"/><Relationship Id="rId185" Type="http://schemas.openxmlformats.org/officeDocument/2006/relationships/image" Target="../media/image2911.png"/><Relationship Id="rId350" Type="http://schemas.openxmlformats.org/officeDocument/2006/relationships/image" Target="../media/image2992.png"/><Relationship Id="rId406" Type="http://schemas.openxmlformats.org/officeDocument/2006/relationships/image" Target="../media/image3020.png"/><Relationship Id="rId588" Type="http://schemas.openxmlformats.org/officeDocument/2006/relationships/image" Target="../media/image3110.png"/><Relationship Id="rId9" Type="http://schemas.openxmlformats.org/officeDocument/2006/relationships/image" Target="../media/image2824.png"/><Relationship Id="rId210" Type="http://schemas.openxmlformats.org/officeDocument/2006/relationships/customXml" Target="../ink/ink2952.xml"/><Relationship Id="rId392" Type="http://schemas.openxmlformats.org/officeDocument/2006/relationships/image" Target="../media/image3013.png"/><Relationship Id="rId448" Type="http://schemas.openxmlformats.org/officeDocument/2006/relationships/image" Target="../media/image3041.png"/><Relationship Id="rId613" Type="http://schemas.openxmlformats.org/officeDocument/2006/relationships/customXml" Target="../ink/ink3154.xml"/><Relationship Id="rId252" Type="http://schemas.openxmlformats.org/officeDocument/2006/relationships/image" Target="../media/image2944.png"/><Relationship Id="rId294" Type="http://schemas.openxmlformats.org/officeDocument/2006/relationships/image" Target="../media/image2965.png"/><Relationship Id="rId308" Type="http://schemas.openxmlformats.org/officeDocument/2006/relationships/image" Target="../media/image2971.png"/><Relationship Id="rId515" Type="http://schemas.openxmlformats.org/officeDocument/2006/relationships/customXml" Target="../ink/ink3105.xml"/><Relationship Id="rId47" Type="http://schemas.openxmlformats.org/officeDocument/2006/relationships/image" Target="../media/image2843.png"/><Relationship Id="rId89" Type="http://schemas.openxmlformats.org/officeDocument/2006/relationships/image" Target="../media/image2864.png"/><Relationship Id="rId112" Type="http://schemas.openxmlformats.org/officeDocument/2006/relationships/customXml" Target="../ink/ink2903.xml"/><Relationship Id="rId154" Type="http://schemas.openxmlformats.org/officeDocument/2006/relationships/customXml" Target="../ink/ink2924.xml"/><Relationship Id="rId361" Type="http://schemas.openxmlformats.org/officeDocument/2006/relationships/customXml" Target="../ink/ink3028.xml"/><Relationship Id="rId557" Type="http://schemas.openxmlformats.org/officeDocument/2006/relationships/customXml" Target="../ink/ink3126.xml"/><Relationship Id="rId599" Type="http://schemas.openxmlformats.org/officeDocument/2006/relationships/customXml" Target="../ink/ink3147.xml"/><Relationship Id="rId196" Type="http://schemas.openxmlformats.org/officeDocument/2006/relationships/customXml" Target="../ink/ink2945.xml"/><Relationship Id="rId417" Type="http://schemas.openxmlformats.org/officeDocument/2006/relationships/customXml" Target="../ink/ink3056.xml"/><Relationship Id="rId459" Type="http://schemas.openxmlformats.org/officeDocument/2006/relationships/customXml" Target="../ink/ink3077.xml"/><Relationship Id="rId16" Type="http://schemas.openxmlformats.org/officeDocument/2006/relationships/customXml" Target="../ink/ink2855.xml"/><Relationship Id="rId221" Type="http://schemas.openxmlformats.org/officeDocument/2006/relationships/image" Target="../media/image2929.png"/><Relationship Id="rId263" Type="http://schemas.openxmlformats.org/officeDocument/2006/relationships/customXml" Target="../ink/ink2979.xml"/><Relationship Id="rId319" Type="http://schemas.openxmlformats.org/officeDocument/2006/relationships/customXml" Target="../ink/ink3007.xml"/><Relationship Id="rId470" Type="http://schemas.openxmlformats.org/officeDocument/2006/relationships/image" Target="../media/image3052.png"/><Relationship Id="rId526" Type="http://schemas.openxmlformats.org/officeDocument/2006/relationships/image" Target="../media/image3080.png"/><Relationship Id="rId58" Type="http://schemas.openxmlformats.org/officeDocument/2006/relationships/customXml" Target="../ink/ink2876.xml"/><Relationship Id="rId123" Type="http://schemas.openxmlformats.org/officeDocument/2006/relationships/image" Target="../media/image2881.png"/><Relationship Id="rId330" Type="http://schemas.openxmlformats.org/officeDocument/2006/relationships/image" Target="../media/image2982.png"/><Relationship Id="rId568" Type="http://schemas.openxmlformats.org/officeDocument/2006/relationships/image" Target="../media/image2812.png"/><Relationship Id="rId165" Type="http://schemas.openxmlformats.org/officeDocument/2006/relationships/image" Target="../media/image2901.png"/><Relationship Id="rId372" Type="http://schemas.openxmlformats.org/officeDocument/2006/relationships/image" Target="../media/image3003.png"/><Relationship Id="rId428" Type="http://schemas.openxmlformats.org/officeDocument/2006/relationships/image" Target="../media/image3031.png"/><Relationship Id="rId232" Type="http://schemas.openxmlformats.org/officeDocument/2006/relationships/image" Target="../media/image2934.png"/><Relationship Id="rId274" Type="http://schemas.openxmlformats.org/officeDocument/2006/relationships/image" Target="../media/image2955.png"/><Relationship Id="rId481" Type="http://schemas.openxmlformats.org/officeDocument/2006/relationships/customXml" Target="../ink/ink3088.xml"/><Relationship Id="rId27" Type="http://schemas.openxmlformats.org/officeDocument/2006/relationships/image" Target="../media/image2833.png"/><Relationship Id="rId69" Type="http://schemas.openxmlformats.org/officeDocument/2006/relationships/image" Target="../media/image2854.png"/><Relationship Id="rId134" Type="http://schemas.openxmlformats.org/officeDocument/2006/relationships/customXml" Target="../ink/ink2914.xml"/><Relationship Id="rId537" Type="http://schemas.openxmlformats.org/officeDocument/2006/relationships/customXml" Target="../ink/ink3116.xml"/><Relationship Id="rId579" Type="http://schemas.openxmlformats.org/officeDocument/2006/relationships/customXml" Target="../ink/ink3137.xml"/><Relationship Id="rId80" Type="http://schemas.openxmlformats.org/officeDocument/2006/relationships/customXml" Target="../ink/ink2887.xml"/><Relationship Id="rId176" Type="http://schemas.openxmlformats.org/officeDocument/2006/relationships/customXml" Target="../ink/ink2935.xml"/><Relationship Id="rId341" Type="http://schemas.openxmlformats.org/officeDocument/2006/relationships/customXml" Target="../ink/ink3018.xml"/><Relationship Id="rId383" Type="http://schemas.openxmlformats.org/officeDocument/2006/relationships/customXml" Target="../ink/ink3039.xml"/><Relationship Id="rId439" Type="http://schemas.openxmlformats.org/officeDocument/2006/relationships/customXml" Target="../ink/ink3067.xml"/><Relationship Id="rId590" Type="http://schemas.openxmlformats.org/officeDocument/2006/relationships/image" Target="../media/image3111.png"/><Relationship Id="rId604" Type="http://schemas.openxmlformats.org/officeDocument/2006/relationships/image" Target="../media/image3118.png"/><Relationship Id="rId201" Type="http://schemas.openxmlformats.org/officeDocument/2006/relationships/image" Target="../media/image2919.png"/><Relationship Id="rId243" Type="http://schemas.openxmlformats.org/officeDocument/2006/relationships/customXml" Target="../ink/ink2969.xml"/><Relationship Id="rId285" Type="http://schemas.openxmlformats.org/officeDocument/2006/relationships/customXml" Target="../ink/ink2990.xml"/><Relationship Id="rId450" Type="http://schemas.openxmlformats.org/officeDocument/2006/relationships/image" Target="../media/image3042.png"/><Relationship Id="rId506" Type="http://schemas.openxmlformats.org/officeDocument/2006/relationships/image" Target="../media/image3070.png"/><Relationship Id="rId38" Type="http://schemas.openxmlformats.org/officeDocument/2006/relationships/customXml" Target="../ink/ink2866.xml"/><Relationship Id="rId103" Type="http://schemas.openxmlformats.org/officeDocument/2006/relationships/image" Target="../media/image2871.png"/><Relationship Id="rId310" Type="http://schemas.openxmlformats.org/officeDocument/2006/relationships/image" Target="../media/image2972.png"/><Relationship Id="rId492" Type="http://schemas.openxmlformats.org/officeDocument/2006/relationships/image" Target="../media/image3063.png"/><Relationship Id="rId548" Type="http://schemas.openxmlformats.org/officeDocument/2006/relationships/image" Target="../media/image3091.png"/><Relationship Id="rId91" Type="http://schemas.openxmlformats.org/officeDocument/2006/relationships/image" Target="../media/image2865.png"/><Relationship Id="rId145" Type="http://schemas.openxmlformats.org/officeDocument/2006/relationships/image" Target="../media/image2891.png"/><Relationship Id="rId187" Type="http://schemas.openxmlformats.org/officeDocument/2006/relationships/image" Target="../media/image2912.png"/><Relationship Id="rId352" Type="http://schemas.openxmlformats.org/officeDocument/2006/relationships/image" Target="../media/image2993.png"/><Relationship Id="rId394" Type="http://schemas.openxmlformats.org/officeDocument/2006/relationships/image" Target="../media/image3014.png"/><Relationship Id="rId408" Type="http://schemas.openxmlformats.org/officeDocument/2006/relationships/image" Target="../media/image3021.png"/><Relationship Id="rId615" Type="http://schemas.openxmlformats.org/officeDocument/2006/relationships/customXml" Target="../ink/ink3155.xml"/><Relationship Id="rId212" Type="http://schemas.openxmlformats.org/officeDocument/2006/relationships/customXml" Target="../ink/ink2953.xml"/><Relationship Id="rId254" Type="http://schemas.openxmlformats.org/officeDocument/2006/relationships/image" Target="../media/image2945.png"/><Relationship Id="rId49" Type="http://schemas.openxmlformats.org/officeDocument/2006/relationships/image" Target="../media/image2844.png"/><Relationship Id="rId114" Type="http://schemas.openxmlformats.org/officeDocument/2006/relationships/customXml" Target="../ink/ink2904.xml"/><Relationship Id="rId296" Type="http://schemas.openxmlformats.org/officeDocument/2006/relationships/image" Target="../media/image2966.png"/><Relationship Id="rId461" Type="http://schemas.openxmlformats.org/officeDocument/2006/relationships/customXml" Target="../ink/ink3078.xml"/><Relationship Id="rId517" Type="http://schemas.openxmlformats.org/officeDocument/2006/relationships/customXml" Target="../ink/ink3106.xml"/><Relationship Id="rId559" Type="http://schemas.openxmlformats.org/officeDocument/2006/relationships/customXml" Target="../ink/ink3127.xml"/><Relationship Id="rId60" Type="http://schemas.openxmlformats.org/officeDocument/2006/relationships/customXml" Target="../ink/ink2877.xml"/><Relationship Id="rId156" Type="http://schemas.openxmlformats.org/officeDocument/2006/relationships/customXml" Target="../ink/ink2925.xml"/><Relationship Id="rId198" Type="http://schemas.openxmlformats.org/officeDocument/2006/relationships/customXml" Target="../ink/ink2946.xml"/><Relationship Id="rId321" Type="http://schemas.openxmlformats.org/officeDocument/2006/relationships/customXml" Target="../ink/ink3008.xml"/><Relationship Id="rId363" Type="http://schemas.openxmlformats.org/officeDocument/2006/relationships/customXml" Target="../ink/ink3029.xml"/><Relationship Id="rId419" Type="http://schemas.openxmlformats.org/officeDocument/2006/relationships/customXml" Target="../ink/ink3057.xml"/><Relationship Id="rId570" Type="http://schemas.openxmlformats.org/officeDocument/2006/relationships/image" Target="../media/image3101.png"/><Relationship Id="rId223" Type="http://schemas.openxmlformats.org/officeDocument/2006/relationships/image" Target="../media/image2930.png"/><Relationship Id="rId430" Type="http://schemas.openxmlformats.org/officeDocument/2006/relationships/image" Target="../media/image3032.png"/><Relationship Id="rId18" Type="http://schemas.openxmlformats.org/officeDocument/2006/relationships/customXml" Target="../ink/ink2856.xml"/><Relationship Id="rId265" Type="http://schemas.openxmlformats.org/officeDocument/2006/relationships/customXml" Target="../ink/ink2980.xml"/><Relationship Id="rId472" Type="http://schemas.openxmlformats.org/officeDocument/2006/relationships/image" Target="../media/image3053.png"/><Relationship Id="rId528" Type="http://schemas.openxmlformats.org/officeDocument/2006/relationships/image" Target="../media/image3081.png"/><Relationship Id="rId125" Type="http://schemas.openxmlformats.org/officeDocument/2006/relationships/image" Target="../media/image2882.png"/><Relationship Id="rId167" Type="http://schemas.openxmlformats.org/officeDocument/2006/relationships/image" Target="../media/image2902.png"/><Relationship Id="rId332" Type="http://schemas.openxmlformats.org/officeDocument/2006/relationships/image" Target="../media/image2983.png"/><Relationship Id="rId374" Type="http://schemas.openxmlformats.org/officeDocument/2006/relationships/image" Target="../media/image3004.png"/><Relationship Id="rId581" Type="http://schemas.openxmlformats.org/officeDocument/2006/relationships/customXml" Target="../ink/ink3138.xml"/><Relationship Id="rId71" Type="http://schemas.openxmlformats.org/officeDocument/2006/relationships/image" Target="../media/image2855.png"/><Relationship Id="rId234" Type="http://schemas.openxmlformats.org/officeDocument/2006/relationships/image" Target="../media/image2935.png"/><Relationship Id="rId2" Type="http://schemas.openxmlformats.org/officeDocument/2006/relationships/customXml" Target="../ink/ink2848.xml"/><Relationship Id="rId29" Type="http://schemas.openxmlformats.org/officeDocument/2006/relationships/image" Target="../media/image2834.png"/><Relationship Id="rId276" Type="http://schemas.openxmlformats.org/officeDocument/2006/relationships/image" Target="../media/image2956.png"/><Relationship Id="rId441" Type="http://schemas.openxmlformats.org/officeDocument/2006/relationships/customXml" Target="../ink/ink3068.xml"/><Relationship Id="rId483" Type="http://schemas.openxmlformats.org/officeDocument/2006/relationships/customXml" Target="../ink/ink3089.xml"/><Relationship Id="rId539" Type="http://schemas.openxmlformats.org/officeDocument/2006/relationships/customXml" Target="../ink/ink3117.xml"/><Relationship Id="rId40" Type="http://schemas.openxmlformats.org/officeDocument/2006/relationships/customXml" Target="../ink/ink2867.xml"/><Relationship Id="rId136" Type="http://schemas.openxmlformats.org/officeDocument/2006/relationships/customXml" Target="../ink/ink2915.xml"/><Relationship Id="rId178" Type="http://schemas.openxmlformats.org/officeDocument/2006/relationships/customXml" Target="../ink/ink2936.xml"/><Relationship Id="rId301" Type="http://schemas.openxmlformats.org/officeDocument/2006/relationships/customXml" Target="../ink/ink2998.xml"/><Relationship Id="rId343" Type="http://schemas.openxmlformats.org/officeDocument/2006/relationships/customXml" Target="../ink/ink3019.xml"/><Relationship Id="rId550" Type="http://schemas.openxmlformats.org/officeDocument/2006/relationships/image" Target="../media/image3092.png"/><Relationship Id="rId82" Type="http://schemas.openxmlformats.org/officeDocument/2006/relationships/customXml" Target="../ink/ink2888.xml"/><Relationship Id="rId203" Type="http://schemas.openxmlformats.org/officeDocument/2006/relationships/image" Target="../media/image2920.png"/><Relationship Id="rId385" Type="http://schemas.openxmlformats.org/officeDocument/2006/relationships/customXml" Target="../ink/ink3040.xml"/><Relationship Id="rId592" Type="http://schemas.openxmlformats.org/officeDocument/2006/relationships/image" Target="../media/image3112.png"/><Relationship Id="rId606" Type="http://schemas.openxmlformats.org/officeDocument/2006/relationships/image" Target="../media/image3119.png"/><Relationship Id="rId245" Type="http://schemas.openxmlformats.org/officeDocument/2006/relationships/customXml" Target="../ink/ink2970.xml"/><Relationship Id="rId287" Type="http://schemas.openxmlformats.org/officeDocument/2006/relationships/customXml" Target="../ink/ink2991.xml"/><Relationship Id="rId410" Type="http://schemas.openxmlformats.org/officeDocument/2006/relationships/image" Target="../media/image3022.png"/><Relationship Id="rId452" Type="http://schemas.openxmlformats.org/officeDocument/2006/relationships/image" Target="../media/image3043.png"/><Relationship Id="rId494" Type="http://schemas.openxmlformats.org/officeDocument/2006/relationships/image" Target="../media/image3064.png"/><Relationship Id="rId508" Type="http://schemas.openxmlformats.org/officeDocument/2006/relationships/image" Target="../media/image3071.png"/><Relationship Id="rId105" Type="http://schemas.openxmlformats.org/officeDocument/2006/relationships/image" Target="../media/image2872.png"/><Relationship Id="rId147" Type="http://schemas.openxmlformats.org/officeDocument/2006/relationships/image" Target="../media/image2892.png"/><Relationship Id="rId312" Type="http://schemas.openxmlformats.org/officeDocument/2006/relationships/image" Target="../media/image2973.png"/><Relationship Id="rId354" Type="http://schemas.openxmlformats.org/officeDocument/2006/relationships/image" Target="../media/image2994.png"/><Relationship Id="rId51" Type="http://schemas.openxmlformats.org/officeDocument/2006/relationships/image" Target="../media/image2845.png"/><Relationship Id="rId93" Type="http://schemas.openxmlformats.org/officeDocument/2006/relationships/image" Target="../media/image2866.png"/><Relationship Id="rId189" Type="http://schemas.openxmlformats.org/officeDocument/2006/relationships/image" Target="../media/image2913.png"/><Relationship Id="rId396" Type="http://schemas.openxmlformats.org/officeDocument/2006/relationships/image" Target="../media/image3015.png"/><Relationship Id="rId561" Type="http://schemas.openxmlformats.org/officeDocument/2006/relationships/customXml" Target="../ink/ink3128.xml"/><Relationship Id="rId617" Type="http://schemas.openxmlformats.org/officeDocument/2006/relationships/customXml" Target="../ink/ink3156.xml"/><Relationship Id="rId214" Type="http://schemas.openxmlformats.org/officeDocument/2006/relationships/customXml" Target="../ink/ink2954.xml"/><Relationship Id="rId256" Type="http://schemas.openxmlformats.org/officeDocument/2006/relationships/image" Target="../media/image2946.png"/><Relationship Id="rId298" Type="http://schemas.openxmlformats.org/officeDocument/2006/relationships/image" Target="../media/image2967.png"/><Relationship Id="rId421" Type="http://schemas.openxmlformats.org/officeDocument/2006/relationships/customXml" Target="../ink/ink3058.xml"/><Relationship Id="rId463" Type="http://schemas.openxmlformats.org/officeDocument/2006/relationships/customXml" Target="../ink/ink3079.xml"/><Relationship Id="rId519" Type="http://schemas.openxmlformats.org/officeDocument/2006/relationships/customXml" Target="../ink/ink3107.xml"/><Relationship Id="rId116" Type="http://schemas.openxmlformats.org/officeDocument/2006/relationships/customXml" Target="../ink/ink2905.xml"/><Relationship Id="rId158" Type="http://schemas.openxmlformats.org/officeDocument/2006/relationships/customXml" Target="../ink/ink2926.xml"/><Relationship Id="rId323" Type="http://schemas.openxmlformats.org/officeDocument/2006/relationships/customXml" Target="../ink/ink3009.xml"/><Relationship Id="rId530" Type="http://schemas.openxmlformats.org/officeDocument/2006/relationships/image" Target="../media/image3082.png"/><Relationship Id="rId20" Type="http://schemas.openxmlformats.org/officeDocument/2006/relationships/customXml" Target="../ink/ink2857.xml"/><Relationship Id="rId62" Type="http://schemas.openxmlformats.org/officeDocument/2006/relationships/customXml" Target="../ink/ink2878.xml"/><Relationship Id="rId365" Type="http://schemas.openxmlformats.org/officeDocument/2006/relationships/customXml" Target="../ink/ink3030.xml"/><Relationship Id="rId572" Type="http://schemas.openxmlformats.org/officeDocument/2006/relationships/image" Target="../media/image3102.png"/><Relationship Id="rId225" Type="http://schemas.openxmlformats.org/officeDocument/2006/relationships/image" Target="../media/image2931.png"/><Relationship Id="rId267" Type="http://schemas.openxmlformats.org/officeDocument/2006/relationships/customXml" Target="../ink/ink2981.xml"/><Relationship Id="rId432" Type="http://schemas.openxmlformats.org/officeDocument/2006/relationships/image" Target="../media/image3033.png"/><Relationship Id="rId474" Type="http://schemas.openxmlformats.org/officeDocument/2006/relationships/image" Target="../media/image3054.png"/><Relationship Id="rId127" Type="http://schemas.openxmlformats.org/officeDocument/2006/relationships/image" Target="../media/image2883.png"/><Relationship Id="rId31" Type="http://schemas.openxmlformats.org/officeDocument/2006/relationships/image" Target="../media/image2835.png"/><Relationship Id="rId73" Type="http://schemas.openxmlformats.org/officeDocument/2006/relationships/image" Target="../media/image2856.png"/><Relationship Id="rId169" Type="http://schemas.openxmlformats.org/officeDocument/2006/relationships/image" Target="../media/image2903.png"/><Relationship Id="rId334" Type="http://schemas.openxmlformats.org/officeDocument/2006/relationships/image" Target="../media/image2984.png"/><Relationship Id="rId376" Type="http://schemas.openxmlformats.org/officeDocument/2006/relationships/image" Target="../media/image3005.png"/><Relationship Id="rId541" Type="http://schemas.openxmlformats.org/officeDocument/2006/relationships/customXml" Target="../ink/ink3118.xml"/><Relationship Id="rId583" Type="http://schemas.openxmlformats.org/officeDocument/2006/relationships/customXml" Target="../ink/ink3139.xml"/><Relationship Id="rId4" Type="http://schemas.openxmlformats.org/officeDocument/2006/relationships/customXml" Target="../ink/ink2849.xml"/><Relationship Id="rId180" Type="http://schemas.openxmlformats.org/officeDocument/2006/relationships/customXml" Target="../ink/ink2937.xml"/><Relationship Id="rId236" Type="http://schemas.openxmlformats.org/officeDocument/2006/relationships/image" Target="../media/image2936.png"/><Relationship Id="rId278" Type="http://schemas.openxmlformats.org/officeDocument/2006/relationships/image" Target="../media/image2957.png"/><Relationship Id="rId401" Type="http://schemas.openxmlformats.org/officeDocument/2006/relationships/customXml" Target="../ink/ink3048.xml"/><Relationship Id="rId443" Type="http://schemas.openxmlformats.org/officeDocument/2006/relationships/customXml" Target="../ink/ink3069.xml"/><Relationship Id="rId303" Type="http://schemas.openxmlformats.org/officeDocument/2006/relationships/customXml" Target="../ink/ink2999.xml"/><Relationship Id="rId485" Type="http://schemas.openxmlformats.org/officeDocument/2006/relationships/customXml" Target="../ink/ink3090.xml"/><Relationship Id="rId42" Type="http://schemas.openxmlformats.org/officeDocument/2006/relationships/customXml" Target="../ink/ink2868.xml"/><Relationship Id="rId84" Type="http://schemas.openxmlformats.org/officeDocument/2006/relationships/customXml" Target="../ink/ink2889.xml"/><Relationship Id="rId138" Type="http://schemas.openxmlformats.org/officeDocument/2006/relationships/customXml" Target="../ink/ink2916.xml"/><Relationship Id="rId345" Type="http://schemas.openxmlformats.org/officeDocument/2006/relationships/customXml" Target="../ink/ink3020.xml"/><Relationship Id="rId387" Type="http://schemas.openxmlformats.org/officeDocument/2006/relationships/customXml" Target="../ink/ink3041.xml"/><Relationship Id="rId510" Type="http://schemas.openxmlformats.org/officeDocument/2006/relationships/image" Target="../media/image3072.png"/><Relationship Id="rId552" Type="http://schemas.openxmlformats.org/officeDocument/2006/relationships/image" Target="../media/image3093.png"/><Relationship Id="rId594" Type="http://schemas.openxmlformats.org/officeDocument/2006/relationships/image" Target="../media/image3113.png"/><Relationship Id="rId608" Type="http://schemas.openxmlformats.org/officeDocument/2006/relationships/image" Target="../media/image3120.png"/><Relationship Id="rId191" Type="http://schemas.openxmlformats.org/officeDocument/2006/relationships/image" Target="../media/image2914.png"/><Relationship Id="rId205" Type="http://schemas.openxmlformats.org/officeDocument/2006/relationships/image" Target="../media/image2921.png"/><Relationship Id="rId247" Type="http://schemas.openxmlformats.org/officeDocument/2006/relationships/customXml" Target="../ink/ink2971.xml"/><Relationship Id="rId412" Type="http://schemas.openxmlformats.org/officeDocument/2006/relationships/image" Target="../media/image3023.png"/><Relationship Id="rId107" Type="http://schemas.openxmlformats.org/officeDocument/2006/relationships/image" Target="../media/image2873.png"/><Relationship Id="rId289" Type="http://schemas.openxmlformats.org/officeDocument/2006/relationships/customXml" Target="../ink/ink2992.xml"/><Relationship Id="rId454" Type="http://schemas.openxmlformats.org/officeDocument/2006/relationships/image" Target="../media/image3044.png"/><Relationship Id="rId496" Type="http://schemas.openxmlformats.org/officeDocument/2006/relationships/image" Target="../media/image3065.png"/><Relationship Id="rId11" Type="http://schemas.openxmlformats.org/officeDocument/2006/relationships/image" Target="../media/image2825.png"/><Relationship Id="rId53" Type="http://schemas.openxmlformats.org/officeDocument/2006/relationships/image" Target="../media/image2846.png"/><Relationship Id="rId149" Type="http://schemas.openxmlformats.org/officeDocument/2006/relationships/image" Target="../media/image2893.png"/><Relationship Id="rId314" Type="http://schemas.openxmlformats.org/officeDocument/2006/relationships/image" Target="../media/image2974.png"/><Relationship Id="rId356" Type="http://schemas.openxmlformats.org/officeDocument/2006/relationships/image" Target="../media/image2995.png"/><Relationship Id="rId398" Type="http://schemas.openxmlformats.org/officeDocument/2006/relationships/image" Target="../media/image3016.png"/><Relationship Id="rId521" Type="http://schemas.openxmlformats.org/officeDocument/2006/relationships/customXml" Target="../ink/ink3108.xml"/><Relationship Id="rId563" Type="http://schemas.openxmlformats.org/officeDocument/2006/relationships/customXml" Target="../ink/ink3129.xml"/><Relationship Id="rId619" Type="http://schemas.openxmlformats.org/officeDocument/2006/relationships/customXml" Target="../ink/ink3157.xml"/><Relationship Id="rId95" Type="http://schemas.openxmlformats.org/officeDocument/2006/relationships/image" Target="../media/image2867.png"/><Relationship Id="rId160" Type="http://schemas.openxmlformats.org/officeDocument/2006/relationships/customXml" Target="../ink/ink2927.xml"/><Relationship Id="rId216" Type="http://schemas.openxmlformats.org/officeDocument/2006/relationships/customXml" Target="../ink/ink2955.xml"/><Relationship Id="rId423" Type="http://schemas.openxmlformats.org/officeDocument/2006/relationships/customXml" Target="../ink/ink3059.xml"/><Relationship Id="rId258" Type="http://schemas.openxmlformats.org/officeDocument/2006/relationships/image" Target="../media/image2947.png"/><Relationship Id="rId465" Type="http://schemas.openxmlformats.org/officeDocument/2006/relationships/customXml" Target="../ink/ink3080.xml"/><Relationship Id="rId22" Type="http://schemas.openxmlformats.org/officeDocument/2006/relationships/customXml" Target="../ink/ink2858.xml"/><Relationship Id="rId64" Type="http://schemas.openxmlformats.org/officeDocument/2006/relationships/customXml" Target="../ink/ink2879.xml"/><Relationship Id="rId118" Type="http://schemas.openxmlformats.org/officeDocument/2006/relationships/customXml" Target="../ink/ink2906.xml"/><Relationship Id="rId325" Type="http://schemas.openxmlformats.org/officeDocument/2006/relationships/customXml" Target="../ink/ink3010.xml"/><Relationship Id="rId367" Type="http://schemas.openxmlformats.org/officeDocument/2006/relationships/customXml" Target="../ink/ink3031.xml"/><Relationship Id="rId532" Type="http://schemas.openxmlformats.org/officeDocument/2006/relationships/image" Target="../media/image3083.png"/><Relationship Id="rId574" Type="http://schemas.openxmlformats.org/officeDocument/2006/relationships/image" Target="../media/image3103.png"/><Relationship Id="rId171" Type="http://schemas.openxmlformats.org/officeDocument/2006/relationships/image" Target="../media/image2904.png"/><Relationship Id="rId227" Type="http://schemas.openxmlformats.org/officeDocument/2006/relationships/image" Target="../media/image2932.png"/><Relationship Id="rId269" Type="http://schemas.openxmlformats.org/officeDocument/2006/relationships/customXml" Target="../ink/ink2982.xml"/><Relationship Id="rId434" Type="http://schemas.openxmlformats.org/officeDocument/2006/relationships/image" Target="../media/image3034.png"/><Relationship Id="rId476" Type="http://schemas.openxmlformats.org/officeDocument/2006/relationships/image" Target="../media/image3055.png"/><Relationship Id="rId33" Type="http://schemas.openxmlformats.org/officeDocument/2006/relationships/image" Target="../media/image2836.png"/><Relationship Id="rId129" Type="http://schemas.openxmlformats.org/officeDocument/2006/relationships/image" Target="../media/image2884.png"/><Relationship Id="rId280" Type="http://schemas.openxmlformats.org/officeDocument/2006/relationships/image" Target="../media/image2958.png"/><Relationship Id="rId336" Type="http://schemas.openxmlformats.org/officeDocument/2006/relationships/image" Target="../media/image2985.png"/><Relationship Id="rId501" Type="http://schemas.openxmlformats.org/officeDocument/2006/relationships/customXml" Target="../ink/ink3098.xml"/><Relationship Id="rId543" Type="http://schemas.openxmlformats.org/officeDocument/2006/relationships/customXml" Target="../ink/ink3119.xml"/><Relationship Id="rId75" Type="http://schemas.openxmlformats.org/officeDocument/2006/relationships/image" Target="../media/image2857.png"/><Relationship Id="rId140" Type="http://schemas.openxmlformats.org/officeDocument/2006/relationships/customXml" Target="../ink/ink2917.xml"/><Relationship Id="rId182" Type="http://schemas.openxmlformats.org/officeDocument/2006/relationships/customXml" Target="../ink/ink2938.xml"/><Relationship Id="rId378" Type="http://schemas.openxmlformats.org/officeDocument/2006/relationships/image" Target="../media/image3006.png"/><Relationship Id="rId403" Type="http://schemas.openxmlformats.org/officeDocument/2006/relationships/customXml" Target="../ink/ink3049.xml"/><Relationship Id="rId585" Type="http://schemas.openxmlformats.org/officeDocument/2006/relationships/customXml" Target="../ink/ink3140.xml"/><Relationship Id="rId6" Type="http://schemas.openxmlformats.org/officeDocument/2006/relationships/customXml" Target="../ink/ink2850.xml"/><Relationship Id="rId238" Type="http://schemas.openxmlformats.org/officeDocument/2006/relationships/image" Target="../media/image2937.png"/><Relationship Id="rId445" Type="http://schemas.openxmlformats.org/officeDocument/2006/relationships/customXml" Target="../ink/ink3070.xml"/><Relationship Id="rId487" Type="http://schemas.openxmlformats.org/officeDocument/2006/relationships/customXml" Target="../ink/ink3091.xml"/><Relationship Id="rId610" Type="http://schemas.openxmlformats.org/officeDocument/2006/relationships/image" Target="../media/image3121.png"/><Relationship Id="rId291" Type="http://schemas.openxmlformats.org/officeDocument/2006/relationships/customXml" Target="../ink/ink2993.xml"/><Relationship Id="rId305" Type="http://schemas.openxmlformats.org/officeDocument/2006/relationships/customXml" Target="../ink/ink3000.xml"/><Relationship Id="rId347" Type="http://schemas.openxmlformats.org/officeDocument/2006/relationships/customXml" Target="../ink/ink3021.xml"/><Relationship Id="rId512" Type="http://schemas.openxmlformats.org/officeDocument/2006/relationships/image" Target="../media/image3073.png"/><Relationship Id="rId44" Type="http://schemas.openxmlformats.org/officeDocument/2006/relationships/customXml" Target="../ink/ink2869.xml"/><Relationship Id="rId86" Type="http://schemas.openxmlformats.org/officeDocument/2006/relationships/customXml" Target="../ink/ink2890.xml"/><Relationship Id="rId151" Type="http://schemas.openxmlformats.org/officeDocument/2006/relationships/image" Target="../media/image2894.png"/><Relationship Id="rId389" Type="http://schemas.openxmlformats.org/officeDocument/2006/relationships/customXml" Target="../ink/ink3042.xml"/><Relationship Id="rId554" Type="http://schemas.openxmlformats.org/officeDocument/2006/relationships/image" Target="../media/image3094.png"/><Relationship Id="rId596" Type="http://schemas.openxmlformats.org/officeDocument/2006/relationships/image" Target="../media/image3114.png"/><Relationship Id="rId193" Type="http://schemas.openxmlformats.org/officeDocument/2006/relationships/image" Target="../media/image2915.png"/><Relationship Id="rId207" Type="http://schemas.openxmlformats.org/officeDocument/2006/relationships/image" Target="../media/image2922.png"/><Relationship Id="rId249" Type="http://schemas.openxmlformats.org/officeDocument/2006/relationships/customXml" Target="../ink/ink2972.xml"/><Relationship Id="rId414" Type="http://schemas.openxmlformats.org/officeDocument/2006/relationships/image" Target="../media/image3024.png"/><Relationship Id="rId456" Type="http://schemas.openxmlformats.org/officeDocument/2006/relationships/image" Target="../media/image3045.png"/><Relationship Id="rId498" Type="http://schemas.openxmlformats.org/officeDocument/2006/relationships/image" Target="../media/image3066.png"/><Relationship Id="rId621" Type="http://schemas.openxmlformats.org/officeDocument/2006/relationships/customXml" Target="../ink/ink3158.xml"/><Relationship Id="rId13" Type="http://schemas.openxmlformats.org/officeDocument/2006/relationships/image" Target="../media/image2826.png"/><Relationship Id="rId109" Type="http://schemas.openxmlformats.org/officeDocument/2006/relationships/image" Target="../media/image2874.png"/><Relationship Id="rId260" Type="http://schemas.openxmlformats.org/officeDocument/2006/relationships/image" Target="../media/image2948.png"/><Relationship Id="rId316" Type="http://schemas.openxmlformats.org/officeDocument/2006/relationships/image" Target="../media/image2975.png"/><Relationship Id="rId523" Type="http://schemas.openxmlformats.org/officeDocument/2006/relationships/customXml" Target="../ink/ink3109.xml"/><Relationship Id="rId55" Type="http://schemas.openxmlformats.org/officeDocument/2006/relationships/image" Target="../media/image2847.png"/><Relationship Id="rId97" Type="http://schemas.openxmlformats.org/officeDocument/2006/relationships/image" Target="../media/image2868.png"/><Relationship Id="rId120" Type="http://schemas.openxmlformats.org/officeDocument/2006/relationships/customXml" Target="../ink/ink2907.xml"/><Relationship Id="rId358" Type="http://schemas.openxmlformats.org/officeDocument/2006/relationships/image" Target="../media/image2996.png"/><Relationship Id="rId565" Type="http://schemas.openxmlformats.org/officeDocument/2006/relationships/customXml" Target="../ink/ink3130.xml"/><Relationship Id="rId162" Type="http://schemas.openxmlformats.org/officeDocument/2006/relationships/customXml" Target="../ink/ink2928.xml"/><Relationship Id="rId218" Type="http://schemas.openxmlformats.org/officeDocument/2006/relationships/customXml" Target="../ink/ink2956.xml"/><Relationship Id="rId425" Type="http://schemas.openxmlformats.org/officeDocument/2006/relationships/customXml" Target="../ink/ink3060.xml"/><Relationship Id="rId467" Type="http://schemas.openxmlformats.org/officeDocument/2006/relationships/customXml" Target="../ink/ink3081.xml"/><Relationship Id="rId271" Type="http://schemas.openxmlformats.org/officeDocument/2006/relationships/customXml" Target="../ink/ink2983.xml"/><Relationship Id="rId24" Type="http://schemas.openxmlformats.org/officeDocument/2006/relationships/customXml" Target="../ink/ink2859.xml"/><Relationship Id="rId66" Type="http://schemas.openxmlformats.org/officeDocument/2006/relationships/customXml" Target="../ink/ink2880.xml"/><Relationship Id="rId131" Type="http://schemas.openxmlformats.org/officeDocument/2006/relationships/image" Target="../media/image2885.png"/><Relationship Id="rId327" Type="http://schemas.openxmlformats.org/officeDocument/2006/relationships/customXml" Target="../ink/ink3011.xml"/><Relationship Id="rId369" Type="http://schemas.openxmlformats.org/officeDocument/2006/relationships/customXml" Target="../ink/ink3032.xml"/><Relationship Id="rId534" Type="http://schemas.openxmlformats.org/officeDocument/2006/relationships/image" Target="../media/image3084.png"/><Relationship Id="rId576" Type="http://schemas.openxmlformats.org/officeDocument/2006/relationships/image" Target="../media/image3104.png"/><Relationship Id="rId173" Type="http://schemas.openxmlformats.org/officeDocument/2006/relationships/image" Target="../media/image2905.png"/><Relationship Id="rId229" Type="http://schemas.openxmlformats.org/officeDocument/2006/relationships/image" Target="../media/image2933.png"/><Relationship Id="rId380" Type="http://schemas.openxmlformats.org/officeDocument/2006/relationships/image" Target="../media/image3007.png"/><Relationship Id="rId436" Type="http://schemas.openxmlformats.org/officeDocument/2006/relationships/image" Target="../media/image3035.png"/><Relationship Id="rId601" Type="http://schemas.openxmlformats.org/officeDocument/2006/relationships/customXml" Target="../ink/ink3148.xml"/><Relationship Id="rId240" Type="http://schemas.openxmlformats.org/officeDocument/2006/relationships/image" Target="../media/image2938.png"/><Relationship Id="rId478" Type="http://schemas.openxmlformats.org/officeDocument/2006/relationships/image" Target="../media/image3056.png"/><Relationship Id="rId35" Type="http://schemas.openxmlformats.org/officeDocument/2006/relationships/image" Target="../media/image2837.png"/><Relationship Id="rId77" Type="http://schemas.openxmlformats.org/officeDocument/2006/relationships/image" Target="../media/image2858.png"/><Relationship Id="rId100" Type="http://schemas.openxmlformats.org/officeDocument/2006/relationships/customXml" Target="../ink/ink2897.xml"/><Relationship Id="rId282" Type="http://schemas.openxmlformats.org/officeDocument/2006/relationships/image" Target="../media/image2959.png"/><Relationship Id="rId338" Type="http://schemas.openxmlformats.org/officeDocument/2006/relationships/image" Target="../media/image2986.png"/><Relationship Id="rId503" Type="http://schemas.openxmlformats.org/officeDocument/2006/relationships/customXml" Target="../ink/ink3099.xml"/><Relationship Id="rId545" Type="http://schemas.openxmlformats.org/officeDocument/2006/relationships/customXml" Target="../ink/ink3120.xml"/><Relationship Id="rId587" Type="http://schemas.openxmlformats.org/officeDocument/2006/relationships/customXml" Target="../ink/ink3141.xml"/><Relationship Id="rId8" Type="http://schemas.openxmlformats.org/officeDocument/2006/relationships/customXml" Target="../ink/ink2851.xml"/><Relationship Id="rId142" Type="http://schemas.openxmlformats.org/officeDocument/2006/relationships/customXml" Target="../ink/ink2918.xml"/><Relationship Id="rId184" Type="http://schemas.openxmlformats.org/officeDocument/2006/relationships/customXml" Target="../ink/ink2939.xml"/><Relationship Id="rId391" Type="http://schemas.openxmlformats.org/officeDocument/2006/relationships/customXml" Target="../ink/ink3043.xml"/><Relationship Id="rId405" Type="http://schemas.openxmlformats.org/officeDocument/2006/relationships/customXml" Target="../ink/ink3050.xml"/><Relationship Id="rId447" Type="http://schemas.openxmlformats.org/officeDocument/2006/relationships/customXml" Target="../ink/ink3071.xml"/><Relationship Id="rId612" Type="http://schemas.openxmlformats.org/officeDocument/2006/relationships/image" Target="../media/image3122.png"/><Relationship Id="rId251" Type="http://schemas.openxmlformats.org/officeDocument/2006/relationships/customXml" Target="../ink/ink2973.xml"/><Relationship Id="rId489" Type="http://schemas.openxmlformats.org/officeDocument/2006/relationships/customXml" Target="../ink/ink3092.xml"/><Relationship Id="rId46" Type="http://schemas.openxmlformats.org/officeDocument/2006/relationships/customXml" Target="../ink/ink2870.xml"/><Relationship Id="rId293" Type="http://schemas.openxmlformats.org/officeDocument/2006/relationships/customXml" Target="../ink/ink2994.xml"/><Relationship Id="rId307" Type="http://schemas.openxmlformats.org/officeDocument/2006/relationships/customXml" Target="../ink/ink3001.xml"/><Relationship Id="rId349" Type="http://schemas.openxmlformats.org/officeDocument/2006/relationships/customXml" Target="../ink/ink3022.xml"/><Relationship Id="rId514" Type="http://schemas.openxmlformats.org/officeDocument/2006/relationships/image" Target="../media/image3074.png"/><Relationship Id="rId556" Type="http://schemas.openxmlformats.org/officeDocument/2006/relationships/image" Target="../media/image3095.png"/><Relationship Id="rId88" Type="http://schemas.openxmlformats.org/officeDocument/2006/relationships/customXml" Target="../ink/ink2891.xml"/><Relationship Id="rId111" Type="http://schemas.openxmlformats.org/officeDocument/2006/relationships/image" Target="../media/image2875.png"/><Relationship Id="rId153" Type="http://schemas.openxmlformats.org/officeDocument/2006/relationships/image" Target="../media/image2895.png"/><Relationship Id="rId195" Type="http://schemas.openxmlformats.org/officeDocument/2006/relationships/image" Target="../media/image2916.png"/><Relationship Id="rId209" Type="http://schemas.openxmlformats.org/officeDocument/2006/relationships/image" Target="../media/image2923.png"/><Relationship Id="rId360" Type="http://schemas.openxmlformats.org/officeDocument/2006/relationships/image" Target="../media/image2997.png"/><Relationship Id="rId416" Type="http://schemas.openxmlformats.org/officeDocument/2006/relationships/image" Target="../media/image3025.png"/><Relationship Id="rId598" Type="http://schemas.openxmlformats.org/officeDocument/2006/relationships/image" Target="../media/image3115.png"/><Relationship Id="rId220" Type="http://schemas.openxmlformats.org/officeDocument/2006/relationships/customXml" Target="../ink/ink2957.xml"/><Relationship Id="rId458" Type="http://schemas.openxmlformats.org/officeDocument/2006/relationships/image" Target="../media/image3046.png"/><Relationship Id="rId15" Type="http://schemas.openxmlformats.org/officeDocument/2006/relationships/image" Target="../media/image2827.png"/><Relationship Id="rId57" Type="http://schemas.openxmlformats.org/officeDocument/2006/relationships/image" Target="../media/image2848.png"/><Relationship Id="rId262" Type="http://schemas.openxmlformats.org/officeDocument/2006/relationships/image" Target="../media/image2949.png"/><Relationship Id="rId318" Type="http://schemas.openxmlformats.org/officeDocument/2006/relationships/image" Target="../media/image2976.png"/><Relationship Id="rId525" Type="http://schemas.openxmlformats.org/officeDocument/2006/relationships/customXml" Target="../ink/ink3110.xml"/><Relationship Id="rId567" Type="http://schemas.openxmlformats.org/officeDocument/2006/relationships/customXml" Target="../ink/ink3131.xml"/><Relationship Id="rId99" Type="http://schemas.openxmlformats.org/officeDocument/2006/relationships/image" Target="../media/image2869.png"/><Relationship Id="rId122" Type="http://schemas.openxmlformats.org/officeDocument/2006/relationships/customXml" Target="../ink/ink2908.xml"/><Relationship Id="rId164" Type="http://schemas.openxmlformats.org/officeDocument/2006/relationships/customXml" Target="../ink/ink2929.xml"/><Relationship Id="rId371" Type="http://schemas.openxmlformats.org/officeDocument/2006/relationships/customXml" Target="../ink/ink3033.xml"/><Relationship Id="rId427" Type="http://schemas.openxmlformats.org/officeDocument/2006/relationships/customXml" Target="../ink/ink3061.xml"/><Relationship Id="rId469" Type="http://schemas.openxmlformats.org/officeDocument/2006/relationships/customXml" Target="../ink/ink3082.xml"/><Relationship Id="rId26" Type="http://schemas.openxmlformats.org/officeDocument/2006/relationships/customXml" Target="../ink/ink2860.xml"/><Relationship Id="rId231" Type="http://schemas.openxmlformats.org/officeDocument/2006/relationships/customXml" Target="../ink/ink2963.xml"/><Relationship Id="rId273" Type="http://schemas.openxmlformats.org/officeDocument/2006/relationships/customXml" Target="../ink/ink2984.xml"/><Relationship Id="rId329" Type="http://schemas.openxmlformats.org/officeDocument/2006/relationships/customXml" Target="../ink/ink3012.xml"/><Relationship Id="rId480" Type="http://schemas.openxmlformats.org/officeDocument/2006/relationships/image" Target="../media/image3057.png"/><Relationship Id="rId536" Type="http://schemas.openxmlformats.org/officeDocument/2006/relationships/image" Target="../media/image3085.png"/><Relationship Id="rId68" Type="http://schemas.openxmlformats.org/officeDocument/2006/relationships/customXml" Target="../ink/ink2881.xml"/><Relationship Id="rId133" Type="http://schemas.openxmlformats.org/officeDocument/2006/relationships/image" Target="../media/image2886.png"/><Relationship Id="rId175" Type="http://schemas.openxmlformats.org/officeDocument/2006/relationships/image" Target="../media/image2906.png"/><Relationship Id="rId340" Type="http://schemas.openxmlformats.org/officeDocument/2006/relationships/image" Target="../media/image2987.png"/><Relationship Id="rId578" Type="http://schemas.openxmlformats.org/officeDocument/2006/relationships/image" Target="../media/image3105.png"/><Relationship Id="rId200" Type="http://schemas.openxmlformats.org/officeDocument/2006/relationships/customXml" Target="../ink/ink2947.xml"/><Relationship Id="rId382" Type="http://schemas.openxmlformats.org/officeDocument/2006/relationships/image" Target="../media/image3008.png"/><Relationship Id="rId438" Type="http://schemas.openxmlformats.org/officeDocument/2006/relationships/image" Target="../media/image3036.png"/><Relationship Id="rId603" Type="http://schemas.openxmlformats.org/officeDocument/2006/relationships/customXml" Target="../ink/ink3149.xml"/><Relationship Id="rId242" Type="http://schemas.openxmlformats.org/officeDocument/2006/relationships/image" Target="../media/image2939.png"/><Relationship Id="rId284" Type="http://schemas.openxmlformats.org/officeDocument/2006/relationships/image" Target="../media/image2960.png"/><Relationship Id="rId491" Type="http://schemas.openxmlformats.org/officeDocument/2006/relationships/customXml" Target="../ink/ink3093.xml"/><Relationship Id="rId505" Type="http://schemas.openxmlformats.org/officeDocument/2006/relationships/customXml" Target="../ink/ink3100.xml"/><Relationship Id="rId37" Type="http://schemas.openxmlformats.org/officeDocument/2006/relationships/image" Target="../media/image2838.png"/><Relationship Id="rId79" Type="http://schemas.openxmlformats.org/officeDocument/2006/relationships/image" Target="../media/image2859.png"/><Relationship Id="rId102" Type="http://schemas.openxmlformats.org/officeDocument/2006/relationships/customXml" Target="../ink/ink2898.xml"/><Relationship Id="rId144" Type="http://schemas.openxmlformats.org/officeDocument/2006/relationships/customXml" Target="../ink/ink2919.xml"/><Relationship Id="rId547" Type="http://schemas.openxmlformats.org/officeDocument/2006/relationships/customXml" Target="../ink/ink3121.xml"/><Relationship Id="rId589" Type="http://schemas.openxmlformats.org/officeDocument/2006/relationships/customXml" Target="../ink/ink3142.xml"/><Relationship Id="rId90" Type="http://schemas.openxmlformats.org/officeDocument/2006/relationships/customXml" Target="../ink/ink2892.xml"/><Relationship Id="rId186" Type="http://schemas.openxmlformats.org/officeDocument/2006/relationships/customXml" Target="../ink/ink2940.xml"/><Relationship Id="rId351" Type="http://schemas.openxmlformats.org/officeDocument/2006/relationships/customXml" Target="../ink/ink3023.xml"/><Relationship Id="rId393" Type="http://schemas.openxmlformats.org/officeDocument/2006/relationships/customXml" Target="../ink/ink3044.xml"/><Relationship Id="rId407" Type="http://schemas.openxmlformats.org/officeDocument/2006/relationships/customXml" Target="../ink/ink3051.xml"/><Relationship Id="rId449" Type="http://schemas.openxmlformats.org/officeDocument/2006/relationships/customXml" Target="../ink/ink3072.xml"/><Relationship Id="rId614" Type="http://schemas.openxmlformats.org/officeDocument/2006/relationships/image" Target="../media/image3123.png"/><Relationship Id="rId211" Type="http://schemas.openxmlformats.org/officeDocument/2006/relationships/image" Target="../media/image2924.png"/><Relationship Id="rId253" Type="http://schemas.openxmlformats.org/officeDocument/2006/relationships/customXml" Target="../ink/ink2974.xml"/><Relationship Id="rId295" Type="http://schemas.openxmlformats.org/officeDocument/2006/relationships/customXml" Target="../ink/ink2995.xml"/><Relationship Id="rId309" Type="http://schemas.openxmlformats.org/officeDocument/2006/relationships/customXml" Target="../ink/ink3002.xml"/><Relationship Id="rId460" Type="http://schemas.openxmlformats.org/officeDocument/2006/relationships/image" Target="../media/image3047.png"/><Relationship Id="rId516" Type="http://schemas.openxmlformats.org/officeDocument/2006/relationships/image" Target="../media/image3075.png"/><Relationship Id="rId48" Type="http://schemas.openxmlformats.org/officeDocument/2006/relationships/customXml" Target="../ink/ink2871.xml"/><Relationship Id="rId113" Type="http://schemas.openxmlformats.org/officeDocument/2006/relationships/image" Target="../media/image2876.png"/><Relationship Id="rId320" Type="http://schemas.openxmlformats.org/officeDocument/2006/relationships/image" Target="../media/image2977.png"/><Relationship Id="rId558" Type="http://schemas.openxmlformats.org/officeDocument/2006/relationships/image" Target="../media/image3096.png"/><Relationship Id="rId155" Type="http://schemas.openxmlformats.org/officeDocument/2006/relationships/image" Target="../media/image2896.png"/><Relationship Id="rId197" Type="http://schemas.openxmlformats.org/officeDocument/2006/relationships/image" Target="../media/image2917.png"/><Relationship Id="rId362" Type="http://schemas.openxmlformats.org/officeDocument/2006/relationships/image" Target="../media/image2998.png"/><Relationship Id="rId418" Type="http://schemas.openxmlformats.org/officeDocument/2006/relationships/image" Target="../media/image3026.png"/><Relationship Id="rId222" Type="http://schemas.openxmlformats.org/officeDocument/2006/relationships/customXml" Target="../ink/ink2958.xml"/><Relationship Id="rId264" Type="http://schemas.openxmlformats.org/officeDocument/2006/relationships/image" Target="../media/image2950.png"/><Relationship Id="rId471" Type="http://schemas.openxmlformats.org/officeDocument/2006/relationships/customXml" Target="../ink/ink3083.xml"/><Relationship Id="rId17" Type="http://schemas.openxmlformats.org/officeDocument/2006/relationships/image" Target="../media/image2828.png"/><Relationship Id="rId59" Type="http://schemas.openxmlformats.org/officeDocument/2006/relationships/image" Target="../media/image2849.png"/><Relationship Id="rId124" Type="http://schemas.openxmlformats.org/officeDocument/2006/relationships/customXml" Target="../ink/ink2909.xml"/><Relationship Id="rId527" Type="http://schemas.openxmlformats.org/officeDocument/2006/relationships/customXml" Target="../ink/ink3111.xml"/><Relationship Id="rId569" Type="http://schemas.openxmlformats.org/officeDocument/2006/relationships/customXml" Target="../ink/ink3132.xml"/><Relationship Id="rId70" Type="http://schemas.openxmlformats.org/officeDocument/2006/relationships/customXml" Target="../ink/ink2882.xml"/><Relationship Id="rId166" Type="http://schemas.openxmlformats.org/officeDocument/2006/relationships/customXml" Target="../ink/ink2930.xml"/><Relationship Id="rId331" Type="http://schemas.openxmlformats.org/officeDocument/2006/relationships/customXml" Target="../ink/ink3013.xml"/><Relationship Id="rId373" Type="http://schemas.openxmlformats.org/officeDocument/2006/relationships/customXml" Target="../ink/ink3034.xml"/><Relationship Id="rId429" Type="http://schemas.openxmlformats.org/officeDocument/2006/relationships/customXml" Target="../ink/ink3062.xml"/><Relationship Id="rId580" Type="http://schemas.openxmlformats.org/officeDocument/2006/relationships/image" Target="../media/image3106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964.xml"/><Relationship Id="rId440" Type="http://schemas.openxmlformats.org/officeDocument/2006/relationships/image" Target="../media/image3037.png"/><Relationship Id="rId28" Type="http://schemas.openxmlformats.org/officeDocument/2006/relationships/customXml" Target="../ink/ink2861.xml"/><Relationship Id="rId275" Type="http://schemas.openxmlformats.org/officeDocument/2006/relationships/customXml" Target="../ink/ink2985.xml"/><Relationship Id="rId300" Type="http://schemas.openxmlformats.org/officeDocument/2006/relationships/image" Target="../media/image2968.png"/><Relationship Id="rId482" Type="http://schemas.openxmlformats.org/officeDocument/2006/relationships/image" Target="../media/image3058.png"/><Relationship Id="rId538" Type="http://schemas.openxmlformats.org/officeDocument/2006/relationships/image" Target="../media/image3086.png"/><Relationship Id="rId81" Type="http://schemas.openxmlformats.org/officeDocument/2006/relationships/image" Target="../media/image2860.png"/><Relationship Id="rId135" Type="http://schemas.openxmlformats.org/officeDocument/2006/relationships/image" Target="../media/image2887.png"/><Relationship Id="rId177" Type="http://schemas.openxmlformats.org/officeDocument/2006/relationships/image" Target="../media/image2907.png"/><Relationship Id="rId342" Type="http://schemas.openxmlformats.org/officeDocument/2006/relationships/image" Target="../media/image2988.png"/><Relationship Id="rId384" Type="http://schemas.openxmlformats.org/officeDocument/2006/relationships/image" Target="../media/image3009.png"/><Relationship Id="rId591" Type="http://schemas.openxmlformats.org/officeDocument/2006/relationships/customXml" Target="../ink/ink3143.xml"/><Relationship Id="rId605" Type="http://schemas.openxmlformats.org/officeDocument/2006/relationships/customXml" Target="../ink/ink3150.xml"/><Relationship Id="rId202" Type="http://schemas.openxmlformats.org/officeDocument/2006/relationships/customXml" Target="../ink/ink2948.xml"/><Relationship Id="rId244" Type="http://schemas.openxmlformats.org/officeDocument/2006/relationships/image" Target="../media/image2940.png"/><Relationship Id="rId39" Type="http://schemas.openxmlformats.org/officeDocument/2006/relationships/image" Target="../media/image2839.png"/><Relationship Id="rId286" Type="http://schemas.openxmlformats.org/officeDocument/2006/relationships/image" Target="../media/image2961.png"/><Relationship Id="rId451" Type="http://schemas.openxmlformats.org/officeDocument/2006/relationships/customXml" Target="../ink/ink3073.xml"/><Relationship Id="rId493" Type="http://schemas.openxmlformats.org/officeDocument/2006/relationships/customXml" Target="../ink/ink3094.xml"/><Relationship Id="rId507" Type="http://schemas.openxmlformats.org/officeDocument/2006/relationships/customXml" Target="../ink/ink3101.xml"/><Relationship Id="rId549" Type="http://schemas.openxmlformats.org/officeDocument/2006/relationships/customXml" Target="../ink/ink3122.xml"/><Relationship Id="rId50" Type="http://schemas.openxmlformats.org/officeDocument/2006/relationships/customXml" Target="../ink/ink2872.xml"/><Relationship Id="rId104" Type="http://schemas.openxmlformats.org/officeDocument/2006/relationships/customXml" Target="../ink/ink2899.xml"/><Relationship Id="rId146" Type="http://schemas.openxmlformats.org/officeDocument/2006/relationships/customXml" Target="../ink/ink2920.xml"/><Relationship Id="rId188" Type="http://schemas.openxmlformats.org/officeDocument/2006/relationships/customXml" Target="../ink/ink2941.xml"/><Relationship Id="rId311" Type="http://schemas.openxmlformats.org/officeDocument/2006/relationships/customXml" Target="../ink/ink3003.xml"/><Relationship Id="rId353" Type="http://schemas.openxmlformats.org/officeDocument/2006/relationships/customXml" Target="../ink/ink3024.xml"/><Relationship Id="rId395" Type="http://schemas.openxmlformats.org/officeDocument/2006/relationships/customXml" Target="../ink/ink3045.xml"/><Relationship Id="rId409" Type="http://schemas.openxmlformats.org/officeDocument/2006/relationships/customXml" Target="../ink/ink3052.xml"/><Relationship Id="rId560" Type="http://schemas.openxmlformats.org/officeDocument/2006/relationships/image" Target="../media/image3097.png"/><Relationship Id="rId92" Type="http://schemas.openxmlformats.org/officeDocument/2006/relationships/customXml" Target="../ink/ink2893.xml"/><Relationship Id="rId213" Type="http://schemas.openxmlformats.org/officeDocument/2006/relationships/image" Target="../media/image2925.png"/><Relationship Id="rId420" Type="http://schemas.openxmlformats.org/officeDocument/2006/relationships/image" Target="../media/image3027.png"/><Relationship Id="rId616" Type="http://schemas.openxmlformats.org/officeDocument/2006/relationships/image" Target="../media/image3124.png"/><Relationship Id="rId255" Type="http://schemas.openxmlformats.org/officeDocument/2006/relationships/customXml" Target="../ink/ink2975.xml"/><Relationship Id="rId297" Type="http://schemas.openxmlformats.org/officeDocument/2006/relationships/customXml" Target="../ink/ink2996.xml"/><Relationship Id="rId462" Type="http://schemas.openxmlformats.org/officeDocument/2006/relationships/image" Target="../media/image3048.png"/><Relationship Id="rId518" Type="http://schemas.openxmlformats.org/officeDocument/2006/relationships/image" Target="../media/image3076.png"/><Relationship Id="rId115" Type="http://schemas.openxmlformats.org/officeDocument/2006/relationships/image" Target="../media/image2877.png"/><Relationship Id="rId157" Type="http://schemas.openxmlformats.org/officeDocument/2006/relationships/image" Target="../media/image2897.png"/><Relationship Id="rId322" Type="http://schemas.openxmlformats.org/officeDocument/2006/relationships/image" Target="../media/image2978.png"/><Relationship Id="rId364" Type="http://schemas.openxmlformats.org/officeDocument/2006/relationships/image" Target="../media/image2999.png"/><Relationship Id="rId61" Type="http://schemas.openxmlformats.org/officeDocument/2006/relationships/image" Target="../media/image2850.png"/><Relationship Id="rId199" Type="http://schemas.openxmlformats.org/officeDocument/2006/relationships/image" Target="../media/image2918.png"/><Relationship Id="rId571" Type="http://schemas.openxmlformats.org/officeDocument/2006/relationships/customXml" Target="../ink/ink3133.xml"/><Relationship Id="rId19" Type="http://schemas.openxmlformats.org/officeDocument/2006/relationships/image" Target="../media/image2829.png"/><Relationship Id="rId224" Type="http://schemas.openxmlformats.org/officeDocument/2006/relationships/customXml" Target="../ink/ink2959.xml"/><Relationship Id="rId266" Type="http://schemas.openxmlformats.org/officeDocument/2006/relationships/image" Target="../media/image2951.png"/><Relationship Id="rId431" Type="http://schemas.openxmlformats.org/officeDocument/2006/relationships/customXml" Target="../ink/ink3063.xml"/><Relationship Id="rId473" Type="http://schemas.openxmlformats.org/officeDocument/2006/relationships/customXml" Target="../ink/ink3084.xml"/><Relationship Id="rId529" Type="http://schemas.openxmlformats.org/officeDocument/2006/relationships/customXml" Target="../ink/ink3112.xml"/><Relationship Id="rId30" Type="http://schemas.openxmlformats.org/officeDocument/2006/relationships/customXml" Target="../ink/ink2862.xml"/><Relationship Id="rId126" Type="http://schemas.openxmlformats.org/officeDocument/2006/relationships/customXml" Target="../ink/ink2910.xml"/><Relationship Id="rId168" Type="http://schemas.openxmlformats.org/officeDocument/2006/relationships/customXml" Target="../ink/ink2931.xml"/><Relationship Id="rId333" Type="http://schemas.openxmlformats.org/officeDocument/2006/relationships/customXml" Target="../ink/ink3014.xml"/><Relationship Id="rId540" Type="http://schemas.openxmlformats.org/officeDocument/2006/relationships/image" Target="../media/image3087.png"/><Relationship Id="rId72" Type="http://schemas.openxmlformats.org/officeDocument/2006/relationships/customXml" Target="../ink/ink2883.xml"/><Relationship Id="rId375" Type="http://schemas.openxmlformats.org/officeDocument/2006/relationships/customXml" Target="../ink/ink3035.xml"/><Relationship Id="rId582" Type="http://schemas.openxmlformats.org/officeDocument/2006/relationships/image" Target="../media/image3107.png"/><Relationship Id="rId3" Type="http://schemas.openxmlformats.org/officeDocument/2006/relationships/image" Target="../media/image2821.png"/><Relationship Id="rId235" Type="http://schemas.openxmlformats.org/officeDocument/2006/relationships/customXml" Target="../ink/ink2965.xml"/><Relationship Id="rId277" Type="http://schemas.openxmlformats.org/officeDocument/2006/relationships/customXml" Target="../ink/ink2986.xml"/><Relationship Id="rId400" Type="http://schemas.openxmlformats.org/officeDocument/2006/relationships/image" Target="../media/image3017.png"/><Relationship Id="rId442" Type="http://schemas.openxmlformats.org/officeDocument/2006/relationships/image" Target="../media/image3038.png"/><Relationship Id="rId484" Type="http://schemas.openxmlformats.org/officeDocument/2006/relationships/image" Target="../media/image3059.png"/><Relationship Id="rId137" Type="http://schemas.openxmlformats.org/officeDocument/2006/relationships/image" Target="../media/image188.png"/><Relationship Id="rId302" Type="http://schemas.openxmlformats.org/officeDocument/2006/relationships/image" Target="../media/image12.png"/><Relationship Id="rId344" Type="http://schemas.openxmlformats.org/officeDocument/2006/relationships/image" Target="../media/image2989.png"/><Relationship Id="rId41" Type="http://schemas.openxmlformats.org/officeDocument/2006/relationships/image" Target="../media/image2840.png"/><Relationship Id="rId83" Type="http://schemas.openxmlformats.org/officeDocument/2006/relationships/image" Target="../media/image2861.png"/><Relationship Id="rId179" Type="http://schemas.openxmlformats.org/officeDocument/2006/relationships/image" Target="../media/image2908.png"/><Relationship Id="rId386" Type="http://schemas.openxmlformats.org/officeDocument/2006/relationships/image" Target="../media/image3010.png"/><Relationship Id="rId551" Type="http://schemas.openxmlformats.org/officeDocument/2006/relationships/customXml" Target="../ink/ink3123.xml"/><Relationship Id="rId593" Type="http://schemas.openxmlformats.org/officeDocument/2006/relationships/customXml" Target="../ink/ink3144.xml"/><Relationship Id="rId607" Type="http://schemas.openxmlformats.org/officeDocument/2006/relationships/customXml" Target="../ink/ink3151.xml"/><Relationship Id="rId190" Type="http://schemas.openxmlformats.org/officeDocument/2006/relationships/customXml" Target="../ink/ink2942.xml"/><Relationship Id="rId204" Type="http://schemas.openxmlformats.org/officeDocument/2006/relationships/customXml" Target="../ink/ink2949.xml"/><Relationship Id="rId246" Type="http://schemas.openxmlformats.org/officeDocument/2006/relationships/image" Target="../media/image2941.png"/><Relationship Id="rId288" Type="http://schemas.openxmlformats.org/officeDocument/2006/relationships/image" Target="../media/image2962.png"/><Relationship Id="rId411" Type="http://schemas.openxmlformats.org/officeDocument/2006/relationships/customXml" Target="../ink/ink3053.xml"/><Relationship Id="rId453" Type="http://schemas.openxmlformats.org/officeDocument/2006/relationships/customXml" Target="../ink/ink3074.xml"/><Relationship Id="rId509" Type="http://schemas.openxmlformats.org/officeDocument/2006/relationships/customXml" Target="../ink/ink3102.xml"/><Relationship Id="rId106" Type="http://schemas.openxmlformats.org/officeDocument/2006/relationships/customXml" Target="../ink/ink2900.xml"/><Relationship Id="rId313" Type="http://schemas.openxmlformats.org/officeDocument/2006/relationships/customXml" Target="../ink/ink3004.xml"/><Relationship Id="rId495" Type="http://schemas.openxmlformats.org/officeDocument/2006/relationships/customXml" Target="../ink/ink3095.xml"/><Relationship Id="rId10" Type="http://schemas.openxmlformats.org/officeDocument/2006/relationships/customXml" Target="../ink/ink2852.xml"/><Relationship Id="rId52" Type="http://schemas.openxmlformats.org/officeDocument/2006/relationships/customXml" Target="../ink/ink2873.xml"/><Relationship Id="rId94" Type="http://schemas.openxmlformats.org/officeDocument/2006/relationships/customXml" Target="../ink/ink2894.xml"/><Relationship Id="rId148" Type="http://schemas.openxmlformats.org/officeDocument/2006/relationships/customXml" Target="../ink/ink2921.xml"/><Relationship Id="rId355" Type="http://schemas.openxmlformats.org/officeDocument/2006/relationships/customXml" Target="../ink/ink3025.xml"/><Relationship Id="rId397" Type="http://schemas.openxmlformats.org/officeDocument/2006/relationships/customXml" Target="../ink/ink3046.xml"/><Relationship Id="rId520" Type="http://schemas.openxmlformats.org/officeDocument/2006/relationships/image" Target="../media/image3077.png"/><Relationship Id="rId562" Type="http://schemas.openxmlformats.org/officeDocument/2006/relationships/image" Target="../media/image3098.png"/><Relationship Id="rId618" Type="http://schemas.openxmlformats.org/officeDocument/2006/relationships/image" Target="../media/image3125.png"/><Relationship Id="rId215" Type="http://schemas.openxmlformats.org/officeDocument/2006/relationships/image" Target="../media/image2926.png"/><Relationship Id="rId257" Type="http://schemas.openxmlformats.org/officeDocument/2006/relationships/customXml" Target="../ink/ink2976.xml"/><Relationship Id="rId422" Type="http://schemas.openxmlformats.org/officeDocument/2006/relationships/image" Target="../media/image3028.png"/><Relationship Id="rId464" Type="http://schemas.openxmlformats.org/officeDocument/2006/relationships/image" Target="../media/image3049.png"/><Relationship Id="rId299" Type="http://schemas.openxmlformats.org/officeDocument/2006/relationships/customXml" Target="../ink/ink2997.xml"/><Relationship Id="rId63" Type="http://schemas.openxmlformats.org/officeDocument/2006/relationships/image" Target="../media/image2851.png"/><Relationship Id="rId159" Type="http://schemas.openxmlformats.org/officeDocument/2006/relationships/image" Target="../media/image2898.png"/><Relationship Id="rId366" Type="http://schemas.openxmlformats.org/officeDocument/2006/relationships/image" Target="../media/image3000.png"/><Relationship Id="rId573" Type="http://schemas.openxmlformats.org/officeDocument/2006/relationships/customXml" Target="../ink/ink3134.xml"/><Relationship Id="rId226" Type="http://schemas.openxmlformats.org/officeDocument/2006/relationships/customXml" Target="../ink/ink2960.xml"/><Relationship Id="rId433" Type="http://schemas.openxmlformats.org/officeDocument/2006/relationships/customXml" Target="../ink/ink3064.xml"/><Relationship Id="rId74" Type="http://schemas.openxmlformats.org/officeDocument/2006/relationships/customXml" Target="../ink/ink2884.xml"/><Relationship Id="rId377" Type="http://schemas.openxmlformats.org/officeDocument/2006/relationships/customXml" Target="../ink/ink3036.xml"/><Relationship Id="rId500" Type="http://schemas.openxmlformats.org/officeDocument/2006/relationships/image" Target="../media/image3067.png"/><Relationship Id="rId584" Type="http://schemas.openxmlformats.org/officeDocument/2006/relationships/image" Target="../media/image3108.png"/><Relationship Id="rId5" Type="http://schemas.openxmlformats.org/officeDocument/2006/relationships/image" Target="../media/image2822.png"/><Relationship Id="rId237" Type="http://schemas.openxmlformats.org/officeDocument/2006/relationships/customXml" Target="../ink/ink2966.xml"/><Relationship Id="rId444" Type="http://schemas.openxmlformats.org/officeDocument/2006/relationships/image" Target="../media/image3039.png"/><Relationship Id="rId290" Type="http://schemas.openxmlformats.org/officeDocument/2006/relationships/image" Target="../media/image2963.png"/><Relationship Id="rId304" Type="http://schemas.openxmlformats.org/officeDocument/2006/relationships/image" Target="../media/image2969.png"/><Relationship Id="rId388" Type="http://schemas.openxmlformats.org/officeDocument/2006/relationships/image" Target="../media/image3011.png"/><Relationship Id="rId511" Type="http://schemas.openxmlformats.org/officeDocument/2006/relationships/customXml" Target="../ink/ink3103.xml"/><Relationship Id="rId609" Type="http://schemas.openxmlformats.org/officeDocument/2006/relationships/customXml" Target="../ink/ink3152.xml"/><Relationship Id="rId85" Type="http://schemas.openxmlformats.org/officeDocument/2006/relationships/image" Target="../media/image2862.png"/><Relationship Id="rId150" Type="http://schemas.openxmlformats.org/officeDocument/2006/relationships/customXml" Target="../ink/ink2922.xml"/><Relationship Id="rId595" Type="http://schemas.openxmlformats.org/officeDocument/2006/relationships/customXml" Target="../ink/ink3145.xml"/><Relationship Id="rId248" Type="http://schemas.openxmlformats.org/officeDocument/2006/relationships/image" Target="../media/image2942.png"/><Relationship Id="rId455" Type="http://schemas.openxmlformats.org/officeDocument/2006/relationships/customXml" Target="../ink/ink3075.xml"/><Relationship Id="rId12" Type="http://schemas.openxmlformats.org/officeDocument/2006/relationships/customXml" Target="../ink/ink2853.xml"/><Relationship Id="rId108" Type="http://schemas.openxmlformats.org/officeDocument/2006/relationships/customXml" Target="../ink/ink2901.xml"/><Relationship Id="rId315" Type="http://schemas.openxmlformats.org/officeDocument/2006/relationships/customXml" Target="../ink/ink3005.xml"/><Relationship Id="rId522" Type="http://schemas.openxmlformats.org/officeDocument/2006/relationships/image" Target="../media/image3078.png"/><Relationship Id="rId96" Type="http://schemas.openxmlformats.org/officeDocument/2006/relationships/customXml" Target="../ink/ink2895.xml"/><Relationship Id="rId161" Type="http://schemas.openxmlformats.org/officeDocument/2006/relationships/image" Target="../media/image2899.png"/><Relationship Id="rId399" Type="http://schemas.openxmlformats.org/officeDocument/2006/relationships/customXml" Target="../ink/ink3047.xml"/><Relationship Id="rId259" Type="http://schemas.openxmlformats.org/officeDocument/2006/relationships/customXml" Target="../ink/ink2977.xml"/><Relationship Id="rId466" Type="http://schemas.openxmlformats.org/officeDocument/2006/relationships/image" Target="../media/image3050.png"/><Relationship Id="rId23" Type="http://schemas.openxmlformats.org/officeDocument/2006/relationships/image" Target="../media/image2831.png"/><Relationship Id="rId119" Type="http://schemas.openxmlformats.org/officeDocument/2006/relationships/image" Target="../media/image2879.png"/><Relationship Id="rId326" Type="http://schemas.openxmlformats.org/officeDocument/2006/relationships/image" Target="../media/image2980.png"/><Relationship Id="rId533" Type="http://schemas.openxmlformats.org/officeDocument/2006/relationships/customXml" Target="../ink/ink3114.xml"/><Relationship Id="rId172" Type="http://schemas.openxmlformats.org/officeDocument/2006/relationships/customXml" Target="../ink/ink2933.xml"/><Relationship Id="rId477" Type="http://schemas.openxmlformats.org/officeDocument/2006/relationships/customXml" Target="../ink/ink3086.xml"/><Relationship Id="rId600" Type="http://schemas.openxmlformats.org/officeDocument/2006/relationships/image" Target="../media/image3116.png"/><Relationship Id="rId337" Type="http://schemas.openxmlformats.org/officeDocument/2006/relationships/customXml" Target="../ink/ink3016.xml"/><Relationship Id="rId34" Type="http://schemas.openxmlformats.org/officeDocument/2006/relationships/customXml" Target="../ink/ink2864.xml"/><Relationship Id="rId544" Type="http://schemas.openxmlformats.org/officeDocument/2006/relationships/image" Target="../media/image3089.png"/><Relationship Id="rId183" Type="http://schemas.openxmlformats.org/officeDocument/2006/relationships/image" Target="../media/image2910.png"/><Relationship Id="rId390" Type="http://schemas.openxmlformats.org/officeDocument/2006/relationships/image" Target="../media/image3012.png"/><Relationship Id="rId404" Type="http://schemas.openxmlformats.org/officeDocument/2006/relationships/image" Target="../media/image3019.png"/><Relationship Id="rId611" Type="http://schemas.openxmlformats.org/officeDocument/2006/relationships/customXml" Target="../ink/ink3153.xml"/><Relationship Id="rId250" Type="http://schemas.openxmlformats.org/officeDocument/2006/relationships/image" Target="../media/image2943.png"/><Relationship Id="rId488" Type="http://schemas.openxmlformats.org/officeDocument/2006/relationships/image" Target="../media/image3061.png"/><Relationship Id="rId45" Type="http://schemas.openxmlformats.org/officeDocument/2006/relationships/image" Target="../media/image2842.png"/><Relationship Id="rId110" Type="http://schemas.openxmlformats.org/officeDocument/2006/relationships/customXml" Target="../ink/ink2902.xml"/><Relationship Id="rId348" Type="http://schemas.openxmlformats.org/officeDocument/2006/relationships/image" Target="../media/image2991.png"/><Relationship Id="rId555" Type="http://schemas.openxmlformats.org/officeDocument/2006/relationships/customXml" Target="../ink/ink3125.xml"/><Relationship Id="rId194" Type="http://schemas.openxmlformats.org/officeDocument/2006/relationships/customXml" Target="../ink/ink2944.xml"/><Relationship Id="rId208" Type="http://schemas.openxmlformats.org/officeDocument/2006/relationships/customXml" Target="../ink/ink2951.xml"/><Relationship Id="rId415" Type="http://schemas.openxmlformats.org/officeDocument/2006/relationships/customXml" Target="../ink/ink3055.xml"/><Relationship Id="rId622" Type="http://schemas.openxmlformats.org/officeDocument/2006/relationships/image" Target="../media/image3127.png"/><Relationship Id="rId261" Type="http://schemas.openxmlformats.org/officeDocument/2006/relationships/customXml" Target="../ink/ink2978.xml"/><Relationship Id="rId499" Type="http://schemas.openxmlformats.org/officeDocument/2006/relationships/customXml" Target="../ink/ink3097.xml"/><Relationship Id="rId56" Type="http://schemas.openxmlformats.org/officeDocument/2006/relationships/customXml" Target="../ink/ink2875.xml"/><Relationship Id="rId359" Type="http://schemas.openxmlformats.org/officeDocument/2006/relationships/customXml" Target="../ink/ink3027.xml"/><Relationship Id="rId566" Type="http://schemas.openxmlformats.org/officeDocument/2006/relationships/image" Target="../media/image3100.png"/><Relationship Id="rId121" Type="http://schemas.openxmlformats.org/officeDocument/2006/relationships/image" Target="../media/image2880.png"/><Relationship Id="rId219" Type="http://schemas.openxmlformats.org/officeDocument/2006/relationships/image" Target="../media/image2928.png"/><Relationship Id="rId426" Type="http://schemas.openxmlformats.org/officeDocument/2006/relationships/image" Target="../media/image3030.png"/><Relationship Id="rId67" Type="http://schemas.openxmlformats.org/officeDocument/2006/relationships/image" Target="../media/image2853.png"/><Relationship Id="rId272" Type="http://schemas.openxmlformats.org/officeDocument/2006/relationships/image" Target="../media/image2954.png"/><Relationship Id="rId577" Type="http://schemas.openxmlformats.org/officeDocument/2006/relationships/customXml" Target="../ink/ink3136.xml"/><Relationship Id="rId132" Type="http://schemas.openxmlformats.org/officeDocument/2006/relationships/customXml" Target="../ink/ink291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85.png"/><Relationship Id="rId21" Type="http://schemas.openxmlformats.org/officeDocument/2006/relationships/image" Target="../media/image3137.png"/><Relationship Id="rId42" Type="http://schemas.openxmlformats.org/officeDocument/2006/relationships/customXml" Target="../ink/ink3179.xml"/><Relationship Id="rId63" Type="http://schemas.openxmlformats.org/officeDocument/2006/relationships/image" Target="../media/image3158.png"/><Relationship Id="rId84" Type="http://schemas.openxmlformats.org/officeDocument/2006/relationships/customXml" Target="../ink/ink3200.xml"/><Relationship Id="rId138" Type="http://schemas.openxmlformats.org/officeDocument/2006/relationships/customXml" Target="../ink/ink3227.xml"/><Relationship Id="rId159" Type="http://schemas.openxmlformats.org/officeDocument/2006/relationships/image" Target="../media/image3205.png"/><Relationship Id="rId170" Type="http://schemas.openxmlformats.org/officeDocument/2006/relationships/customXml" Target="../ink/ink3243.xml"/><Relationship Id="rId107" Type="http://schemas.openxmlformats.org/officeDocument/2006/relationships/image" Target="../media/image3180.png"/><Relationship Id="rId11" Type="http://schemas.openxmlformats.org/officeDocument/2006/relationships/image" Target="../media/image3132.png"/><Relationship Id="rId32" Type="http://schemas.openxmlformats.org/officeDocument/2006/relationships/customXml" Target="../ink/ink3174.xml"/><Relationship Id="rId53" Type="http://schemas.openxmlformats.org/officeDocument/2006/relationships/image" Target="../media/image3153.png"/><Relationship Id="rId74" Type="http://schemas.openxmlformats.org/officeDocument/2006/relationships/customXml" Target="../ink/ink3195.xml"/><Relationship Id="rId128" Type="http://schemas.openxmlformats.org/officeDocument/2006/relationships/customXml" Target="../ink/ink3222.xml"/><Relationship Id="rId149" Type="http://schemas.openxmlformats.org/officeDocument/2006/relationships/image" Target="../media/image3201.png"/><Relationship Id="rId5" Type="http://schemas.openxmlformats.org/officeDocument/2006/relationships/image" Target="../media/image3129.png"/><Relationship Id="rId95" Type="http://schemas.openxmlformats.org/officeDocument/2006/relationships/image" Target="../media/image3174.png"/><Relationship Id="rId160" Type="http://schemas.openxmlformats.org/officeDocument/2006/relationships/customXml" Target="../ink/ink3238.xml"/><Relationship Id="rId181" Type="http://schemas.openxmlformats.org/officeDocument/2006/relationships/image" Target="../media/image3216.png"/><Relationship Id="rId22" Type="http://schemas.openxmlformats.org/officeDocument/2006/relationships/customXml" Target="../ink/ink3169.xml"/><Relationship Id="rId43" Type="http://schemas.openxmlformats.org/officeDocument/2006/relationships/image" Target="../media/image3148.png"/><Relationship Id="rId64" Type="http://schemas.openxmlformats.org/officeDocument/2006/relationships/customXml" Target="../ink/ink3190.xml"/><Relationship Id="rId118" Type="http://schemas.openxmlformats.org/officeDocument/2006/relationships/customXml" Target="../ink/ink3217.xml"/><Relationship Id="rId139" Type="http://schemas.openxmlformats.org/officeDocument/2006/relationships/image" Target="../media/image3196.png"/><Relationship Id="rId85" Type="http://schemas.openxmlformats.org/officeDocument/2006/relationships/image" Target="../media/image3169.png"/><Relationship Id="rId150" Type="http://schemas.openxmlformats.org/officeDocument/2006/relationships/customXml" Target="../ink/ink3233.xml"/><Relationship Id="rId171" Type="http://schemas.openxmlformats.org/officeDocument/2006/relationships/image" Target="../media/image3211.png"/><Relationship Id="rId12" Type="http://schemas.openxmlformats.org/officeDocument/2006/relationships/customXml" Target="../ink/ink3164.xml"/><Relationship Id="rId33" Type="http://schemas.openxmlformats.org/officeDocument/2006/relationships/image" Target="../media/image3143.png"/><Relationship Id="rId108" Type="http://schemas.openxmlformats.org/officeDocument/2006/relationships/customXml" Target="../ink/ink3212.xml"/><Relationship Id="rId129" Type="http://schemas.openxmlformats.org/officeDocument/2006/relationships/image" Target="../media/image3191.png"/><Relationship Id="rId54" Type="http://schemas.openxmlformats.org/officeDocument/2006/relationships/customXml" Target="../ink/ink3185.xml"/><Relationship Id="rId75" Type="http://schemas.openxmlformats.org/officeDocument/2006/relationships/image" Target="../media/image3164.png"/><Relationship Id="rId96" Type="http://schemas.openxmlformats.org/officeDocument/2006/relationships/customXml" Target="../ink/ink3206.xml"/><Relationship Id="rId140" Type="http://schemas.openxmlformats.org/officeDocument/2006/relationships/customXml" Target="../ink/ink3228.xml"/><Relationship Id="rId161" Type="http://schemas.openxmlformats.org/officeDocument/2006/relationships/image" Target="../media/image3206.png"/><Relationship Id="rId182" Type="http://schemas.openxmlformats.org/officeDocument/2006/relationships/customXml" Target="../ink/ink3249.xml"/><Relationship Id="rId6" Type="http://schemas.openxmlformats.org/officeDocument/2006/relationships/customXml" Target="../ink/ink3161.xml"/><Relationship Id="rId23" Type="http://schemas.openxmlformats.org/officeDocument/2006/relationships/image" Target="../media/image3138.png"/><Relationship Id="rId119" Type="http://schemas.openxmlformats.org/officeDocument/2006/relationships/image" Target="../media/image3186.png"/><Relationship Id="rId44" Type="http://schemas.openxmlformats.org/officeDocument/2006/relationships/customXml" Target="../ink/ink3180.xml"/><Relationship Id="rId65" Type="http://schemas.openxmlformats.org/officeDocument/2006/relationships/image" Target="../media/image3159.png"/><Relationship Id="rId86" Type="http://schemas.openxmlformats.org/officeDocument/2006/relationships/customXml" Target="../ink/ink3201.xml"/><Relationship Id="rId130" Type="http://schemas.openxmlformats.org/officeDocument/2006/relationships/customXml" Target="../ink/ink3223.xml"/><Relationship Id="rId151" Type="http://schemas.openxmlformats.org/officeDocument/2006/relationships/image" Target="../media/image3202.png"/><Relationship Id="rId172" Type="http://schemas.openxmlformats.org/officeDocument/2006/relationships/customXml" Target="../ink/ink3244.xml"/><Relationship Id="rId13" Type="http://schemas.openxmlformats.org/officeDocument/2006/relationships/image" Target="../media/image3133.png"/><Relationship Id="rId18" Type="http://schemas.openxmlformats.org/officeDocument/2006/relationships/customXml" Target="../ink/ink3167.xml"/><Relationship Id="rId39" Type="http://schemas.openxmlformats.org/officeDocument/2006/relationships/image" Target="../media/image3146.png"/><Relationship Id="rId109" Type="http://schemas.openxmlformats.org/officeDocument/2006/relationships/image" Target="../media/image3181.png"/><Relationship Id="rId34" Type="http://schemas.openxmlformats.org/officeDocument/2006/relationships/customXml" Target="../ink/ink3175.xml"/><Relationship Id="rId50" Type="http://schemas.openxmlformats.org/officeDocument/2006/relationships/customXml" Target="../ink/ink3183.xml"/><Relationship Id="rId55" Type="http://schemas.openxmlformats.org/officeDocument/2006/relationships/image" Target="../media/image3154.png"/><Relationship Id="rId76" Type="http://schemas.openxmlformats.org/officeDocument/2006/relationships/customXml" Target="../ink/ink3196.xml"/><Relationship Id="rId97" Type="http://schemas.openxmlformats.org/officeDocument/2006/relationships/image" Target="../media/image3175.png"/><Relationship Id="rId104" Type="http://schemas.openxmlformats.org/officeDocument/2006/relationships/customXml" Target="../ink/ink3210.xml"/><Relationship Id="rId120" Type="http://schemas.openxmlformats.org/officeDocument/2006/relationships/customXml" Target="../ink/ink3218.xml"/><Relationship Id="rId125" Type="http://schemas.openxmlformats.org/officeDocument/2006/relationships/image" Target="../media/image3189.png"/><Relationship Id="rId141" Type="http://schemas.openxmlformats.org/officeDocument/2006/relationships/image" Target="../media/image3197.png"/><Relationship Id="rId146" Type="http://schemas.openxmlformats.org/officeDocument/2006/relationships/customXml" Target="../ink/ink3231.xml"/><Relationship Id="rId167" Type="http://schemas.openxmlformats.org/officeDocument/2006/relationships/image" Target="../media/image3209.png"/><Relationship Id="rId7" Type="http://schemas.openxmlformats.org/officeDocument/2006/relationships/image" Target="../media/image3130.png"/><Relationship Id="rId71" Type="http://schemas.openxmlformats.org/officeDocument/2006/relationships/image" Target="../media/image3162.png"/><Relationship Id="rId92" Type="http://schemas.openxmlformats.org/officeDocument/2006/relationships/customXml" Target="../ink/ink3204.xml"/><Relationship Id="rId162" Type="http://schemas.openxmlformats.org/officeDocument/2006/relationships/customXml" Target="../ink/ink3239.xml"/><Relationship Id="rId183" Type="http://schemas.openxmlformats.org/officeDocument/2006/relationships/image" Target="../media/image3217.png"/><Relationship Id="rId2" Type="http://schemas.openxmlformats.org/officeDocument/2006/relationships/customXml" Target="../ink/ink3159.xml"/><Relationship Id="rId29" Type="http://schemas.openxmlformats.org/officeDocument/2006/relationships/image" Target="../media/image3141.png"/><Relationship Id="rId24" Type="http://schemas.openxmlformats.org/officeDocument/2006/relationships/customXml" Target="../ink/ink3170.xml"/><Relationship Id="rId40" Type="http://schemas.openxmlformats.org/officeDocument/2006/relationships/customXml" Target="../ink/ink3178.xml"/><Relationship Id="rId45" Type="http://schemas.openxmlformats.org/officeDocument/2006/relationships/image" Target="../media/image3149.png"/><Relationship Id="rId66" Type="http://schemas.openxmlformats.org/officeDocument/2006/relationships/customXml" Target="../ink/ink3191.xml"/><Relationship Id="rId87" Type="http://schemas.openxmlformats.org/officeDocument/2006/relationships/image" Target="../media/image3170.png"/><Relationship Id="rId110" Type="http://schemas.openxmlformats.org/officeDocument/2006/relationships/customXml" Target="../ink/ink3213.xml"/><Relationship Id="rId115" Type="http://schemas.openxmlformats.org/officeDocument/2006/relationships/image" Target="../media/image3184.png"/><Relationship Id="rId131" Type="http://schemas.openxmlformats.org/officeDocument/2006/relationships/image" Target="../media/image3192.png"/><Relationship Id="rId136" Type="http://schemas.openxmlformats.org/officeDocument/2006/relationships/customXml" Target="../ink/ink3226.xml"/><Relationship Id="rId157" Type="http://schemas.openxmlformats.org/officeDocument/2006/relationships/image" Target="../media/image466.png"/><Relationship Id="rId178" Type="http://schemas.openxmlformats.org/officeDocument/2006/relationships/customXml" Target="../ink/ink3247.xml"/><Relationship Id="rId61" Type="http://schemas.openxmlformats.org/officeDocument/2006/relationships/image" Target="../media/image3157.png"/><Relationship Id="rId82" Type="http://schemas.openxmlformats.org/officeDocument/2006/relationships/customXml" Target="../ink/ink3199.xml"/><Relationship Id="rId152" Type="http://schemas.openxmlformats.org/officeDocument/2006/relationships/customXml" Target="../ink/ink3234.xml"/><Relationship Id="rId173" Type="http://schemas.openxmlformats.org/officeDocument/2006/relationships/image" Target="../media/image3212.png"/><Relationship Id="rId19" Type="http://schemas.openxmlformats.org/officeDocument/2006/relationships/image" Target="../media/image3136.png"/><Relationship Id="rId14" Type="http://schemas.openxmlformats.org/officeDocument/2006/relationships/customXml" Target="../ink/ink3165.xml"/><Relationship Id="rId30" Type="http://schemas.openxmlformats.org/officeDocument/2006/relationships/customXml" Target="../ink/ink3173.xml"/><Relationship Id="rId35" Type="http://schemas.openxmlformats.org/officeDocument/2006/relationships/image" Target="../media/image3144.png"/><Relationship Id="rId56" Type="http://schemas.openxmlformats.org/officeDocument/2006/relationships/customXml" Target="../ink/ink3186.xml"/><Relationship Id="rId77" Type="http://schemas.openxmlformats.org/officeDocument/2006/relationships/image" Target="../media/image3165.png"/><Relationship Id="rId100" Type="http://schemas.openxmlformats.org/officeDocument/2006/relationships/customXml" Target="../ink/ink3208.xml"/><Relationship Id="rId105" Type="http://schemas.openxmlformats.org/officeDocument/2006/relationships/image" Target="../media/image3179.png"/><Relationship Id="rId126" Type="http://schemas.openxmlformats.org/officeDocument/2006/relationships/customXml" Target="../ink/ink3221.xml"/><Relationship Id="rId147" Type="http://schemas.openxmlformats.org/officeDocument/2006/relationships/image" Target="../media/image3200.png"/><Relationship Id="rId168" Type="http://schemas.openxmlformats.org/officeDocument/2006/relationships/customXml" Target="../ink/ink3242.xml"/><Relationship Id="rId8" Type="http://schemas.openxmlformats.org/officeDocument/2006/relationships/customXml" Target="../ink/ink3162.xml"/><Relationship Id="rId51" Type="http://schemas.openxmlformats.org/officeDocument/2006/relationships/image" Target="../media/image3152.png"/><Relationship Id="rId72" Type="http://schemas.openxmlformats.org/officeDocument/2006/relationships/customXml" Target="../ink/ink3194.xml"/><Relationship Id="rId93" Type="http://schemas.openxmlformats.org/officeDocument/2006/relationships/image" Target="../media/image3173.png"/><Relationship Id="rId98" Type="http://schemas.openxmlformats.org/officeDocument/2006/relationships/customXml" Target="../ink/ink3207.xml"/><Relationship Id="rId121" Type="http://schemas.openxmlformats.org/officeDocument/2006/relationships/image" Target="../media/image3187.png"/><Relationship Id="rId142" Type="http://schemas.openxmlformats.org/officeDocument/2006/relationships/customXml" Target="../ink/ink3229.xml"/><Relationship Id="rId163" Type="http://schemas.openxmlformats.org/officeDocument/2006/relationships/image" Target="../media/image3207.png"/><Relationship Id="rId184" Type="http://schemas.openxmlformats.org/officeDocument/2006/relationships/customXml" Target="../ink/ink3250.xml"/><Relationship Id="rId3" Type="http://schemas.openxmlformats.org/officeDocument/2006/relationships/image" Target="../media/image3128.png"/><Relationship Id="rId25" Type="http://schemas.openxmlformats.org/officeDocument/2006/relationships/image" Target="../media/image3139.png"/><Relationship Id="rId46" Type="http://schemas.openxmlformats.org/officeDocument/2006/relationships/customXml" Target="../ink/ink3181.xml"/><Relationship Id="rId67" Type="http://schemas.openxmlformats.org/officeDocument/2006/relationships/image" Target="../media/image3160.png"/><Relationship Id="rId116" Type="http://schemas.openxmlformats.org/officeDocument/2006/relationships/customXml" Target="../ink/ink3216.xml"/><Relationship Id="rId137" Type="http://schemas.openxmlformats.org/officeDocument/2006/relationships/image" Target="../media/image3195.png"/><Relationship Id="rId158" Type="http://schemas.openxmlformats.org/officeDocument/2006/relationships/customXml" Target="../ink/ink3237.xml"/><Relationship Id="rId20" Type="http://schemas.openxmlformats.org/officeDocument/2006/relationships/customXml" Target="../ink/ink3168.xml"/><Relationship Id="rId41" Type="http://schemas.openxmlformats.org/officeDocument/2006/relationships/image" Target="../media/image3147.png"/><Relationship Id="rId62" Type="http://schemas.openxmlformats.org/officeDocument/2006/relationships/customXml" Target="../ink/ink3189.xml"/><Relationship Id="rId83" Type="http://schemas.openxmlformats.org/officeDocument/2006/relationships/image" Target="../media/image3168.png"/><Relationship Id="rId88" Type="http://schemas.openxmlformats.org/officeDocument/2006/relationships/customXml" Target="../ink/ink3202.xml"/><Relationship Id="rId111" Type="http://schemas.openxmlformats.org/officeDocument/2006/relationships/image" Target="../media/image3182.png"/><Relationship Id="rId132" Type="http://schemas.openxmlformats.org/officeDocument/2006/relationships/customXml" Target="../ink/ink3224.xml"/><Relationship Id="rId153" Type="http://schemas.openxmlformats.org/officeDocument/2006/relationships/image" Target="../media/image3203.png"/><Relationship Id="rId174" Type="http://schemas.openxmlformats.org/officeDocument/2006/relationships/customXml" Target="../ink/ink3245.xml"/><Relationship Id="rId179" Type="http://schemas.openxmlformats.org/officeDocument/2006/relationships/image" Target="../media/image3215.png"/><Relationship Id="rId15" Type="http://schemas.openxmlformats.org/officeDocument/2006/relationships/image" Target="../media/image3134.png"/><Relationship Id="rId36" Type="http://schemas.openxmlformats.org/officeDocument/2006/relationships/customXml" Target="../ink/ink3176.xml"/><Relationship Id="rId57" Type="http://schemas.openxmlformats.org/officeDocument/2006/relationships/image" Target="../media/image3155.png"/><Relationship Id="rId106" Type="http://schemas.openxmlformats.org/officeDocument/2006/relationships/customXml" Target="../ink/ink3211.xml"/><Relationship Id="rId127" Type="http://schemas.openxmlformats.org/officeDocument/2006/relationships/image" Target="../media/image3190.png"/><Relationship Id="rId10" Type="http://schemas.openxmlformats.org/officeDocument/2006/relationships/customXml" Target="../ink/ink3163.xml"/><Relationship Id="rId31" Type="http://schemas.openxmlformats.org/officeDocument/2006/relationships/image" Target="../media/image3142.png"/><Relationship Id="rId52" Type="http://schemas.openxmlformats.org/officeDocument/2006/relationships/customXml" Target="../ink/ink3184.xml"/><Relationship Id="rId73" Type="http://schemas.openxmlformats.org/officeDocument/2006/relationships/image" Target="../media/image3163.png"/><Relationship Id="rId78" Type="http://schemas.openxmlformats.org/officeDocument/2006/relationships/customXml" Target="../ink/ink3197.xml"/><Relationship Id="rId94" Type="http://schemas.openxmlformats.org/officeDocument/2006/relationships/customXml" Target="../ink/ink3205.xml"/><Relationship Id="rId99" Type="http://schemas.openxmlformats.org/officeDocument/2006/relationships/image" Target="../media/image3176.png"/><Relationship Id="rId101" Type="http://schemas.openxmlformats.org/officeDocument/2006/relationships/image" Target="../media/image3177.png"/><Relationship Id="rId122" Type="http://schemas.openxmlformats.org/officeDocument/2006/relationships/customXml" Target="../ink/ink3219.xml"/><Relationship Id="rId143" Type="http://schemas.openxmlformats.org/officeDocument/2006/relationships/image" Target="../media/image3198.png"/><Relationship Id="rId148" Type="http://schemas.openxmlformats.org/officeDocument/2006/relationships/customXml" Target="../ink/ink3232.xml"/><Relationship Id="rId164" Type="http://schemas.openxmlformats.org/officeDocument/2006/relationships/customXml" Target="../ink/ink3240.xml"/><Relationship Id="rId169" Type="http://schemas.openxmlformats.org/officeDocument/2006/relationships/image" Target="../media/image3210.png"/><Relationship Id="rId185" Type="http://schemas.openxmlformats.org/officeDocument/2006/relationships/image" Target="../media/image3218.png"/><Relationship Id="rId4" Type="http://schemas.openxmlformats.org/officeDocument/2006/relationships/customXml" Target="../ink/ink3160.xml"/><Relationship Id="rId9" Type="http://schemas.openxmlformats.org/officeDocument/2006/relationships/image" Target="../media/image3131.png"/><Relationship Id="rId180" Type="http://schemas.openxmlformats.org/officeDocument/2006/relationships/customXml" Target="../ink/ink3248.xml"/><Relationship Id="rId26" Type="http://schemas.openxmlformats.org/officeDocument/2006/relationships/customXml" Target="../ink/ink3171.xml"/><Relationship Id="rId47" Type="http://schemas.openxmlformats.org/officeDocument/2006/relationships/image" Target="../media/image3150.png"/><Relationship Id="rId68" Type="http://schemas.openxmlformats.org/officeDocument/2006/relationships/customXml" Target="../ink/ink3192.xml"/><Relationship Id="rId89" Type="http://schemas.openxmlformats.org/officeDocument/2006/relationships/image" Target="../media/image3171.png"/><Relationship Id="rId112" Type="http://schemas.openxmlformats.org/officeDocument/2006/relationships/customXml" Target="../ink/ink3214.xml"/><Relationship Id="rId133" Type="http://schemas.openxmlformats.org/officeDocument/2006/relationships/image" Target="../media/image3193.png"/><Relationship Id="rId154" Type="http://schemas.openxmlformats.org/officeDocument/2006/relationships/customXml" Target="../ink/ink3235.xml"/><Relationship Id="rId175" Type="http://schemas.openxmlformats.org/officeDocument/2006/relationships/image" Target="../media/image3213.png"/><Relationship Id="rId16" Type="http://schemas.openxmlformats.org/officeDocument/2006/relationships/customXml" Target="../ink/ink3166.xml"/><Relationship Id="rId37" Type="http://schemas.openxmlformats.org/officeDocument/2006/relationships/image" Target="../media/image3145.png"/><Relationship Id="rId58" Type="http://schemas.openxmlformats.org/officeDocument/2006/relationships/customXml" Target="../ink/ink3187.xml"/><Relationship Id="rId79" Type="http://schemas.openxmlformats.org/officeDocument/2006/relationships/image" Target="../media/image3166.png"/><Relationship Id="rId102" Type="http://schemas.openxmlformats.org/officeDocument/2006/relationships/customXml" Target="../ink/ink3209.xml"/><Relationship Id="rId123" Type="http://schemas.openxmlformats.org/officeDocument/2006/relationships/image" Target="../media/image3188.png"/><Relationship Id="rId144" Type="http://schemas.openxmlformats.org/officeDocument/2006/relationships/customXml" Target="../ink/ink3230.xml"/><Relationship Id="rId90" Type="http://schemas.openxmlformats.org/officeDocument/2006/relationships/customXml" Target="../ink/ink3203.xml"/><Relationship Id="rId165" Type="http://schemas.openxmlformats.org/officeDocument/2006/relationships/image" Target="../media/image3208.png"/><Relationship Id="rId186" Type="http://schemas.openxmlformats.org/officeDocument/2006/relationships/customXml" Target="../ink/ink3251.xml"/><Relationship Id="rId27" Type="http://schemas.openxmlformats.org/officeDocument/2006/relationships/image" Target="../media/image3140.png"/><Relationship Id="rId48" Type="http://schemas.openxmlformats.org/officeDocument/2006/relationships/customXml" Target="../ink/ink3182.xml"/><Relationship Id="rId69" Type="http://schemas.openxmlformats.org/officeDocument/2006/relationships/image" Target="../media/image3161.png"/><Relationship Id="rId113" Type="http://schemas.openxmlformats.org/officeDocument/2006/relationships/image" Target="../media/image3183.png"/><Relationship Id="rId134" Type="http://schemas.openxmlformats.org/officeDocument/2006/relationships/customXml" Target="../ink/ink3225.xml"/><Relationship Id="rId80" Type="http://schemas.openxmlformats.org/officeDocument/2006/relationships/customXml" Target="../ink/ink3198.xml"/><Relationship Id="rId155" Type="http://schemas.openxmlformats.org/officeDocument/2006/relationships/image" Target="../media/image3204.png"/><Relationship Id="rId176" Type="http://schemas.openxmlformats.org/officeDocument/2006/relationships/customXml" Target="../ink/ink3246.xml"/><Relationship Id="rId17" Type="http://schemas.openxmlformats.org/officeDocument/2006/relationships/image" Target="../media/image3135.png"/><Relationship Id="rId38" Type="http://schemas.openxmlformats.org/officeDocument/2006/relationships/customXml" Target="../ink/ink3177.xml"/><Relationship Id="rId59" Type="http://schemas.openxmlformats.org/officeDocument/2006/relationships/image" Target="../media/image3156.png"/><Relationship Id="rId103" Type="http://schemas.openxmlformats.org/officeDocument/2006/relationships/image" Target="../media/image3178.png"/><Relationship Id="rId124" Type="http://schemas.openxmlformats.org/officeDocument/2006/relationships/customXml" Target="../ink/ink3220.xml"/><Relationship Id="rId70" Type="http://schemas.openxmlformats.org/officeDocument/2006/relationships/customXml" Target="../ink/ink3193.xml"/><Relationship Id="rId91" Type="http://schemas.openxmlformats.org/officeDocument/2006/relationships/image" Target="../media/image3172.png"/><Relationship Id="rId145" Type="http://schemas.openxmlformats.org/officeDocument/2006/relationships/image" Target="../media/image3199.png"/><Relationship Id="rId166" Type="http://schemas.openxmlformats.org/officeDocument/2006/relationships/customXml" Target="../ink/ink3241.xml"/><Relationship Id="rId187" Type="http://schemas.openxmlformats.org/officeDocument/2006/relationships/image" Target="../media/image3219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172.xml"/><Relationship Id="rId49" Type="http://schemas.openxmlformats.org/officeDocument/2006/relationships/image" Target="../media/image3151.png"/><Relationship Id="rId114" Type="http://schemas.openxmlformats.org/officeDocument/2006/relationships/customXml" Target="../ink/ink3215.xml"/><Relationship Id="rId60" Type="http://schemas.openxmlformats.org/officeDocument/2006/relationships/customXml" Target="../ink/ink3188.xml"/><Relationship Id="rId81" Type="http://schemas.openxmlformats.org/officeDocument/2006/relationships/image" Target="../media/image3167.png"/><Relationship Id="rId135" Type="http://schemas.openxmlformats.org/officeDocument/2006/relationships/image" Target="../media/image3194.png"/><Relationship Id="rId156" Type="http://schemas.openxmlformats.org/officeDocument/2006/relationships/customXml" Target="../ink/ink3236.xml"/><Relationship Id="rId177" Type="http://schemas.openxmlformats.org/officeDocument/2006/relationships/image" Target="../media/image3214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64.xml"/><Relationship Id="rId117" Type="http://schemas.openxmlformats.org/officeDocument/2006/relationships/image" Target="../media/image3276.png"/><Relationship Id="rId21" Type="http://schemas.openxmlformats.org/officeDocument/2006/relationships/image" Target="../media/image3229.png"/><Relationship Id="rId42" Type="http://schemas.openxmlformats.org/officeDocument/2006/relationships/customXml" Target="../ink/ink3272.xml"/><Relationship Id="rId47" Type="http://schemas.openxmlformats.org/officeDocument/2006/relationships/image" Target="../media/image3242.png"/><Relationship Id="rId63" Type="http://schemas.openxmlformats.org/officeDocument/2006/relationships/image" Target="../media/image3250.png"/><Relationship Id="rId68" Type="http://schemas.openxmlformats.org/officeDocument/2006/relationships/customXml" Target="../ink/ink3285.xml"/><Relationship Id="rId84" Type="http://schemas.openxmlformats.org/officeDocument/2006/relationships/customXml" Target="../ink/ink3293.xml"/><Relationship Id="rId89" Type="http://schemas.openxmlformats.org/officeDocument/2006/relationships/image" Target="../media/image12.png"/><Relationship Id="rId112" Type="http://schemas.openxmlformats.org/officeDocument/2006/relationships/customXml" Target="../ink/ink3307.xml"/><Relationship Id="rId16" Type="http://schemas.openxmlformats.org/officeDocument/2006/relationships/customXml" Target="../ink/ink3259.xml"/><Relationship Id="rId107" Type="http://schemas.openxmlformats.org/officeDocument/2006/relationships/image" Target="../media/image3271.png"/><Relationship Id="rId11" Type="http://schemas.openxmlformats.org/officeDocument/2006/relationships/image" Target="../media/image3224.png"/><Relationship Id="rId32" Type="http://schemas.openxmlformats.org/officeDocument/2006/relationships/customXml" Target="../ink/ink3267.xml"/><Relationship Id="rId37" Type="http://schemas.openxmlformats.org/officeDocument/2006/relationships/image" Target="../media/image3237.png"/><Relationship Id="rId53" Type="http://schemas.openxmlformats.org/officeDocument/2006/relationships/image" Target="../media/image3245.png"/><Relationship Id="rId58" Type="http://schemas.openxmlformats.org/officeDocument/2006/relationships/customXml" Target="../ink/ink3280.xml"/><Relationship Id="rId74" Type="http://schemas.openxmlformats.org/officeDocument/2006/relationships/customXml" Target="../ink/ink3288.xml"/><Relationship Id="rId79" Type="http://schemas.openxmlformats.org/officeDocument/2006/relationships/image" Target="../media/image3258.png"/><Relationship Id="rId102" Type="http://schemas.openxmlformats.org/officeDocument/2006/relationships/customXml" Target="../ink/ink3302.xml"/><Relationship Id="rId5" Type="http://schemas.openxmlformats.org/officeDocument/2006/relationships/image" Target="../media/image3221.png"/><Relationship Id="rId90" Type="http://schemas.openxmlformats.org/officeDocument/2006/relationships/customXml" Target="../ink/ink3296.xml"/><Relationship Id="rId95" Type="http://schemas.openxmlformats.org/officeDocument/2006/relationships/image" Target="../media/image3265.png"/><Relationship Id="rId22" Type="http://schemas.openxmlformats.org/officeDocument/2006/relationships/customXml" Target="../ink/ink3262.xml"/><Relationship Id="rId27" Type="http://schemas.openxmlformats.org/officeDocument/2006/relationships/image" Target="../media/image3232.png"/><Relationship Id="rId43" Type="http://schemas.openxmlformats.org/officeDocument/2006/relationships/image" Target="../media/image3240.png"/><Relationship Id="rId48" Type="http://schemas.openxmlformats.org/officeDocument/2006/relationships/customXml" Target="../ink/ink3275.xml"/><Relationship Id="rId64" Type="http://schemas.openxmlformats.org/officeDocument/2006/relationships/customXml" Target="../ink/ink3283.xml"/><Relationship Id="rId69" Type="http://schemas.openxmlformats.org/officeDocument/2006/relationships/image" Target="../media/image3253.png"/><Relationship Id="rId113" Type="http://schemas.openxmlformats.org/officeDocument/2006/relationships/image" Target="../media/image3274.png"/><Relationship Id="rId118" Type="http://schemas.openxmlformats.org/officeDocument/2006/relationships/customXml" Target="../ink/ink3310.xml"/><Relationship Id="rId80" Type="http://schemas.openxmlformats.org/officeDocument/2006/relationships/customXml" Target="../ink/ink3291.xml"/><Relationship Id="rId85" Type="http://schemas.openxmlformats.org/officeDocument/2006/relationships/image" Target="../media/image3261.png"/><Relationship Id="rId12" Type="http://schemas.openxmlformats.org/officeDocument/2006/relationships/customXml" Target="../ink/ink3257.xml"/><Relationship Id="rId17" Type="http://schemas.openxmlformats.org/officeDocument/2006/relationships/image" Target="../media/image3227.png"/><Relationship Id="rId33" Type="http://schemas.openxmlformats.org/officeDocument/2006/relationships/image" Target="../media/image3235.png"/><Relationship Id="rId38" Type="http://schemas.openxmlformats.org/officeDocument/2006/relationships/customXml" Target="../ink/ink3270.xml"/><Relationship Id="rId59" Type="http://schemas.openxmlformats.org/officeDocument/2006/relationships/image" Target="../media/image3248.png"/><Relationship Id="rId103" Type="http://schemas.openxmlformats.org/officeDocument/2006/relationships/image" Target="../media/image3269.png"/><Relationship Id="rId108" Type="http://schemas.openxmlformats.org/officeDocument/2006/relationships/customXml" Target="../ink/ink3305.xml"/><Relationship Id="rId54" Type="http://schemas.openxmlformats.org/officeDocument/2006/relationships/customXml" Target="../ink/ink3278.xml"/><Relationship Id="rId70" Type="http://schemas.openxmlformats.org/officeDocument/2006/relationships/customXml" Target="../ink/ink3286.xml"/><Relationship Id="rId75" Type="http://schemas.openxmlformats.org/officeDocument/2006/relationships/image" Target="../media/image3256.png"/><Relationship Id="rId91" Type="http://schemas.openxmlformats.org/officeDocument/2006/relationships/image" Target="../media/image3263.png"/><Relationship Id="rId96" Type="http://schemas.openxmlformats.org/officeDocument/2006/relationships/customXml" Target="../ink/ink32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54.xml"/><Relationship Id="rId23" Type="http://schemas.openxmlformats.org/officeDocument/2006/relationships/image" Target="../media/image3230.png"/><Relationship Id="rId28" Type="http://schemas.openxmlformats.org/officeDocument/2006/relationships/customXml" Target="../ink/ink3265.xml"/><Relationship Id="rId49" Type="http://schemas.openxmlformats.org/officeDocument/2006/relationships/image" Target="../media/image3243.png"/><Relationship Id="rId114" Type="http://schemas.openxmlformats.org/officeDocument/2006/relationships/customXml" Target="../ink/ink3308.xml"/><Relationship Id="rId119" Type="http://schemas.openxmlformats.org/officeDocument/2006/relationships/image" Target="../media/image3277.png"/><Relationship Id="rId10" Type="http://schemas.openxmlformats.org/officeDocument/2006/relationships/customXml" Target="../ink/ink3256.xml"/><Relationship Id="rId31" Type="http://schemas.openxmlformats.org/officeDocument/2006/relationships/image" Target="../media/image3234.png"/><Relationship Id="rId44" Type="http://schemas.openxmlformats.org/officeDocument/2006/relationships/customXml" Target="../ink/ink3273.xml"/><Relationship Id="rId52" Type="http://schemas.openxmlformats.org/officeDocument/2006/relationships/customXml" Target="../ink/ink3277.xml"/><Relationship Id="rId60" Type="http://schemas.openxmlformats.org/officeDocument/2006/relationships/customXml" Target="../ink/ink3281.xml"/><Relationship Id="rId65" Type="http://schemas.openxmlformats.org/officeDocument/2006/relationships/image" Target="../media/image3251.png"/><Relationship Id="rId73" Type="http://schemas.openxmlformats.org/officeDocument/2006/relationships/image" Target="../media/image3255.png"/><Relationship Id="rId78" Type="http://schemas.openxmlformats.org/officeDocument/2006/relationships/customXml" Target="../ink/ink3290.xml"/><Relationship Id="rId81" Type="http://schemas.openxmlformats.org/officeDocument/2006/relationships/image" Target="../media/image3259.png"/><Relationship Id="rId86" Type="http://schemas.openxmlformats.org/officeDocument/2006/relationships/customXml" Target="../ink/ink3294.xml"/><Relationship Id="rId94" Type="http://schemas.openxmlformats.org/officeDocument/2006/relationships/customXml" Target="../ink/ink3298.xml"/><Relationship Id="rId99" Type="http://schemas.openxmlformats.org/officeDocument/2006/relationships/image" Target="../media/image3267.png"/><Relationship Id="rId101" Type="http://schemas.openxmlformats.org/officeDocument/2006/relationships/image" Target="../media/image3268.png"/><Relationship Id="rId4" Type="http://schemas.openxmlformats.org/officeDocument/2006/relationships/customXml" Target="../ink/ink3253.xml"/><Relationship Id="rId9" Type="http://schemas.openxmlformats.org/officeDocument/2006/relationships/image" Target="../media/image3223.png"/><Relationship Id="rId13" Type="http://schemas.openxmlformats.org/officeDocument/2006/relationships/image" Target="../media/image3225.png"/><Relationship Id="rId18" Type="http://schemas.openxmlformats.org/officeDocument/2006/relationships/customXml" Target="../ink/ink3260.xml"/><Relationship Id="rId39" Type="http://schemas.openxmlformats.org/officeDocument/2006/relationships/image" Target="../media/image3238.png"/><Relationship Id="rId109" Type="http://schemas.openxmlformats.org/officeDocument/2006/relationships/image" Target="../media/image3272.png"/><Relationship Id="rId34" Type="http://schemas.openxmlformats.org/officeDocument/2006/relationships/customXml" Target="../ink/ink3268.xml"/><Relationship Id="rId50" Type="http://schemas.openxmlformats.org/officeDocument/2006/relationships/customXml" Target="../ink/ink3276.xml"/><Relationship Id="rId55" Type="http://schemas.openxmlformats.org/officeDocument/2006/relationships/image" Target="../media/image3246.png"/><Relationship Id="rId76" Type="http://schemas.openxmlformats.org/officeDocument/2006/relationships/customXml" Target="../ink/ink3289.xml"/><Relationship Id="rId97" Type="http://schemas.openxmlformats.org/officeDocument/2006/relationships/image" Target="../media/image3266.png"/><Relationship Id="rId104" Type="http://schemas.openxmlformats.org/officeDocument/2006/relationships/customXml" Target="../ink/ink3303.xml"/><Relationship Id="rId7" Type="http://schemas.openxmlformats.org/officeDocument/2006/relationships/image" Target="../media/image3222.png"/><Relationship Id="rId71" Type="http://schemas.openxmlformats.org/officeDocument/2006/relationships/image" Target="../media/image3254.png"/><Relationship Id="rId92" Type="http://schemas.openxmlformats.org/officeDocument/2006/relationships/customXml" Target="../ink/ink3297.xml"/><Relationship Id="rId2" Type="http://schemas.openxmlformats.org/officeDocument/2006/relationships/customXml" Target="../ink/ink3252.xml"/><Relationship Id="rId29" Type="http://schemas.openxmlformats.org/officeDocument/2006/relationships/image" Target="../media/image3233.png"/><Relationship Id="rId24" Type="http://schemas.openxmlformats.org/officeDocument/2006/relationships/customXml" Target="../ink/ink3263.xml"/><Relationship Id="rId40" Type="http://schemas.openxmlformats.org/officeDocument/2006/relationships/customXml" Target="../ink/ink3271.xml"/><Relationship Id="rId45" Type="http://schemas.openxmlformats.org/officeDocument/2006/relationships/image" Target="../media/image3241.png"/><Relationship Id="rId66" Type="http://schemas.openxmlformats.org/officeDocument/2006/relationships/customXml" Target="../ink/ink3284.xml"/><Relationship Id="rId87" Type="http://schemas.openxmlformats.org/officeDocument/2006/relationships/image" Target="../media/image3262.png"/><Relationship Id="rId110" Type="http://schemas.openxmlformats.org/officeDocument/2006/relationships/customXml" Target="../ink/ink3306.xml"/><Relationship Id="rId115" Type="http://schemas.openxmlformats.org/officeDocument/2006/relationships/image" Target="../media/image3275.png"/><Relationship Id="rId61" Type="http://schemas.openxmlformats.org/officeDocument/2006/relationships/image" Target="../media/image3249.png"/><Relationship Id="rId82" Type="http://schemas.openxmlformats.org/officeDocument/2006/relationships/customXml" Target="../ink/ink3292.xml"/><Relationship Id="rId19" Type="http://schemas.openxmlformats.org/officeDocument/2006/relationships/image" Target="../media/image3228.png"/><Relationship Id="rId14" Type="http://schemas.openxmlformats.org/officeDocument/2006/relationships/customXml" Target="../ink/ink3258.xml"/><Relationship Id="rId30" Type="http://schemas.openxmlformats.org/officeDocument/2006/relationships/customXml" Target="../ink/ink3266.xml"/><Relationship Id="rId35" Type="http://schemas.openxmlformats.org/officeDocument/2006/relationships/image" Target="../media/image3236.png"/><Relationship Id="rId56" Type="http://schemas.openxmlformats.org/officeDocument/2006/relationships/customXml" Target="../ink/ink3279.xml"/><Relationship Id="rId77" Type="http://schemas.openxmlformats.org/officeDocument/2006/relationships/image" Target="../media/image3257.png"/><Relationship Id="rId100" Type="http://schemas.openxmlformats.org/officeDocument/2006/relationships/customXml" Target="../ink/ink3301.xml"/><Relationship Id="rId105" Type="http://schemas.openxmlformats.org/officeDocument/2006/relationships/image" Target="../media/image3270.png"/><Relationship Id="rId8" Type="http://schemas.openxmlformats.org/officeDocument/2006/relationships/customXml" Target="../ink/ink3255.xml"/><Relationship Id="rId51" Type="http://schemas.openxmlformats.org/officeDocument/2006/relationships/image" Target="../media/image3244.png"/><Relationship Id="rId72" Type="http://schemas.openxmlformats.org/officeDocument/2006/relationships/customXml" Target="../ink/ink3287.xml"/><Relationship Id="rId93" Type="http://schemas.openxmlformats.org/officeDocument/2006/relationships/image" Target="../media/image3264.png"/><Relationship Id="rId98" Type="http://schemas.openxmlformats.org/officeDocument/2006/relationships/customXml" Target="../ink/ink3300.xml"/><Relationship Id="rId3" Type="http://schemas.openxmlformats.org/officeDocument/2006/relationships/image" Target="../media/image3220.png"/><Relationship Id="rId25" Type="http://schemas.openxmlformats.org/officeDocument/2006/relationships/image" Target="../media/image3231.png"/><Relationship Id="rId46" Type="http://schemas.openxmlformats.org/officeDocument/2006/relationships/customXml" Target="../ink/ink3274.xml"/><Relationship Id="rId67" Type="http://schemas.openxmlformats.org/officeDocument/2006/relationships/image" Target="../media/image3252.png"/><Relationship Id="rId116" Type="http://schemas.openxmlformats.org/officeDocument/2006/relationships/customXml" Target="../ink/ink3309.xml"/><Relationship Id="rId20" Type="http://schemas.openxmlformats.org/officeDocument/2006/relationships/customXml" Target="../ink/ink3261.xml"/><Relationship Id="rId41" Type="http://schemas.openxmlformats.org/officeDocument/2006/relationships/image" Target="../media/image3239.png"/><Relationship Id="rId62" Type="http://schemas.openxmlformats.org/officeDocument/2006/relationships/customXml" Target="../ink/ink3282.xml"/><Relationship Id="rId83" Type="http://schemas.openxmlformats.org/officeDocument/2006/relationships/image" Target="../media/image3260.png"/><Relationship Id="rId88" Type="http://schemas.openxmlformats.org/officeDocument/2006/relationships/customXml" Target="../ink/ink3295.xml"/><Relationship Id="rId111" Type="http://schemas.openxmlformats.org/officeDocument/2006/relationships/image" Target="../media/image3273.png"/><Relationship Id="rId15" Type="http://schemas.openxmlformats.org/officeDocument/2006/relationships/image" Target="../media/image3226.png"/><Relationship Id="rId36" Type="http://schemas.openxmlformats.org/officeDocument/2006/relationships/customXml" Target="../ink/ink3269.xml"/><Relationship Id="rId57" Type="http://schemas.openxmlformats.org/officeDocument/2006/relationships/image" Target="../media/image3247.png"/><Relationship Id="rId106" Type="http://schemas.openxmlformats.org/officeDocument/2006/relationships/customXml" Target="../ink/ink3304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.png"/><Relationship Id="rId299" Type="http://schemas.openxmlformats.org/officeDocument/2006/relationships/image" Target="../media/image370.png"/><Relationship Id="rId21" Type="http://schemas.openxmlformats.org/officeDocument/2006/relationships/image" Target="../media/image231.png"/><Relationship Id="rId63" Type="http://schemas.openxmlformats.org/officeDocument/2006/relationships/image" Target="../media/image252.png"/><Relationship Id="rId159" Type="http://schemas.openxmlformats.org/officeDocument/2006/relationships/image" Target="../media/image300.png"/><Relationship Id="rId324" Type="http://schemas.openxmlformats.org/officeDocument/2006/relationships/customXml" Target="../ink/ink384.xml"/><Relationship Id="rId366" Type="http://schemas.openxmlformats.org/officeDocument/2006/relationships/customXml" Target="../ink/ink405.xml"/><Relationship Id="rId170" Type="http://schemas.openxmlformats.org/officeDocument/2006/relationships/customXml" Target="../ink/ink307.xml"/><Relationship Id="rId226" Type="http://schemas.openxmlformats.org/officeDocument/2006/relationships/customXml" Target="../ink/ink335.xml"/><Relationship Id="rId433" Type="http://schemas.openxmlformats.org/officeDocument/2006/relationships/image" Target="../media/image437.png"/><Relationship Id="rId268" Type="http://schemas.openxmlformats.org/officeDocument/2006/relationships/customXml" Target="../ink/ink356.xml"/><Relationship Id="rId475" Type="http://schemas.openxmlformats.org/officeDocument/2006/relationships/image" Target="../media/image458.png"/><Relationship Id="rId32" Type="http://schemas.openxmlformats.org/officeDocument/2006/relationships/customXml" Target="../ink/ink238.xml"/><Relationship Id="rId74" Type="http://schemas.openxmlformats.org/officeDocument/2006/relationships/customXml" Target="../ink/ink259.xml"/><Relationship Id="rId128" Type="http://schemas.openxmlformats.org/officeDocument/2006/relationships/customXml" Target="../ink/ink286.xml"/><Relationship Id="rId335" Type="http://schemas.openxmlformats.org/officeDocument/2006/relationships/image" Target="../media/image388.png"/><Relationship Id="rId377" Type="http://schemas.openxmlformats.org/officeDocument/2006/relationships/image" Target="../media/image409.png"/><Relationship Id="rId5" Type="http://schemas.openxmlformats.org/officeDocument/2006/relationships/image" Target="../media/image223.png"/><Relationship Id="rId181" Type="http://schemas.openxmlformats.org/officeDocument/2006/relationships/image" Target="../media/image311.png"/><Relationship Id="rId237" Type="http://schemas.openxmlformats.org/officeDocument/2006/relationships/image" Target="../media/image339.png"/><Relationship Id="rId402" Type="http://schemas.openxmlformats.org/officeDocument/2006/relationships/customXml" Target="../ink/ink423.xml"/><Relationship Id="rId279" Type="http://schemas.openxmlformats.org/officeDocument/2006/relationships/image" Target="../media/image360.png"/><Relationship Id="rId444" Type="http://schemas.openxmlformats.org/officeDocument/2006/relationships/customXml" Target="../ink/ink444.xml"/><Relationship Id="rId43" Type="http://schemas.openxmlformats.org/officeDocument/2006/relationships/image" Target="../media/image242.png"/><Relationship Id="rId139" Type="http://schemas.openxmlformats.org/officeDocument/2006/relationships/image" Target="../media/image290.png"/><Relationship Id="rId290" Type="http://schemas.openxmlformats.org/officeDocument/2006/relationships/customXml" Target="../ink/ink367.xml"/><Relationship Id="rId304" Type="http://schemas.openxmlformats.org/officeDocument/2006/relationships/customXml" Target="../ink/ink374.xml"/><Relationship Id="rId346" Type="http://schemas.openxmlformats.org/officeDocument/2006/relationships/customXml" Target="../ink/ink395.xml"/><Relationship Id="rId388" Type="http://schemas.openxmlformats.org/officeDocument/2006/relationships/customXml" Target="../ink/ink416.xml"/><Relationship Id="rId85" Type="http://schemas.openxmlformats.org/officeDocument/2006/relationships/image" Target="../media/image263.png"/><Relationship Id="rId150" Type="http://schemas.openxmlformats.org/officeDocument/2006/relationships/customXml" Target="../ink/ink297.xml"/><Relationship Id="rId192" Type="http://schemas.openxmlformats.org/officeDocument/2006/relationships/customXml" Target="../ink/ink318.xml"/><Relationship Id="rId206" Type="http://schemas.openxmlformats.org/officeDocument/2006/relationships/customXml" Target="../ink/ink325.xml"/><Relationship Id="rId413" Type="http://schemas.openxmlformats.org/officeDocument/2006/relationships/image" Target="../media/image427.png"/><Relationship Id="rId248" Type="http://schemas.openxmlformats.org/officeDocument/2006/relationships/customXml" Target="../ink/ink346.xml"/><Relationship Id="rId455" Type="http://schemas.openxmlformats.org/officeDocument/2006/relationships/image" Target="../media/image448.png"/><Relationship Id="rId12" Type="http://schemas.openxmlformats.org/officeDocument/2006/relationships/customXml" Target="../ink/ink228.xml"/><Relationship Id="rId108" Type="http://schemas.openxmlformats.org/officeDocument/2006/relationships/customXml" Target="../ink/ink276.xml"/><Relationship Id="rId315" Type="http://schemas.openxmlformats.org/officeDocument/2006/relationships/image" Target="../media/image378.png"/><Relationship Id="rId357" Type="http://schemas.openxmlformats.org/officeDocument/2006/relationships/image" Target="../media/image399.png"/><Relationship Id="rId54" Type="http://schemas.openxmlformats.org/officeDocument/2006/relationships/customXml" Target="../ink/ink249.xml"/><Relationship Id="rId96" Type="http://schemas.openxmlformats.org/officeDocument/2006/relationships/customXml" Target="../ink/ink270.xml"/><Relationship Id="rId161" Type="http://schemas.openxmlformats.org/officeDocument/2006/relationships/image" Target="../media/image301.png"/><Relationship Id="rId217" Type="http://schemas.openxmlformats.org/officeDocument/2006/relationships/image" Target="../media/image329.png"/><Relationship Id="rId399" Type="http://schemas.openxmlformats.org/officeDocument/2006/relationships/image" Target="../media/image420.png"/><Relationship Id="rId259" Type="http://schemas.openxmlformats.org/officeDocument/2006/relationships/image" Target="../media/image350.png"/><Relationship Id="rId424" Type="http://schemas.openxmlformats.org/officeDocument/2006/relationships/customXml" Target="../ink/ink434.xml"/><Relationship Id="rId466" Type="http://schemas.openxmlformats.org/officeDocument/2006/relationships/customXml" Target="../ink/ink455.xml"/><Relationship Id="rId23" Type="http://schemas.openxmlformats.org/officeDocument/2006/relationships/image" Target="../media/image232.png"/><Relationship Id="rId119" Type="http://schemas.openxmlformats.org/officeDocument/2006/relationships/image" Target="../media/image280.png"/><Relationship Id="rId270" Type="http://schemas.openxmlformats.org/officeDocument/2006/relationships/customXml" Target="../ink/ink357.xml"/><Relationship Id="rId326" Type="http://schemas.openxmlformats.org/officeDocument/2006/relationships/customXml" Target="../ink/ink385.xml"/><Relationship Id="rId65" Type="http://schemas.openxmlformats.org/officeDocument/2006/relationships/image" Target="../media/image253.png"/><Relationship Id="rId130" Type="http://schemas.openxmlformats.org/officeDocument/2006/relationships/customXml" Target="../ink/ink287.xml"/><Relationship Id="rId368" Type="http://schemas.openxmlformats.org/officeDocument/2006/relationships/customXml" Target="../ink/ink406.xml"/><Relationship Id="rId172" Type="http://schemas.openxmlformats.org/officeDocument/2006/relationships/customXml" Target="../ink/ink308.xml"/><Relationship Id="rId228" Type="http://schemas.openxmlformats.org/officeDocument/2006/relationships/customXml" Target="../ink/ink336.xml"/><Relationship Id="rId435" Type="http://schemas.openxmlformats.org/officeDocument/2006/relationships/image" Target="../media/image438.png"/><Relationship Id="rId477" Type="http://schemas.openxmlformats.org/officeDocument/2006/relationships/image" Target="../media/image459.png"/><Relationship Id="rId281" Type="http://schemas.openxmlformats.org/officeDocument/2006/relationships/image" Target="../media/image361.png"/><Relationship Id="rId337" Type="http://schemas.openxmlformats.org/officeDocument/2006/relationships/image" Target="../media/image389.png"/><Relationship Id="rId34" Type="http://schemas.openxmlformats.org/officeDocument/2006/relationships/customXml" Target="../ink/ink239.xml"/><Relationship Id="rId76" Type="http://schemas.openxmlformats.org/officeDocument/2006/relationships/customXml" Target="../ink/ink260.xml"/><Relationship Id="rId141" Type="http://schemas.openxmlformats.org/officeDocument/2006/relationships/image" Target="../media/image291.png"/><Relationship Id="rId379" Type="http://schemas.openxmlformats.org/officeDocument/2006/relationships/image" Target="../media/image410.png"/><Relationship Id="rId7" Type="http://schemas.openxmlformats.org/officeDocument/2006/relationships/image" Target="../media/image224.png"/><Relationship Id="rId183" Type="http://schemas.openxmlformats.org/officeDocument/2006/relationships/image" Target="../media/image312.png"/><Relationship Id="rId239" Type="http://schemas.openxmlformats.org/officeDocument/2006/relationships/image" Target="../media/image340.png"/><Relationship Id="rId390" Type="http://schemas.openxmlformats.org/officeDocument/2006/relationships/customXml" Target="../ink/ink417.xml"/><Relationship Id="rId404" Type="http://schemas.openxmlformats.org/officeDocument/2006/relationships/customXml" Target="../ink/ink424.xml"/><Relationship Id="rId446" Type="http://schemas.openxmlformats.org/officeDocument/2006/relationships/customXml" Target="../ink/ink445.xml"/><Relationship Id="rId250" Type="http://schemas.openxmlformats.org/officeDocument/2006/relationships/customXml" Target="../ink/ink347.xml"/><Relationship Id="rId292" Type="http://schemas.openxmlformats.org/officeDocument/2006/relationships/customXml" Target="../ink/ink368.xml"/><Relationship Id="rId306" Type="http://schemas.openxmlformats.org/officeDocument/2006/relationships/customXml" Target="../ink/ink375.xml"/><Relationship Id="rId45" Type="http://schemas.openxmlformats.org/officeDocument/2006/relationships/image" Target="../media/image243.png"/><Relationship Id="rId87" Type="http://schemas.openxmlformats.org/officeDocument/2006/relationships/image" Target="../media/image264.png"/><Relationship Id="rId110" Type="http://schemas.openxmlformats.org/officeDocument/2006/relationships/customXml" Target="../ink/ink277.xml"/><Relationship Id="rId348" Type="http://schemas.openxmlformats.org/officeDocument/2006/relationships/customXml" Target="../ink/ink396.xml"/><Relationship Id="rId152" Type="http://schemas.openxmlformats.org/officeDocument/2006/relationships/customXml" Target="../ink/ink298.xml"/><Relationship Id="rId194" Type="http://schemas.openxmlformats.org/officeDocument/2006/relationships/customXml" Target="../ink/ink319.xml"/><Relationship Id="rId208" Type="http://schemas.openxmlformats.org/officeDocument/2006/relationships/customXml" Target="../ink/ink326.xml"/><Relationship Id="rId415" Type="http://schemas.openxmlformats.org/officeDocument/2006/relationships/image" Target="../media/image428.png"/><Relationship Id="rId457" Type="http://schemas.openxmlformats.org/officeDocument/2006/relationships/image" Target="../media/image449.png"/><Relationship Id="rId261" Type="http://schemas.openxmlformats.org/officeDocument/2006/relationships/image" Target="../media/image351.png"/><Relationship Id="rId14" Type="http://schemas.openxmlformats.org/officeDocument/2006/relationships/customXml" Target="../ink/ink229.xml"/><Relationship Id="rId56" Type="http://schemas.openxmlformats.org/officeDocument/2006/relationships/customXml" Target="../ink/ink250.xml"/><Relationship Id="rId317" Type="http://schemas.openxmlformats.org/officeDocument/2006/relationships/image" Target="../media/image379.png"/><Relationship Id="rId359" Type="http://schemas.openxmlformats.org/officeDocument/2006/relationships/image" Target="../media/image400.png"/><Relationship Id="rId98" Type="http://schemas.openxmlformats.org/officeDocument/2006/relationships/customXml" Target="../ink/ink271.xml"/><Relationship Id="rId121" Type="http://schemas.openxmlformats.org/officeDocument/2006/relationships/image" Target="../media/image281.png"/><Relationship Id="rId163" Type="http://schemas.openxmlformats.org/officeDocument/2006/relationships/image" Target="../media/image302.png"/><Relationship Id="rId219" Type="http://schemas.openxmlformats.org/officeDocument/2006/relationships/image" Target="../media/image330.png"/><Relationship Id="rId370" Type="http://schemas.openxmlformats.org/officeDocument/2006/relationships/customXml" Target="../ink/ink407.xml"/><Relationship Id="rId426" Type="http://schemas.openxmlformats.org/officeDocument/2006/relationships/customXml" Target="../ink/ink435.xml"/><Relationship Id="rId230" Type="http://schemas.openxmlformats.org/officeDocument/2006/relationships/customXml" Target="../ink/ink337.xml"/><Relationship Id="rId468" Type="http://schemas.openxmlformats.org/officeDocument/2006/relationships/customXml" Target="../ink/ink456.xml"/><Relationship Id="rId25" Type="http://schemas.openxmlformats.org/officeDocument/2006/relationships/image" Target="../media/image233.png"/><Relationship Id="rId67" Type="http://schemas.openxmlformats.org/officeDocument/2006/relationships/image" Target="../media/image254.png"/><Relationship Id="rId272" Type="http://schemas.openxmlformats.org/officeDocument/2006/relationships/customXml" Target="../ink/ink358.xml"/><Relationship Id="rId328" Type="http://schemas.openxmlformats.org/officeDocument/2006/relationships/customXml" Target="../ink/ink386.xml"/><Relationship Id="rId132" Type="http://schemas.openxmlformats.org/officeDocument/2006/relationships/customXml" Target="../ink/ink288.xml"/><Relationship Id="rId174" Type="http://schemas.openxmlformats.org/officeDocument/2006/relationships/customXml" Target="../ink/ink309.xml"/><Relationship Id="rId381" Type="http://schemas.openxmlformats.org/officeDocument/2006/relationships/image" Target="../media/image411.png"/><Relationship Id="rId241" Type="http://schemas.openxmlformats.org/officeDocument/2006/relationships/image" Target="../media/image341.png"/><Relationship Id="rId437" Type="http://schemas.openxmlformats.org/officeDocument/2006/relationships/image" Target="../media/image439.png"/><Relationship Id="rId479" Type="http://schemas.openxmlformats.org/officeDocument/2006/relationships/image" Target="../media/image460.png"/><Relationship Id="rId36" Type="http://schemas.openxmlformats.org/officeDocument/2006/relationships/customXml" Target="../ink/ink240.xml"/><Relationship Id="rId283" Type="http://schemas.openxmlformats.org/officeDocument/2006/relationships/image" Target="../media/image362.png"/><Relationship Id="rId339" Type="http://schemas.openxmlformats.org/officeDocument/2006/relationships/image" Target="../media/image390.png"/><Relationship Id="rId78" Type="http://schemas.openxmlformats.org/officeDocument/2006/relationships/customXml" Target="../ink/ink261.xml"/><Relationship Id="rId101" Type="http://schemas.openxmlformats.org/officeDocument/2006/relationships/image" Target="../media/image271.png"/><Relationship Id="rId143" Type="http://schemas.openxmlformats.org/officeDocument/2006/relationships/image" Target="../media/image292.png"/><Relationship Id="rId185" Type="http://schemas.openxmlformats.org/officeDocument/2006/relationships/image" Target="../media/image313.png"/><Relationship Id="rId350" Type="http://schemas.openxmlformats.org/officeDocument/2006/relationships/customXml" Target="../ink/ink397.xml"/><Relationship Id="rId406" Type="http://schemas.openxmlformats.org/officeDocument/2006/relationships/customXml" Target="../ink/ink425.xml"/><Relationship Id="rId9" Type="http://schemas.openxmlformats.org/officeDocument/2006/relationships/image" Target="../media/image225.png"/><Relationship Id="rId210" Type="http://schemas.openxmlformats.org/officeDocument/2006/relationships/customXml" Target="../ink/ink327.xml"/><Relationship Id="rId392" Type="http://schemas.openxmlformats.org/officeDocument/2006/relationships/customXml" Target="../ink/ink418.xml"/><Relationship Id="rId448" Type="http://schemas.openxmlformats.org/officeDocument/2006/relationships/customXml" Target="../ink/ink446.xml"/><Relationship Id="rId252" Type="http://schemas.openxmlformats.org/officeDocument/2006/relationships/customXml" Target="../ink/ink348.xml"/><Relationship Id="rId294" Type="http://schemas.openxmlformats.org/officeDocument/2006/relationships/customXml" Target="../ink/ink369.xml"/><Relationship Id="rId308" Type="http://schemas.openxmlformats.org/officeDocument/2006/relationships/customXml" Target="../ink/ink376.xml"/><Relationship Id="rId47" Type="http://schemas.openxmlformats.org/officeDocument/2006/relationships/image" Target="../media/image244.png"/><Relationship Id="rId89" Type="http://schemas.openxmlformats.org/officeDocument/2006/relationships/image" Target="../media/image265.png"/><Relationship Id="rId112" Type="http://schemas.openxmlformats.org/officeDocument/2006/relationships/customXml" Target="../ink/ink278.xml"/><Relationship Id="rId154" Type="http://schemas.openxmlformats.org/officeDocument/2006/relationships/customXml" Target="../ink/ink299.xml"/><Relationship Id="rId361" Type="http://schemas.openxmlformats.org/officeDocument/2006/relationships/image" Target="../media/image401.png"/><Relationship Id="rId196" Type="http://schemas.openxmlformats.org/officeDocument/2006/relationships/customXml" Target="../ink/ink320.xml"/><Relationship Id="rId417" Type="http://schemas.openxmlformats.org/officeDocument/2006/relationships/image" Target="../media/image429.png"/><Relationship Id="rId459" Type="http://schemas.openxmlformats.org/officeDocument/2006/relationships/image" Target="../media/image450.png"/><Relationship Id="rId16" Type="http://schemas.openxmlformats.org/officeDocument/2006/relationships/customXml" Target="../ink/ink230.xml"/><Relationship Id="rId221" Type="http://schemas.openxmlformats.org/officeDocument/2006/relationships/image" Target="../media/image331.png"/><Relationship Id="rId263" Type="http://schemas.openxmlformats.org/officeDocument/2006/relationships/image" Target="../media/image352.png"/><Relationship Id="rId319" Type="http://schemas.openxmlformats.org/officeDocument/2006/relationships/image" Target="../media/image380.png"/><Relationship Id="rId470" Type="http://schemas.openxmlformats.org/officeDocument/2006/relationships/customXml" Target="../ink/ink457.xml"/><Relationship Id="rId58" Type="http://schemas.openxmlformats.org/officeDocument/2006/relationships/customXml" Target="../ink/ink251.xml"/><Relationship Id="rId123" Type="http://schemas.openxmlformats.org/officeDocument/2006/relationships/image" Target="../media/image282.png"/><Relationship Id="rId330" Type="http://schemas.openxmlformats.org/officeDocument/2006/relationships/customXml" Target="../ink/ink387.xml"/><Relationship Id="rId165" Type="http://schemas.openxmlformats.org/officeDocument/2006/relationships/image" Target="../media/image303.png"/><Relationship Id="rId372" Type="http://schemas.openxmlformats.org/officeDocument/2006/relationships/customXml" Target="../ink/ink408.xml"/><Relationship Id="rId428" Type="http://schemas.openxmlformats.org/officeDocument/2006/relationships/customXml" Target="../ink/ink436.xml"/><Relationship Id="rId232" Type="http://schemas.openxmlformats.org/officeDocument/2006/relationships/customXml" Target="../ink/ink338.xml"/><Relationship Id="rId274" Type="http://schemas.openxmlformats.org/officeDocument/2006/relationships/customXml" Target="../ink/ink359.xml"/><Relationship Id="rId481" Type="http://schemas.openxmlformats.org/officeDocument/2006/relationships/image" Target="../media/image461.png"/><Relationship Id="rId27" Type="http://schemas.openxmlformats.org/officeDocument/2006/relationships/image" Target="../media/image234.png"/><Relationship Id="rId69" Type="http://schemas.openxmlformats.org/officeDocument/2006/relationships/image" Target="../media/image255.png"/><Relationship Id="rId134" Type="http://schemas.openxmlformats.org/officeDocument/2006/relationships/customXml" Target="../ink/ink289.xml"/><Relationship Id="rId80" Type="http://schemas.openxmlformats.org/officeDocument/2006/relationships/customXml" Target="../ink/ink262.xml"/><Relationship Id="rId176" Type="http://schemas.openxmlformats.org/officeDocument/2006/relationships/customXml" Target="../ink/ink310.xml"/><Relationship Id="rId341" Type="http://schemas.openxmlformats.org/officeDocument/2006/relationships/image" Target="../media/image391.png"/><Relationship Id="rId383" Type="http://schemas.openxmlformats.org/officeDocument/2006/relationships/image" Target="../media/image412.png"/><Relationship Id="rId439" Type="http://schemas.openxmlformats.org/officeDocument/2006/relationships/image" Target="../media/image440.png"/><Relationship Id="rId201" Type="http://schemas.openxmlformats.org/officeDocument/2006/relationships/image" Target="../media/image321.png"/><Relationship Id="rId243" Type="http://schemas.openxmlformats.org/officeDocument/2006/relationships/image" Target="../media/image342.png"/><Relationship Id="rId285" Type="http://schemas.openxmlformats.org/officeDocument/2006/relationships/image" Target="../media/image363.png"/><Relationship Id="rId450" Type="http://schemas.openxmlformats.org/officeDocument/2006/relationships/customXml" Target="../ink/ink447.xml"/><Relationship Id="rId38" Type="http://schemas.openxmlformats.org/officeDocument/2006/relationships/customXml" Target="../ink/ink241.xml"/><Relationship Id="rId103" Type="http://schemas.openxmlformats.org/officeDocument/2006/relationships/image" Target="../media/image272.png"/><Relationship Id="rId310" Type="http://schemas.openxmlformats.org/officeDocument/2006/relationships/customXml" Target="../ink/ink377.xml"/><Relationship Id="rId91" Type="http://schemas.openxmlformats.org/officeDocument/2006/relationships/image" Target="../media/image266.png"/><Relationship Id="rId145" Type="http://schemas.openxmlformats.org/officeDocument/2006/relationships/image" Target="../media/image293.png"/><Relationship Id="rId187" Type="http://schemas.openxmlformats.org/officeDocument/2006/relationships/image" Target="../media/image314.png"/><Relationship Id="rId352" Type="http://schemas.openxmlformats.org/officeDocument/2006/relationships/customXml" Target="../ink/ink398.xml"/><Relationship Id="rId394" Type="http://schemas.openxmlformats.org/officeDocument/2006/relationships/customXml" Target="../ink/ink419.xml"/><Relationship Id="rId408" Type="http://schemas.openxmlformats.org/officeDocument/2006/relationships/customXml" Target="../ink/ink426.xml"/><Relationship Id="rId212" Type="http://schemas.openxmlformats.org/officeDocument/2006/relationships/customXml" Target="../ink/ink328.xml"/><Relationship Id="rId254" Type="http://schemas.openxmlformats.org/officeDocument/2006/relationships/customXml" Target="../ink/ink349.xml"/><Relationship Id="rId49" Type="http://schemas.openxmlformats.org/officeDocument/2006/relationships/image" Target="../media/image245.png"/><Relationship Id="rId114" Type="http://schemas.openxmlformats.org/officeDocument/2006/relationships/customXml" Target="../ink/ink279.xml"/><Relationship Id="rId296" Type="http://schemas.openxmlformats.org/officeDocument/2006/relationships/customXml" Target="../ink/ink370.xml"/><Relationship Id="rId461" Type="http://schemas.openxmlformats.org/officeDocument/2006/relationships/image" Target="../media/image451.png"/><Relationship Id="rId60" Type="http://schemas.openxmlformats.org/officeDocument/2006/relationships/customXml" Target="../ink/ink252.xml"/><Relationship Id="rId156" Type="http://schemas.openxmlformats.org/officeDocument/2006/relationships/customXml" Target="../ink/ink300.xml"/><Relationship Id="rId198" Type="http://schemas.openxmlformats.org/officeDocument/2006/relationships/customXml" Target="../ink/ink321.xml"/><Relationship Id="rId321" Type="http://schemas.openxmlformats.org/officeDocument/2006/relationships/image" Target="../media/image381.png"/><Relationship Id="rId363" Type="http://schemas.openxmlformats.org/officeDocument/2006/relationships/image" Target="../media/image402.png"/><Relationship Id="rId419" Type="http://schemas.openxmlformats.org/officeDocument/2006/relationships/image" Target="../media/image430.png"/><Relationship Id="rId223" Type="http://schemas.openxmlformats.org/officeDocument/2006/relationships/image" Target="../media/image332.png"/><Relationship Id="rId430" Type="http://schemas.openxmlformats.org/officeDocument/2006/relationships/customXml" Target="../ink/ink437.xml"/><Relationship Id="rId18" Type="http://schemas.openxmlformats.org/officeDocument/2006/relationships/customXml" Target="../ink/ink231.xml"/><Relationship Id="rId265" Type="http://schemas.openxmlformats.org/officeDocument/2006/relationships/image" Target="../media/image353.png"/><Relationship Id="rId472" Type="http://schemas.openxmlformats.org/officeDocument/2006/relationships/customXml" Target="../ink/ink458.xml"/><Relationship Id="rId125" Type="http://schemas.openxmlformats.org/officeDocument/2006/relationships/image" Target="../media/image283.png"/><Relationship Id="rId167" Type="http://schemas.openxmlformats.org/officeDocument/2006/relationships/image" Target="../media/image304.png"/><Relationship Id="rId332" Type="http://schemas.openxmlformats.org/officeDocument/2006/relationships/customXml" Target="../ink/ink388.xml"/><Relationship Id="rId374" Type="http://schemas.openxmlformats.org/officeDocument/2006/relationships/customXml" Target="../ink/ink409.xml"/><Relationship Id="rId71" Type="http://schemas.openxmlformats.org/officeDocument/2006/relationships/image" Target="../media/image256.png"/><Relationship Id="rId234" Type="http://schemas.openxmlformats.org/officeDocument/2006/relationships/customXml" Target="../ink/ink339.xml"/><Relationship Id="rId2" Type="http://schemas.openxmlformats.org/officeDocument/2006/relationships/customXml" Target="../ink/ink223.xml"/><Relationship Id="rId29" Type="http://schemas.openxmlformats.org/officeDocument/2006/relationships/image" Target="../media/image235.png"/><Relationship Id="rId276" Type="http://schemas.openxmlformats.org/officeDocument/2006/relationships/customXml" Target="../ink/ink360.xml"/><Relationship Id="rId441" Type="http://schemas.openxmlformats.org/officeDocument/2006/relationships/image" Target="../media/image441.png"/><Relationship Id="rId40" Type="http://schemas.openxmlformats.org/officeDocument/2006/relationships/customXml" Target="../ink/ink242.xml"/><Relationship Id="rId136" Type="http://schemas.openxmlformats.org/officeDocument/2006/relationships/customXml" Target="../ink/ink290.xml"/><Relationship Id="rId178" Type="http://schemas.openxmlformats.org/officeDocument/2006/relationships/customXml" Target="../ink/ink311.xml"/><Relationship Id="rId301" Type="http://schemas.openxmlformats.org/officeDocument/2006/relationships/image" Target="../media/image371.png"/><Relationship Id="rId343" Type="http://schemas.openxmlformats.org/officeDocument/2006/relationships/image" Target="../media/image392.png"/><Relationship Id="rId82" Type="http://schemas.openxmlformats.org/officeDocument/2006/relationships/customXml" Target="../ink/ink263.xml"/><Relationship Id="rId203" Type="http://schemas.openxmlformats.org/officeDocument/2006/relationships/image" Target="../media/image322.png"/><Relationship Id="rId385" Type="http://schemas.openxmlformats.org/officeDocument/2006/relationships/image" Target="../media/image413.png"/><Relationship Id="rId245" Type="http://schemas.openxmlformats.org/officeDocument/2006/relationships/image" Target="../media/image343.png"/><Relationship Id="rId287" Type="http://schemas.openxmlformats.org/officeDocument/2006/relationships/image" Target="../media/image364.png"/><Relationship Id="rId410" Type="http://schemas.openxmlformats.org/officeDocument/2006/relationships/customXml" Target="../ink/ink427.xml"/><Relationship Id="rId452" Type="http://schemas.openxmlformats.org/officeDocument/2006/relationships/customXml" Target="../ink/ink448.xml"/><Relationship Id="rId105" Type="http://schemas.openxmlformats.org/officeDocument/2006/relationships/image" Target="../media/image273.png"/><Relationship Id="rId147" Type="http://schemas.openxmlformats.org/officeDocument/2006/relationships/image" Target="../media/image294.png"/><Relationship Id="rId312" Type="http://schemas.openxmlformats.org/officeDocument/2006/relationships/customXml" Target="../ink/ink378.xml"/><Relationship Id="rId354" Type="http://schemas.openxmlformats.org/officeDocument/2006/relationships/customXml" Target="../ink/ink399.xml"/><Relationship Id="rId51" Type="http://schemas.openxmlformats.org/officeDocument/2006/relationships/image" Target="../media/image246.png"/><Relationship Id="rId93" Type="http://schemas.openxmlformats.org/officeDocument/2006/relationships/image" Target="../media/image267.png"/><Relationship Id="rId189" Type="http://schemas.openxmlformats.org/officeDocument/2006/relationships/image" Target="../media/image315.png"/><Relationship Id="rId396" Type="http://schemas.openxmlformats.org/officeDocument/2006/relationships/customXml" Target="../ink/ink420.xml"/><Relationship Id="rId3" Type="http://schemas.openxmlformats.org/officeDocument/2006/relationships/image" Target="../media/image222.png"/><Relationship Id="rId214" Type="http://schemas.openxmlformats.org/officeDocument/2006/relationships/customXml" Target="../ink/ink329.xml"/><Relationship Id="rId235" Type="http://schemas.openxmlformats.org/officeDocument/2006/relationships/image" Target="../media/image338.png"/><Relationship Id="rId256" Type="http://schemas.openxmlformats.org/officeDocument/2006/relationships/customXml" Target="../ink/ink350.xml"/><Relationship Id="rId277" Type="http://schemas.openxmlformats.org/officeDocument/2006/relationships/image" Target="../media/image359.png"/><Relationship Id="rId298" Type="http://schemas.openxmlformats.org/officeDocument/2006/relationships/customXml" Target="../ink/ink371.xml"/><Relationship Id="rId400" Type="http://schemas.openxmlformats.org/officeDocument/2006/relationships/customXml" Target="../ink/ink422.xml"/><Relationship Id="rId421" Type="http://schemas.openxmlformats.org/officeDocument/2006/relationships/image" Target="../media/image431.png"/><Relationship Id="rId442" Type="http://schemas.openxmlformats.org/officeDocument/2006/relationships/customXml" Target="../ink/ink443.xml"/><Relationship Id="rId463" Type="http://schemas.openxmlformats.org/officeDocument/2006/relationships/image" Target="../media/image452.png"/><Relationship Id="rId116" Type="http://schemas.openxmlformats.org/officeDocument/2006/relationships/customXml" Target="../ink/ink280.xml"/><Relationship Id="rId137" Type="http://schemas.openxmlformats.org/officeDocument/2006/relationships/image" Target="../media/image289.png"/><Relationship Id="rId158" Type="http://schemas.openxmlformats.org/officeDocument/2006/relationships/customXml" Target="../ink/ink301.xml"/><Relationship Id="rId302" Type="http://schemas.openxmlformats.org/officeDocument/2006/relationships/customXml" Target="../ink/ink373.xml"/><Relationship Id="rId323" Type="http://schemas.openxmlformats.org/officeDocument/2006/relationships/image" Target="../media/image382.png"/><Relationship Id="rId344" Type="http://schemas.openxmlformats.org/officeDocument/2006/relationships/customXml" Target="../ink/ink394.xml"/><Relationship Id="rId20" Type="http://schemas.openxmlformats.org/officeDocument/2006/relationships/customXml" Target="../ink/ink232.xml"/><Relationship Id="rId41" Type="http://schemas.openxmlformats.org/officeDocument/2006/relationships/image" Target="../media/image241.png"/><Relationship Id="rId62" Type="http://schemas.openxmlformats.org/officeDocument/2006/relationships/customXml" Target="../ink/ink253.xml"/><Relationship Id="rId83" Type="http://schemas.openxmlformats.org/officeDocument/2006/relationships/image" Target="../media/image262.png"/><Relationship Id="rId179" Type="http://schemas.openxmlformats.org/officeDocument/2006/relationships/image" Target="../media/image310.png"/><Relationship Id="rId365" Type="http://schemas.openxmlformats.org/officeDocument/2006/relationships/image" Target="../media/image403.png"/><Relationship Id="rId386" Type="http://schemas.openxmlformats.org/officeDocument/2006/relationships/customXml" Target="../ink/ink415.xml"/><Relationship Id="rId190" Type="http://schemas.openxmlformats.org/officeDocument/2006/relationships/customXml" Target="../ink/ink317.xml"/><Relationship Id="rId204" Type="http://schemas.openxmlformats.org/officeDocument/2006/relationships/customXml" Target="../ink/ink324.xml"/><Relationship Id="rId225" Type="http://schemas.openxmlformats.org/officeDocument/2006/relationships/image" Target="../media/image333.png"/><Relationship Id="rId246" Type="http://schemas.openxmlformats.org/officeDocument/2006/relationships/customXml" Target="../ink/ink345.xml"/><Relationship Id="rId267" Type="http://schemas.openxmlformats.org/officeDocument/2006/relationships/image" Target="../media/image354.png"/><Relationship Id="rId288" Type="http://schemas.openxmlformats.org/officeDocument/2006/relationships/customXml" Target="../ink/ink366.xml"/><Relationship Id="rId411" Type="http://schemas.openxmlformats.org/officeDocument/2006/relationships/image" Target="../media/image426.png"/><Relationship Id="rId432" Type="http://schemas.openxmlformats.org/officeDocument/2006/relationships/customXml" Target="../ink/ink438.xml"/><Relationship Id="rId453" Type="http://schemas.openxmlformats.org/officeDocument/2006/relationships/image" Target="../media/image447.png"/><Relationship Id="rId474" Type="http://schemas.openxmlformats.org/officeDocument/2006/relationships/customXml" Target="../ink/ink459.xml"/><Relationship Id="rId106" Type="http://schemas.openxmlformats.org/officeDocument/2006/relationships/customXml" Target="../ink/ink275.xml"/><Relationship Id="rId127" Type="http://schemas.openxmlformats.org/officeDocument/2006/relationships/image" Target="../media/image284.png"/><Relationship Id="rId313" Type="http://schemas.openxmlformats.org/officeDocument/2006/relationships/image" Target="../media/image377.png"/><Relationship Id="rId10" Type="http://schemas.openxmlformats.org/officeDocument/2006/relationships/customXml" Target="../ink/ink227.xml"/><Relationship Id="rId31" Type="http://schemas.openxmlformats.org/officeDocument/2006/relationships/image" Target="../media/image236.png"/><Relationship Id="rId52" Type="http://schemas.openxmlformats.org/officeDocument/2006/relationships/customXml" Target="../ink/ink248.xml"/><Relationship Id="rId73" Type="http://schemas.openxmlformats.org/officeDocument/2006/relationships/image" Target="../media/image257.png"/><Relationship Id="rId94" Type="http://schemas.openxmlformats.org/officeDocument/2006/relationships/customXml" Target="../ink/ink269.xml"/><Relationship Id="rId148" Type="http://schemas.openxmlformats.org/officeDocument/2006/relationships/customXml" Target="../ink/ink296.xml"/><Relationship Id="rId169" Type="http://schemas.openxmlformats.org/officeDocument/2006/relationships/image" Target="../media/image305.png"/><Relationship Id="rId334" Type="http://schemas.openxmlformats.org/officeDocument/2006/relationships/customXml" Target="../ink/ink389.xml"/><Relationship Id="rId355" Type="http://schemas.openxmlformats.org/officeDocument/2006/relationships/image" Target="../media/image398.png"/><Relationship Id="rId376" Type="http://schemas.openxmlformats.org/officeDocument/2006/relationships/customXml" Target="../ink/ink410.xml"/><Relationship Id="rId397" Type="http://schemas.openxmlformats.org/officeDocument/2006/relationships/image" Target="../media/image419.png"/><Relationship Id="rId4" Type="http://schemas.openxmlformats.org/officeDocument/2006/relationships/customXml" Target="../ink/ink224.xml"/><Relationship Id="rId180" Type="http://schemas.openxmlformats.org/officeDocument/2006/relationships/customXml" Target="../ink/ink312.xml"/><Relationship Id="rId215" Type="http://schemas.openxmlformats.org/officeDocument/2006/relationships/image" Target="../media/image328.png"/><Relationship Id="rId236" Type="http://schemas.openxmlformats.org/officeDocument/2006/relationships/customXml" Target="../ink/ink340.xml"/><Relationship Id="rId257" Type="http://schemas.openxmlformats.org/officeDocument/2006/relationships/image" Target="../media/image349.png"/><Relationship Id="rId278" Type="http://schemas.openxmlformats.org/officeDocument/2006/relationships/customXml" Target="../ink/ink361.xml"/><Relationship Id="rId401" Type="http://schemas.openxmlformats.org/officeDocument/2006/relationships/image" Target="../media/image421.png"/><Relationship Id="rId422" Type="http://schemas.openxmlformats.org/officeDocument/2006/relationships/customXml" Target="../ink/ink433.xml"/><Relationship Id="rId443" Type="http://schemas.openxmlformats.org/officeDocument/2006/relationships/image" Target="../media/image442.png"/><Relationship Id="rId464" Type="http://schemas.openxmlformats.org/officeDocument/2006/relationships/customXml" Target="../ink/ink454.xml"/><Relationship Id="rId303" Type="http://schemas.openxmlformats.org/officeDocument/2006/relationships/image" Target="../media/image372.png"/><Relationship Id="rId42" Type="http://schemas.openxmlformats.org/officeDocument/2006/relationships/customXml" Target="../ink/ink243.xml"/><Relationship Id="rId84" Type="http://schemas.openxmlformats.org/officeDocument/2006/relationships/customXml" Target="../ink/ink264.xml"/><Relationship Id="rId138" Type="http://schemas.openxmlformats.org/officeDocument/2006/relationships/customXml" Target="../ink/ink291.xml"/><Relationship Id="rId345" Type="http://schemas.openxmlformats.org/officeDocument/2006/relationships/image" Target="../media/image393.png"/><Relationship Id="rId387" Type="http://schemas.openxmlformats.org/officeDocument/2006/relationships/image" Target="../media/image414.png"/><Relationship Id="rId191" Type="http://schemas.openxmlformats.org/officeDocument/2006/relationships/image" Target="../media/image316.png"/><Relationship Id="rId205" Type="http://schemas.openxmlformats.org/officeDocument/2006/relationships/image" Target="../media/image323.png"/><Relationship Id="rId247" Type="http://schemas.openxmlformats.org/officeDocument/2006/relationships/image" Target="../media/image344.png"/><Relationship Id="rId412" Type="http://schemas.openxmlformats.org/officeDocument/2006/relationships/customXml" Target="../ink/ink428.xml"/><Relationship Id="rId107" Type="http://schemas.openxmlformats.org/officeDocument/2006/relationships/image" Target="../media/image274.png"/><Relationship Id="rId289" Type="http://schemas.openxmlformats.org/officeDocument/2006/relationships/image" Target="../media/image365.png"/><Relationship Id="rId454" Type="http://schemas.openxmlformats.org/officeDocument/2006/relationships/customXml" Target="../ink/ink449.xml"/><Relationship Id="rId11" Type="http://schemas.openxmlformats.org/officeDocument/2006/relationships/image" Target="../media/image226.png"/><Relationship Id="rId53" Type="http://schemas.openxmlformats.org/officeDocument/2006/relationships/image" Target="../media/image247.png"/><Relationship Id="rId149" Type="http://schemas.openxmlformats.org/officeDocument/2006/relationships/image" Target="../media/image295.png"/><Relationship Id="rId314" Type="http://schemas.openxmlformats.org/officeDocument/2006/relationships/customXml" Target="../ink/ink379.xml"/><Relationship Id="rId356" Type="http://schemas.openxmlformats.org/officeDocument/2006/relationships/customXml" Target="../ink/ink400.xml"/><Relationship Id="rId398" Type="http://schemas.openxmlformats.org/officeDocument/2006/relationships/customXml" Target="../ink/ink421.xml"/><Relationship Id="rId95" Type="http://schemas.openxmlformats.org/officeDocument/2006/relationships/image" Target="../media/image268.png"/><Relationship Id="rId160" Type="http://schemas.openxmlformats.org/officeDocument/2006/relationships/customXml" Target="../ink/ink302.xml"/><Relationship Id="rId216" Type="http://schemas.openxmlformats.org/officeDocument/2006/relationships/customXml" Target="../ink/ink330.xml"/><Relationship Id="rId423" Type="http://schemas.openxmlformats.org/officeDocument/2006/relationships/image" Target="../media/image432.png"/><Relationship Id="rId258" Type="http://schemas.openxmlformats.org/officeDocument/2006/relationships/customXml" Target="../ink/ink351.xml"/><Relationship Id="rId465" Type="http://schemas.openxmlformats.org/officeDocument/2006/relationships/image" Target="../media/image453.png"/><Relationship Id="rId22" Type="http://schemas.openxmlformats.org/officeDocument/2006/relationships/customXml" Target="../ink/ink233.xml"/><Relationship Id="rId64" Type="http://schemas.openxmlformats.org/officeDocument/2006/relationships/customXml" Target="../ink/ink254.xml"/><Relationship Id="rId118" Type="http://schemas.openxmlformats.org/officeDocument/2006/relationships/customXml" Target="../ink/ink281.xml"/><Relationship Id="rId325" Type="http://schemas.openxmlformats.org/officeDocument/2006/relationships/image" Target="../media/image383.png"/><Relationship Id="rId367" Type="http://schemas.openxmlformats.org/officeDocument/2006/relationships/image" Target="../media/image404.png"/><Relationship Id="rId171" Type="http://schemas.openxmlformats.org/officeDocument/2006/relationships/image" Target="../media/image306.png"/><Relationship Id="rId227" Type="http://schemas.openxmlformats.org/officeDocument/2006/relationships/image" Target="../media/image334.png"/><Relationship Id="rId269" Type="http://schemas.openxmlformats.org/officeDocument/2006/relationships/image" Target="../media/image355.png"/><Relationship Id="rId434" Type="http://schemas.openxmlformats.org/officeDocument/2006/relationships/customXml" Target="../ink/ink439.xml"/><Relationship Id="rId476" Type="http://schemas.openxmlformats.org/officeDocument/2006/relationships/customXml" Target="../ink/ink460.xml"/><Relationship Id="rId33" Type="http://schemas.openxmlformats.org/officeDocument/2006/relationships/image" Target="../media/image237.png"/><Relationship Id="rId129" Type="http://schemas.openxmlformats.org/officeDocument/2006/relationships/image" Target="../media/image285.png"/><Relationship Id="rId280" Type="http://schemas.openxmlformats.org/officeDocument/2006/relationships/customXml" Target="../ink/ink362.xml"/><Relationship Id="rId336" Type="http://schemas.openxmlformats.org/officeDocument/2006/relationships/customXml" Target="../ink/ink390.xml"/><Relationship Id="rId75" Type="http://schemas.openxmlformats.org/officeDocument/2006/relationships/image" Target="../media/image258.png"/><Relationship Id="rId140" Type="http://schemas.openxmlformats.org/officeDocument/2006/relationships/customXml" Target="../ink/ink292.xml"/><Relationship Id="rId182" Type="http://schemas.openxmlformats.org/officeDocument/2006/relationships/customXml" Target="../ink/ink313.xml"/><Relationship Id="rId378" Type="http://schemas.openxmlformats.org/officeDocument/2006/relationships/customXml" Target="../ink/ink411.xml"/><Relationship Id="rId403" Type="http://schemas.openxmlformats.org/officeDocument/2006/relationships/image" Target="../media/image422.png"/><Relationship Id="rId6" Type="http://schemas.openxmlformats.org/officeDocument/2006/relationships/customXml" Target="../ink/ink225.xml"/><Relationship Id="rId238" Type="http://schemas.openxmlformats.org/officeDocument/2006/relationships/customXml" Target="../ink/ink341.xml"/><Relationship Id="rId445" Type="http://schemas.openxmlformats.org/officeDocument/2006/relationships/image" Target="../media/image443.png"/><Relationship Id="rId291" Type="http://schemas.openxmlformats.org/officeDocument/2006/relationships/image" Target="../media/image366.png"/><Relationship Id="rId305" Type="http://schemas.openxmlformats.org/officeDocument/2006/relationships/image" Target="../media/image373.png"/><Relationship Id="rId347" Type="http://schemas.openxmlformats.org/officeDocument/2006/relationships/image" Target="../media/image394.png"/><Relationship Id="rId44" Type="http://schemas.openxmlformats.org/officeDocument/2006/relationships/customXml" Target="../ink/ink244.xml"/><Relationship Id="rId86" Type="http://schemas.openxmlformats.org/officeDocument/2006/relationships/customXml" Target="../ink/ink265.xml"/><Relationship Id="rId151" Type="http://schemas.openxmlformats.org/officeDocument/2006/relationships/image" Target="../media/image296.png"/><Relationship Id="rId389" Type="http://schemas.openxmlformats.org/officeDocument/2006/relationships/image" Target="../media/image415.png"/><Relationship Id="rId193" Type="http://schemas.openxmlformats.org/officeDocument/2006/relationships/image" Target="../media/image317.png"/><Relationship Id="rId207" Type="http://schemas.openxmlformats.org/officeDocument/2006/relationships/image" Target="../media/image324.png"/><Relationship Id="rId249" Type="http://schemas.openxmlformats.org/officeDocument/2006/relationships/image" Target="../media/image345.png"/><Relationship Id="rId414" Type="http://schemas.openxmlformats.org/officeDocument/2006/relationships/customXml" Target="../ink/ink429.xml"/><Relationship Id="rId456" Type="http://schemas.openxmlformats.org/officeDocument/2006/relationships/customXml" Target="../ink/ink450.xml"/><Relationship Id="rId13" Type="http://schemas.openxmlformats.org/officeDocument/2006/relationships/image" Target="../media/image227.png"/><Relationship Id="rId109" Type="http://schemas.openxmlformats.org/officeDocument/2006/relationships/image" Target="../media/image275.png"/><Relationship Id="rId260" Type="http://schemas.openxmlformats.org/officeDocument/2006/relationships/customXml" Target="../ink/ink352.xml"/><Relationship Id="rId316" Type="http://schemas.openxmlformats.org/officeDocument/2006/relationships/customXml" Target="../ink/ink380.xml"/><Relationship Id="rId55" Type="http://schemas.openxmlformats.org/officeDocument/2006/relationships/image" Target="../media/image248.png"/><Relationship Id="rId97" Type="http://schemas.openxmlformats.org/officeDocument/2006/relationships/image" Target="../media/image269.png"/><Relationship Id="rId120" Type="http://schemas.openxmlformats.org/officeDocument/2006/relationships/customXml" Target="../ink/ink282.xml"/><Relationship Id="rId358" Type="http://schemas.openxmlformats.org/officeDocument/2006/relationships/customXml" Target="../ink/ink401.xml"/><Relationship Id="rId162" Type="http://schemas.openxmlformats.org/officeDocument/2006/relationships/customXml" Target="../ink/ink303.xml"/><Relationship Id="rId218" Type="http://schemas.openxmlformats.org/officeDocument/2006/relationships/customXml" Target="../ink/ink331.xml"/><Relationship Id="rId425" Type="http://schemas.openxmlformats.org/officeDocument/2006/relationships/image" Target="../media/image433.png"/><Relationship Id="rId467" Type="http://schemas.openxmlformats.org/officeDocument/2006/relationships/image" Target="../media/image454.png"/><Relationship Id="rId271" Type="http://schemas.openxmlformats.org/officeDocument/2006/relationships/image" Target="../media/image356.png"/><Relationship Id="rId24" Type="http://schemas.openxmlformats.org/officeDocument/2006/relationships/customXml" Target="../ink/ink234.xml"/><Relationship Id="rId66" Type="http://schemas.openxmlformats.org/officeDocument/2006/relationships/customXml" Target="../ink/ink255.xml"/><Relationship Id="rId131" Type="http://schemas.openxmlformats.org/officeDocument/2006/relationships/image" Target="../media/image286.png"/><Relationship Id="rId327" Type="http://schemas.openxmlformats.org/officeDocument/2006/relationships/image" Target="../media/image384.png"/><Relationship Id="rId369" Type="http://schemas.openxmlformats.org/officeDocument/2006/relationships/image" Target="../media/image405.png"/><Relationship Id="rId173" Type="http://schemas.openxmlformats.org/officeDocument/2006/relationships/image" Target="../media/image307.png"/><Relationship Id="rId229" Type="http://schemas.openxmlformats.org/officeDocument/2006/relationships/image" Target="../media/image335.png"/><Relationship Id="rId380" Type="http://schemas.openxmlformats.org/officeDocument/2006/relationships/customXml" Target="../ink/ink412.xml"/><Relationship Id="rId436" Type="http://schemas.openxmlformats.org/officeDocument/2006/relationships/customXml" Target="../ink/ink440.xml"/><Relationship Id="rId240" Type="http://schemas.openxmlformats.org/officeDocument/2006/relationships/customXml" Target="../ink/ink342.xml"/><Relationship Id="rId478" Type="http://schemas.openxmlformats.org/officeDocument/2006/relationships/customXml" Target="../ink/ink461.xml"/><Relationship Id="rId35" Type="http://schemas.openxmlformats.org/officeDocument/2006/relationships/image" Target="../media/image238.png"/><Relationship Id="rId77" Type="http://schemas.openxmlformats.org/officeDocument/2006/relationships/image" Target="../media/image259.png"/><Relationship Id="rId100" Type="http://schemas.openxmlformats.org/officeDocument/2006/relationships/customXml" Target="../ink/ink272.xml"/><Relationship Id="rId282" Type="http://schemas.openxmlformats.org/officeDocument/2006/relationships/customXml" Target="../ink/ink363.xml"/><Relationship Id="rId338" Type="http://schemas.openxmlformats.org/officeDocument/2006/relationships/customXml" Target="../ink/ink391.xml"/><Relationship Id="rId8" Type="http://schemas.openxmlformats.org/officeDocument/2006/relationships/customXml" Target="../ink/ink226.xml"/><Relationship Id="rId142" Type="http://schemas.openxmlformats.org/officeDocument/2006/relationships/customXml" Target="../ink/ink293.xml"/><Relationship Id="rId184" Type="http://schemas.openxmlformats.org/officeDocument/2006/relationships/customXml" Target="../ink/ink314.xml"/><Relationship Id="rId391" Type="http://schemas.openxmlformats.org/officeDocument/2006/relationships/image" Target="../media/image416.png"/><Relationship Id="rId405" Type="http://schemas.openxmlformats.org/officeDocument/2006/relationships/image" Target="../media/image423.png"/><Relationship Id="rId447" Type="http://schemas.openxmlformats.org/officeDocument/2006/relationships/image" Target="../media/image444.png"/><Relationship Id="rId251" Type="http://schemas.openxmlformats.org/officeDocument/2006/relationships/image" Target="../media/image346.png"/><Relationship Id="rId46" Type="http://schemas.openxmlformats.org/officeDocument/2006/relationships/customXml" Target="../ink/ink245.xml"/><Relationship Id="rId293" Type="http://schemas.openxmlformats.org/officeDocument/2006/relationships/image" Target="../media/image367.png"/><Relationship Id="rId307" Type="http://schemas.openxmlformats.org/officeDocument/2006/relationships/image" Target="../media/image374.png"/><Relationship Id="rId349" Type="http://schemas.openxmlformats.org/officeDocument/2006/relationships/image" Target="../media/image395.png"/><Relationship Id="rId88" Type="http://schemas.openxmlformats.org/officeDocument/2006/relationships/customXml" Target="../ink/ink266.xml"/><Relationship Id="rId111" Type="http://schemas.openxmlformats.org/officeDocument/2006/relationships/image" Target="../media/image276.png"/><Relationship Id="rId153" Type="http://schemas.openxmlformats.org/officeDocument/2006/relationships/image" Target="../media/image297.png"/><Relationship Id="rId195" Type="http://schemas.openxmlformats.org/officeDocument/2006/relationships/image" Target="../media/image318.png"/><Relationship Id="rId209" Type="http://schemas.openxmlformats.org/officeDocument/2006/relationships/image" Target="../media/image325.png"/><Relationship Id="rId360" Type="http://schemas.openxmlformats.org/officeDocument/2006/relationships/customXml" Target="../ink/ink402.xml"/><Relationship Id="rId416" Type="http://schemas.openxmlformats.org/officeDocument/2006/relationships/customXml" Target="../ink/ink430.xml"/><Relationship Id="rId220" Type="http://schemas.openxmlformats.org/officeDocument/2006/relationships/customXml" Target="../ink/ink332.xml"/><Relationship Id="rId458" Type="http://schemas.openxmlformats.org/officeDocument/2006/relationships/customXml" Target="../ink/ink451.xml"/><Relationship Id="rId15" Type="http://schemas.openxmlformats.org/officeDocument/2006/relationships/image" Target="../media/image228.png"/><Relationship Id="rId57" Type="http://schemas.openxmlformats.org/officeDocument/2006/relationships/image" Target="../media/image249.png"/><Relationship Id="rId262" Type="http://schemas.openxmlformats.org/officeDocument/2006/relationships/customXml" Target="../ink/ink353.xml"/><Relationship Id="rId318" Type="http://schemas.openxmlformats.org/officeDocument/2006/relationships/customXml" Target="../ink/ink381.xml"/><Relationship Id="rId99" Type="http://schemas.openxmlformats.org/officeDocument/2006/relationships/image" Target="../media/image270.png"/><Relationship Id="rId122" Type="http://schemas.openxmlformats.org/officeDocument/2006/relationships/customXml" Target="../ink/ink283.xml"/><Relationship Id="rId164" Type="http://schemas.openxmlformats.org/officeDocument/2006/relationships/customXml" Target="../ink/ink304.xml"/><Relationship Id="rId371" Type="http://schemas.openxmlformats.org/officeDocument/2006/relationships/image" Target="../media/image406.png"/><Relationship Id="rId427" Type="http://schemas.openxmlformats.org/officeDocument/2006/relationships/image" Target="../media/image434.png"/><Relationship Id="rId469" Type="http://schemas.openxmlformats.org/officeDocument/2006/relationships/image" Target="../media/image455.png"/><Relationship Id="rId26" Type="http://schemas.openxmlformats.org/officeDocument/2006/relationships/customXml" Target="../ink/ink235.xml"/><Relationship Id="rId231" Type="http://schemas.openxmlformats.org/officeDocument/2006/relationships/image" Target="../media/image336.png"/><Relationship Id="rId273" Type="http://schemas.openxmlformats.org/officeDocument/2006/relationships/image" Target="../media/image357.png"/><Relationship Id="rId329" Type="http://schemas.openxmlformats.org/officeDocument/2006/relationships/image" Target="../media/image385.png"/><Relationship Id="rId480" Type="http://schemas.openxmlformats.org/officeDocument/2006/relationships/customXml" Target="../ink/ink462.xml"/><Relationship Id="rId68" Type="http://schemas.openxmlformats.org/officeDocument/2006/relationships/customXml" Target="../ink/ink256.xml"/><Relationship Id="rId133" Type="http://schemas.openxmlformats.org/officeDocument/2006/relationships/image" Target="../media/image287.png"/><Relationship Id="rId175" Type="http://schemas.openxmlformats.org/officeDocument/2006/relationships/image" Target="../media/image308.png"/><Relationship Id="rId340" Type="http://schemas.openxmlformats.org/officeDocument/2006/relationships/customXml" Target="../ink/ink392.xml"/><Relationship Id="rId200" Type="http://schemas.openxmlformats.org/officeDocument/2006/relationships/customXml" Target="../ink/ink322.xml"/><Relationship Id="rId382" Type="http://schemas.openxmlformats.org/officeDocument/2006/relationships/customXml" Target="../ink/ink413.xml"/><Relationship Id="rId438" Type="http://schemas.openxmlformats.org/officeDocument/2006/relationships/customXml" Target="../ink/ink441.xml"/><Relationship Id="rId242" Type="http://schemas.openxmlformats.org/officeDocument/2006/relationships/customXml" Target="../ink/ink343.xml"/><Relationship Id="rId284" Type="http://schemas.openxmlformats.org/officeDocument/2006/relationships/customXml" Target="../ink/ink364.xml"/><Relationship Id="rId37" Type="http://schemas.openxmlformats.org/officeDocument/2006/relationships/image" Target="../media/image239.png"/><Relationship Id="rId79" Type="http://schemas.openxmlformats.org/officeDocument/2006/relationships/image" Target="../media/image260.png"/><Relationship Id="rId102" Type="http://schemas.openxmlformats.org/officeDocument/2006/relationships/customXml" Target="../ink/ink273.xml"/><Relationship Id="rId144" Type="http://schemas.openxmlformats.org/officeDocument/2006/relationships/customXml" Target="../ink/ink294.xml"/><Relationship Id="rId90" Type="http://schemas.openxmlformats.org/officeDocument/2006/relationships/customXml" Target="../ink/ink267.xml"/><Relationship Id="rId186" Type="http://schemas.openxmlformats.org/officeDocument/2006/relationships/customXml" Target="../ink/ink315.xml"/><Relationship Id="rId351" Type="http://schemas.openxmlformats.org/officeDocument/2006/relationships/image" Target="../media/image396.png"/><Relationship Id="rId393" Type="http://schemas.openxmlformats.org/officeDocument/2006/relationships/image" Target="../media/image417.png"/><Relationship Id="rId407" Type="http://schemas.openxmlformats.org/officeDocument/2006/relationships/image" Target="../media/image424.png"/><Relationship Id="rId449" Type="http://schemas.openxmlformats.org/officeDocument/2006/relationships/image" Target="../media/image445.png"/><Relationship Id="rId211" Type="http://schemas.openxmlformats.org/officeDocument/2006/relationships/image" Target="../media/image326.png"/><Relationship Id="rId253" Type="http://schemas.openxmlformats.org/officeDocument/2006/relationships/image" Target="../media/image347.png"/><Relationship Id="rId295" Type="http://schemas.openxmlformats.org/officeDocument/2006/relationships/image" Target="../media/image368.png"/><Relationship Id="rId309" Type="http://schemas.openxmlformats.org/officeDocument/2006/relationships/image" Target="../media/image375.png"/><Relationship Id="rId460" Type="http://schemas.openxmlformats.org/officeDocument/2006/relationships/customXml" Target="../ink/ink452.xml"/><Relationship Id="rId48" Type="http://schemas.openxmlformats.org/officeDocument/2006/relationships/customXml" Target="../ink/ink246.xml"/><Relationship Id="rId113" Type="http://schemas.openxmlformats.org/officeDocument/2006/relationships/image" Target="../media/image277.png"/><Relationship Id="rId320" Type="http://schemas.openxmlformats.org/officeDocument/2006/relationships/customXml" Target="../ink/ink382.xml"/><Relationship Id="rId155" Type="http://schemas.openxmlformats.org/officeDocument/2006/relationships/image" Target="../media/image298.png"/><Relationship Id="rId197" Type="http://schemas.openxmlformats.org/officeDocument/2006/relationships/image" Target="../media/image319.png"/><Relationship Id="rId362" Type="http://schemas.openxmlformats.org/officeDocument/2006/relationships/customXml" Target="../ink/ink403.xml"/><Relationship Id="rId418" Type="http://schemas.openxmlformats.org/officeDocument/2006/relationships/customXml" Target="../ink/ink431.xml"/><Relationship Id="rId222" Type="http://schemas.openxmlformats.org/officeDocument/2006/relationships/customXml" Target="../ink/ink333.xml"/><Relationship Id="rId264" Type="http://schemas.openxmlformats.org/officeDocument/2006/relationships/customXml" Target="../ink/ink354.xml"/><Relationship Id="rId471" Type="http://schemas.openxmlformats.org/officeDocument/2006/relationships/image" Target="../media/image456.png"/><Relationship Id="rId17" Type="http://schemas.openxmlformats.org/officeDocument/2006/relationships/image" Target="../media/image229.png"/><Relationship Id="rId59" Type="http://schemas.openxmlformats.org/officeDocument/2006/relationships/image" Target="../media/image250.png"/><Relationship Id="rId124" Type="http://schemas.openxmlformats.org/officeDocument/2006/relationships/customXml" Target="../ink/ink284.xml"/><Relationship Id="rId70" Type="http://schemas.openxmlformats.org/officeDocument/2006/relationships/customXml" Target="../ink/ink257.xml"/><Relationship Id="rId166" Type="http://schemas.openxmlformats.org/officeDocument/2006/relationships/customXml" Target="../ink/ink305.xml"/><Relationship Id="rId331" Type="http://schemas.openxmlformats.org/officeDocument/2006/relationships/image" Target="../media/image386.png"/><Relationship Id="rId373" Type="http://schemas.openxmlformats.org/officeDocument/2006/relationships/image" Target="../media/image407.png"/><Relationship Id="rId429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7.png"/><Relationship Id="rId440" Type="http://schemas.openxmlformats.org/officeDocument/2006/relationships/customXml" Target="../ink/ink442.xml"/><Relationship Id="rId28" Type="http://schemas.openxmlformats.org/officeDocument/2006/relationships/customXml" Target="../ink/ink236.xml"/><Relationship Id="rId275" Type="http://schemas.openxmlformats.org/officeDocument/2006/relationships/image" Target="../media/image358.png"/><Relationship Id="rId300" Type="http://schemas.openxmlformats.org/officeDocument/2006/relationships/customXml" Target="../ink/ink372.xml"/><Relationship Id="rId81" Type="http://schemas.openxmlformats.org/officeDocument/2006/relationships/image" Target="../media/image261.png"/><Relationship Id="rId135" Type="http://schemas.openxmlformats.org/officeDocument/2006/relationships/image" Target="../media/image288.png"/><Relationship Id="rId177" Type="http://schemas.openxmlformats.org/officeDocument/2006/relationships/image" Target="../media/image309.png"/><Relationship Id="rId342" Type="http://schemas.openxmlformats.org/officeDocument/2006/relationships/customXml" Target="../ink/ink393.xml"/><Relationship Id="rId384" Type="http://schemas.openxmlformats.org/officeDocument/2006/relationships/customXml" Target="../ink/ink414.xml"/><Relationship Id="rId202" Type="http://schemas.openxmlformats.org/officeDocument/2006/relationships/customXml" Target="../ink/ink323.xml"/><Relationship Id="rId244" Type="http://schemas.openxmlformats.org/officeDocument/2006/relationships/customXml" Target="../ink/ink344.xml"/><Relationship Id="rId39" Type="http://schemas.openxmlformats.org/officeDocument/2006/relationships/image" Target="../media/image240.png"/><Relationship Id="rId286" Type="http://schemas.openxmlformats.org/officeDocument/2006/relationships/customXml" Target="../ink/ink365.xml"/><Relationship Id="rId451" Type="http://schemas.openxmlformats.org/officeDocument/2006/relationships/image" Target="../media/image446.png"/><Relationship Id="rId50" Type="http://schemas.openxmlformats.org/officeDocument/2006/relationships/customXml" Target="../ink/ink247.xml"/><Relationship Id="rId104" Type="http://schemas.openxmlformats.org/officeDocument/2006/relationships/customXml" Target="../ink/ink274.xml"/><Relationship Id="rId146" Type="http://schemas.openxmlformats.org/officeDocument/2006/relationships/customXml" Target="../ink/ink295.xml"/><Relationship Id="rId188" Type="http://schemas.openxmlformats.org/officeDocument/2006/relationships/customXml" Target="../ink/ink316.xml"/><Relationship Id="rId311" Type="http://schemas.openxmlformats.org/officeDocument/2006/relationships/image" Target="../media/image376.png"/><Relationship Id="rId353" Type="http://schemas.openxmlformats.org/officeDocument/2006/relationships/image" Target="../media/image397.png"/><Relationship Id="rId395" Type="http://schemas.openxmlformats.org/officeDocument/2006/relationships/image" Target="../media/image418.png"/><Relationship Id="rId409" Type="http://schemas.openxmlformats.org/officeDocument/2006/relationships/image" Target="../media/image425.png"/><Relationship Id="rId92" Type="http://schemas.openxmlformats.org/officeDocument/2006/relationships/customXml" Target="../ink/ink268.xml"/><Relationship Id="rId213" Type="http://schemas.openxmlformats.org/officeDocument/2006/relationships/image" Target="../media/image327.png"/><Relationship Id="rId420" Type="http://schemas.openxmlformats.org/officeDocument/2006/relationships/customXml" Target="../ink/ink432.xml"/><Relationship Id="rId255" Type="http://schemas.openxmlformats.org/officeDocument/2006/relationships/image" Target="../media/image348.png"/><Relationship Id="rId297" Type="http://schemas.openxmlformats.org/officeDocument/2006/relationships/image" Target="../media/image369.png"/><Relationship Id="rId462" Type="http://schemas.openxmlformats.org/officeDocument/2006/relationships/customXml" Target="../ink/ink453.xml"/><Relationship Id="rId115" Type="http://schemas.openxmlformats.org/officeDocument/2006/relationships/image" Target="../media/image278.png"/><Relationship Id="rId157" Type="http://schemas.openxmlformats.org/officeDocument/2006/relationships/image" Target="../media/image299.png"/><Relationship Id="rId322" Type="http://schemas.openxmlformats.org/officeDocument/2006/relationships/customXml" Target="../ink/ink383.xml"/><Relationship Id="rId364" Type="http://schemas.openxmlformats.org/officeDocument/2006/relationships/customXml" Target="../ink/ink404.xml"/><Relationship Id="rId61" Type="http://schemas.openxmlformats.org/officeDocument/2006/relationships/image" Target="../media/image251.png"/><Relationship Id="rId199" Type="http://schemas.openxmlformats.org/officeDocument/2006/relationships/image" Target="../media/image320.png"/><Relationship Id="rId19" Type="http://schemas.openxmlformats.org/officeDocument/2006/relationships/image" Target="../media/image230.png"/><Relationship Id="rId224" Type="http://schemas.openxmlformats.org/officeDocument/2006/relationships/customXml" Target="../ink/ink334.xml"/><Relationship Id="rId266" Type="http://schemas.openxmlformats.org/officeDocument/2006/relationships/customXml" Target="../ink/ink355.xml"/><Relationship Id="rId431" Type="http://schemas.openxmlformats.org/officeDocument/2006/relationships/image" Target="../media/image436.png"/><Relationship Id="rId473" Type="http://schemas.openxmlformats.org/officeDocument/2006/relationships/image" Target="../media/image457.png"/><Relationship Id="rId30" Type="http://schemas.openxmlformats.org/officeDocument/2006/relationships/customXml" Target="../ink/ink237.xml"/><Relationship Id="rId126" Type="http://schemas.openxmlformats.org/officeDocument/2006/relationships/customXml" Target="../ink/ink285.xml"/><Relationship Id="rId168" Type="http://schemas.openxmlformats.org/officeDocument/2006/relationships/customXml" Target="../ink/ink306.xml"/><Relationship Id="rId333" Type="http://schemas.openxmlformats.org/officeDocument/2006/relationships/image" Target="../media/image387.png"/><Relationship Id="rId72" Type="http://schemas.openxmlformats.org/officeDocument/2006/relationships/customXml" Target="../ink/ink258.xml"/><Relationship Id="rId375" Type="http://schemas.openxmlformats.org/officeDocument/2006/relationships/image" Target="../media/image408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34.png"/><Relationship Id="rId299" Type="http://schemas.openxmlformats.org/officeDocument/2006/relationships/image" Target="../media/image3423.png"/><Relationship Id="rId21" Type="http://schemas.openxmlformats.org/officeDocument/2006/relationships/image" Target="../media/image3287.png"/><Relationship Id="rId63" Type="http://schemas.openxmlformats.org/officeDocument/2006/relationships/image" Target="../media/image3308.png"/><Relationship Id="rId159" Type="http://schemas.openxmlformats.org/officeDocument/2006/relationships/image" Target="../media/image3354.png"/><Relationship Id="rId324" Type="http://schemas.openxmlformats.org/officeDocument/2006/relationships/customXml" Target="../ink/ink3473.xml"/><Relationship Id="rId366" Type="http://schemas.openxmlformats.org/officeDocument/2006/relationships/customXml" Target="../ink/ink3494.xml"/><Relationship Id="rId170" Type="http://schemas.openxmlformats.org/officeDocument/2006/relationships/customXml" Target="../ink/ink3395.xml"/><Relationship Id="rId226" Type="http://schemas.openxmlformats.org/officeDocument/2006/relationships/customXml" Target="../ink/ink3423.xml"/><Relationship Id="rId433" Type="http://schemas.openxmlformats.org/officeDocument/2006/relationships/image" Target="../media/image3490.png"/><Relationship Id="rId268" Type="http://schemas.openxmlformats.org/officeDocument/2006/relationships/customXml" Target="../ink/ink3444.xml"/><Relationship Id="rId475" Type="http://schemas.openxmlformats.org/officeDocument/2006/relationships/image" Target="../media/image3511.png"/><Relationship Id="rId32" Type="http://schemas.openxmlformats.org/officeDocument/2006/relationships/customXml" Target="../ink/ink3326.xml"/><Relationship Id="rId74" Type="http://schemas.openxmlformats.org/officeDocument/2006/relationships/customXml" Target="../ink/ink3347.xml"/><Relationship Id="rId128" Type="http://schemas.openxmlformats.org/officeDocument/2006/relationships/customXml" Target="../ink/ink3374.xml"/><Relationship Id="rId335" Type="http://schemas.openxmlformats.org/officeDocument/2006/relationships/image" Target="../media/image3441.png"/><Relationship Id="rId377" Type="http://schemas.openxmlformats.org/officeDocument/2006/relationships/image" Target="../media/image3462.png"/><Relationship Id="rId5" Type="http://schemas.openxmlformats.org/officeDocument/2006/relationships/image" Target="../media/image3279.png"/><Relationship Id="rId181" Type="http://schemas.openxmlformats.org/officeDocument/2006/relationships/image" Target="../media/image3365.png"/><Relationship Id="rId237" Type="http://schemas.openxmlformats.org/officeDocument/2006/relationships/image" Target="../media/image3393.png"/><Relationship Id="rId402" Type="http://schemas.openxmlformats.org/officeDocument/2006/relationships/customXml" Target="../ink/ink3512.xml"/><Relationship Id="rId279" Type="http://schemas.openxmlformats.org/officeDocument/2006/relationships/customXml" Target="../ink/ink3450.xml"/><Relationship Id="rId444" Type="http://schemas.openxmlformats.org/officeDocument/2006/relationships/customXml" Target="../ink/ink3533.xml"/><Relationship Id="rId486" Type="http://schemas.openxmlformats.org/officeDocument/2006/relationships/customXml" Target="../ink/ink3554.xml"/><Relationship Id="rId43" Type="http://schemas.openxmlformats.org/officeDocument/2006/relationships/image" Target="../media/image3298.png"/><Relationship Id="rId139" Type="http://schemas.openxmlformats.org/officeDocument/2006/relationships/image" Target="../media/image3345.png"/><Relationship Id="rId290" Type="http://schemas.openxmlformats.org/officeDocument/2006/relationships/customXml" Target="../ink/ink3456.xml"/><Relationship Id="rId304" Type="http://schemas.openxmlformats.org/officeDocument/2006/relationships/customXml" Target="../ink/ink3463.xml"/><Relationship Id="rId346" Type="http://schemas.openxmlformats.org/officeDocument/2006/relationships/customXml" Target="../ink/ink3484.xml"/><Relationship Id="rId388" Type="http://schemas.openxmlformats.org/officeDocument/2006/relationships/customXml" Target="../ink/ink3505.xml"/><Relationship Id="rId85" Type="http://schemas.openxmlformats.org/officeDocument/2006/relationships/image" Target="../media/image3319.png"/><Relationship Id="rId150" Type="http://schemas.openxmlformats.org/officeDocument/2006/relationships/customXml" Target="../ink/ink3385.xml"/><Relationship Id="rId192" Type="http://schemas.openxmlformats.org/officeDocument/2006/relationships/customXml" Target="../ink/ink3406.xml"/><Relationship Id="rId206" Type="http://schemas.openxmlformats.org/officeDocument/2006/relationships/customXml" Target="../ink/ink3413.xml"/><Relationship Id="rId413" Type="http://schemas.openxmlformats.org/officeDocument/2006/relationships/image" Target="../media/image3480.png"/><Relationship Id="rId248" Type="http://schemas.openxmlformats.org/officeDocument/2006/relationships/customXml" Target="../ink/ink3434.xml"/><Relationship Id="rId455" Type="http://schemas.openxmlformats.org/officeDocument/2006/relationships/image" Target="../media/image3501.png"/><Relationship Id="rId12" Type="http://schemas.openxmlformats.org/officeDocument/2006/relationships/customXml" Target="../ink/ink3316.xml"/><Relationship Id="rId108" Type="http://schemas.openxmlformats.org/officeDocument/2006/relationships/customXml" Target="../ink/ink3364.xml"/><Relationship Id="rId315" Type="http://schemas.openxmlformats.org/officeDocument/2006/relationships/image" Target="../media/image3431.png"/><Relationship Id="rId357" Type="http://schemas.openxmlformats.org/officeDocument/2006/relationships/image" Target="../media/image3452.png"/><Relationship Id="rId54" Type="http://schemas.openxmlformats.org/officeDocument/2006/relationships/customXml" Target="../ink/ink3337.xml"/><Relationship Id="rId96" Type="http://schemas.openxmlformats.org/officeDocument/2006/relationships/customXml" Target="../ink/ink3358.xml"/><Relationship Id="rId161" Type="http://schemas.openxmlformats.org/officeDocument/2006/relationships/image" Target="../media/image3355.png"/><Relationship Id="rId217" Type="http://schemas.openxmlformats.org/officeDocument/2006/relationships/image" Target="../media/image3383.png"/><Relationship Id="rId399" Type="http://schemas.openxmlformats.org/officeDocument/2006/relationships/image" Target="../media/image3473.png"/><Relationship Id="rId259" Type="http://schemas.openxmlformats.org/officeDocument/2006/relationships/image" Target="../media/image3404.png"/><Relationship Id="rId424" Type="http://schemas.openxmlformats.org/officeDocument/2006/relationships/customXml" Target="../ink/ink3523.xml"/><Relationship Id="rId466" Type="http://schemas.openxmlformats.org/officeDocument/2006/relationships/customXml" Target="../ink/ink3544.xml"/><Relationship Id="rId23" Type="http://schemas.openxmlformats.org/officeDocument/2006/relationships/image" Target="../media/image3288.png"/><Relationship Id="rId119" Type="http://schemas.openxmlformats.org/officeDocument/2006/relationships/image" Target="../media/image3335.png"/><Relationship Id="rId270" Type="http://schemas.openxmlformats.org/officeDocument/2006/relationships/customXml" Target="../ink/ink3445.xml"/><Relationship Id="rId326" Type="http://schemas.openxmlformats.org/officeDocument/2006/relationships/customXml" Target="../ink/ink3474.xml"/><Relationship Id="rId65" Type="http://schemas.openxmlformats.org/officeDocument/2006/relationships/image" Target="../media/image3309.png"/><Relationship Id="rId130" Type="http://schemas.openxmlformats.org/officeDocument/2006/relationships/customXml" Target="../ink/ink3375.xml"/><Relationship Id="rId368" Type="http://schemas.openxmlformats.org/officeDocument/2006/relationships/customXml" Target="../ink/ink3495.xml"/><Relationship Id="rId172" Type="http://schemas.openxmlformats.org/officeDocument/2006/relationships/customXml" Target="../ink/ink3396.xml"/><Relationship Id="rId228" Type="http://schemas.openxmlformats.org/officeDocument/2006/relationships/customXml" Target="../ink/ink3424.xml"/><Relationship Id="rId435" Type="http://schemas.openxmlformats.org/officeDocument/2006/relationships/image" Target="../media/image3491.png"/><Relationship Id="rId477" Type="http://schemas.openxmlformats.org/officeDocument/2006/relationships/image" Target="../media/image3512.png"/><Relationship Id="rId281" Type="http://schemas.openxmlformats.org/officeDocument/2006/relationships/customXml" Target="../ink/ink3451.xml"/><Relationship Id="rId337" Type="http://schemas.openxmlformats.org/officeDocument/2006/relationships/image" Target="../media/image3442.png"/><Relationship Id="rId34" Type="http://schemas.openxmlformats.org/officeDocument/2006/relationships/customXml" Target="../ink/ink3327.xml"/><Relationship Id="rId76" Type="http://schemas.openxmlformats.org/officeDocument/2006/relationships/customXml" Target="../ink/ink3348.xml"/><Relationship Id="rId141" Type="http://schemas.openxmlformats.org/officeDocument/2006/relationships/image" Target="../media/image3346.png"/><Relationship Id="rId379" Type="http://schemas.openxmlformats.org/officeDocument/2006/relationships/image" Target="../media/image3463.png"/><Relationship Id="rId7" Type="http://schemas.openxmlformats.org/officeDocument/2006/relationships/image" Target="../media/image3280.png"/><Relationship Id="rId183" Type="http://schemas.openxmlformats.org/officeDocument/2006/relationships/image" Target="../media/image3366.png"/><Relationship Id="rId239" Type="http://schemas.openxmlformats.org/officeDocument/2006/relationships/image" Target="../media/image3394.png"/><Relationship Id="rId390" Type="http://schemas.openxmlformats.org/officeDocument/2006/relationships/customXml" Target="../ink/ink3506.xml"/><Relationship Id="rId404" Type="http://schemas.openxmlformats.org/officeDocument/2006/relationships/customXml" Target="../ink/ink3513.xml"/><Relationship Id="rId446" Type="http://schemas.openxmlformats.org/officeDocument/2006/relationships/customXml" Target="../ink/ink3534.xml"/><Relationship Id="rId250" Type="http://schemas.openxmlformats.org/officeDocument/2006/relationships/customXml" Target="../ink/ink3435.xml"/><Relationship Id="rId292" Type="http://schemas.openxmlformats.org/officeDocument/2006/relationships/customXml" Target="../ink/ink3457.xml"/><Relationship Id="rId306" Type="http://schemas.openxmlformats.org/officeDocument/2006/relationships/customXml" Target="../ink/ink3464.xml"/><Relationship Id="rId488" Type="http://schemas.openxmlformats.org/officeDocument/2006/relationships/customXml" Target="../ink/ink3555.xml"/><Relationship Id="rId45" Type="http://schemas.openxmlformats.org/officeDocument/2006/relationships/image" Target="../media/image3299.png"/><Relationship Id="rId87" Type="http://schemas.openxmlformats.org/officeDocument/2006/relationships/image" Target="../media/image3320.png"/><Relationship Id="rId110" Type="http://schemas.openxmlformats.org/officeDocument/2006/relationships/customXml" Target="../ink/ink3365.xml"/><Relationship Id="rId348" Type="http://schemas.openxmlformats.org/officeDocument/2006/relationships/customXml" Target="../ink/ink3485.xml"/><Relationship Id="rId152" Type="http://schemas.openxmlformats.org/officeDocument/2006/relationships/customXml" Target="../ink/ink3386.xml"/><Relationship Id="rId194" Type="http://schemas.openxmlformats.org/officeDocument/2006/relationships/customXml" Target="../ink/ink3407.xml"/><Relationship Id="rId208" Type="http://schemas.openxmlformats.org/officeDocument/2006/relationships/customXml" Target="../ink/ink3414.xml"/><Relationship Id="rId415" Type="http://schemas.openxmlformats.org/officeDocument/2006/relationships/image" Target="../media/image3481.png"/><Relationship Id="rId457" Type="http://schemas.openxmlformats.org/officeDocument/2006/relationships/image" Target="../media/image3502.png"/><Relationship Id="rId261" Type="http://schemas.openxmlformats.org/officeDocument/2006/relationships/image" Target="../media/image3405.png"/><Relationship Id="rId14" Type="http://schemas.openxmlformats.org/officeDocument/2006/relationships/customXml" Target="../ink/ink3317.xml"/><Relationship Id="rId56" Type="http://schemas.openxmlformats.org/officeDocument/2006/relationships/customXml" Target="../ink/ink3338.xml"/><Relationship Id="rId317" Type="http://schemas.openxmlformats.org/officeDocument/2006/relationships/image" Target="../media/image3432.png"/><Relationship Id="rId359" Type="http://schemas.openxmlformats.org/officeDocument/2006/relationships/image" Target="../media/image3453.png"/><Relationship Id="rId98" Type="http://schemas.openxmlformats.org/officeDocument/2006/relationships/customXml" Target="../ink/ink3359.xml"/><Relationship Id="rId121" Type="http://schemas.openxmlformats.org/officeDocument/2006/relationships/image" Target="../media/image3336.png"/><Relationship Id="rId163" Type="http://schemas.openxmlformats.org/officeDocument/2006/relationships/image" Target="../media/image3356.png"/><Relationship Id="rId219" Type="http://schemas.openxmlformats.org/officeDocument/2006/relationships/image" Target="../media/image3384.png"/><Relationship Id="rId370" Type="http://schemas.openxmlformats.org/officeDocument/2006/relationships/customXml" Target="../ink/ink3496.xml"/><Relationship Id="rId426" Type="http://schemas.openxmlformats.org/officeDocument/2006/relationships/customXml" Target="../ink/ink3524.xml"/><Relationship Id="rId230" Type="http://schemas.openxmlformats.org/officeDocument/2006/relationships/customXml" Target="../ink/ink3425.xml"/><Relationship Id="rId468" Type="http://schemas.openxmlformats.org/officeDocument/2006/relationships/customXml" Target="../ink/ink3545.xml"/><Relationship Id="rId25" Type="http://schemas.openxmlformats.org/officeDocument/2006/relationships/image" Target="../media/image3289.png"/><Relationship Id="rId67" Type="http://schemas.openxmlformats.org/officeDocument/2006/relationships/image" Target="../media/image3310.png"/><Relationship Id="rId272" Type="http://schemas.openxmlformats.org/officeDocument/2006/relationships/customXml" Target="../ink/ink3446.xml"/><Relationship Id="rId328" Type="http://schemas.openxmlformats.org/officeDocument/2006/relationships/customXml" Target="../ink/ink3475.xml"/><Relationship Id="rId132" Type="http://schemas.openxmlformats.org/officeDocument/2006/relationships/customXml" Target="../ink/ink3376.xml"/><Relationship Id="rId174" Type="http://schemas.openxmlformats.org/officeDocument/2006/relationships/customXml" Target="../ink/ink3397.xml"/><Relationship Id="rId381" Type="http://schemas.openxmlformats.org/officeDocument/2006/relationships/image" Target="../media/image3464.png"/><Relationship Id="rId241" Type="http://schemas.openxmlformats.org/officeDocument/2006/relationships/image" Target="../media/image3395.png"/><Relationship Id="rId437" Type="http://schemas.openxmlformats.org/officeDocument/2006/relationships/image" Target="../media/image3492.png"/><Relationship Id="rId479" Type="http://schemas.openxmlformats.org/officeDocument/2006/relationships/image" Target="../media/image3513.png"/><Relationship Id="rId36" Type="http://schemas.openxmlformats.org/officeDocument/2006/relationships/customXml" Target="../ink/ink3328.xml"/><Relationship Id="rId283" Type="http://schemas.openxmlformats.org/officeDocument/2006/relationships/customXml" Target="../ink/ink3452.xml"/><Relationship Id="rId339" Type="http://schemas.openxmlformats.org/officeDocument/2006/relationships/image" Target="../media/image3443.png"/><Relationship Id="rId490" Type="http://schemas.openxmlformats.org/officeDocument/2006/relationships/customXml" Target="../ink/ink3556.xml"/><Relationship Id="rId78" Type="http://schemas.openxmlformats.org/officeDocument/2006/relationships/customXml" Target="../ink/ink3349.xml"/><Relationship Id="rId101" Type="http://schemas.openxmlformats.org/officeDocument/2006/relationships/image" Target="../media/image3327.png"/><Relationship Id="rId143" Type="http://schemas.openxmlformats.org/officeDocument/2006/relationships/image" Target="../media/image3347.png"/><Relationship Id="rId185" Type="http://schemas.openxmlformats.org/officeDocument/2006/relationships/image" Target="../media/image3367.png"/><Relationship Id="rId350" Type="http://schemas.openxmlformats.org/officeDocument/2006/relationships/customXml" Target="../ink/ink3486.xml"/><Relationship Id="rId406" Type="http://schemas.openxmlformats.org/officeDocument/2006/relationships/customXml" Target="../ink/ink3514.xml"/><Relationship Id="rId9" Type="http://schemas.openxmlformats.org/officeDocument/2006/relationships/image" Target="../media/image3281.png"/><Relationship Id="rId210" Type="http://schemas.openxmlformats.org/officeDocument/2006/relationships/customXml" Target="../ink/ink3415.xml"/><Relationship Id="rId392" Type="http://schemas.openxmlformats.org/officeDocument/2006/relationships/customXml" Target="../ink/ink3507.xml"/><Relationship Id="rId448" Type="http://schemas.openxmlformats.org/officeDocument/2006/relationships/customXml" Target="../ink/ink3535.xml"/><Relationship Id="rId252" Type="http://schemas.openxmlformats.org/officeDocument/2006/relationships/customXml" Target="../ink/ink3436.xml"/><Relationship Id="rId294" Type="http://schemas.openxmlformats.org/officeDocument/2006/relationships/customXml" Target="../ink/ink3458.xml"/><Relationship Id="rId308" Type="http://schemas.openxmlformats.org/officeDocument/2006/relationships/customXml" Target="../ink/ink3465.xml"/><Relationship Id="rId47" Type="http://schemas.openxmlformats.org/officeDocument/2006/relationships/image" Target="../media/image3300.png"/><Relationship Id="rId89" Type="http://schemas.openxmlformats.org/officeDocument/2006/relationships/image" Target="../media/image3321.png"/><Relationship Id="rId112" Type="http://schemas.openxmlformats.org/officeDocument/2006/relationships/customXml" Target="../ink/ink3366.xml"/><Relationship Id="rId154" Type="http://schemas.openxmlformats.org/officeDocument/2006/relationships/customXml" Target="../ink/ink3387.xml"/><Relationship Id="rId361" Type="http://schemas.openxmlformats.org/officeDocument/2006/relationships/image" Target="../media/image3454.png"/><Relationship Id="rId196" Type="http://schemas.openxmlformats.org/officeDocument/2006/relationships/customXml" Target="../ink/ink3408.xml"/><Relationship Id="rId417" Type="http://schemas.openxmlformats.org/officeDocument/2006/relationships/image" Target="../media/image3482.png"/><Relationship Id="rId459" Type="http://schemas.openxmlformats.org/officeDocument/2006/relationships/image" Target="../media/image3503.png"/><Relationship Id="rId16" Type="http://schemas.openxmlformats.org/officeDocument/2006/relationships/customXml" Target="../ink/ink3318.xml"/><Relationship Id="rId221" Type="http://schemas.openxmlformats.org/officeDocument/2006/relationships/image" Target="../media/image3385.png"/><Relationship Id="rId263" Type="http://schemas.openxmlformats.org/officeDocument/2006/relationships/image" Target="../media/image3406.png"/><Relationship Id="rId319" Type="http://schemas.openxmlformats.org/officeDocument/2006/relationships/image" Target="../media/image3433.png"/><Relationship Id="rId470" Type="http://schemas.openxmlformats.org/officeDocument/2006/relationships/customXml" Target="../ink/ink3546.xml"/><Relationship Id="rId58" Type="http://schemas.openxmlformats.org/officeDocument/2006/relationships/customXml" Target="../ink/ink3339.xml"/><Relationship Id="rId123" Type="http://schemas.openxmlformats.org/officeDocument/2006/relationships/image" Target="../media/image3337.png"/><Relationship Id="rId330" Type="http://schemas.openxmlformats.org/officeDocument/2006/relationships/customXml" Target="../ink/ink3476.xml"/><Relationship Id="rId165" Type="http://schemas.openxmlformats.org/officeDocument/2006/relationships/image" Target="../media/image3357.png"/><Relationship Id="rId372" Type="http://schemas.openxmlformats.org/officeDocument/2006/relationships/customXml" Target="../ink/ink3497.xml"/><Relationship Id="rId428" Type="http://schemas.openxmlformats.org/officeDocument/2006/relationships/customXml" Target="../ink/ink3525.xml"/><Relationship Id="rId232" Type="http://schemas.openxmlformats.org/officeDocument/2006/relationships/customXml" Target="../ink/ink3426.xml"/><Relationship Id="rId274" Type="http://schemas.openxmlformats.org/officeDocument/2006/relationships/customXml" Target="../ink/ink3447.xml"/><Relationship Id="rId481" Type="http://schemas.openxmlformats.org/officeDocument/2006/relationships/image" Target="../media/image3514.png"/><Relationship Id="rId27" Type="http://schemas.openxmlformats.org/officeDocument/2006/relationships/image" Target="../media/image3290.png"/><Relationship Id="rId69" Type="http://schemas.openxmlformats.org/officeDocument/2006/relationships/image" Target="../media/image3311.png"/><Relationship Id="rId134" Type="http://schemas.openxmlformats.org/officeDocument/2006/relationships/customXml" Target="../ink/ink3377.xml"/><Relationship Id="rId80" Type="http://schemas.openxmlformats.org/officeDocument/2006/relationships/customXml" Target="../ink/ink3350.xml"/><Relationship Id="rId176" Type="http://schemas.openxmlformats.org/officeDocument/2006/relationships/customXml" Target="../ink/ink3398.xml"/><Relationship Id="rId341" Type="http://schemas.openxmlformats.org/officeDocument/2006/relationships/image" Target="../media/image3444.png"/><Relationship Id="rId383" Type="http://schemas.openxmlformats.org/officeDocument/2006/relationships/image" Target="../media/image3465.png"/><Relationship Id="rId439" Type="http://schemas.openxmlformats.org/officeDocument/2006/relationships/image" Target="../media/image3493.png"/><Relationship Id="rId201" Type="http://schemas.openxmlformats.org/officeDocument/2006/relationships/image" Target="../media/image3375.png"/><Relationship Id="rId243" Type="http://schemas.openxmlformats.org/officeDocument/2006/relationships/image" Target="../media/image3396.png"/><Relationship Id="rId285" Type="http://schemas.openxmlformats.org/officeDocument/2006/relationships/customXml" Target="../ink/ink3453.xml"/><Relationship Id="rId450" Type="http://schemas.openxmlformats.org/officeDocument/2006/relationships/customXml" Target="../ink/ink3536.xml"/><Relationship Id="rId38" Type="http://schemas.openxmlformats.org/officeDocument/2006/relationships/customXml" Target="../ink/ink3329.xml"/><Relationship Id="rId103" Type="http://schemas.openxmlformats.org/officeDocument/2006/relationships/image" Target="../media/image3328.png"/><Relationship Id="rId310" Type="http://schemas.openxmlformats.org/officeDocument/2006/relationships/customXml" Target="../ink/ink3466.xml"/><Relationship Id="rId492" Type="http://schemas.openxmlformats.org/officeDocument/2006/relationships/customXml" Target="../ink/ink3557.xml"/><Relationship Id="rId91" Type="http://schemas.openxmlformats.org/officeDocument/2006/relationships/image" Target="../media/image3322.png"/><Relationship Id="rId145" Type="http://schemas.openxmlformats.org/officeDocument/2006/relationships/image" Target="../media/image3348.png"/><Relationship Id="rId187" Type="http://schemas.openxmlformats.org/officeDocument/2006/relationships/image" Target="../media/image3368.png"/><Relationship Id="rId352" Type="http://schemas.openxmlformats.org/officeDocument/2006/relationships/customXml" Target="../ink/ink3487.xml"/><Relationship Id="rId394" Type="http://schemas.openxmlformats.org/officeDocument/2006/relationships/customXml" Target="../ink/ink3508.xml"/><Relationship Id="rId408" Type="http://schemas.openxmlformats.org/officeDocument/2006/relationships/customXml" Target="../ink/ink3515.xml"/><Relationship Id="rId212" Type="http://schemas.openxmlformats.org/officeDocument/2006/relationships/customXml" Target="../ink/ink3416.xml"/><Relationship Id="rId254" Type="http://schemas.openxmlformats.org/officeDocument/2006/relationships/customXml" Target="../ink/ink3437.xml"/><Relationship Id="rId49" Type="http://schemas.openxmlformats.org/officeDocument/2006/relationships/image" Target="../media/image3301.png"/><Relationship Id="rId114" Type="http://schemas.openxmlformats.org/officeDocument/2006/relationships/customXml" Target="../ink/ink3367.xml"/><Relationship Id="rId296" Type="http://schemas.openxmlformats.org/officeDocument/2006/relationships/customXml" Target="../ink/ink3459.xml"/><Relationship Id="rId461" Type="http://schemas.openxmlformats.org/officeDocument/2006/relationships/image" Target="../media/image3504.png"/><Relationship Id="rId60" Type="http://schemas.openxmlformats.org/officeDocument/2006/relationships/customXml" Target="../ink/ink3340.xml"/><Relationship Id="rId156" Type="http://schemas.openxmlformats.org/officeDocument/2006/relationships/customXml" Target="../ink/ink3388.xml"/><Relationship Id="rId198" Type="http://schemas.openxmlformats.org/officeDocument/2006/relationships/customXml" Target="../ink/ink3409.xml"/><Relationship Id="rId321" Type="http://schemas.openxmlformats.org/officeDocument/2006/relationships/image" Target="../media/image3434.png"/><Relationship Id="rId363" Type="http://schemas.openxmlformats.org/officeDocument/2006/relationships/image" Target="../media/image3455.png"/><Relationship Id="rId419" Type="http://schemas.openxmlformats.org/officeDocument/2006/relationships/image" Target="../media/image3483.png"/><Relationship Id="rId223" Type="http://schemas.openxmlformats.org/officeDocument/2006/relationships/image" Target="../media/image3386.png"/><Relationship Id="rId430" Type="http://schemas.openxmlformats.org/officeDocument/2006/relationships/customXml" Target="../ink/ink3526.xml"/><Relationship Id="rId18" Type="http://schemas.openxmlformats.org/officeDocument/2006/relationships/customXml" Target="../ink/ink3319.xml"/><Relationship Id="rId265" Type="http://schemas.openxmlformats.org/officeDocument/2006/relationships/image" Target="../media/image3407.png"/><Relationship Id="rId472" Type="http://schemas.openxmlformats.org/officeDocument/2006/relationships/customXml" Target="../ink/ink3547.xml"/><Relationship Id="rId125" Type="http://schemas.openxmlformats.org/officeDocument/2006/relationships/image" Target="../media/image3338.png"/><Relationship Id="rId167" Type="http://schemas.openxmlformats.org/officeDocument/2006/relationships/image" Target="../media/image3358.png"/><Relationship Id="rId332" Type="http://schemas.openxmlformats.org/officeDocument/2006/relationships/customXml" Target="../ink/ink3477.xml"/><Relationship Id="rId374" Type="http://schemas.openxmlformats.org/officeDocument/2006/relationships/customXml" Target="../ink/ink3498.xml"/><Relationship Id="rId71" Type="http://schemas.openxmlformats.org/officeDocument/2006/relationships/image" Target="../media/image3312.png"/><Relationship Id="rId234" Type="http://schemas.openxmlformats.org/officeDocument/2006/relationships/customXml" Target="../ink/ink3427.xml"/><Relationship Id="rId2" Type="http://schemas.openxmlformats.org/officeDocument/2006/relationships/customXml" Target="../ink/ink3311.xml"/><Relationship Id="rId29" Type="http://schemas.openxmlformats.org/officeDocument/2006/relationships/image" Target="../media/image3291.png"/><Relationship Id="rId276" Type="http://schemas.openxmlformats.org/officeDocument/2006/relationships/customXml" Target="../ink/ink3448.xml"/><Relationship Id="rId441" Type="http://schemas.openxmlformats.org/officeDocument/2006/relationships/image" Target="../media/image3494.png"/><Relationship Id="rId483" Type="http://schemas.openxmlformats.org/officeDocument/2006/relationships/image" Target="../media/image3515.png"/><Relationship Id="rId40" Type="http://schemas.openxmlformats.org/officeDocument/2006/relationships/customXml" Target="../ink/ink3330.xml"/><Relationship Id="rId136" Type="http://schemas.openxmlformats.org/officeDocument/2006/relationships/customXml" Target="../ink/ink3378.xml"/><Relationship Id="rId178" Type="http://schemas.openxmlformats.org/officeDocument/2006/relationships/customXml" Target="../ink/ink3399.xml"/><Relationship Id="rId301" Type="http://schemas.openxmlformats.org/officeDocument/2006/relationships/image" Target="../media/image3424.png"/><Relationship Id="rId343" Type="http://schemas.openxmlformats.org/officeDocument/2006/relationships/image" Target="../media/image3445.png"/><Relationship Id="rId82" Type="http://schemas.openxmlformats.org/officeDocument/2006/relationships/customXml" Target="../ink/ink3351.xml"/><Relationship Id="rId203" Type="http://schemas.openxmlformats.org/officeDocument/2006/relationships/image" Target="../media/image3376.png"/><Relationship Id="rId385" Type="http://schemas.openxmlformats.org/officeDocument/2006/relationships/image" Target="../media/image3466.png"/><Relationship Id="rId245" Type="http://schemas.openxmlformats.org/officeDocument/2006/relationships/image" Target="../media/image3397.png"/><Relationship Id="rId287" Type="http://schemas.openxmlformats.org/officeDocument/2006/relationships/customXml" Target="../ink/ink3454.xml"/><Relationship Id="rId410" Type="http://schemas.openxmlformats.org/officeDocument/2006/relationships/customXml" Target="../ink/ink3516.xml"/><Relationship Id="rId452" Type="http://schemas.openxmlformats.org/officeDocument/2006/relationships/customXml" Target="../ink/ink3537.xml"/><Relationship Id="rId494" Type="http://schemas.openxmlformats.org/officeDocument/2006/relationships/customXml" Target="../ink/ink3558.xml"/><Relationship Id="rId105" Type="http://schemas.openxmlformats.org/officeDocument/2006/relationships/image" Target="../media/image3329.png"/><Relationship Id="rId147" Type="http://schemas.openxmlformats.org/officeDocument/2006/relationships/image" Target="../media/image3349.png"/><Relationship Id="rId312" Type="http://schemas.openxmlformats.org/officeDocument/2006/relationships/customXml" Target="../ink/ink3467.xml"/><Relationship Id="rId354" Type="http://schemas.openxmlformats.org/officeDocument/2006/relationships/customXml" Target="../ink/ink3488.xml"/><Relationship Id="rId51" Type="http://schemas.openxmlformats.org/officeDocument/2006/relationships/image" Target="../media/image3302.png"/><Relationship Id="rId93" Type="http://schemas.openxmlformats.org/officeDocument/2006/relationships/image" Target="../media/image3323.png"/><Relationship Id="rId189" Type="http://schemas.openxmlformats.org/officeDocument/2006/relationships/image" Target="../media/image3369.png"/><Relationship Id="rId396" Type="http://schemas.openxmlformats.org/officeDocument/2006/relationships/customXml" Target="../ink/ink3509.xml"/><Relationship Id="rId214" Type="http://schemas.openxmlformats.org/officeDocument/2006/relationships/customXml" Target="../ink/ink3417.xml"/><Relationship Id="rId256" Type="http://schemas.openxmlformats.org/officeDocument/2006/relationships/customXml" Target="../ink/ink3438.xml"/><Relationship Id="rId298" Type="http://schemas.openxmlformats.org/officeDocument/2006/relationships/customXml" Target="../ink/ink3460.xml"/><Relationship Id="rId421" Type="http://schemas.openxmlformats.org/officeDocument/2006/relationships/image" Target="../media/image3484.png"/><Relationship Id="rId463" Type="http://schemas.openxmlformats.org/officeDocument/2006/relationships/image" Target="../media/image3505.png"/><Relationship Id="rId116" Type="http://schemas.openxmlformats.org/officeDocument/2006/relationships/customXml" Target="../ink/ink3368.xml"/><Relationship Id="rId158" Type="http://schemas.openxmlformats.org/officeDocument/2006/relationships/customXml" Target="../ink/ink3389.xml"/><Relationship Id="rId323" Type="http://schemas.openxmlformats.org/officeDocument/2006/relationships/image" Target="../media/image3435.png"/><Relationship Id="rId20" Type="http://schemas.openxmlformats.org/officeDocument/2006/relationships/customXml" Target="../ink/ink3320.xml"/><Relationship Id="rId62" Type="http://schemas.openxmlformats.org/officeDocument/2006/relationships/customXml" Target="../ink/ink3341.xml"/><Relationship Id="rId365" Type="http://schemas.openxmlformats.org/officeDocument/2006/relationships/image" Target="../media/image3456.png"/><Relationship Id="rId190" Type="http://schemas.openxmlformats.org/officeDocument/2006/relationships/customXml" Target="../ink/ink3405.xml"/><Relationship Id="rId204" Type="http://schemas.openxmlformats.org/officeDocument/2006/relationships/customXml" Target="../ink/ink3412.xml"/><Relationship Id="rId225" Type="http://schemas.openxmlformats.org/officeDocument/2006/relationships/image" Target="../media/image3387.png"/><Relationship Id="rId246" Type="http://schemas.openxmlformats.org/officeDocument/2006/relationships/customXml" Target="../ink/ink3433.xml"/><Relationship Id="rId267" Type="http://schemas.openxmlformats.org/officeDocument/2006/relationships/image" Target="../media/image3408.png"/><Relationship Id="rId288" Type="http://schemas.openxmlformats.org/officeDocument/2006/relationships/customXml" Target="../ink/ink3455.xml"/><Relationship Id="rId411" Type="http://schemas.openxmlformats.org/officeDocument/2006/relationships/image" Target="../media/image3479.png"/><Relationship Id="rId432" Type="http://schemas.openxmlformats.org/officeDocument/2006/relationships/customXml" Target="../ink/ink3527.xml"/><Relationship Id="rId453" Type="http://schemas.openxmlformats.org/officeDocument/2006/relationships/image" Target="../media/image3500.png"/><Relationship Id="rId474" Type="http://schemas.openxmlformats.org/officeDocument/2006/relationships/customXml" Target="../ink/ink3548.xml"/><Relationship Id="rId106" Type="http://schemas.openxmlformats.org/officeDocument/2006/relationships/customXml" Target="../ink/ink3363.xml"/><Relationship Id="rId127" Type="http://schemas.openxmlformats.org/officeDocument/2006/relationships/image" Target="../media/image3339.png"/><Relationship Id="rId313" Type="http://schemas.openxmlformats.org/officeDocument/2006/relationships/image" Target="../media/image3430.png"/><Relationship Id="rId495" Type="http://schemas.openxmlformats.org/officeDocument/2006/relationships/image" Target="../media/image3521.png"/><Relationship Id="rId10" Type="http://schemas.openxmlformats.org/officeDocument/2006/relationships/customXml" Target="../ink/ink3315.xml"/><Relationship Id="rId31" Type="http://schemas.openxmlformats.org/officeDocument/2006/relationships/image" Target="../media/image3292.png"/><Relationship Id="rId52" Type="http://schemas.openxmlformats.org/officeDocument/2006/relationships/customXml" Target="../ink/ink3336.xml"/><Relationship Id="rId73" Type="http://schemas.openxmlformats.org/officeDocument/2006/relationships/image" Target="../media/image3313.png"/><Relationship Id="rId94" Type="http://schemas.openxmlformats.org/officeDocument/2006/relationships/customXml" Target="../ink/ink3357.xml"/><Relationship Id="rId148" Type="http://schemas.openxmlformats.org/officeDocument/2006/relationships/customXml" Target="../ink/ink3384.xml"/><Relationship Id="rId169" Type="http://schemas.openxmlformats.org/officeDocument/2006/relationships/image" Target="../media/image3359.png"/><Relationship Id="rId334" Type="http://schemas.openxmlformats.org/officeDocument/2006/relationships/customXml" Target="../ink/ink3478.xml"/><Relationship Id="rId355" Type="http://schemas.openxmlformats.org/officeDocument/2006/relationships/image" Target="../media/image3451.png"/><Relationship Id="rId376" Type="http://schemas.openxmlformats.org/officeDocument/2006/relationships/customXml" Target="../ink/ink3499.xml"/><Relationship Id="rId397" Type="http://schemas.openxmlformats.org/officeDocument/2006/relationships/image" Target="../media/image3472.png"/><Relationship Id="rId4" Type="http://schemas.openxmlformats.org/officeDocument/2006/relationships/customXml" Target="../ink/ink3312.xml"/><Relationship Id="rId180" Type="http://schemas.openxmlformats.org/officeDocument/2006/relationships/customXml" Target="../ink/ink3400.xml"/><Relationship Id="rId215" Type="http://schemas.openxmlformats.org/officeDocument/2006/relationships/image" Target="../media/image3382.png"/><Relationship Id="rId236" Type="http://schemas.openxmlformats.org/officeDocument/2006/relationships/customXml" Target="../ink/ink3428.xml"/><Relationship Id="rId257" Type="http://schemas.openxmlformats.org/officeDocument/2006/relationships/image" Target="../media/image3403.png"/><Relationship Id="rId278" Type="http://schemas.openxmlformats.org/officeDocument/2006/relationships/customXml" Target="../ink/ink3449.xml"/><Relationship Id="rId401" Type="http://schemas.openxmlformats.org/officeDocument/2006/relationships/image" Target="../media/image3474.png"/><Relationship Id="rId422" Type="http://schemas.openxmlformats.org/officeDocument/2006/relationships/customXml" Target="../ink/ink3522.xml"/><Relationship Id="rId443" Type="http://schemas.openxmlformats.org/officeDocument/2006/relationships/image" Target="../media/image3495.png"/><Relationship Id="rId464" Type="http://schemas.openxmlformats.org/officeDocument/2006/relationships/customXml" Target="../ink/ink3543.xml"/><Relationship Id="rId303" Type="http://schemas.openxmlformats.org/officeDocument/2006/relationships/image" Target="../media/image3425.png"/><Relationship Id="rId485" Type="http://schemas.openxmlformats.org/officeDocument/2006/relationships/image" Target="../media/image3516.png"/><Relationship Id="rId42" Type="http://schemas.openxmlformats.org/officeDocument/2006/relationships/customXml" Target="../ink/ink3331.xml"/><Relationship Id="rId84" Type="http://schemas.openxmlformats.org/officeDocument/2006/relationships/customXml" Target="../ink/ink3352.xml"/><Relationship Id="rId138" Type="http://schemas.openxmlformats.org/officeDocument/2006/relationships/customXml" Target="../ink/ink3379.xml"/><Relationship Id="rId345" Type="http://schemas.openxmlformats.org/officeDocument/2006/relationships/image" Target="../media/image3446.png"/><Relationship Id="rId387" Type="http://schemas.openxmlformats.org/officeDocument/2006/relationships/image" Target="../media/image3467.png"/><Relationship Id="rId191" Type="http://schemas.openxmlformats.org/officeDocument/2006/relationships/image" Target="../media/image3370.png"/><Relationship Id="rId205" Type="http://schemas.openxmlformats.org/officeDocument/2006/relationships/image" Target="../media/image3377.png"/><Relationship Id="rId247" Type="http://schemas.openxmlformats.org/officeDocument/2006/relationships/image" Target="../media/image3398.png"/><Relationship Id="rId412" Type="http://schemas.openxmlformats.org/officeDocument/2006/relationships/customXml" Target="../ink/ink3517.xml"/><Relationship Id="rId107" Type="http://schemas.openxmlformats.org/officeDocument/2006/relationships/image" Target="../media/image3330.png"/><Relationship Id="rId289" Type="http://schemas.openxmlformats.org/officeDocument/2006/relationships/image" Target="../media/image3418.png"/><Relationship Id="rId454" Type="http://schemas.openxmlformats.org/officeDocument/2006/relationships/customXml" Target="../ink/ink3538.xml"/><Relationship Id="rId11" Type="http://schemas.openxmlformats.org/officeDocument/2006/relationships/image" Target="../media/image3282.png"/><Relationship Id="rId53" Type="http://schemas.openxmlformats.org/officeDocument/2006/relationships/image" Target="../media/image3303.png"/><Relationship Id="rId149" Type="http://schemas.openxmlformats.org/officeDocument/2006/relationships/image" Target="../media/image3350.png"/><Relationship Id="rId314" Type="http://schemas.openxmlformats.org/officeDocument/2006/relationships/customXml" Target="../ink/ink3468.xml"/><Relationship Id="rId356" Type="http://schemas.openxmlformats.org/officeDocument/2006/relationships/customXml" Target="../ink/ink3489.xml"/><Relationship Id="rId398" Type="http://schemas.openxmlformats.org/officeDocument/2006/relationships/customXml" Target="../ink/ink3510.xml"/><Relationship Id="rId95" Type="http://schemas.openxmlformats.org/officeDocument/2006/relationships/image" Target="../media/image3324.png"/><Relationship Id="rId160" Type="http://schemas.openxmlformats.org/officeDocument/2006/relationships/customXml" Target="../ink/ink3390.xml"/><Relationship Id="rId216" Type="http://schemas.openxmlformats.org/officeDocument/2006/relationships/customXml" Target="../ink/ink3418.xml"/><Relationship Id="rId423" Type="http://schemas.openxmlformats.org/officeDocument/2006/relationships/image" Target="../media/image3485.png"/><Relationship Id="rId258" Type="http://schemas.openxmlformats.org/officeDocument/2006/relationships/customXml" Target="../ink/ink3439.xml"/><Relationship Id="rId465" Type="http://schemas.openxmlformats.org/officeDocument/2006/relationships/image" Target="../media/image3506.png"/><Relationship Id="rId22" Type="http://schemas.openxmlformats.org/officeDocument/2006/relationships/customXml" Target="../ink/ink3321.xml"/><Relationship Id="rId64" Type="http://schemas.openxmlformats.org/officeDocument/2006/relationships/customXml" Target="../ink/ink3342.xml"/><Relationship Id="rId118" Type="http://schemas.openxmlformats.org/officeDocument/2006/relationships/customXml" Target="../ink/ink3369.xml"/><Relationship Id="rId325" Type="http://schemas.openxmlformats.org/officeDocument/2006/relationships/image" Target="../media/image3436.png"/><Relationship Id="rId367" Type="http://schemas.openxmlformats.org/officeDocument/2006/relationships/image" Target="../media/image3457.png"/><Relationship Id="rId171" Type="http://schemas.openxmlformats.org/officeDocument/2006/relationships/image" Target="../media/image3360.png"/><Relationship Id="rId227" Type="http://schemas.openxmlformats.org/officeDocument/2006/relationships/image" Target="../media/image3388.png"/><Relationship Id="rId269" Type="http://schemas.openxmlformats.org/officeDocument/2006/relationships/image" Target="../media/image3409.png"/><Relationship Id="rId434" Type="http://schemas.openxmlformats.org/officeDocument/2006/relationships/customXml" Target="../ink/ink3528.xml"/><Relationship Id="rId476" Type="http://schemas.openxmlformats.org/officeDocument/2006/relationships/customXml" Target="../ink/ink3549.xml"/><Relationship Id="rId33" Type="http://schemas.openxmlformats.org/officeDocument/2006/relationships/image" Target="../media/image3293.png"/><Relationship Id="rId129" Type="http://schemas.openxmlformats.org/officeDocument/2006/relationships/image" Target="../media/image3340.png"/><Relationship Id="rId280" Type="http://schemas.openxmlformats.org/officeDocument/2006/relationships/image" Target="../media/image3414.png"/><Relationship Id="rId336" Type="http://schemas.openxmlformats.org/officeDocument/2006/relationships/customXml" Target="../ink/ink3479.xml"/><Relationship Id="rId75" Type="http://schemas.openxmlformats.org/officeDocument/2006/relationships/image" Target="../media/image3314.png"/><Relationship Id="rId140" Type="http://schemas.openxmlformats.org/officeDocument/2006/relationships/customXml" Target="../ink/ink3380.xml"/><Relationship Id="rId182" Type="http://schemas.openxmlformats.org/officeDocument/2006/relationships/customXml" Target="../ink/ink3401.xml"/><Relationship Id="rId378" Type="http://schemas.openxmlformats.org/officeDocument/2006/relationships/customXml" Target="../ink/ink3500.xml"/><Relationship Id="rId403" Type="http://schemas.openxmlformats.org/officeDocument/2006/relationships/image" Target="../media/image3475.png"/><Relationship Id="rId6" Type="http://schemas.openxmlformats.org/officeDocument/2006/relationships/customXml" Target="../ink/ink3313.xml"/><Relationship Id="rId238" Type="http://schemas.openxmlformats.org/officeDocument/2006/relationships/customXml" Target="../ink/ink3429.xml"/><Relationship Id="rId445" Type="http://schemas.openxmlformats.org/officeDocument/2006/relationships/image" Target="../media/image3496.png"/><Relationship Id="rId487" Type="http://schemas.openxmlformats.org/officeDocument/2006/relationships/image" Target="../media/image3517.png"/><Relationship Id="rId291" Type="http://schemas.openxmlformats.org/officeDocument/2006/relationships/image" Target="../media/image3419.png"/><Relationship Id="rId305" Type="http://schemas.openxmlformats.org/officeDocument/2006/relationships/image" Target="../media/image3426.png"/><Relationship Id="rId347" Type="http://schemas.openxmlformats.org/officeDocument/2006/relationships/image" Target="../media/image3447.png"/><Relationship Id="rId44" Type="http://schemas.openxmlformats.org/officeDocument/2006/relationships/customXml" Target="../ink/ink3332.xml"/><Relationship Id="rId86" Type="http://schemas.openxmlformats.org/officeDocument/2006/relationships/customXml" Target="../ink/ink3353.xml"/><Relationship Id="rId151" Type="http://schemas.openxmlformats.org/officeDocument/2006/relationships/image" Target="../media/image3351.png"/><Relationship Id="rId389" Type="http://schemas.openxmlformats.org/officeDocument/2006/relationships/image" Target="../media/image3468.png"/><Relationship Id="rId193" Type="http://schemas.openxmlformats.org/officeDocument/2006/relationships/image" Target="../media/image3371.png"/><Relationship Id="rId207" Type="http://schemas.openxmlformats.org/officeDocument/2006/relationships/image" Target="../media/image3378.png"/><Relationship Id="rId249" Type="http://schemas.openxmlformats.org/officeDocument/2006/relationships/image" Target="../media/image3399.png"/><Relationship Id="rId414" Type="http://schemas.openxmlformats.org/officeDocument/2006/relationships/customXml" Target="../ink/ink3518.xml"/><Relationship Id="rId456" Type="http://schemas.openxmlformats.org/officeDocument/2006/relationships/customXml" Target="../ink/ink3539.xml"/><Relationship Id="rId13" Type="http://schemas.openxmlformats.org/officeDocument/2006/relationships/image" Target="../media/image3283.png"/><Relationship Id="rId109" Type="http://schemas.openxmlformats.org/officeDocument/2006/relationships/image" Target="../media/image3331.png"/><Relationship Id="rId260" Type="http://schemas.openxmlformats.org/officeDocument/2006/relationships/customXml" Target="../ink/ink3440.xml"/><Relationship Id="rId316" Type="http://schemas.openxmlformats.org/officeDocument/2006/relationships/customXml" Target="../ink/ink3469.xml"/><Relationship Id="rId55" Type="http://schemas.openxmlformats.org/officeDocument/2006/relationships/image" Target="../media/image3304.png"/><Relationship Id="rId97" Type="http://schemas.openxmlformats.org/officeDocument/2006/relationships/image" Target="../media/image3325.png"/><Relationship Id="rId120" Type="http://schemas.openxmlformats.org/officeDocument/2006/relationships/customXml" Target="../ink/ink3370.xml"/><Relationship Id="rId358" Type="http://schemas.openxmlformats.org/officeDocument/2006/relationships/customXml" Target="../ink/ink3490.xml"/><Relationship Id="rId162" Type="http://schemas.openxmlformats.org/officeDocument/2006/relationships/customXml" Target="../ink/ink3391.xml"/><Relationship Id="rId218" Type="http://schemas.openxmlformats.org/officeDocument/2006/relationships/customXml" Target="../ink/ink3419.xml"/><Relationship Id="rId425" Type="http://schemas.openxmlformats.org/officeDocument/2006/relationships/image" Target="../media/image3486.png"/><Relationship Id="rId467" Type="http://schemas.openxmlformats.org/officeDocument/2006/relationships/image" Target="../media/image3507.png"/><Relationship Id="rId271" Type="http://schemas.openxmlformats.org/officeDocument/2006/relationships/image" Target="../media/image3410.png"/><Relationship Id="rId24" Type="http://schemas.openxmlformats.org/officeDocument/2006/relationships/customXml" Target="../ink/ink3322.xml"/><Relationship Id="rId66" Type="http://schemas.openxmlformats.org/officeDocument/2006/relationships/customXml" Target="../ink/ink3343.xml"/><Relationship Id="rId131" Type="http://schemas.openxmlformats.org/officeDocument/2006/relationships/image" Target="../media/image3341.png"/><Relationship Id="rId327" Type="http://schemas.openxmlformats.org/officeDocument/2006/relationships/image" Target="../media/image3437.png"/><Relationship Id="rId369" Type="http://schemas.openxmlformats.org/officeDocument/2006/relationships/image" Target="../media/image3458.png"/><Relationship Id="rId173" Type="http://schemas.openxmlformats.org/officeDocument/2006/relationships/image" Target="../media/image3361.png"/><Relationship Id="rId229" Type="http://schemas.openxmlformats.org/officeDocument/2006/relationships/image" Target="../media/image3389.png"/><Relationship Id="rId380" Type="http://schemas.openxmlformats.org/officeDocument/2006/relationships/customXml" Target="../ink/ink3501.xml"/><Relationship Id="rId436" Type="http://schemas.openxmlformats.org/officeDocument/2006/relationships/customXml" Target="../ink/ink3529.xml"/><Relationship Id="rId240" Type="http://schemas.openxmlformats.org/officeDocument/2006/relationships/customXml" Target="../ink/ink3430.xml"/><Relationship Id="rId478" Type="http://schemas.openxmlformats.org/officeDocument/2006/relationships/customXml" Target="../ink/ink3550.xml"/><Relationship Id="rId35" Type="http://schemas.openxmlformats.org/officeDocument/2006/relationships/image" Target="../media/image3294.png"/><Relationship Id="rId77" Type="http://schemas.openxmlformats.org/officeDocument/2006/relationships/image" Target="../media/image3315.png"/><Relationship Id="rId100" Type="http://schemas.openxmlformats.org/officeDocument/2006/relationships/customXml" Target="../ink/ink3360.xml"/><Relationship Id="rId282" Type="http://schemas.openxmlformats.org/officeDocument/2006/relationships/image" Target="../media/image3415.png"/><Relationship Id="rId338" Type="http://schemas.openxmlformats.org/officeDocument/2006/relationships/customXml" Target="../ink/ink3480.xml"/><Relationship Id="rId8" Type="http://schemas.openxmlformats.org/officeDocument/2006/relationships/customXml" Target="../ink/ink3314.xml"/><Relationship Id="rId142" Type="http://schemas.openxmlformats.org/officeDocument/2006/relationships/customXml" Target="../ink/ink3381.xml"/><Relationship Id="rId184" Type="http://schemas.openxmlformats.org/officeDocument/2006/relationships/customXml" Target="../ink/ink3402.xml"/><Relationship Id="rId391" Type="http://schemas.openxmlformats.org/officeDocument/2006/relationships/image" Target="../media/image3469.png"/><Relationship Id="rId405" Type="http://schemas.openxmlformats.org/officeDocument/2006/relationships/image" Target="../media/image3476.png"/><Relationship Id="rId447" Type="http://schemas.openxmlformats.org/officeDocument/2006/relationships/image" Target="../media/image3497.png"/><Relationship Id="rId251" Type="http://schemas.openxmlformats.org/officeDocument/2006/relationships/image" Target="../media/image3400.png"/><Relationship Id="rId489" Type="http://schemas.openxmlformats.org/officeDocument/2006/relationships/image" Target="../media/image3518.png"/><Relationship Id="rId46" Type="http://schemas.openxmlformats.org/officeDocument/2006/relationships/customXml" Target="../ink/ink3333.xml"/><Relationship Id="rId293" Type="http://schemas.openxmlformats.org/officeDocument/2006/relationships/image" Target="../media/image3420.png"/><Relationship Id="rId307" Type="http://schemas.openxmlformats.org/officeDocument/2006/relationships/image" Target="../media/image3427.png"/><Relationship Id="rId349" Type="http://schemas.openxmlformats.org/officeDocument/2006/relationships/image" Target="../media/image3448.png"/><Relationship Id="rId88" Type="http://schemas.openxmlformats.org/officeDocument/2006/relationships/customXml" Target="../ink/ink3354.xml"/><Relationship Id="rId111" Type="http://schemas.openxmlformats.org/officeDocument/2006/relationships/image" Target="../media/image3332.png"/><Relationship Id="rId153" Type="http://schemas.openxmlformats.org/officeDocument/2006/relationships/image" Target="../media/image3352.png"/><Relationship Id="rId195" Type="http://schemas.openxmlformats.org/officeDocument/2006/relationships/image" Target="../media/image3372.png"/><Relationship Id="rId209" Type="http://schemas.openxmlformats.org/officeDocument/2006/relationships/image" Target="../media/image3379.png"/><Relationship Id="rId360" Type="http://schemas.openxmlformats.org/officeDocument/2006/relationships/customXml" Target="../ink/ink3491.xml"/><Relationship Id="rId416" Type="http://schemas.openxmlformats.org/officeDocument/2006/relationships/customXml" Target="../ink/ink3519.xml"/><Relationship Id="rId220" Type="http://schemas.openxmlformats.org/officeDocument/2006/relationships/customXml" Target="../ink/ink3420.xml"/><Relationship Id="rId458" Type="http://schemas.openxmlformats.org/officeDocument/2006/relationships/customXml" Target="../ink/ink3540.xml"/><Relationship Id="rId15" Type="http://schemas.openxmlformats.org/officeDocument/2006/relationships/image" Target="../media/image3284.png"/><Relationship Id="rId57" Type="http://schemas.openxmlformats.org/officeDocument/2006/relationships/image" Target="../media/image3305.png"/><Relationship Id="rId262" Type="http://schemas.openxmlformats.org/officeDocument/2006/relationships/customXml" Target="../ink/ink3441.xml"/><Relationship Id="rId318" Type="http://schemas.openxmlformats.org/officeDocument/2006/relationships/customXml" Target="../ink/ink3470.xml"/><Relationship Id="rId99" Type="http://schemas.openxmlformats.org/officeDocument/2006/relationships/image" Target="../media/image3326.png"/><Relationship Id="rId122" Type="http://schemas.openxmlformats.org/officeDocument/2006/relationships/customXml" Target="../ink/ink3371.xml"/><Relationship Id="rId164" Type="http://schemas.openxmlformats.org/officeDocument/2006/relationships/customXml" Target="../ink/ink3392.xml"/><Relationship Id="rId371" Type="http://schemas.openxmlformats.org/officeDocument/2006/relationships/image" Target="../media/image3459.png"/><Relationship Id="rId427" Type="http://schemas.openxmlformats.org/officeDocument/2006/relationships/image" Target="../media/image3487.png"/><Relationship Id="rId469" Type="http://schemas.openxmlformats.org/officeDocument/2006/relationships/image" Target="../media/image3508.png"/><Relationship Id="rId26" Type="http://schemas.openxmlformats.org/officeDocument/2006/relationships/customXml" Target="../ink/ink3323.xml"/><Relationship Id="rId231" Type="http://schemas.openxmlformats.org/officeDocument/2006/relationships/image" Target="../media/image3390.png"/><Relationship Id="rId273" Type="http://schemas.openxmlformats.org/officeDocument/2006/relationships/image" Target="../media/image3411.png"/><Relationship Id="rId329" Type="http://schemas.openxmlformats.org/officeDocument/2006/relationships/image" Target="../media/image3438.png"/><Relationship Id="rId480" Type="http://schemas.openxmlformats.org/officeDocument/2006/relationships/customXml" Target="../ink/ink3551.xml"/><Relationship Id="rId68" Type="http://schemas.openxmlformats.org/officeDocument/2006/relationships/customXml" Target="../ink/ink3344.xml"/><Relationship Id="rId133" Type="http://schemas.openxmlformats.org/officeDocument/2006/relationships/image" Target="../media/image3342.png"/><Relationship Id="rId175" Type="http://schemas.openxmlformats.org/officeDocument/2006/relationships/image" Target="../media/image3362.png"/><Relationship Id="rId340" Type="http://schemas.openxmlformats.org/officeDocument/2006/relationships/customXml" Target="../ink/ink3481.xml"/><Relationship Id="rId200" Type="http://schemas.openxmlformats.org/officeDocument/2006/relationships/customXml" Target="../ink/ink3410.xml"/><Relationship Id="rId382" Type="http://schemas.openxmlformats.org/officeDocument/2006/relationships/customXml" Target="../ink/ink3502.xml"/><Relationship Id="rId438" Type="http://schemas.openxmlformats.org/officeDocument/2006/relationships/customXml" Target="../ink/ink3530.xml"/><Relationship Id="rId242" Type="http://schemas.openxmlformats.org/officeDocument/2006/relationships/customXml" Target="../ink/ink3431.xml"/><Relationship Id="rId284" Type="http://schemas.openxmlformats.org/officeDocument/2006/relationships/image" Target="../media/image3416.png"/><Relationship Id="rId491" Type="http://schemas.openxmlformats.org/officeDocument/2006/relationships/image" Target="../media/image3519.png"/><Relationship Id="rId37" Type="http://schemas.openxmlformats.org/officeDocument/2006/relationships/image" Target="../media/image3295.png"/><Relationship Id="rId79" Type="http://schemas.openxmlformats.org/officeDocument/2006/relationships/image" Target="../media/image3316.png"/><Relationship Id="rId102" Type="http://schemas.openxmlformats.org/officeDocument/2006/relationships/customXml" Target="../ink/ink3361.xml"/><Relationship Id="rId144" Type="http://schemas.openxmlformats.org/officeDocument/2006/relationships/customXml" Target="../ink/ink3382.xml"/><Relationship Id="rId90" Type="http://schemas.openxmlformats.org/officeDocument/2006/relationships/customXml" Target="../ink/ink3355.xml"/><Relationship Id="rId186" Type="http://schemas.openxmlformats.org/officeDocument/2006/relationships/customXml" Target="../ink/ink3403.xml"/><Relationship Id="rId351" Type="http://schemas.openxmlformats.org/officeDocument/2006/relationships/image" Target="../media/image3449.png"/><Relationship Id="rId393" Type="http://schemas.openxmlformats.org/officeDocument/2006/relationships/image" Target="../media/image3470.png"/><Relationship Id="rId407" Type="http://schemas.openxmlformats.org/officeDocument/2006/relationships/image" Target="../media/image3477.png"/><Relationship Id="rId449" Type="http://schemas.openxmlformats.org/officeDocument/2006/relationships/image" Target="../media/image3498.png"/><Relationship Id="rId211" Type="http://schemas.openxmlformats.org/officeDocument/2006/relationships/image" Target="../media/image3380.png"/><Relationship Id="rId253" Type="http://schemas.openxmlformats.org/officeDocument/2006/relationships/image" Target="../media/image3401.png"/><Relationship Id="rId295" Type="http://schemas.openxmlformats.org/officeDocument/2006/relationships/image" Target="../media/image3421.png"/><Relationship Id="rId309" Type="http://schemas.openxmlformats.org/officeDocument/2006/relationships/image" Target="../media/image3428.png"/><Relationship Id="rId460" Type="http://schemas.openxmlformats.org/officeDocument/2006/relationships/customXml" Target="../ink/ink3541.xml"/><Relationship Id="rId48" Type="http://schemas.openxmlformats.org/officeDocument/2006/relationships/customXml" Target="../ink/ink3334.xml"/><Relationship Id="rId113" Type="http://schemas.openxmlformats.org/officeDocument/2006/relationships/image" Target="../media/image3333.png"/><Relationship Id="rId320" Type="http://schemas.openxmlformats.org/officeDocument/2006/relationships/customXml" Target="../ink/ink3471.xml"/><Relationship Id="rId155" Type="http://schemas.openxmlformats.org/officeDocument/2006/relationships/image" Target="../media/image829.png"/><Relationship Id="rId197" Type="http://schemas.openxmlformats.org/officeDocument/2006/relationships/image" Target="../media/image3373.png"/><Relationship Id="rId362" Type="http://schemas.openxmlformats.org/officeDocument/2006/relationships/customXml" Target="../ink/ink3492.xml"/><Relationship Id="rId418" Type="http://schemas.openxmlformats.org/officeDocument/2006/relationships/customXml" Target="../ink/ink3520.xml"/><Relationship Id="rId222" Type="http://schemas.openxmlformats.org/officeDocument/2006/relationships/customXml" Target="../ink/ink3421.xml"/><Relationship Id="rId264" Type="http://schemas.openxmlformats.org/officeDocument/2006/relationships/customXml" Target="../ink/ink3442.xml"/><Relationship Id="rId471" Type="http://schemas.openxmlformats.org/officeDocument/2006/relationships/image" Target="../media/image3509.png"/><Relationship Id="rId17" Type="http://schemas.openxmlformats.org/officeDocument/2006/relationships/image" Target="../media/image3285.png"/><Relationship Id="rId59" Type="http://schemas.openxmlformats.org/officeDocument/2006/relationships/image" Target="../media/image3306.png"/><Relationship Id="rId124" Type="http://schemas.openxmlformats.org/officeDocument/2006/relationships/customXml" Target="../ink/ink3372.xml"/><Relationship Id="rId70" Type="http://schemas.openxmlformats.org/officeDocument/2006/relationships/customXml" Target="../ink/ink3345.xml"/><Relationship Id="rId166" Type="http://schemas.openxmlformats.org/officeDocument/2006/relationships/customXml" Target="../ink/ink3393.xml"/><Relationship Id="rId331" Type="http://schemas.openxmlformats.org/officeDocument/2006/relationships/image" Target="../media/image3439.png"/><Relationship Id="rId373" Type="http://schemas.openxmlformats.org/officeDocument/2006/relationships/image" Target="../media/image3460.png"/><Relationship Id="rId429" Type="http://schemas.openxmlformats.org/officeDocument/2006/relationships/image" Target="../media/image34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391.png"/><Relationship Id="rId440" Type="http://schemas.openxmlformats.org/officeDocument/2006/relationships/customXml" Target="../ink/ink3531.xml"/><Relationship Id="rId28" Type="http://schemas.openxmlformats.org/officeDocument/2006/relationships/customXml" Target="../ink/ink3324.xml"/><Relationship Id="rId275" Type="http://schemas.openxmlformats.org/officeDocument/2006/relationships/image" Target="../media/image3412.png"/><Relationship Id="rId300" Type="http://schemas.openxmlformats.org/officeDocument/2006/relationships/customXml" Target="../ink/ink3461.xml"/><Relationship Id="rId482" Type="http://schemas.openxmlformats.org/officeDocument/2006/relationships/customXml" Target="../ink/ink3552.xml"/><Relationship Id="rId81" Type="http://schemas.openxmlformats.org/officeDocument/2006/relationships/image" Target="../media/image3317.png"/><Relationship Id="rId135" Type="http://schemas.openxmlformats.org/officeDocument/2006/relationships/image" Target="../media/image3343.png"/><Relationship Id="rId177" Type="http://schemas.openxmlformats.org/officeDocument/2006/relationships/image" Target="../media/image3363.png"/><Relationship Id="rId342" Type="http://schemas.openxmlformats.org/officeDocument/2006/relationships/customXml" Target="../ink/ink3482.xml"/><Relationship Id="rId384" Type="http://schemas.openxmlformats.org/officeDocument/2006/relationships/customXml" Target="../ink/ink3503.xml"/><Relationship Id="rId202" Type="http://schemas.openxmlformats.org/officeDocument/2006/relationships/customXml" Target="../ink/ink3411.xml"/><Relationship Id="rId244" Type="http://schemas.openxmlformats.org/officeDocument/2006/relationships/customXml" Target="../ink/ink3432.xml"/><Relationship Id="rId39" Type="http://schemas.openxmlformats.org/officeDocument/2006/relationships/image" Target="../media/image3296.png"/><Relationship Id="rId286" Type="http://schemas.openxmlformats.org/officeDocument/2006/relationships/image" Target="../media/image3417.png"/><Relationship Id="rId451" Type="http://schemas.openxmlformats.org/officeDocument/2006/relationships/image" Target="../media/image3499.png"/><Relationship Id="rId493" Type="http://schemas.openxmlformats.org/officeDocument/2006/relationships/image" Target="../media/image3520.png"/><Relationship Id="rId50" Type="http://schemas.openxmlformats.org/officeDocument/2006/relationships/customXml" Target="../ink/ink3335.xml"/><Relationship Id="rId104" Type="http://schemas.openxmlformats.org/officeDocument/2006/relationships/customXml" Target="../ink/ink3362.xml"/><Relationship Id="rId146" Type="http://schemas.openxmlformats.org/officeDocument/2006/relationships/customXml" Target="../ink/ink3383.xml"/><Relationship Id="rId188" Type="http://schemas.openxmlformats.org/officeDocument/2006/relationships/customXml" Target="../ink/ink3404.xml"/><Relationship Id="rId311" Type="http://schemas.openxmlformats.org/officeDocument/2006/relationships/image" Target="../media/image3429.png"/><Relationship Id="rId353" Type="http://schemas.openxmlformats.org/officeDocument/2006/relationships/image" Target="../media/image3450.png"/><Relationship Id="rId395" Type="http://schemas.openxmlformats.org/officeDocument/2006/relationships/image" Target="../media/image3471.png"/><Relationship Id="rId409" Type="http://schemas.openxmlformats.org/officeDocument/2006/relationships/image" Target="../media/image3478.png"/><Relationship Id="rId92" Type="http://schemas.openxmlformats.org/officeDocument/2006/relationships/customXml" Target="../ink/ink3356.xml"/><Relationship Id="rId213" Type="http://schemas.openxmlformats.org/officeDocument/2006/relationships/image" Target="../media/image3381.png"/><Relationship Id="rId420" Type="http://schemas.openxmlformats.org/officeDocument/2006/relationships/customXml" Target="../ink/ink3521.xml"/><Relationship Id="rId255" Type="http://schemas.openxmlformats.org/officeDocument/2006/relationships/image" Target="../media/image3402.png"/><Relationship Id="rId297" Type="http://schemas.openxmlformats.org/officeDocument/2006/relationships/image" Target="../media/image3422.png"/><Relationship Id="rId462" Type="http://schemas.openxmlformats.org/officeDocument/2006/relationships/customXml" Target="../ink/ink3542.xml"/><Relationship Id="rId115" Type="http://schemas.openxmlformats.org/officeDocument/2006/relationships/image" Target="../media/image12.png"/><Relationship Id="rId157" Type="http://schemas.openxmlformats.org/officeDocument/2006/relationships/image" Target="../media/image3353.png"/><Relationship Id="rId322" Type="http://schemas.openxmlformats.org/officeDocument/2006/relationships/customXml" Target="../ink/ink3472.xml"/><Relationship Id="rId364" Type="http://schemas.openxmlformats.org/officeDocument/2006/relationships/customXml" Target="../ink/ink3493.xml"/><Relationship Id="rId61" Type="http://schemas.openxmlformats.org/officeDocument/2006/relationships/image" Target="../media/image3307.png"/><Relationship Id="rId199" Type="http://schemas.openxmlformats.org/officeDocument/2006/relationships/image" Target="../media/image3374.png"/><Relationship Id="rId19" Type="http://schemas.openxmlformats.org/officeDocument/2006/relationships/image" Target="../media/image3286.png"/><Relationship Id="rId224" Type="http://schemas.openxmlformats.org/officeDocument/2006/relationships/customXml" Target="../ink/ink3422.xml"/><Relationship Id="rId266" Type="http://schemas.openxmlformats.org/officeDocument/2006/relationships/customXml" Target="../ink/ink3443.xml"/><Relationship Id="rId431" Type="http://schemas.openxmlformats.org/officeDocument/2006/relationships/image" Target="../media/image3489.png"/><Relationship Id="rId473" Type="http://schemas.openxmlformats.org/officeDocument/2006/relationships/image" Target="../media/image3510.png"/><Relationship Id="rId30" Type="http://schemas.openxmlformats.org/officeDocument/2006/relationships/customXml" Target="../ink/ink3325.xml"/><Relationship Id="rId126" Type="http://schemas.openxmlformats.org/officeDocument/2006/relationships/customXml" Target="../ink/ink3373.xml"/><Relationship Id="rId168" Type="http://schemas.openxmlformats.org/officeDocument/2006/relationships/customXml" Target="../ink/ink3394.xml"/><Relationship Id="rId333" Type="http://schemas.openxmlformats.org/officeDocument/2006/relationships/image" Target="../media/image3440.png"/><Relationship Id="rId72" Type="http://schemas.openxmlformats.org/officeDocument/2006/relationships/customXml" Target="../ink/ink3346.xml"/><Relationship Id="rId375" Type="http://schemas.openxmlformats.org/officeDocument/2006/relationships/image" Target="../media/image3461.png"/><Relationship Id="rId3" Type="http://schemas.openxmlformats.org/officeDocument/2006/relationships/image" Target="../media/image3278.png"/><Relationship Id="rId235" Type="http://schemas.openxmlformats.org/officeDocument/2006/relationships/image" Target="../media/image3392.png"/><Relationship Id="rId277" Type="http://schemas.openxmlformats.org/officeDocument/2006/relationships/image" Target="../media/image3413.png"/><Relationship Id="rId400" Type="http://schemas.openxmlformats.org/officeDocument/2006/relationships/customXml" Target="../ink/ink3511.xml"/><Relationship Id="rId442" Type="http://schemas.openxmlformats.org/officeDocument/2006/relationships/customXml" Target="../ink/ink3532.xml"/><Relationship Id="rId484" Type="http://schemas.openxmlformats.org/officeDocument/2006/relationships/customXml" Target="../ink/ink3553.xml"/><Relationship Id="rId137" Type="http://schemas.openxmlformats.org/officeDocument/2006/relationships/image" Target="../media/image3344.png"/><Relationship Id="rId302" Type="http://schemas.openxmlformats.org/officeDocument/2006/relationships/customXml" Target="../ink/ink3462.xml"/><Relationship Id="rId344" Type="http://schemas.openxmlformats.org/officeDocument/2006/relationships/customXml" Target="../ink/ink3483.xml"/><Relationship Id="rId41" Type="http://schemas.openxmlformats.org/officeDocument/2006/relationships/image" Target="../media/image3297.png"/><Relationship Id="rId83" Type="http://schemas.openxmlformats.org/officeDocument/2006/relationships/image" Target="../media/image3318.png"/><Relationship Id="rId179" Type="http://schemas.openxmlformats.org/officeDocument/2006/relationships/image" Target="../media/image3364.png"/><Relationship Id="rId386" Type="http://schemas.openxmlformats.org/officeDocument/2006/relationships/customXml" Target="../ink/ink3504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78.png"/><Relationship Id="rId299" Type="http://schemas.openxmlformats.org/officeDocument/2006/relationships/image" Target="../media/image3668.png"/><Relationship Id="rId21" Type="http://schemas.openxmlformats.org/officeDocument/2006/relationships/image" Target="../media/image3531.png"/><Relationship Id="rId63" Type="http://schemas.openxmlformats.org/officeDocument/2006/relationships/image" Target="../media/image3552.png"/><Relationship Id="rId159" Type="http://schemas.openxmlformats.org/officeDocument/2006/relationships/image" Target="../media/image3599.png"/><Relationship Id="rId324" Type="http://schemas.openxmlformats.org/officeDocument/2006/relationships/customXml" Target="../ink/ink3720.xml"/><Relationship Id="rId366" Type="http://schemas.openxmlformats.org/officeDocument/2006/relationships/customXml" Target="../ink/ink3741.xml"/><Relationship Id="rId170" Type="http://schemas.openxmlformats.org/officeDocument/2006/relationships/customXml" Target="../ink/ink3643.xml"/><Relationship Id="rId226" Type="http://schemas.openxmlformats.org/officeDocument/2006/relationships/customXml" Target="../ink/ink3671.xml"/><Relationship Id="rId433" Type="http://schemas.openxmlformats.org/officeDocument/2006/relationships/image" Target="../media/image3735.png"/><Relationship Id="rId268" Type="http://schemas.openxmlformats.org/officeDocument/2006/relationships/customXml" Target="../ink/ink3692.xml"/><Relationship Id="rId475" Type="http://schemas.openxmlformats.org/officeDocument/2006/relationships/image" Target="../media/image3756.png"/><Relationship Id="rId32" Type="http://schemas.openxmlformats.org/officeDocument/2006/relationships/customXml" Target="../ink/ink3574.xml"/><Relationship Id="rId74" Type="http://schemas.openxmlformats.org/officeDocument/2006/relationships/customXml" Target="../ink/ink3595.xml"/><Relationship Id="rId128" Type="http://schemas.openxmlformats.org/officeDocument/2006/relationships/customXml" Target="../ink/ink3622.xml"/><Relationship Id="rId335" Type="http://schemas.openxmlformats.org/officeDocument/2006/relationships/image" Target="../media/image3686.png"/><Relationship Id="rId377" Type="http://schemas.openxmlformats.org/officeDocument/2006/relationships/image" Target="../media/image3707.png"/><Relationship Id="rId500" Type="http://schemas.openxmlformats.org/officeDocument/2006/relationships/customXml" Target="../ink/ink3808.xml"/><Relationship Id="rId5" Type="http://schemas.openxmlformats.org/officeDocument/2006/relationships/image" Target="../media/image3523.png"/><Relationship Id="rId181" Type="http://schemas.openxmlformats.org/officeDocument/2006/relationships/image" Target="../media/image3610.png"/><Relationship Id="rId237" Type="http://schemas.openxmlformats.org/officeDocument/2006/relationships/image" Target="../media/image3637.png"/><Relationship Id="rId402" Type="http://schemas.openxmlformats.org/officeDocument/2006/relationships/customXml" Target="../ink/ink3759.xml"/><Relationship Id="rId279" Type="http://schemas.openxmlformats.org/officeDocument/2006/relationships/image" Target="../media/image3658.png"/><Relationship Id="rId444" Type="http://schemas.openxmlformats.org/officeDocument/2006/relationships/customXml" Target="../ink/ink3780.xml"/><Relationship Id="rId486" Type="http://schemas.openxmlformats.org/officeDocument/2006/relationships/customXml" Target="../ink/ink3801.xml"/><Relationship Id="rId43" Type="http://schemas.openxmlformats.org/officeDocument/2006/relationships/image" Target="../media/image3542.png"/><Relationship Id="rId139" Type="http://schemas.openxmlformats.org/officeDocument/2006/relationships/image" Target="../media/image3589.png"/><Relationship Id="rId290" Type="http://schemas.openxmlformats.org/officeDocument/2006/relationships/customXml" Target="../ink/ink3703.xml"/><Relationship Id="rId304" Type="http://schemas.openxmlformats.org/officeDocument/2006/relationships/customXml" Target="../ink/ink3710.xml"/><Relationship Id="rId346" Type="http://schemas.openxmlformats.org/officeDocument/2006/relationships/customXml" Target="../ink/ink3731.xml"/><Relationship Id="rId388" Type="http://schemas.openxmlformats.org/officeDocument/2006/relationships/customXml" Target="../ink/ink3752.xml"/><Relationship Id="rId85" Type="http://schemas.openxmlformats.org/officeDocument/2006/relationships/image" Target="../media/image3562.png"/><Relationship Id="rId150" Type="http://schemas.openxmlformats.org/officeDocument/2006/relationships/customXml" Target="../ink/ink3633.xml"/><Relationship Id="rId192" Type="http://schemas.openxmlformats.org/officeDocument/2006/relationships/customXml" Target="../ink/ink3654.xml"/><Relationship Id="rId206" Type="http://schemas.openxmlformats.org/officeDocument/2006/relationships/customXml" Target="../ink/ink3661.xml"/><Relationship Id="rId413" Type="http://schemas.openxmlformats.org/officeDocument/2006/relationships/image" Target="../media/image3725.png"/><Relationship Id="rId248" Type="http://schemas.openxmlformats.org/officeDocument/2006/relationships/customXml" Target="../ink/ink3682.xml"/><Relationship Id="rId455" Type="http://schemas.openxmlformats.org/officeDocument/2006/relationships/image" Target="../media/image3746.png"/><Relationship Id="rId497" Type="http://schemas.openxmlformats.org/officeDocument/2006/relationships/image" Target="../media/image3767.png"/><Relationship Id="rId12" Type="http://schemas.openxmlformats.org/officeDocument/2006/relationships/customXml" Target="../ink/ink3564.xml"/><Relationship Id="rId108" Type="http://schemas.openxmlformats.org/officeDocument/2006/relationships/customXml" Target="../ink/ink3612.xml"/><Relationship Id="rId315" Type="http://schemas.openxmlformats.org/officeDocument/2006/relationships/image" Target="../media/image3676.png"/><Relationship Id="rId357" Type="http://schemas.openxmlformats.org/officeDocument/2006/relationships/image" Target="../media/image3697.png"/><Relationship Id="rId54" Type="http://schemas.openxmlformats.org/officeDocument/2006/relationships/customXml" Target="../ink/ink3585.xml"/><Relationship Id="rId96" Type="http://schemas.openxmlformats.org/officeDocument/2006/relationships/customXml" Target="../ink/ink3606.xml"/><Relationship Id="rId161" Type="http://schemas.openxmlformats.org/officeDocument/2006/relationships/image" Target="../media/image3600.png"/><Relationship Id="rId217" Type="http://schemas.openxmlformats.org/officeDocument/2006/relationships/image" Target="../media/image3627.png"/><Relationship Id="rId399" Type="http://schemas.openxmlformats.org/officeDocument/2006/relationships/image" Target="../media/image3718.png"/><Relationship Id="rId259" Type="http://schemas.openxmlformats.org/officeDocument/2006/relationships/image" Target="../media/image3648.png"/><Relationship Id="rId424" Type="http://schemas.openxmlformats.org/officeDocument/2006/relationships/customXml" Target="../ink/ink3770.xml"/><Relationship Id="rId466" Type="http://schemas.openxmlformats.org/officeDocument/2006/relationships/customXml" Target="../ink/ink3791.xml"/><Relationship Id="rId23" Type="http://schemas.openxmlformats.org/officeDocument/2006/relationships/image" Target="../media/image3532.png"/><Relationship Id="rId119" Type="http://schemas.openxmlformats.org/officeDocument/2006/relationships/image" Target="../media/image3579.png"/><Relationship Id="rId270" Type="http://schemas.openxmlformats.org/officeDocument/2006/relationships/customXml" Target="../ink/ink3693.xml"/><Relationship Id="rId326" Type="http://schemas.openxmlformats.org/officeDocument/2006/relationships/customXml" Target="../ink/ink3721.xml"/><Relationship Id="rId65" Type="http://schemas.openxmlformats.org/officeDocument/2006/relationships/image" Target="../media/image3553.png"/><Relationship Id="rId130" Type="http://schemas.openxmlformats.org/officeDocument/2006/relationships/customXml" Target="../ink/ink3623.xml"/><Relationship Id="rId368" Type="http://schemas.openxmlformats.org/officeDocument/2006/relationships/customXml" Target="../ink/ink3742.xml"/><Relationship Id="rId172" Type="http://schemas.openxmlformats.org/officeDocument/2006/relationships/customXml" Target="../ink/ink3644.xml"/><Relationship Id="rId228" Type="http://schemas.openxmlformats.org/officeDocument/2006/relationships/customXml" Target="../ink/ink3672.xml"/><Relationship Id="rId435" Type="http://schemas.openxmlformats.org/officeDocument/2006/relationships/image" Target="../media/image3736.png"/><Relationship Id="rId477" Type="http://schemas.openxmlformats.org/officeDocument/2006/relationships/image" Target="../media/image3757.png"/><Relationship Id="rId281" Type="http://schemas.openxmlformats.org/officeDocument/2006/relationships/image" Target="../media/image3659.png"/><Relationship Id="rId337" Type="http://schemas.openxmlformats.org/officeDocument/2006/relationships/image" Target="../media/image3687.png"/><Relationship Id="rId502" Type="http://schemas.openxmlformats.org/officeDocument/2006/relationships/customXml" Target="../ink/ink3809.xml"/><Relationship Id="rId34" Type="http://schemas.openxmlformats.org/officeDocument/2006/relationships/customXml" Target="../ink/ink3575.xml"/><Relationship Id="rId76" Type="http://schemas.openxmlformats.org/officeDocument/2006/relationships/customXml" Target="../ink/ink3596.xml"/><Relationship Id="rId141" Type="http://schemas.openxmlformats.org/officeDocument/2006/relationships/image" Target="../media/image3590.png"/><Relationship Id="rId379" Type="http://schemas.openxmlformats.org/officeDocument/2006/relationships/image" Target="../media/image3708.png"/><Relationship Id="rId7" Type="http://schemas.openxmlformats.org/officeDocument/2006/relationships/image" Target="../media/image3524.png"/><Relationship Id="rId183" Type="http://schemas.openxmlformats.org/officeDocument/2006/relationships/image" Target="../media/image3611.png"/><Relationship Id="rId239" Type="http://schemas.openxmlformats.org/officeDocument/2006/relationships/image" Target="../media/image3638.png"/><Relationship Id="rId390" Type="http://schemas.openxmlformats.org/officeDocument/2006/relationships/customXml" Target="../ink/ink3753.xml"/><Relationship Id="rId404" Type="http://schemas.openxmlformats.org/officeDocument/2006/relationships/customXml" Target="../ink/ink3760.xml"/><Relationship Id="rId446" Type="http://schemas.openxmlformats.org/officeDocument/2006/relationships/customXml" Target="../ink/ink3781.xml"/><Relationship Id="rId250" Type="http://schemas.openxmlformats.org/officeDocument/2006/relationships/customXml" Target="../ink/ink3683.xml"/><Relationship Id="rId292" Type="http://schemas.openxmlformats.org/officeDocument/2006/relationships/customXml" Target="../ink/ink3704.xml"/><Relationship Id="rId306" Type="http://schemas.openxmlformats.org/officeDocument/2006/relationships/customXml" Target="../ink/ink3711.xml"/><Relationship Id="rId488" Type="http://schemas.openxmlformats.org/officeDocument/2006/relationships/customXml" Target="../ink/ink3802.xml"/><Relationship Id="rId45" Type="http://schemas.openxmlformats.org/officeDocument/2006/relationships/image" Target="../media/image3543.png"/><Relationship Id="rId87" Type="http://schemas.openxmlformats.org/officeDocument/2006/relationships/image" Target="../media/image3563.png"/><Relationship Id="rId110" Type="http://schemas.openxmlformats.org/officeDocument/2006/relationships/customXml" Target="../ink/ink3613.xml"/><Relationship Id="rId348" Type="http://schemas.openxmlformats.org/officeDocument/2006/relationships/customXml" Target="../ink/ink3732.xml"/><Relationship Id="rId152" Type="http://schemas.openxmlformats.org/officeDocument/2006/relationships/customXml" Target="../ink/ink3634.xml"/><Relationship Id="rId194" Type="http://schemas.openxmlformats.org/officeDocument/2006/relationships/customXml" Target="../ink/ink3655.xml"/><Relationship Id="rId208" Type="http://schemas.openxmlformats.org/officeDocument/2006/relationships/customXml" Target="../ink/ink3662.xml"/><Relationship Id="rId415" Type="http://schemas.openxmlformats.org/officeDocument/2006/relationships/image" Target="../media/image3726.png"/><Relationship Id="rId457" Type="http://schemas.openxmlformats.org/officeDocument/2006/relationships/image" Target="../media/image3747.png"/><Relationship Id="rId261" Type="http://schemas.openxmlformats.org/officeDocument/2006/relationships/image" Target="../media/image3649.png"/><Relationship Id="rId499" Type="http://schemas.openxmlformats.org/officeDocument/2006/relationships/image" Target="../media/image3768.png"/><Relationship Id="rId14" Type="http://schemas.openxmlformats.org/officeDocument/2006/relationships/customXml" Target="../ink/ink3565.xml"/><Relationship Id="rId56" Type="http://schemas.openxmlformats.org/officeDocument/2006/relationships/customXml" Target="../ink/ink3586.xml"/><Relationship Id="rId317" Type="http://schemas.openxmlformats.org/officeDocument/2006/relationships/image" Target="../media/image3677.png"/><Relationship Id="rId359" Type="http://schemas.openxmlformats.org/officeDocument/2006/relationships/image" Target="../media/image3698.png"/><Relationship Id="rId98" Type="http://schemas.openxmlformats.org/officeDocument/2006/relationships/customXml" Target="../ink/ink3607.xml"/><Relationship Id="rId121" Type="http://schemas.openxmlformats.org/officeDocument/2006/relationships/image" Target="../media/image3580.png"/><Relationship Id="rId163" Type="http://schemas.openxmlformats.org/officeDocument/2006/relationships/image" Target="../media/image3601.png"/><Relationship Id="rId219" Type="http://schemas.openxmlformats.org/officeDocument/2006/relationships/image" Target="../media/image3628.png"/><Relationship Id="rId370" Type="http://schemas.openxmlformats.org/officeDocument/2006/relationships/customXml" Target="../ink/ink3743.xml"/><Relationship Id="rId426" Type="http://schemas.openxmlformats.org/officeDocument/2006/relationships/customXml" Target="../ink/ink3771.xml"/><Relationship Id="rId230" Type="http://schemas.openxmlformats.org/officeDocument/2006/relationships/customXml" Target="../ink/ink3673.xml"/><Relationship Id="rId468" Type="http://schemas.openxmlformats.org/officeDocument/2006/relationships/customXml" Target="../ink/ink3792.xml"/><Relationship Id="rId25" Type="http://schemas.openxmlformats.org/officeDocument/2006/relationships/image" Target="../media/image3533.png"/><Relationship Id="rId67" Type="http://schemas.openxmlformats.org/officeDocument/2006/relationships/image" Target="../media/image3554.png"/><Relationship Id="rId272" Type="http://schemas.openxmlformats.org/officeDocument/2006/relationships/customXml" Target="../ink/ink3694.xml"/><Relationship Id="rId328" Type="http://schemas.openxmlformats.org/officeDocument/2006/relationships/customXml" Target="../ink/ink3722.xml"/><Relationship Id="rId132" Type="http://schemas.openxmlformats.org/officeDocument/2006/relationships/customXml" Target="../ink/ink3624.xml"/><Relationship Id="rId174" Type="http://schemas.openxmlformats.org/officeDocument/2006/relationships/customXml" Target="../ink/ink3645.xml"/><Relationship Id="rId381" Type="http://schemas.openxmlformats.org/officeDocument/2006/relationships/image" Target="../media/image3709.png"/><Relationship Id="rId241" Type="http://schemas.openxmlformats.org/officeDocument/2006/relationships/image" Target="../media/image3639.png"/><Relationship Id="rId437" Type="http://schemas.openxmlformats.org/officeDocument/2006/relationships/image" Target="../media/image3737.png"/><Relationship Id="rId479" Type="http://schemas.openxmlformats.org/officeDocument/2006/relationships/image" Target="../media/image3758.png"/><Relationship Id="rId36" Type="http://schemas.openxmlformats.org/officeDocument/2006/relationships/customXml" Target="../ink/ink3576.xml"/><Relationship Id="rId283" Type="http://schemas.openxmlformats.org/officeDocument/2006/relationships/image" Target="../media/image3660.png"/><Relationship Id="rId339" Type="http://schemas.openxmlformats.org/officeDocument/2006/relationships/image" Target="../media/image3688.png"/><Relationship Id="rId490" Type="http://schemas.openxmlformats.org/officeDocument/2006/relationships/customXml" Target="../ink/ink3803.xml"/><Relationship Id="rId504" Type="http://schemas.openxmlformats.org/officeDocument/2006/relationships/customXml" Target="../ink/ink3810.xml"/><Relationship Id="rId78" Type="http://schemas.openxmlformats.org/officeDocument/2006/relationships/customXml" Target="../ink/ink3597.xml"/><Relationship Id="rId101" Type="http://schemas.openxmlformats.org/officeDocument/2006/relationships/image" Target="../media/image3570.png"/><Relationship Id="rId143" Type="http://schemas.openxmlformats.org/officeDocument/2006/relationships/image" Target="../media/image3591.png"/><Relationship Id="rId185" Type="http://schemas.openxmlformats.org/officeDocument/2006/relationships/image" Target="../media/image551.png"/><Relationship Id="rId350" Type="http://schemas.openxmlformats.org/officeDocument/2006/relationships/customXml" Target="../ink/ink3733.xml"/><Relationship Id="rId406" Type="http://schemas.openxmlformats.org/officeDocument/2006/relationships/customXml" Target="../ink/ink3761.xml"/><Relationship Id="rId9" Type="http://schemas.openxmlformats.org/officeDocument/2006/relationships/image" Target="../media/image3525.png"/><Relationship Id="rId210" Type="http://schemas.openxmlformats.org/officeDocument/2006/relationships/customXml" Target="../ink/ink3663.xml"/><Relationship Id="rId392" Type="http://schemas.openxmlformats.org/officeDocument/2006/relationships/customXml" Target="../ink/ink3754.xml"/><Relationship Id="rId448" Type="http://schemas.openxmlformats.org/officeDocument/2006/relationships/customXml" Target="../ink/ink3782.xml"/><Relationship Id="rId252" Type="http://schemas.openxmlformats.org/officeDocument/2006/relationships/customXml" Target="../ink/ink3684.xml"/><Relationship Id="rId294" Type="http://schemas.openxmlformats.org/officeDocument/2006/relationships/customXml" Target="../ink/ink3705.xml"/><Relationship Id="rId308" Type="http://schemas.openxmlformats.org/officeDocument/2006/relationships/customXml" Target="../ink/ink3712.xml"/><Relationship Id="rId47" Type="http://schemas.openxmlformats.org/officeDocument/2006/relationships/image" Target="../media/image3544.png"/><Relationship Id="rId89" Type="http://schemas.openxmlformats.org/officeDocument/2006/relationships/image" Target="../media/image3564.png"/><Relationship Id="rId112" Type="http://schemas.openxmlformats.org/officeDocument/2006/relationships/customXml" Target="../ink/ink3614.xml"/><Relationship Id="rId154" Type="http://schemas.openxmlformats.org/officeDocument/2006/relationships/customXml" Target="../ink/ink3635.xml"/><Relationship Id="rId361" Type="http://schemas.openxmlformats.org/officeDocument/2006/relationships/image" Target="../media/image3699.png"/><Relationship Id="rId196" Type="http://schemas.openxmlformats.org/officeDocument/2006/relationships/customXml" Target="../ink/ink3656.xml"/><Relationship Id="rId417" Type="http://schemas.openxmlformats.org/officeDocument/2006/relationships/image" Target="../media/image3727.png"/><Relationship Id="rId459" Type="http://schemas.openxmlformats.org/officeDocument/2006/relationships/image" Target="../media/image3748.png"/><Relationship Id="rId16" Type="http://schemas.openxmlformats.org/officeDocument/2006/relationships/customXml" Target="../ink/ink3566.xml"/><Relationship Id="rId221" Type="http://schemas.openxmlformats.org/officeDocument/2006/relationships/image" Target="../media/image3629.png"/><Relationship Id="rId263" Type="http://schemas.openxmlformats.org/officeDocument/2006/relationships/image" Target="../media/image3650.png"/><Relationship Id="rId319" Type="http://schemas.openxmlformats.org/officeDocument/2006/relationships/image" Target="../media/image3678.png"/><Relationship Id="rId470" Type="http://schemas.openxmlformats.org/officeDocument/2006/relationships/customXml" Target="../ink/ink3793.xml"/><Relationship Id="rId58" Type="http://schemas.openxmlformats.org/officeDocument/2006/relationships/customXml" Target="../ink/ink3587.xml"/><Relationship Id="rId123" Type="http://schemas.openxmlformats.org/officeDocument/2006/relationships/image" Target="../media/image3581.png"/><Relationship Id="rId330" Type="http://schemas.openxmlformats.org/officeDocument/2006/relationships/customXml" Target="../ink/ink3723.xml"/><Relationship Id="rId165" Type="http://schemas.openxmlformats.org/officeDocument/2006/relationships/image" Target="../media/image3602.png"/><Relationship Id="rId372" Type="http://schemas.openxmlformats.org/officeDocument/2006/relationships/customXml" Target="../ink/ink3744.xml"/><Relationship Id="rId428" Type="http://schemas.openxmlformats.org/officeDocument/2006/relationships/customXml" Target="../ink/ink3772.xml"/><Relationship Id="rId232" Type="http://schemas.openxmlformats.org/officeDocument/2006/relationships/customXml" Target="../ink/ink3674.xml"/><Relationship Id="rId274" Type="http://schemas.openxmlformats.org/officeDocument/2006/relationships/customXml" Target="../ink/ink3695.xml"/><Relationship Id="rId481" Type="http://schemas.openxmlformats.org/officeDocument/2006/relationships/image" Target="../media/image3759.png"/><Relationship Id="rId27" Type="http://schemas.openxmlformats.org/officeDocument/2006/relationships/image" Target="../media/image3534.png"/><Relationship Id="rId69" Type="http://schemas.openxmlformats.org/officeDocument/2006/relationships/image" Target="../media/image3555.png"/><Relationship Id="rId134" Type="http://schemas.openxmlformats.org/officeDocument/2006/relationships/customXml" Target="../ink/ink3625.xml"/><Relationship Id="rId80" Type="http://schemas.openxmlformats.org/officeDocument/2006/relationships/customXml" Target="../ink/ink3598.xml"/><Relationship Id="rId176" Type="http://schemas.openxmlformats.org/officeDocument/2006/relationships/customXml" Target="../ink/ink3646.xml"/><Relationship Id="rId341" Type="http://schemas.openxmlformats.org/officeDocument/2006/relationships/image" Target="../media/image3689.png"/><Relationship Id="rId383" Type="http://schemas.openxmlformats.org/officeDocument/2006/relationships/image" Target="../media/image3710.png"/><Relationship Id="rId439" Type="http://schemas.openxmlformats.org/officeDocument/2006/relationships/image" Target="../media/image3738.png"/><Relationship Id="rId201" Type="http://schemas.openxmlformats.org/officeDocument/2006/relationships/image" Target="../media/image3619.png"/><Relationship Id="rId243" Type="http://schemas.openxmlformats.org/officeDocument/2006/relationships/image" Target="../media/image3640.png"/><Relationship Id="rId285" Type="http://schemas.openxmlformats.org/officeDocument/2006/relationships/image" Target="../media/image3661.png"/><Relationship Id="rId450" Type="http://schemas.openxmlformats.org/officeDocument/2006/relationships/customXml" Target="../ink/ink3783.xml"/><Relationship Id="rId506" Type="http://schemas.openxmlformats.org/officeDocument/2006/relationships/customXml" Target="../ink/ink3811.xml"/><Relationship Id="rId38" Type="http://schemas.openxmlformats.org/officeDocument/2006/relationships/customXml" Target="../ink/ink3577.xml"/><Relationship Id="rId103" Type="http://schemas.openxmlformats.org/officeDocument/2006/relationships/image" Target="../media/image3571.png"/><Relationship Id="rId310" Type="http://schemas.openxmlformats.org/officeDocument/2006/relationships/customXml" Target="../ink/ink3713.xml"/><Relationship Id="rId492" Type="http://schemas.openxmlformats.org/officeDocument/2006/relationships/customXml" Target="../ink/ink3804.xml"/><Relationship Id="rId91" Type="http://schemas.openxmlformats.org/officeDocument/2006/relationships/image" Target="../media/image3565.png"/><Relationship Id="rId145" Type="http://schemas.openxmlformats.org/officeDocument/2006/relationships/image" Target="../media/image3592.png"/><Relationship Id="rId187" Type="http://schemas.openxmlformats.org/officeDocument/2006/relationships/image" Target="../media/image3612.png"/><Relationship Id="rId352" Type="http://schemas.openxmlformats.org/officeDocument/2006/relationships/customXml" Target="../ink/ink3734.xml"/><Relationship Id="rId394" Type="http://schemas.openxmlformats.org/officeDocument/2006/relationships/customXml" Target="../ink/ink3755.xml"/><Relationship Id="rId408" Type="http://schemas.openxmlformats.org/officeDocument/2006/relationships/customXml" Target="../ink/ink3762.xml"/><Relationship Id="rId212" Type="http://schemas.openxmlformats.org/officeDocument/2006/relationships/customXml" Target="../ink/ink3664.xml"/><Relationship Id="rId254" Type="http://schemas.openxmlformats.org/officeDocument/2006/relationships/customXml" Target="../ink/ink3685.xml"/><Relationship Id="rId49" Type="http://schemas.openxmlformats.org/officeDocument/2006/relationships/image" Target="../media/image3545.png"/><Relationship Id="rId114" Type="http://schemas.openxmlformats.org/officeDocument/2006/relationships/customXml" Target="../ink/ink3615.xml"/><Relationship Id="rId296" Type="http://schemas.openxmlformats.org/officeDocument/2006/relationships/customXml" Target="../ink/ink3706.xml"/><Relationship Id="rId461" Type="http://schemas.openxmlformats.org/officeDocument/2006/relationships/image" Target="../media/image3749.png"/><Relationship Id="rId60" Type="http://schemas.openxmlformats.org/officeDocument/2006/relationships/customXml" Target="../ink/ink3588.xml"/><Relationship Id="rId156" Type="http://schemas.openxmlformats.org/officeDocument/2006/relationships/customXml" Target="../ink/ink3636.xml"/><Relationship Id="rId198" Type="http://schemas.openxmlformats.org/officeDocument/2006/relationships/customXml" Target="../ink/ink3657.xml"/><Relationship Id="rId321" Type="http://schemas.openxmlformats.org/officeDocument/2006/relationships/image" Target="../media/image3679.png"/><Relationship Id="rId363" Type="http://schemas.openxmlformats.org/officeDocument/2006/relationships/image" Target="../media/image3700.png"/><Relationship Id="rId419" Type="http://schemas.openxmlformats.org/officeDocument/2006/relationships/image" Target="../media/image3728.png"/><Relationship Id="rId223" Type="http://schemas.openxmlformats.org/officeDocument/2006/relationships/image" Target="../media/image3630.png"/><Relationship Id="rId430" Type="http://schemas.openxmlformats.org/officeDocument/2006/relationships/customXml" Target="../ink/ink3773.xml"/><Relationship Id="rId18" Type="http://schemas.openxmlformats.org/officeDocument/2006/relationships/customXml" Target="../ink/ink3567.xml"/><Relationship Id="rId265" Type="http://schemas.openxmlformats.org/officeDocument/2006/relationships/image" Target="../media/image3651.png"/><Relationship Id="rId472" Type="http://schemas.openxmlformats.org/officeDocument/2006/relationships/customXml" Target="../ink/ink3794.xml"/><Relationship Id="rId125" Type="http://schemas.openxmlformats.org/officeDocument/2006/relationships/image" Target="../media/image3582.png"/><Relationship Id="rId167" Type="http://schemas.openxmlformats.org/officeDocument/2006/relationships/image" Target="../media/image3603.png"/><Relationship Id="rId332" Type="http://schemas.openxmlformats.org/officeDocument/2006/relationships/customXml" Target="../ink/ink3724.xml"/><Relationship Id="rId374" Type="http://schemas.openxmlformats.org/officeDocument/2006/relationships/customXml" Target="../ink/ink3745.xml"/><Relationship Id="rId71" Type="http://schemas.openxmlformats.org/officeDocument/2006/relationships/image" Target="../media/image3556.png"/><Relationship Id="rId234" Type="http://schemas.openxmlformats.org/officeDocument/2006/relationships/customXml" Target="../ink/ink3675.xml"/><Relationship Id="rId2" Type="http://schemas.openxmlformats.org/officeDocument/2006/relationships/customXml" Target="../ink/ink3559.xml"/><Relationship Id="rId29" Type="http://schemas.openxmlformats.org/officeDocument/2006/relationships/image" Target="../media/image3535.png"/><Relationship Id="rId276" Type="http://schemas.openxmlformats.org/officeDocument/2006/relationships/customXml" Target="../ink/ink3696.xml"/><Relationship Id="rId441" Type="http://schemas.openxmlformats.org/officeDocument/2006/relationships/image" Target="../media/image3739.png"/><Relationship Id="rId483" Type="http://schemas.openxmlformats.org/officeDocument/2006/relationships/image" Target="../media/image3760.png"/><Relationship Id="rId40" Type="http://schemas.openxmlformats.org/officeDocument/2006/relationships/customXml" Target="../ink/ink3578.xml"/><Relationship Id="rId136" Type="http://schemas.openxmlformats.org/officeDocument/2006/relationships/customXml" Target="../ink/ink3626.xml"/><Relationship Id="rId178" Type="http://schemas.openxmlformats.org/officeDocument/2006/relationships/customXml" Target="../ink/ink3647.xml"/><Relationship Id="rId301" Type="http://schemas.openxmlformats.org/officeDocument/2006/relationships/image" Target="../media/image3669.png"/><Relationship Id="rId343" Type="http://schemas.openxmlformats.org/officeDocument/2006/relationships/image" Target="../media/image3690.png"/><Relationship Id="rId82" Type="http://schemas.openxmlformats.org/officeDocument/2006/relationships/customXml" Target="../ink/ink3599.xml"/><Relationship Id="rId203" Type="http://schemas.openxmlformats.org/officeDocument/2006/relationships/image" Target="../media/image3620.png"/><Relationship Id="rId385" Type="http://schemas.openxmlformats.org/officeDocument/2006/relationships/image" Target="../media/image3711.png"/><Relationship Id="rId245" Type="http://schemas.openxmlformats.org/officeDocument/2006/relationships/image" Target="../media/image3641.png"/><Relationship Id="rId287" Type="http://schemas.openxmlformats.org/officeDocument/2006/relationships/image" Target="../media/image3662.png"/><Relationship Id="rId410" Type="http://schemas.openxmlformats.org/officeDocument/2006/relationships/customXml" Target="../ink/ink3763.xml"/><Relationship Id="rId452" Type="http://schemas.openxmlformats.org/officeDocument/2006/relationships/customXml" Target="../ink/ink3784.xml"/><Relationship Id="rId494" Type="http://schemas.openxmlformats.org/officeDocument/2006/relationships/customXml" Target="../ink/ink3805.xml"/><Relationship Id="rId105" Type="http://schemas.openxmlformats.org/officeDocument/2006/relationships/image" Target="../media/image3572.png"/><Relationship Id="rId147" Type="http://schemas.openxmlformats.org/officeDocument/2006/relationships/image" Target="../media/image3593.png"/><Relationship Id="rId312" Type="http://schemas.openxmlformats.org/officeDocument/2006/relationships/customXml" Target="../ink/ink3714.xml"/><Relationship Id="rId354" Type="http://schemas.openxmlformats.org/officeDocument/2006/relationships/customXml" Target="../ink/ink3735.xml"/><Relationship Id="rId51" Type="http://schemas.openxmlformats.org/officeDocument/2006/relationships/image" Target="../media/image3546.png"/><Relationship Id="rId93" Type="http://schemas.openxmlformats.org/officeDocument/2006/relationships/image" Target="../media/image3566.png"/><Relationship Id="rId189" Type="http://schemas.openxmlformats.org/officeDocument/2006/relationships/image" Target="../media/image3613.png"/><Relationship Id="rId396" Type="http://schemas.openxmlformats.org/officeDocument/2006/relationships/customXml" Target="../ink/ink3756.xml"/><Relationship Id="rId214" Type="http://schemas.openxmlformats.org/officeDocument/2006/relationships/customXml" Target="../ink/ink3665.xml"/><Relationship Id="rId256" Type="http://schemas.openxmlformats.org/officeDocument/2006/relationships/customXml" Target="../ink/ink3686.xml"/><Relationship Id="rId298" Type="http://schemas.openxmlformats.org/officeDocument/2006/relationships/customXml" Target="../ink/ink3707.xml"/><Relationship Id="rId421" Type="http://schemas.openxmlformats.org/officeDocument/2006/relationships/image" Target="../media/image3729.png"/><Relationship Id="rId463" Type="http://schemas.openxmlformats.org/officeDocument/2006/relationships/image" Target="../media/image3750.png"/><Relationship Id="rId116" Type="http://schemas.openxmlformats.org/officeDocument/2006/relationships/customXml" Target="../ink/ink3616.xml"/><Relationship Id="rId158" Type="http://schemas.openxmlformats.org/officeDocument/2006/relationships/customXml" Target="../ink/ink3637.xml"/><Relationship Id="rId323" Type="http://schemas.openxmlformats.org/officeDocument/2006/relationships/image" Target="../media/image3680.png"/><Relationship Id="rId20" Type="http://schemas.openxmlformats.org/officeDocument/2006/relationships/customXml" Target="../ink/ink3568.xml"/><Relationship Id="rId62" Type="http://schemas.openxmlformats.org/officeDocument/2006/relationships/customXml" Target="../ink/ink3589.xml"/><Relationship Id="rId365" Type="http://schemas.openxmlformats.org/officeDocument/2006/relationships/image" Target="../media/image3701.png"/><Relationship Id="rId225" Type="http://schemas.openxmlformats.org/officeDocument/2006/relationships/image" Target="../media/image3631.png"/><Relationship Id="rId267" Type="http://schemas.openxmlformats.org/officeDocument/2006/relationships/image" Target="../media/image3652.png"/><Relationship Id="rId432" Type="http://schemas.openxmlformats.org/officeDocument/2006/relationships/customXml" Target="../ink/ink3774.xml"/><Relationship Id="rId474" Type="http://schemas.openxmlformats.org/officeDocument/2006/relationships/customXml" Target="../ink/ink3795.xml"/><Relationship Id="rId127" Type="http://schemas.openxmlformats.org/officeDocument/2006/relationships/image" Target="../media/image3583.png"/><Relationship Id="rId31" Type="http://schemas.openxmlformats.org/officeDocument/2006/relationships/image" Target="../media/image3536.png"/><Relationship Id="rId73" Type="http://schemas.openxmlformats.org/officeDocument/2006/relationships/image" Target="../media/image3557.png"/><Relationship Id="rId169" Type="http://schemas.openxmlformats.org/officeDocument/2006/relationships/image" Target="../media/image3604.png"/><Relationship Id="rId334" Type="http://schemas.openxmlformats.org/officeDocument/2006/relationships/customXml" Target="../ink/ink3725.xml"/><Relationship Id="rId376" Type="http://schemas.openxmlformats.org/officeDocument/2006/relationships/customXml" Target="../ink/ink3746.xml"/><Relationship Id="rId4" Type="http://schemas.openxmlformats.org/officeDocument/2006/relationships/customXml" Target="../ink/ink3560.xml"/><Relationship Id="rId180" Type="http://schemas.openxmlformats.org/officeDocument/2006/relationships/customXml" Target="../ink/ink3648.xml"/><Relationship Id="rId215" Type="http://schemas.openxmlformats.org/officeDocument/2006/relationships/image" Target="../media/image3626.png"/><Relationship Id="rId236" Type="http://schemas.openxmlformats.org/officeDocument/2006/relationships/customXml" Target="../ink/ink3676.xml"/><Relationship Id="rId257" Type="http://schemas.openxmlformats.org/officeDocument/2006/relationships/image" Target="../media/image3647.png"/><Relationship Id="rId278" Type="http://schemas.openxmlformats.org/officeDocument/2006/relationships/customXml" Target="../ink/ink3697.xml"/><Relationship Id="rId401" Type="http://schemas.openxmlformats.org/officeDocument/2006/relationships/image" Target="../media/image3719.png"/><Relationship Id="rId422" Type="http://schemas.openxmlformats.org/officeDocument/2006/relationships/customXml" Target="../ink/ink3769.xml"/><Relationship Id="rId443" Type="http://schemas.openxmlformats.org/officeDocument/2006/relationships/image" Target="../media/image3740.png"/><Relationship Id="rId464" Type="http://schemas.openxmlformats.org/officeDocument/2006/relationships/customXml" Target="../ink/ink3790.xml"/><Relationship Id="rId303" Type="http://schemas.openxmlformats.org/officeDocument/2006/relationships/image" Target="../media/image3670.png"/><Relationship Id="rId485" Type="http://schemas.openxmlformats.org/officeDocument/2006/relationships/image" Target="../media/image3761.png"/><Relationship Id="rId42" Type="http://schemas.openxmlformats.org/officeDocument/2006/relationships/customXml" Target="../ink/ink3579.xml"/><Relationship Id="rId84" Type="http://schemas.openxmlformats.org/officeDocument/2006/relationships/customXml" Target="../ink/ink3600.xml"/><Relationship Id="rId138" Type="http://schemas.openxmlformats.org/officeDocument/2006/relationships/customXml" Target="../ink/ink3627.xml"/><Relationship Id="rId345" Type="http://schemas.openxmlformats.org/officeDocument/2006/relationships/image" Target="../media/image3691.png"/><Relationship Id="rId387" Type="http://schemas.openxmlformats.org/officeDocument/2006/relationships/image" Target="../media/image3712.png"/><Relationship Id="rId191" Type="http://schemas.openxmlformats.org/officeDocument/2006/relationships/image" Target="../media/image3614.png"/><Relationship Id="rId205" Type="http://schemas.openxmlformats.org/officeDocument/2006/relationships/image" Target="../media/image3621.png"/><Relationship Id="rId247" Type="http://schemas.openxmlformats.org/officeDocument/2006/relationships/image" Target="../media/image3642.png"/><Relationship Id="rId412" Type="http://schemas.openxmlformats.org/officeDocument/2006/relationships/customXml" Target="../ink/ink3764.xml"/><Relationship Id="rId107" Type="http://schemas.openxmlformats.org/officeDocument/2006/relationships/image" Target="../media/image3573.png"/><Relationship Id="rId289" Type="http://schemas.openxmlformats.org/officeDocument/2006/relationships/image" Target="../media/image3663.png"/><Relationship Id="rId454" Type="http://schemas.openxmlformats.org/officeDocument/2006/relationships/customXml" Target="../ink/ink3785.xml"/><Relationship Id="rId496" Type="http://schemas.openxmlformats.org/officeDocument/2006/relationships/customXml" Target="../ink/ink3806.xml"/><Relationship Id="rId11" Type="http://schemas.openxmlformats.org/officeDocument/2006/relationships/image" Target="../media/image3526.png"/><Relationship Id="rId53" Type="http://schemas.openxmlformats.org/officeDocument/2006/relationships/image" Target="../media/image3547.png"/><Relationship Id="rId149" Type="http://schemas.openxmlformats.org/officeDocument/2006/relationships/image" Target="../media/image3594.png"/><Relationship Id="rId314" Type="http://schemas.openxmlformats.org/officeDocument/2006/relationships/customXml" Target="../ink/ink3715.xml"/><Relationship Id="rId356" Type="http://schemas.openxmlformats.org/officeDocument/2006/relationships/customXml" Target="../ink/ink3736.xml"/><Relationship Id="rId398" Type="http://schemas.openxmlformats.org/officeDocument/2006/relationships/customXml" Target="../ink/ink3757.xml"/><Relationship Id="rId95" Type="http://schemas.openxmlformats.org/officeDocument/2006/relationships/image" Target="../media/image3567.png"/><Relationship Id="rId160" Type="http://schemas.openxmlformats.org/officeDocument/2006/relationships/customXml" Target="../ink/ink3638.xml"/><Relationship Id="rId216" Type="http://schemas.openxmlformats.org/officeDocument/2006/relationships/customXml" Target="../ink/ink3666.xml"/><Relationship Id="rId423" Type="http://schemas.openxmlformats.org/officeDocument/2006/relationships/image" Target="../media/image3730.png"/><Relationship Id="rId258" Type="http://schemas.openxmlformats.org/officeDocument/2006/relationships/customXml" Target="../ink/ink3687.xml"/><Relationship Id="rId465" Type="http://schemas.openxmlformats.org/officeDocument/2006/relationships/image" Target="../media/image3751.png"/><Relationship Id="rId22" Type="http://schemas.openxmlformats.org/officeDocument/2006/relationships/customXml" Target="../ink/ink3569.xml"/><Relationship Id="rId64" Type="http://schemas.openxmlformats.org/officeDocument/2006/relationships/customXml" Target="../ink/ink3590.xml"/><Relationship Id="rId118" Type="http://schemas.openxmlformats.org/officeDocument/2006/relationships/customXml" Target="../ink/ink3617.xml"/><Relationship Id="rId325" Type="http://schemas.openxmlformats.org/officeDocument/2006/relationships/image" Target="../media/image3681.png"/><Relationship Id="rId367" Type="http://schemas.openxmlformats.org/officeDocument/2006/relationships/image" Target="../media/image3702.png"/><Relationship Id="rId171" Type="http://schemas.openxmlformats.org/officeDocument/2006/relationships/image" Target="../media/image3605.png"/><Relationship Id="rId227" Type="http://schemas.openxmlformats.org/officeDocument/2006/relationships/image" Target="../media/image3632.png"/><Relationship Id="rId269" Type="http://schemas.openxmlformats.org/officeDocument/2006/relationships/image" Target="../media/image3653.png"/><Relationship Id="rId434" Type="http://schemas.openxmlformats.org/officeDocument/2006/relationships/customXml" Target="../ink/ink3775.xml"/><Relationship Id="rId476" Type="http://schemas.openxmlformats.org/officeDocument/2006/relationships/customXml" Target="../ink/ink3796.xml"/><Relationship Id="rId33" Type="http://schemas.openxmlformats.org/officeDocument/2006/relationships/image" Target="../media/image3537.png"/><Relationship Id="rId129" Type="http://schemas.openxmlformats.org/officeDocument/2006/relationships/image" Target="../media/image3584.png"/><Relationship Id="rId280" Type="http://schemas.openxmlformats.org/officeDocument/2006/relationships/customXml" Target="../ink/ink3698.xml"/><Relationship Id="rId336" Type="http://schemas.openxmlformats.org/officeDocument/2006/relationships/customXml" Target="../ink/ink3726.xml"/><Relationship Id="rId501" Type="http://schemas.openxmlformats.org/officeDocument/2006/relationships/image" Target="../media/image3769.png"/><Relationship Id="rId75" Type="http://schemas.openxmlformats.org/officeDocument/2006/relationships/image" Target="../media/image3558.png"/><Relationship Id="rId140" Type="http://schemas.openxmlformats.org/officeDocument/2006/relationships/customXml" Target="../ink/ink3628.xml"/><Relationship Id="rId182" Type="http://schemas.openxmlformats.org/officeDocument/2006/relationships/customXml" Target="../ink/ink3649.xml"/><Relationship Id="rId378" Type="http://schemas.openxmlformats.org/officeDocument/2006/relationships/customXml" Target="../ink/ink3747.xml"/><Relationship Id="rId403" Type="http://schemas.openxmlformats.org/officeDocument/2006/relationships/image" Target="../media/image3720.png"/><Relationship Id="rId6" Type="http://schemas.openxmlformats.org/officeDocument/2006/relationships/customXml" Target="../ink/ink3561.xml"/><Relationship Id="rId238" Type="http://schemas.openxmlformats.org/officeDocument/2006/relationships/customXml" Target="../ink/ink3677.xml"/><Relationship Id="rId445" Type="http://schemas.openxmlformats.org/officeDocument/2006/relationships/image" Target="../media/image3741.png"/><Relationship Id="rId487" Type="http://schemas.openxmlformats.org/officeDocument/2006/relationships/image" Target="../media/image3762.png"/><Relationship Id="rId291" Type="http://schemas.openxmlformats.org/officeDocument/2006/relationships/image" Target="../media/image3664.png"/><Relationship Id="rId305" Type="http://schemas.openxmlformats.org/officeDocument/2006/relationships/image" Target="../media/image3671.png"/><Relationship Id="rId347" Type="http://schemas.openxmlformats.org/officeDocument/2006/relationships/image" Target="../media/image3692.png"/><Relationship Id="rId44" Type="http://schemas.openxmlformats.org/officeDocument/2006/relationships/customXml" Target="../ink/ink3580.xml"/><Relationship Id="rId86" Type="http://schemas.openxmlformats.org/officeDocument/2006/relationships/customXml" Target="../ink/ink3601.xml"/><Relationship Id="rId151" Type="http://schemas.openxmlformats.org/officeDocument/2006/relationships/image" Target="../media/image3595.png"/><Relationship Id="rId389" Type="http://schemas.openxmlformats.org/officeDocument/2006/relationships/image" Target="../media/image3713.png"/><Relationship Id="rId193" Type="http://schemas.openxmlformats.org/officeDocument/2006/relationships/image" Target="../media/image3615.png"/><Relationship Id="rId207" Type="http://schemas.openxmlformats.org/officeDocument/2006/relationships/image" Target="../media/image3622.png"/><Relationship Id="rId249" Type="http://schemas.openxmlformats.org/officeDocument/2006/relationships/image" Target="../media/image3643.png"/><Relationship Id="rId414" Type="http://schemas.openxmlformats.org/officeDocument/2006/relationships/customXml" Target="../ink/ink3765.xml"/><Relationship Id="rId456" Type="http://schemas.openxmlformats.org/officeDocument/2006/relationships/customXml" Target="../ink/ink3786.xml"/><Relationship Id="rId498" Type="http://schemas.openxmlformats.org/officeDocument/2006/relationships/customXml" Target="../ink/ink3807.xml"/><Relationship Id="rId13" Type="http://schemas.openxmlformats.org/officeDocument/2006/relationships/image" Target="../media/image3527.png"/><Relationship Id="rId109" Type="http://schemas.openxmlformats.org/officeDocument/2006/relationships/image" Target="../media/image3574.png"/><Relationship Id="rId260" Type="http://schemas.openxmlformats.org/officeDocument/2006/relationships/customXml" Target="../ink/ink3688.xml"/><Relationship Id="rId316" Type="http://schemas.openxmlformats.org/officeDocument/2006/relationships/customXml" Target="../ink/ink3716.xml"/><Relationship Id="rId55" Type="http://schemas.openxmlformats.org/officeDocument/2006/relationships/image" Target="../media/image3548.png"/><Relationship Id="rId97" Type="http://schemas.openxmlformats.org/officeDocument/2006/relationships/image" Target="../media/image3568.png"/><Relationship Id="rId120" Type="http://schemas.openxmlformats.org/officeDocument/2006/relationships/customXml" Target="../ink/ink3618.xml"/><Relationship Id="rId358" Type="http://schemas.openxmlformats.org/officeDocument/2006/relationships/customXml" Target="../ink/ink3737.xml"/><Relationship Id="rId162" Type="http://schemas.openxmlformats.org/officeDocument/2006/relationships/customXml" Target="../ink/ink3639.xml"/><Relationship Id="rId218" Type="http://schemas.openxmlformats.org/officeDocument/2006/relationships/customXml" Target="../ink/ink3667.xml"/><Relationship Id="rId425" Type="http://schemas.openxmlformats.org/officeDocument/2006/relationships/image" Target="../media/image3731.png"/><Relationship Id="rId467" Type="http://schemas.openxmlformats.org/officeDocument/2006/relationships/image" Target="../media/image3752.png"/><Relationship Id="rId271" Type="http://schemas.openxmlformats.org/officeDocument/2006/relationships/image" Target="../media/image3654.png"/><Relationship Id="rId24" Type="http://schemas.openxmlformats.org/officeDocument/2006/relationships/customXml" Target="../ink/ink3570.xml"/><Relationship Id="rId66" Type="http://schemas.openxmlformats.org/officeDocument/2006/relationships/customXml" Target="../ink/ink3591.xml"/><Relationship Id="rId131" Type="http://schemas.openxmlformats.org/officeDocument/2006/relationships/image" Target="../media/image3585.png"/><Relationship Id="rId327" Type="http://schemas.openxmlformats.org/officeDocument/2006/relationships/image" Target="../media/image3682.png"/><Relationship Id="rId369" Type="http://schemas.openxmlformats.org/officeDocument/2006/relationships/image" Target="../media/image3703.png"/><Relationship Id="rId173" Type="http://schemas.openxmlformats.org/officeDocument/2006/relationships/image" Target="../media/image3606.png"/><Relationship Id="rId229" Type="http://schemas.openxmlformats.org/officeDocument/2006/relationships/image" Target="../media/image3633.png"/><Relationship Id="rId380" Type="http://schemas.openxmlformats.org/officeDocument/2006/relationships/customXml" Target="../ink/ink3748.xml"/><Relationship Id="rId436" Type="http://schemas.openxmlformats.org/officeDocument/2006/relationships/customXml" Target="../ink/ink3776.xml"/><Relationship Id="rId240" Type="http://schemas.openxmlformats.org/officeDocument/2006/relationships/customXml" Target="../ink/ink3678.xml"/><Relationship Id="rId478" Type="http://schemas.openxmlformats.org/officeDocument/2006/relationships/customXml" Target="../ink/ink3797.xml"/><Relationship Id="rId35" Type="http://schemas.openxmlformats.org/officeDocument/2006/relationships/image" Target="../media/image3538.png"/><Relationship Id="rId77" Type="http://schemas.openxmlformats.org/officeDocument/2006/relationships/image" Target="../media/image3559.png"/><Relationship Id="rId100" Type="http://schemas.openxmlformats.org/officeDocument/2006/relationships/customXml" Target="../ink/ink3608.xml"/><Relationship Id="rId282" Type="http://schemas.openxmlformats.org/officeDocument/2006/relationships/customXml" Target="../ink/ink3699.xml"/><Relationship Id="rId338" Type="http://schemas.openxmlformats.org/officeDocument/2006/relationships/customXml" Target="../ink/ink3727.xml"/><Relationship Id="rId503" Type="http://schemas.openxmlformats.org/officeDocument/2006/relationships/image" Target="../media/image3770.png"/><Relationship Id="rId8" Type="http://schemas.openxmlformats.org/officeDocument/2006/relationships/customXml" Target="../ink/ink3562.xml"/><Relationship Id="rId142" Type="http://schemas.openxmlformats.org/officeDocument/2006/relationships/customXml" Target="../ink/ink3629.xml"/><Relationship Id="rId184" Type="http://schemas.openxmlformats.org/officeDocument/2006/relationships/customXml" Target="../ink/ink3650.xml"/><Relationship Id="rId391" Type="http://schemas.openxmlformats.org/officeDocument/2006/relationships/image" Target="../media/image3714.png"/><Relationship Id="rId405" Type="http://schemas.openxmlformats.org/officeDocument/2006/relationships/image" Target="../media/image3721.png"/><Relationship Id="rId447" Type="http://schemas.openxmlformats.org/officeDocument/2006/relationships/image" Target="../media/image3742.png"/><Relationship Id="rId251" Type="http://schemas.openxmlformats.org/officeDocument/2006/relationships/image" Target="../media/image3644.png"/><Relationship Id="rId489" Type="http://schemas.openxmlformats.org/officeDocument/2006/relationships/image" Target="../media/image3763.png"/><Relationship Id="rId46" Type="http://schemas.openxmlformats.org/officeDocument/2006/relationships/customXml" Target="../ink/ink3581.xml"/><Relationship Id="rId293" Type="http://schemas.openxmlformats.org/officeDocument/2006/relationships/image" Target="../media/image3665.png"/><Relationship Id="rId307" Type="http://schemas.openxmlformats.org/officeDocument/2006/relationships/image" Target="../media/image3672.png"/><Relationship Id="rId349" Type="http://schemas.openxmlformats.org/officeDocument/2006/relationships/image" Target="../media/image3693.png"/><Relationship Id="rId88" Type="http://schemas.openxmlformats.org/officeDocument/2006/relationships/customXml" Target="../ink/ink3602.xml"/><Relationship Id="rId111" Type="http://schemas.openxmlformats.org/officeDocument/2006/relationships/image" Target="../media/image3575.png"/><Relationship Id="rId153" Type="http://schemas.openxmlformats.org/officeDocument/2006/relationships/image" Target="../media/image3596.png"/><Relationship Id="rId195" Type="http://schemas.openxmlformats.org/officeDocument/2006/relationships/image" Target="../media/image3616.png"/><Relationship Id="rId209" Type="http://schemas.openxmlformats.org/officeDocument/2006/relationships/image" Target="../media/image3623.png"/><Relationship Id="rId360" Type="http://schemas.openxmlformats.org/officeDocument/2006/relationships/customXml" Target="../ink/ink3738.xml"/><Relationship Id="rId416" Type="http://schemas.openxmlformats.org/officeDocument/2006/relationships/customXml" Target="../ink/ink3766.xml"/><Relationship Id="rId220" Type="http://schemas.openxmlformats.org/officeDocument/2006/relationships/customXml" Target="../ink/ink3668.xml"/><Relationship Id="rId458" Type="http://schemas.openxmlformats.org/officeDocument/2006/relationships/customXml" Target="../ink/ink3787.xml"/><Relationship Id="rId15" Type="http://schemas.openxmlformats.org/officeDocument/2006/relationships/image" Target="../media/image3528.png"/><Relationship Id="rId57" Type="http://schemas.openxmlformats.org/officeDocument/2006/relationships/image" Target="../media/image3549.png"/><Relationship Id="rId262" Type="http://schemas.openxmlformats.org/officeDocument/2006/relationships/customXml" Target="../ink/ink3689.xml"/><Relationship Id="rId318" Type="http://schemas.openxmlformats.org/officeDocument/2006/relationships/customXml" Target="../ink/ink3717.xml"/><Relationship Id="rId99" Type="http://schemas.openxmlformats.org/officeDocument/2006/relationships/image" Target="../media/image3569.png"/><Relationship Id="rId122" Type="http://schemas.openxmlformats.org/officeDocument/2006/relationships/customXml" Target="../ink/ink3619.xml"/><Relationship Id="rId164" Type="http://schemas.openxmlformats.org/officeDocument/2006/relationships/customXml" Target="../ink/ink3640.xml"/><Relationship Id="rId371" Type="http://schemas.openxmlformats.org/officeDocument/2006/relationships/image" Target="../media/image3704.png"/><Relationship Id="rId427" Type="http://schemas.openxmlformats.org/officeDocument/2006/relationships/image" Target="../media/image3732.png"/><Relationship Id="rId469" Type="http://schemas.openxmlformats.org/officeDocument/2006/relationships/image" Target="../media/image3753.png"/><Relationship Id="rId26" Type="http://schemas.openxmlformats.org/officeDocument/2006/relationships/customXml" Target="../ink/ink3571.xml"/><Relationship Id="rId231" Type="http://schemas.openxmlformats.org/officeDocument/2006/relationships/image" Target="../media/image3634.png"/><Relationship Id="rId273" Type="http://schemas.openxmlformats.org/officeDocument/2006/relationships/image" Target="../media/image3655.png"/><Relationship Id="rId329" Type="http://schemas.openxmlformats.org/officeDocument/2006/relationships/image" Target="../media/image3683.png"/><Relationship Id="rId480" Type="http://schemas.openxmlformats.org/officeDocument/2006/relationships/customXml" Target="../ink/ink3798.xml"/><Relationship Id="rId68" Type="http://schemas.openxmlformats.org/officeDocument/2006/relationships/customXml" Target="../ink/ink3592.xml"/><Relationship Id="rId133" Type="http://schemas.openxmlformats.org/officeDocument/2006/relationships/image" Target="../media/image3586.png"/><Relationship Id="rId175" Type="http://schemas.openxmlformats.org/officeDocument/2006/relationships/image" Target="../media/image3607.png"/><Relationship Id="rId340" Type="http://schemas.openxmlformats.org/officeDocument/2006/relationships/customXml" Target="../ink/ink3728.xml"/><Relationship Id="rId200" Type="http://schemas.openxmlformats.org/officeDocument/2006/relationships/customXml" Target="../ink/ink3658.xml"/><Relationship Id="rId382" Type="http://schemas.openxmlformats.org/officeDocument/2006/relationships/customXml" Target="../ink/ink3749.xml"/><Relationship Id="rId438" Type="http://schemas.openxmlformats.org/officeDocument/2006/relationships/customXml" Target="../ink/ink3777.xml"/><Relationship Id="rId242" Type="http://schemas.openxmlformats.org/officeDocument/2006/relationships/customXml" Target="../ink/ink3679.xml"/><Relationship Id="rId284" Type="http://schemas.openxmlformats.org/officeDocument/2006/relationships/customXml" Target="../ink/ink3700.xml"/><Relationship Id="rId491" Type="http://schemas.openxmlformats.org/officeDocument/2006/relationships/image" Target="../media/image3764.png"/><Relationship Id="rId505" Type="http://schemas.openxmlformats.org/officeDocument/2006/relationships/image" Target="../media/image3771.png"/><Relationship Id="rId37" Type="http://schemas.openxmlformats.org/officeDocument/2006/relationships/image" Target="../media/image3539.png"/><Relationship Id="rId79" Type="http://schemas.openxmlformats.org/officeDocument/2006/relationships/image" Target="../media/image3560.png"/><Relationship Id="rId102" Type="http://schemas.openxmlformats.org/officeDocument/2006/relationships/customXml" Target="../ink/ink3609.xml"/><Relationship Id="rId144" Type="http://schemas.openxmlformats.org/officeDocument/2006/relationships/customXml" Target="../ink/ink3630.xml"/><Relationship Id="rId90" Type="http://schemas.openxmlformats.org/officeDocument/2006/relationships/customXml" Target="../ink/ink3603.xml"/><Relationship Id="rId186" Type="http://schemas.openxmlformats.org/officeDocument/2006/relationships/customXml" Target="../ink/ink3651.xml"/><Relationship Id="rId351" Type="http://schemas.openxmlformats.org/officeDocument/2006/relationships/image" Target="../media/image3694.png"/><Relationship Id="rId393" Type="http://schemas.openxmlformats.org/officeDocument/2006/relationships/image" Target="../media/image3715.png"/><Relationship Id="rId407" Type="http://schemas.openxmlformats.org/officeDocument/2006/relationships/image" Target="../media/image3722.png"/><Relationship Id="rId449" Type="http://schemas.openxmlformats.org/officeDocument/2006/relationships/image" Target="../media/image3743.png"/><Relationship Id="rId211" Type="http://schemas.openxmlformats.org/officeDocument/2006/relationships/image" Target="../media/image3624.png"/><Relationship Id="rId253" Type="http://schemas.openxmlformats.org/officeDocument/2006/relationships/image" Target="../media/image3645.png"/><Relationship Id="rId295" Type="http://schemas.openxmlformats.org/officeDocument/2006/relationships/image" Target="../media/image3666.png"/><Relationship Id="rId309" Type="http://schemas.openxmlformats.org/officeDocument/2006/relationships/image" Target="../media/image3673.png"/><Relationship Id="rId460" Type="http://schemas.openxmlformats.org/officeDocument/2006/relationships/customXml" Target="../ink/ink3788.xml"/><Relationship Id="rId48" Type="http://schemas.openxmlformats.org/officeDocument/2006/relationships/customXml" Target="../ink/ink3582.xml"/><Relationship Id="rId113" Type="http://schemas.openxmlformats.org/officeDocument/2006/relationships/image" Target="../media/image3576.png"/><Relationship Id="rId320" Type="http://schemas.openxmlformats.org/officeDocument/2006/relationships/customXml" Target="../ink/ink3718.xml"/><Relationship Id="rId155" Type="http://schemas.openxmlformats.org/officeDocument/2006/relationships/image" Target="../media/image3597.png"/><Relationship Id="rId197" Type="http://schemas.openxmlformats.org/officeDocument/2006/relationships/image" Target="../media/image3617.png"/><Relationship Id="rId362" Type="http://schemas.openxmlformats.org/officeDocument/2006/relationships/customXml" Target="../ink/ink3739.xml"/><Relationship Id="rId418" Type="http://schemas.openxmlformats.org/officeDocument/2006/relationships/customXml" Target="../ink/ink3767.xml"/><Relationship Id="rId222" Type="http://schemas.openxmlformats.org/officeDocument/2006/relationships/customXml" Target="../ink/ink3669.xml"/><Relationship Id="rId264" Type="http://schemas.openxmlformats.org/officeDocument/2006/relationships/customXml" Target="../ink/ink3690.xml"/><Relationship Id="rId471" Type="http://schemas.openxmlformats.org/officeDocument/2006/relationships/image" Target="../media/image3754.png"/><Relationship Id="rId17" Type="http://schemas.openxmlformats.org/officeDocument/2006/relationships/image" Target="../media/image3529.png"/><Relationship Id="rId59" Type="http://schemas.openxmlformats.org/officeDocument/2006/relationships/image" Target="../media/image3550.png"/><Relationship Id="rId124" Type="http://schemas.openxmlformats.org/officeDocument/2006/relationships/customXml" Target="../ink/ink3620.xml"/><Relationship Id="rId70" Type="http://schemas.openxmlformats.org/officeDocument/2006/relationships/customXml" Target="../ink/ink3593.xml"/><Relationship Id="rId166" Type="http://schemas.openxmlformats.org/officeDocument/2006/relationships/customXml" Target="../ink/ink3641.xml"/><Relationship Id="rId331" Type="http://schemas.openxmlformats.org/officeDocument/2006/relationships/image" Target="../media/image3684.png"/><Relationship Id="rId373" Type="http://schemas.openxmlformats.org/officeDocument/2006/relationships/image" Target="../media/image3705.png"/><Relationship Id="rId429" Type="http://schemas.openxmlformats.org/officeDocument/2006/relationships/image" Target="../media/image373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35.png"/><Relationship Id="rId440" Type="http://schemas.openxmlformats.org/officeDocument/2006/relationships/customXml" Target="../ink/ink3778.xml"/><Relationship Id="rId28" Type="http://schemas.openxmlformats.org/officeDocument/2006/relationships/customXml" Target="../ink/ink3572.xml"/><Relationship Id="rId275" Type="http://schemas.openxmlformats.org/officeDocument/2006/relationships/image" Target="../media/image3656.png"/><Relationship Id="rId300" Type="http://schemas.openxmlformats.org/officeDocument/2006/relationships/customXml" Target="../ink/ink3708.xml"/><Relationship Id="rId482" Type="http://schemas.openxmlformats.org/officeDocument/2006/relationships/customXml" Target="../ink/ink3799.xml"/><Relationship Id="rId81" Type="http://schemas.openxmlformats.org/officeDocument/2006/relationships/image" Target="../media/image3561.png"/><Relationship Id="rId135" Type="http://schemas.openxmlformats.org/officeDocument/2006/relationships/image" Target="../media/image3587.png"/><Relationship Id="rId177" Type="http://schemas.openxmlformats.org/officeDocument/2006/relationships/image" Target="../media/image3608.png"/><Relationship Id="rId342" Type="http://schemas.openxmlformats.org/officeDocument/2006/relationships/customXml" Target="../ink/ink3729.xml"/><Relationship Id="rId384" Type="http://schemas.openxmlformats.org/officeDocument/2006/relationships/customXml" Target="../ink/ink3750.xml"/><Relationship Id="rId202" Type="http://schemas.openxmlformats.org/officeDocument/2006/relationships/customXml" Target="../ink/ink3659.xml"/><Relationship Id="rId244" Type="http://schemas.openxmlformats.org/officeDocument/2006/relationships/customXml" Target="../ink/ink3680.xml"/><Relationship Id="rId39" Type="http://schemas.openxmlformats.org/officeDocument/2006/relationships/image" Target="../media/image3540.png"/><Relationship Id="rId286" Type="http://schemas.openxmlformats.org/officeDocument/2006/relationships/customXml" Target="../ink/ink3701.xml"/><Relationship Id="rId451" Type="http://schemas.openxmlformats.org/officeDocument/2006/relationships/image" Target="../media/image3744.png"/><Relationship Id="rId493" Type="http://schemas.openxmlformats.org/officeDocument/2006/relationships/image" Target="../media/image3765.png"/><Relationship Id="rId507" Type="http://schemas.openxmlformats.org/officeDocument/2006/relationships/image" Target="../media/image3772.png"/><Relationship Id="rId50" Type="http://schemas.openxmlformats.org/officeDocument/2006/relationships/customXml" Target="../ink/ink3583.xml"/><Relationship Id="rId104" Type="http://schemas.openxmlformats.org/officeDocument/2006/relationships/customXml" Target="../ink/ink3610.xml"/><Relationship Id="rId146" Type="http://schemas.openxmlformats.org/officeDocument/2006/relationships/customXml" Target="../ink/ink3631.xml"/><Relationship Id="rId188" Type="http://schemas.openxmlformats.org/officeDocument/2006/relationships/customXml" Target="../ink/ink3652.xml"/><Relationship Id="rId311" Type="http://schemas.openxmlformats.org/officeDocument/2006/relationships/image" Target="../media/image3674.png"/><Relationship Id="rId353" Type="http://schemas.openxmlformats.org/officeDocument/2006/relationships/image" Target="../media/image3695.png"/><Relationship Id="rId395" Type="http://schemas.openxmlformats.org/officeDocument/2006/relationships/image" Target="../media/image3716.png"/><Relationship Id="rId409" Type="http://schemas.openxmlformats.org/officeDocument/2006/relationships/image" Target="../media/image3723.png"/><Relationship Id="rId92" Type="http://schemas.openxmlformats.org/officeDocument/2006/relationships/customXml" Target="../ink/ink3604.xml"/><Relationship Id="rId213" Type="http://schemas.openxmlformats.org/officeDocument/2006/relationships/image" Target="../media/image3625.png"/><Relationship Id="rId420" Type="http://schemas.openxmlformats.org/officeDocument/2006/relationships/customXml" Target="../ink/ink3768.xml"/><Relationship Id="rId255" Type="http://schemas.openxmlformats.org/officeDocument/2006/relationships/image" Target="../media/image3646.png"/><Relationship Id="rId297" Type="http://schemas.openxmlformats.org/officeDocument/2006/relationships/image" Target="../media/image3667.png"/><Relationship Id="rId462" Type="http://schemas.openxmlformats.org/officeDocument/2006/relationships/customXml" Target="../ink/ink3789.xml"/><Relationship Id="rId115" Type="http://schemas.openxmlformats.org/officeDocument/2006/relationships/image" Target="../media/image3577.png"/><Relationship Id="rId157" Type="http://schemas.openxmlformats.org/officeDocument/2006/relationships/image" Target="../media/image3598.png"/><Relationship Id="rId322" Type="http://schemas.openxmlformats.org/officeDocument/2006/relationships/customXml" Target="../ink/ink3719.xml"/><Relationship Id="rId364" Type="http://schemas.openxmlformats.org/officeDocument/2006/relationships/customXml" Target="../ink/ink3740.xml"/><Relationship Id="rId61" Type="http://schemas.openxmlformats.org/officeDocument/2006/relationships/image" Target="../media/image3551.png"/><Relationship Id="rId199" Type="http://schemas.openxmlformats.org/officeDocument/2006/relationships/image" Target="../media/image3618.png"/><Relationship Id="rId19" Type="http://schemas.openxmlformats.org/officeDocument/2006/relationships/image" Target="../media/image3530.png"/><Relationship Id="rId224" Type="http://schemas.openxmlformats.org/officeDocument/2006/relationships/customXml" Target="../ink/ink3670.xml"/><Relationship Id="rId266" Type="http://schemas.openxmlformats.org/officeDocument/2006/relationships/customXml" Target="../ink/ink3691.xml"/><Relationship Id="rId431" Type="http://schemas.openxmlformats.org/officeDocument/2006/relationships/image" Target="../media/image3734.png"/><Relationship Id="rId473" Type="http://schemas.openxmlformats.org/officeDocument/2006/relationships/image" Target="../media/image3755.png"/><Relationship Id="rId30" Type="http://schemas.openxmlformats.org/officeDocument/2006/relationships/customXml" Target="../ink/ink3573.xml"/><Relationship Id="rId126" Type="http://schemas.openxmlformats.org/officeDocument/2006/relationships/customXml" Target="../ink/ink3621.xml"/><Relationship Id="rId168" Type="http://schemas.openxmlformats.org/officeDocument/2006/relationships/customXml" Target="../ink/ink3642.xml"/><Relationship Id="rId333" Type="http://schemas.openxmlformats.org/officeDocument/2006/relationships/image" Target="../media/image3685.png"/><Relationship Id="rId72" Type="http://schemas.openxmlformats.org/officeDocument/2006/relationships/customXml" Target="../ink/ink3594.xml"/><Relationship Id="rId375" Type="http://schemas.openxmlformats.org/officeDocument/2006/relationships/image" Target="../media/image3706.png"/><Relationship Id="rId3" Type="http://schemas.openxmlformats.org/officeDocument/2006/relationships/image" Target="../media/image3522.png"/><Relationship Id="rId235" Type="http://schemas.openxmlformats.org/officeDocument/2006/relationships/image" Target="../media/image3636.png"/><Relationship Id="rId277" Type="http://schemas.openxmlformats.org/officeDocument/2006/relationships/image" Target="../media/image3657.png"/><Relationship Id="rId400" Type="http://schemas.openxmlformats.org/officeDocument/2006/relationships/customXml" Target="../ink/ink3758.xml"/><Relationship Id="rId442" Type="http://schemas.openxmlformats.org/officeDocument/2006/relationships/customXml" Target="../ink/ink3779.xml"/><Relationship Id="rId484" Type="http://schemas.openxmlformats.org/officeDocument/2006/relationships/customXml" Target="../ink/ink3800.xml"/><Relationship Id="rId137" Type="http://schemas.openxmlformats.org/officeDocument/2006/relationships/image" Target="../media/image3588.png"/><Relationship Id="rId302" Type="http://schemas.openxmlformats.org/officeDocument/2006/relationships/customXml" Target="../ink/ink3709.xml"/><Relationship Id="rId344" Type="http://schemas.openxmlformats.org/officeDocument/2006/relationships/customXml" Target="../ink/ink3730.xml"/><Relationship Id="rId41" Type="http://schemas.openxmlformats.org/officeDocument/2006/relationships/image" Target="../media/image3541.png"/><Relationship Id="rId83" Type="http://schemas.openxmlformats.org/officeDocument/2006/relationships/image" Target="../media/image246.png"/><Relationship Id="rId179" Type="http://schemas.openxmlformats.org/officeDocument/2006/relationships/image" Target="../media/image3609.png"/><Relationship Id="rId386" Type="http://schemas.openxmlformats.org/officeDocument/2006/relationships/customXml" Target="../ink/ink3751.xml"/><Relationship Id="rId190" Type="http://schemas.openxmlformats.org/officeDocument/2006/relationships/customXml" Target="../ink/ink3653.xml"/><Relationship Id="rId204" Type="http://schemas.openxmlformats.org/officeDocument/2006/relationships/customXml" Target="../ink/ink3660.xml"/><Relationship Id="rId246" Type="http://schemas.openxmlformats.org/officeDocument/2006/relationships/customXml" Target="../ink/ink3681.xml"/><Relationship Id="rId288" Type="http://schemas.openxmlformats.org/officeDocument/2006/relationships/customXml" Target="../ink/ink3702.xml"/><Relationship Id="rId411" Type="http://schemas.openxmlformats.org/officeDocument/2006/relationships/image" Target="../media/image3724.png"/><Relationship Id="rId453" Type="http://schemas.openxmlformats.org/officeDocument/2006/relationships/image" Target="../media/image3745.png"/><Relationship Id="rId106" Type="http://schemas.openxmlformats.org/officeDocument/2006/relationships/customXml" Target="../ink/ink3611.xml"/><Relationship Id="rId313" Type="http://schemas.openxmlformats.org/officeDocument/2006/relationships/image" Target="../media/image3675.png"/><Relationship Id="rId495" Type="http://schemas.openxmlformats.org/officeDocument/2006/relationships/image" Target="../media/image3766.png"/><Relationship Id="rId10" Type="http://schemas.openxmlformats.org/officeDocument/2006/relationships/customXml" Target="../ink/ink3563.xml"/><Relationship Id="rId52" Type="http://schemas.openxmlformats.org/officeDocument/2006/relationships/customXml" Target="../ink/ink3584.xml"/><Relationship Id="rId94" Type="http://schemas.openxmlformats.org/officeDocument/2006/relationships/customXml" Target="../ink/ink3605.xml"/><Relationship Id="rId148" Type="http://schemas.openxmlformats.org/officeDocument/2006/relationships/customXml" Target="../ink/ink3632.xml"/><Relationship Id="rId355" Type="http://schemas.openxmlformats.org/officeDocument/2006/relationships/image" Target="../media/image3696.png"/><Relationship Id="rId397" Type="http://schemas.openxmlformats.org/officeDocument/2006/relationships/image" Target="../media/image371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28.png"/><Relationship Id="rId299" Type="http://schemas.openxmlformats.org/officeDocument/2006/relationships/image" Target="../media/image3917.png"/><Relationship Id="rId21" Type="http://schemas.openxmlformats.org/officeDocument/2006/relationships/image" Target="../media/image3782.png"/><Relationship Id="rId63" Type="http://schemas.openxmlformats.org/officeDocument/2006/relationships/image" Target="../media/image3802.png"/><Relationship Id="rId159" Type="http://schemas.openxmlformats.org/officeDocument/2006/relationships/image" Target="../media/image3849.png"/><Relationship Id="rId324" Type="http://schemas.openxmlformats.org/officeDocument/2006/relationships/customXml" Target="../ink/ink3974.xml"/><Relationship Id="rId170" Type="http://schemas.openxmlformats.org/officeDocument/2006/relationships/image" Target="../media/image3854.png"/><Relationship Id="rId226" Type="http://schemas.openxmlformats.org/officeDocument/2006/relationships/customXml" Target="../ink/ink3925.xml"/><Relationship Id="rId268" Type="http://schemas.openxmlformats.org/officeDocument/2006/relationships/customXml" Target="../ink/ink3946.xml"/><Relationship Id="rId32" Type="http://schemas.openxmlformats.org/officeDocument/2006/relationships/customXml" Target="../ink/ink3827.xml"/><Relationship Id="rId74" Type="http://schemas.openxmlformats.org/officeDocument/2006/relationships/customXml" Target="../ink/ink3848.xml"/><Relationship Id="rId128" Type="http://schemas.openxmlformats.org/officeDocument/2006/relationships/customXml" Target="../ink/ink3875.xml"/><Relationship Id="rId335" Type="http://schemas.openxmlformats.org/officeDocument/2006/relationships/image" Target="../media/image3935.png"/><Relationship Id="rId5" Type="http://schemas.openxmlformats.org/officeDocument/2006/relationships/image" Target="../media/image3774.png"/><Relationship Id="rId181" Type="http://schemas.openxmlformats.org/officeDocument/2006/relationships/customXml" Target="../ink/ink3902.xml"/><Relationship Id="rId237" Type="http://schemas.openxmlformats.org/officeDocument/2006/relationships/image" Target="../media/image3886.png"/><Relationship Id="rId279" Type="http://schemas.openxmlformats.org/officeDocument/2006/relationships/image" Target="../media/image3907.png"/><Relationship Id="rId43" Type="http://schemas.openxmlformats.org/officeDocument/2006/relationships/image" Target="../media/image3792.png"/><Relationship Id="rId139" Type="http://schemas.openxmlformats.org/officeDocument/2006/relationships/image" Target="../media/image3839.png"/><Relationship Id="rId290" Type="http://schemas.openxmlformats.org/officeDocument/2006/relationships/customXml" Target="../ink/ink3957.xml"/><Relationship Id="rId304" Type="http://schemas.openxmlformats.org/officeDocument/2006/relationships/customXml" Target="../ink/ink3964.xml"/><Relationship Id="rId346" Type="http://schemas.openxmlformats.org/officeDocument/2006/relationships/image" Target="../media/image3940.png"/><Relationship Id="rId85" Type="http://schemas.openxmlformats.org/officeDocument/2006/relationships/image" Target="../media/image3813.png"/><Relationship Id="rId150" Type="http://schemas.openxmlformats.org/officeDocument/2006/relationships/customXml" Target="../ink/ink3886.xml"/><Relationship Id="rId192" Type="http://schemas.openxmlformats.org/officeDocument/2006/relationships/customXml" Target="../ink/ink3908.xml"/><Relationship Id="rId206" Type="http://schemas.openxmlformats.org/officeDocument/2006/relationships/customXml" Target="../ink/ink3915.xml"/><Relationship Id="rId248" Type="http://schemas.openxmlformats.org/officeDocument/2006/relationships/customXml" Target="../ink/ink3936.xml"/><Relationship Id="rId12" Type="http://schemas.openxmlformats.org/officeDocument/2006/relationships/customXml" Target="../ink/ink3817.xml"/><Relationship Id="rId108" Type="http://schemas.openxmlformats.org/officeDocument/2006/relationships/customXml" Target="../ink/ink3865.xml"/><Relationship Id="rId315" Type="http://schemas.openxmlformats.org/officeDocument/2006/relationships/image" Target="../media/image3925.png"/><Relationship Id="rId357" Type="http://schemas.openxmlformats.org/officeDocument/2006/relationships/customXml" Target="../ink/ink3991.xml"/><Relationship Id="rId54" Type="http://schemas.openxmlformats.org/officeDocument/2006/relationships/customXml" Target="../ink/ink3838.xml"/><Relationship Id="rId96" Type="http://schemas.openxmlformats.org/officeDocument/2006/relationships/customXml" Target="../ink/ink3859.xml"/><Relationship Id="rId161" Type="http://schemas.openxmlformats.org/officeDocument/2006/relationships/image" Target="../media/image3850.png"/><Relationship Id="rId217" Type="http://schemas.openxmlformats.org/officeDocument/2006/relationships/image" Target="../media/image3876.png"/><Relationship Id="rId259" Type="http://schemas.openxmlformats.org/officeDocument/2006/relationships/image" Target="../media/image3897.png"/><Relationship Id="rId23" Type="http://schemas.openxmlformats.org/officeDocument/2006/relationships/image" Target="../media/image3783.png"/><Relationship Id="rId119" Type="http://schemas.openxmlformats.org/officeDocument/2006/relationships/image" Target="../media/image3829.png"/><Relationship Id="rId270" Type="http://schemas.openxmlformats.org/officeDocument/2006/relationships/customXml" Target="../ink/ink3947.xml"/><Relationship Id="rId326" Type="http://schemas.openxmlformats.org/officeDocument/2006/relationships/customXml" Target="../ink/ink3975.xml"/><Relationship Id="rId65" Type="http://schemas.openxmlformats.org/officeDocument/2006/relationships/image" Target="../media/image3803.png"/><Relationship Id="rId130" Type="http://schemas.openxmlformats.org/officeDocument/2006/relationships/customXml" Target="../ink/ink3876.xml"/><Relationship Id="rId172" Type="http://schemas.openxmlformats.org/officeDocument/2006/relationships/image" Target="../media/image3855.png"/><Relationship Id="rId228" Type="http://schemas.openxmlformats.org/officeDocument/2006/relationships/customXml" Target="../ink/ink3926.xml"/><Relationship Id="rId281" Type="http://schemas.openxmlformats.org/officeDocument/2006/relationships/image" Target="../media/image3908.png"/><Relationship Id="rId337" Type="http://schemas.openxmlformats.org/officeDocument/2006/relationships/image" Target="../media/image3936.png"/><Relationship Id="rId34" Type="http://schemas.openxmlformats.org/officeDocument/2006/relationships/customXml" Target="../ink/ink3828.xml"/><Relationship Id="rId76" Type="http://schemas.openxmlformats.org/officeDocument/2006/relationships/customXml" Target="../ink/ink3849.xml"/><Relationship Id="rId141" Type="http://schemas.openxmlformats.org/officeDocument/2006/relationships/image" Target="../media/image3840.png"/><Relationship Id="rId7" Type="http://schemas.openxmlformats.org/officeDocument/2006/relationships/image" Target="../media/image3775.png"/><Relationship Id="rId183" Type="http://schemas.openxmlformats.org/officeDocument/2006/relationships/customXml" Target="../ink/ink3903.xml"/><Relationship Id="rId239" Type="http://schemas.openxmlformats.org/officeDocument/2006/relationships/image" Target="../media/image3887.png"/><Relationship Id="rId250" Type="http://schemas.openxmlformats.org/officeDocument/2006/relationships/customXml" Target="../ink/ink3937.xml"/><Relationship Id="rId292" Type="http://schemas.openxmlformats.org/officeDocument/2006/relationships/customXml" Target="../ink/ink3958.xml"/><Relationship Id="rId306" Type="http://schemas.openxmlformats.org/officeDocument/2006/relationships/customXml" Target="../ink/ink3965.xml"/><Relationship Id="rId45" Type="http://schemas.openxmlformats.org/officeDocument/2006/relationships/image" Target="../media/image3793.png"/><Relationship Id="rId87" Type="http://schemas.openxmlformats.org/officeDocument/2006/relationships/image" Target="../media/image3814.png"/><Relationship Id="rId110" Type="http://schemas.openxmlformats.org/officeDocument/2006/relationships/customXml" Target="../ink/ink3866.xml"/><Relationship Id="rId348" Type="http://schemas.openxmlformats.org/officeDocument/2006/relationships/image" Target="../media/image3941.png"/><Relationship Id="rId152" Type="http://schemas.openxmlformats.org/officeDocument/2006/relationships/customXml" Target="../ink/ink3887.xml"/><Relationship Id="rId194" Type="http://schemas.openxmlformats.org/officeDocument/2006/relationships/customXml" Target="../ink/ink3909.xml"/><Relationship Id="rId208" Type="http://schemas.openxmlformats.org/officeDocument/2006/relationships/customXml" Target="../ink/ink3916.xml"/><Relationship Id="rId261" Type="http://schemas.openxmlformats.org/officeDocument/2006/relationships/image" Target="../media/image3898.png"/><Relationship Id="rId14" Type="http://schemas.openxmlformats.org/officeDocument/2006/relationships/customXml" Target="../ink/ink3818.xml"/><Relationship Id="rId56" Type="http://schemas.openxmlformats.org/officeDocument/2006/relationships/customXml" Target="../ink/ink3839.xml"/><Relationship Id="rId317" Type="http://schemas.openxmlformats.org/officeDocument/2006/relationships/image" Target="../media/image3926.png"/><Relationship Id="rId359" Type="http://schemas.openxmlformats.org/officeDocument/2006/relationships/customXml" Target="../ink/ink3992.xml"/><Relationship Id="rId98" Type="http://schemas.openxmlformats.org/officeDocument/2006/relationships/customXml" Target="../ink/ink3860.xml"/><Relationship Id="rId121" Type="http://schemas.openxmlformats.org/officeDocument/2006/relationships/image" Target="../media/image3830.png"/><Relationship Id="rId163" Type="http://schemas.openxmlformats.org/officeDocument/2006/relationships/customXml" Target="../ink/ink3893.xml"/><Relationship Id="rId219" Type="http://schemas.openxmlformats.org/officeDocument/2006/relationships/image" Target="../media/image3877.png"/><Relationship Id="rId230" Type="http://schemas.openxmlformats.org/officeDocument/2006/relationships/customXml" Target="../ink/ink3927.xml"/><Relationship Id="rId25" Type="http://schemas.openxmlformats.org/officeDocument/2006/relationships/image" Target="../media/image3784.png"/><Relationship Id="rId67" Type="http://schemas.openxmlformats.org/officeDocument/2006/relationships/image" Target="../media/image3804.png"/><Relationship Id="rId272" Type="http://schemas.openxmlformats.org/officeDocument/2006/relationships/customXml" Target="../ink/ink3948.xml"/><Relationship Id="rId328" Type="http://schemas.openxmlformats.org/officeDocument/2006/relationships/customXml" Target="../ink/ink3976.xml"/><Relationship Id="rId88" Type="http://schemas.openxmlformats.org/officeDocument/2006/relationships/customXml" Target="../ink/ink3855.xml"/><Relationship Id="rId111" Type="http://schemas.openxmlformats.org/officeDocument/2006/relationships/image" Target="../media/image3825.png"/><Relationship Id="rId132" Type="http://schemas.openxmlformats.org/officeDocument/2006/relationships/customXml" Target="../ink/ink3877.xml"/><Relationship Id="rId153" Type="http://schemas.openxmlformats.org/officeDocument/2006/relationships/image" Target="../media/image3846.png"/><Relationship Id="rId174" Type="http://schemas.openxmlformats.org/officeDocument/2006/relationships/image" Target="../media/image3856.png"/><Relationship Id="rId195" Type="http://schemas.openxmlformats.org/officeDocument/2006/relationships/image" Target="../media/image3866.png"/><Relationship Id="rId209" Type="http://schemas.openxmlformats.org/officeDocument/2006/relationships/image" Target="../media/image3872.png"/><Relationship Id="rId360" Type="http://schemas.openxmlformats.org/officeDocument/2006/relationships/image" Target="../media/image3947.png"/><Relationship Id="rId220" Type="http://schemas.openxmlformats.org/officeDocument/2006/relationships/customXml" Target="../ink/ink3922.xml"/><Relationship Id="rId241" Type="http://schemas.openxmlformats.org/officeDocument/2006/relationships/image" Target="../media/image3888.png"/><Relationship Id="rId15" Type="http://schemas.openxmlformats.org/officeDocument/2006/relationships/image" Target="../media/image3779.png"/><Relationship Id="rId36" Type="http://schemas.openxmlformats.org/officeDocument/2006/relationships/customXml" Target="../ink/ink3829.xml"/><Relationship Id="rId57" Type="http://schemas.openxmlformats.org/officeDocument/2006/relationships/image" Target="../media/image3799.png"/><Relationship Id="rId262" Type="http://schemas.openxmlformats.org/officeDocument/2006/relationships/customXml" Target="../ink/ink3943.xml"/><Relationship Id="rId283" Type="http://schemas.openxmlformats.org/officeDocument/2006/relationships/image" Target="../media/image3909.png"/><Relationship Id="rId318" Type="http://schemas.openxmlformats.org/officeDocument/2006/relationships/customXml" Target="../ink/ink3971.xml"/><Relationship Id="rId339" Type="http://schemas.openxmlformats.org/officeDocument/2006/relationships/image" Target="../media/image3937.png"/><Relationship Id="rId78" Type="http://schemas.openxmlformats.org/officeDocument/2006/relationships/customXml" Target="../ink/ink3850.xml"/><Relationship Id="rId99" Type="http://schemas.openxmlformats.org/officeDocument/2006/relationships/image" Target="../media/image3819.png"/><Relationship Id="rId101" Type="http://schemas.openxmlformats.org/officeDocument/2006/relationships/image" Target="../media/image3820.png"/><Relationship Id="rId122" Type="http://schemas.openxmlformats.org/officeDocument/2006/relationships/customXml" Target="../ink/ink3872.xml"/><Relationship Id="rId143" Type="http://schemas.openxmlformats.org/officeDocument/2006/relationships/image" Target="../media/image3841.png"/><Relationship Id="rId164" Type="http://schemas.openxmlformats.org/officeDocument/2006/relationships/image" Target="../media/image3851.png"/><Relationship Id="rId185" Type="http://schemas.openxmlformats.org/officeDocument/2006/relationships/image" Target="../media/image3861.png"/><Relationship Id="rId350" Type="http://schemas.openxmlformats.org/officeDocument/2006/relationships/image" Target="../media/image3942.png"/><Relationship Id="rId9" Type="http://schemas.openxmlformats.org/officeDocument/2006/relationships/image" Target="../media/image3776.png"/><Relationship Id="rId210" Type="http://schemas.openxmlformats.org/officeDocument/2006/relationships/customXml" Target="../ink/ink3917.xml"/><Relationship Id="rId26" Type="http://schemas.openxmlformats.org/officeDocument/2006/relationships/customXml" Target="../ink/ink3824.xml"/><Relationship Id="rId231" Type="http://schemas.openxmlformats.org/officeDocument/2006/relationships/image" Target="../media/image3883.png"/><Relationship Id="rId252" Type="http://schemas.openxmlformats.org/officeDocument/2006/relationships/customXml" Target="../ink/ink3938.xml"/><Relationship Id="rId273" Type="http://schemas.openxmlformats.org/officeDocument/2006/relationships/image" Target="../media/image3904.png"/><Relationship Id="rId294" Type="http://schemas.openxmlformats.org/officeDocument/2006/relationships/customXml" Target="../ink/ink3959.xml"/><Relationship Id="rId308" Type="http://schemas.openxmlformats.org/officeDocument/2006/relationships/customXml" Target="../ink/ink3966.xml"/><Relationship Id="rId329" Type="http://schemas.openxmlformats.org/officeDocument/2006/relationships/image" Target="../media/image3932.png"/><Relationship Id="rId47" Type="http://schemas.openxmlformats.org/officeDocument/2006/relationships/image" Target="../media/image3794.png"/><Relationship Id="rId68" Type="http://schemas.openxmlformats.org/officeDocument/2006/relationships/customXml" Target="../ink/ink3845.xml"/><Relationship Id="rId89" Type="http://schemas.openxmlformats.org/officeDocument/2006/relationships/image" Target="../media/image3815.png"/><Relationship Id="rId112" Type="http://schemas.openxmlformats.org/officeDocument/2006/relationships/customXml" Target="../ink/ink3867.xml"/><Relationship Id="rId133" Type="http://schemas.openxmlformats.org/officeDocument/2006/relationships/image" Target="../media/image3836.png"/><Relationship Id="rId154" Type="http://schemas.openxmlformats.org/officeDocument/2006/relationships/customXml" Target="../ink/ink3888.xml"/><Relationship Id="rId175" Type="http://schemas.openxmlformats.org/officeDocument/2006/relationships/customXml" Target="../ink/ink3899.xml"/><Relationship Id="rId340" Type="http://schemas.openxmlformats.org/officeDocument/2006/relationships/customXml" Target="../ink/ink3982.xml"/><Relationship Id="rId361" Type="http://schemas.openxmlformats.org/officeDocument/2006/relationships/customXml" Target="../ink/ink3993.xml"/><Relationship Id="rId196" Type="http://schemas.openxmlformats.org/officeDocument/2006/relationships/customXml" Target="../ink/ink3910.xml"/><Relationship Id="rId200" Type="http://schemas.openxmlformats.org/officeDocument/2006/relationships/customXml" Target="../ink/ink3912.xml"/><Relationship Id="rId16" Type="http://schemas.openxmlformats.org/officeDocument/2006/relationships/customXml" Target="../ink/ink3819.xml"/><Relationship Id="rId221" Type="http://schemas.openxmlformats.org/officeDocument/2006/relationships/image" Target="../media/image3878.png"/><Relationship Id="rId242" Type="http://schemas.openxmlformats.org/officeDocument/2006/relationships/customXml" Target="../ink/ink3933.xml"/><Relationship Id="rId263" Type="http://schemas.openxmlformats.org/officeDocument/2006/relationships/image" Target="../media/image3899.png"/><Relationship Id="rId284" Type="http://schemas.openxmlformats.org/officeDocument/2006/relationships/customXml" Target="../ink/ink3954.xml"/><Relationship Id="rId319" Type="http://schemas.openxmlformats.org/officeDocument/2006/relationships/image" Target="../media/image3927.png"/><Relationship Id="rId37" Type="http://schemas.openxmlformats.org/officeDocument/2006/relationships/image" Target="../media/image3789.png"/><Relationship Id="rId58" Type="http://schemas.openxmlformats.org/officeDocument/2006/relationships/customXml" Target="../ink/ink3840.xml"/><Relationship Id="rId79" Type="http://schemas.openxmlformats.org/officeDocument/2006/relationships/image" Target="../media/image3810.png"/><Relationship Id="rId102" Type="http://schemas.openxmlformats.org/officeDocument/2006/relationships/customXml" Target="../ink/ink3862.xml"/><Relationship Id="rId123" Type="http://schemas.openxmlformats.org/officeDocument/2006/relationships/image" Target="../media/image3831.png"/><Relationship Id="rId144" Type="http://schemas.openxmlformats.org/officeDocument/2006/relationships/customXml" Target="../ink/ink3883.xml"/><Relationship Id="rId330" Type="http://schemas.openxmlformats.org/officeDocument/2006/relationships/customXml" Target="../ink/ink3977.xml"/><Relationship Id="rId90" Type="http://schemas.openxmlformats.org/officeDocument/2006/relationships/customXml" Target="../ink/ink3856.xml"/><Relationship Id="rId165" Type="http://schemas.openxmlformats.org/officeDocument/2006/relationships/customXml" Target="../ink/ink3894.xml"/><Relationship Id="rId186" Type="http://schemas.openxmlformats.org/officeDocument/2006/relationships/customXml" Target="../ink/ink3905.xml"/><Relationship Id="rId351" Type="http://schemas.openxmlformats.org/officeDocument/2006/relationships/customXml" Target="../ink/ink3988.xml"/><Relationship Id="rId211" Type="http://schemas.openxmlformats.org/officeDocument/2006/relationships/image" Target="../media/image3873.png"/><Relationship Id="rId232" Type="http://schemas.openxmlformats.org/officeDocument/2006/relationships/customXml" Target="../ink/ink3928.xml"/><Relationship Id="rId253" Type="http://schemas.openxmlformats.org/officeDocument/2006/relationships/image" Target="../media/image3894.png"/><Relationship Id="rId274" Type="http://schemas.openxmlformats.org/officeDocument/2006/relationships/customXml" Target="../ink/ink3949.xml"/><Relationship Id="rId295" Type="http://schemas.openxmlformats.org/officeDocument/2006/relationships/image" Target="../media/image3915.png"/><Relationship Id="rId309" Type="http://schemas.openxmlformats.org/officeDocument/2006/relationships/image" Target="../media/image3922.png"/><Relationship Id="rId27" Type="http://schemas.openxmlformats.org/officeDocument/2006/relationships/image" Target="../media/image3785.png"/><Relationship Id="rId48" Type="http://schemas.openxmlformats.org/officeDocument/2006/relationships/customXml" Target="../ink/ink3835.xml"/><Relationship Id="rId69" Type="http://schemas.openxmlformats.org/officeDocument/2006/relationships/image" Target="../media/image3805.png"/><Relationship Id="rId113" Type="http://schemas.openxmlformats.org/officeDocument/2006/relationships/image" Target="../media/image3826.png"/><Relationship Id="rId134" Type="http://schemas.openxmlformats.org/officeDocument/2006/relationships/customXml" Target="../ink/ink3878.xml"/><Relationship Id="rId320" Type="http://schemas.openxmlformats.org/officeDocument/2006/relationships/customXml" Target="../ink/ink3972.xml"/><Relationship Id="rId80" Type="http://schemas.openxmlformats.org/officeDocument/2006/relationships/customXml" Target="../ink/ink3851.xml"/><Relationship Id="rId155" Type="http://schemas.openxmlformats.org/officeDocument/2006/relationships/image" Target="../media/image3847.png"/><Relationship Id="rId176" Type="http://schemas.openxmlformats.org/officeDocument/2006/relationships/image" Target="../media/image3857.png"/><Relationship Id="rId197" Type="http://schemas.openxmlformats.org/officeDocument/2006/relationships/image" Target="../media/image3070.png"/><Relationship Id="rId341" Type="http://schemas.openxmlformats.org/officeDocument/2006/relationships/image" Target="../media/image3938.png"/><Relationship Id="rId362" Type="http://schemas.openxmlformats.org/officeDocument/2006/relationships/image" Target="../media/image3948.png"/><Relationship Id="rId201" Type="http://schemas.openxmlformats.org/officeDocument/2006/relationships/image" Target="../media/image3868.png"/><Relationship Id="rId222" Type="http://schemas.openxmlformats.org/officeDocument/2006/relationships/customXml" Target="../ink/ink3923.xml"/><Relationship Id="rId243" Type="http://schemas.openxmlformats.org/officeDocument/2006/relationships/image" Target="../media/image3889.png"/><Relationship Id="rId264" Type="http://schemas.openxmlformats.org/officeDocument/2006/relationships/customXml" Target="../ink/ink3944.xml"/><Relationship Id="rId285" Type="http://schemas.openxmlformats.org/officeDocument/2006/relationships/image" Target="../media/image3910.png"/><Relationship Id="rId17" Type="http://schemas.openxmlformats.org/officeDocument/2006/relationships/image" Target="../media/image3780.png"/><Relationship Id="rId38" Type="http://schemas.openxmlformats.org/officeDocument/2006/relationships/customXml" Target="../ink/ink3830.xml"/><Relationship Id="rId59" Type="http://schemas.openxmlformats.org/officeDocument/2006/relationships/image" Target="../media/image3800.png"/><Relationship Id="rId103" Type="http://schemas.openxmlformats.org/officeDocument/2006/relationships/image" Target="../media/image3821.png"/><Relationship Id="rId124" Type="http://schemas.openxmlformats.org/officeDocument/2006/relationships/customXml" Target="../ink/ink3873.xml"/><Relationship Id="rId310" Type="http://schemas.openxmlformats.org/officeDocument/2006/relationships/customXml" Target="../ink/ink3967.xml"/><Relationship Id="rId70" Type="http://schemas.openxmlformats.org/officeDocument/2006/relationships/customXml" Target="../ink/ink3846.xml"/><Relationship Id="rId91" Type="http://schemas.openxmlformats.org/officeDocument/2006/relationships/image" Target="../media/image3816.png"/><Relationship Id="rId145" Type="http://schemas.openxmlformats.org/officeDocument/2006/relationships/image" Target="../media/image3842.png"/><Relationship Id="rId166" Type="http://schemas.openxmlformats.org/officeDocument/2006/relationships/image" Target="../media/image3852.png"/><Relationship Id="rId187" Type="http://schemas.openxmlformats.org/officeDocument/2006/relationships/image" Target="../media/image3862.png"/><Relationship Id="rId331" Type="http://schemas.openxmlformats.org/officeDocument/2006/relationships/image" Target="../media/image3933.png"/><Relationship Id="rId352" Type="http://schemas.openxmlformats.org/officeDocument/2006/relationships/image" Target="../media/image39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18.xml"/><Relationship Id="rId233" Type="http://schemas.openxmlformats.org/officeDocument/2006/relationships/image" Target="../media/image3884.png"/><Relationship Id="rId254" Type="http://schemas.openxmlformats.org/officeDocument/2006/relationships/customXml" Target="../ink/ink3939.xml"/><Relationship Id="rId28" Type="http://schemas.openxmlformats.org/officeDocument/2006/relationships/customXml" Target="../ink/ink3825.xml"/><Relationship Id="rId49" Type="http://schemas.openxmlformats.org/officeDocument/2006/relationships/image" Target="../media/image3795.png"/><Relationship Id="rId114" Type="http://schemas.openxmlformats.org/officeDocument/2006/relationships/customXml" Target="../ink/ink3868.xml"/><Relationship Id="rId275" Type="http://schemas.openxmlformats.org/officeDocument/2006/relationships/image" Target="../media/image3905.png"/><Relationship Id="rId296" Type="http://schemas.openxmlformats.org/officeDocument/2006/relationships/customXml" Target="../ink/ink3960.xml"/><Relationship Id="rId300" Type="http://schemas.openxmlformats.org/officeDocument/2006/relationships/customXml" Target="../ink/ink3962.xml"/><Relationship Id="rId60" Type="http://schemas.openxmlformats.org/officeDocument/2006/relationships/customXml" Target="../ink/ink3841.xml"/><Relationship Id="rId81" Type="http://schemas.openxmlformats.org/officeDocument/2006/relationships/image" Target="../media/image3811.png"/><Relationship Id="rId135" Type="http://schemas.openxmlformats.org/officeDocument/2006/relationships/image" Target="../media/image3837.png"/><Relationship Id="rId156" Type="http://schemas.openxmlformats.org/officeDocument/2006/relationships/customXml" Target="../ink/ink3889.xml"/><Relationship Id="rId177" Type="http://schemas.openxmlformats.org/officeDocument/2006/relationships/customXml" Target="../ink/ink3900.xml"/><Relationship Id="rId198" Type="http://schemas.openxmlformats.org/officeDocument/2006/relationships/customXml" Target="../ink/ink3911.xml"/><Relationship Id="rId321" Type="http://schemas.openxmlformats.org/officeDocument/2006/relationships/image" Target="../media/image3928.png"/><Relationship Id="rId342" Type="http://schemas.openxmlformats.org/officeDocument/2006/relationships/customXml" Target="../ink/ink3983.xml"/><Relationship Id="rId202" Type="http://schemas.openxmlformats.org/officeDocument/2006/relationships/customXml" Target="../ink/ink3913.xml"/><Relationship Id="rId223" Type="http://schemas.openxmlformats.org/officeDocument/2006/relationships/image" Target="../media/image3879.png"/><Relationship Id="rId244" Type="http://schemas.openxmlformats.org/officeDocument/2006/relationships/customXml" Target="../ink/ink3934.xml"/><Relationship Id="rId18" Type="http://schemas.openxmlformats.org/officeDocument/2006/relationships/customXml" Target="../ink/ink3820.xml"/><Relationship Id="rId39" Type="http://schemas.openxmlformats.org/officeDocument/2006/relationships/image" Target="../media/image3790.png"/><Relationship Id="rId265" Type="http://schemas.openxmlformats.org/officeDocument/2006/relationships/image" Target="../media/image3900.png"/><Relationship Id="rId286" Type="http://schemas.openxmlformats.org/officeDocument/2006/relationships/customXml" Target="../ink/ink3955.xml"/><Relationship Id="rId50" Type="http://schemas.openxmlformats.org/officeDocument/2006/relationships/customXml" Target="../ink/ink3836.xml"/><Relationship Id="rId104" Type="http://schemas.openxmlformats.org/officeDocument/2006/relationships/customXml" Target="../ink/ink3863.xml"/><Relationship Id="rId125" Type="http://schemas.openxmlformats.org/officeDocument/2006/relationships/image" Target="../media/image3832.png"/><Relationship Id="rId146" Type="http://schemas.openxmlformats.org/officeDocument/2006/relationships/customXml" Target="../ink/ink3884.xml"/><Relationship Id="rId167" Type="http://schemas.openxmlformats.org/officeDocument/2006/relationships/customXml" Target="../ink/ink3895.xml"/><Relationship Id="rId188" Type="http://schemas.openxmlformats.org/officeDocument/2006/relationships/customXml" Target="../ink/ink3906.xml"/><Relationship Id="rId311" Type="http://schemas.openxmlformats.org/officeDocument/2006/relationships/image" Target="../media/image3923.png"/><Relationship Id="rId332" Type="http://schemas.openxmlformats.org/officeDocument/2006/relationships/customXml" Target="../ink/ink3978.xml"/><Relationship Id="rId353" Type="http://schemas.openxmlformats.org/officeDocument/2006/relationships/customXml" Target="../ink/ink3989.xml"/><Relationship Id="rId71" Type="http://schemas.openxmlformats.org/officeDocument/2006/relationships/image" Target="../media/image3806.png"/><Relationship Id="rId92" Type="http://schemas.openxmlformats.org/officeDocument/2006/relationships/customXml" Target="../ink/ink3857.xml"/><Relationship Id="rId213" Type="http://schemas.openxmlformats.org/officeDocument/2006/relationships/image" Target="../media/image3874.png"/><Relationship Id="rId234" Type="http://schemas.openxmlformats.org/officeDocument/2006/relationships/customXml" Target="../ink/ink3929.xml"/><Relationship Id="rId2" Type="http://schemas.openxmlformats.org/officeDocument/2006/relationships/customXml" Target="../ink/ink3812.xml"/><Relationship Id="rId29" Type="http://schemas.openxmlformats.org/officeDocument/2006/relationships/image" Target="../media/image12.png"/><Relationship Id="rId255" Type="http://schemas.openxmlformats.org/officeDocument/2006/relationships/image" Target="../media/image3895.png"/><Relationship Id="rId276" Type="http://schemas.openxmlformats.org/officeDocument/2006/relationships/customXml" Target="../ink/ink3950.xml"/><Relationship Id="rId297" Type="http://schemas.openxmlformats.org/officeDocument/2006/relationships/image" Target="../media/image3916.png"/><Relationship Id="rId40" Type="http://schemas.openxmlformats.org/officeDocument/2006/relationships/customXml" Target="../ink/ink3831.xml"/><Relationship Id="rId115" Type="http://schemas.openxmlformats.org/officeDocument/2006/relationships/image" Target="../media/image3827.png"/><Relationship Id="rId136" Type="http://schemas.openxmlformats.org/officeDocument/2006/relationships/customXml" Target="../ink/ink3879.xml"/><Relationship Id="rId157" Type="http://schemas.openxmlformats.org/officeDocument/2006/relationships/image" Target="../media/image3848.png"/><Relationship Id="rId178" Type="http://schemas.openxmlformats.org/officeDocument/2006/relationships/image" Target="../media/image3858.png"/><Relationship Id="rId301" Type="http://schemas.openxmlformats.org/officeDocument/2006/relationships/image" Target="../media/image3918.png"/><Relationship Id="rId322" Type="http://schemas.openxmlformats.org/officeDocument/2006/relationships/customXml" Target="../ink/ink3973.xml"/><Relationship Id="rId343" Type="http://schemas.openxmlformats.org/officeDocument/2006/relationships/customXml" Target="../ink/ink3984.xml"/><Relationship Id="rId61" Type="http://schemas.openxmlformats.org/officeDocument/2006/relationships/image" Target="../media/image3801.png"/><Relationship Id="rId82" Type="http://schemas.openxmlformats.org/officeDocument/2006/relationships/customXml" Target="../ink/ink3852.xml"/><Relationship Id="rId199" Type="http://schemas.openxmlformats.org/officeDocument/2006/relationships/image" Target="../media/image3867.png"/><Relationship Id="rId203" Type="http://schemas.openxmlformats.org/officeDocument/2006/relationships/image" Target="../media/image3869.png"/><Relationship Id="rId19" Type="http://schemas.openxmlformats.org/officeDocument/2006/relationships/image" Target="../media/image3781.png"/><Relationship Id="rId224" Type="http://schemas.openxmlformats.org/officeDocument/2006/relationships/customXml" Target="../ink/ink3924.xml"/><Relationship Id="rId245" Type="http://schemas.openxmlformats.org/officeDocument/2006/relationships/image" Target="../media/image3890.png"/><Relationship Id="rId266" Type="http://schemas.openxmlformats.org/officeDocument/2006/relationships/customXml" Target="../ink/ink3945.xml"/><Relationship Id="rId287" Type="http://schemas.openxmlformats.org/officeDocument/2006/relationships/image" Target="../media/image3911.png"/><Relationship Id="rId30" Type="http://schemas.openxmlformats.org/officeDocument/2006/relationships/customXml" Target="../ink/ink3826.xml"/><Relationship Id="rId105" Type="http://schemas.openxmlformats.org/officeDocument/2006/relationships/image" Target="../media/image3822.png"/><Relationship Id="rId126" Type="http://schemas.openxmlformats.org/officeDocument/2006/relationships/customXml" Target="../ink/ink3874.xml"/><Relationship Id="rId147" Type="http://schemas.openxmlformats.org/officeDocument/2006/relationships/image" Target="../media/image3843.png"/><Relationship Id="rId168" Type="http://schemas.openxmlformats.org/officeDocument/2006/relationships/image" Target="../media/image3853.png"/><Relationship Id="rId312" Type="http://schemas.openxmlformats.org/officeDocument/2006/relationships/customXml" Target="../ink/ink3968.xml"/><Relationship Id="rId333" Type="http://schemas.openxmlformats.org/officeDocument/2006/relationships/image" Target="../media/image3934.png"/><Relationship Id="rId354" Type="http://schemas.openxmlformats.org/officeDocument/2006/relationships/image" Target="../media/image3944.png"/><Relationship Id="rId51" Type="http://schemas.openxmlformats.org/officeDocument/2006/relationships/image" Target="../media/image3796.png"/><Relationship Id="rId72" Type="http://schemas.openxmlformats.org/officeDocument/2006/relationships/customXml" Target="../ink/ink3847.xml"/><Relationship Id="rId93" Type="http://schemas.openxmlformats.org/officeDocument/2006/relationships/image" Target="../media/image3817.png"/><Relationship Id="rId189" Type="http://schemas.openxmlformats.org/officeDocument/2006/relationships/image" Target="../media/image3863.png"/><Relationship Id="rId3" Type="http://schemas.openxmlformats.org/officeDocument/2006/relationships/image" Target="../media/image3773.png"/><Relationship Id="rId214" Type="http://schemas.openxmlformats.org/officeDocument/2006/relationships/customXml" Target="../ink/ink3919.xml"/><Relationship Id="rId235" Type="http://schemas.openxmlformats.org/officeDocument/2006/relationships/image" Target="../media/image3885.png"/><Relationship Id="rId256" Type="http://schemas.openxmlformats.org/officeDocument/2006/relationships/customXml" Target="../ink/ink3940.xml"/><Relationship Id="rId277" Type="http://schemas.openxmlformats.org/officeDocument/2006/relationships/image" Target="../media/image3906.png"/><Relationship Id="rId298" Type="http://schemas.openxmlformats.org/officeDocument/2006/relationships/customXml" Target="../ink/ink3961.xml"/><Relationship Id="rId116" Type="http://schemas.openxmlformats.org/officeDocument/2006/relationships/customXml" Target="../ink/ink3869.xml"/><Relationship Id="rId137" Type="http://schemas.openxmlformats.org/officeDocument/2006/relationships/image" Target="../media/image3838.png"/><Relationship Id="rId158" Type="http://schemas.openxmlformats.org/officeDocument/2006/relationships/customXml" Target="../ink/ink3890.xml"/><Relationship Id="rId302" Type="http://schemas.openxmlformats.org/officeDocument/2006/relationships/customXml" Target="../ink/ink3963.xml"/><Relationship Id="rId323" Type="http://schemas.openxmlformats.org/officeDocument/2006/relationships/image" Target="../media/image3929.png"/><Relationship Id="rId344" Type="http://schemas.openxmlformats.org/officeDocument/2006/relationships/image" Target="../media/image3939.png"/><Relationship Id="rId20" Type="http://schemas.openxmlformats.org/officeDocument/2006/relationships/customXml" Target="../ink/ink3821.xml"/><Relationship Id="rId41" Type="http://schemas.openxmlformats.org/officeDocument/2006/relationships/image" Target="../media/image3791.png"/><Relationship Id="rId62" Type="http://schemas.openxmlformats.org/officeDocument/2006/relationships/customXml" Target="../ink/ink3842.xml"/><Relationship Id="rId83" Type="http://schemas.openxmlformats.org/officeDocument/2006/relationships/image" Target="../media/image3812.png"/><Relationship Id="rId179" Type="http://schemas.openxmlformats.org/officeDocument/2006/relationships/customXml" Target="../ink/ink3901.xml"/><Relationship Id="rId190" Type="http://schemas.openxmlformats.org/officeDocument/2006/relationships/customXml" Target="../ink/ink3907.xml"/><Relationship Id="rId204" Type="http://schemas.openxmlformats.org/officeDocument/2006/relationships/customXml" Target="../ink/ink3914.xml"/><Relationship Id="rId225" Type="http://schemas.openxmlformats.org/officeDocument/2006/relationships/image" Target="../media/image3880.png"/><Relationship Id="rId246" Type="http://schemas.openxmlformats.org/officeDocument/2006/relationships/customXml" Target="../ink/ink3935.xml"/><Relationship Id="rId267" Type="http://schemas.openxmlformats.org/officeDocument/2006/relationships/image" Target="../media/image3901.png"/><Relationship Id="rId288" Type="http://schemas.openxmlformats.org/officeDocument/2006/relationships/customXml" Target="../ink/ink3956.xml"/><Relationship Id="rId106" Type="http://schemas.openxmlformats.org/officeDocument/2006/relationships/customXml" Target="../ink/ink3864.xml"/><Relationship Id="rId127" Type="http://schemas.openxmlformats.org/officeDocument/2006/relationships/image" Target="../media/image3833.png"/><Relationship Id="rId313" Type="http://schemas.openxmlformats.org/officeDocument/2006/relationships/image" Target="../media/image3924.png"/><Relationship Id="rId10" Type="http://schemas.openxmlformats.org/officeDocument/2006/relationships/customXml" Target="../ink/ink3816.xml"/><Relationship Id="rId31" Type="http://schemas.openxmlformats.org/officeDocument/2006/relationships/image" Target="../media/image3786.png"/><Relationship Id="rId52" Type="http://schemas.openxmlformats.org/officeDocument/2006/relationships/customXml" Target="../ink/ink3837.xml"/><Relationship Id="rId73" Type="http://schemas.openxmlformats.org/officeDocument/2006/relationships/image" Target="../media/image3807.png"/><Relationship Id="rId94" Type="http://schemas.openxmlformats.org/officeDocument/2006/relationships/customXml" Target="../ink/ink3858.xml"/><Relationship Id="rId148" Type="http://schemas.openxmlformats.org/officeDocument/2006/relationships/customXml" Target="../ink/ink3885.xml"/><Relationship Id="rId169" Type="http://schemas.openxmlformats.org/officeDocument/2006/relationships/customXml" Target="../ink/ink3896.xml"/><Relationship Id="rId334" Type="http://schemas.openxmlformats.org/officeDocument/2006/relationships/customXml" Target="../ink/ink3979.xml"/><Relationship Id="rId355" Type="http://schemas.openxmlformats.org/officeDocument/2006/relationships/customXml" Target="../ink/ink3990.xml"/><Relationship Id="rId4" Type="http://schemas.openxmlformats.org/officeDocument/2006/relationships/customXml" Target="../ink/ink3813.xml"/><Relationship Id="rId180" Type="http://schemas.openxmlformats.org/officeDocument/2006/relationships/image" Target="../media/image3859.png"/><Relationship Id="rId215" Type="http://schemas.openxmlformats.org/officeDocument/2006/relationships/image" Target="../media/image3875.png"/><Relationship Id="rId236" Type="http://schemas.openxmlformats.org/officeDocument/2006/relationships/customXml" Target="../ink/ink3930.xml"/><Relationship Id="rId257" Type="http://schemas.openxmlformats.org/officeDocument/2006/relationships/image" Target="../media/image3896.png"/><Relationship Id="rId278" Type="http://schemas.openxmlformats.org/officeDocument/2006/relationships/customXml" Target="../ink/ink3951.xml"/><Relationship Id="rId303" Type="http://schemas.openxmlformats.org/officeDocument/2006/relationships/image" Target="../media/image3919.png"/><Relationship Id="rId42" Type="http://schemas.openxmlformats.org/officeDocument/2006/relationships/customXml" Target="../ink/ink3832.xml"/><Relationship Id="rId84" Type="http://schemas.openxmlformats.org/officeDocument/2006/relationships/customXml" Target="../ink/ink3853.xml"/><Relationship Id="rId138" Type="http://schemas.openxmlformats.org/officeDocument/2006/relationships/customXml" Target="../ink/ink3880.xml"/><Relationship Id="rId345" Type="http://schemas.openxmlformats.org/officeDocument/2006/relationships/customXml" Target="../ink/ink3985.xml"/><Relationship Id="rId191" Type="http://schemas.openxmlformats.org/officeDocument/2006/relationships/image" Target="../media/image3864.png"/><Relationship Id="rId205" Type="http://schemas.openxmlformats.org/officeDocument/2006/relationships/image" Target="../media/image3870.png"/><Relationship Id="rId247" Type="http://schemas.openxmlformats.org/officeDocument/2006/relationships/image" Target="../media/image3891.png"/><Relationship Id="rId107" Type="http://schemas.openxmlformats.org/officeDocument/2006/relationships/image" Target="../media/image3823.png"/><Relationship Id="rId289" Type="http://schemas.openxmlformats.org/officeDocument/2006/relationships/image" Target="../media/image3912.png"/><Relationship Id="rId11" Type="http://schemas.openxmlformats.org/officeDocument/2006/relationships/image" Target="../media/image3777.png"/><Relationship Id="rId53" Type="http://schemas.openxmlformats.org/officeDocument/2006/relationships/image" Target="../media/image3797.png"/><Relationship Id="rId149" Type="http://schemas.openxmlformats.org/officeDocument/2006/relationships/image" Target="../media/image3844.png"/><Relationship Id="rId314" Type="http://schemas.openxmlformats.org/officeDocument/2006/relationships/customXml" Target="../ink/ink3969.xml"/><Relationship Id="rId356" Type="http://schemas.openxmlformats.org/officeDocument/2006/relationships/image" Target="../media/image3945.png"/><Relationship Id="rId95" Type="http://schemas.openxmlformats.org/officeDocument/2006/relationships/image" Target="../media/image3818.png"/><Relationship Id="rId160" Type="http://schemas.openxmlformats.org/officeDocument/2006/relationships/customXml" Target="../ink/ink3891.xml"/><Relationship Id="rId216" Type="http://schemas.openxmlformats.org/officeDocument/2006/relationships/customXml" Target="../ink/ink3920.xml"/><Relationship Id="rId258" Type="http://schemas.openxmlformats.org/officeDocument/2006/relationships/customXml" Target="../ink/ink3941.xml"/><Relationship Id="rId22" Type="http://schemas.openxmlformats.org/officeDocument/2006/relationships/customXml" Target="../ink/ink3822.xml"/><Relationship Id="rId64" Type="http://schemas.openxmlformats.org/officeDocument/2006/relationships/customXml" Target="../ink/ink3843.xml"/><Relationship Id="rId118" Type="http://schemas.openxmlformats.org/officeDocument/2006/relationships/customXml" Target="../ink/ink3870.xml"/><Relationship Id="rId325" Type="http://schemas.openxmlformats.org/officeDocument/2006/relationships/image" Target="../media/image3930.png"/><Relationship Id="rId171" Type="http://schemas.openxmlformats.org/officeDocument/2006/relationships/customXml" Target="../ink/ink3897.xml"/><Relationship Id="rId227" Type="http://schemas.openxmlformats.org/officeDocument/2006/relationships/image" Target="../media/image3881.png"/><Relationship Id="rId269" Type="http://schemas.openxmlformats.org/officeDocument/2006/relationships/image" Target="../media/image3902.png"/><Relationship Id="rId33" Type="http://schemas.openxmlformats.org/officeDocument/2006/relationships/image" Target="../media/image3787.png"/><Relationship Id="rId129" Type="http://schemas.openxmlformats.org/officeDocument/2006/relationships/image" Target="../media/image3834.png"/><Relationship Id="rId280" Type="http://schemas.openxmlformats.org/officeDocument/2006/relationships/customXml" Target="../ink/ink3952.xml"/><Relationship Id="rId336" Type="http://schemas.openxmlformats.org/officeDocument/2006/relationships/customXml" Target="../ink/ink3980.xml"/><Relationship Id="rId75" Type="http://schemas.openxmlformats.org/officeDocument/2006/relationships/image" Target="../media/image3808.png"/><Relationship Id="rId140" Type="http://schemas.openxmlformats.org/officeDocument/2006/relationships/customXml" Target="../ink/ink3881.xml"/><Relationship Id="rId182" Type="http://schemas.openxmlformats.org/officeDocument/2006/relationships/image" Target="../media/image3860.png"/><Relationship Id="rId6" Type="http://schemas.openxmlformats.org/officeDocument/2006/relationships/customXml" Target="../ink/ink3814.xml"/><Relationship Id="rId238" Type="http://schemas.openxmlformats.org/officeDocument/2006/relationships/customXml" Target="../ink/ink3931.xml"/><Relationship Id="rId291" Type="http://schemas.openxmlformats.org/officeDocument/2006/relationships/image" Target="../media/image3913.png"/><Relationship Id="rId305" Type="http://schemas.openxmlformats.org/officeDocument/2006/relationships/image" Target="../media/image3920.png"/><Relationship Id="rId347" Type="http://schemas.openxmlformats.org/officeDocument/2006/relationships/customXml" Target="../ink/ink3986.xml"/><Relationship Id="rId44" Type="http://schemas.openxmlformats.org/officeDocument/2006/relationships/customXml" Target="../ink/ink3833.xml"/><Relationship Id="rId86" Type="http://schemas.openxmlformats.org/officeDocument/2006/relationships/customXml" Target="../ink/ink3854.xml"/><Relationship Id="rId151" Type="http://schemas.openxmlformats.org/officeDocument/2006/relationships/image" Target="../media/image3845.png"/><Relationship Id="rId193" Type="http://schemas.openxmlformats.org/officeDocument/2006/relationships/image" Target="../media/image3865.png"/><Relationship Id="rId207" Type="http://schemas.openxmlformats.org/officeDocument/2006/relationships/image" Target="../media/image3871.png"/><Relationship Id="rId249" Type="http://schemas.openxmlformats.org/officeDocument/2006/relationships/image" Target="../media/image3892.png"/><Relationship Id="rId13" Type="http://schemas.openxmlformats.org/officeDocument/2006/relationships/image" Target="../media/image3778.png"/><Relationship Id="rId109" Type="http://schemas.openxmlformats.org/officeDocument/2006/relationships/image" Target="../media/image3824.png"/><Relationship Id="rId260" Type="http://schemas.openxmlformats.org/officeDocument/2006/relationships/customXml" Target="../ink/ink3942.xml"/><Relationship Id="rId316" Type="http://schemas.openxmlformats.org/officeDocument/2006/relationships/customXml" Target="../ink/ink3970.xml"/><Relationship Id="rId55" Type="http://schemas.openxmlformats.org/officeDocument/2006/relationships/image" Target="../media/image3798.png"/><Relationship Id="rId97" Type="http://schemas.openxmlformats.org/officeDocument/2006/relationships/image" Target="../media/image829.png"/><Relationship Id="rId120" Type="http://schemas.openxmlformats.org/officeDocument/2006/relationships/customXml" Target="../ink/ink3871.xml"/><Relationship Id="rId358" Type="http://schemas.openxmlformats.org/officeDocument/2006/relationships/image" Target="../media/image3946.png"/><Relationship Id="rId162" Type="http://schemas.openxmlformats.org/officeDocument/2006/relationships/customXml" Target="../ink/ink3892.xml"/><Relationship Id="rId218" Type="http://schemas.openxmlformats.org/officeDocument/2006/relationships/customXml" Target="../ink/ink3921.xml"/><Relationship Id="rId271" Type="http://schemas.openxmlformats.org/officeDocument/2006/relationships/image" Target="../media/image3903.png"/><Relationship Id="rId24" Type="http://schemas.openxmlformats.org/officeDocument/2006/relationships/customXml" Target="../ink/ink3823.xml"/><Relationship Id="rId66" Type="http://schemas.openxmlformats.org/officeDocument/2006/relationships/customXml" Target="../ink/ink3844.xml"/><Relationship Id="rId131" Type="http://schemas.openxmlformats.org/officeDocument/2006/relationships/image" Target="../media/image3835.png"/><Relationship Id="rId327" Type="http://schemas.openxmlformats.org/officeDocument/2006/relationships/image" Target="../media/image3931.png"/><Relationship Id="rId173" Type="http://schemas.openxmlformats.org/officeDocument/2006/relationships/customXml" Target="../ink/ink3898.xml"/><Relationship Id="rId229" Type="http://schemas.openxmlformats.org/officeDocument/2006/relationships/image" Target="../media/image3882.png"/><Relationship Id="rId240" Type="http://schemas.openxmlformats.org/officeDocument/2006/relationships/customXml" Target="../ink/ink3932.xml"/><Relationship Id="rId35" Type="http://schemas.openxmlformats.org/officeDocument/2006/relationships/image" Target="../media/image3788.png"/><Relationship Id="rId77" Type="http://schemas.openxmlformats.org/officeDocument/2006/relationships/image" Target="../media/image3809.png"/><Relationship Id="rId100" Type="http://schemas.openxmlformats.org/officeDocument/2006/relationships/customXml" Target="../ink/ink3861.xml"/><Relationship Id="rId282" Type="http://schemas.openxmlformats.org/officeDocument/2006/relationships/customXml" Target="../ink/ink3953.xml"/><Relationship Id="rId338" Type="http://schemas.openxmlformats.org/officeDocument/2006/relationships/customXml" Target="../ink/ink3981.xml"/><Relationship Id="rId8" Type="http://schemas.openxmlformats.org/officeDocument/2006/relationships/customXml" Target="../ink/ink3815.xml"/><Relationship Id="rId142" Type="http://schemas.openxmlformats.org/officeDocument/2006/relationships/customXml" Target="../ink/ink3882.xml"/><Relationship Id="rId184" Type="http://schemas.openxmlformats.org/officeDocument/2006/relationships/customXml" Target="../ink/ink3904.xml"/><Relationship Id="rId251" Type="http://schemas.openxmlformats.org/officeDocument/2006/relationships/image" Target="../media/image3893.png"/><Relationship Id="rId46" Type="http://schemas.openxmlformats.org/officeDocument/2006/relationships/customXml" Target="../ink/ink3834.xml"/><Relationship Id="rId293" Type="http://schemas.openxmlformats.org/officeDocument/2006/relationships/image" Target="../media/image3914.png"/><Relationship Id="rId307" Type="http://schemas.openxmlformats.org/officeDocument/2006/relationships/image" Target="../media/image3921.png"/><Relationship Id="rId349" Type="http://schemas.openxmlformats.org/officeDocument/2006/relationships/customXml" Target="../ink/ink398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04.png"/><Relationship Id="rId299" Type="http://schemas.openxmlformats.org/officeDocument/2006/relationships/image" Target="../media/image4095.png"/><Relationship Id="rId21" Type="http://schemas.openxmlformats.org/officeDocument/2006/relationships/image" Target="../media/image3957.png"/><Relationship Id="rId63" Type="http://schemas.openxmlformats.org/officeDocument/2006/relationships/image" Target="../media/image3978.png"/><Relationship Id="rId159" Type="http://schemas.openxmlformats.org/officeDocument/2006/relationships/image" Target="../media/image4025.png"/><Relationship Id="rId324" Type="http://schemas.openxmlformats.org/officeDocument/2006/relationships/customXml" Target="../ink/ink4155.xml"/><Relationship Id="rId170" Type="http://schemas.openxmlformats.org/officeDocument/2006/relationships/customXml" Target="../ink/ink4078.xml"/><Relationship Id="rId226" Type="http://schemas.openxmlformats.org/officeDocument/2006/relationships/customXml" Target="../ink/ink4106.xml"/><Relationship Id="rId268" Type="http://schemas.openxmlformats.org/officeDocument/2006/relationships/customXml" Target="../ink/ink4127.xml"/><Relationship Id="rId32" Type="http://schemas.openxmlformats.org/officeDocument/2006/relationships/customXml" Target="../ink/ink4009.xml"/><Relationship Id="rId74" Type="http://schemas.openxmlformats.org/officeDocument/2006/relationships/customXml" Target="../ink/ink4030.xml"/><Relationship Id="rId128" Type="http://schemas.openxmlformats.org/officeDocument/2006/relationships/customXml" Target="../ink/ink4057.xml"/><Relationship Id="rId5" Type="http://schemas.openxmlformats.org/officeDocument/2006/relationships/image" Target="../media/image3950.png"/><Relationship Id="rId181" Type="http://schemas.openxmlformats.org/officeDocument/2006/relationships/image" Target="../media/image4036.png"/><Relationship Id="rId237" Type="http://schemas.openxmlformats.org/officeDocument/2006/relationships/image" Target="../media/image4064.png"/><Relationship Id="rId279" Type="http://schemas.openxmlformats.org/officeDocument/2006/relationships/image" Target="../media/image4085.png"/><Relationship Id="rId43" Type="http://schemas.openxmlformats.org/officeDocument/2006/relationships/image" Target="../media/image3968.png"/><Relationship Id="rId139" Type="http://schemas.openxmlformats.org/officeDocument/2006/relationships/image" Target="../media/image4015.png"/><Relationship Id="rId290" Type="http://schemas.openxmlformats.org/officeDocument/2006/relationships/customXml" Target="../ink/ink4138.xml"/><Relationship Id="rId304" Type="http://schemas.openxmlformats.org/officeDocument/2006/relationships/customXml" Target="../ink/ink4145.xml"/><Relationship Id="rId85" Type="http://schemas.openxmlformats.org/officeDocument/2006/relationships/image" Target="../media/image3988.png"/><Relationship Id="rId150" Type="http://schemas.openxmlformats.org/officeDocument/2006/relationships/customXml" Target="../ink/ink4068.xml"/><Relationship Id="rId192" Type="http://schemas.openxmlformats.org/officeDocument/2006/relationships/customXml" Target="../ink/ink4089.xml"/><Relationship Id="rId206" Type="http://schemas.openxmlformats.org/officeDocument/2006/relationships/customXml" Target="../ink/ink4096.xml"/><Relationship Id="rId248" Type="http://schemas.openxmlformats.org/officeDocument/2006/relationships/customXml" Target="../ink/ink4117.xml"/><Relationship Id="rId12" Type="http://schemas.openxmlformats.org/officeDocument/2006/relationships/customXml" Target="../ink/ink3999.xml"/><Relationship Id="rId108" Type="http://schemas.openxmlformats.org/officeDocument/2006/relationships/customXml" Target="../ink/ink4047.xml"/><Relationship Id="rId315" Type="http://schemas.openxmlformats.org/officeDocument/2006/relationships/image" Target="../media/image4103.png"/><Relationship Id="rId54" Type="http://schemas.openxmlformats.org/officeDocument/2006/relationships/customXml" Target="../ink/ink4020.xml"/><Relationship Id="rId96" Type="http://schemas.openxmlformats.org/officeDocument/2006/relationships/customXml" Target="../ink/ink4041.xml"/><Relationship Id="rId161" Type="http://schemas.openxmlformats.org/officeDocument/2006/relationships/image" Target="../media/image4026.png"/><Relationship Id="rId217" Type="http://schemas.openxmlformats.org/officeDocument/2006/relationships/image" Target="../media/image4054.png"/><Relationship Id="rId259" Type="http://schemas.openxmlformats.org/officeDocument/2006/relationships/image" Target="../media/image4075.png"/><Relationship Id="rId23" Type="http://schemas.openxmlformats.org/officeDocument/2006/relationships/image" Target="../media/image3958.png"/><Relationship Id="rId119" Type="http://schemas.openxmlformats.org/officeDocument/2006/relationships/image" Target="../media/image4005.png"/><Relationship Id="rId270" Type="http://schemas.openxmlformats.org/officeDocument/2006/relationships/customXml" Target="../ink/ink4128.xml"/><Relationship Id="rId326" Type="http://schemas.openxmlformats.org/officeDocument/2006/relationships/customXml" Target="../ink/ink4156.xml"/><Relationship Id="rId65" Type="http://schemas.openxmlformats.org/officeDocument/2006/relationships/image" Target="../media/image3979.png"/><Relationship Id="rId130" Type="http://schemas.openxmlformats.org/officeDocument/2006/relationships/customXml" Target="../ink/ink4058.xml"/><Relationship Id="rId172" Type="http://schemas.openxmlformats.org/officeDocument/2006/relationships/customXml" Target="../ink/ink4079.xml"/><Relationship Id="rId228" Type="http://schemas.openxmlformats.org/officeDocument/2006/relationships/customXml" Target="../ink/ink4107.xml"/><Relationship Id="rId281" Type="http://schemas.openxmlformats.org/officeDocument/2006/relationships/image" Target="../media/image4086.png"/><Relationship Id="rId34" Type="http://schemas.openxmlformats.org/officeDocument/2006/relationships/customXml" Target="../ink/ink4010.xml"/><Relationship Id="rId76" Type="http://schemas.openxmlformats.org/officeDocument/2006/relationships/customXml" Target="../ink/ink4031.xml"/><Relationship Id="rId141" Type="http://schemas.openxmlformats.org/officeDocument/2006/relationships/image" Target="../media/image4016.png"/><Relationship Id="rId7" Type="http://schemas.openxmlformats.org/officeDocument/2006/relationships/image" Target="../media/image3951.png"/><Relationship Id="rId183" Type="http://schemas.openxmlformats.org/officeDocument/2006/relationships/image" Target="../media/image4037.png"/><Relationship Id="rId239" Type="http://schemas.openxmlformats.org/officeDocument/2006/relationships/image" Target="../media/image4065.png"/><Relationship Id="rId250" Type="http://schemas.openxmlformats.org/officeDocument/2006/relationships/customXml" Target="../ink/ink4118.xml"/><Relationship Id="rId292" Type="http://schemas.openxmlformats.org/officeDocument/2006/relationships/customXml" Target="../ink/ink4139.xml"/><Relationship Id="rId306" Type="http://schemas.openxmlformats.org/officeDocument/2006/relationships/customXml" Target="../ink/ink4146.xml"/><Relationship Id="rId24" Type="http://schemas.openxmlformats.org/officeDocument/2006/relationships/customXml" Target="../ink/ink4005.xml"/><Relationship Id="rId45" Type="http://schemas.openxmlformats.org/officeDocument/2006/relationships/image" Target="../media/image3969.png"/><Relationship Id="rId66" Type="http://schemas.openxmlformats.org/officeDocument/2006/relationships/customXml" Target="../ink/ink4026.xml"/><Relationship Id="rId87" Type="http://schemas.openxmlformats.org/officeDocument/2006/relationships/image" Target="../media/image3989.png"/><Relationship Id="rId110" Type="http://schemas.openxmlformats.org/officeDocument/2006/relationships/customXml" Target="../ink/ink4048.xml"/><Relationship Id="rId131" Type="http://schemas.openxmlformats.org/officeDocument/2006/relationships/image" Target="../media/image4011.png"/><Relationship Id="rId327" Type="http://schemas.openxmlformats.org/officeDocument/2006/relationships/image" Target="../media/image4109.png"/><Relationship Id="rId152" Type="http://schemas.openxmlformats.org/officeDocument/2006/relationships/customXml" Target="../ink/ink4069.xml"/><Relationship Id="rId173" Type="http://schemas.openxmlformats.org/officeDocument/2006/relationships/image" Target="../media/image4032.png"/><Relationship Id="rId194" Type="http://schemas.openxmlformats.org/officeDocument/2006/relationships/customXml" Target="../ink/ink4090.xml"/><Relationship Id="rId208" Type="http://schemas.openxmlformats.org/officeDocument/2006/relationships/customXml" Target="../ink/ink4097.xml"/><Relationship Id="rId229" Type="http://schemas.openxmlformats.org/officeDocument/2006/relationships/image" Target="../media/image4060.png"/><Relationship Id="rId240" Type="http://schemas.openxmlformats.org/officeDocument/2006/relationships/customXml" Target="../ink/ink4113.xml"/><Relationship Id="rId261" Type="http://schemas.openxmlformats.org/officeDocument/2006/relationships/image" Target="../media/image4076.png"/><Relationship Id="rId14" Type="http://schemas.openxmlformats.org/officeDocument/2006/relationships/customXml" Target="../ink/ink4000.xml"/><Relationship Id="rId35" Type="http://schemas.openxmlformats.org/officeDocument/2006/relationships/image" Target="../media/image3964.png"/><Relationship Id="rId56" Type="http://schemas.openxmlformats.org/officeDocument/2006/relationships/customXml" Target="../ink/ink4021.xml"/><Relationship Id="rId77" Type="http://schemas.openxmlformats.org/officeDocument/2006/relationships/image" Target="../media/image3985.png"/><Relationship Id="rId100" Type="http://schemas.openxmlformats.org/officeDocument/2006/relationships/customXml" Target="../ink/ink4043.xml"/><Relationship Id="rId282" Type="http://schemas.openxmlformats.org/officeDocument/2006/relationships/customXml" Target="../ink/ink4134.xml"/><Relationship Id="rId317" Type="http://schemas.openxmlformats.org/officeDocument/2006/relationships/image" Target="../media/image4104.png"/><Relationship Id="rId8" Type="http://schemas.openxmlformats.org/officeDocument/2006/relationships/customXml" Target="../ink/ink3997.xml"/><Relationship Id="rId98" Type="http://schemas.openxmlformats.org/officeDocument/2006/relationships/customXml" Target="../ink/ink4042.xml"/><Relationship Id="rId121" Type="http://schemas.openxmlformats.org/officeDocument/2006/relationships/image" Target="../media/image4006.png"/><Relationship Id="rId142" Type="http://schemas.openxmlformats.org/officeDocument/2006/relationships/customXml" Target="../ink/ink4064.xml"/><Relationship Id="rId163" Type="http://schemas.openxmlformats.org/officeDocument/2006/relationships/image" Target="../media/image4027.png"/><Relationship Id="rId184" Type="http://schemas.openxmlformats.org/officeDocument/2006/relationships/customXml" Target="../ink/ink4085.xml"/><Relationship Id="rId219" Type="http://schemas.openxmlformats.org/officeDocument/2006/relationships/image" Target="../media/image4055.png"/><Relationship Id="rId230" Type="http://schemas.openxmlformats.org/officeDocument/2006/relationships/customXml" Target="../ink/ink4108.xml"/><Relationship Id="rId251" Type="http://schemas.openxmlformats.org/officeDocument/2006/relationships/image" Target="../media/image4071.png"/><Relationship Id="rId25" Type="http://schemas.openxmlformats.org/officeDocument/2006/relationships/image" Target="../media/image3959.png"/><Relationship Id="rId46" Type="http://schemas.openxmlformats.org/officeDocument/2006/relationships/customXml" Target="../ink/ink4016.xml"/><Relationship Id="rId67" Type="http://schemas.openxmlformats.org/officeDocument/2006/relationships/image" Target="../media/image3980.png"/><Relationship Id="rId272" Type="http://schemas.openxmlformats.org/officeDocument/2006/relationships/customXml" Target="../ink/ink4129.xml"/><Relationship Id="rId293" Type="http://schemas.openxmlformats.org/officeDocument/2006/relationships/image" Target="../media/image4092.png"/><Relationship Id="rId307" Type="http://schemas.openxmlformats.org/officeDocument/2006/relationships/image" Target="../media/image4099.png"/><Relationship Id="rId328" Type="http://schemas.openxmlformats.org/officeDocument/2006/relationships/customXml" Target="../ink/ink4157.xml"/><Relationship Id="rId88" Type="http://schemas.openxmlformats.org/officeDocument/2006/relationships/customXml" Target="../ink/ink4037.xml"/><Relationship Id="rId111" Type="http://schemas.openxmlformats.org/officeDocument/2006/relationships/image" Target="../media/image4001.png"/><Relationship Id="rId132" Type="http://schemas.openxmlformats.org/officeDocument/2006/relationships/customXml" Target="../ink/ink4059.xml"/><Relationship Id="rId153" Type="http://schemas.openxmlformats.org/officeDocument/2006/relationships/image" Target="../media/image4022.png"/><Relationship Id="rId174" Type="http://schemas.openxmlformats.org/officeDocument/2006/relationships/customXml" Target="../ink/ink4080.xml"/><Relationship Id="rId195" Type="http://schemas.openxmlformats.org/officeDocument/2006/relationships/image" Target="../media/image4043.png"/><Relationship Id="rId209" Type="http://schemas.openxmlformats.org/officeDocument/2006/relationships/image" Target="../media/image4050.png"/><Relationship Id="rId220" Type="http://schemas.openxmlformats.org/officeDocument/2006/relationships/customXml" Target="../ink/ink4103.xml"/><Relationship Id="rId241" Type="http://schemas.openxmlformats.org/officeDocument/2006/relationships/image" Target="../media/image4066.png"/><Relationship Id="rId15" Type="http://schemas.openxmlformats.org/officeDocument/2006/relationships/image" Target="../media/image3955.png"/><Relationship Id="rId36" Type="http://schemas.openxmlformats.org/officeDocument/2006/relationships/customXml" Target="../ink/ink4011.xml"/><Relationship Id="rId57" Type="http://schemas.openxmlformats.org/officeDocument/2006/relationships/image" Target="../media/image3975.png"/><Relationship Id="rId262" Type="http://schemas.openxmlformats.org/officeDocument/2006/relationships/customXml" Target="../ink/ink4124.xml"/><Relationship Id="rId283" Type="http://schemas.openxmlformats.org/officeDocument/2006/relationships/image" Target="../media/image4087.png"/><Relationship Id="rId318" Type="http://schemas.openxmlformats.org/officeDocument/2006/relationships/customXml" Target="../ink/ink4152.xml"/><Relationship Id="rId78" Type="http://schemas.openxmlformats.org/officeDocument/2006/relationships/customXml" Target="../ink/ink4032.xml"/><Relationship Id="rId99" Type="http://schemas.openxmlformats.org/officeDocument/2006/relationships/image" Target="../media/image3995.png"/><Relationship Id="rId101" Type="http://schemas.openxmlformats.org/officeDocument/2006/relationships/image" Target="../media/image3996.png"/><Relationship Id="rId122" Type="http://schemas.openxmlformats.org/officeDocument/2006/relationships/customXml" Target="../ink/ink4054.xml"/><Relationship Id="rId143" Type="http://schemas.openxmlformats.org/officeDocument/2006/relationships/image" Target="../media/image4017.png"/><Relationship Id="rId164" Type="http://schemas.openxmlformats.org/officeDocument/2006/relationships/customXml" Target="../ink/ink4075.xml"/><Relationship Id="rId185" Type="http://schemas.openxmlformats.org/officeDocument/2006/relationships/image" Target="../media/image4038.png"/><Relationship Id="rId9" Type="http://schemas.openxmlformats.org/officeDocument/2006/relationships/image" Target="../media/image3952.png"/><Relationship Id="rId210" Type="http://schemas.openxmlformats.org/officeDocument/2006/relationships/customXml" Target="../ink/ink4098.xml"/><Relationship Id="rId26" Type="http://schemas.openxmlformats.org/officeDocument/2006/relationships/customXml" Target="../ink/ink4006.xml"/><Relationship Id="rId231" Type="http://schemas.openxmlformats.org/officeDocument/2006/relationships/image" Target="../media/image4061.png"/><Relationship Id="rId252" Type="http://schemas.openxmlformats.org/officeDocument/2006/relationships/customXml" Target="../ink/ink4119.xml"/><Relationship Id="rId273" Type="http://schemas.openxmlformats.org/officeDocument/2006/relationships/image" Target="../media/image4082.png"/><Relationship Id="rId294" Type="http://schemas.openxmlformats.org/officeDocument/2006/relationships/customXml" Target="../ink/ink4140.xml"/><Relationship Id="rId308" Type="http://schemas.openxmlformats.org/officeDocument/2006/relationships/customXml" Target="../ink/ink4147.xml"/><Relationship Id="rId329" Type="http://schemas.openxmlformats.org/officeDocument/2006/relationships/image" Target="../media/image4110.png"/><Relationship Id="rId47" Type="http://schemas.openxmlformats.org/officeDocument/2006/relationships/image" Target="../media/image3970.png"/><Relationship Id="rId68" Type="http://schemas.openxmlformats.org/officeDocument/2006/relationships/customXml" Target="../ink/ink4027.xml"/><Relationship Id="rId89" Type="http://schemas.openxmlformats.org/officeDocument/2006/relationships/image" Target="../media/image3990.png"/><Relationship Id="rId112" Type="http://schemas.openxmlformats.org/officeDocument/2006/relationships/customXml" Target="../ink/ink4049.xml"/><Relationship Id="rId133" Type="http://schemas.openxmlformats.org/officeDocument/2006/relationships/image" Target="../media/image4012.png"/><Relationship Id="rId154" Type="http://schemas.openxmlformats.org/officeDocument/2006/relationships/customXml" Target="../ink/ink4070.xml"/><Relationship Id="rId175" Type="http://schemas.openxmlformats.org/officeDocument/2006/relationships/image" Target="../media/image4033.png"/><Relationship Id="rId196" Type="http://schemas.openxmlformats.org/officeDocument/2006/relationships/customXml" Target="../ink/ink4091.xml"/><Relationship Id="rId200" Type="http://schemas.openxmlformats.org/officeDocument/2006/relationships/customXml" Target="../ink/ink4093.xml"/><Relationship Id="rId16" Type="http://schemas.openxmlformats.org/officeDocument/2006/relationships/customXml" Target="../ink/ink4001.xml"/><Relationship Id="rId221" Type="http://schemas.openxmlformats.org/officeDocument/2006/relationships/image" Target="../media/image4056.png"/><Relationship Id="rId242" Type="http://schemas.openxmlformats.org/officeDocument/2006/relationships/customXml" Target="../ink/ink4114.xml"/><Relationship Id="rId263" Type="http://schemas.openxmlformats.org/officeDocument/2006/relationships/image" Target="../media/image4077.png"/><Relationship Id="rId284" Type="http://schemas.openxmlformats.org/officeDocument/2006/relationships/customXml" Target="../ink/ink4135.xml"/><Relationship Id="rId319" Type="http://schemas.openxmlformats.org/officeDocument/2006/relationships/image" Target="../media/image4105.png"/><Relationship Id="rId37" Type="http://schemas.openxmlformats.org/officeDocument/2006/relationships/image" Target="../media/image3965.png"/><Relationship Id="rId58" Type="http://schemas.openxmlformats.org/officeDocument/2006/relationships/customXml" Target="../ink/ink4022.xml"/><Relationship Id="rId79" Type="http://schemas.openxmlformats.org/officeDocument/2006/relationships/image" Target="../media/image3986.png"/><Relationship Id="rId102" Type="http://schemas.openxmlformats.org/officeDocument/2006/relationships/customXml" Target="../ink/ink4044.xml"/><Relationship Id="rId123" Type="http://schemas.openxmlformats.org/officeDocument/2006/relationships/image" Target="../media/image4007.png"/><Relationship Id="rId144" Type="http://schemas.openxmlformats.org/officeDocument/2006/relationships/customXml" Target="../ink/ink4065.xml"/><Relationship Id="rId330" Type="http://schemas.openxmlformats.org/officeDocument/2006/relationships/customXml" Target="../ink/ink4158.xml"/><Relationship Id="rId90" Type="http://schemas.openxmlformats.org/officeDocument/2006/relationships/customXml" Target="../ink/ink4038.xml"/><Relationship Id="rId165" Type="http://schemas.openxmlformats.org/officeDocument/2006/relationships/image" Target="../media/image4028.png"/><Relationship Id="rId186" Type="http://schemas.openxmlformats.org/officeDocument/2006/relationships/customXml" Target="../ink/ink4086.xml"/><Relationship Id="rId211" Type="http://schemas.openxmlformats.org/officeDocument/2006/relationships/image" Target="../media/image4051.png"/><Relationship Id="rId232" Type="http://schemas.openxmlformats.org/officeDocument/2006/relationships/customXml" Target="../ink/ink4109.xml"/><Relationship Id="rId253" Type="http://schemas.openxmlformats.org/officeDocument/2006/relationships/image" Target="../media/image4072.png"/><Relationship Id="rId274" Type="http://schemas.openxmlformats.org/officeDocument/2006/relationships/customXml" Target="../ink/ink4130.xml"/><Relationship Id="rId295" Type="http://schemas.openxmlformats.org/officeDocument/2006/relationships/image" Target="../media/image4093.png"/><Relationship Id="rId309" Type="http://schemas.openxmlformats.org/officeDocument/2006/relationships/image" Target="../media/image4100.png"/><Relationship Id="rId27" Type="http://schemas.openxmlformats.org/officeDocument/2006/relationships/image" Target="../media/image3960.png"/><Relationship Id="rId48" Type="http://schemas.openxmlformats.org/officeDocument/2006/relationships/customXml" Target="../ink/ink4017.xml"/><Relationship Id="rId69" Type="http://schemas.openxmlformats.org/officeDocument/2006/relationships/image" Target="../media/image3981.png"/><Relationship Id="rId113" Type="http://schemas.openxmlformats.org/officeDocument/2006/relationships/image" Target="../media/image4002.png"/><Relationship Id="rId134" Type="http://schemas.openxmlformats.org/officeDocument/2006/relationships/customXml" Target="../ink/ink4060.xml"/><Relationship Id="rId320" Type="http://schemas.openxmlformats.org/officeDocument/2006/relationships/customXml" Target="../ink/ink4153.xml"/><Relationship Id="rId80" Type="http://schemas.openxmlformats.org/officeDocument/2006/relationships/customXml" Target="../ink/ink4033.xml"/><Relationship Id="rId155" Type="http://schemas.openxmlformats.org/officeDocument/2006/relationships/image" Target="../media/image4023.png"/><Relationship Id="rId176" Type="http://schemas.openxmlformats.org/officeDocument/2006/relationships/customXml" Target="../ink/ink4081.xml"/><Relationship Id="rId197" Type="http://schemas.openxmlformats.org/officeDocument/2006/relationships/image" Target="../media/image4044.png"/><Relationship Id="rId201" Type="http://schemas.openxmlformats.org/officeDocument/2006/relationships/image" Target="../media/image4046.png"/><Relationship Id="rId222" Type="http://schemas.openxmlformats.org/officeDocument/2006/relationships/customXml" Target="../ink/ink4104.xml"/><Relationship Id="rId243" Type="http://schemas.openxmlformats.org/officeDocument/2006/relationships/image" Target="../media/image4067.png"/><Relationship Id="rId264" Type="http://schemas.openxmlformats.org/officeDocument/2006/relationships/customXml" Target="../ink/ink4125.xml"/><Relationship Id="rId285" Type="http://schemas.openxmlformats.org/officeDocument/2006/relationships/image" Target="../media/image4088.png"/><Relationship Id="rId17" Type="http://schemas.openxmlformats.org/officeDocument/2006/relationships/image" Target="../media/image3137.png"/><Relationship Id="rId38" Type="http://schemas.openxmlformats.org/officeDocument/2006/relationships/customXml" Target="../ink/ink4012.xml"/><Relationship Id="rId59" Type="http://schemas.openxmlformats.org/officeDocument/2006/relationships/image" Target="../media/image3976.png"/><Relationship Id="rId103" Type="http://schemas.openxmlformats.org/officeDocument/2006/relationships/image" Target="../media/image3997.png"/><Relationship Id="rId124" Type="http://schemas.openxmlformats.org/officeDocument/2006/relationships/customXml" Target="../ink/ink4055.xml"/><Relationship Id="rId310" Type="http://schemas.openxmlformats.org/officeDocument/2006/relationships/customXml" Target="../ink/ink4148.xml"/><Relationship Id="rId70" Type="http://schemas.openxmlformats.org/officeDocument/2006/relationships/customXml" Target="../ink/ink4028.xml"/><Relationship Id="rId91" Type="http://schemas.openxmlformats.org/officeDocument/2006/relationships/image" Target="../media/image3991.png"/><Relationship Id="rId145" Type="http://schemas.openxmlformats.org/officeDocument/2006/relationships/image" Target="../media/image4018.png"/><Relationship Id="rId166" Type="http://schemas.openxmlformats.org/officeDocument/2006/relationships/customXml" Target="../ink/ink4076.xml"/><Relationship Id="rId187" Type="http://schemas.openxmlformats.org/officeDocument/2006/relationships/image" Target="../media/image4039.png"/><Relationship Id="rId331" Type="http://schemas.openxmlformats.org/officeDocument/2006/relationships/image" Target="../media/image411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99.xml"/><Relationship Id="rId233" Type="http://schemas.openxmlformats.org/officeDocument/2006/relationships/image" Target="../media/image4062.png"/><Relationship Id="rId254" Type="http://schemas.openxmlformats.org/officeDocument/2006/relationships/customXml" Target="../ink/ink4120.xml"/><Relationship Id="rId28" Type="http://schemas.openxmlformats.org/officeDocument/2006/relationships/customXml" Target="../ink/ink4007.xml"/><Relationship Id="rId49" Type="http://schemas.openxmlformats.org/officeDocument/2006/relationships/image" Target="../media/image3971.png"/><Relationship Id="rId114" Type="http://schemas.openxmlformats.org/officeDocument/2006/relationships/customXml" Target="../ink/ink4050.xml"/><Relationship Id="rId275" Type="http://schemas.openxmlformats.org/officeDocument/2006/relationships/image" Target="../media/image4083.png"/><Relationship Id="rId296" Type="http://schemas.openxmlformats.org/officeDocument/2006/relationships/customXml" Target="../ink/ink4141.xml"/><Relationship Id="rId300" Type="http://schemas.openxmlformats.org/officeDocument/2006/relationships/customXml" Target="../ink/ink4143.xml"/><Relationship Id="rId60" Type="http://schemas.openxmlformats.org/officeDocument/2006/relationships/customXml" Target="../ink/ink4023.xml"/><Relationship Id="rId81" Type="http://schemas.openxmlformats.org/officeDocument/2006/relationships/image" Target="../media/image829.png"/><Relationship Id="rId135" Type="http://schemas.openxmlformats.org/officeDocument/2006/relationships/image" Target="../media/image4013.png"/><Relationship Id="rId156" Type="http://schemas.openxmlformats.org/officeDocument/2006/relationships/customXml" Target="../ink/ink4071.xml"/><Relationship Id="rId177" Type="http://schemas.openxmlformats.org/officeDocument/2006/relationships/image" Target="../media/image4034.png"/><Relationship Id="rId198" Type="http://schemas.openxmlformats.org/officeDocument/2006/relationships/customXml" Target="../ink/ink4092.xml"/><Relationship Id="rId321" Type="http://schemas.openxmlformats.org/officeDocument/2006/relationships/image" Target="../media/image4106.png"/><Relationship Id="rId202" Type="http://schemas.openxmlformats.org/officeDocument/2006/relationships/customXml" Target="../ink/ink4094.xml"/><Relationship Id="rId223" Type="http://schemas.openxmlformats.org/officeDocument/2006/relationships/image" Target="../media/image4057.png"/><Relationship Id="rId244" Type="http://schemas.openxmlformats.org/officeDocument/2006/relationships/customXml" Target="../ink/ink4115.xml"/><Relationship Id="rId18" Type="http://schemas.openxmlformats.org/officeDocument/2006/relationships/customXml" Target="../ink/ink4002.xml"/><Relationship Id="rId39" Type="http://schemas.openxmlformats.org/officeDocument/2006/relationships/image" Target="../media/image3966.png"/><Relationship Id="rId265" Type="http://schemas.openxmlformats.org/officeDocument/2006/relationships/image" Target="../media/image4078.png"/><Relationship Id="rId286" Type="http://schemas.openxmlformats.org/officeDocument/2006/relationships/customXml" Target="../ink/ink4136.xml"/><Relationship Id="rId50" Type="http://schemas.openxmlformats.org/officeDocument/2006/relationships/customXml" Target="../ink/ink4018.xml"/><Relationship Id="rId104" Type="http://schemas.openxmlformats.org/officeDocument/2006/relationships/customXml" Target="../ink/ink4045.xml"/><Relationship Id="rId125" Type="http://schemas.openxmlformats.org/officeDocument/2006/relationships/image" Target="../media/image4008.png"/><Relationship Id="rId146" Type="http://schemas.openxmlformats.org/officeDocument/2006/relationships/customXml" Target="../ink/ink4066.xml"/><Relationship Id="rId167" Type="http://schemas.openxmlformats.org/officeDocument/2006/relationships/image" Target="../media/image4029.png"/><Relationship Id="rId188" Type="http://schemas.openxmlformats.org/officeDocument/2006/relationships/customXml" Target="../ink/ink4087.xml"/><Relationship Id="rId311" Type="http://schemas.openxmlformats.org/officeDocument/2006/relationships/image" Target="../media/image4101.png"/><Relationship Id="rId332" Type="http://schemas.openxmlformats.org/officeDocument/2006/relationships/customXml" Target="../ink/ink4159.xml"/><Relationship Id="rId71" Type="http://schemas.openxmlformats.org/officeDocument/2006/relationships/image" Target="../media/image3982.png"/><Relationship Id="rId92" Type="http://schemas.openxmlformats.org/officeDocument/2006/relationships/customXml" Target="../ink/ink4039.xml"/><Relationship Id="rId213" Type="http://schemas.openxmlformats.org/officeDocument/2006/relationships/image" Target="../media/image4052.png"/><Relationship Id="rId234" Type="http://schemas.openxmlformats.org/officeDocument/2006/relationships/customXml" Target="../ink/ink4110.xml"/><Relationship Id="rId2" Type="http://schemas.openxmlformats.org/officeDocument/2006/relationships/customXml" Target="../ink/ink3994.xml"/><Relationship Id="rId29" Type="http://schemas.openxmlformats.org/officeDocument/2006/relationships/image" Target="../media/image3961.png"/><Relationship Id="rId255" Type="http://schemas.openxmlformats.org/officeDocument/2006/relationships/image" Target="../media/image4073.png"/><Relationship Id="rId276" Type="http://schemas.openxmlformats.org/officeDocument/2006/relationships/customXml" Target="../ink/ink4131.xml"/><Relationship Id="rId297" Type="http://schemas.openxmlformats.org/officeDocument/2006/relationships/image" Target="../media/image4094.png"/><Relationship Id="rId40" Type="http://schemas.openxmlformats.org/officeDocument/2006/relationships/customXml" Target="../ink/ink4013.xml"/><Relationship Id="rId115" Type="http://schemas.openxmlformats.org/officeDocument/2006/relationships/image" Target="../media/image4003.png"/><Relationship Id="rId136" Type="http://schemas.openxmlformats.org/officeDocument/2006/relationships/customXml" Target="../ink/ink4061.xml"/><Relationship Id="rId157" Type="http://schemas.openxmlformats.org/officeDocument/2006/relationships/image" Target="../media/image4024.png"/><Relationship Id="rId178" Type="http://schemas.openxmlformats.org/officeDocument/2006/relationships/customXml" Target="../ink/ink4082.xml"/><Relationship Id="rId301" Type="http://schemas.openxmlformats.org/officeDocument/2006/relationships/image" Target="../media/image4096.png"/><Relationship Id="rId322" Type="http://schemas.openxmlformats.org/officeDocument/2006/relationships/customXml" Target="../ink/ink4154.xml"/><Relationship Id="rId61" Type="http://schemas.openxmlformats.org/officeDocument/2006/relationships/image" Target="../media/image3977.png"/><Relationship Id="rId82" Type="http://schemas.openxmlformats.org/officeDocument/2006/relationships/customXml" Target="../ink/ink4034.xml"/><Relationship Id="rId199" Type="http://schemas.openxmlformats.org/officeDocument/2006/relationships/image" Target="../media/image4045.png"/><Relationship Id="rId203" Type="http://schemas.openxmlformats.org/officeDocument/2006/relationships/image" Target="../media/image4047.png"/><Relationship Id="rId19" Type="http://schemas.openxmlformats.org/officeDocument/2006/relationships/image" Target="../media/image3956.png"/><Relationship Id="rId224" Type="http://schemas.openxmlformats.org/officeDocument/2006/relationships/customXml" Target="../ink/ink4105.xml"/><Relationship Id="rId245" Type="http://schemas.openxmlformats.org/officeDocument/2006/relationships/image" Target="../media/image4068.png"/><Relationship Id="rId266" Type="http://schemas.openxmlformats.org/officeDocument/2006/relationships/customXml" Target="../ink/ink4126.xml"/><Relationship Id="rId287" Type="http://schemas.openxmlformats.org/officeDocument/2006/relationships/image" Target="../media/image4089.png"/><Relationship Id="rId30" Type="http://schemas.openxmlformats.org/officeDocument/2006/relationships/customXml" Target="../ink/ink4008.xml"/><Relationship Id="rId105" Type="http://schemas.openxmlformats.org/officeDocument/2006/relationships/image" Target="../media/image3998.png"/><Relationship Id="rId126" Type="http://schemas.openxmlformats.org/officeDocument/2006/relationships/customXml" Target="../ink/ink4056.xml"/><Relationship Id="rId147" Type="http://schemas.openxmlformats.org/officeDocument/2006/relationships/image" Target="../media/image4019.png"/><Relationship Id="rId168" Type="http://schemas.openxmlformats.org/officeDocument/2006/relationships/customXml" Target="../ink/ink4077.xml"/><Relationship Id="rId312" Type="http://schemas.openxmlformats.org/officeDocument/2006/relationships/customXml" Target="../ink/ink4149.xml"/><Relationship Id="rId333" Type="http://schemas.openxmlformats.org/officeDocument/2006/relationships/image" Target="../media/image4112.png"/><Relationship Id="rId51" Type="http://schemas.openxmlformats.org/officeDocument/2006/relationships/image" Target="../media/image3972.png"/><Relationship Id="rId72" Type="http://schemas.openxmlformats.org/officeDocument/2006/relationships/customXml" Target="../ink/ink4029.xml"/><Relationship Id="rId93" Type="http://schemas.openxmlformats.org/officeDocument/2006/relationships/image" Target="../media/image3992.png"/><Relationship Id="rId189" Type="http://schemas.openxmlformats.org/officeDocument/2006/relationships/image" Target="../media/image4040.png"/><Relationship Id="rId3" Type="http://schemas.openxmlformats.org/officeDocument/2006/relationships/image" Target="../media/image3949.png"/><Relationship Id="rId214" Type="http://schemas.openxmlformats.org/officeDocument/2006/relationships/customXml" Target="../ink/ink4100.xml"/><Relationship Id="rId235" Type="http://schemas.openxmlformats.org/officeDocument/2006/relationships/image" Target="../media/image4063.png"/><Relationship Id="rId256" Type="http://schemas.openxmlformats.org/officeDocument/2006/relationships/customXml" Target="../ink/ink4121.xml"/><Relationship Id="rId277" Type="http://schemas.openxmlformats.org/officeDocument/2006/relationships/image" Target="../media/image4084.png"/><Relationship Id="rId298" Type="http://schemas.openxmlformats.org/officeDocument/2006/relationships/customXml" Target="../ink/ink4142.xml"/><Relationship Id="rId116" Type="http://schemas.openxmlformats.org/officeDocument/2006/relationships/customXml" Target="../ink/ink4051.xml"/><Relationship Id="rId137" Type="http://schemas.openxmlformats.org/officeDocument/2006/relationships/image" Target="../media/image4014.png"/><Relationship Id="rId158" Type="http://schemas.openxmlformats.org/officeDocument/2006/relationships/customXml" Target="../ink/ink4072.xml"/><Relationship Id="rId302" Type="http://schemas.openxmlformats.org/officeDocument/2006/relationships/customXml" Target="../ink/ink4144.xml"/><Relationship Id="rId323" Type="http://schemas.openxmlformats.org/officeDocument/2006/relationships/image" Target="../media/image4107.png"/><Relationship Id="rId20" Type="http://schemas.openxmlformats.org/officeDocument/2006/relationships/customXml" Target="../ink/ink4003.xml"/><Relationship Id="rId41" Type="http://schemas.openxmlformats.org/officeDocument/2006/relationships/image" Target="../media/image3967.png"/><Relationship Id="rId62" Type="http://schemas.openxmlformats.org/officeDocument/2006/relationships/customXml" Target="../ink/ink4024.xml"/><Relationship Id="rId83" Type="http://schemas.openxmlformats.org/officeDocument/2006/relationships/image" Target="../media/image3987.png"/><Relationship Id="rId179" Type="http://schemas.openxmlformats.org/officeDocument/2006/relationships/image" Target="../media/image4035.png"/><Relationship Id="rId190" Type="http://schemas.openxmlformats.org/officeDocument/2006/relationships/customXml" Target="../ink/ink4088.xml"/><Relationship Id="rId204" Type="http://schemas.openxmlformats.org/officeDocument/2006/relationships/customXml" Target="../ink/ink4095.xml"/><Relationship Id="rId225" Type="http://schemas.openxmlformats.org/officeDocument/2006/relationships/image" Target="../media/image4058.png"/><Relationship Id="rId246" Type="http://schemas.openxmlformats.org/officeDocument/2006/relationships/customXml" Target="../ink/ink4116.xml"/><Relationship Id="rId267" Type="http://schemas.openxmlformats.org/officeDocument/2006/relationships/image" Target="../media/image4079.png"/><Relationship Id="rId288" Type="http://schemas.openxmlformats.org/officeDocument/2006/relationships/customXml" Target="../ink/ink4137.xml"/><Relationship Id="rId106" Type="http://schemas.openxmlformats.org/officeDocument/2006/relationships/customXml" Target="../ink/ink4046.xml"/><Relationship Id="rId127" Type="http://schemas.openxmlformats.org/officeDocument/2006/relationships/image" Target="../media/image4009.png"/><Relationship Id="rId313" Type="http://schemas.openxmlformats.org/officeDocument/2006/relationships/image" Target="../media/image4102.png"/><Relationship Id="rId10" Type="http://schemas.openxmlformats.org/officeDocument/2006/relationships/customXml" Target="../ink/ink3998.xml"/><Relationship Id="rId31" Type="http://schemas.openxmlformats.org/officeDocument/2006/relationships/image" Target="../media/image3962.png"/><Relationship Id="rId52" Type="http://schemas.openxmlformats.org/officeDocument/2006/relationships/customXml" Target="../ink/ink4019.xml"/><Relationship Id="rId73" Type="http://schemas.openxmlformats.org/officeDocument/2006/relationships/image" Target="../media/image3983.png"/><Relationship Id="rId94" Type="http://schemas.openxmlformats.org/officeDocument/2006/relationships/customXml" Target="../ink/ink4040.xml"/><Relationship Id="rId148" Type="http://schemas.openxmlformats.org/officeDocument/2006/relationships/customXml" Target="../ink/ink4067.xml"/><Relationship Id="rId169" Type="http://schemas.openxmlformats.org/officeDocument/2006/relationships/image" Target="../media/image4030.png"/><Relationship Id="rId4" Type="http://schemas.openxmlformats.org/officeDocument/2006/relationships/customXml" Target="../ink/ink3995.xml"/><Relationship Id="rId180" Type="http://schemas.openxmlformats.org/officeDocument/2006/relationships/customXml" Target="../ink/ink4083.xml"/><Relationship Id="rId215" Type="http://schemas.openxmlformats.org/officeDocument/2006/relationships/image" Target="../media/image4053.png"/><Relationship Id="rId236" Type="http://schemas.openxmlformats.org/officeDocument/2006/relationships/customXml" Target="../ink/ink4111.xml"/><Relationship Id="rId257" Type="http://schemas.openxmlformats.org/officeDocument/2006/relationships/image" Target="../media/image4074.png"/><Relationship Id="rId278" Type="http://schemas.openxmlformats.org/officeDocument/2006/relationships/customXml" Target="../ink/ink4132.xml"/><Relationship Id="rId303" Type="http://schemas.openxmlformats.org/officeDocument/2006/relationships/image" Target="../media/image4097.png"/><Relationship Id="rId42" Type="http://schemas.openxmlformats.org/officeDocument/2006/relationships/customXml" Target="../ink/ink4014.xml"/><Relationship Id="rId84" Type="http://schemas.openxmlformats.org/officeDocument/2006/relationships/customXml" Target="../ink/ink4035.xml"/><Relationship Id="rId138" Type="http://schemas.openxmlformats.org/officeDocument/2006/relationships/customXml" Target="../ink/ink4062.xml"/><Relationship Id="rId191" Type="http://schemas.openxmlformats.org/officeDocument/2006/relationships/image" Target="../media/image4041.png"/><Relationship Id="rId205" Type="http://schemas.openxmlformats.org/officeDocument/2006/relationships/image" Target="../media/image4048.png"/><Relationship Id="rId247" Type="http://schemas.openxmlformats.org/officeDocument/2006/relationships/image" Target="../media/image4069.png"/><Relationship Id="rId107" Type="http://schemas.openxmlformats.org/officeDocument/2006/relationships/image" Target="../media/image3999.png"/><Relationship Id="rId289" Type="http://schemas.openxmlformats.org/officeDocument/2006/relationships/image" Target="../media/image4090.png"/><Relationship Id="rId11" Type="http://schemas.openxmlformats.org/officeDocument/2006/relationships/image" Target="../media/image3953.png"/><Relationship Id="rId53" Type="http://schemas.openxmlformats.org/officeDocument/2006/relationships/image" Target="../media/image3973.png"/><Relationship Id="rId149" Type="http://schemas.openxmlformats.org/officeDocument/2006/relationships/image" Target="../media/image4020.png"/><Relationship Id="rId314" Type="http://schemas.openxmlformats.org/officeDocument/2006/relationships/customXml" Target="../ink/ink4150.xml"/><Relationship Id="rId95" Type="http://schemas.openxmlformats.org/officeDocument/2006/relationships/image" Target="../media/image3993.png"/><Relationship Id="rId160" Type="http://schemas.openxmlformats.org/officeDocument/2006/relationships/customXml" Target="../ink/ink4073.xml"/><Relationship Id="rId216" Type="http://schemas.openxmlformats.org/officeDocument/2006/relationships/customXml" Target="../ink/ink4101.xml"/><Relationship Id="rId258" Type="http://schemas.openxmlformats.org/officeDocument/2006/relationships/customXml" Target="../ink/ink4122.xml"/><Relationship Id="rId22" Type="http://schemas.openxmlformats.org/officeDocument/2006/relationships/customXml" Target="../ink/ink4004.xml"/><Relationship Id="rId64" Type="http://schemas.openxmlformats.org/officeDocument/2006/relationships/customXml" Target="../ink/ink4025.xml"/><Relationship Id="rId118" Type="http://schemas.openxmlformats.org/officeDocument/2006/relationships/customXml" Target="../ink/ink4052.xml"/><Relationship Id="rId325" Type="http://schemas.openxmlformats.org/officeDocument/2006/relationships/image" Target="../media/image4108.png"/><Relationship Id="rId171" Type="http://schemas.openxmlformats.org/officeDocument/2006/relationships/image" Target="../media/image4031.png"/><Relationship Id="rId227" Type="http://schemas.openxmlformats.org/officeDocument/2006/relationships/image" Target="../media/image4059.png"/><Relationship Id="rId269" Type="http://schemas.openxmlformats.org/officeDocument/2006/relationships/image" Target="../media/image4080.png"/><Relationship Id="rId33" Type="http://schemas.openxmlformats.org/officeDocument/2006/relationships/image" Target="../media/image3963.png"/><Relationship Id="rId129" Type="http://schemas.openxmlformats.org/officeDocument/2006/relationships/image" Target="../media/image4010.png"/><Relationship Id="rId280" Type="http://schemas.openxmlformats.org/officeDocument/2006/relationships/customXml" Target="../ink/ink4133.xml"/><Relationship Id="rId75" Type="http://schemas.openxmlformats.org/officeDocument/2006/relationships/image" Target="../media/image3984.png"/><Relationship Id="rId140" Type="http://schemas.openxmlformats.org/officeDocument/2006/relationships/customXml" Target="../ink/ink4063.xml"/><Relationship Id="rId182" Type="http://schemas.openxmlformats.org/officeDocument/2006/relationships/customXml" Target="../ink/ink4084.xml"/><Relationship Id="rId6" Type="http://schemas.openxmlformats.org/officeDocument/2006/relationships/customXml" Target="../ink/ink3996.xml"/><Relationship Id="rId238" Type="http://schemas.openxmlformats.org/officeDocument/2006/relationships/customXml" Target="../ink/ink4112.xml"/><Relationship Id="rId291" Type="http://schemas.openxmlformats.org/officeDocument/2006/relationships/image" Target="../media/image4091.png"/><Relationship Id="rId305" Type="http://schemas.openxmlformats.org/officeDocument/2006/relationships/image" Target="../media/image4098.png"/><Relationship Id="rId44" Type="http://schemas.openxmlformats.org/officeDocument/2006/relationships/customXml" Target="../ink/ink4015.xml"/><Relationship Id="rId86" Type="http://schemas.openxmlformats.org/officeDocument/2006/relationships/customXml" Target="../ink/ink4036.xml"/><Relationship Id="rId151" Type="http://schemas.openxmlformats.org/officeDocument/2006/relationships/image" Target="../media/image4021.png"/><Relationship Id="rId193" Type="http://schemas.openxmlformats.org/officeDocument/2006/relationships/image" Target="../media/image4042.png"/><Relationship Id="rId207" Type="http://schemas.openxmlformats.org/officeDocument/2006/relationships/image" Target="../media/image4049.png"/><Relationship Id="rId249" Type="http://schemas.openxmlformats.org/officeDocument/2006/relationships/image" Target="../media/image4070.png"/><Relationship Id="rId13" Type="http://schemas.openxmlformats.org/officeDocument/2006/relationships/image" Target="../media/image3954.png"/><Relationship Id="rId109" Type="http://schemas.openxmlformats.org/officeDocument/2006/relationships/image" Target="../media/image4000.png"/><Relationship Id="rId260" Type="http://schemas.openxmlformats.org/officeDocument/2006/relationships/customXml" Target="../ink/ink4123.xml"/><Relationship Id="rId316" Type="http://schemas.openxmlformats.org/officeDocument/2006/relationships/customXml" Target="../ink/ink4151.xml"/><Relationship Id="rId55" Type="http://schemas.openxmlformats.org/officeDocument/2006/relationships/image" Target="../media/image3974.png"/><Relationship Id="rId97" Type="http://schemas.openxmlformats.org/officeDocument/2006/relationships/image" Target="../media/image3994.png"/><Relationship Id="rId120" Type="http://schemas.openxmlformats.org/officeDocument/2006/relationships/customXml" Target="../ink/ink4053.xml"/><Relationship Id="rId162" Type="http://schemas.openxmlformats.org/officeDocument/2006/relationships/customXml" Target="../ink/ink4074.xml"/><Relationship Id="rId218" Type="http://schemas.openxmlformats.org/officeDocument/2006/relationships/customXml" Target="../ink/ink4102.xml"/><Relationship Id="rId271" Type="http://schemas.openxmlformats.org/officeDocument/2006/relationships/image" Target="../media/image4081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0.png"/><Relationship Id="rId299" Type="http://schemas.openxmlformats.org/officeDocument/2006/relationships/image" Target="../media/image4261.png"/><Relationship Id="rId21" Type="http://schemas.openxmlformats.org/officeDocument/2006/relationships/image" Target="../media/image4122.png"/><Relationship Id="rId63" Type="http://schemas.openxmlformats.org/officeDocument/2006/relationships/image" Target="../media/image4143.png"/><Relationship Id="rId159" Type="http://schemas.openxmlformats.org/officeDocument/2006/relationships/image" Target="../media/image4191.png"/><Relationship Id="rId324" Type="http://schemas.openxmlformats.org/officeDocument/2006/relationships/customXml" Target="../ink/ink4321.xml"/><Relationship Id="rId170" Type="http://schemas.openxmlformats.org/officeDocument/2006/relationships/customXml" Target="../ink/ink4244.xml"/><Relationship Id="rId226" Type="http://schemas.openxmlformats.org/officeDocument/2006/relationships/customXml" Target="../ink/ink4272.xml"/><Relationship Id="rId268" Type="http://schemas.openxmlformats.org/officeDocument/2006/relationships/customXml" Target="../ink/ink4293.xml"/><Relationship Id="rId32" Type="http://schemas.openxmlformats.org/officeDocument/2006/relationships/customXml" Target="../ink/ink4175.xml"/><Relationship Id="rId74" Type="http://schemas.openxmlformats.org/officeDocument/2006/relationships/customXml" Target="../ink/ink4196.xml"/><Relationship Id="rId128" Type="http://schemas.openxmlformats.org/officeDocument/2006/relationships/customXml" Target="../ink/ink4223.xml"/><Relationship Id="rId335" Type="http://schemas.openxmlformats.org/officeDocument/2006/relationships/image" Target="../media/image4279.png"/><Relationship Id="rId5" Type="http://schemas.openxmlformats.org/officeDocument/2006/relationships/image" Target="../media/image4114.png"/><Relationship Id="rId181" Type="http://schemas.openxmlformats.org/officeDocument/2006/relationships/image" Target="../media/image4202.png"/><Relationship Id="rId237" Type="http://schemas.openxmlformats.org/officeDocument/2006/relationships/image" Target="../media/image4230.png"/><Relationship Id="rId279" Type="http://schemas.openxmlformats.org/officeDocument/2006/relationships/image" Target="../media/image4251.png"/><Relationship Id="rId43" Type="http://schemas.openxmlformats.org/officeDocument/2006/relationships/image" Target="../media/image4133.png"/><Relationship Id="rId139" Type="http://schemas.openxmlformats.org/officeDocument/2006/relationships/image" Target="../media/image4181.png"/><Relationship Id="rId290" Type="http://schemas.openxmlformats.org/officeDocument/2006/relationships/customXml" Target="../ink/ink4304.xml"/><Relationship Id="rId304" Type="http://schemas.openxmlformats.org/officeDocument/2006/relationships/customXml" Target="../ink/ink4311.xml"/><Relationship Id="rId346" Type="http://schemas.openxmlformats.org/officeDocument/2006/relationships/customXml" Target="../ink/ink4332.xml"/><Relationship Id="rId85" Type="http://schemas.openxmlformats.org/officeDocument/2006/relationships/image" Target="../media/image4154.png"/><Relationship Id="rId150" Type="http://schemas.openxmlformats.org/officeDocument/2006/relationships/customXml" Target="../ink/ink4234.xml"/><Relationship Id="rId192" Type="http://schemas.openxmlformats.org/officeDocument/2006/relationships/customXml" Target="../ink/ink4255.xml"/><Relationship Id="rId206" Type="http://schemas.openxmlformats.org/officeDocument/2006/relationships/customXml" Target="../ink/ink4262.xml"/><Relationship Id="rId248" Type="http://schemas.openxmlformats.org/officeDocument/2006/relationships/customXml" Target="../ink/ink4283.xml"/><Relationship Id="rId12" Type="http://schemas.openxmlformats.org/officeDocument/2006/relationships/customXml" Target="../ink/ink4165.xml"/><Relationship Id="rId108" Type="http://schemas.openxmlformats.org/officeDocument/2006/relationships/customXml" Target="../ink/ink4213.xml"/><Relationship Id="rId315" Type="http://schemas.openxmlformats.org/officeDocument/2006/relationships/image" Target="../media/image4269.png"/><Relationship Id="rId54" Type="http://schemas.openxmlformats.org/officeDocument/2006/relationships/customXml" Target="../ink/ink4186.xml"/><Relationship Id="rId96" Type="http://schemas.openxmlformats.org/officeDocument/2006/relationships/customXml" Target="../ink/ink4207.xml"/><Relationship Id="rId161" Type="http://schemas.openxmlformats.org/officeDocument/2006/relationships/image" Target="../media/image4192.png"/><Relationship Id="rId217" Type="http://schemas.openxmlformats.org/officeDocument/2006/relationships/image" Target="../media/image4220.png"/><Relationship Id="rId259" Type="http://schemas.openxmlformats.org/officeDocument/2006/relationships/image" Target="../media/image4241.png"/><Relationship Id="rId23" Type="http://schemas.openxmlformats.org/officeDocument/2006/relationships/image" Target="../media/image4123.png"/><Relationship Id="rId119" Type="http://schemas.openxmlformats.org/officeDocument/2006/relationships/image" Target="../media/image4171.png"/><Relationship Id="rId270" Type="http://schemas.openxmlformats.org/officeDocument/2006/relationships/customXml" Target="../ink/ink4294.xml"/><Relationship Id="rId326" Type="http://schemas.openxmlformats.org/officeDocument/2006/relationships/customXml" Target="../ink/ink4322.xml"/><Relationship Id="rId65" Type="http://schemas.openxmlformats.org/officeDocument/2006/relationships/image" Target="../media/image4144.png"/><Relationship Id="rId130" Type="http://schemas.openxmlformats.org/officeDocument/2006/relationships/customXml" Target="../ink/ink4224.xml"/><Relationship Id="rId172" Type="http://schemas.openxmlformats.org/officeDocument/2006/relationships/customXml" Target="../ink/ink4245.xml"/><Relationship Id="rId228" Type="http://schemas.openxmlformats.org/officeDocument/2006/relationships/customXml" Target="../ink/ink4273.xml"/><Relationship Id="rId281" Type="http://schemas.openxmlformats.org/officeDocument/2006/relationships/image" Target="../media/image4252.png"/><Relationship Id="rId337" Type="http://schemas.openxmlformats.org/officeDocument/2006/relationships/image" Target="../media/image4280.png"/><Relationship Id="rId34" Type="http://schemas.openxmlformats.org/officeDocument/2006/relationships/customXml" Target="../ink/ink4176.xml"/><Relationship Id="rId76" Type="http://schemas.openxmlformats.org/officeDocument/2006/relationships/customXml" Target="../ink/ink4197.xml"/><Relationship Id="rId141" Type="http://schemas.openxmlformats.org/officeDocument/2006/relationships/image" Target="../media/image4182.png"/><Relationship Id="rId7" Type="http://schemas.openxmlformats.org/officeDocument/2006/relationships/image" Target="../media/image4115.png"/><Relationship Id="rId183" Type="http://schemas.openxmlformats.org/officeDocument/2006/relationships/image" Target="../media/image4203.png"/><Relationship Id="rId239" Type="http://schemas.openxmlformats.org/officeDocument/2006/relationships/image" Target="../media/image4231.png"/><Relationship Id="rId250" Type="http://schemas.openxmlformats.org/officeDocument/2006/relationships/customXml" Target="../ink/ink4284.xml"/><Relationship Id="rId292" Type="http://schemas.openxmlformats.org/officeDocument/2006/relationships/customXml" Target="../ink/ink4305.xml"/><Relationship Id="rId306" Type="http://schemas.openxmlformats.org/officeDocument/2006/relationships/customXml" Target="../ink/ink4312.xml"/><Relationship Id="rId45" Type="http://schemas.openxmlformats.org/officeDocument/2006/relationships/image" Target="../media/image4134.png"/><Relationship Id="rId87" Type="http://schemas.openxmlformats.org/officeDocument/2006/relationships/image" Target="../media/image4155.png"/><Relationship Id="rId110" Type="http://schemas.openxmlformats.org/officeDocument/2006/relationships/customXml" Target="../ink/ink4214.xml"/><Relationship Id="rId348" Type="http://schemas.openxmlformats.org/officeDocument/2006/relationships/customXml" Target="../ink/ink4333.xml"/><Relationship Id="rId152" Type="http://schemas.openxmlformats.org/officeDocument/2006/relationships/customXml" Target="../ink/ink4235.xml"/><Relationship Id="rId194" Type="http://schemas.openxmlformats.org/officeDocument/2006/relationships/customXml" Target="../ink/ink4256.xml"/><Relationship Id="rId208" Type="http://schemas.openxmlformats.org/officeDocument/2006/relationships/customXml" Target="../ink/ink4263.xml"/><Relationship Id="rId261" Type="http://schemas.openxmlformats.org/officeDocument/2006/relationships/image" Target="../media/image4242.png"/><Relationship Id="rId14" Type="http://schemas.openxmlformats.org/officeDocument/2006/relationships/customXml" Target="../ink/ink4166.xml"/><Relationship Id="rId56" Type="http://schemas.openxmlformats.org/officeDocument/2006/relationships/customXml" Target="../ink/ink4187.xml"/><Relationship Id="rId317" Type="http://schemas.openxmlformats.org/officeDocument/2006/relationships/image" Target="../media/image4270.png"/><Relationship Id="rId8" Type="http://schemas.openxmlformats.org/officeDocument/2006/relationships/customXml" Target="../ink/ink4163.xml"/><Relationship Id="rId98" Type="http://schemas.openxmlformats.org/officeDocument/2006/relationships/customXml" Target="../ink/ink4208.xml"/><Relationship Id="rId121" Type="http://schemas.openxmlformats.org/officeDocument/2006/relationships/image" Target="../media/image4172.png"/><Relationship Id="rId142" Type="http://schemas.openxmlformats.org/officeDocument/2006/relationships/customXml" Target="../ink/ink4230.xml"/><Relationship Id="rId163" Type="http://schemas.openxmlformats.org/officeDocument/2006/relationships/image" Target="../media/image4193.png"/><Relationship Id="rId184" Type="http://schemas.openxmlformats.org/officeDocument/2006/relationships/customXml" Target="../ink/ink4251.xml"/><Relationship Id="rId219" Type="http://schemas.openxmlformats.org/officeDocument/2006/relationships/image" Target="../media/image4221.png"/><Relationship Id="rId230" Type="http://schemas.openxmlformats.org/officeDocument/2006/relationships/customXml" Target="../ink/ink4274.xml"/><Relationship Id="rId251" Type="http://schemas.openxmlformats.org/officeDocument/2006/relationships/image" Target="../media/image4237.png"/><Relationship Id="rId25" Type="http://schemas.openxmlformats.org/officeDocument/2006/relationships/image" Target="../media/image4124.png"/><Relationship Id="rId46" Type="http://schemas.openxmlformats.org/officeDocument/2006/relationships/customXml" Target="../ink/ink4182.xml"/><Relationship Id="rId67" Type="http://schemas.openxmlformats.org/officeDocument/2006/relationships/image" Target="../media/image4145.png"/><Relationship Id="rId272" Type="http://schemas.openxmlformats.org/officeDocument/2006/relationships/customXml" Target="../ink/ink4295.xml"/><Relationship Id="rId293" Type="http://schemas.openxmlformats.org/officeDocument/2006/relationships/image" Target="../media/image4258.png"/><Relationship Id="rId307" Type="http://schemas.openxmlformats.org/officeDocument/2006/relationships/image" Target="../media/image4265.png"/><Relationship Id="rId328" Type="http://schemas.openxmlformats.org/officeDocument/2006/relationships/customXml" Target="../ink/ink4323.xml"/><Relationship Id="rId349" Type="http://schemas.openxmlformats.org/officeDocument/2006/relationships/image" Target="../media/image4286.png"/><Relationship Id="rId88" Type="http://schemas.openxmlformats.org/officeDocument/2006/relationships/customXml" Target="../ink/ink4203.xml"/><Relationship Id="rId111" Type="http://schemas.openxmlformats.org/officeDocument/2006/relationships/image" Target="../media/image4167.png"/><Relationship Id="rId132" Type="http://schemas.openxmlformats.org/officeDocument/2006/relationships/customXml" Target="../ink/ink4225.xml"/><Relationship Id="rId153" Type="http://schemas.openxmlformats.org/officeDocument/2006/relationships/image" Target="../media/image4188.png"/><Relationship Id="rId174" Type="http://schemas.openxmlformats.org/officeDocument/2006/relationships/customXml" Target="../ink/ink4246.xml"/><Relationship Id="rId195" Type="http://schemas.openxmlformats.org/officeDocument/2006/relationships/image" Target="../media/image4209.png"/><Relationship Id="rId209" Type="http://schemas.openxmlformats.org/officeDocument/2006/relationships/image" Target="../media/image4216.png"/><Relationship Id="rId220" Type="http://schemas.openxmlformats.org/officeDocument/2006/relationships/customXml" Target="../ink/ink4269.xml"/><Relationship Id="rId241" Type="http://schemas.openxmlformats.org/officeDocument/2006/relationships/image" Target="../media/image4232.png"/><Relationship Id="rId15" Type="http://schemas.openxmlformats.org/officeDocument/2006/relationships/image" Target="../media/image4119.png"/><Relationship Id="rId36" Type="http://schemas.openxmlformats.org/officeDocument/2006/relationships/customXml" Target="../ink/ink4177.xml"/><Relationship Id="rId57" Type="http://schemas.openxmlformats.org/officeDocument/2006/relationships/image" Target="../media/image4140.png"/><Relationship Id="rId262" Type="http://schemas.openxmlformats.org/officeDocument/2006/relationships/customXml" Target="../ink/ink4290.xml"/><Relationship Id="rId283" Type="http://schemas.openxmlformats.org/officeDocument/2006/relationships/image" Target="../media/image4253.png"/><Relationship Id="rId318" Type="http://schemas.openxmlformats.org/officeDocument/2006/relationships/customXml" Target="../ink/ink4318.xml"/><Relationship Id="rId339" Type="http://schemas.openxmlformats.org/officeDocument/2006/relationships/image" Target="../media/image4281.png"/><Relationship Id="rId78" Type="http://schemas.openxmlformats.org/officeDocument/2006/relationships/customXml" Target="../ink/ink4198.xml"/><Relationship Id="rId99" Type="http://schemas.openxmlformats.org/officeDocument/2006/relationships/image" Target="../media/image4161.png"/><Relationship Id="rId101" Type="http://schemas.openxmlformats.org/officeDocument/2006/relationships/image" Target="../media/image4162.png"/><Relationship Id="rId122" Type="http://schemas.openxmlformats.org/officeDocument/2006/relationships/customXml" Target="../ink/ink4220.xml"/><Relationship Id="rId143" Type="http://schemas.openxmlformats.org/officeDocument/2006/relationships/image" Target="../media/image4183.png"/><Relationship Id="rId164" Type="http://schemas.openxmlformats.org/officeDocument/2006/relationships/customXml" Target="../ink/ink4241.xml"/><Relationship Id="rId185" Type="http://schemas.openxmlformats.org/officeDocument/2006/relationships/image" Target="../media/image4204.png"/><Relationship Id="rId350" Type="http://schemas.openxmlformats.org/officeDocument/2006/relationships/customXml" Target="../ink/ink4334.xml"/><Relationship Id="rId9" Type="http://schemas.openxmlformats.org/officeDocument/2006/relationships/image" Target="../media/image4116.png"/><Relationship Id="rId210" Type="http://schemas.openxmlformats.org/officeDocument/2006/relationships/customXml" Target="../ink/ink4264.xml"/><Relationship Id="rId26" Type="http://schemas.openxmlformats.org/officeDocument/2006/relationships/customXml" Target="../ink/ink4172.xml"/><Relationship Id="rId231" Type="http://schemas.openxmlformats.org/officeDocument/2006/relationships/image" Target="../media/image4227.png"/><Relationship Id="rId252" Type="http://schemas.openxmlformats.org/officeDocument/2006/relationships/customXml" Target="../ink/ink4285.xml"/><Relationship Id="rId273" Type="http://schemas.openxmlformats.org/officeDocument/2006/relationships/image" Target="../media/image4248.png"/><Relationship Id="rId294" Type="http://schemas.openxmlformats.org/officeDocument/2006/relationships/customXml" Target="../ink/ink4306.xml"/><Relationship Id="rId308" Type="http://schemas.openxmlformats.org/officeDocument/2006/relationships/customXml" Target="../ink/ink4313.xml"/><Relationship Id="rId329" Type="http://schemas.openxmlformats.org/officeDocument/2006/relationships/image" Target="../media/image4276.png"/><Relationship Id="rId47" Type="http://schemas.openxmlformats.org/officeDocument/2006/relationships/image" Target="../media/image4135.png"/><Relationship Id="rId68" Type="http://schemas.openxmlformats.org/officeDocument/2006/relationships/customXml" Target="../ink/ink4193.xml"/><Relationship Id="rId89" Type="http://schemas.openxmlformats.org/officeDocument/2006/relationships/image" Target="../media/image4156.png"/><Relationship Id="rId112" Type="http://schemas.openxmlformats.org/officeDocument/2006/relationships/customXml" Target="../ink/ink4215.xml"/><Relationship Id="rId133" Type="http://schemas.openxmlformats.org/officeDocument/2006/relationships/image" Target="../media/image4178.png"/><Relationship Id="rId154" Type="http://schemas.openxmlformats.org/officeDocument/2006/relationships/customXml" Target="../ink/ink4236.xml"/><Relationship Id="rId175" Type="http://schemas.openxmlformats.org/officeDocument/2006/relationships/image" Target="../media/image4199.png"/><Relationship Id="rId340" Type="http://schemas.openxmlformats.org/officeDocument/2006/relationships/customXml" Target="../ink/ink4329.xml"/><Relationship Id="rId196" Type="http://schemas.openxmlformats.org/officeDocument/2006/relationships/customXml" Target="../ink/ink4257.xml"/><Relationship Id="rId200" Type="http://schemas.openxmlformats.org/officeDocument/2006/relationships/customXml" Target="../ink/ink4259.xml"/><Relationship Id="rId16" Type="http://schemas.openxmlformats.org/officeDocument/2006/relationships/customXml" Target="../ink/ink4167.xml"/><Relationship Id="rId221" Type="http://schemas.openxmlformats.org/officeDocument/2006/relationships/image" Target="../media/image4222.png"/><Relationship Id="rId242" Type="http://schemas.openxmlformats.org/officeDocument/2006/relationships/customXml" Target="../ink/ink4280.xml"/><Relationship Id="rId263" Type="http://schemas.openxmlformats.org/officeDocument/2006/relationships/image" Target="../media/image4243.png"/><Relationship Id="rId284" Type="http://schemas.openxmlformats.org/officeDocument/2006/relationships/customXml" Target="../ink/ink4301.xml"/><Relationship Id="rId319" Type="http://schemas.openxmlformats.org/officeDocument/2006/relationships/image" Target="../media/image4271.png"/><Relationship Id="rId37" Type="http://schemas.openxmlformats.org/officeDocument/2006/relationships/image" Target="../media/image4130.png"/><Relationship Id="rId58" Type="http://schemas.openxmlformats.org/officeDocument/2006/relationships/customXml" Target="../ink/ink4188.xml"/><Relationship Id="rId79" Type="http://schemas.openxmlformats.org/officeDocument/2006/relationships/image" Target="../media/image4151.png"/><Relationship Id="rId102" Type="http://schemas.openxmlformats.org/officeDocument/2006/relationships/customXml" Target="../ink/ink4210.xml"/><Relationship Id="rId123" Type="http://schemas.openxmlformats.org/officeDocument/2006/relationships/image" Target="../media/image4173.png"/><Relationship Id="rId144" Type="http://schemas.openxmlformats.org/officeDocument/2006/relationships/customXml" Target="../ink/ink4231.xml"/><Relationship Id="rId330" Type="http://schemas.openxmlformats.org/officeDocument/2006/relationships/customXml" Target="../ink/ink4324.xml"/><Relationship Id="rId90" Type="http://schemas.openxmlformats.org/officeDocument/2006/relationships/customXml" Target="../ink/ink4204.xml"/><Relationship Id="rId165" Type="http://schemas.openxmlformats.org/officeDocument/2006/relationships/image" Target="../media/image4194.png"/><Relationship Id="rId186" Type="http://schemas.openxmlformats.org/officeDocument/2006/relationships/customXml" Target="../ink/ink4252.xml"/><Relationship Id="rId351" Type="http://schemas.openxmlformats.org/officeDocument/2006/relationships/image" Target="../media/image4287.png"/><Relationship Id="rId211" Type="http://schemas.openxmlformats.org/officeDocument/2006/relationships/image" Target="../media/image4217.png"/><Relationship Id="rId232" Type="http://schemas.openxmlformats.org/officeDocument/2006/relationships/customXml" Target="../ink/ink4275.xml"/><Relationship Id="rId253" Type="http://schemas.openxmlformats.org/officeDocument/2006/relationships/image" Target="../media/image4238.png"/><Relationship Id="rId274" Type="http://schemas.openxmlformats.org/officeDocument/2006/relationships/customXml" Target="../ink/ink4296.xml"/><Relationship Id="rId295" Type="http://schemas.openxmlformats.org/officeDocument/2006/relationships/image" Target="../media/image4259.png"/><Relationship Id="rId309" Type="http://schemas.openxmlformats.org/officeDocument/2006/relationships/image" Target="../media/image4266.png"/><Relationship Id="rId27" Type="http://schemas.openxmlformats.org/officeDocument/2006/relationships/image" Target="../media/image4125.png"/><Relationship Id="rId48" Type="http://schemas.openxmlformats.org/officeDocument/2006/relationships/customXml" Target="../ink/ink4183.xml"/><Relationship Id="rId69" Type="http://schemas.openxmlformats.org/officeDocument/2006/relationships/image" Target="../media/image4146.png"/><Relationship Id="rId113" Type="http://schemas.openxmlformats.org/officeDocument/2006/relationships/image" Target="../media/image4168.png"/><Relationship Id="rId134" Type="http://schemas.openxmlformats.org/officeDocument/2006/relationships/customXml" Target="../ink/ink4226.xml"/><Relationship Id="rId320" Type="http://schemas.openxmlformats.org/officeDocument/2006/relationships/customXml" Target="../ink/ink4319.xml"/><Relationship Id="rId80" Type="http://schemas.openxmlformats.org/officeDocument/2006/relationships/customXml" Target="../ink/ink4199.xml"/><Relationship Id="rId155" Type="http://schemas.openxmlformats.org/officeDocument/2006/relationships/image" Target="../media/image4189.png"/><Relationship Id="rId176" Type="http://schemas.openxmlformats.org/officeDocument/2006/relationships/customXml" Target="../ink/ink4247.xml"/><Relationship Id="rId197" Type="http://schemas.openxmlformats.org/officeDocument/2006/relationships/image" Target="../media/image4210.png"/><Relationship Id="rId341" Type="http://schemas.openxmlformats.org/officeDocument/2006/relationships/image" Target="../media/image4282.png"/><Relationship Id="rId201" Type="http://schemas.openxmlformats.org/officeDocument/2006/relationships/image" Target="../media/image4212.png"/><Relationship Id="rId222" Type="http://schemas.openxmlformats.org/officeDocument/2006/relationships/customXml" Target="../ink/ink4270.xml"/><Relationship Id="rId243" Type="http://schemas.openxmlformats.org/officeDocument/2006/relationships/image" Target="../media/image4233.png"/><Relationship Id="rId264" Type="http://schemas.openxmlformats.org/officeDocument/2006/relationships/customXml" Target="../ink/ink4291.xml"/><Relationship Id="rId285" Type="http://schemas.openxmlformats.org/officeDocument/2006/relationships/image" Target="../media/image4254.png"/><Relationship Id="rId17" Type="http://schemas.openxmlformats.org/officeDocument/2006/relationships/image" Target="../media/image4120.png"/><Relationship Id="rId38" Type="http://schemas.openxmlformats.org/officeDocument/2006/relationships/customXml" Target="../ink/ink4178.xml"/><Relationship Id="rId59" Type="http://schemas.openxmlformats.org/officeDocument/2006/relationships/image" Target="../media/image4141.png"/><Relationship Id="rId103" Type="http://schemas.openxmlformats.org/officeDocument/2006/relationships/image" Target="../media/image4163.png"/><Relationship Id="rId124" Type="http://schemas.openxmlformats.org/officeDocument/2006/relationships/customXml" Target="../ink/ink4221.xml"/><Relationship Id="rId310" Type="http://schemas.openxmlformats.org/officeDocument/2006/relationships/customXml" Target="../ink/ink4314.xml"/><Relationship Id="rId70" Type="http://schemas.openxmlformats.org/officeDocument/2006/relationships/customXml" Target="../ink/ink4194.xml"/><Relationship Id="rId91" Type="http://schemas.openxmlformats.org/officeDocument/2006/relationships/image" Target="../media/image4157.png"/><Relationship Id="rId145" Type="http://schemas.openxmlformats.org/officeDocument/2006/relationships/image" Target="../media/image4184.png"/><Relationship Id="rId166" Type="http://schemas.openxmlformats.org/officeDocument/2006/relationships/customXml" Target="../ink/ink4242.xml"/><Relationship Id="rId187" Type="http://schemas.openxmlformats.org/officeDocument/2006/relationships/image" Target="../media/image4205.png"/><Relationship Id="rId331" Type="http://schemas.openxmlformats.org/officeDocument/2006/relationships/image" Target="../media/image427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65.xml"/><Relationship Id="rId233" Type="http://schemas.openxmlformats.org/officeDocument/2006/relationships/image" Target="../media/image4228.png"/><Relationship Id="rId254" Type="http://schemas.openxmlformats.org/officeDocument/2006/relationships/customXml" Target="../ink/ink4286.xml"/><Relationship Id="rId28" Type="http://schemas.openxmlformats.org/officeDocument/2006/relationships/customXml" Target="../ink/ink4173.xml"/><Relationship Id="rId49" Type="http://schemas.openxmlformats.org/officeDocument/2006/relationships/image" Target="../media/image4136.png"/><Relationship Id="rId114" Type="http://schemas.openxmlformats.org/officeDocument/2006/relationships/customXml" Target="../ink/ink4216.xml"/><Relationship Id="rId275" Type="http://schemas.openxmlformats.org/officeDocument/2006/relationships/image" Target="../media/image4249.png"/><Relationship Id="rId296" Type="http://schemas.openxmlformats.org/officeDocument/2006/relationships/customXml" Target="../ink/ink4307.xml"/><Relationship Id="rId300" Type="http://schemas.openxmlformats.org/officeDocument/2006/relationships/customXml" Target="../ink/ink4309.xml"/><Relationship Id="rId60" Type="http://schemas.openxmlformats.org/officeDocument/2006/relationships/customXml" Target="../ink/ink4189.xml"/><Relationship Id="rId81" Type="http://schemas.openxmlformats.org/officeDocument/2006/relationships/image" Target="../media/image4152.png"/><Relationship Id="rId135" Type="http://schemas.openxmlformats.org/officeDocument/2006/relationships/image" Target="../media/image4179.png"/><Relationship Id="rId156" Type="http://schemas.openxmlformats.org/officeDocument/2006/relationships/customXml" Target="../ink/ink4237.xml"/><Relationship Id="rId177" Type="http://schemas.openxmlformats.org/officeDocument/2006/relationships/image" Target="../media/image4200.png"/><Relationship Id="rId198" Type="http://schemas.openxmlformats.org/officeDocument/2006/relationships/customXml" Target="../ink/ink4258.xml"/><Relationship Id="rId321" Type="http://schemas.openxmlformats.org/officeDocument/2006/relationships/image" Target="../media/image4272.png"/><Relationship Id="rId342" Type="http://schemas.openxmlformats.org/officeDocument/2006/relationships/customXml" Target="../ink/ink4330.xml"/><Relationship Id="rId202" Type="http://schemas.openxmlformats.org/officeDocument/2006/relationships/customXml" Target="../ink/ink4260.xml"/><Relationship Id="rId223" Type="http://schemas.openxmlformats.org/officeDocument/2006/relationships/image" Target="../media/image4223.png"/><Relationship Id="rId244" Type="http://schemas.openxmlformats.org/officeDocument/2006/relationships/customXml" Target="../ink/ink4281.xml"/><Relationship Id="rId18" Type="http://schemas.openxmlformats.org/officeDocument/2006/relationships/customXml" Target="../ink/ink4168.xml"/><Relationship Id="rId39" Type="http://schemas.openxmlformats.org/officeDocument/2006/relationships/image" Target="../media/image4131.png"/><Relationship Id="rId265" Type="http://schemas.openxmlformats.org/officeDocument/2006/relationships/image" Target="../media/image4244.png"/><Relationship Id="rId286" Type="http://schemas.openxmlformats.org/officeDocument/2006/relationships/customXml" Target="../ink/ink4302.xml"/><Relationship Id="rId50" Type="http://schemas.openxmlformats.org/officeDocument/2006/relationships/customXml" Target="../ink/ink4184.xml"/><Relationship Id="rId104" Type="http://schemas.openxmlformats.org/officeDocument/2006/relationships/customXml" Target="../ink/ink4211.xml"/><Relationship Id="rId125" Type="http://schemas.openxmlformats.org/officeDocument/2006/relationships/image" Target="../media/image4174.png"/><Relationship Id="rId146" Type="http://schemas.openxmlformats.org/officeDocument/2006/relationships/customXml" Target="../ink/ink4232.xml"/><Relationship Id="rId167" Type="http://schemas.openxmlformats.org/officeDocument/2006/relationships/image" Target="../media/image4195.png"/><Relationship Id="rId188" Type="http://schemas.openxmlformats.org/officeDocument/2006/relationships/customXml" Target="../ink/ink4253.xml"/><Relationship Id="rId311" Type="http://schemas.openxmlformats.org/officeDocument/2006/relationships/image" Target="../media/image4267.png"/><Relationship Id="rId332" Type="http://schemas.openxmlformats.org/officeDocument/2006/relationships/customXml" Target="../ink/ink4325.xml"/><Relationship Id="rId71" Type="http://schemas.openxmlformats.org/officeDocument/2006/relationships/image" Target="../media/image4147.png"/><Relationship Id="rId92" Type="http://schemas.openxmlformats.org/officeDocument/2006/relationships/customXml" Target="../ink/ink4205.xml"/><Relationship Id="rId213" Type="http://schemas.openxmlformats.org/officeDocument/2006/relationships/image" Target="../media/image4218.png"/><Relationship Id="rId234" Type="http://schemas.openxmlformats.org/officeDocument/2006/relationships/customXml" Target="../ink/ink4276.xml"/><Relationship Id="rId2" Type="http://schemas.openxmlformats.org/officeDocument/2006/relationships/customXml" Target="../ink/ink4160.xml"/><Relationship Id="rId29" Type="http://schemas.openxmlformats.org/officeDocument/2006/relationships/image" Target="../media/image4126.png"/><Relationship Id="rId255" Type="http://schemas.openxmlformats.org/officeDocument/2006/relationships/image" Target="../media/image4239.png"/><Relationship Id="rId276" Type="http://schemas.openxmlformats.org/officeDocument/2006/relationships/customXml" Target="../ink/ink4297.xml"/><Relationship Id="rId297" Type="http://schemas.openxmlformats.org/officeDocument/2006/relationships/image" Target="../media/image4260.png"/><Relationship Id="rId40" Type="http://schemas.openxmlformats.org/officeDocument/2006/relationships/customXml" Target="../ink/ink4179.xml"/><Relationship Id="rId115" Type="http://schemas.openxmlformats.org/officeDocument/2006/relationships/image" Target="../media/image4169.png"/><Relationship Id="rId136" Type="http://schemas.openxmlformats.org/officeDocument/2006/relationships/customXml" Target="../ink/ink4227.xml"/><Relationship Id="rId157" Type="http://schemas.openxmlformats.org/officeDocument/2006/relationships/image" Target="../media/image4190.png"/><Relationship Id="rId178" Type="http://schemas.openxmlformats.org/officeDocument/2006/relationships/customXml" Target="../ink/ink4248.xml"/><Relationship Id="rId301" Type="http://schemas.openxmlformats.org/officeDocument/2006/relationships/image" Target="../media/image4262.png"/><Relationship Id="rId322" Type="http://schemas.openxmlformats.org/officeDocument/2006/relationships/customXml" Target="../ink/ink4320.xml"/><Relationship Id="rId343" Type="http://schemas.openxmlformats.org/officeDocument/2006/relationships/image" Target="../media/image4283.png"/><Relationship Id="rId61" Type="http://schemas.openxmlformats.org/officeDocument/2006/relationships/image" Target="../media/image4142.png"/><Relationship Id="rId82" Type="http://schemas.openxmlformats.org/officeDocument/2006/relationships/customXml" Target="../ink/ink4200.xml"/><Relationship Id="rId199" Type="http://schemas.openxmlformats.org/officeDocument/2006/relationships/image" Target="../media/image4211.png"/><Relationship Id="rId203" Type="http://schemas.openxmlformats.org/officeDocument/2006/relationships/image" Target="../media/image4213.png"/><Relationship Id="rId19" Type="http://schemas.openxmlformats.org/officeDocument/2006/relationships/image" Target="../media/image4121.png"/><Relationship Id="rId224" Type="http://schemas.openxmlformats.org/officeDocument/2006/relationships/customXml" Target="../ink/ink4271.xml"/><Relationship Id="rId245" Type="http://schemas.openxmlformats.org/officeDocument/2006/relationships/image" Target="../media/image4234.png"/><Relationship Id="rId266" Type="http://schemas.openxmlformats.org/officeDocument/2006/relationships/customXml" Target="../ink/ink4292.xml"/><Relationship Id="rId287" Type="http://schemas.openxmlformats.org/officeDocument/2006/relationships/image" Target="../media/image4255.png"/><Relationship Id="rId30" Type="http://schemas.openxmlformats.org/officeDocument/2006/relationships/customXml" Target="../ink/ink4174.xml"/><Relationship Id="rId105" Type="http://schemas.openxmlformats.org/officeDocument/2006/relationships/image" Target="../media/image4164.png"/><Relationship Id="rId126" Type="http://schemas.openxmlformats.org/officeDocument/2006/relationships/customXml" Target="../ink/ink4222.xml"/><Relationship Id="rId147" Type="http://schemas.openxmlformats.org/officeDocument/2006/relationships/image" Target="../media/image4185.png"/><Relationship Id="rId168" Type="http://schemas.openxmlformats.org/officeDocument/2006/relationships/customXml" Target="../ink/ink4243.xml"/><Relationship Id="rId312" Type="http://schemas.openxmlformats.org/officeDocument/2006/relationships/customXml" Target="../ink/ink4315.xml"/><Relationship Id="rId333" Type="http://schemas.openxmlformats.org/officeDocument/2006/relationships/image" Target="../media/image4278.png"/><Relationship Id="rId51" Type="http://schemas.openxmlformats.org/officeDocument/2006/relationships/image" Target="../media/image4137.png"/><Relationship Id="rId72" Type="http://schemas.openxmlformats.org/officeDocument/2006/relationships/customXml" Target="../ink/ink4195.xml"/><Relationship Id="rId93" Type="http://schemas.openxmlformats.org/officeDocument/2006/relationships/image" Target="../media/image4158.png"/><Relationship Id="rId189" Type="http://schemas.openxmlformats.org/officeDocument/2006/relationships/image" Target="../media/image4206.png"/><Relationship Id="rId3" Type="http://schemas.openxmlformats.org/officeDocument/2006/relationships/image" Target="../media/image4113.png"/><Relationship Id="rId214" Type="http://schemas.openxmlformats.org/officeDocument/2006/relationships/customXml" Target="../ink/ink4266.xml"/><Relationship Id="rId235" Type="http://schemas.openxmlformats.org/officeDocument/2006/relationships/image" Target="../media/image4229.png"/><Relationship Id="rId256" Type="http://schemas.openxmlformats.org/officeDocument/2006/relationships/customXml" Target="../ink/ink4287.xml"/><Relationship Id="rId277" Type="http://schemas.openxmlformats.org/officeDocument/2006/relationships/image" Target="../media/image4250.png"/><Relationship Id="rId298" Type="http://schemas.openxmlformats.org/officeDocument/2006/relationships/customXml" Target="../ink/ink4308.xml"/><Relationship Id="rId116" Type="http://schemas.openxmlformats.org/officeDocument/2006/relationships/customXml" Target="../ink/ink4217.xml"/><Relationship Id="rId137" Type="http://schemas.openxmlformats.org/officeDocument/2006/relationships/image" Target="../media/image4180.png"/><Relationship Id="rId158" Type="http://schemas.openxmlformats.org/officeDocument/2006/relationships/customXml" Target="../ink/ink4238.xml"/><Relationship Id="rId302" Type="http://schemas.openxmlformats.org/officeDocument/2006/relationships/customXml" Target="../ink/ink4310.xml"/><Relationship Id="rId323" Type="http://schemas.openxmlformats.org/officeDocument/2006/relationships/image" Target="../media/image4273.png"/><Relationship Id="rId344" Type="http://schemas.openxmlformats.org/officeDocument/2006/relationships/customXml" Target="../ink/ink4331.xml"/><Relationship Id="rId20" Type="http://schemas.openxmlformats.org/officeDocument/2006/relationships/customXml" Target="../ink/ink4169.xml"/><Relationship Id="rId41" Type="http://schemas.openxmlformats.org/officeDocument/2006/relationships/image" Target="../media/image4132.png"/><Relationship Id="rId62" Type="http://schemas.openxmlformats.org/officeDocument/2006/relationships/customXml" Target="../ink/ink4190.xml"/><Relationship Id="rId83" Type="http://schemas.openxmlformats.org/officeDocument/2006/relationships/image" Target="../media/image4153.png"/><Relationship Id="rId179" Type="http://schemas.openxmlformats.org/officeDocument/2006/relationships/image" Target="../media/image4201.png"/><Relationship Id="rId190" Type="http://schemas.openxmlformats.org/officeDocument/2006/relationships/customXml" Target="../ink/ink4254.xml"/><Relationship Id="rId204" Type="http://schemas.openxmlformats.org/officeDocument/2006/relationships/customXml" Target="../ink/ink4261.xml"/><Relationship Id="rId225" Type="http://schemas.openxmlformats.org/officeDocument/2006/relationships/image" Target="../media/image4224.png"/><Relationship Id="rId246" Type="http://schemas.openxmlformats.org/officeDocument/2006/relationships/customXml" Target="../ink/ink4282.xml"/><Relationship Id="rId267" Type="http://schemas.openxmlformats.org/officeDocument/2006/relationships/image" Target="../media/image4245.png"/><Relationship Id="rId288" Type="http://schemas.openxmlformats.org/officeDocument/2006/relationships/customXml" Target="../ink/ink4303.xml"/><Relationship Id="rId106" Type="http://schemas.openxmlformats.org/officeDocument/2006/relationships/customXml" Target="../ink/ink4212.xml"/><Relationship Id="rId127" Type="http://schemas.openxmlformats.org/officeDocument/2006/relationships/image" Target="../media/image4175.png"/><Relationship Id="rId313" Type="http://schemas.openxmlformats.org/officeDocument/2006/relationships/image" Target="../media/image4268.png"/><Relationship Id="rId10" Type="http://schemas.openxmlformats.org/officeDocument/2006/relationships/customXml" Target="../ink/ink4164.xml"/><Relationship Id="rId31" Type="http://schemas.openxmlformats.org/officeDocument/2006/relationships/image" Target="../media/image4127.png"/><Relationship Id="rId52" Type="http://schemas.openxmlformats.org/officeDocument/2006/relationships/customXml" Target="../ink/ink4185.xml"/><Relationship Id="rId73" Type="http://schemas.openxmlformats.org/officeDocument/2006/relationships/image" Target="../media/image4148.png"/><Relationship Id="rId94" Type="http://schemas.openxmlformats.org/officeDocument/2006/relationships/customXml" Target="../ink/ink4206.xml"/><Relationship Id="rId148" Type="http://schemas.openxmlformats.org/officeDocument/2006/relationships/customXml" Target="../ink/ink4233.xml"/><Relationship Id="rId169" Type="http://schemas.openxmlformats.org/officeDocument/2006/relationships/image" Target="../media/image4196.png"/><Relationship Id="rId334" Type="http://schemas.openxmlformats.org/officeDocument/2006/relationships/customXml" Target="../ink/ink4326.xml"/><Relationship Id="rId4" Type="http://schemas.openxmlformats.org/officeDocument/2006/relationships/customXml" Target="../ink/ink4161.xml"/><Relationship Id="rId180" Type="http://schemas.openxmlformats.org/officeDocument/2006/relationships/customXml" Target="../ink/ink4249.xml"/><Relationship Id="rId215" Type="http://schemas.openxmlformats.org/officeDocument/2006/relationships/image" Target="../media/image4219.png"/><Relationship Id="rId236" Type="http://schemas.openxmlformats.org/officeDocument/2006/relationships/customXml" Target="../ink/ink4277.xml"/><Relationship Id="rId257" Type="http://schemas.openxmlformats.org/officeDocument/2006/relationships/image" Target="../media/image4240.png"/><Relationship Id="rId278" Type="http://schemas.openxmlformats.org/officeDocument/2006/relationships/customXml" Target="../ink/ink4298.xml"/><Relationship Id="rId303" Type="http://schemas.openxmlformats.org/officeDocument/2006/relationships/image" Target="../media/image4263.png"/><Relationship Id="rId42" Type="http://schemas.openxmlformats.org/officeDocument/2006/relationships/customXml" Target="../ink/ink4180.xml"/><Relationship Id="rId84" Type="http://schemas.openxmlformats.org/officeDocument/2006/relationships/customXml" Target="../ink/ink4201.xml"/><Relationship Id="rId138" Type="http://schemas.openxmlformats.org/officeDocument/2006/relationships/customXml" Target="../ink/ink4228.xml"/><Relationship Id="rId345" Type="http://schemas.openxmlformats.org/officeDocument/2006/relationships/image" Target="../media/image4284.png"/><Relationship Id="rId191" Type="http://schemas.openxmlformats.org/officeDocument/2006/relationships/image" Target="../media/image4207.png"/><Relationship Id="rId205" Type="http://schemas.openxmlformats.org/officeDocument/2006/relationships/image" Target="../media/image4214.png"/><Relationship Id="rId247" Type="http://schemas.openxmlformats.org/officeDocument/2006/relationships/image" Target="../media/image4235.png"/><Relationship Id="rId107" Type="http://schemas.openxmlformats.org/officeDocument/2006/relationships/image" Target="../media/image4165.png"/><Relationship Id="rId289" Type="http://schemas.openxmlformats.org/officeDocument/2006/relationships/image" Target="../media/image4256.png"/><Relationship Id="rId11" Type="http://schemas.openxmlformats.org/officeDocument/2006/relationships/image" Target="../media/image4117.png"/><Relationship Id="rId53" Type="http://schemas.openxmlformats.org/officeDocument/2006/relationships/image" Target="../media/image4138.png"/><Relationship Id="rId149" Type="http://schemas.openxmlformats.org/officeDocument/2006/relationships/image" Target="../media/image4186.png"/><Relationship Id="rId314" Type="http://schemas.openxmlformats.org/officeDocument/2006/relationships/customXml" Target="../ink/ink4316.xml"/><Relationship Id="rId95" Type="http://schemas.openxmlformats.org/officeDocument/2006/relationships/image" Target="../media/image4159.png"/><Relationship Id="rId160" Type="http://schemas.openxmlformats.org/officeDocument/2006/relationships/customXml" Target="../ink/ink4239.xml"/><Relationship Id="rId216" Type="http://schemas.openxmlformats.org/officeDocument/2006/relationships/customXml" Target="../ink/ink4267.xml"/><Relationship Id="rId258" Type="http://schemas.openxmlformats.org/officeDocument/2006/relationships/customXml" Target="../ink/ink4288.xml"/><Relationship Id="rId22" Type="http://schemas.openxmlformats.org/officeDocument/2006/relationships/customXml" Target="../ink/ink4170.xml"/><Relationship Id="rId64" Type="http://schemas.openxmlformats.org/officeDocument/2006/relationships/customXml" Target="../ink/ink4191.xml"/><Relationship Id="rId118" Type="http://schemas.openxmlformats.org/officeDocument/2006/relationships/customXml" Target="../ink/ink4218.xml"/><Relationship Id="rId325" Type="http://schemas.openxmlformats.org/officeDocument/2006/relationships/image" Target="../media/image4274.png"/><Relationship Id="rId171" Type="http://schemas.openxmlformats.org/officeDocument/2006/relationships/image" Target="../media/image4197.png"/><Relationship Id="rId227" Type="http://schemas.openxmlformats.org/officeDocument/2006/relationships/image" Target="../media/image4225.png"/><Relationship Id="rId269" Type="http://schemas.openxmlformats.org/officeDocument/2006/relationships/image" Target="../media/image4246.png"/><Relationship Id="rId33" Type="http://schemas.openxmlformats.org/officeDocument/2006/relationships/image" Target="../media/image4128.png"/><Relationship Id="rId129" Type="http://schemas.openxmlformats.org/officeDocument/2006/relationships/image" Target="../media/image4176.png"/><Relationship Id="rId280" Type="http://schemas.openxmlformats.org/officeDocument/2006/relationships/customXml" Target="../ink/ink4299.xml"/><Relationship Id="rId336" Type="http://schemas.openxmlformats.org/officeDocument/2006/relationships/customXml" Target="../ink/ink4327.xml"/><Relationship Id="rId75" Type="http://schemas.openxmlformats.org/officeDocument/2006/relationships/image" Target="../media/image4149.png"/><Relationship Id="rId140" Type="http://schemas.openxmlformats.org/officeDocument/2006/relationships/customXml" Target="../ink/ink4229.xml"/><Relationship Id="rId182" Type="http://schemas.openxmlformats.org/officeDocument/2006/relationships/customXml" Target="../ink/ink4250.xml"/><Relationship Id="rId6" Type="http://schemas.openxmlformats.org/officeDocument/2006/relationships/customXml" Target="../ink/ink4162.xml"/><Relationship Id="rId238" Type="http://schemas.openxmlformats.org/officeDocument/2006/relationships/customXml" Target="../ink/ink4278.xml"/><Relationship Id="rId291" Type="http://schemas.openxmlformats.org/officeDocument/2006/relationships/image" Target="../media/image4257.png"/><Relationship Id="rId305" Type="http://schemas.openxmlformats.org/officeDocument/2006/relationships/image" Target="../media/image4264.png"/><Relationship Id="rId347" Type="http://schemas.openxmlformats.org/officeDocument/2006/relationships/image" Target="../media/image4285.png"/><Relationship Id="rId44" Type="http://schemas.openxmlformats.org/officeDocument/2006/relationships/customXml" Target="../ink/ink4181.xml"/><Relationship Id="rId86" Type="http://schemas.openxmlformats.org/officeDocument/2006/relationships/customXml" Target="../ink/ink4202.xml"/><Relationship Id="rId151" Type="http://schemas.openxmlformats.org/officeDocument/2006/relationships/image" Target="../media/image4187.png"/><Relationship Id="rId193" Type="http://schemas.openxmlformats.org/officeDocument/2006/relationships/image" Target="../media/image4208.png"/><Relationship Id="rId207" Type="http://schemas.openxmlformats.org/officeDocument/2006/relationships/image" Target="../media/image4215.png"/><Relationship Id="rId249" Type="http://schemas.openxmlformats.org/officeDocument/2006/relationships/image" Target="../media/image4236.png"/><Relationship Id="rId13" Type="http://schemas.openxmlformats.org/officeDocument/2006/relationships/image" Target="../media/image4118.png"/><Relationship Id="rId109" Type="http://schemas.openxmlformats.org/officeDocument/2006/relationships/image" Target="../media/image4166.png"/><Relationship Id="rId260" Type="http://schemas.openxmlformats.org/officeDocument/2006/relationships/customXml" Target="../ink/ink4289.xml"/><Relationship Id="rId316" Type="http://schemas.openxmlformats.org/officeDocument/2006/relationships/customXml" Target="../ink/ink4317.xml"/><Relationship Id="rId55" Type="http://schemas.openxmlformats.org/officeDocument/2006/relationships/image" Target="../media/image4139.png"/><Relationship Id="rId97" Type="http://schemas.openxmlformats.org/officeDocument/2006/relationships/image" Target="../media/image4160.png"/><Relationship Id="rId120" Type="http://schemas.openxmlformats.org/officeDocument/2006/relationships/customXml" Target="../ink/ink4219.xml"/><Relationship Id="rId162" Type="http://schemas.openxmlformats.org/officeDocument/2006/relationships/customXml" Target="../ink/ink4240.xml"/><Relationship Id="rId218" Type="http://schemas.openxmlformats.org/officeDocument/2006/relationships/customXml" Target="../ink/ink4268.xml"/><Relationship Id="rId271" Type="http://schemas.openxmlformats.org/officeDocument/2006/relationships/image" Target="../media/image4247.png"/><Relationship Id="rId24" Type="http://schemas.openxmlformats.org/officeDocument/2006/relationships/customXml" Target="../ink/ink4171.xml"/><Relationship Id="rId66" Type="http://schemas.openxmlformats.org/officeDocument/2006/relationships/customXml" Target="../ink/ink4192.xml"/><Relationship Id="rId131" Type="http://schemas.openxmlformats.org/officeDocument/2006/relationships/image" Target="../media/image4177.png"/><Relationship Id="rId327" Type="http://schemas.openxmlformats.org/officeDocument/2006/relationships/image" Target="../media/image4275.png"/><Relationship Id="rId173" Type="http://schemas.openxmlformats.org/officeDocument/2006/relationships/image" Target="../media/image4198.png"/><Relationship Id="rId229" Type="http://schemas.openxmlformats.org/officeDocument/2006/relationships/image" Target="../media/image4226.png"/><Relationship Id="rId240" Type="http://schemas.openxmlformats.org/officeDocument/2006/relationships/customXml" Target="../ink/ink4279.xml"/><Relationship Id="rId35" Type="http://schemas.openxmlformats.org/officeDocument/2006/relationships/image" Target="../media/image4129.png"/><Relationship Id="rId77" Type="http://schemas.openxmlformats.org/officeDocument/2006/relationships/image" Target="../media/image4150.png"/><Relationship Id="rId100" Type="http://schemas.openxmlformats.org/officeDocument/2006/relationships/customXml" Target="../ink/ink4209.xml"/><Relationship Id="rId282" Type="http://schemas.openxmlformats.org/officeDocument/2006/relationships/customXml" Target="../ink/ink4300.xml"/><Relationship Id="rId338" Type="http://schemas.openxmlformats.org/officeDocument/2006/relationships/customXml" Target="../ink/ink4328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45.png"/><Relationship Id="rId299" Type="http://schemas.openxmlformats.org/officeDocument/2006/relationships/image" Target="../media/image4436.png"/><Relationship Id="rId21" Type="http://schemas.openxmlformats.org/officeDocument/2006/relationships/image" Target="../media/image4297.png"/><Relationship Id="rId63" Type="http://schemas.openxmlformats.org/officeDocument/2006/relationships/image" Target="../media/image4318.png"/><Relationship Id="rId159" Type="http://schemas.openxmlformats.org/officeDocument/2006/relationships/image" Target="../media/image4366.png"/><Relationship Id="rId170" Type="http://schemas.openxmlformats.org/officeDocument/2006/relationships/customXml" Target="../ink/ink4419.xml"/><Relationship Id="rId226" Type="http://schemas.openxmlformats.org/officeDocument/2006/relationships/customXml" Target="../ink/ink4447.xml"/><Relationship Id="rId268" Type="http://schemas.openxmlformats.org/officeDocument/2006/relationships/customXml" Target="../ink/ink4468.xml"/><Relationship Id="rId32" Type="http://schemas.openxmlformats.org/officeDocument/2006/relationships/customXml" Target="../ink/ink4350.xml"/><Relationship Id="rId74" Type="http://schemas.openxmlformats.org/officeDocument/2006/relationships/customXml" Target="../ink/ink4371.xml"/><Relationship Id="rId128" Type="http://schemas.openxmlformats.org/officeDocument/2006/relationships/customXml" Target="../ink/ink4398.xml"/><Relationship Id="rId5" Type="http://schemas.openxmlformats.org/officeDocument/2006/relationships/image" Target="../media/image4289.png"/><Relationship Id="rId181" Type="http://schemas.openxmlformats.org/officeDocument/2006/relationships/image" Target="../media/image4377.png"/><Relationship Id="rId237" Type="http://schemas.openxmlformats.org/officeDocument/2006/relationships/image" Target="../media/image4405.png"/><Relationship Id="rId279" Type="http://schemas.openxmlformats.org/officeDocument/2006/relationships/image" Target="../media/image4426.png"/><Relationship Id="rId43" Type="http://schemas.openxmlformats.org/officeDocument/2006/relationships/image" Target="../media/image4308.png"/><Relationship Id="rId139" Type="http://schemas.openxmlformats.org/officeDocument/2006/relationships/image" Target="../media/image4356.png"/><Relationship Id="rId290" Type="http://schemas.openxmlformats.org/officeDocument/2006/relationships/customXml" Target="../ink/ink4479.xml"/><Relationship Id="rId304" Type="http://schemas.openxmlformats.org/officeDocument/2006/relationships/customXml" Target="../ink/ink4486.xml"/><Relationship Id="rId85" Type="http://schemas.openxmlformats.org/officeDocument/2006/relationships/image" Target="../media/image4329.png"/><Relationship Id="rId150" Type="http://schemas.openxmlformats.org/officeDocument/2006/relationships/customXml" Target="../ink/ink4409.xml"/><Relationship Id="rId192" Type="http://schemas.openxmlformats.org/officeDocument/2006/relationships/customXml" Target="../ink/ink4430.xml"/><Relationship Id="rId206" Type="http://schemas.openxmlformats.org/officeDocument/2006/relationships/customXml" Target="../ink/ink4437.xml"/><Relationship Id="rId248" Type="http://schemas.openxmlformats.org/officeDocument/2006/relationships/customXml" Target="../ink/ink4458.xml"/><Relationship Id="rId12" Type="http://schemas.openxmlformats.org/officeDocument/2006/relationships/customXml" Target="../ink/ink4340.xml"/><Relationship Id="rId108" Type="http://schemas.openxmlformats.org/officeDocument/2006/relationships/customXml" Target="../ink/ink4388.xml"/><Relationship Id="rId315" Type="http://schemas.openxmlformats.org/officeDocument/2006/relationships/image" Target="../media/image4443.png"/><Relationship Id="rId54" Type="http://schemas.openxmlformats.org/officeDocument/2006/relationships/customXml" Target="../ink/ink4361.xml"/><Relationship Id="rId96" Type="http://schemas.openxmlformats.org/officeDocument/2006/relationships/customXml" Target="../ink/ink4382.xml"/><Relationship Id="rId161" Type="http://schemas.openxmlformats.org/officeDocument/2006/relationships/image" Target="../media/image4367.png"/><Relationship Id="rId217" Type="http://schemas.openxmlformats.org/officeDocument/2006/relationships/image" Target="../media/image4395.png"/><Relationship Id="rId259" Type="http://schemas.openxmlformats.org/officeDocument/2006/relationships/image" Target="../media/image4416.png"/><Relationship Id="rId23" Type="http://schemas.openxmlformats.org/officeDocument/2006/relationships/image" Target="../media/image4298.png"/><Relationship Id="rId119" Type="http://schemas.openxmlformats.org/officeDocument/2006/relationships/image" Target="../media/image4346.png"/><Relationship Id="rId270" Type="http://schemas.openxmlformats.org/officeDocument/2006/relationships/customXml" Target="../ink/ink4469.xml"/><Relationship Id="rId65" Type="http://schemas.openxmlformats.org/officeDocument/2006/relationships/image" Target="../media/image4319.png"/><Relationship Id="rId130" Type="http://schemas.openxmlformats.org/officeDocument/2006/relationships/customXml" Target="../ink/ink4399.xml"/><Relationship Id="rId172" Type="http://schemas.openxmlformats.org/officeDocument/2006/relationships/customXml" Target="../ink/ink4420.xml"/><Relationship Id="rId228" Type="http://schemas.openxmlformats.org/officeDocument/2006/relationships/customXml" Target="../ink/ink4448.xml"/><Relationship Id="rId13" Type="http://schemas.openxmlformats.org/officeDocument/2006/relationships/image" Target="../media/image4293.png"/><Relationship Id="rId109" Type="http://schemas.openxmlformats.org/officeDocument/2006/relationships/image" Target="../media/image4341.png"/><Relationship Id="rId260" Type="http://schemas.openxmlformats.org/officeDocument/2006/relationships/customXml" Target="../ink/ink4464.xml"/><Relationship Id="rId281" Type="http://schemas.openxmlformats.org/officeDocument/2006/relationships/image" Target="../media/image4427.png"/><Relationship Id="rId316" Type="http://schemas.openxmlformats.org/officeDocument/2006/relationships/customXml" Target="../ink/ink4492.xml"/><Relationship Id="rId34" Type="http://schemas.openxmlformats.org/officeDocument/2006/relationships/customXml" Target="../ink/ink4351.xml"/><Relationship Id="rId55" Type="http://schemas.openxmlformats.org/officeDocument/2006/relationships/image" Target="../media/image4314.png"/><Relationship Id="rId76" Type="http://schemas.openxmlformats.org/officeDocument/2006/relationships/customXml" Target="../ink/ink4372.xml"/><Relationship Id="rId97" Type="http://schemas.openxmlformats.org/officeDocument/2006/relationships/image" Target="../media/image4335.png"/><Relationship Id="rId120" Type="http://schemas.openxmlformats.org/officeDocument/2006/relationships/customXml" Target="../ink/ink4394.xml"/><Relationship Id="rId141" Type="http://schemas.openxmlformats.org/officeDocument/2006/relationships/image" Target="../media/image4357.png"/><Relationship Id="rId7" Type="http://schemas.openxmlformats.org/officeDocument/2006/relationships/image" Target="../media/image4290.png"/><Relationship Id="rId162" Type="http://schemas.openxmlformats.org/officeDocument/2006/relationships/customXml" Target="../ink/ink4415.xml"/><Relationship Id="rId183" Type="http://schemas.openxmlformats.org/officeDocument/2006/relationships/image" Target="../media/image4378.png"/><Relationship Id="rId218" Type="http://schemas.openxmlformats.org/officeDocument/2006/relationships/customXml" Target="../ink/ink4443.xml"/><Relationship Id="rId239" Type="http://schemas.openxmlformats.org/officeDocument/2006/relationships/image" Target="../media/image4406.png"/><Relationship Id="rId250" Type="http://schemas.openxmlformats.org/officeDocument/2006/relationships/customXml" Target="../ink/ink4459.xml"/><Relationship Id="rId271" Type="http://schemas.openxmlformats.org/officeDocument/2006/relationships/image" Target="../media/image4422.png"/><Relationship Id="rId292" Type="http://schemas.openxmlformats.org/officeDocument/2006/relationships/customXml" Target="../ink/ink4480.xml"/><Relationship Id="rId306" Type="http://schemas.openxmlformats.org/officeDocument/2006/relationships/customXml" Target="../ink/ink4487.xml"/><Relationship Id="rId24" Type="http://schemas.openxmlformats.org/officeDocument/2006/relationships/customXml" Target="../ink/ink4346.xml"/><Relationship Id="rId45" Type="http://schemas.openxmlformats.org/officeDocument/2006/relationships/image" Target="../media/image4309.png"/><Relationship Id="rId66" Type="http://schemas.openxmlformats.org/officeDocument/2006/relationships/customXml" Target="../ink/ink4367.xml"/><Relationship Id="rId87" Type="http://schemas.openxmlformats.org/officeDocument/2006/relationships/image" Target="../media/image4330.png"/><Relationship Id="rId110" Type="http://schemas.openxmlformats.org/officeDocument/2006/relationships/customXml" Target="../ink/ink4389.xml"/><Relationship Id="rId131" Type="http://schemas.openxmlformats.org/officeDocument/2006/relationships/image" Target="../media/image4352.png"/><Relationship Id="rId152" Type="http://schemas.openxmlformats.org/officeDocument/2006/relationships/customXml" Target="../ink/ink4410.xml"/><Relationship Id="rId173" Type="http://schemas.openxmlformats.org/officeDocument/2006/relationships/image" Target="../media/image4373.png"/><Relationship Id="rId194" Type="http://schemas.openxmlformats.org/officeDocument/2006/relationships/customXml" Target="../ink/ink4431.xml"/><Relationship Id="rId208" Type="http://schemas.openxmlformats.org/officeDocument/2006/relationships/customXml" Target="../ink/ink4438.xml"/><Relationship Id="rId229" Type="http://schemas.openxmlformats.org/officeDocument/2006/relationships/image" Target="../media/image4401.png"/><Relationship Id="rId240" Type="http://schemas.openxmlformats.org/officeDocument/2006/relationships/customXml" Target="../ink/ink4454.xml"/><Relationship Id="rId261" Type="http://schemas.openxmlformats.org/officeDocument/2006/relationships/image" Target="../media/image4417.png"/><Relationship Id="rId14" Type="http://schemas.openxmlformats.org/officeDocument/2006/relationships/customXml" Target="../ink/ink4341.xml"/><Relationship Id="rId35" Type="http://schemas.openxmlformats.org/officeDocument/2006/relationships/image" Target="../media/image4304.png"/><Relationship Id="rId56" Type="http://schemas.openxmlformats.org/officeDocument/2006/relationships/customXml" Target="../ink/ink4362.xml"/><Relationship Id="rId77" Type="http://schemas.openxmlformats.org/officeDocument/2006/relationships/image" Target="../media/image4325.png"/><Relationship Id="rId100" Type="http://schemas.openxmlformats.org/officeDocument/2006/relationships/customXml" Target="../ink/ink4384.xml"/><Relationship Id="rId282" Type="http://schemas.openxmlformats.org/officeDocument/2006/relationships/customXml" Target="../ink/ink4475.xml"/><Relationship Id="rId317" Type="http://schemas.openxmlformats.org/officeDocument/2006/relationships/image" Target="../media/image4444.png"/><Relationship Id="rId8" Type="http://schemas.openxmlformats.org/officeDocument/2006/relationships/customXml" Target="../ink/ink4338.xml"/><Relationship Id="rId98" Type="http://schemas.openxmlformats.org/officeDocument/2006/relationships/customXml" Target="../ink/ink4383.xml"/><Relationship Id="rId121" Type="http://schemas.openxmlformats.org/officeDocument/2006/relationships/image" Target="../media/image4347.png"/><Relationship Id="rId142" Type="http://schemas.openxmlformats.org/officeDocument/2006/relationships/customXml" Target="../ink/ink4405.xml"/><Relationship Id="rId163" Type="http://schemas.openxmlformats.org/officeDocument/2006/relationships/image" Target="../media/image4368.png"/><Relationship Id="rId184" Type="http://schemas.openxmlformats.org/officeDocument/2006/relationships/customXml" Target="../ink/ink4426.xml"/><Relationship Id="rId219" Type="http://schemas.openxmlformats.org/officeDocument/2006/relationships/image" Target="../media/image4396.png"/><Relationship Id="rId230" Type="http://schemas.openxmlformats.org/officeDocument/2006/relationships/customXml" Target="../ink/ink4449.xml"/><Relationship Id="rId251" Type="http://schemas.openxmlformats.org/officeDocument/2006/relationships/image" Target="../media/image4412.png"/><Relationship Id="rId25" Type="http://schemas.openxmlformats.org/officeDocument/2006/relationships/image" Target="../media/image4299.png"/><Relationship Id="rId46" Type="http://schemas.openxmlformats.org/officeDocument/2006/relationships/customXml" Target="../ink/ink4357.xml"/><Relationship Id="rId67" Type="http://schemas.openxmlformats.org/officeDocument/2006/relationships/image" Target="../media/image4320.png"/><Relationship Id="rId272" Type="http://schemas.openxmlformats.org/officeDocument/2006/relationships/customXml" Target="../ink/ink4470.xml"/><Relationship Id="rId293" Type="http://schemas.openxmlformats.org/officeDocument/2006/relationships/image" Target="../media/image4433.png"/><Relationship Id="rId307" Type="http://schemas.openxmlformats.org/officeDocument/2006/relationships/image" Target="../media/image829.png"/><Relationship Id="rId88" Type="http://schemas.openxmlformats.org/officeDocument/2006/relationships/customXml" Target="../ink/ink4378.xml"/><Relationship Id="rId111" Type="http://schemas.openxmlformats.org/officeDocument/2006/relationships/image" Target="../media/image4342.png"/><Relationship Id="rId132" Type="http://schemas.openxmlformats.org/officeDocument/2006/relationships/customXml" Target="../ink/ink4400.xml"/><Relationship Id="rId153" Type="http://schemas.openxmlformats.org/officeDocument/2006/relationships/image" Target="../media/image4363.png"/><Relationship Id="rId174" Type="http://schemas.openxmlformats.org/officeDocument/2006/relationships/customXml" Target="../ink/ink4421.xml"/><Relationship Id="rId195" Type="http://schemas.openxmlformats.org/officeDocument/2006/relationships/image" Target="../media/image4384.png"/><Relationship Id="rId209" Type="http://schemas.openxmlformats.org/officeDocument/2006/relationships/image" Target="../media/image4391.png"/><Relationship Id="rId220" Type="http://schemas.openxmlformats.org/officeDocument/2006/relationships/customXml" Target="../ink/ink4444.xml"/><Relationship Id="rId241" Type="http://schemas.openxmlformats.org/officeDocument/2006/relationships/image" Target="../media/image4407.png"/><Relationship Id="rId15" Type="http://schemas.openxmlformats.org/officeDocument/2006/relationships/image" Target="../media/image4294.png"/><Relationship Id="rId36" Type="http://schemas.openxmlformats.org/officeDocument/2006/relationships/customXml" Target="../ink/ink4352.xml"/><Relationship Id="rId57" Type="http://schemas.openxmlformats.org/officeDocument/2006/relationships/image" Target="../media/image4315.png"/><Relationship Id="rId262" Type="http://schemas.openxmlformats.org/officeDocument/2006/relationships/customXml" Target="../ink/ink4465.xml"/><Relationship Id="rId283" Type="http://schemas.openxmlformats.org/officeDocument/2006/relationships/image" Target="../media/image4428.png"/><Relationship Id="rId318" Type="http://schemas.openxmlformats.org/officeDocument/2006/relationships/customXml" Target="../ink/ink4493.xml"/><Relationship Id="rId78" Type="http://schemas.openxmlformats.org/officeDocument/2006/relationships/customXml" Target="../ink/ink4373.xml"/><Relationship Id="rId99" Type="http://schemas.openxmlformats.org/officeDocument/2006/relationships/image" Target="../media/image4336.png"/><Relationship Id="rId101" Type="http://schemas.openxmlformats.org/officeDocument/2006/relationships/image" Target="../media/image4337.png"/><Relationship Id="rId122" Type="http://schemas.openxmlformats.org/officeDocument/2006/relationships/customXml" Target="../ink/ink4395.xml"/><Relationship Id="rId143" Type="http://schemas.openxmlformats.org/officeDocument/2006/relationships/image" Target="../media/image4358.png"/><Relationship Id="rId164" Type="http://schemas.openxmlformats.org/officeDocument/2006/relationships/customXml" Target="../ink/ink4416.xml"/><Relationship Id="rId185" Type="http://schemas.openxmlformats.org/officeDocument/2006/relationships/image" Target="../media/image4379.png"/><Relationship Id="rId9" Type="http://schemas.openxmlformats.org/officeDocument/2006/relationships/image" Target="../media/image4291.png"/><Relationship Id="rId210" Type="http://schemas.openxmlformats.org/officeDocument/2006/relationships/customXml" Target="../ink/ink4439.xml"/><Relationship Id="rId26" Type="http://schemas.openxmlformats.org/officeDocument/2006/relationships/customXml" Target="../ink/ink4347.xml"/><Relationship Id="rId231" Type="http://schemas.openxmlformats.org/officeDocument/2006/relationships/image" Target="../media/image4402.png"/><Relationship Id="rId252" Type="http://schemas.openxmlformats.org/officeDocument/2006/relationships/customXml" Target="../ink/ink4460.xml"/><Relationship Id="rId273" Type="http://schemas.openxmlformats.org/officeDocument/2006/relationships/image" Target="../media/image4423.png"/><Relationship Id="rId294" Type="http://schemas.openxmlformats.org/officeDocument/2006/relationships/customXml" Target="../ink/ink4481.xml"/><Relationship Id="rId308" Type="http://schemas.openxmlformats.org/officeDocument/2006/relationships/customXml" Target="../ink/ink4488.xml"/><Relationship Id="rId47" Type="http://schemas.openxmlformats.org/officeDocument/2006/relationships/image" Target="../media/image4310.png"/><Relationship Id="rId68" Type="http://schemas.openxmlformats.org/officeDocument/2006/relationships/customXml" Target="../ink/ink4368.xml"/><Relationship Id="rId89" Type="http://schemas.openxmlformats.org/officeDocument/2006/relationships/image" Target="../media/image4331.png"/><Relationship Id="rId112" Type="http://schemas.openxmlformats.org/officeDocument/2006/relationships/customXml" Target="../ink/ink4390.xml"/><Relationship Id="rId133" Type="http://schemas.openxmlformats.org/officeDocument/2006/relationships/image" Target="../media/image4353.png"/><Relationship Id="rId154" Type="http://schemas.openxmlformats.org/officeDocument/2006/relationships/customXml" Target="../ink/ink4411.xml"/><Relationship Id="rId175" Type="http://schemas.openxmlformats.org/officeDocument/2006/relationships/image" Target="../media/image4374.png"/><Relationship Id="rId196" Type="http://schemas.openxmlformats.org/officeDocument/2006/relationships/customXml" Target="../ink/ink4432.xml"/><Relationship Id="rId200" Type="http://schemas.openxmlformats.org/officeDocument/2006/relationships/customXml" Target="../ink/ink4434.xml"/><Relationship Id="rId16" Type="http://schemas.openxmlformats.org/officeDocument/2006/relationships/customXml" Target="../ink/ink4342.xml"/><Relationship Id="rId221" Type="http://schemas.openxmlformats.org/officeDocument/2006/relationships/image" Target="../media/image4397.png"/><Relationship Id="rId242" Type="http://schemas.openxmlformats.org/officeDocument/2006/relationships/customXml" Target="../ink/ink4455.xml"/><Relationship Id="rId263" Type="http://schemas.openxmlformats.org/officeDocument/2006/relationships/image" Target="../media/image4418.png"/><Relationship Id="rId284" Type="http://schemas.openxmlformats.org/officeDocument/2006/relationships/customXml" Target="../ink/ink4476.xml"/><Relationship Id="rId319" Type="http://schemas.openxmlformats.org/officeDocument/2006/relationships/image" Target="../media/image4445.png"/><Relationship Id="rId37" Type="http://schemas.openxmlformats.org/officeDocument/2006/relationships/image" Target="../media/image4305.png"/><Relationship Id="rId58" Type="http://schemas.openxmlformats.org/officeDocument/2006/relationships/customXml" Target="../ink/ink4363.xml"/><Relationship Id="rId79" Type="http://schemas.openxmlformats.org/officeDocument/2006/relationships/image" Target="../media/image4326.png"/><Relationship Id="rId102" Type="http://schemas.openxmlformats.org/officeDocument/2006/relationships/customXml" Target="../ink/ink4385.xml"/><Relationship Id="rId123" Type="http://schemas.openxmlformats.org/officeDocument/2006/relationships/image" Target="../media/image4348.png"/><Relationship Id="rId144" Type="http://schemas.openxmlformats.org/officeDocument/2006/relationships/customXml" Target="../ink/ink4406.xml"/><Relationship Id="rId90" Type="http://schemas.openxmlformats.org/officeDocument/2006/relationships/customXml" Target="../ink/ink4379.xml"/><Relationship Id="rId165" Type="http://schemas.openxmlformats.org/officeDocument/2006/relationships/image" Target="../media/image4369.png"/><Relationship Id="rId186" Type="http://schemas.openxmlformats.org/officeDocument/2006/relationships/customXml" Target="../ink/ink4427.xml"/><Relationship Id="rId211" Type="http://schemas.openxmlformats.org/officeDocument/2006/relationships/image" Target="../media/image4392.png"/><Relationship Id="rId232" Type="http://schemas.openxmlformats.org/officeDocument/2006/relationships/customXml" Target="../ink/ink4450.xml"/><Relationship Id="rId253" Type="http://schemas.openxmlformats.org/officeDocument/2006/relationships/image" Target="../media/image4413.png"/><Relationship Id="rId274" Type="http://schemas.openxmlformats.org/officeDocument/2006/relationships/customXml" Target="../ink/ink4471.xml"/><Relationship Id="rId295" Type="http://schemas.openxmlformats.org/officeDocument/2006/relationships/image" Target="../media/image4434.png"/><Relationship Id="rId309" Type="http://schemas.openxmlformats.org/officeDocument/2006/relationships/image" Target="../media/image4440.png"/><Relationship Id="rId27" Type="http://schemas.openxmlformats.org/officeDocument/2006/relationships/image" Target="../media/image4300.png"/><Relationship Id="rId48" Type="http://schemas.openxmlformats.org/officeDocument/2006/relationships/customXml" Target="../ink/ink4358.xml"/><Relationship Id="rId69" Type="http://schemas.openxmlformats.org/officeDocument/2006/relationships/image" Target="../media/image4321.png"/><Relationship Id="rId113" Type="http://schemas.openxmlformats.org/officeDocument/2006/relationships/image" Target="../media/image4343.png"/><Relationship Id="rId134" Type="http://schemas.openxmlformats.org/officeDocument/2006/relationships/customXml" Target="../ink/ink4401.xml"/><Relationship Id="rId80" Type="http://schemas.openxmlformats.org/officeDocument/2006/relationships/customXml" Target="../ink/ink4374.xml"/><Relationship Id="rId155" Type="http://schemas.openxmlformats.org/officeDocument/2006/relationships/image" Target="../media/image4364.png"/><Relationship Id="rId176" Type="http://schemas.openxmlformats.org/officeDocument/2006/relationships/customXml" Target="../ink/ink4422.xml"/><Relationship Id="rId197" Type="http://schemas.openxmlformats.org/officeDocument/2006/relationships/image" Target="../media/image4385.png"/><Relationship Id="rId201" Type="http://schemas.openxmlformats.org/officeDocument/2006/relationships/image" Target="../media/image4387.png"/><Relationship Id="rId222" Type="http://schemas.openxmlformats.org/officeDocument/2006/relationships/customXml" Target="../ink/ink4445.xml"/><Relationship Id="rId243" Type="http://schemas.openxmlformats.org/officeDocument/2006/relationships/image" Target="../media/image4408.png"/><Relationship Id="rId264" Type="http://schemas.openxmlformats.org/officeDocument/2006/relationships/customXml" Target="../ink/ink4466.xml"/><Relationship Id="rId285" Type="http://schemas.openxmlformats.org/officeDocument/2006/relationships/image" Target="../media/image4429.png"/><Relationship Id="rId17" Type="http://schemas.openxmlformats.org/officeDocument/2006/relationships/image" Target="../media/image4295.png"/><Relationship Id="rId38" Type="http://schemas.openxmlformats.org/officeDocument/2006/relationships/customXml" Target="../ink/ink4353.xml"/><Relationship Id="rId59" Type="http://schemas.openxmlformats.org/officeDocument/2006/relationships/image" Target="../media/image4316.png"/><Relationship Id="rId103" Type="http://schemas.openxmlformats.org/officeDocument/2006/relationships/image" Target="../media/image4338.png"/><Relationship Id="rId124" Type="http://schemas.openxmlformats.org/officeDocument/2006/relationships/customXml" Target="../ink/ink4396.xml"/><Relationship Id="rId310" Type="http://schemas.openxmlformats.org/officeDocument/2006/relationships/customXml" Target="../ink/ink4489.xml"/><Relationship Id="rId70" Type="http://schemas.openxmlformats.org/officeDocument/2006/relationships/customXml" Target="../ink/ink4369.xml"/><Relationship Id="rId91" Type="http://schemas.openxmlformats.org/officeDocument/2006/relationships/image" Target="../media/image4332.png"/><Relationship Id="rId145" Type="http://schemas.openxmlformats.org/officeDocument/2006/relationships/image" Target="../media/image4359.png"/><Relationship Id="rId166" Type="http://schemas.openxmlformats.org/officeDocument/2006/relationships/customXml" Target="../ink/ink4417.xml"/><Relationship Id="rId187" Type="http://schemas.openxmlformats.org/officeDocument/2006/relationships/image" Target="../media/image43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40.xml"/><Relationship Id="rId233" Type="http://schemas.openxmlformats.org/officeDocument/2006/relationships/image" Target="../media/image4403.png"/><Relationship Id="rId254" Type="http://schemas.openxmlformats.org/officeDocument/2006/relationships/customXml" Target="../ink/ink4461.xml"/><Relationship Id="rId28" Type="http://schemas.openxmlformats.org/officeDocument/2006/relationships/customXml" Target="../ink/ink4348.xml"/><Relationship Id="rId49" Type="http://schemas.openxmlformats.org/officeDocument/2006/relationships/image" Target="../media/image4311.png"/><Relationship Id="rId114" Type="http://schemas.openxmlformats.org/officeDocument/2006/relationships/customXml" Target="../ink/ink4391.xml"/><Relationship Id="rId275" Type="http://schemas.openxmlformats.org/officeDocument/2006/relationships/image" Target="../media/image4424.png"/><Relationship Id="rId296" Type="http://schemas.openxmlformats.org/officeDocument/2006/relationships/customXml" Target="../ink/ink4482.xml"/><Relationship Id="rId300" Type="http://schemas.openxmlformats.org/officeDocument/2006/relationships/customXml" Target="../ink/ink4484.xml"/><Relationship Id="rId60" Type="http://schemas.openxmlformats.org/officeDocument/2006/relationships/customXml" Target="../ink/ink4364.xml"/><Relationship Id="rId81" Type="http://schemas.openxmlformats.org/officeDocument/2006/relationships/image" Target="../media/image4327.png"/><Relationship Id="rId135" Type="http://schemas.openxmlformats.org/officeDocument/2006/relationships/image" Target="../media/image4354.png"/><Relationship Id="rId156" Type="http://schemas.openxmlformats.org/officeDocument/2006/relationships/customXml" Target="../ink/ink4412.xml"/><Relationship Id="rId177" Type="http://schemas.openxmlformats.org/officeDocument/2006/relationships/image" Target="../media/image4375.png"/><Relationship Id="rId198" Type="http://schemas.openxmlformats.org/officeDocument/2006/relationships/customXml" Target="../ink/ink4433.xml"/><Relationship Id="rId202" Type="http://schemas.openxmlformats.org/officeDocument/2006/relationships/customXml" Target="../ink/ink4435.xml"/><Relationship Id="rId223" Type="http://schemas.openxmlformats.org/officeDocument/2006/relationships/image" Target="../media/image4398.png"/><Relationship Id="rId244" Type="http://schemas.openxmlformats.org/officeDocument/2006/relationships/customXml" Target="../ink/ink4456.xml"/><Relationship Id="rId18" Type="http://schemas.openxmlformats.org/officeDocument/2006/relationships/customXml" Target="../ink/ink4343.xml"/><Relationship Id="rId39" Type="http://schemas.openxmlformats.org/officeDocument/2006/relationships/image" Target="../media/image4306.png"/><Relationship Id="rId265" Type="http://schemas.openxmlformats.org/officeDocument/2006/relationships/image" Target="../media/image4419.png"/><Relationship Id="rId286" Type="http://schemas.openxmlformats.org/officeDocument/2006/relationships/customXml" Target="../ink/ink4477.xml"/><Relationship Id="rId50" Type="http://schemas.openxmlformats.org/officeDocument/2006/relationships/customXml" Target="../ink/ink4359.xml"/><Relationship Id="rId104" Type="http://schemas.openxmlformats.org/officeDocument/2006/relationships/customXml" Target="../ink/ink4386.xml"/><Relationship Id="rId125" Type="http://schemas.openxmlformats.org/officeDocument/2006/relationships/image" Target="../media/image4349.png"/><Relationship Id="rId146" Type="http://schemas.openxmlformats.org/officeDocument/2006/relationships/customXml" Target="../ink/ink4407.xml"/><Relationship Id="rId167" Type="http://schemas.openxmlformats.org/officeDocument/2006/relationships/image" Target="../media/image4370.png"/><Relationship Id="rId188" Type="http://schemas.openxmlformats.org/officeDocument/2006/relationships/customXml" Target="../ink/ink4428.xml"/><Relationship Id="rId311" Type="http://schemas.openxmlformats.org/officeDocument/2006/relationships/image" Target="../media/image4441.png"/><Relationship Id="rId71" Type="http://schemas.openxmlformats.org/officeDocument/2006/relationships/image" Target="../media/image4322.png"/><Relationship Id="rId92" Type="http://schemas.openxmlformats.org/officeDocument/2006/relationships/customXml" Target="../ink/ink4380.xml"/><Relationship Id="rId213" Type="http://schemas.openxmlformats.org/officeDocument/2006/relationships/image" Target="../media/image4393.png"/><Relationship Id="rId234" Type="http://schemas.openxmlformats.org/officeDocument/2006/relationships/customXml" Target="../ink/ink4451.xml"/><Relationship Id="rId2" Type="http://schemas.openxmlformats.org/officeDocument/2006/relationships/customXml" Target="../ink/ink4335.xml"/><Relationship Id="rId29" Type="http://schemas.openxmlformats.org/officeDocument/2006/relationships/image" Target="../media/image4301.png"/><Relationship Id="rId255" Type="http://schemas.openxmlformats.org/officeDocument/2006/relationships/image" Target="../media/image4414.png"/><Relationship Id="rId276" Type="http://schemas.openxmlformats.org/officeDocument/2006/relationships/customXml" Target="../ink/ink4472.xml"/><Relationship Id="rId297" Type="http://schemas.openxmlformats.org/officeDocument/2006/relationships/image" Target="../media/image4435.png"/><Relationship Id="rId40" Type="http://schemas.openxmlformats.org/officeDocument/2006/relationships/customXml" Target="../ink/ink4354.xml"/><Relationship Id="rId115" Type="http://schemas.openxmlformats.org/officeDocument/2006/relationships/image" Target="../media/image4344.png"/><Relationship Id="rId136" Type="http://schemas.openxmlformats.org/officeDocument/2006/relationships/customXml" Target="../ink/ink4402.xml"/><Relationship Id="rId157" Type="http://schemas.openxmlformats.org/officeDocument/2006/relationships/image" Target="../media/image4365.png"/><Relationship Id="rId178" Type="http://schemas.openxmlformats.org/officeDocument/2006/relationships/customXml" Target="../ink/ink4423.xml"/><Relationship Id="rId301" Type="http://schemas.openxmlformats.org/officeDocument/2006/relationships/image" Target="../media/image4437.png"/><Relationship Id="rId61" Type="http://schemas.openxmlformats.org/officeDocument/2006/relationships/image" Target="../media/image4317.png"/><Relationship Id="rId82" Type="http://schemas.openxmlformats.org/officeDocument/2006/relationships/customXml" Target="../ink/ink4375.xml"/><Relationship Id="rId199" Type="http://schemas.openxmlformats.org/officeDocument/2006/relationships/image" Target="../media/image4386.png"/><Relationship Id="rId203" Type="http://schemas.openxmlformats.org/officeDocument/2006/relationships/image" Target="../media/image4388.png"/><Relationship Id="rId19" Type="http://schemas.openxmlformats.org/officeDocument/2006/relationships/image" Target="../media/image4296.png"/><Relationship Id="rId224" Type="http://schemas.openxmlformats.org/officeDocument/2006/relationships/customXml" Target="../ink/ink4446.xml"/><Relationship Id="rId245" Type="http://schemas.openxmlformats.org/officeDocument/2006/relationships/image" Target="../media/image4409.png"/><Relationship Id="rId266" Type="http://schemas.openxmlformats.org/officeDocument/2006/relationships/customXml" Target="../ink/ink4467.xml"/><Relationship Id="rId287" Type="http://schemas.openxmlformats.org/officeDocument/2006/relationships/image" Target="../media/image4430.png"/><Relationship Id="rId30" Type="http://schemas.openxmlformats.org/officeDocument/2006/relationships/customXml" Target="../ink/ink4349.xml"/><Relationship Id="rId105" Type="http://schemas.openxmlformats.org/officeDocument/2006/relationships/image" Target="../media/image4339.png"/><Relationship Id="rId126" Type="http://schemas.openxmlformats.org/officeDocument/2006/relationships/customXml" Target="../ink/ink4397.xml"/><Relationship Id="rId147" Type="http://schemas.openxmlformats.org/officeDocument/2006/relationships/image" Target="../media/image4360.png"/><Relationship Id="rId168" Type="http://schemas.openxmlformats.org/officeDocument/2006/relationships/customXml" Target="../ink/ink4418.xml"/><Relationship Id="rId312" Type="http://schemas.openxmlformats.org/officeDocument/2006/relationships/customXml" Target="../ink/ink4490.xml"/><Relationship Id="rId51" Type="http://schemas.openxmlformats.org/officeDocument/2006/relationships/image" Target="../media/image4312.png"/><Relationship Id="rId72" Type="http://schemas.openxmlformats.org/officeDocument/2006/relationships/customXml" Target="../ink/ink4370.xml"/><Relationship Id="rId93" Type="http://schemas.openxmlformats.org/officeDocument/2006/relationships/image" Target="../media/image4333.png"/><Relationship Id="rId189" Type="http://schemas.openxmlformats.org/officeDocument/2006/relationships/image" Target="../media/image4381.png"/><Relationship Id="rId3" Type="http://schemas.openxmlformats.org/officeDocument/2006/relationships/image" Target="../media/image4288.png"/><Relationship Id="rId214" Type="http://schemas.openxmlformats.org/officeDocument/2006/relationships/customXml" Target="../ink/ink4441.xml"/><Relationship Id="rId235" Type="http://schemas.openxmlformats.org/officeDocument/2006/relationships/image" Target="../media/image4404.png"/><Relationship Id="rId256" Type="http://schemas.openxmlformats.org/officeDocument/2006/relationships/customXml" Target="../ink/ink4462.xml"/><Relationship Id="rId277" Type="http://schemas.openxmlformats.org/officeDocument/2006/relationships/image" Target="../media/image4425.png"/><Relationship Id="rId298" Type="http://schemas.openxmlformats.org/officeDocument/2006/relationships/customXml" Target="../ink/ink4483.xml"/><Relationship Id="rId116" Type="http://schemas.openxmlformats.org/officeDocument/2006/relationships/customXml" Target="../ink/ink4392.xml"/><Relationship Id="rId137" Type="http://schemas.openxmlformats.org/officeDocument/2006/relationships/image" Target="../media/image4355.png"/><Relationship Id="rId158" Type="http://schemas.openxmlformats.org/officeDocument/2006/relationships/customXml" Target="../ink/ink4413.xml"/><Relationship Id="rId302" Type="http://schemas.openxmlformats.org/officeDocument/2006/relationships/customXml" Target="../ink/ink4485.xml"/><Relationship Id="rId20" Type="http://schemas.openxmlformats.org/officeDocument/2006/relationships/customXml" Target="../ink/ink4344.xml"/><Relationship Id="rId41" Type="http://schemas.openxmlformats.org/officeDocument/2006/relationships/image" Target="../media/image4307.png"/><Relationship Id="rId62" Type="http://schemas.openxmlformats.org/officeDocument/2006/relationships/customXml" Target="../ink/ink4365.xml"/><Relationship Id="rId83" Type="http://schemas.openxmlformats.org/officeDocument/2006/relationships/image" Target="../media/image4328.png"/><Relationship Id="rId179" Type="http://schemas.openxmlformats.org/officeDocument/2006/relationships/image" Target="../media/image4376.png"/><Relationship Id="rId190" Type="http://schemas.openxmlformats.org/officeDocument/2006/relationships/customXml" Target="../ink/ink4429.xml"/><Relationship Id="rId204" Type="http://schemas.openxmlformats.org/officeDocument/2006/relationships/customXml" Target="../ink/ink4436.xml"/><Relationship Id="rId225" Type="http://schemas.openxmlformats.org/officeDocument/2006/relationships/image" Target="../media/image4399.png"/><Relationship Id="rId246" Type="http://schemas.openxmlformats.org/officeDocument/2006/relationships/customXml" Target="../ink/ink4457.xml"/><Relationship Id="rId267" Type="http://schemas.openxmlformats.org/officeDocument/2006/relationships/image" Target="../media/image4420.png"/><Relationship Id="rId288" Type="http://schemas.openxmlformats.org/officeDocument/2006/relationships/customXml" Target="../ink/ink4478.xml"/><Relationship Id="rId106" Type="http://schemas.openxmlformats.org/officeDocument/2006/relationships/customXml" Target="../ink/ink4387.xml"/><Relationship Id="rId127" Type="http://schemas.openxmlformats.org/officeDocument/2006/relationships/image" Target="../media/image4350.png"/><Relationship Id="rId313" Type="http://schemas.openxmlformats.org/officeDocument/2006/relationships/image" Target="../media/image4442.png"/><Relationship Id="rId10" Type="http://schemas.openxmlformats.org/officeDocument/2006/relationships/customXml" Target="../ink/ink4339.xml"/><Relationship Id="rId31" Type="http://schemas.openxmlformats.org/officeDocument/2006/relationships/image" Target="../media/image4302.png"/><Relationship Id="rId52" Type="http://schemas.openxmlformats.org/officeDocument/2006/relationships/customXml" Target="../ink/ink4360.xml"/><Relationship Id="rId73" Type="http://schemas.openxmlformats.org/officeDocument/2006/relationships/image" Target="../media/image4323.png"/><Relationship Id="rId94" Type="http://schemas.openxmlformats.org/officeDocument/2006/relationships/customXml" Target="../ink/ink4381.xml"/><Relationship Id="rId148" Type="http://schemas.openxmlformats.org/officeDocument/2006/relationships/customXml" Target="../ink/ink4408.xml"/><Relationship Id="rId169" Type="http://schemas.openxmlformats.org/officeDocument/2006/relationships/image" Target="../media/image4371.png"/><Relationship Id="rId4" Type="http://schemas.openxmlformats.org/officeDocument/2006/relationships/customXml" Target="../ink/ink4336.xml"/><Relationship Id="rId180" Type="http://schemas.openxmlformats.org/officeDocument/2006/relationships/customXml" Target="../ink/ink4424.xml"/><Relationship Id="rId215" Type="http://schemas.openxmlformats.org/officeDocument/2006/relationships/image" Target="../media/image4394.png"/><Relationship Id="rId236" Type="http://schemas.openxmlformats.org/officeDocument/2006/relationships/customXml" Target="../ink/ink4452.xml"/><Relationship Id="rId257" Type="http://schemas.openxmlformats.org/officeDocument/2006/relationships/image" Target="../media/image4415.png"/><Relationship Id="rId278" Type="http://schemas.openxmlformats.org/officeDocument/2006/relationships/customXml" Target="../ink/ink4473.xml"/><Relationship Id="rId303" Type="http://schemas.openxmlformats.org/officeDocument/2006/relationships/image" Target="../media/image4438.png"/><Relationship Id="rId42" Type="http://schemas.openxmlformats.org/officeDocument/2006/relationships/customXml" Target="../ink/ink4355.xml"/><Relationship Id="rId84" Type="http://schemas.openxmlformats.org/officeDocument/2006/relationships/customXml" Target="../ink/ink4376.xml"/><Relationship Id="rId138" Type="http://schemas.openxmlformats.org/officeDocument/2006/relationships/customXml" Target="../ink/ink4403.xml"/><Relationship Id="rId191" Type="http://schemas.openxmlformats.org/officeDocument/2006/relationships/image" Target="../media/image4382.png"/><Relationship Id="rId205" Type="http://schemas.openxmlformats.org/officeDocument/2006/relationships/image" Target="../media/image4389.png"/><Relationship Id="rId247" Type="http://schemas.openxmlformats.org/officeDocument/2006/relationships/image" Target="../media/image4410.png"/><Relationship Id="rId107" Type="http://schemas.openxmlformats.org/officeDocument/2006/relationships/image" Target="../media/image4340.png"/><Relationship Id="rId289" Type="http://schemas.openxmlformats.org/officeDocument/2006/relationships/image" Target="../media/image4431.png"/><Relationship Id="rId11" Type="http://schemas.openxmlformats.org/officeDocument/2006/relationships/image" Target="../media/image4292.png"/><Relationship Id="rId53" Type="http://schemas.openxmlformats.org/officeDocument/2006/relationships/image" Target="../media/image4313.png"/><Relationship Id="rId149" Type="http://schemas.openxmlformats.org/officeDocument/2006/relationships/image" Target="../media/image4361.png"/><Relationship Id="rId314" Type="http://schemas.openxmlformats.org/officeDocument/2006/relationships/customXml" Target="../ink/ink4491.xml"/><Relationship Id="rId95" Type="http://schemas.openxmlformats.org/officeDocument/2006/relationships/image" Target="../media/image4334.png"/><Relationship Id="rId160" Type="http://schemas.openxmlformats.org/officeDocument/2006/relationships/customXml" Target="../ink/ink4414.xml"/><Relationship Id="rId216" Type="http://schemas.openxmlformats.org/officeDocument/2006/relationships/customXml" Target="../ink/ink4442.xml"/><Relationship Id="rId258" Type="http://schemas.openxmlformats.org/officeDocument/2006/relationships/customXml" Target="../ink/ink4463.xml"/><Relationship Id="rId22" Type="http://schemas.openxmlformats.org/officeDocument/2006/relationships/customXml" Target="../ink/ink4345.xml"/><Relationship Id="rId64" Type="http://schemas.openxmlformats.org/officeDocument/2006/relationships/customXml" Target="../ink/ink4366.xml"/><Relationship Id="rId118" Type="http://schemas.openxmlformats.org/officeDocument/2006/relationships/customXml" Target="../ink/ink4393.xml"/><Relationship Id="rId171" Type="http://schemas.openxmlformats.org/officeDocument/2006/relationships/image" Target="../media/image4372.png"/><Relationship Id="rId227" Type="http://schemas.openxmlformats.org/officeDocument/2006/relationships/image" Target="../media/image4400.png"/><Relationship Id="rId269" Type="http://schemas.openxmlformats.org/officeDocument/2006/relationships/image" Target="../media/image4421.png"/><Relationship Id="rId33" Type="http://schemas.openxmlformats.org/officeDocument/2006/relationships/image" Target="../media/image4303.png"/><Relationship Id="rId129" Type="http://schemas.openxmlformats.org/officeDocument/2006/relationships/image" Target="../media/image4351.png"/><Relationship Id="rId280" Type="http://schemas.openxmlformats.org/officeDocument/2006/relationships/customXml" Target="../ink/ink4474.xml"/><Relationship Id="rId75" Type="http://schemas.openxmlformats.org/officeDocument/2006/relationships/image" Target="../media/image4324.png"/><Relationship Id="rId140" Type="http://schemas.openxmlformats.org/officeDocument/2006/relationships/customXml" Target="../ink/ink4404.xml"/><Relationship Id="rId182" Type="http://schemas.openxmlformats.org/officeDocument/2006/relationships/customXml" Target="../ink/ink4425.xml"/><Relationship Id="rId6" Type="http://schemas.openxmlformats.org/officeDocument/2006/relationships/customXml" Target="../ink/ink4337.xml"/><Relationship Id="rId238" Type="http://schemas.openxmlformats.org/officeDocument/2006/relationships/customXml" Target="../ink/ink4453.xml"/><Relationship Id="rId291" Type="http://schemas.openxmlformats.org/officeDocument/2006/relationships/image" Target="../media/image4432.png"/><Relationship Id="rId305" Type="http://schemas.openxmlformats.org/officeDocument/2006/relationships/image" Target="../media/image4439.png"/><Relationship Id="rId44" Type="http://schemas.openxmlformats.org/officeDocument/2006/relationships/customXml" Target="../ink/ink4356.xml"/><Relationship Id="rId86" Type="http://schemas.openxmlformats.org/officeDocument/2006/relationships/customXml" Target="../ink/ink4377.xml"/><Relationship Id="rId151" Type="http://schemas.openxmlformats.org/officeDocument/2006/relationships/image" Target="../media/image4362.png"/><Relationship Id="rId193" Type="http://schemas.openxmlformats.org/officeDocument/2006/relationships/image" Target="../media/image4383.png"/><Relationship Id="rId207" Type="http://schemas.openxmlformats.org/officeDocument/2006/relationships/image" Target="../media/image4390.png"/><Relationship Id="rId249" Type="http://schemas.openxmlformats.org/officeDocument/2006/relationships/image" Target="../media/image4411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02.png"/><Relationship Id="rId299" Type="http://schemas.openxmlformats.org/officeDocument/2006/relationships/image" Target="../media/image4592.png"/><Relationship Id="rId21" Type="http://schemas.openxmlformats.org/officeDocument/2006/relationships/image" Target="../media/image4455.png"/><Relationship Id="rId63" Type="http://schemas.openxmlformats.org/officeDocument/2006/relationships/image" Target="../media/image4476.png"/><Relationship Id="rId159" Type="http://schemas.openxmlformats.org/officeDocument/2006/relationships/image" Target="../media/image4523.png"/><Relationship Id="rId324" Type="http://schemas.openxmlformats.org/officeDocument/2006/relationships/customXml" Target="../ink/ink4655.xml"/><Relationship Id="rId366" Type="http://schemas.openxmlformats.org/officeDocument/2006/relationships/customXml" Target="../ink/ink4676.xml"/><Relationship Id="rId170" Type="http://schemas.openxmlformats.org/officeDocument/2006/relationships/customXml" Target="../ink/ink4578.xml"/><Relationship Id="rId226" Type="http://schemas.openxmlformats.org/officeDocument/2006/relationships/customXml" Target="../ink/ink4606.xml"/><Relationship Id="rId268" Type="http://schemas.openxmlformats.org/officeDocument/2006/relationships/customXml" Target="../ink/ink4627.xml"/><Relationship Id="rId32" Type="http://schemas.openxmlformats.org/officeDocument/2006/relationships/customXml" Target="../ink/ink4509.xml"/><Relationship Id="rId74" Type="http://schemas.openxmlformats.org/officeDocument/2006/relationships/customXml" Target="../ink/ink4530.xml"/><Relationship Id="rId128" Type="http://schemas.openxmlformats.org/officeDocument/2006/relationships/customXml" Target="../ink/ink4557.xml"/><Relationship Id="rId335" Type="http://schemas.openxmlformats.org/officeDocument/2006/relationships/image" Target="../media/image4610.png"/><Relationship Id="rId5" Type="http://schemas.openxmlformats.org/officeDocument/2006/relationships/image" Target="../media/image4447.png"/><Relationship Id="rId181" Type="http://schemas.openxmlformats.org/officeDocument/2006/relationships/image" Target="../media/image4534.png"/><Relationship Id="rId237" Type="http://schemas.openxmlformats.org/officeDocument/2006/relationships/image" Target="../media/image4562.png"/><Relationship Id="rId279" Type="http://schemas.openxmlformats.org/officeDocument/2006/relationships/image" Target="../media/image4582.png"/><Relationship Id="rId43" Type="http://schemas.openxmlformats.org/officeDocument/2006/relationships/image" Target="../media/image4466.png"/><Relationship Id="rId139" Type="http://schemas.openxmlformats.org/officeDocument/2006/relationships/image" Target="../media/image4513.png"/><Relationship Id="rId290" Type="http://schemas.openxmlformats.org/officeDocument/2006/relationships/customXml" Target="../ink/ink4638.xml"/><Relationship Id="rId304" Type="http://schemas.openxmlformats.org/officeDocument/2006/relationships/customXml" Target="../ink/ink4645.xml"/><Relationship Id="rId346" Type="http://schemas.openxmlformats.org/officeDocument/2006/relationships/customXml" Target="../ink/ink4666.xml"/><Relationship Id="rId85" Type="http://schemas.openxmlformats.org/officeDocument/2006/relationships/image" Target="../media/image4487.png"/><Relationship Id="rId150" Type="http://schemas.openxmlformats.org/officeDocument/2006/relationships/customXml" Target="../ink/ink4568.xml"/><Relationship Id="rId192" Type="http://schemas.openxmlformats.org/officeDocument/2006/relationships/customXml" Target="../ink/ink4589.xml"/><Relationship Id="rId206" Type="http://schemas.openxmlformats.org/officeDocument/2006/relationships/customXml" Target="../ink/ink4596.xml"/><Relationship Id="rId248" Type="http://schemas.openxmlformats.org/officeDocument/2006/relationships/customXml" Target="../ink/ink4617.xml"/><Relationship Id="rId12" Type="http://schemas.openxmlformats.org/officeDocument/2006/relationships/customXml" Target="../ink/ink4499.xml"/><Relationship Id="rId108" Type="http://schemas.openxmlformats.org/officeDocument/2006/relationships/customXml" Target="../ink/ink4547.xml"/><Relationship Id="rId315" Type="http://schemas.openxmlformats.org/officeDocument/2006/relationships/image" Target="../media/image4600.png"/><Relationship Id="rId357" Type="http://schemas.openxmlformats.org/officeDocument/2006/relationships/image" Target="../media/image4621.png"/><Relationship Id="rId54" Type="http://schemas.openxmlformats.org/officeDocument/2006/relationships/customXml" Target="../ink/ink4520.xml"/><Relationship Id="rId96" Type="http://schemas.openxmlformats.org/officeDocument/2006/relationships/customXml" Target="../ink/ink4541.xml"/><Relationship Id="rId161" Type="http://schemas.openxmlformats.org/officeDocument/2006/relationships/image" Target="../media/image4524.png"/><Relationship Id="rId217" Type="http://schemas.openxmlformats.org/officeDocument/2006/relationships/image" Target="../media/image4552.png"/><Relationship Id="rId259" Type="http://schemas.openxmlformats.org/officeDocument/2006/relationships/image" Target="../media/image4573.png"/><Relationship Id="rId23" Type="http://schemas.openxmlformats.org/officeDocument/2006/relationships/image" Target="../media/image4456.png"/><Relationship Id="rId119" Type="http://schemas.openxmlformats.org/officeDocument/2006/relationships/image" Target="../media/image4503.png"/><Relationship Id="rId270" Type="http://schemas.openxmlformats.org/officeDocument/2006/relationships/customXml" Target="../ink/ink4628.xml"/><Relationship Id="rId326" Type="http://schemas.openxmlformats.org/officeDocument/2006/relationships/customXml" Target="../ink/ink4656.xml"/><Relationship Id="rId65" Type="http://schemas.openxmlformats.org/officeDocument/2006/relationships/image" Target="../media/image4477.png"/><Relationship Id="rId130" Type="http://schemas.openxmlformats.org/officeDocument/2006/relationships/customXml" Target="../ink/ink4558.xml"/><Relationship Id="rId368" Type="http://schemas.openxmlformats.org/officeDocument/2006/relationships/customXml" Target="../ink/ink4677.xml"/><Relationship Id="rId172" Type="http://schemas.openxmlformats.org/officeDocument/2006/relationships/customXml" Target="../ink/ink4579.xml"/><Relationship Id="rId228" Type="http://schemas.openxmlformats.org/officeDocument/2006/relationships/customXml" Target="../ink/ink4607.xml"/><Relationship Id="rId281" Type="http://schemas.openxmlformats.org/officeDocument/2006/relationships/image" Target="../media/image4583.png"/><Relationship Id="rId337" Type="http://schemas.openxmlformats.org/officeDocument/2006/relationships/image" Target="../media/image4611.png"/><Relationship Id="rId34" Type="http://schemas.openxmlformats.org/officeDocument/2006/relationships/customXml" Target="../ink/ink4510.xml"/><Relationship Id="rId76" Type="http://schemas.openxmlformats.org/officeDocument/2006/relationships/customXml" Target="../ink/ink4531.xml"/><Relationship Id="rId141" Type="http://schemas.openxmlformats.org/officeDocument/2006/relationships/image" Target="../media/image4514.png"/><Relationship Id="rId7" Type="http://schemas.openxmlformats.org/officeDocument/2006/relationships/image" Target="../media/image4448.png"/><Relationship Id="rId183" Type="http://schemas.openxmlformats.org/officeDocument/2006/relationships/image" Target="../media/image4535.png"/><Relationship Id="rId239" Type="http://schemas.openxmlformats.org/officeDocument/2006/relationships/image" Target="../media/image4563.png"/><Relationship Id="rId250" Type="http://schemas.openxmlformats.org/officeDocument/2006/relationships/customXml" Target="../ink/ink4618.xml"/><Relationship Id="rId292" Type="http://schemas.openxmlformats.org/officeDocument/2006/relationships/customXml" Target="../ink/ink4639.xml"/><Relationship Id="rId306" Type="http://schemas.openxmlformats.org/officeDocument/2006/relationships/customXml" Target="../ink/ink4646.xml"/><Relationship Id="rId45" Type="http://schemas.openxmlformats.org/officeDocument/2006/relationships/image" Target="../media/image4467.png"/><Relationship Id="rId87" Type="http://schemas.openxmlformats.org/officeDocument/2006/relationships/image" Target="../media/image4488.png"/><Relationship Id="rId110" Type="http://schemas.openxmlformats.org/officeDocument/2006/relationships/customXml" Target="../ink/ink4548.xml"/><Relationship Id="rId348" Type="http://schemas.openxmlformats.org/officeDocument/2006/relationships/customXml" Target="../ink/ink4667.xml"/><Relationship Id="rId152" Type="http://schemas.openxmlformats.org/officeDocument/2006/relationships/customXml" Target="../ink/ink4569.xml"/><Relationship Id="rId194" Type="http://schemas.openxmlformats.org/officeDocument/2006/relationships/customXml" Target="../ink/ink4590.xml"/><Relationship Id="rId208" Type="http://schemas.openxmlformats.org/officeDocument/2006/relationships/customXml" Target="../ink/ink4597.xml"/><Relationship Id="rId261" Type="http://schemas.openxmlformats.org/officeDocument/2006/relationships/image" Target="../media/image4574.png"/><Relationship Id="rId14" Type="http://schemas.openxmlformats.org/officeDocument/2006/relationships/customXml" Target="../ink/ink4500.xml"/><Relationship Id="rId56" Type="http://schemas.openxmlformats.org/officeDocument/2006/relationships/customXml" Target="../ink/ink4521.xml"/><Relationship Id="rId317" Type="http://schemas.openxmlformats.org/officeDocument/2006/relationships/image" Target="../media/image4601.png"/><Relationship Id="rId359" Type="http://schemas.openxmlformats.org/officeDocument/2006/relationships/image" Target="../media/image4622.png"/><Relationship Id="rId98" Type="http://schemas.openxmlformats.org/officeDocument/2006/relationships/customXml" Target="../ink/ink4542.xml"/><Relationship Id="rId121" Type="http://schemas.openxmlformats.org/officeDocument/2006/relationships/image" Target="../media/image4504.png"/><Relationship Id="rId163" Type="http://schemas.openxmlformats.org/officeDocument/2006/relationships/image" Target="../media/image4525.png"/><Relationship Id="rId219" Type="http://schemas.openxmlformats.org/officeDocument/2006/relationships/image" Target="../media/image4553.png"/><Relationship Id="rId370" Type="http://schemas.openxmlformats.org/officeDocument/2006/relationships/customXml" Target="../ink/ink4678.xml"/><Relationship Id="rId230" Type="http://schemas.openxmlformats.org/officeDocument/2006/relationships/customXml" Target="../ink/ink4608.xml"/><Relationship Id="rId25" Type="http://schemas.openxmlformats.org/officeDocument/2006/relationships/image" Target="../media/image4457.png"/><Relationship Id="rId67" Type="http://schemas.openxmlformats.org/officeDocument/2006/relationships/image" Target="../media/image4478.png"/><Relationship Id="rId272" Type="http://schemas.openxmlformats.org/officeDocument/2006/relationships/customXml" Target="../ink/ink4629.xml"/><Relationship Id="rId328" Type="http://schemas.openxmlformats.org/officeDocument/2006/relationships/customXml" Target="../ink/ink4657.xml"/><Relationship Id="rId132" Type="http://schemas.openxmlformats.org/officeDocument/2006/relationships/customXml" Target="../ink/ink4559.xml"/><Relationship Id="rId174" Type="http://schemas.openxmlformats.org/officeDocument/2006/relationships/customXml" Target="../ink/ink4580.xml"/><Relationship Id="rId241" Type="http://schemas.openxmlformats.org/officeDocument/2006/relationships/image" Target="../media/image4564.png"/><Relationship Id="rId15" Type="http://schemas.openxmlformats.org/officeDocument/2006/relationships/image" Target="../media/image4452.png"/><Relationship Id="rId36" Type="http://schemas.openxmlformats.org/officeDocument/2006/relationships/customXml" Target="../ink/ink4511.xml"/><Relationship Id="rId57" Type="http://schemas.openxmlformats.org/officeDocument/2006/relationships/image" Target="../media/image4473.png"/><Relationship Id="rId262" Type="http://schemas.openxmlformats.org/officeDocument/2006/relationships/customXml" Target="../ink/ink4624.xml"/><Relationship Id="rId283" Type="http://schemas.openxmlformats.org/officeDocument/2006/relationships/image" Target="../media/image4584.png"/><Relationship Id="rId318" Type="http://schemas.openxmlformats.org/officeDocument/2006/relationships/customXml" Target="../ink/ink4652.xml"/><Relationship Id="rId339" Type="http://schemas.openxmlformats.org/officeDocument/2006/relationships/image" Target="../media/image4612.png"/><Relationship Id="rId78" Type="http://schemas.openxmlformats.org/officeDocument/2006/relationships/customXml" Target="../ink/ink4532.xml"/><Relationship Id="rId99" Type="http://schemas.openxmlformats.org/officeDocument/2006/relationships/image" Target="../media/image4493.png"/><Relationship Id="rId101" Type="http://schemas.openxmlformats.org/officeDocument/2006/relationships/image" Target="../media/image4494.png"/><Relationship Id="rId122" Type="http://schemas.openxmlformats.org/officeDocument/2006/relationships/customXml" Target="../ink/ink4554.xml"/><Relationship Id="rId143" Type="http://schemas.openxmlformats.org/officeDocument/2006/relationships/image" Target="../media/image4515.png"/><Relationship Id="rId164" Type="http://schemas.openxmlformats.org/officeDocument/2006/relationships/customXml" Target="../ink/ink4575.xml"/><Relationship Id="rId185" Type="http://schemas.openxmlformats.org/officeDocument/2006/relationships/image" Target="../media/image4536.png"/><Relationship Id="rId350" Type="http://schemas.openxmlformats.org/officeDocument/2006/relationships/customXml" Target="../ink/ink4668.xml"/><Relationship Id="rId371" Type="http://schemas.openxmlformats.org/officeDocument/2006/relationships/image" Target="../media/image4628.png"/><Relationship Id="rId9" Type="http://schemas.openxmlformats.org/officeDocument/2006/relationships/image" Target="../media/image4449.png"/><Relationship Id="rId210" Type="http://schemas.openxmlformats.org/officeDocument/2006/relationships/customXml" Target="../ink/ink4598.xml"/><Relationship Id="rId26" Type="http://schemas.openxmlformats.org/officeDocument/2006/relationships/customXml" Target="../ink/ink4506.xml"/><Relationship Id="rId231" Type="http://schemas.openxmlformats.org/officeDocument/2006/relationships/image" Target="../media/image4559.png"/><Relationship Id="rId252" Type="http://schemas.openxmlformats.org/officeDocument/2006/relationships/customXml" Target="../ink/ink4619.xml"/><Relationship Id="rId273" Type="http://schemas.openxmlformats.org/officeDocument/2006/relationships/image" Target="../media/image4579.png"/><Relationship Id="rId294" Type="http://schemas.openxmlformats.org/officeDocument/2006/relationships/customXml" Target="../ink/ink4640.xml"/><Relationship Id="rId308" Type="http://schemas.openxmlformats.org/officeDocument/2006/relationships/customXml" Target="../ink/ink4647.xml"/><Relationship Id="rId329" Type="http://schemas.openxmlformats.org/officeDocument/2006/relationships/image" Target="../media/image4607.png"/><Relationship Id="rId47" Type="http://schemas.openxmlformats.org/officeDocument/2006/relationships/image" Target="../media/image4468.png"/><Relationship Id="rId68" Type="http://schemas.openxmlformats.org/officeDocument/2006/relationships/customXml" Target="../ink/ink4527.xml"/><Relationship Id="rId89" Type="http://schemas.openxmlformats.org/officeDocument/2006/relationships/image" Target="../media/image4489.png"/><Relationship Id="rId112" Type="http://schemas.openxmlformats.org/officeDocument/2006/relationships/customXml" Target="../ink/ink4549.xml"/><Relationship Id="rId133" Type="http://schemas.openxmlformats.org/officeDocument/2006/relationships/image" Target="../media/image4510.png"/><Relationship Id="rId154" Type="http://schemas.openxmlformats.org/officeDocument/2006/relationships/customXml" Target="../ink/ink4570.xml"/><Relationship Id="rId175" Type="http://schemas.openxmlformats.org/officeDocument/2006/relationships/image" Target="../media/image4531.png"/><Relationship Id="rId340" Type="http://schemas.openxmlformats.org/officeDocument/2006/relationships/customXml" Target="../ink/ink4663.xml"/><Relationship Id="rId361" Type="http://schemas.openxmlformats.org/officeDocument/2006/relationships/image" Target="../media/image4623.png"/><Relationship Id="rId196" Type="http://schemas.openxmlformats.org/officeDocument/2006/relationships/customXml" Target="../ink/ink4591.xml"/><Relationship Id="rId200" Type="http://schemas.openxmlformats.org/officeDocument/2006/relationships/customXml" Target="../ink/ink4593.xml"/><Relationship Id="rId16" Type="http://schemas.openxmlformats.org/officeDocument/2006/relationships/customXml" Target="../ink/ink4501.xml"/><Relationship Id="rId221" Type="http://schemas.openxmlformats.org/officeDocument/2006/relationships/image" Target="../media/image4554.png"/><Relationship Id="rId242" Type="http://schemas.openxmlformats.org/officeDocument/2006/relationships/customXml" Target="../ink/ink4614.xml"/><Relationship Id="rId263" Type="http://schemas.openxmlformats.org/officeDocument/2006/relationships/image" Target="../media/image4575.png"/><Relationship Id="rId284" Type="http://schemas.openxmlformats.org/officeDocument/2006/relationships/customXml" Target="../ink/ink4635.xml"/><Relationship Id="rId319" Type="http://schemas.openxmlformats.org/officeDocument/2006/relationships/image" Target="../media/image4602.png"/><Relationship Id="rId37" Type="http://schemas.openxmlformats.org/officeDocument/2006/relationships/image" Target="../media/image4463.png"/><Relationship Id="rId58" Type="http://schemas.openxmlformats.org/officeDocument/2006/relationships/customXml" Target="../ink/ink4522.xml"/><Relationship Id="rId79" Type="http://schemas.openxmlformats.org/officeDocument/2006/relationships/image" Target="../media/image4484.png"/><Relationship Id="rId102" Type="http://schemas.openxmlformats.org/officeDocument/2006/relationships/customXml" Target="../ink/ink4544.xml"/><Relationship Id="rId123" Type="http://schemas.openxmlformats.org/officeDocument/2006/relationships/image" Target="../media/image4505.png"/><Relationship Id="rId144" Type="http://schemas.openxmlformats.org/officeDocument/2006/relationships/customXml" Target="../ink/ink4565.xml"/><Relationship Id="rId330" Type="http://schemas.openxmlformats.org/officeDocument/2006/relationships/customXml" Target="../ink/ink4658.xml"/><Relationship Id="rId90" Type="http://schemas.openxmlformats.org/officeDocument/2006/relationships/customXml" Target="../ink/ink4538.xml"/><Relationship Id="rId165" Type="http://schemas.openxmlformats.org/officeDocument/2006/relationships/image" Target="../media/image4526.png"/><Relationship Id="rId186" Type="http://schemas.openxmlformats.org/officeDocument/2006/relationships/customXml" Target="../ink/ink4586.xml"/><Relationship Id="rId351" Type="http://schemas.openxmlformats.org/officeDocument/2006/relationships/image" Target="../media/image4618.png"/><Relationship Id="rId211" Type="http://schemas.openxmlformats.org/officeDocument/2006/relationships/image" Target="../media/image4549.png"/><Relationship Id="rId232" Type="http://schemas.openxmlformats.org/officeDocument/2006/relationships/customXml" Target="../ink/ink4609.xml"/><Relationship Id="rId253" Type="http://schemas.openxmlformats.org/officeDocument/2006/relationships/image" Target="../media/image4570.png"/><Relationship Id="rId274" Type="http://schemas.openxmlformats.org/officeDocument/2006/relationships/customXml" Target="../ink/ink4630.xml"/><Relationship Id="rId295" Type="http://schemas.openxmlformats.org/officeDocument/2006/relationships/image" Target="../media/image4590.png"/><Relationship Id="rId309" Type="http://schemas.openxmlformats.org/officeDocument/2006/relationships/image" Target="../media/image4597.png"/><Relationship Id="rId27" Type="http://schemas.openxmlformats.org/officeDocument/2006/relationships/image" Target="../media/image4458.png"/><Relationship Id="rId48" Type="http://schemas.openxmlformats.org/officeDocument/2006/relationships/customXml" Target="../ink/ink4517.xml"/><Relationship Id="rId69" Type="http://schemas.openxmlformats.org/officeDocument/2006/relationships/image" Target="../media/image4479.png"/><Relationship Id="rId113" Type="http://schemas.openxmlformats.org/officeDocument/2006/relationships/image" Target="../media/image4500.png"/><Relationship Id="rId134" Type="http://schemas.openxmlformats.org/officeDocument/2006/relationships/customXml" Target="../ink/ink4560.xml"/><Relationship Id="rId320" Type="http://schemas.openxmlformats.org/officeDocument/2006/relationships/customXml" Target="../ink/ink4653.xml"/><Relationship Id="rId80" Type="http://schemas.openxmlformats.org/officeDocument/2006/relationships/customXml" Target="../ink/ink4533.xml"/><Relationship Id="rId155" Type="http://schemas.openxmlformats.org/officeDocument/2006/relationships/image" Target="../media/image4521.png"/><Relationship Id="rId176" Type="http://schemas.openxmlformats.org/officeDocument/2006/relationships/customXml" Target="../ink/ink4581.xml"/><Relationship Id="rId197" Type="http://schemas.openxmlformats.org/officeDocument/2006/relationships/image" Target="../media/image4542.png"/><Relationship Id="rId341" Type="http://schemas.openxmlformats.org/officeDocument/2006/relationships/image" Target="../media/image4613.png"/><Relationship Id="rId362" Type="http://schemas.openxmlformats.org/officeDocument/2006/relationships/customXml" Target="../ink/ink4674.xml"/><Relationship Id="rId201" Type="http://schemas.openxmlformats.org/officeDocument/2006/relationships/image" Target="../media/image4544.png"/><Relationship Id="rId222" Type="http://schemas.openxmlformats.org/officeDocument/2006/relationships/customXml" Target="../ink/ink4604.xml"/><Relationship Id="rId243" Type="http://schemas.openxmlformats.org/officeDocument/2006/relationships/image" Target="../media/image4565.png"/><Relationship Id="rId264" Type="http://schemas.openxmlformats.org/officeDocument/2006/relationships/customXml" Target="../ink/ink4625.xml"/><Relationship Id="rId285" Type="http://schemas.openxmlformats.org/officeDocument/2006/relationships/image" Target="../media/image4585.png"/><Relationship Id="rId17" Type="http://schemas.openxmlformats.org/officeDocument/2006/relationships/image" Target="../media/image4453.png"/><Relationship Id="rId38" Type="http://schemas.openxmlformats.org/officeDocument/2006/relationships/customXml" Target="../ink/ink4512.xml"/><Relationship Id="rId59" Type="http://schemas.openxmlformats.org/officeDocument/2006/relationships/image" Target="../media/image4474.png"/><Relationship Id="rId103" Type="http://schemas.openxmlformats.org/officeDocument/2006/relationships/image" Target="../media/image4495.png"/><Relationship Id="rId124" Type="http://schemas.openxmlformats.org/officeDocument/2006/relationships/customXml" Target="../ink/ink4555.xml"/><Relationship Id="rId310" Type="http://schemas.openxmlformats.org/officeDocument/2006/relationships/customXml" Target="../ink/ink4648.xml"/><Relationship Id="rId70" Type="http://schemas.openxmlformats.org/officeDocument/2006/relationships/customXml" Target="../ink/ink4528.xml"/><Relationship Id="rId91" Type="http://schemas.openxmlformats.org/officeDocument/2006/relationships/image" Target="../media/image12.png"/><Relationship Id="rId145" Type="http://schemas.openxmlformats.org/officeDocument/2006/relationships/image" Target="../media/image4516.png"/><Relationship Id="rId166" Type="http://schemas.openxmlformats.org/officeDocument/2006/relationships/customXml" Target="../ink/ink4576.xml"/><Relationship Id="rId187" Type="http://schemas.openxmlformats.org/officeDocument/2006/relationships/image" Target="../media/image4537.png"/><Relationship Id="rId331" Type="http://schemas.openxmlformats.org/officeDocument/2006/relationships/image" Target="../media/image4608.png"/><Relationship Id="rId352" Type="http://schemas.openxmlformats.org/officeDocument/2006/relationships/customXml" Target="../ink/ink466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599.xml"/><Relationship Id="rId233" Type="http://schemas.openxmlformats.org/officeDocument/2006/relationships/image" Target="../media/image4560.png"/><Relationship Id="rId254" Type="http://schemas.openxmlformats.org/officeDocument/2006/relationships/customXml" Target="../ink/ink4620.xml"/><Relationship Id="rId28" Type="http://schemas.openxmlformats.org/officeDocument/2006/relationships/customXml" Target="../ink/ink4507.xml"/><Relationship Id="rId49" Type="http://schemas.openxmlformats.org/officeDocument/2006/relationships/image" Target="../media/image4469.png"/><Relationship Id="rId114" Type="http://schemas.openxmlformats.org/officeDocument/2006/relationships/customXml" Target="../ink/ink4550.xml"/><Relationship Id="rId275" Type="http://schemas.openxmlformats.org/officeDocument/2006/relationships/image" Target="../media/image4580.png"/><Relationship Id="rId296" Type="http://schemas.openxmlformats.org/officeDocument/2006/relationships/customXml" Target="../ink/ink4641.xml"/><Relationship Id="rId300" Type="http://schemas.openxmlformats.org/officeDocument/2006/relationships/customXml" Target="../ink/ink4643.xml"/><Relationship Id="rId60" Type="http://schemas.openxmlformats.org/officeDocument/2006/relationships/customXml" Target="../ink/ink4523.xml"/><Relationship Id="rId81" Type="http://schemas.openxmlformats.org/officeDocument/2006/relationships/image" Target="../media/image4485.png"/><Relationship Id="rId135" Type="http://schemas.openxmlformats.org/officeDocument/2006/relationships/image" Target="../media/image4511.png"/><Relationship Id="rId156" Type="http://schemas.openxmlformats.org/officeDocument/2006/relationships/customXml" Target="../ink/ink4571.xml"/><Relationship Id="rId177" Type="http://schemas.openxmlformats.org/officeDocument/2006/relationships/image" Target="../media/image4532.png"/><Relationship Id="rId198" Type="http://schemas.openxmlformats.org/officeDocument/2006/relationships/customXml" Target="../ink/ink4592.xml"/><Relationship Id="rId321" Type="http://schemas.openxmlformats.org/officeDocument/2006/relationships/image" Target="../media/image4603.png"/><Relationship Id="rId342" Type="http://schemas.openxmlformats.org/officeDocument/2006/relationships/customXml" Target="../ink/ink4664.xml"/><Relationship Id="rId363" Type="http://schemas.openxmlformats.org/officeDocument/2006/relationships/image" Target="../media/image4624.png"/><Relationship Id="rId202" Type="http://schemas.openxmlformats.org/officeDocument/2006/relationships/customXml" Target="../ink/ink4594.xml"/><Relationship Id="rId223" Type="http://schemas.openxmlformats.org/officeDocument/2006/relationships/image" Target="../media/image4555.png"/><Relationship Id="rId244" Type="http://schemas.openxmlformats.org/officeDocument/2006/relationships/customXml" Target="../ink/ink4615.xml"/><Relationship Id="rId18" Type="http://schemas.openxmlformats.org/officeDocument/2006/relationships/customXml" Target="../ink/ink4502.xml"/><Relationship Id="rId39" Type="http://schemas.openxmlformats.org/officeDocument/2006/relationships/image" Target="../media/image4464.png"/><Relationship Id="rId265" Type="http://schemas.openxmlformats.org/officeDocument/2006/relationships/image" Target="../media/image4576.png"/><Relationship Id="rId286" Type="http://schemas.openxmlformats.org/officeDocument/2006/relationships/customXml" Target="../ink/ink4636.xml"/><Relationship Id="rId50" Type="http://schemas.openxmlformats.org/officeDocument/2006/relationships/customXml" Target="../ink/ink4518.xml"/><Relationship Id="rId104" Type="http://schemas.openxmlformats.org/officeDocument/2006/relationships/customXml" Target="../ink/ink4545.xml"/><Relationship Id="rId125" Type="http://schemas.openxmlformats.org/officeDocument/2006/relationships/image" Target="../media/image4506.png"/><Relationship Id="rId146" Type="http://schemas.openxmlformats.org/officeDocument/2006/relationships/customXml" Target="../ink/ink4566.xml"/><Relationship Id="rId167" Type="http://schemas.openxmlformats.org/officeDocument/2006/relationships/image" Target="../media/image4527.png"/><Relationship Id="rId188" Type="http://schemas.openxmlformats.org/officeDocument/2006/relationships/customXml" Target="../ink/ink4587.xml"/><Relationship Id="rId311" Type="http://schemas.openxmlformats.org/officeDocument/2006/relationships/image" Target="../media/image4598.png"/><Relationship Id="rId332" Type="http://schemas.openxmlformats.org/officeDocument/2006/relationships/customXml" Target="../ink/ink4659.xml"/><Relationship Id="rId353" Type="http://schemas.openxmlformats.org/officeDocument/2006/relationships/image" Target="../media/image4619.png"/><Relationship Id="rId71" Type="http://schemas.openxmlformats.org/officeDocument/2006/relationships/image" Target="../media/image4480.png"/><Relationship Id="rId92" Type="http://schemas.openxmlformats.org/officeDocument/2006/relationships/customXml" Target="../ink/ink4539.xml"/><Relationship Id="rId213" Type="http://schemas.openxmlformats.org/officeDocument/2006/relationships/image" Target="../media/image4550.png"/><Relationship Id="rId234" Type="http://schemas.openxmlformats.org/officeDocument/2006/relationships/customXml" Target="../ink/ink4610.xml"/><Relationship Id="rId2" Type="http://schemas.openxmlformats.org/officeDocument/2006/relationships/customXml" Target="../ink/ink4494.xml"/><Relationship Id="rId29" Type="http://schemas.openxmlformats.org/officeDocument/2006/relationships/image" Target="../media/image4459.png"/><Relationship Id="rId255" Type="http://schemas.openxmlformats.org/officeDocument/2006/relationships/image" Target="../media/image4571.png"/><Relationship Id="rId276" Type="http://schemas.openxmlformats.org/officeDocument/2006/relationships/customXml" Target="../ink/ink4631.xml"/><Relationship Id="rId297" Type="http://schemas.openxmlformats.org/officeDocument/2006/relationships/image" Target="../media/image4591.png"/><Relationship Id="rId40" Type="http://schemas.openxmlformats.org/officeDocument/2006/relationships/customXml" Target="../ink/ink4513.xml"/><Relationship Id="rId115" Type="http://schemas.openxmlformats.org/officeDocument/2006/relationships/image" Target="../media/image4501.png"/><Relationship Id="rId136" Type="http://schemas.openxmlformats.org/officeDocument/2006/relationships/customXml" Target="../ink/ink4561.xml"/><Relationship Id="rId157" Type="http://schemas.openxmlformats.org/officeDocument/2006/relationships/image" Target="../media/image4522.png"/><Relationship Id="rId178" Type="http://schemas.openxmlformats.org/officeDocument/2006/relationships/customXml" Target="../ink/ink4582.xml"/><Relationship Id="rId301" Type="http://schemas.openxmlformats.org/officeDocument/2006/relationships/image" Target="../media/image4593.png"/><Relationship Id="rId322" Type="http://schemas.openxmlformats.org/officeDocument/2006/relationships/customXml" Target="../ink/ink4654.xml"/><Relationship Id="rId343" Type="http://schemas.openxmlformats.org/officeDocument/2006/relationships/image" Target="../media/image4614.png"/><Relationship Id="rId364" Type="http://schemas.openxmlformats.org/officeDocument/2006/relationships/customXml" Target="../ink/ink4675.xml"/><Relationship Id="rId61" Type="http://schemas.openxmlformats.org/officeDocument/2006/relationships/image" Target="../media/image4475.png"/><Relationship Id="rId82" Type="http://schemas.openxmlformats.org/officeDocument/2006/relationships/customXml" Target="../ink/ink4534.xml"/><Relationship Id="rId199" Type="http://schemas.openxmlformats.org/officeDocument/2006/relationships/image" Target="../media/image4543.png"/><Relationship Id="rId203" Type="http://schemas.openxmlformats.org/officeDocument/2006/relationships/image" Target="../media/image4545.png"/><Relationship Id="rId19" Type="http://schemas.openxmlformats.org/officeDocument/2006/relationships/image" Target="../media/image4454.png"/><Relationship Id="rId224" Type="http://schemas.openxmlformats.org/officeDocument/2006/relationships/customXml" Target="../ink/ink4605.xml"/><Relationship Id="rId245" Type="http://schemas.openxmlformats.org/officeDocument/2006/relationships/image" Target="../media/image4566.png"/><Relationship Id="rId266" Type="http://schemas.openxmlformats.org/officeDocument/2006/relationships/customXml" Target="../ink/ink4626.xml"/><Relationship Id="rId287" Type="http://schemas.openxmlformats.org/officeDocument/2006/relationships/image" Target="../media/image4586.png"/><Relationship Id="rId30" Type="http://schemas.openxmlformats.org/officeDocument/2006/relationships/customXml" Target="../ink/ink4508.xml"/><Relationship Id="rId105" Type="http://schemas.openxmlformats.org/officeDocument/2006/relationships/image" Target="../media/image4496.png"/><Relationship Id="rId126" Type="http://schemas.openxmlformats.org/officeDocument/2006/relationships/customXml" Target="../ink/ink4556.xml"/><Relationship Id="rId147" Type="http://schemas.openxmlformats.org/officeDocument/2006/relationships/image" Target="../media/image4517.png"/><Relationship Id="rId168" Type="http://schemas.openxmlformats.org/officeDocument/2006/relationships/customXml" Target="../ink/ink4577.xml"/><Relationship Id="rId312" Type="http://schemas.openxmlformats.org/officeDocument/2006/relationships/customXml" Target="../ink/ink4649.xml"/><Relationship Id="rId333" Type="http://schemas.openxmlformats.org/officeDocument/2006/relationships/image" Target="../media/image4609.png"/><Relationship Id="rId354" Type="http://schemas.openxmlformats.org/officeDocument/2006/relationships/customXml" Target="../ink/ink4670.xml"/><Relationship Id="rId51" Type="http://schemas.openxmlformats.org/officeDocument/2006/relationships/image" Target="../media/image4470.png"/><Relationship Id="rId72" Type="http://schemas.openxmlformats.org/officeDocument/2006/relationships/customXml" Target="../ink/ink4529.xml"/><Relationship Id="rId93" Type="http://schemas.openxmlformats.org/officeDocument/2006/relationships/image" Target="../media/image4490.png"/><Relationship Id="rId189" Type="http://schemas.openxmlformats.org/officeDocument/2006/relationships/image" Target="../media/image4538.png"/><Relationship Id="rId3" Type="http://schemas.openxmlformats.org/officeDocument/2006/relationships/image" Target="../media/image4446.png"/><Relationship Id="rId214" Type="http://schemas.openxmlformats.org/officeDocument/2006/relationships/customXml" Target="../ink/ink4600.xml"/><Relationship Id="rId235" Type="http://schemas.openxmlformats.org/officeDocument/2006/relationships/image" Target="../media/image4561.png"/><Relationship Id="rId256" Type="http://schemas.openxmlformats.org/officeDocument/2006/relationships/customXml" Target="../ink/ink4621.xml"/><Relationship Id="rId277" Type="http://schemas.openxmlformats.org/officeDocument/2006/relationships/image" Target="../media/image4581.png"/><Relationship Id="rId298" Type="http://schemas.openxmlformats.org/officeDocument/2006/relationships/customXml" Target="../ink/ink4642.xml"/><Relationship Id="rId116" Type="http://schemas.openxmlformats.org/officeDocument/2006/relationships/customXml" Target="../ink/ink4551.xml"/><Relationship Id="rId137" Type="http://schemas.openxmlformats.org/officeDocument/2006/relationships/image" Target="../media/image4512.png"/><Relationship Id="rId158" Type="http://schemas.openxmlformats.org/officeDocument/2006/relationships/customXml" Target="../ink/ink4572.xml"/><Relationship Id="rId302" Type="http://schemas.openxmlformats.org/officeDocument/2006/relationships/customXml" Target="../ink/ink4644.xml"/><Relationship Id="rId323" Type="http://schemas.openxmlformats.org/officeDocument/2006/relationships/image" Target="../media/image4604.png"/><Relationship Id="rId344" Type="http://schemas.openxmlformats.org/officeDocument/2006/relationships/customXml" Target="../ink/ink4665.xml"/><Relationship Id="rId20" Type="http://schemas.openxmlformats.org/officeDocument/2006/relationships/customXml" Target="../ink/ink4503.xml"/><Relationship Id="rId41" Type="http://schemas.openxmlformats.org/officeDocument/2006/relationships/image" Target="../media/image4465.png"/><Relationship Id="rId62" Type="http://schemas.openxmlformats.org/officeDocument/2006/relationships/customXml" Target="../ink/ink4524.xml"/><Relationship Id="rId83" Type="http://schemas.openxmlformats.org/officeDocument/2006/relationships/image" Target="../media/image4486.png"/><Relationship Id="rId179" Type="http://schemas.openxmlformats.org/officeDocument/2006/relationships/image" Target="../media/image4533.png"/><Relationship Id="rId365" Type="http://schemas.openxmlformats.org/officeDocument/2006/relationships/image" Target="../media/image4625.png"/><Relationship Id="rId190" Type="http://schemas.openxmlformats.org/officeDocument/2006/relationships/customXml" Target="../ink/ink4588.xml"/><Relationship Id="rId204" Type="http://schemas.openxmlformats.org/officeDocument/2006/relationships/customXml" Target="../ink/ink4595.xml"/><Relationship Id="rId225" Type="http://schemas.openxmlformats.org/officeDocument/2006/relationships/image" Target="../media/image4556.png"/><Relationship Id="rId246" Type="http://schemas.openxmlformats.org/officeDocument/2006/relationships/customXml" Target="../ink/ink4616.xml"/><Relationship Id="rId267" Type="http://schemas.openxmlformats.org/officeDocument/2006/relationships/image" Target="../media/image829.png"/><Relationship Id="rId288" Type="http://schemas.openxmlformats.org/officeDocument/2006/relationships/customXml" Target="../ink/ink4637.xml"/><Relationship Id="rId106" Type="http://schemas.openxmlformats.org/officeDocument/2006/relationships/customXml" Target="../ink/ink4546.xml"/><Relationship Id="rId127" Type="http://schemas.openxmlformats.org/officeDocument/2006/relationships/image" Target="../media/image4507.png"/><Relationship Id="rId313" Type="http://schemas.openxmlformats.org/officeDocument/2006/relationships/image" Target="../media/image4599.png"/><Relationship Id="rId10" Type="http://schemas.openxmlformats.org/officeDocument/2006/relationships/customXml" Target="../ink/ink4498.xml"/><Relationship Id="rId31" Type="http://schemas.openxmlformats.org/officeDocument/2006/relationships/image" Target="../media/image4460.png"/><Relationship Id="rId52" Type="http://schemas.openxmlformats.org/officeDocument/2006/relationships/customXml" Target="../ink/ink4519.xml"/><Relationship Id="rId73" Type="http://schemas.openxmlformats.org/officeDocument/2006/relationships/image" Target="../media/image4481.png"/><Relationship Id="rId94" Type="http://schemas.openxmlformats.org/officeDocument/2006/relationships/customXml" Target="../ink/ink4540.xml"/><Relationship Id="rId148" Type="http://schemas.openxmlformats.org/officeDocument/2006/relationships/customXml" Target="../ink/ink4567.xml"/><Relationship Id="rId169" Type="http://schemas.openxmlformats.org/officeDocument/2006/relationships/image" Target="../media/image4528.png"/><Relationship Id="rId334" Type="http://schemas.openxmlformats.org/officeDocument/2006/relationships/customXml" Target="../ink/ink4660.xml"/><Relationship Id="rId355" Type="http://schemas.openxmlformats.org/officeDocument/2006/relationships/image" Target="../media/image4620.png"/><Relationship Id="rId4" Type="http://schemas.openxmlformats.org/officeDocument/2006/relationships/customXml" Target="../ink/ink4495.xml"/><Relationship Id="rId180" Type="http://schemas.openxmlformats.org/officeDocument/2006/relationships/customXml" Target="../ink/ink4583.xml"/><Relationship Id="rId215" Type="http://schemas.openxmlformats.org/officeDocument/2006/relationships/image" Target="../media/image4551.png"/><Relationship Id="rId236" Type="http://schemas.openxmlformats.org/officeDocument/2006/relationships/customXml" Target="../ink/ink4611.xml"/><Relationship Id="rId257" Type="http://schemas.openxmlformats.org/officeDocument/2006/relationships/image" Target="../media/image4572.png"/><Relationship Id="rId278" Type="http://schemas.openxmlformats.org/officeDocument/2006/relationships/customXml" Target="../ink/ink4632.xml"/><Relationship Id="rId303" Type="http://schemas.openxmlformats.org/officeDocument/2006/relationships/image" Target="../media/image4594.png"/><Relationship Id="rId42" Type="http://schemas.openxmlformats.org/officeDocument/2006/relationships/customXml" Target="../ink/ink4514.xml"/><Relationship Id="rId84" Type="http://schemas.openxmlformats.org/officeDocument/2006/relationships/customXml" Target="../ink/ink4535.xml"/><Relationship Id="rId138" Type="http://schemas.openxmlformats.org/officeDocument/2006/relationships/customXml" Target="../ink/ink4562.xml"/><Relationship Id="rId345" Type="http://schemas.openxmlformats.org/officeDocument/2006/relationships/image" Target="../media/image4615.png"/><Relationship Id="rId191" Type="http://schemas.openxmlformats.org/officeDocument/2006/relationships/image" Target="../media/image4539.png"/><Relationship Id="rId205" Type="http://schemas.openxmlformats.org/officeDocument/2006/relationships/image" Target="../media/image4546.png"/><Relationship Id="rId247" Type="http://schemas.openxmlformats.org/officeDocument/2006/relationships/image" Target="../media/image4567.png"/><Relationship Id="rId107" Type="http://schemas.openxmlformats.org/officeDocument/2006/relationships/image" Target="../media/image4497.png"/><Relationship Id="rId289" Type="http://schemas.openxmlformats.org/officeDocument/2006/relationships/image" Target="../media/image4587.png"/><Relationship Id="rId11" Type="http://schemas.openxmlformats.org/officeDocument/2006/relationships/image" Target="../media/image4450.png"/><Relationship Id="rId53" Type="http://schemas.openxmlformats.org/officeDocument/2006/relationships/image" Target="../media/image4471.png"/><Relationship Id="rId149" Type="http://schemas.openxmlformats.org/officeDocument/2006/relationships/image" Target="../media/image4518.png"/><Relationship Id="rId314" Type="http://schemas.openxmlformats.org/officeDocument/2006/relationships/customXml" Target="../ink/ink4650.xml"/><Relationship Id="rId356" Type="http://schemas.openxmlformats.org/officeDocument/2006/relationships/customXml" Target="../ink/ink4671.xml"/><Relationship Id="rId95" Type="http://schemas.openxmlformats.org/officeDocument/2006/relationships/image" Target="../media/image4491.png"/><Relationship Id="rId160" Type="http://schemas.openxmlformats.org/officeDocument/2006/relationships/customXml" Target="../ink/ink4573.xml"/><Relationship Id="rId216" Type="http://schemas.openxmlformats.org/officeDocument/2006/relationships/customXml" Target="../ink/ink4601.xml"/><Relationship Id="rId258" Type="http://schemas.openxmlformats.org/officeDocument/2006/relationships/customXml" Target="../ink/ink4622.xml"/><Relationship Id="rId22" Type="http://schemas.openxmlformats.org/officeDocument/2006/relationships/customXml" Target="../ink/ink4504.xml"/><Relationship Id="rId64" Type="http://schemas.openxmlformats.org/officeDocument/2006/relationships/customXml" Target="../ink/ink4525.xml"/><Relationship Id="rId118" Type="http://schemas.openxmlformats.org/officeDocument/2006/relationships/customXml" Target="../ink/ink4552.xml"/><Relationship Id="rId325" Type="http://schemas.openxmlformats.org/officeDocument/2006/relationships/image" Target="../media/image4605.png"/><Relationship Id="rId367" Type="http://schemas.openxmlformats.org/officeDocument/2006/relationships/image" Target="../media/image4626.png"/><Relationship Id="rId171" Type="http://schemas.openxmlformats.org/officeDocument/2006/relationships/image" Target="../media/image4529.png"/><Relationship Id="rId227" Type="http://schemas.openxmlformats.org/officeDocument/2006/relationships/image" Target="../media/image4557.png"/><Relationship Id="rId269" Type="http://schemas.openxmlformats.org/officeDocument/2006/relationships/image" Target="../media/image4577.png"/><Relationship Id="rId33" Type="http://schemas.openxmlformats.org/officeDocument/2006/relationships/image" Target="../media/image4461.png"/><Relationship Id="rId129" Type="http://schemas.openxmlformats.org/officeDocument/2006/relationships/image" Target="../media/image4508.png"/><Relationship Id="rId280" Type="http://schemas.openxmlformats.org/officeDocument/2006/relationships/customXml" Target="../ink/ink4633.xml"/><Relationship Id="rId336" Type="http://schemas.openxmlformats.org/officeDocument/2006/relationships/customXml" Target="../ink/ink4661.xml"/><Relationship Id="rId75" Type="http://schemas.openxmlformats.org/officeDocument/2006/relationships/image" Target="../media/image4482.png"/><Relationship Id="rId140" Type="http://schemas.openxmlformats.org/officeDocument/2006/relationships/customXml" Target="../ink/ink4563.xml"/><Relationship Id="rId182" Type="http://schemas.openxmlformats.org/officeDocument/2006/relationships/customXml" Target="../ink/ink4584.xml"/><Relationship Id="rId6" Type="http://schemas.openxmlformats.org/officeDocument/2006/relationships/customXml" Target="../ink/ink4496.xml"/><Relationship Id="rId238" Type="http://schemas.openxmlformats.org/officeDocument/2006/relationships/customXml" Target="../ink/ink4612.xml"/><Relationship Id="rId291" Type="http://schemas.openxmlformats.org/officeDocument/2006/relationships/image" Target="../media/image4588.png"/><Relationship Id="rId305" Type="http://schemas.openxmlformats.org/officeDocument/2006/relationships/image" Target="../media/image4595.png"/><Relationship Id="rId347" Type="http://schemas.openxmlformats.org/officeDocument/2006/relationships/image" Target="../media/image4616.png"/><Relationship Id="rId44" Type="http://schemas.openxmlformats.org/officeDocument/2006/relationships/customXml" Target="../ink/ink4515.xml"/><Relationship Id="rId86" Type="http://schemas.openxmlformats.org/officeDocument/2006/relationships/customXml" Target="../ink/ink4536.xml"/><Relationship Id="rId151" Type="http://schemas.openxmlformats.org/officeDocument/2006/relationships/image" Target="../media/image4519.png"/><Relationship Id="rId193" Type="http://schemas.openxmlformats.org/officeDocument/2006/relationships/image" Target="../media/image4540.png"/><Relationship Id="rId207" Type="http://schemas.openxmlformats.org/officeDocument/2006/relationships/image" Target="../media/image4547.png"/><Relationship Id="rId249" Type="http://schemas.openxmlformats.org/officeDocument/2006/relationships/image" Target="../media/image4568.png"/><Relationship Id="rId13" Type="http://schemas.openxmlformats.org/officeDocument/2006/relationships/image" Target="../media/image4451.png"/><Relationship Id="rId109" Type="http://schemas.openxmlformats.org/officeDocument/2006/relationships/image" Target="../media/image4498.png"/><Relationship Id="rId260" Type="http://schemas.openxmlformats.org/officeDocument/2006/relationships/customXml" Target="../ink/ink4623.xml"/><Relationship Id="rId316" Type="http://schemas.openxmlformats.org/officeDocument/2006/relationships/customXml" Target="../ink/ink4651.xml"/><Relationship Id="rId55" Type="http://schemas.openxmlformats.org/officeDocument/2006/relationships/image" Target="../media/image4472.png"/><Relationship Id="rId97" Type="http://schemas.openxmlformats.org/officeDocument/2006/relationships/image" Target="../media/image4492.png"/><Relationship Id="rId120" Type="http://schemas.openxmlformats.org/officeDocument/2006/relationships/customXml" Target="../ink/ink4553.xml"/><Relationship Id="rId358" Type="http://schemas.openxmlformats.org/officeDocument/2006/relationships/customXml" Target="../ink/ink4672.xml"/><Relationship Id="rId162" Type="http://schemas.openxmlformats.org/officeDocument/2006/relationships/customXml" Target="../ink/ink4574.xml"/><Relationship Id="rId218" Type="http://schemas.openxmlformats.org/officeDocument/2006/relationships/customXml" Target="../ink/ink4602.xml"/><Relationship Id="rId271" Type="http://schemas.openxmlformats.org/officeDocument/2006/relationships/image" Target="../media/image4578.png"/><Relationship Id="rId24" Type="http://schemas.openxmlformats.org/officeDocument/2006/relationships/customXml" Target="../ink/ink4505.xml"/><Relationship Id="rId66" Type="http://schemas.openxmlformats.org/officeDocument/2006/relationships/customXml" Target="../ink/ink4526.xml"/><Relationship Id="rId131" Type="http://schemas.openxmlformats.org/officeDocument/2006/relationships/image" Target="../media/image4509.png"/><Relationship Id="rId327" Type="http://schemas.openxmlformats.org/officeDocument/2006/relationships/image" Target="../media/image4606.png"/><Relationship Id="rId369" Type="http://schemas.openxmlformats.org/officeDocument/2006/relationships/image" Target="../media/image4627.png"/><Relationship Id="rId173" Type="http://schemas.openxmlformats.org/officeDocument/2006/relationships/image" Target="../media/image4530.png"/><Relationship Id="rId229" Type="http://schemas.openxmlformats.org/officeDocument/2006/relationships/image" Target="../media/image4558.png"/><Relationship Id="rId240" Type="http://schemas.openxmlformats.org/officeDocument/2006/relationships/customXml" Target="../ink/ink4613.xml"/><Relationship Id="rId35" Type="http://schemas.openxmlformats.org/officeDocument/2006/relationships/image" Target="../media/image4462.png"/><Relationship Id="rId77" Type="http://schemas.openxmlformats.org/officeDocument/2006/relationships/image" Target="../media/image4483.png"/><Relationship Id="rId100" Type="http://schemas.openxmlformats.org/officeDocument/2006/relationships/customXml" Target="../ink/ink4543.xml"/><Relationship Id="rId282" Type="http://schemas.openxmlformats.org/officeDocument/2006/relationships/customXml" Target="../ink/ink4634.xml"/><Relationship Id="rId338" Type="http://schemas.openxmlformats.org/officeDocument/2006/relationships/customXml" Target="../ink/ink4662.xml"/><Relationship Id="rId8" Type="http://schemas.openxmlformats.org/officeDocument/2006/relationships/customXml" Target="../ink/ink4497.xml"/><Relationship Id="rId142" Type="http://schemas.openxmlformats.org/officeDocument/2006/relationships/customXml" Target="../ink/ink4564.xml"/><Relationship Id="rId184" Type="http://schemas.openxmlformats.org/officeDocument/2006/relationships/customXml" Target="../ink/ink4585.xml"/><Relationship Id="rId251" Type="http://schemas.openxmlformats.org/officeDocument/2006/relationships/image" Target="../media/image4569.png"/><Relationship Id="rId46" Type="http://schemas.openxmlformats.org/officeDocument/2006/relationships/customXml" Target="../ink/ink4516.xml"/><Relationship Id="rId293" Type="http://schemas.openxmlformats.org/officeDocument/2006/relationships/image" Target="../media/image4589.png"/><Relationship Id="rId307" Type="http://schemas.openxmlformats.org/officeDocument/2006/relationships/image" Target="../media/image4596.png"/><Relationship Id="rId349" Type="http://schemas.openxmlformats.org/officeDocument/2006/relationships/image" Target="../media/image4617.png"/><Relationship Id="rId88" Type="http://schemas.openxmlformats.org/officeDocument/2006/relationships/customXml" Target="../ink/ink4537.xml"/><Relationship Id="rId111" Type="http://schemas.openxmlformats.org/officeDocument/2006/relationships/image" Target="../media/image4499.png"/><Relationship Id="rId153" Type="http://schemas.openxmlformats.org/officeDocument/2006/relationships/image" Target="../media/image4520.png"/><Relationship Id="rId195" Type="http://schemas.openxmlformats.org/officeDocument/2006/relationships/image" Target="../media/image4541.png"/><Relationship Id="rId209" Type="http://schemas.openxmlformats.org/officeDocument/2006/relationships/image" Target="../media/image4548.png"/><Relationship Id="rId360" Type="http://schemas.openxmlformats.org/officeDocument/2006/relationships/customXml" Target="../ink/ink4673.xml"/><Relationship Id="rId220" Type="http://schemas.openxmlformats.org/officeDocument/2006/relationships/customXml" Target="../ink/ink460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85.png"/><Relationship Id="rId21" Type="http://schemas.openxmlformats.org/officeDocument/2006/relationships/image" Target="../media/image4638.png"/><Relationship Id="rId42" Type="http://schemas.openxmlformats.org/officeDocument/2006/relationships/customXml" Target="../ink/ink4699.xml"/><Relationship Id="rId63" Type="http://schemas.openxmlformats.org/officeDocument/2006/relationships/image" Target="../media/image4658.png"/><Relationship Id="rId84" Type="http://schemas.openxmlformats.org/officeDocument/2006/relationships/customXml" Target="../ink/ink4720.xml"/><Relationship Id="rId138" Type="http://schemas.openxmlformats.org/officeDocument/2006/relationships/customXml" Target="../ink/ink4747.xml"/><Relationship Id="rId159" Type="http://schemas.openxmlformats.org/officeDocument/2006/relationships/image" Target="../media/image4706.png"/><Relationship Id="rId170" Type="http://schemas.openxmlformats.org/officeDocument/2006/relationships/customXml" Target="../ink/ink4763.xml"/><Relationship Id="rId191" Type="http://schemas.openxmlformats.org/officeDocument/2006/relationships/image" Target="../media/image4722.png"/><Relationship Id="rId107" Type="http://schemas.openxmlformats.org/officeDocument/2006/relationships/image" Target="../media/image4680.png"/><Relationship Id="rId11" Type="http://schemas.openxmlformats.org/officeDocument/2006/relationships/image" Target="../media/image4633.png"/><Relationship Id="rId32" Type="http://schemas.openxmlformats.org/officeDocument/2006/relationships/customXml" Target="../ink/ink4694.xml"/><Relationship Id="rId53" Type="http://schemas.openxmlformats.org/officeDocument/2006/relationships/image" Target="../media/image4653.png"/><Relationship Id="rId74" Type="http://schemas.openxmlformats.org/officeDocument/2006/relationships/customXml" Target="../ink/ink4715.xml"/><Relationship Id="rId128" Type="http://schemas.openxmlformats.org/officeDocument/2006/relationships/customXml" Target="../ink/ink4742.xml"/><Relationship Id="rId149" Type="http://schemas.openxmlformats.org/officeDocument/2006/relationships/image" Target="../media/image4701.png"/><Relationship Id="rId5" Type="http://schemas.openxmlformats.org/officeDocument/2006/relationships/image" Target="../media/image4630.png"/><Relationship Id="rId95" Type="http://schemas.openxmlformats.org/officeDocument/2006/relationships/image" Target="../media/image4674.png"/><Relationship Id="rId160" Type="http://schemas.openxmlformats.org/officeDocument/2006/relationships/customXml" Target="../ink/ink4758.xml"/><Relationship Id="rId181" Type="http://schemas.openxmlformats.org/officeDocument/2006/relationships/image" Target="../media/image4717.png"/><Relationship Id="rId22" Type="http://schemas.openxmlformats.org/officeDocument/2006/relationships/customXml" Target="../ink/ink4689.xml"/><Relationship Id="rId43" Type="http://schemas.openxmlformats.org/officeDocument/2006/relationships/image" Target="../media/image4648.png"/><Relationship Id="rId64" Type="http://schemas.openxmlformats.org/officeDocument/2006/relationships/customXml" Target="../ink/ink4710.xml"/><Relationship Id="rId118" Type="http://schemas.openxmlformats.org/officeDocument/2006/relationships/customXml" Target="../ink/ink4737.xml"/><Relationship Id="rId139" Type="http://schemas.openxmlformats.org/officeDocument/2006/relationships/image" Target="../media/image4696.png"/><Relationship Id="rId85" Type="http://schemas.openxmlformats.org/officeDocument/2006/relationships/image" Target="../media/image4669.png"/><Relationship Id="rId150" Type="http://schemas.openxmlformats.org/officeDocument/2006/relationships/customXml" Target="../ink/ink4753.xml"/><Relationship Id="rId171" Type="http://schemas.openxmlformats.org/officeDocument/2006/relationships/image" Target="../media/image4712.png"/><Relationship Id="rId192" Type="http://schemas.openxmlformats.org/officeDocument/2006/relationships/customXml" Target="../ink/ink4774.xml"/><Relationship Id="rId12" Type="http://schemas.openxmlformats.org/officeDocument/2006/relationships/customXml" Target="../ink/ink4684.xml"/><Relationship Id="rId33" Type="http://schemas.openxmlformats.org/officeDocument/2006/relationships/image" Target="../media/image2634.png"/><Relationship Id="rId108" Type="http://schemas.openxmlformats.org/officeDocument/2006/relationships/customXml" Target="../ink/ink4732.xml"/><Relationship Id="rId129" Type="http://schemas.openxmlformats.org/officeDocument/2006/relationships/image" Target="../media/image4691.png"/><Relationship Id="rId54" Type="http://schemas.openxmlformats.org/officeDocument/2006/relationships/customXml" Target="../ink/ink4705.xml"/><Relationship Id="rId75" Type="http://schemas.openxmlformats.org/officeDocument/2006/relationships/image" Target="../media/image4664.png"/><Relationship Id="rId96" Type="http://schemas.openxmlformats.org/officeDocument/2006/relationships/customXml" Target="../ink/ink4726.xml"/><Relationship Id="rId140" Type="http://schemas.openxmlformats.org/officeDocument/2006/relationships/customXml" Target="../ink/ink4748.xml"/><Relationship Id="rId161" Type="http://schemas.openxmlformats.org/officeDocument/2006/relationships/image" Target="../media/image4707.png"/><Relationship Id="rId182" Type="http://schemas.openxmlformats.org/officeDocument/2006/relationships/customXml" Target="../ink/ink4769.xml"/><Relationship Id="rId6" Type="http://schemas.openxmlformats.org/officeDocument/2006/relationships/customXml" Target="../ink/ink4681.xml"/><Relationship Id="rId23" Type="http://schemas.openxmlformats.org/officeDocument/2006/relationships/image" Target="../media/image4639.png"/><Relationship Id="rId119" Type="http://schemas.openxmlformats.org/officeDocument/2006/relationships/image" Target="../media/image4686.png"/><Relationship Id="rId44" Type="http://schemas.openxmlformats.org/officeDocument/2006/relationships/customXml" Target="../ink/ink4700.xml"/><Relationship Id="rId65" Type="http://schemas.openxmlformats.org/officeDocument/2006/relationships/image" Target="../media/image4659.png"/><Relationship Id="rId86" Type="http://schemas.openxmlformats.org/officeDocument/2006/relationships/customXml" Target="../ink/ink4721.xml"/><Relationship Id="rId130" Type="http://schemas.openxmlformats.org/officeDocument/2006/relationships/customXml" Target="../ink/ink4743.xml"/><Relationship Id="rId151" Type="http://schemas.openxmlformats.org/officeDocument/2006/relationships/image" Target="../media/image4702.png"/><Relationship Id="rId172" Type="http://schemas.openxmlformats.org/officeDocument/2006/relationships/customXml" Target="../ink/ink4764.xml"/><Relationship Id="rId193" Type="http://schemas.openxmlformats.org/officeDocument/2006/relationships/image" Target="../media/image4723.png"/><Relationship Id="rId13" Type="http://schemas.openxmlformats.org/officeDocument/2006/relationships/image" Target="../media/image4634.png"/><Relationship Id="rId109" Type="http://schemas.openxmlformats.org/officeDocument/2006/relationships/image" Target="../media/image4681.png"/><Relationship Id="rId34" Type="http://schemas.openxmlformats.org/officeDocument/2006/relationships/customXml" Target="../ink/ink4695.xml"/><Relationship Id="rId50" Type="http://schemas.openxmlformats.org/officeDocument/2006/relationships/customXml" Target="../ink/ink4703.xml"/><Relationship Id="rId55" Type="http://schemas.openxmlformats.org/officeDocument/2006/relationships/image" Target="../media/image4654.png"/><Relationship Id="rId76" Type="http://schemas.openxmlformats.org/officeDocument/2006/relationships/customXml" Target="../ink/ink4716.xml"/><Relationship Id="rId97" Type="http://schemas.openxmlformats.org/officeDocument/2006/relationships/image" Target="../media/image4675.png"/><Relationship Id="rId104" Type="http://schemas.openxmlformats.org/officeDocument/2006/relationships/customXml" Target="../ink/ink4730.xml"/><Relationship Id="rId120" Type="http://schemas.openxmlformats.org/officeDocument/2006/relationships/customXml" Target="../ink/ink4738.xml"/><Relationship Id="rId125" Type="http://schemas.openxmlformats.org/officeDocument/2006/relationships/image" Target="../media/image4689.png"/><Relationship Id="rId141" Type="http://schemas.openxmlformats.org/officeDocument/2006/relationships/image" Target="../media/image4697.png"/><Relationship Id="rId146" Type="http://schemas.openxmlformats.org/officeDocument/2006/relationships/customXml" Target="../ink/ink4751.xml"/><Relationship Id="rId167" Type="http://schemas.openxmlformats.org/officeDocument/2006/relationships/image" Target="../media/image4710.png"/><Relationship Id="rId188" Type="http://schemas.openxmlformats.org/officeDocument/2006/relationships/customXml" Target="../ink/ink4772.xml"/><Relationship Id="rId7" Type="http://schemas.openxmlformats.org/officeDocument/2006/relationships/image" Target="../media/image4631.png"/><Relationship Id="rId71" Type="http://schemas.openxmlformats.org/officeDocument/2006/relationships/image" Target="../media/image4662.png"/><Relationship Id="rId92" Type="http://schemas.openxmlformats.org/officeDocument/2006/relationships/customXml" Target="../ink/ink4724.xml"/><Relationship Id="rId162" Type="http://schemas.openxmlformats.org/officeDocument/2006/relationships/customXml" Target="../ink/ink4759.xml"/><Relationship Id="rId183" Type="http://schemas.openxmlformats.org/officeDocument/2006/relationships/image" Target="../media/image4718.png"/><Relationship Id="rId2" Type="http://schemas.openxmlformats.org/officeDocument/2006/relationships/customXml" Target="../ink/ink4679.xml"/><Relationship Id="rId29" Type="http://schemas.openxmlformats.org/officeDocument/2006/relationships/image" Target="../media/image4642.png"/><Relationship Id="rId24" Type="http://schemas.openxmlformats.org/officeDocument/2006/relationships/customXml" Target="../ink/ink4690.xml"/><Relationship Id="rId40" Type="http://schemas.openxmlformats.org/officeDocument/2006/relationships/customXml" Target="../ink/ink4698.xml"/><Relationship Id="rId45" Type="http://schemas.openxmlformats.org/officeDocument/2006/relationships/image" Target="../media/image4649.png"/><Relationship Id="rId66" Type="http://schemas.openxmlformats.org/officeDocument/2006/relationships/customXml" Target="../ink/ink4711.xml"/><Relationship Id="rId87" Type="http://schemas.openxmlformats.org/officeDocument/2006/relationships/image" Target="../media/image4670.png"/><Relationship Id="rId110" Type="http://schemas.openxmlformats.org/officeDocument/2006/relationships/customXml" Target="../ink/ink4733.xml"/><Relationship Id="rId115" Type="http://schemas.openxmlformats.org/officeDocument/2006/relationships/image" Target="../media/image4684.png"/><Relationship Id="rId131" Type="http://schemas.openxmlformats.org/officeDocument/2006/relationships/image" Target="../media/image4692.png"/><Relationship Id="rId136" Type="http://schemas.openxmlformats.org/officeDocument/2006/relationships/customXml" Target="../ink/ink4746.xml"/><Relationship Id="rId157" Type="http://schemas.openxmlformats.org/officeDocument/2006/relationships/image" Target="../media/image4705.png"/><Relationship Id="rId178" Type="http://schemas.openxmlformats.org/officeDocument/2006/relationships/customXml" Target="../ink/ink4767.xml"/><Relationship Id="rId61" Type="http://schemas.openxmlformats.org/officeDocument/2006/relationships/image" Target="../media/image4657.png"/><Relationship Id="rId82" Type="http://schemas.openxmlformats.org/officeDocument/2006/relationships/customXml" Target="../ink/ink4719.xml"/><Relationship Id="rId152" Type="http://schemas.openxmlformats.org/officeDocument/2006/relationships/customXml" Target="../ink/ink4754.xml"/><Relationship Id="rId173" Type="http://schemas.openxmlformats.org/officeDocument/2006/relationships/image" Target="../media/image4713.png"/><Relationship Id="rId194" Type="http://schemas.openxmlformats.org/officeDocument/2006/relationships/customXml" Target="../ink/ink4775.xml"/><Relationship Id="rId19" Type="http://schemas.openxmlformats.org/officeDocument/2006/relationships/image" Target="../media/image4637.png"/><Relationship Id="rId14" Type="http://schemas.openxmlformats.org/officeDocument/2006/relationships/customXml" Target="../ink/ink4685.xml"/><Relationship Id="rId30" Type="http://schemas.openxmlformats.org/officeDocument/2006/relationships/customXml" Target="../ink/ink4693.xml"/><Relationship Id="rId35" Type="http://schemas.openxmlformats.org/officeDocument/2006/relationships/image" Target="../media/image4644.png"/><Relationship Id="rId56" Type="http://schemas.openxmlformats.org/officeDocument/2006/relationships/customXml" Target="../ink/ink4706.xml"/><Relationship Id="rId77" Type="http://schemas.openxmlformats.org/officeDocument/2006/relationships/image" Target="../media/image4665.png"/><Relationship Id="rId100" Type="http://schemas.openxmlformats.org/officeDocument/2006/relationships/customXml" Target="../ink/ink4728.xml"/><Relationship Id="rId105" Type="http://schemas.openxmlformats.org/officeDocument/2006/relationships/image" Target="../media/image4679.png"/><Relationship Id="rId126" Type="http://schemas.openxmlformats.org/officeDocument/2006/relationships/customXml" Target="../ink/ink4741.xml"/><Relationship Id="rId147" Type="http://schemas.openxmlformats.org/officeDocument/2006/relationships/image" Target="../media/image4700.png"/><Relationship Id="rId168" Type="http://schemas.openxmlformats.org/officeDocument/2006/relationships/customXml" Target="../ink/ink4762.xml"/><Relationship Id="rId8" Type="http://schemas.openxmlformats.org/officeDocument/2006/relationships/customXml" Target="../ink/ink4682.xml"/><Relationship Id="rId51" Type="http://schemas.openxmlformats.org/officeDocument/2006/relationships/image" Target="../media/image4652.png"/><Relationship Id="rId72" Type="http://schemas.openxmlformats.org/officeDocument/2006/relationships/customXml" Target="../ink/ink4714.xml"/><Relationship Id="rId93" Type="http://schemas.openxmlformats.org/officeDocument/2006/relationships/image" Target="../media/image4673.png"/><Relationship Id="rId98" Type="http://schemas.openxmlformats.org/officeDocument/2006/relationships/customXml" Target="../ink/ink4727.xml"/><Relationship Id="rId121" Type="http://schemas.openxmlformats.org/officeDocument/2006/relationships/image" Target="../media/image4687.png"/><Relationship Id="rId142" Type="http://schemas.openxmlformats.org/officeDocument/2006/relationships/customXml" Target="../ink/ink4749.xml"/><Relationship Id="rId163" Type="http://schemas.openxmlformats.org/officeDocument/2006/relationships/image" Target="../media/image4708.png"/><Relationship Id="rId184" Type="http://schemas.openxmlformats.org/officeDocument/2006/relationships/customXml" Target="../ink/ink4770.xml"/><Relationship Id="rId189" Type="http://schemas.openxmlformats.org/officeDocument/2006/relationships/image" Target="../media/image4721.png"/><Relationship Id="rId3" Type="http://schemas.openxmlformats.org/officeDocument/2006/relationships/image" Target="../media/image4629.png"/><Relationship Id="rId25" Type="http://schemas.openxmlformats.org/officeDocument/2006/relationships/image" Target="../media/image4640.png"/><Relationship Id="rId46" Type="http://schemas.openxmlformats.org/officeDocument/2006/relationships/customXml" Target="../ink/ink4701.xml"/><Relationship Id="rId67" Type="http://schemas.openxmlformats.org/officeDocument/2006/relationships/image" Target="../media/image4660.png"/><Relationship Id="rId116" Type="http://schemas.openxmlformats.org/officeDocument/2006/relationships/customXml" Target="../ink/ink4736.xml"/><Relationship Id="rId137" Type="http://schemas.openxmlformats.org/officeDocument/2006/relationships/image" Target="../media/image4695.png"/><Relationship Id="rId158" Type="http://schemas.openxmlformats.org/officeDocument/2006/relationships/customXml" Target="../ink/ink4757.xml"/><Relationship Id="rId20" Type="http://schemas.openxmlformats.org/officeDocument/2006/relationships/customXml" Target="../ink/ink4688.xml"/><Relationship Id="rId41" Type="http://schemas.openxmlformats.org/officeDocument/2006/relationships/image" Target="../media/image4647.png"/><Relationship Id="rId62" Type="http://schemas.openxmlformats.org/officeDocument/2006/relationships/customXml" Target="../ink/ink4709.xml"/><Relationship Id="rId83" Type="http://schemas.openxmlformats.org/officeDocument/2006/relationships/image" Target="../media/image4668.png"/><Relationship Id="rId88" Type="http://schemas.openxmlformats.org/officeDocument/2006/relationships/customXml" Target="../ink/ink4722.xml"/><Relationship Id="rId111" Type="http://schemas.openxmlformats.org/officeDocument/2006/relationships/image" Target="../media/image4682.png"/><Relationship Id="rId132" Type="http://schemas.openxmlformats.org/officeDocument/2006/relationships/customXml" Target="../ink/ink4744.xml"/><Relationship Id="rId153" Type="http://schemas.openxmlformats.org/officeDocument/2006/relationships/image" Target="../media/image4703.png"/><Relationship Id="rId174" Type="http://schemas.openxmlformats.org/officeDocument/2006/relationships/customXml" Target="../ink/ink4765.xml"/><Relationship Id="rId179" Type="http://schemas.openxmlformats.org/officeDocument/2006/relationships/image" Target="../media/image4716.png"/><Relationship Id="rId195" Type="http://schemas.openxmlformats.org/officeDocument/2006/relationships/image" Target="../media/image4724.png"/><Relationship Id="rId190" Type="http://schemas.openxmlformats.org/officeDocument/2006/relationships/customXml" Target="../ink/ink4773.xml"/><Relationship Id="rId15" Type="http://schemas.openxmlformats.org/officeDocument/2006/relationships/image" Target="../media/image4635.png"/><Relationship Id="rId36" Type="http://schemas.openxmlformats.org/officeDocument/2006/relationships/customXml" Target="../ink/ink4696.xml"/><Relationship Id="rId57" Type="http://schemas.openxmlformats.org/officeDocument/2006/relationships/image" Target="../media/image4655.png"/><Relationship Id="rId106" Type="http://schemas.openxmlformats.org/officeDocument/2006/relationships/customXml" Target="../ink/ink4731.xml"/><Relationship Id="rId127" Type="http://schemas.openxmlformats.org/officeDocument/2006/relationships/image" Target="../media/image4690.png"/><Relationship Id="rId10" Type="http://schemas.openxmlformats.org/officeDocument/2006/relationships/customXml" Target="../ink/ink4683.xml"/><Relationship Id="rId31" Type="http://schemas.openxmlformats.org/officeDocument/2006/relationships/image" Target="../media/image4643.png"/><Relationship Id="rId52" Type="http://schemas.openxmlformats.org/officeDocument/2006/relationships/customXml" Target="../ink/ink4704.xml"/><Relationship Id="rId73" Type="http://schemas.openxmlformats.org/officeDocument/2006/relationships/image" Target="../media/image4663.png"/><Relationship Id="rId78" Type="http://schemas.openxmlformats.org/officeDocument/2006/relationships/customXml" Target="../ink/ink4717.xml"/><Relationship Id="rId94" Type="http://schemas.openxmlformats.org/officeDocument/2006/relationships/customXml" Target="../ink/ink4725.xml"/><Relationship Id="rId99" Type="http://schemas.openxmlformats.org/officeDocument/2006/relationships/image" Target="../media/image4676.png"/><Relationship Id="rId101" Type="http://schemas.openxmlformats.org/officeDocument/2006/relationships/image" Target="../media/image4677.png"/><Relationship Id="rId122" Type="http://schemas.openxmlformats.org/officeDocument/2006/relationships/customXml" Target="../ink/ink4739.xml"/><Relationship Id="rId143" Type="http://schemas.openxmlformats.org/officeDocument/2006/relationships/image" Target="../media/image4698.png"/><Relationship Id="rId148" Type="http://schemas.openxmlformats.org/officeDocument/2006/relationships/customXml" Target="../ink/ink4752.xml"/><Relationship Id="rId164" Type="http://schemas.openxmlformats.org/officeDocument/2006/relationships/customXml" Target="../ink/ink4760.xml"/><Relationship Id="rId169" Type="http://schemas.openxmlformats.org/officeDocument/2006/relationships/image" Target="../media/image4711.png"/><Relationship Id="rId185" Type="http://schemas.openxmlformats.org/officeDocument/2006/relationships/image" Target="../media/image4719.png"/><Relationship Id="rId4" Type="http://schemas.openxmlformats.org/officeDocument/2006/relationships/customXml" Target="../ink/ink4680.xml"/><Relationship Id="rId9" Type="http://schemas.openxmlformats.org/officeDocument/2006/relationships/image" Target="../media/image4632.png"/><Relationship Id="rId180" Type="http://schemas.openxmlformats.org/officeDocument/2006/relationships/customXml" Target="../ink/ink4768.xml"/><Relationship Id="rId26" Type="http://schemas.openxmlformats.org/officeDocument/2006/relationships/customXml" Target="../ink/ink4691.xml"/><Relationship Id="rId47" Type="http://schemas.openxmlformats.org/officeDocument/2006/relationships/image" Target="../media/image4650.png"/><Relationship Id="rId68" Type="http://schemas.openxmlformats.org/officeDocument/2006/relationships/customXml" Target="../ink/ink4712.xml"/><Relationship Id="rId89" Type="http://schemas.openxmlformats.org/officeDocument/2006/relationships/image" Target="../media/image4671.png"/><Relationship Id="rId112" Type="http://schemas.openxmlformats.org/officeDocument/2006/relationships/customXml" Target="../ink/ink4734.xml"/><Relationship Id="rId133" Type="http://schemas.openxmlformats.org/officeDocument/2006/relationships/image" Target="../media/image4693.png"/><Relationship Id="rId154" Type="http://schemas.openxmlformats.org/officeDocument/2006/relationships/customXml" Target="../ink/ink4755.xml"/><Relationship Id="rId175" Type="http://schemas.openxmlformats.org/officeDocument/2006/relationships/image" Target="../media/image4714.png"/><Relationship Id="rId16" Type="http://schemas.openxmlformats.org/officeDocument/2006/relationships/customXml" Target="../ink/ink4686.xml"/><Relationship Id="rId37" Type="http://schemas.openxmlformats.org/officeDocument/2006/relationships/image" Target="../media/image4645.png"/><Relationship Id="rId58" Type="http://schemas.openxmlformats.org/officeDocument/2006/relationships/customXml" Target="../ink/ink4707.xml"/><Relationship Id="rId79" Type="http://schemas.openxmlformats.org/officeDocument/2006/relationships/image" Target="../media/image4666.png"/><Relationship Id="rId102" Type="http://schemas.openxmlformats.org/officeDocument/2006/relationships/customXml" Target="../ink/ink4729.xml"/><Relationship Id="rId123" Type="http://schemas.openxmlformats.org/officeDocument/2006/relationships/image" Target="../media/image4688.png"/><Relationship Id="rId144" Type="http://schemas.openxmlformats.org/officeDocument/2006/relationships/customXml" Target="../ink/ink4750.xml"/><Relationship Id="rId90" Type="http://schemas.openxmlformats.org/officeDocument/2006/relationships/customXml" Target="../ink/ink4723.xml"/><Relationship Id="rId165" Type="http://schemas.openxmlformats.org/officeDocument/2006/relationships/image" Target="../media/image4709.png"/><Relationship Id="rId186" Type="http://schemas.openxmlformats.org/officeDocument/2006/relationships/customXml" Target="../ink/ink4771.xml"/><Relationship Id="rId27" Type="http://schemas.openxmlformats.org/officeDocument/2006/relationships/image" Target="../media/image4641.png"/><Relationship Id="rId48" Type="http://schemas.openxmlformats.org/officeDocument/2006/relationships/customXml" Target="../ink/ink4702.xml"/><Relationship Id="rId69" Type="http://schemas.openxmlformats.org/officeDocument/2006/relationships/image" Target="../media/image4661.png"/><Relationship Id="rId113" Type="http://schemas.openxmlformats.org/officeDocument/2006/relationships/image" Target="../media/image4683.png"/><Relationship Id="rId134" Type="http://schemas.openxmlformats.org/officeDocument/2006/relationships/customXml" Target="../ink/ink4745.xml"/><Relationship Id="rId80" Type="http://schemas.openxmlformats.org/officeDocument/2006/relationships/customXml" Target="../ink/ink4718.xml"/><Relationship Id="rId155" Type="http://schemas.openxmlformats.org/officeDocument/2006/relationships/image" Target="../media/image4704.png"/><Relationship Id="rId176" Type="http://schemas.openxmlformats.org/officeDocument/2006/relationships/customXml" Target="../ink/ink4766.xml"/><Relationship Id="rId17" Type="http://schemas.openxmlformats.org/officeDocument/2006/relationships/image" Target="../media/image4636.png"/><Relationship Id="rId38" Type="http://schemas.openxmlformats.org/officeDocument/2006/relationships/customXml" Target="../ink/ink4697.xml"/><Relationship Id="rId59" Type="http://schemas.openxmlformats.org/officeDocument/2006/relationships/image" Target="../media/image4656.png"/><Relationship Id="rId103" Type="http://schemas.openxmlformats.org/officeDocument/2006/relationships/image" Target="../media/image4678.png"/><Relationship Id="rId124" Type="http://schemas.openxmlformats.org/officeDocument/2006/relationships/customXml" Target="../ink/ink4740.xml"/><Relationship Id="rId70" Type="http://schemas.openxmlformats.org/officeDocument/2006/relationships/customXml" Target="../ink/ink4713.xml"/><Relationship Id="rId91" Type="http://schemas.openxmlformats.org/officeDocument/2006/relationships/image" Target="../media/image4672.png"/><Relationship Id="rId145" Type="http://schemas.openxmlformats.org/officeDocument/2006/relationships/image" Target="../media/image4699.png"/><Relationship Id="rId166" Type="http://schemas.openxmlformats.org/officeDocument/2006/relationships/customXml" Target="../ink/ink4761.xml"/><Relationship Id="rId187" Type="http://schemas.openxmlformats.org/officeDocument/2006/relationships/image" Target="../media/image472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692.xml"/><Relationship Id="rId49" Type="http://schemas.openxmlformats.org/officeDocument/2006/relationships/image" Target="../media/image4651.png"/><Relationship Id="rId114" Type="http://schemas.openxmlformats.org/officeDocument/2006/relationships/customXml" Target="../ink/ink4735.xml"/><Relationship Id="rId60" Type="http://schemas.openxmlformats.org/officeDocument/2006/relationships/customXml" Target="../ink/ink4708.xml"/><Relationship Id="rId81" Type="http://schemas.openxmlformats.org/officeDocument/2006/relationships/image" Target="../media/image4667.png"/><Relationship Id="rId135" Type="http://schemas.openxmlformats.org/officeDocument/2006/relationships/image" Target="../media/image4694.png"/><Relationship Id="rId156" Type="http://schemas.openxmlformats.org/officeDocument/2006/relationships/customXml" Target="../ink/ink4756.xml"/><Relationship Id="rId177" Type="http://schemas.openxmlformats.org/officeDocument/2006/relationships/image" Target="../media/image4715.png"/><Relationship Id="rId18" Type="http://schemas.openxmlformats.org/officeDocument/2006/relationships/customXml" Target="../ink/ink4687.xml"/><Relationship Id="rId39" Type="http://schemas.openxmlformats.org/officeDocument/2006/relationships/image" Target="../media/image4646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81.png"/><Relationship Id="rId299" Type="http://schemas.openxmlformats.org/officeDocument/2006/relationships/customXml" Target="../ink/ink4925.xml"/><Relationship Id="rId21" Type="http://schemas.openxmlformats.org/officeDocument/2006/relationships/image" Target="../media/image4734.png"/><Relationship Id="rId63" Type="http://schemas.openxmlformats.org/officeDocument/2006/relationships/image" Target="../media/image4755.png"/><Relationship Id="rId159" Type="http://schemas.openxmlformats.org/officeDocument/2006/relationships/image" Target="../media/image4802.png"/><Relationship Id="rId324" Type="http://schemas.openxmlformats.org/officeDocument/2006/relationships/image" Target="../media/image4884.png"/><Relationship Id="rId366" Type="http://schemas.openxmlformats.org/officeDocument/2006/relationships/image" Target="../media/image4905.png"/><Relationship Id="rId170" Type="http://schemas.openxmlformats.org/officeDocument/2006/relationships/customXml" Target="../ink/ink4860.xml"/><Relationship Id="rId226" Type="http://schemas.openxmlformats.org/officeDocument/2006/relationships/image" Target="../media/image4835.png"/><Relationship Id="rId268" Type="http://schemas.openxmlformats.org/officeDocument/2006/relationships/image" Target="../media/image4856.png"/><Relationship Id="rId32" Type="http://schemas.openxmlformats.org/officeDocument/2006/relationships/customXml" Target="../ink/ink4791.xml"/><Relationship Id="rId74" Type="http://schemas.openxmlformats.org/officeDocument/2006/relationships/customXml" Target="../ink/ink4812.xml"/><Relationship Id="rId128" Type="http://schemas.openxmlformats.org/officeDocument/2006/relationships/customXml" Target="../ink/ink4839.xml"/><Relationship Id="rId335" Type="http://schemas.openxmlformats.org/officeDocument/2006/relationships/customXml" Target="../ink/ink4943.xml"/><Relationship Id="rId377" Type="http://schemas.openxmlformats.org/officeDocument/2006/relationships/customXml" Target="../ink/ink4964.xml"/><Relationship Id="rId5" Type="http://schemas.openxmlformats.org/officeDocument/2006/relationships/image" Target="../media/image4726.png"/><Relationship Id="rId181" Type="http://schemas.openxmlformats.org/officeDocument/2006/relationships/customXml" Target="../ink/ink4866.xml"/><Relationship Id="rId237" Type="http://schemas.openxmlformats.org/officeDocument/2006/relationships/customXml" Target="../ink/ink4894.xml"/><Relationship Id="rId279" Type="http://schemas.openxmlformats.org/officeDocument/2006/relationships/customXml" Target="../ink/ink4915.xml"/><Relationship Id="rId43" Type="http://schemas.openxmlformats.org/officeDocument/2006/relationships/image" Target="../media/image4745.png"/><Relationship Id="rId139" Type="http://schemas.openxmlformats.org/officeDocument/2006/relationships/image" Target="../media/image4792.png"/><Relationship Id="rId290" Type="http://schemas.openxmlformats.org/officeDocument/2006/relationships/image" Target="../media/image4867.png"/><Relationship Id="rId304" Type="http://schemas.openxmlformats.org/officeDocument/2006/relationships/image" Target="../media/image4874.png"/><Relationship Id="rId346" Type="http://schemas.openxmlformats.org/officeDocument/2006/relationships/image" Target="../media/image4895.png"/><Relationship Id="rId85" Type="http://schemas.openxmlformats.org/officeDocument/2006/relationships/image" Target="../media/image4766.png"/><Relationship Id="rId150" Type="http://schemas.openxmlformats.org/officeDocument/2006/relationships/customXml" Target="../ink/ink4850.xml"/><Relationship Id="rId192" Type="http://schemas.openxmlformats.org/officeDocument/2006/relationships/image" Target="../media/image4818.png"/><Relationship Id="rId206" Type="http://schemas.openxmlformats.org/officeDocument/2006/relationships/image" Target="../media/image4825.png"/><Relationship Id="rId248" Type="http://schemas.openxmlformats.org/officeDocument/2006/relationships/image" Target="../media/image4846.png"/><Relationship Id="rId12" Type="http://schemas.openxmlformats.org/officeDocument/2006/relationships/customXml" Target="../ink/ink4781.xml"/><Relationship Id="rId108" Type="http://schemas.openxmlformats.org/officeDocument/2006/relationships/customXml" Target="../ink/ink4829.xml"/><Relationship Id="rId315" Type="http://schemas.openxmlformats.org/officeDocument/2006/relationships/customXml" Target="../ink/ink4933.xml"/><Relationship Id="rId357" Type="http://schemas.openxmlformats.org/officeDocument/2006/relationships/customXml" Target="../ink/ink4954.xml"/><Relationship Id="rId54" Type="http://schemas.openxmlformats.org/officeDocument/2006/relationships/customXml" Target="../ink/ink4802.xml"/><Relationship Id="rId96" Type="http://schemas.openxmlformats.org/officeDocument/2006/relationships/customXml" Target="../ink/ink4823.xml"/><Relationship Id="rId161" Type="http://schemas.openxmlformats.org/officeDocument/2006/relationships/image" Target="../media/image4803.png"/><Relationship Id="rId217" Type="http://schemas.openxmlformats.org/officeDocument/2006/relationships/customXml" Target="../ink/ink4884.xml"/><Relationship Id="rId259" Type="http://schemas.openxmlformats.org/officeDocument/2006/relationships/customXml" Target="../ink/ink4905.xml"/><Relationship Id="rId23" Type="http://schemas.openxmlformats.org/officeDocument/2006/relationships/image" Target="../media/image4735.png"/><Relationship Id="rId119" Type="http://schemas.openxmlformats.org/officeDocument/2006/relationships/image" Target="../media/image4782.png"/><Relationship Id="rId270" Type="http://schemas.openxmlformats.org/officeDocument/2006/relationships/image" Target="../media/image4857.png"/><Relationship Id="rId326" Type="http://schemas.openxmlformats.org/officeDocument/2006/relationships/image" Target="../media/image4885.png"/><Relationship Id="rId65" Type="http://schemas.openxmlformats.org/officeDocument/2006/relationships/image" Target="../media/image4756.png"/><Relationship Id="rId130" Type="http://schemas.openxmlformats.org/officeDocument/2006/relationships/customXml" Target="../ink/ink4840.xml"/><Relationship Id="rId368" Type="http://schemas.openxmlformats.org/officeDocument/2006/relationships/image" Target="../media/image4906.png"/><Relationship Id="rId172" Type="http://schemas.openxmlformats.org/officeDocument/2006/relationships/customXml" Target="../ink/ink4861.xml"/><Relationship Id="rId228" Type="http://schemas.openxmlformats.org/officeDocument/2006/relationships/image" Target="../media/image4836.png"/><Relationship Id="rId281" Type="http://schemas.openxmlformats.org/officeDocument/2006/relationships/customXml" Target="../ink/ink4916.xml"/><Relationship Id="rId337" Type="http://schemas.openxmlformats.org/officeDocument/2006/relationships/customXml" Target="../ink/ink4944.xml"/><Relationship Id="rId34" Type="http://schemas.openxmlformats.org/officeDocument/2006/relationships/customXml" Target="../ink/ink4792.xml"/><Relationship Id="rId76" Type="http://schemas.openxmlformats.org/officeDocument/2006/relationships/customXml" Target="../ink/ink4813.xml"/><Relationship Id="rId141" Type="http://schemas.openxmlformats.org/officeDocument/2006/relationships/image" Target="../media/image4793.png"/><Relationship Id="rId379" Type="http://schemas.openxmlformats.org/officeDocument/2006/relationships/customXml" Target="../ink/ink4965.xml"/><Relationship Id="rId7" Type="http://schemas.openxmlformats.org/officeDocument/2006/relationships/image" Target="../media/image4727.png"/><Relationship Id="rId183" Type="http://schemas.openxmlformats.org/officeDocument/2006/relationships/customXml" Target="../ink/ink4867.xml"/><Relationship Id="rId239" Type="http://schemas.openxmlformats.org/officeDocument/2006/relationships/customXml" Target="../ink/ink4895.xml"/><Relationship Id="rId250" Type="http://schemas.openxmlformats.org/officeDocument/2006/relationships/image" Target="../media/image4847.png"/><Relationship Id="rId292" Type="http://schemas.openxmlformats.org/officeDocument/2006/relationships/image" Target="../media/image4868.png"/><Relationship Id="rId306" Type="http://schemas.openxmlformats.org/officeDocument/2006/relationships/image" Target="../media/image4875.png"/><Relationship Id="rId45" Type="http://schemas.openxmlformats.org/officeDocument/2006/relationships/image" Target="../media/image4746.png"/><Relationship Id="rId87" Type="http://schemas.openxmlformats.org/officeDocument/2006/relationships/image" Target="../media/image4767.png"/><Relationship Id="rId110" Type="http://schemas.openxmlformats.org/officeDocument/2006/relationships/customXml" Target="../ink/ink4830.xml"/><Relationship Id="rId348" Type="http://schemas.openxmlformats.org/officeDocument/2006/relationships/image" Target="../media/image4896.png"/><Relationship Id="rId152" Type="http://schemas.openxmlformats.org/officeDocument/2006/relationships/customXml" Target="../ink/ink4851.xml"/><Relationship Id="rId194" Type="http://schemas.openxmlformats.org/officeDocument/2006/relationships/image" Target="../media/image4819.png"/><Relationship Id="rId208" Type="http://schemas.openxmlformats.org/officeDocument/2006/relationships/image" Target="../media/image4826.png"/><Relationship Id="rId261" Type="http://schemas.openxmlformats.org/officeDocument/2006/relationships/customXml" Target="../ink/ink4906.xml"/><Relationship Id="rId14" Type="http://schemas.openxmlformats.org/officeDocument/2006/relationships/customXml" Target="../ink/ink4782.xml"/><Relationship Id="rId56" Type="http://schemas.openxmlformats.org/officeDocument/2006/relationships/customXml" Target="../ink/ink4803.xml"/><Relationship Id="rId317" Type="http://schemas.openxmlformats.org/officeDocument/2006/relationships/customXml" Target="../ink/ink4934.xml"/><Relationship Id="rId359" Type="http://schemas.openxmlformats.org/officeDocument/2006/relationships/customXml" Target="../ink/ink4955.xml"/><Relationship Id="rId98" Type="http://schemas.openxmlformats.org/officeDocument/2006/relationships/customXml" Target="../ink/ink4824.xml"/><Relationship Id="rId121" Type="http://schemas.openxmlformats.org/officeDocument/2006/relationships/image" Target="../media/image4783.png"/><Relationship Id="rId163" Type="http://schemas.openxmlformats.org/officeDocument/2006/relationships/image" Target="../media/image4804.png"/><Relationship Id="rId219" Type="http://schemas.openxmlformats.org/officeDocument/2006/relationships/customXml" Target="../ink/ink4885.xml"/><Relationship Id="rId370" Type="http://schemas.openxmlformats.org/officeDocument/2006/relationships/image" Target="../media/image4907.png"/><Relationship Id="rId230" Type="http://schemas.openxmlformats.org/officeDocument/2006/relationships/image" Target="../media/image4837.png"/><Relationship Id="rId25" Type="http://schemas.openxmlformats.org/officeDocument/2006/relationships/image" Target="../media/image4736.png"/><Relationship Id="rId67" Type="http://schemas.openxmlformats.org/officeDocument/2006/relationships/image" Target="../media/image4757.png"/><Relationship Id="rId272" Type="http://schemas.openxmlformats.org/officeDocument/2006/relationships/image" Target="../media/image4858.png"/><Relationship Id="rId328" Type="http://schemas.openxmlformats.org/officeDocument/2006/relationships/image" Target="../media/image4886.png"/><Relationship Id="rId132" Type="http://schemas.openxmlformats.org/officeDocument/2006/relationships/customXml" Target="../ink/ink4841.xml"/><Relationship Id="rId174" Type="http://schemas.openxmlformats.org/officeDocument/2006/relationships/customXml" Target="../ink/ink4862.xml"/><Relationship Id="rId381" Type="http://schemas.openxmlformats.org/officeDocument/2006/relationships/customXml" Target="../ink/ink4966.xml"/><Relationship Id="rId241" Type="http://schemas.openxmlformats.org/officeDocument/2006/relationships/customXml" Target="../ink/ink4896.xml"/><Relationship Id="rId36" Type="http://schemas.openxmlformats.org/officeDocument/2006/relationships/customXml" Target="../ink/ink4793.xml"/><Relationship Id="rId283" Type="http://schemas.openxmlformats.org/officeDocument/2006/relationships/customXml" Target="../ink/ink4917.xml"/><Relationship Id="rId339" Type="http://schemas.openxmlformats.org/officeDocument/2006/relationships/customXml" Target="../ink/ink4945.xml"/><Relationship Id="rId78" Type="http://schemas.openxmlformats.org/officeDocument/2006/relationships/customXml" Target="../ink/ink4814.xml"/><Relationship Id="rId101" Type="http://schemas.openxmlformats.org/officeDocument/2006/relationships/image" Target="../media/image4773.png"/><Relationship Id="rId143" Type="http://schemas.openxmlformats.org/officeDocument/2006/relationships/image" Target="../media/image4794.png"/><Relationship Id="rId185" Type="http://schemas.openxmlformats.org/officeDocument/2006/relationships/customXml" Target="../ink/ink4868.xml"/><Relationship Id="rId350" Type="http://schemas.openxmlformats.org/officeDocument/2006/relationships/image" Target="../media/image4897.png"/><Relationship Id="rId9" Type="http://schemas.openxmlformats.org/officeDocument/2006/relationships/image" Target="../media/image4728.png"/><Relationship Id="rId210" Type="http://schemas.openxmlformats.org/officeDocument/2006/relationships/image" Target="../media/image4827.png"/><Relationship Id="rId26" Type="http://schemas.openxmlformats.org/officeDocument/2006/relationships/customXml" Target="../ink/ink4788.xml"/><Relationship Id="rId231" Type="http://schemas.openxmlformats.org/officeDocument/2006/relationships/customXml" Target="../ink/ink4891.xml"/><Relationship Id="rId252" Type="http://schemas.openxmlformats.org/officeDocument/2006/relationships/image" Target="../media/image4848.png"/><Relationship Id="rId273" Type="http://schemas.openxmlformats.org/officeDocument/2006/relationships/customXml" Target="../ink/ink4912.xml"/><Relationship Id="rId294" Type="http://schemas.openxmlformats.org/officeDocument/2006/relationships/image" Target="../media/image4869.png"/><Relationship Id="rId308" Type="http://schemas.openxmlformats.org/officeDocument/2006/relationships/image" Target="../media/image4876.png"/><Relationship Id="rId329" Type="http://schemas.openxmlformats.org/officeDocument/2006/relationships/customXml" Target="../ink/ink4940.xml"/><Relationship Id="rId47" Type="http://schemas.openxmlformats.org/officeDocument/2006/relationships/image" Target="../media/image4747.png"/><Relationship Id="rId68" Type="http://schemas.openxmlformats.org/officeDocument/2006/relationships/customXml" Target="../ink/ink4809.xml"/><Relationship Id="rId89" Type="http://schemas.openxmlformats.org/officeDocument/2006/relationships/image" Target="../media/image4768.png"/><Relationship Id="rId112" Type="http://schemas.openxmlformats.org/officeDocument/2006/relationships/customXml" Target="../ink/ink4831.xml"/><Relationship Id="rId133" Type="http://schemas.openxmlformats.org/officeDocument/2006/relationships/image" Target="../media/image4789.png"/><Relationship Id="rId154" Type="http://schemas.openxmlformats.org/officeDocument/2006/relationships/customXml" Target="../ink/ink4852.xml"/><Relationship Id="rId175" Type="http://schemas.openxmlformats.org/officeDocument/2006/relationships/image" Target="../media/image4810.png"/><Relationship Id="rId340" Type="http://schemas.openxmlformats.org/officeDocument/2006/relationships/image" Target="../media/image4892.png"/><Relationship Id="rId361" Type="http://schemas.openxmlformats.org/officeDocument/2006/relationships/customXml" Target="../ink/ink4956.xml"/><Relationship Id="rId196" Type="http://schemas.openxmlformats.org/officeDocument/2006/relationships/image" Target="../media/image4820.png"/><Relationship Id="rId200" Type="http://schemas.openxmlformats.org/officeDocument/2006/relationships/image" Target="../media/image4822.png"/><Relationship Id="rId382" Type="http://schemas.openxmlformats.org/officeDocument/2006/relationships/image" Target="../media/image4913.png"/><Relationship Id="rId16" Type="http://schemas.openxmlformats.org/officeDocument/2006/relationships/customXml" Target="../ink/ink4783.xml"/><Relationship Id="rId221" Type="http://schemas.openxmlformats.org/officeDocument/2006/relationships/customXml" Target="../ink/ink4886.xml"/><Relationship Id="rId242" Type="http://schemas.openxmlformats.org/officeDocument/2006/relationships/image" Target="../media/image4843.png"/><Relationship Id="rId263" Type="http://schemas.openxmlformats.org/officeDocument/2006/relationships/customXml" Target="../ink/ink4907.xml"/><Relationship Id="rId284" Type="http://schemas.openxmlformats.org/officeDocument/2006/relationships/image" Target="../media/image4864.png"/><Relationship Id="rId319" Type="http://schemas.openxmlformats.org/officeDocument/2006/relationships/customXml" Target="../ink/ink4935.xml"/><Relationship Id="rId37" Type="http://schemas.openxmlformats.org/officeDocument/2006/relationships/image" Target="../media/image4742.png"/><Relationship Id="rId58" Type="http://schemas.openxmlformats.org/officeDocument/2006/relationships/customXml" Target="../ink/ink4804.xml"/><Relationship Id="rId79" Type="http://schemas.openxmlformats.org/officeDocument/2006/relationships/image" Target="../media/image4763.png"/><Relationship Id="rId102" Type="http://schemas.openxmlformats.org/officeDocument/2006/relationships/customXml" Target="../ink/ink4826.xml"/><Relationship Id="rId123" Type="http://schemas.openxmlformats.org/officeDocument/2006/relationships/image" Target="../media/image4784.png"/><Relationship Id="rId144" Type="http://schemas.openxmlformats.org/officeDocument/2006/relationships/customXml" Target="../ink/ink4847.xml"/><Relationship Id="rId330" Type="http://schemas.openxmlformats.org/officeDocument/2006/relationships/image" Target="../media/image4887.png"/><Relationship Id="rId90" Type="http://schemas.openxmlformats.org/officeDocument/2006/relationships/customXml" Target="../ink/ink4820.xml"/><Relationship Id="rId165" Type="http://schemas.openxmlformats.org/officeDocument/2006/relationships/image" Target="../media/image4805.png"/><Relationship Id="rId186" Type="http://schemas.openxmlformats.org/officeDocument/2006/relationships/image" Target="../media/image4815.png"/><Relationship Id="rId351" Type="http://schemas.openxmlformats.org/officeDocument/2006/relationships/customXml" Target="../ink/ink4951.xml"/><Relationship Id="rId372" Type="http://schemas.openxmlformats.org/officeDocument/2006/relationships/image" Target="../media/image4908.png"/><Relationship Id="rId211" Type="http://schemas.openxmlformats.org/officeDocument/2006/relationships/customXml" Target="../ink/ink4881.xml"/><Relationship Id="rId232" Type="http://schemas.openxmlformats.org/officeDocument/2006/relationships/image" Target="../media/image4838.png"/><Relationship Id="rId253" Type="http://schemas.openxmlformats.org/officeDocument/2006/relationships/customXml" Target="../ink/ink4902.xml"/><Relationship Id="rId274" Type="http://schemas.openxmlformats.org/officeDocument/2006/relationships/image" Target="../media/image4859.png"/><Relationship Id="rId295" Type="http://schemas.openxmlformats.org/officeDocument/2006/relationships/customXml" Target="../ink/ink4923.xml"/><Relationship Id="rId309" Type="http://schemas.openxmlformats.org/officeDocument/2006/relationships/customXml" Target="../ink/ink4930.xml"/><Relationship Id="rId27" Type="http://schemas.openxmlformats.org/officeDocument/2006/relationships/image" Target="../media/image4737.png"/><Relationship Id="rId48" Type="http://schemas.openxmlformats.org/officeDocument/2006/relationships/customXml" Target="../ink/ink4799.xml"/><Relationship Id="rId69" Type="http://schemas.openxmlformats.org/officeDocument/2006/relationships/image" Target="../media/image4758.png"/><Relationship Id="rId113" Type="http://schemas.openxmlformats.org/officeDocument/2006/relationships/image" Target="../media/image4779.png"/><Relationship Id="rId134" Type="http://schemas.openxmlformats.org/officeDocument/2006/relationships/customXml" Target="../ink/ink4842.xml"/><Relationship Id="rId320" Type="http://schemas.openxmlformats.org/officeDocument/2006/relationships/image" Target="../media/image4882.png"/><Relationship Id="rId80" Type="http://schemas.openxmlformats.org/officeDocument/2006/relationships/customXml" Target="../ink/ink4815.xml"/><Relationship Id="rId155" Type="http://schemas.openxmlformats.org/officeDocument/2006/relationships/image" Target="../media/image4800.png"/><Relationship Id="rId176" Type="http://schemas.openxmlformats.org/officeDocument/2006/relationships/customXml" Target="../ink/ink4863.xml"/><Relationship Id="rId197" Type="http://schemas.openxmlformats.org/officeDocument/2006/relationships/customXml" Target="../ink/ink4874.xml"/><Relationship Id="rId341" Type="http://schemas.openxmlformats.org/officeDocument/2006/relationships/customXml" Target="../ink/ink4946.xml"/><Relationship Id="rId362" Type="http://schemas.openxmlformats.org/officeDocument/2006/relationships/image" Target="../media/image4903.png"/><Relationship Id="rId201" Type="http://schemas.openxmlformats.org/officeDocument/2006/relationships/customXml" Target="../ink/ink4876.xml"/><Relationship Id="rId222" Type="http://schemas.openxmlformats.org/officeDocument/2006/relationships/image" Target="../media/image4833.png"/><Relationship Id="rId243" Type="http://schemas.openxmlformats.org/officeDocument/2006/relationships/customXml" Target="../ink/ink4897.xml"/><Relationship Id="rId264" Type="http://schemas.openxmlformats.org/officeDocument/2006/relationships/image" Target="../media/image4854.png"/><Relationship Id="rId285" Type="http://schemas.openxmlformats.org/officeDocument/2006/relationships/customXml" Target="../ink/ink4918.xml"/><Relationship Id="rId17" Type="http://schemas.openxmlformats.org/officeDocument/2006/relationships/image" Target="../media/image4732.png"/><Relationship Id="rId38" Type="http://schemas.openxmlformats.org/officeDocument/2006/relationships/customXml" Target="../ink/ink4794.xml"/><Relationship Id="rId59" Type="http://schemas.openxmlformats.org/officeDocument/2006/relationships/image" Target="../media/image4753.png"/><Relationship Id="rId103" Type="http://schemas.openxmlformats.org/officeDocument/2006/relationships/image" Target="../media/image4774.png"/><Relationship Id="rId124" Type="http://schemas.openxmlformats.org/officeDocument/2006/relationships/customXml" Target="../ink/ink4837.xml"/><Relationship Id="rId310" Type="http://schemas.openxmlformats.org/officeDocument/2006/relationships/image" Target="../media/image4877.png"/><Relationship Id="rId70" Type="http://schemas.openxmlformats.org/officeDocument/2006/relationships/customXml" Target="../ink/ink4810.xml"/><Relationship Id="rId91" Type="http://schemas.openxmlformats.org/officeDocument/2006/relationships/image" Target="../media/image4769.png"/><Relationship Id="rId145" Type="http://schemas.openxmlformats.org/officeDocument/2006/relationships/image" Target="../media/image4795.png"/><Relationship Id="rId166" Type="http://schemas.openxmlformats.org/officeDocument/2006/relationships/customXml" Target="../ink/ink4858.xml"/><Relationship Id="rId187" Type="http://schemas.openxmlformats.org/officeDocument/2006/relationships/customXml" Target="../ink/ink4869.xml"/><Relationship Id="rId331" Type="http://schemas.openxmlformats.org/officeDocument/2006/relationships/customXml" Target="../ink/ink4941.xml"/><Relationship Id="rId352" Type="http://schemas.openxmlformats.org/officeDocument/2006/relationships/image" Target="../media/image4898.png"/><Relationship Id="rId373" Type="http://schemas.openxmlformats.org/officeDocument/2006/relationships/customXml" Target="../ink/ink496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828.png"/><Relationship Id="rId233" Type="http://schemas.openxmlformats.org/officeDocument/2006/relationships/customXml" Target="../ink/ink4892.xml"/><Relationship Id="rId254" Type="http://schemas.openxmlformats.org/officeDocument/2006/relationships/image" Target="../media/image4849.png"/><Relationship Id="rId28" Type="http://schemas.openxmlformats.org/officeDocument/2006/relationships/customXml" Target="../ink/ink4789.xml"/><Relationship Id="rId49" Type="http://schemas.openxmlformats.org/officeDocument/2006/relationships/image" Target="../media/image4748.png"/><Relationship Id="rId114" Type="http://schemas.openxmlformats.org/officeDocument/2006/relationships/customXml" Target="../ink/ink4832.xml"/><Relationship Id="rId275" Type="http://schemas.openxmlformats.org/officeDocument/2006/relationships/customXml" Target="../ink/ink4913.xml"/><Relationship Id="rId296" Type="http://schemas.openxmlformats.org/officeDocument/2006/relationships/image" Target="../media/image4870.png"/><Relationship Id="rId300" Type="http://schemas.openxmlformats.org/officeDocument/2006/relationships/image" Target="../media/image4872.png"/><Relationship Id="rId60" Type="http://schemas.openxmlformats.org/officeDocument/2006/relationships/customXml" Target="../ink/ink4805.xml"/><Relationship Id="rId81" Type="http://schemas.openxmlformats.org/officeDocument/2006/relationships/image" Target="../media/image4764.png"/><Relationship Id="rId135" Type="http://schemas.openxmlformats.org/officeDocument/2006/relationships/image" Target="../media/image4790.png"/><Relationship Id="rId156" Type="http://schemas.openxmlformats.org/officeDocument/2006/relationships/customXml" Target="../ink/ink4853.xml"/><Relationship Id="rId177" Type="http://schemas.openxmlformats.org/officeDocument/2006/relationships/customXml" Target="../ink/ink4864.xml"/><Relationship Id="rId198" Type="http://schemas.openxmlformats.org/officeDocument/2006/relationships/image" Target="../media/image4821.png"/><Relationship Id="rId321" Type="http://schemas.openxmlformats.org/officeDocument/2006/relationships/customXml" Target="../ink/ink4936.xml"/><Relationship Id="rId342" Type="http://schemas.openxmlformats.org/officeDocument/2006/relationships/image" Target="../media/image4893.png"/><Relationship Id="rId363" Type="http://schemas.openxmlformats.org/officeDocument/2006/relationships/customXml" Target="../ink/ink4957.xml"/><Relationship Id="rId202" Type="http://schemas.openxmlformats.org/officeDocument/2006/relationships/image" Target="../media/image4823.png"/><Relationship Id="rId223" Type="http://schemas.openxmlformats.org/officeDocument/2006/relationships/customXml" Target="../ink/ink4887.xml"/><Relationship Id="rId244" Type="http://schemas.openxmlformats.org/officeDocument/2006/relationships/image" Target="../media/image4844.png"/><Relationship Id="rId18" Type="http://schemas.openxmlformats.org/officeDocument/2006/relationships/customXml" Target="../ink/ink4784.xml"/><Relationship Id="rId39" Type="http://schemas.openxmlformats.org/officeDocument/2006/relationships/image" Target="../media/image4743.png"/><Relationship Id="rId265" Type="http://schemas.openxmlformats.org/officeDocument/2006/relationships/customXml" Target="../ink/ink4908.xml"/><Relationship Id="rId286" Type="http://schemas.openxmlformats.org/officeDocument/2006/relationships/image" Target="../media/image4865.png"/><Relationship Id="rId50" Type="http://schemas.openxmlformats.org/officeDocument/2006/relationships/customXml" Target="../ink/ink4800.xml"/><Relationship Id="rId104" Type="http://schemas.openxmlformats.org/officeDocument/2006/relationships/customXml" Target="../ink/ink4827.xml"/><Relationship Id="rId125" Type="http://schemas.openxmlformats.org/officeDocument/2006/relationships/image" Target="../media/image4785.png"/><Relationship Id="rId146" Type="http://schemas.openxmlformats.org/officeDocument/2006/relationships/customXml" Target="../ink/ink4848.xml"/><Relationship Id="rId167" Type="http://schemas.openxmlformats.org/officeDocument/2006/relationships/image" Target="../media/image4806.png"/><Relationship Id="rId188" Type="http://schemas.openxmlformats.org/officeDocument/2006/relationships/image" Target="../media/image4816.png"/><Relationship Id="rId311" Type="http://schemas.openxmlformats.org/officeDocument/2006/relationships/customXml" Target="../ink/ink4931.xml"/><Relationship Id="rId332" Type="http://schemas.openxmlformats.org/officeDocument/2006/relationships/image" Target="../media/image4888.png"/><Relationship Id="rId353" Type="http://schemas.openxmlformats.org/officeDocument/2006/relationships/customXml" Target="../ink/ink4952.xml"/><Relationship Id="rId374" Type="http://schemas.openxmlformats.org/officeDocument/2006/relationships/image" Target="../media/image4909.png"/><Relationship Id="rId71" Type="http://schemas.openxmlformats.org/officeDocument/2006/relationships/image" Target="../media/image4759.png"/><Relationship Id="rId92" Type="http://schemas.openxmlformats.org/officeDocument/2006/relationships/customXml" Target="../ink/ink4821.xml"/><Relationship Id="rId213" Type="http://schemas.openxmlformats.org/officeDocument/2006/relationships/customXml" Target="../ink/ink4882.xml"/><Relationship Id="rId234" Type="http://schemas.openxmlformats.org/officeDocument/2006/relationships/image" Target="../media/image4839.png"/><Relationship Id="rId2" Type="http://schemas.openxmlformats.org/officeDocument/2006/relationships/customXml" Target="../ink/ink4776.xml"/><Relationship Id="rId29" Type="http://schemas.openxmlformats.org/officeDocument/2006/relationships/image" Target="../media/image4738.png"/><Relationship Id="rId255" Type="http://schemas.openxmlformats.org/officeDocument/2006/relationships/customXml" Target="../ink/ink4903.xml"/><Relationship Id="rId276" Type="http://schemas.openxmlformats.org/officeDocument/2006/relationships/image" Target="../media/image4860.png"/><Relationship Id="rId297" Type="http://schemas.openxmlformats.org/officeDocument/2006/relationships/customXml" Target="../ink/ink4924.xml"/><Relationship Id="rId40" Type="http://schemas.openxmlformats.org/officeDocument/2006/relationships/customXml" Target="../ink/ink4795.xml"/><Relationship Id="rId115" Type="http://schemas.openxmlformats.org/officeDocument/2006/relationships/image" Target="../media/image4780.png"/><Relationship Id="rId136" Type="http://schemas.openxmlformats.org/officeDocument/2006/relationships/customXml" Target="../ink/ink4843.xml"/><Relationship Id="rId157" Type="http://schemas.openxmlformats.org/officeDocument/2006/relationships/image" Target="../media/image4801.png"/><Relationship Id="rId178" Type="http://schemas.openxmlformats.org/officeDocument/2006/relationships/image" Target="../media/image4811.png"/><Relationship Id="rId301" Type="http://schemas.openxmlformats.org/officeDocument/2006/relationships/customXml" Target="../ink/ink4926.xml"/><Relationship Id="rId322" Type="http://schemas.openxmlformats.org/officeDocument/2006/relationships/image" Target="../media/image4883.png"/><Relationship Id="rId343" Type="http://schemas.openxmlformats.org/officeDocument/2006/relationships/customXml" Target="../ink/ink4947.xml"/><Relationship Id="rId364" Type="http://schemas.openxmlformats.org/officeDocument/2006/relationships/image" Target="../media/image4904.png"/><Relationship Id="rId61" Type="http://schemas.openxmlformats.org/officeDocument/2006/relationships/image" Target="../media/image4754.png"/><Relationship Id="rId82" Type="http://schemas.openxmlformats.org/officeDocument/2006/relationships/customXml" Target="../ink/ink4816.xml"/><Relationship Id="rId199" Type="http://schemas.openxmlformats.org/officeDocument/2006/relationships/customXml" Target="../ink/ink4875.xml"/><Relationship Id="rId203" Type="http://schemas.openxmlformats.org/officeDocument/2006/relationships/customXml" Target="../ink/ink4877.xml"/><Relationship Id="rId19" Type="http://schemas.openxmlformats.org/officeDocument/2006/relationships/image" Target="../media/image4733.png"/><Relationship Id="rId224" Type="http://schemas.openxmlformats.org/officeDocument/2006/relationships/image" Target="../media/image4834.png"/><Relationship Id="rId245" Type="http://schemas.openxmlformats.org/officeDocument/2006/relationships/customXml" Target="../ink/ink4898.xml"/><Relationship Id="rId266" Type="http://schemas.openxmlformats.org/officeDocument/2006/relationships/image" Target="../media/image4855.png"/><Relationship Id="rId287" Type="http://schemas.openxmlformats.org/officeDocument/2006/relationships/customXml" Target="../ink/ink4919.xml"/><Relationship Id="rId30" Type="http://schemas.openxmlformats.org/officeDocument/2006/relationships/customXml" Target="../ink/ink4790.xml"/><Relationship Id="rId105" Type="http://schemas.openxmlformats.org/officeDocument/2006/relationships/image" Target="../media/image4775.png"/><Relationship Id="rId126" Type="http://schemas.openxmlformats.org/officeDocument/2006/relationships/customXml" Target="../ink/ink4838.xml"/><Relationship Id="rId147" Type="http://schemas.openxmlformats.org/officeDocument/2006/relationships/image" Target="../media/image4796.png"/><Relationship Id="rId168" Type="http://schemas.openxmlformats.org/officeDocument/2006/relationships/customXml" Target="../ink/ink4859.xml"/><Relationship Id="rId312" Type="http://schemas.openxmlformats.org/officeDocument/2006/relationships/image" Target="../media/image4878.png"/><Relationship Id="rId333" Type="http://schemas.openxmlformats.org/officeDocument/2006/relationships/customXml" Target="../ink/ink4942.xml"/><Relationship Id="rId354" Type="http://schemas.openxmlformats.org/officeDocument/2006/relationships/image" Target="../media/image4899.png"/><Relationship Id="rId51" Type="http://schemas.openxmlformats.org/officeDocument/2006/relationships/image" Target="../media/image4749.png"/><Relationship Id="rId72" Type="http://schemas.openxmlformats.org/officeDocument/2006/relationships/customXml" Target="../ink/ink4811.xml"/><Relationship Id="rId93" Type="http://schemas.openxmlformats.org/officeDocument/2006/relationships/image" Target="../media/image4770.png"/><Relationship Id="rId189" Type="http://schemas.openxmlformats.org/officeDocument/2006/relationships/customXml" Target="../ink/ink4870.xml"/><Relationship Id="rId375" Type="http://schemas.openxmlformats.org/officeDocument/2006/relationships/customXml" Target="../ink/ink4963.xml"/><Relationship Id="rId3" Type="http://schemas.openxmlformats.org/officeDocument/2006/relationships/image" Target="../media/image4725.png"/><Relationship Id="rId214" Type="http://schemas.openxmlformats.org/officeDocument/2006/relationships/image" Target="../media/image4829.png"/><Relationship Id="rId235" Type="http://schemas.openxmlformats.org/officeDocument/2006/relationships/customXml" Target="../ink/ink4893.xml"/><Relationship Id="rId256" Type="http://schemas.openxmlformats.org/officeDocument/2006/relationships/image" Target="../media/image4850.png"/><Relationship Id="rId277" Type="http://schemas.openxmlformats.org/officeDocument/2006/relationships/customXml" Target="../ink/ink4914.xml"/><Relationship Id="rId298" Type="http://schemas.openxmlformats.org/officeDocument/2006/relationships/image" Target="../media/image4871.png"/><Relationship Id="rId116" Type="http://schemas.openxmlformats.org/officeDocument/2006/relationships/customXml" Target="../ink/ink4833.xml"/><Relationship Id="rId137" Type="http://schemas.openxmlformats.org/officeDocument/2006/relationships/image" Target="../media/image4791.png"/><Relationship Id="rId158" Type="http://schemas.openxmlformats.org/officeDocument/2006/relationships/customXml" Target="../ink/ink4854.xml"/><Relationship Id="rId302" Type="http://schemas.openxmlformats.org/officeDocument/2006/relationships/image" Target="../media/image4873.png"/><Relationship Id="rId323" Type="http://schemas.openxmlformats.org/officeDocument/2006/relationships/customXml" Target="../ink/ink4937.xml"/><Relationship Id="rId344" Type="http://schemas.openxmlformats.org/officeDocument/2006/relationships/image" Target="../media/image4894.png"/><Relationship Id="rId20" Type="http://schemas.openxmlformats.org/officeDocument/2006/relationships/customXml" Target="../ink/ink4785.xml"/><Relationship Id="rId41" Type="http://schemas.openxmlformats.org/officeDocument/2006/relationships/image" Target="../media/image4744.png"/><Relationship Id="rId62" Type="http://schemas.openxmlformats.org/officeDocument/2006/relationships/customXml" Target="../ink/ink4806.xml"/><Relationship Id="rId83" Type="http://schemas.openxmlformats.org/officeDocument/2006/relationships/image" Target="../media/image4765.png"/><Relationship Id="rId179" Type="http://schemas.openxmlformats.org/officeDocument/2006/relationships/customXml" Target="../ink/ink4865.xml"/><Relationship Id="rId365" Type="http://schemas.openxmlformats.org/officeDocument/2006/relationships/customXml" Target="../ink/ink4958.xml"/><Relationship Id="rId190" Type="http://schemas.openxmlformats.org/officeDocument/2006/relationships/image" Target="../media/image4817.png"/><Relationship Id="rId204" Type="http://schemas.openxmlformats.org/officeDocument/2006/relationships/image" Target="../media/image4824.png"/><Relationship Id="rId225" Type="http://schemas.openxmlformats.org/officeDocument/2006/relationships/customXml" Target="../ink/ink4888.xml"/><Relationship Id="rId246" Type="http://schemas.openxmlformats.org/officeDocument/2006/relationships/image" Target="../media/image4845.png"/><Relationship Id="rId267" Type="http://schemas.openxmlformats.org/officeDocument/2006/relationships/customXml" Target="../ink/ink4909.xml"/><Relationship Id="rId288" Type="http://schemas.openxmlformats.org/officeDocument/2006/relationships/image" Target="../media/image4866.png"/><Relationship Id="rId106" Type="http://schemas.openxmlformats.org/officeDocument/2006/relationships/customXml" Target="../ink/ink4828.xml"/><Relationship Id="rId127" Type="http://schemas.openxmlformats.org/officeDocument/2006/relationships/image" Target="../media/image4786.png"/><Relationship Id="rId313" Type="http://schemas.openxmlformats.org/officeDocument/2006/relationships/customXml" Target="../ink/ink4932.xml"/><Relationship Id="rId10" Type="http://schemas.openxmlformats.org/officeDocument/2006/relationships/customXml" Target="../ink/ink4780.xml"/><Relationship Id="rId31" Type="http://schemas.openxmlformats.org/officeDocument/2006/relationships/image" Target="../media/image4739.png"/><Relationship Id="rId52" Type="http://schemas.openxmlformats.org/officeDocument/2006/relationships/customXml" Target="../ink/ink4801.xml"/><Relationship Id="rId73" Type="http://schemas.openxmlformats.org/officeDocument/2006/relationships/image" Target="../media/image4760.png"/><Relationship Id="rId94" Type="http://schemas.openxmlformats.org/officeDocument/2006/relationships/customXml" Target="../ink/ink4822.xml"/><Relationship Id="rId148" Type="http://schemas.openxmlformats.org/officeDocument/2006/relationships/customXml" Target="../ink/ink4849.xml"/><Relationship Id="rId169" Type="http://schemas.openxmlformats.org/officeDocument/2006/relationships/image" Target="../media/image4807.png"/><Relationship Id="rId334" Type="http://schemas.openxmlformats.org/officeDocument/2006/relationships/image" Target="../media/image4889.png"/><Relationship Id="rId355" Type="http://schemas.openxmlformats.org/officeDocument/2006/relationships/customXml" Target="../ink/ink4953.xml"/><Relationship Id="rId376" Type="http://schemas.openxmlformats.org/officeDocument/2006/relationships/image" Target="../media/image4910.png"/><Relationship Id="rId4" Type="http://schemas.openxmlformats.org/officeDocument/2006/relationships/customXml" Target="../ink/ink4777.xml"/><Relationship Id="rId180" Type="http://schemas.openxmlformats.org/officeDocument/2006/relationships/image" Target="../media/image4812.png"/><Relationship Id="rId215" Type="http://schemas.openxmlformats.org/officeDocument/2006/relationships/customXml" Target="../ink/ink4883.xml"/><Relationship Id="rId236" Type="http://schemas.openxmlformats.org/officeDocument/2006/relationships/image" Target="../media/image4840.png"/><Relationship Id="rId257" Type="http://schemas.openxmlformats.org/officeDocument/2006/relationships/customXml" Target="../ink/ink4904.xml"/><Relationship Id="rId278" Type="http://schemas.openxmlformats.org/officeDocument/2006/relationships/image" Target="../media/image4861.png"/><Relationship Id="rId303" Type="http://schemas.openxmlformats.org/officeDocument/2006/relationships/customXml" Target="../ink/ink4927.xml"/><Relationship Id="rId42" Type="http://schemas.openxmlformats.org/officeDocument/2006/relationships/customXml" Target="../ink/ink4796.xml"/><Relationship Id="rId84" Type="http://schemas.openxmlformats.org/officeDocument/2006/relationships/customXml" Target="../ink/ink4817.xml"/><Relationship Id="rId138" Type="http://schemas.openxmlformats.org/officeDocument/2006/relationships/customXml" Target="../ink/ink4844.xml"/><Relationship Id="rId345" Type="http://schemas.openxmlformats.org/officeDocument/2006/relationships/customXml" Target="../ink/ink4948.xml"/><Relationship Id="rId191" Type="http://schemas.openxmlformats.org/officeDocument/2006/relationships/customXml" Target="../ink/ink4871.xml"/><Relationship Id="rId205" Type="http://schemas.openxmlformats.org/officeDocument/2006/relationships/customXml" Target="../ink/ink4878.xml"/><Relationship Id="rId247" Type="http://schemas.openxmlformats.org/officeDocument/2006/relationships/customXml" Target="../ink/ink4899.xml"/><Relationship Id="rId107" Type="http://schemas.openxmlformats.org/officeDocument/2006/relationships/image" Target="../media/image4776.png"/><Relationship Id="rId289" Type="http://schemas.openxmlformats.org/officeDocument/2006/relationships/customXml" Target="../ink/ink4920.xml"/><Relationship Id="rId11" Type="http://schemas.openxmlformats.org/officeDocument/2006/relationships/image" Target="../media/image4729.png"/><Relationship Id="rId53" Type="http://schemas.openxmlformats.org/officeDocument/2006/relationships/image" Target="../media/image4750.png"/><Relationship Id="rId149" Type="http://schemas.openxmlformats.org/officeDocument/2006/relationships/image" Target="../media/image4797.png"/><Relationship Id="rId314" Type="http://schemas.openxmlformats.org/officeDocument/2006/relationships/image" Target="../media/image4879.png"/><Relationship Id="rId356" Type="http://schemas.openxmlformats.org/officeDocument/2006/relationships/image" Target="../media/image4900.png"/><Relationship Id="rId95" Type="http://schemas.openxmlformats.org/officeDocument/2006/relationships/image" Target="../media/image4771.png"/><Relationship Id="rId160" Type="http://schemas.openxmlformats.org/officeDocument/2006/relationships/customXml" Target="../ink/ink4855.xml"/><Relationship Id="rId216" Type="http://schemas.openxmlformats.org/officeDocument/2006/relationships/image" Target="../media/image4830.png"/><Relationship Id="rId258" Type="http://schemas.openxmlformats.org/officeDocument/2006/relationships/image" Target="../media/image4851.png"/><Relationship Id="rId22" Type="http://schemas.openxmlformats.org/officeDocument/2006/relationships/customXml" Target="../ink/ink4786.xml"/><Relationship Id="rId64" Type="http://schemas.openxmlformats.org/officeDocument/2006/relationships/customXml" Target="../ink/ink4807.xml"/><Relationship Id="rId118" Type="http://schemas.openxmlformats.org/officeDocument/2006/relationships/customXml" Target="../ink/ink4834.xml"/><Relationship Id="rId325" Type="http://schemas.openxmlformats.org/officeDocument/2006/relationships/customXml" Target="../ink/ink4938.xml"/><Relationship Id="rId367" Type="http://schemas.openxmlformats.org/officeDocument/2006/relationships/customXml" Target="../ink/ink4959.xml"/><Relationship Id="rId171" Type="http://schemas.openxmlformats.org/officeDocument/2006/relationships/image" Target="../media/image4808.png"/><Relationship Id="rId227" Type="http://schemas.openxmlformats.org/officeDocument/2006/relationships/customXml" Target="../ink/ink4889.xml"/><Relationship Id="rId269" Type="http://schemas.openxmlformats.org/officeDocument/2006/relationships/customXml" Target="../ink/ink4910.xml"/><Relationship Id="rId33" Type="http://schemas.openxmlformats.org/officeDocument/2006/relationships/image" Target="../media/image4740.png"/><Relationship Id="rId129" Type="http://schemas.openxmlformats.org/officeDocument/2006/relationships/image" Target="../media/image4787.png"/><Relationship Id="rId280" Type="http://schemas.openxmlformats.org/officeDocument/2006/relationships/image" Target="../media/image4862.png"/><Relationship Id="rId336" Type="http://schemas.openxmlformats.org/officeDocument/2006/relationships/image" Target="../media/image4890.png"/><Relationship Id="rId75" Type="http://schemas.openxmlformats.org/officeDocument/2006/relationships/image" Target="../media/image4761.png"/><Relationship Id="rId140" Type="http://schemas.openxmlformats.org/officeDocument/2006/relationships/customXml" Target="../ink/ink4845.xml"/><Relationship Id="rId182" Type="http://schemas.openxmlformats.org/officeDocument/2006/relationships/image" Target="../media/image4813.png"/><Relationship Id="rId378" Type="http://schemas.openxmlformats.org/officeDocument/2006/relationships/image" Target="../media/image4911.png"/><Relationship Id="rId6" Type="http://schemas.openxmlformats.org/officeDocument/2006/relationships/customXml" Target="../ink/ink4778.xml"/><Relationship Id="rId238" Type="http://schemas.openxmlformats.org/officeDocument/2006/relationships/image" Target="../media/image4841.png"/><Relationship Id="rId291" Type="http://schemas.openxmlformats.org/officeDocument/2006/relationships/customXml" Target="../ink/ink4921.xml"/><Relationship Id="rId305" Type="http://schemas.openxmlformats.org/officeDocument/2006/relationships/customXml" Target="../ink/ink4928.xml"/><Relationship Id="rId347" Type="http://schemas.openxmlformats.org/officeDocument/2006/relationships/customXml" Target="../ink/ink4949.xml"/><Relationship Id="rId44" Type="http://schemas.openxmlformats.org/officeDocument/2006/relationships/customXml" Target="../ink/ink4797.xml"/><Relationship Id="rId86" Type="http://schemas.openxmlformats.org/officeDocument/2006/relationships/customXml" Target="../ink/ink4818.xml"/><Relationship Id="rId151" Type="http://schemas.openxmlformats.org/officeDocument/2006/relationships/image" Target="../media/image4798.png"/><Relationship Id="rId193" Type="http://schemas.openxmlformats.org/officeDocument/2006/relationships/customXml" Target="../ink/ink4872.xml"/><Relationship Id="rId207" Type="http://schemas.openxmlformats.org/officeDocument/2006/relationships/customXml" Target="../ink/ink4879.xml"/><Relationship Id="rId249" Type="http://schemas.openxmlformats.org/officeDocument/2006/relationships/customXml" Target="../ink/ink4900.xml"/><Relationship Id="rId13" Type="http://schemas.openxmlformats.org/officeDocument/2006/relationships/image" Target="../media/image4730.png"/><Relationship Id="rId109" Type="http://schemas.openxmlformats.org/officeDocument/2006/relationships/image" Target="../media/image4777.png"/><Relationship Id="rId260" Type="http://schemas.openxmlformats.org/officeDocument/2006/relationships/image" Target="../media/image4852.png"/><Relationship Id="rId316" Type="http://schemas.openxmlformats.org/officeDocument/2006/relationships/image" Target="../media/image4880.png"/><Relationship Id="rId55" Type="http://schemas.openxmlformats.org/officeDocument/2006/relationships/image" Target="../media/image4751.png"/><Relationship Id="rId97" Type="http://schemas.openxmlformats.org/officeDocument/2006/relationships/image" Target="../media/image829.png"/><Relationship Id="rId120" Type="http://schemas.openxmlformats.org/officeDocument/2006/relationships/customXml" Target="../ink/ink4835.xml"/><Relationship Id="rId358" Type="http://schemas.openxmlformats.org/officeDocument/2006/relationships/image" Target="../media/image4901.png"/><Relationship Id="rId162" Type="http://schemas.openxmlformats.org/officeDocument/2006/relationships/customXml" Target="../ink/ink4856.xml"/><Relationship Id="rId218" Type="http://schemas.openxmlformats.org/officeDocument/2006/relationships/image" Target="../media/image4831.png"/><Relationship Id="rId271" Type="http://schemas.openxmlformats.org/officeDocument/2006/relationships/customXml" Target="../ink/ink4911.xml"/><Relationship Id="rId24" Type="http://schemas.openxmlformats.org/officeDocument/2006/relationships/customXml" Target="../ink/ink4787.xml"/><Relationship Id="rId66" Type="http://schemas.openxmlformats.org/officeDocument/2006/relationships/customXml" Target="../ink/ink4808.xml"/><Relationship Id="rId131" Type="http://schemas.openxmlformats.org/officeDocument/2006/relationships/image" Target="../media/image4788.png"/><Relationship Id="rId327" Type="http://schemas.openxmlformats.org/officeDocument/2006/relationships/customXml" Target="../ink/ink4939.xml"/><Relationship Id="rId369" Type="http://schemas.openxmlformats.org/officeDocument/2006/relationships/customXml" Target="../ink/ink4960.xml"/><Relationship Id="rId173" Type="http://schemas.openxmlformats.org/officeDocument/2006/relationships/image" Target="../media/image4809.png"/><Relationship Id="rId229" Type="http://schemas.openxmlformats.org/officeDocument/2006/relationships/customXml" Target="../ink/ink4890.xml"/><Relationship Id="rId380" Type="http://schemas.openxmlformats.org/officeDocument/2006/relationships/image" Target="../media/image4912.png"/><Relationship Id="rId240" Type="http://schemas.openxmlformats.org/officeDocument/2006/relationships/image" Target="../media/image4842.png"/><Relationship Id="rId35" Type="http://schemas.openxmlformats.org/officeDocument/2006/relationships/image" Target="../media/image4741.png"/><Relationship Id="rId77" Type="http://schemas.openxmlformats.org/officeDocument/2006/relationships/image" Target="../media/image4762.png"/><Relationship Id="rId100" Type="http://schemas.openxmlformats.org/officeDocument/2006/relationships/customXml" Target="../ink/ink4825.xml"/><Relationship Id="rId282" Type="http://schemas.openxmlformats.org/officeDocument/2006/relationships/image" Target="../media/image4863.png"/><Relationship Id="rId338" Type="http://schemas.openxmlformats.org/officeDocument/2006/relationships/image" Target="../media/image4891.png"/><Relationship Id="rId8" Type="http://schemas.openxmlformats.org/officeDocument/2006/relationships/customXml" Target="../ink/ink4779.xml"/><Relationship Id="rId142" Type="http://schemas.openxmlformats.org/officeDocument/2006/relationships/customXml" Target="../ink/ink4846.xml"/><Relationship Id="rId184" Type="http://schemas.openxmlformats.org/officeDocument/2006/relationships/image" Target="../media/image4814.png"/><Relationship Id="rId251" Type="http://schemas.openxmlformats.org/officeDocument/2006/relationships/customXml" Target="../ink/ink4901.xml"/><Relationship Id="rId46" Type="http://schemas.openxmlformats.org/officeDocument/2006/relationships/customXml" Target="../ink/ink4798.xml"/><Relationship Id="rId293" Type="http://schemas.openxmlformats.org/officeDocument/2006/relationships/customXml" Target="../ink/ink4922.xml"/><Relationship Id="rId307" Type="http://schemas.openxmlformats.org/officeDocument/2006/relationships/customXml" Target="../ink/ink4929.xml"/><Relationship Id="rId349" Type="http://schemas.openxmlformats.org/officeDocument/2006/relationships/customXml" Target="../ink/ink4950.xml"/><Relationship Id="rId88" Type="http://schemas.openxmlformats.org/officeDocument/2006/relationships/customXml" Target="../ink/ink4819.xml"/><Relationship Id="rId111" Type="http://schemas.openxmlformats.org/officeDocument/2006/relationships/image" Target="../media/image4778.png"/><Relationship Id="rId153" Type="http://schemas.openxmlformats.org/officeDocument/2006/relationships/image" Target="../media/image4799.png"/><Relationship Id="rId195" Type="http://schemas.openxmlformats.org/officeDocument/2006/relationships/customXml" Target="../ink/ink4873.xml"/><Relationship Id="rId209" Type="http://schemas.openxmlformats.org/officeDocument/2006/relationships/customXml" Target="../ink/ink4880.xml"/><Relationship Id="rId360" Type="http://schemas.openxmlformats.org/officeDocument/2006/relationships/image" Target="../media/image4902.png"/><Relationship Id="rId220" Type="http://schemas.openxmlformats.org/officeDocument/2006/relationships/image" Target="../media/image4832.png"/><Relationship Id="rId15" Type="http://schemas.openxmlformats.org/officeDocument/2006/relationships/image" Target="../media/image4731.png"/><Relationship Id="rId57" Type="http://schemas.openxmlformats.org/officeDocument/2006/relationships/image" Target="../media/image4752.png"/><Relationship Id="rId262" Type="http://schemas.openxmlformats.org/officeDocument/2006/relationships/image" Target="../media/image4853.png"/><Relationship Id="rId318" Type="http://schemas.openxmlformats.org/officeDocument/2006/relationships/image" Target="../media/image4881.png"/><Relationship Id="rId99" Type="http://schemas.openxmlformats.org/officeDocument/2006/relationships/image" Target="../media/image4772.png"/><Relationship Id="rId122" Type="http://schemas.openxmlformats.org/officeDocument/2006/relationships/customXml" Target="../ink/ink4836.xml"/><Relationship Id="rId164" Type="http://schemas.openxmlformats.org/officeDocument/2006/relationships/customXml" Target="../ink/ink4857.xml"/><Relationship Id="rId371" Type="http://schemas.openxmlformats.org/officeDocument/2006/relationships/customXml" Target="../ink/ink4961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70.png"/><Relationship Id="rId21" Type="http://schemas.openxmlformats.org/officeDocument/2006/relationships/image" Target="../media/image4922.png"/><Relationship Id="rId324" Type="http://schemas.openxmlformats.org/officeDocument/2006/relationships/image" Target="../media/image5073.png"/><Relationship Id="rId531" Type="http://schemas.openxmlformats.org/officeDocument/2006/relationships/customXml" Target="../ink/ink5232.xml"/><Relationship Id="rId170" Type="http://schemas.openxmlformats.org/officeDocument/2006/relationships/customXml" Target="../ink/ink5051.xml"/><Relationship Id="rId268" Type="http://schemas.openxmlformats.org/officeDocument/2006/relationships/image" Target="../media/image5045.png"/><Relationship Id="rId475" Type="http://schemas.openxmlformats.org/officeDocument/2006/relationships/customXml" Target="../ink/ink5204.xml"/><Relationship Id="rId32" Type="http://schemas.openxmlformats.org/officeDocument/2006/relationships/customXml" Target="../ink/ink4982.xml"/><Relationship Id="rId128" Type="http://schemas.openxmlformats.org/officeDocument/2006/relationships/customXml" Target="../ink/ink5030.xml"/><Relationship Id="rId335" Type="http://schemas.openxmlformats.org/officeDocument/2006/relationships/customXml" Target="../ink/ink5134.xml"/><Relationship Id="rId542" Type="http://schemas.openxmlformats.org/officeDocument/2006/relationships/image" Target="../media/image5181.png"/><Relationship Id="rId181" Type="http://schemas.openxmlformats.org/officeDocument/2006/relationships/image" Target="../media/image5002.png"/><Relationship Id="rId402" Type="http://schemas.openxmlformats.org/officeDocument/2006/relationships/image" Target="../media/image5112.png"/><Relationship Id="rId279" Type="http://schemas.openxmlformats.org/officeDocument/2006/relationships/customXml" Target="../ink/ink5106.xml"/><Relationship Id="rId486" Type="http://schemas.openxmlformats.org/officeDocument/2006/relationships/image" Target="../media/image5153.png"/><Relationship Id="rId43" Type="http://schemas.openxmlformats.org/officeDocument/2006/relationships/image" Target="../media/image4933.png"/><Relationship Id="rId139" Type="http://schemas.openxmlformats.org/officeDocument/2006/relationships/image" Target="../media/image4981.png"/><Relationship Id="rId346" Type="http://schemas.openxmlformats.org/officeDocument/2006/relationships/image" Target="../media/image5084.png"/><Relationship Id="rId553" Type="http://schemas.openxmlformats.org/officeDocument/2006/relationships/customXml" Target="../ink/ink5243.xml"/><Relationship Id="rId192" Type="http://schemas.openxmlformats.org/officeDocument/2006/relationships/customXml" Target="../ink/ink5062.xml"/><Relationship Id="rId206" Type="http://schemas.openxmlformats.org/officeDocument/2006/relationships/customXml" Target="../ink/ink5069.xml"/><Relationship Id="rId413" Type="http://schemas.openxmlformats.org/officeDocument/2006/relationships/customXml" Target="../ink/ink5173.xml"/><Relationship Id="rId497" Type="http://schemas.openxmlformats.org/officeDocument/2006/relationships/customXml" Target="../ink/ink5215.xml"/><Relationship Id="rId357" Type="http://schemas.openxmlformats.org/officeDocument/2006/relationships/customXml" Target="../ink/ink5145.xml"/><Relationship Id="rId54" Type="http://schemas.openxmlformats.org/officeDocument/2006/relationships/customXml" Target="../ink/ink4993.xml"/><Relationship Id="rId217" Type="http://schemas.openxmlformats.org/officeDocument/2006/relationships/image" Target="../media/image5020.png"/><Relationship Id="rId259" Type="http://schemas.openxmlformats.org/officeDocument/2006/relationships/customXml" Target="../ink/ink5096.xml"/><Relationship Id="rId424" Type="http://schemas.openxmlformats.org/officeDocument/2006/relationships/image" Target="../media/image5122.png"/><Relationship Id="rId466" Type="http://schemas.openxmlformats.org/officeDocument/2006/relationships/image" Target="../media/image5143.png"/><Relationship Id="rId23" Type="http://schemas.openxmlformats.org/officeDocument/2006/relationships/image" Target="../media/image4923.png"/><Relationship Id="rId119" Type="http://schemas.openxmlformats.org/officeDocument/2006/relationships/image" Target="../media/image4971.png"/><Relationship Id="rId270" Type="http://schemas.openxmlformats.org/officeDocument/2006/relationships/image" Target="../media/image5046.png"/><Relationship Id="rId326" Type="http://schemas.openxmlformats.org/officeDocument/2006/relationships/image" Target="../media/image5074.png"/><Relationship Id="rId533" Type="http://schemas.openxmlformats.org/officeDocument/2006/relationships/customXml" Target="../ink/ink5233.xml"/><Relationship Id="rId65" Type="http://schemas.openxmlformats.org/officeDocument/2006/relationships/image" Target="../media/image4944.png"/><Relationship Id="rId130" Type="http://schemas.openxmlformats.org/officeDocument/2006/relationships/customXml" Target="../ink/ink5031.xml"/><Relationship Id="rId368" Type="http://schemas.openxmlformats.org/officeDocument/2006/relationships/image" Target="../media/image5095.png"/><Relationship Id="rId172" Type="http://schemas.openxmlformats.org/officeDocument/2006/relationships/customXml" Target="../ink/ink5052.xml"/><Relationship Id="rId228" Type="http://schemas.openxmlformats.org/officeDocument/2006/relationships/customXml" Target="../ink/ink5080.xml"/><Relationship Id="rId435" Type="http://schemas.openxmlformats.org/officeDocument/2006/relationships/customXml" Target="../ink/ink5184.xml"/><Relationship Id="rId477" Type="http://schemas.openxmlformats.org/officeDocument/2006/relationships/customXml" Target="../ink/ink5205.xml"/><Relationship Id="rId281" Type="http://schemas.openxmlformats.org/officeDocument/2006/relationships/customXml" Target="../ink/ink5107.xml"/><Relationship Id="rId337" Type="http://schemas.openxmlformats.org/officeDocument/2006/relationships/customXml" Target="../ink/ink5135.xml"/><Relationship Id="rId502" Type="http://schemas.openxmlformats.org/officeDocument/2006/relationships/image" Target="../media/image5161.png"/><Relationship Id="rId34" Type="http://schemas.openxmlformats.org/officeDocument/2006/relationships/customXml" Target="../ink/ink4983.xml"/><Relationship Id="rId76" Type="http://schemas.openxmlformats.org/officeDocument/2006/relationships/customXml" Target="../ink/ink5004.xml"/><Relationship Id="rId141" Type="http://schemas.openxmlformats.org/officeDocument/2006/relationships/image" Target="../media/image4982.png"/><Relationship Id="rId379" Type="http://schemas.openxmlformats.org/officeDocument/2006/relationships/customXml" Target="../ink/ink5156.xml"/><Relationship Id="rId544" Type="http://schemas.openxmlformats.org/officeDocument/2006/relationships/image" Target="../media/image5182.png"/><Relationship Id="rId7" Type="http://schemas.openxmlformats.org/officeDocument/2006/relationships/image" Target="../media/image4916.png"/><Relationship Id="rId183" Type="http://schemas.openxmlformats.org/officeDocument/2006/relationships/image" Target="../media/image5003.png"/><Relationship Id="rId239" Type="http://schemas.openxmlformats.org/officeDocument/2006/relationships/image" Target="../media/image5031.png"/><Relationship Id="rId390" Type="http://schemas.openxmlformats.org/officeDocument/2006/relationships/image" Target="../media/image5106.png"/><Relationship Id="rId404" Type="http://schemas.openxmlformats.org/officeDocument/2006/relationships/image" Target="../media/image829.png"/><Relationship Id="rId446" Type="http://schemas.openxmlformats.org/officeDocument/2006/relationships/image" Target="../media/image5133.png"/><Relationship Id="rId250" Type="http://schemas.openxmlformats.org/officeDocument/2006/relationships/image" Target="../media/image5036.png"/><Relationship Id="rId292" Type="http://schemas.openxmlformats.org/officeDocument/2006/relationships/image" Target="../media/image5057.png"/><Relationship Id="rId306" Type="http://schemas.openxmlformats.org/officeDocument/2006/relationships/image" Target="../media/image5064.png"/><Relationship Id="rId488" Type="http://schemas.openxmlformats.org/officeDocument/2006/relationships/image" Target="../media/image5154.png"/><Relationship Id="rId45" Type="http://schemas.openxmlformats.org/officeDocument/2006/relationships/image" Target="../media/image4934.png"/><Relationship Id="rId87" Type="http://schemas.openxmlformats.org/officeDocument/2006/relationships/image" Target="../media/image4955.png"/><Relationship Id="rId110" Type="http://schemas.openxmlformats.org/officeDocument/2006/relationships/customXml" Target="../ink/ink5021.xml"/><Relationship Id="rId348" Type="http://schemas.openxmlformats.org/officeDocument/2006/relationships/image" Target="../media/image5085.png"/><Relationship Id="rId513" Type="http://schemas.openxmlformats.org/officeDocument/2006/relationships/customXml" Target="../ink/ink5223.xml"/><Relationship Id="rId555" Type="http://schemas.openxmlformats.org/officeDocument/2006/relationships/customXml" Target="../ink/ink5244.xml"/><Relationship Id="rId152" Type="http://schemas.openxmlformats.org/officeDocument/2006/relationships/customXml" Target="../ink/ink5042.xml"/><Relationship Id="rId194" Type="http://schemas.openxmlformats.org/officeDocument/2006/relationships/customXml" Target="../ink/ink5063.xml"/><Relationship Id="rId208" Type="http://schemas.openxmlformats.org/officeDocument/2006/relationships/customXml" Target="../ink/ink5070.xml"/><Relationship Id="rId415" Type="http://schemas.openxmlformats.org/officeDocument/2006/relationships/customXml" Target="../ink/ink5174.xml"/><Relationship Id="rId457" Type="http://schemas.openxmlformats.org/officeDocument/2006/relationships/customXml" Target="../ink/ink5195.xml"/><Relationship Id="rId261" Type="http://schemas.openxmlformats.org/officeDocument/2006/relationships/customXml" Target="../ink/ink5097.xml"/><Relationship Id="rId499" Type="http://schemas.openxmlformats.org/officeDocument/2006/relationships/customXml" Target="../ink/ink5216.xml"/><Relationship Id="rId14" Type="http://schemas.openxmlformats.org/officeDocument/2006/relationships/customXml" Target="../ink/ink4973.xml"/><Relationship Id="rId56" Type="http://schemas.openxmlformats.org/officeDocument/2006/relationships/customXml" Target="../ink/ink4994.xml"/><Relationship Id="rId317" Type="http://schemas.openxmlformats.org/officeDocument/2006/relationships/customXml" Target="../ink/ink5125.xml"/><Relationship Id="rId359" Type="http://schemas.openxmlformats.org/officeDocument/2006/relationships/customXml" Target="../ink/ink5146.xml"/><Relationship Id="rId524" Type="http://schemas.openxmlformats.org/officeDocument/2006/relationships/image" Target="../media/image5172.png"/><Relationship Id="rId98" Type="http://schemas.openxmlformats.org/officeDocument/2006/relationships/customXml" Target="../ink/ink5015.xml"/><Relationship Id="rId121" Type="http://schemas.openxmlformats.org/officeDocument/2006/relationships/image" Target="../media/image4972.png"/><Relationship Id="rId163" Type="http://schemas.openxmlformats.org/officeDocument/2006/relationships/image" Target="../media/image4993.png"/><Relationship Id="rId219" Type="http://schemas.openxmlformats.org/officeDocument/2006/relationships/image" Target="../media/image5021.png"/><Relationship Id="rId370" Type="http://schemas.openxmlformats.org/officeDocument/2006/relationships/image" Target="../media/image5096.png"/><Relationship Id="rId426" Type="http://schemas.openxmlformats.org/officeDocument/2006/relationships/image" Target="../media/image5123.png"/><Relationship Id="rId230" Type="http://schemas.openxmlformats.org/officeDocument/2006/relationships/customXml" Target="../ink/ink5081.xml"/><Relationship Id="rId468" Type="http://schemas.openxmlformats.org/officeDocument/2006/relationships/image" Target="../media/image5144.png"/><Relationship Id="rId25" Type="http://schemas.openxmlformats.org/officeDocument/2006/relationships/image" Target="../media/image4924.png"/><Relationship Id="rId67" Type="http://schemas.openxmlformats.org/officeDocument/2006/relationships/image" Target="../media/image4945.png"/><Relationship Id="rId272" Type="http://schemas.openxmlformats.org/officeDocument/2006/relationships/image" Target="../media/image5047.png"/><Relationship Id="rId328" Type="http://schemas.openxmlformats.org/officeDocument/2006/relationships/image" Target="../media/image5075.png"/><Relationship Id="rId535" Type="http://schemas.openxmlformats.org/officeDocument/2006/relationships/customXml" Target="../ink/ink5234.xml"/><Relationship Id="rId132" Type="http://schemas.openxmlformats.org/officeDocument/2006/relationships/customXml" Target="../ink/ink5032.xml"/><Relationship Id="rId174" Type="http://schemas.openxmlformats.org/officeDocument/2006/relationships/customXml" Target="../ink/ink5053.xml"/><Relationship Id="rId381" Type="http://schemas.openxmlformats.org/officeDocument/2006/relationships/customXml" Target="../ink/ink5157.xml"/><Relationship Id="rId241" Type="http://schemas.openxmlformats.org/officeDocument/2006/relationships/image" Target="../media/image5032.png"/><Relationship Id="rId437" Type="http://schemas.openxmlformats.org/officeDocument/2006/relationships/customXml" Target="../ink/ink5185.xml"/><Relationship Id="rId479" Type="http://schemas.openxmlformats.org/officeDocument/2006/relationships/customXml" Target="../ink/ink5206.xml"/><Relationship Id="rId36" Type="http://schemas.openxmlformats.org/officeDocument/2006/relationships/customXml" Target="../ink/ink4984.xml"/><Relationship Id="rId283" Type="http://schemas.openxmlformats.org/officeDocument/2006/relationships/customXml" Target="../ink/ink5108.xml"/><Relationship Id="rId339" Type="http://schemas.openxmlformats.org/officeDocument/2006/relationships/customXml" Target="../ink/ink5136.xml"/><Relationship Id="rId490" Type="http://schemas.openxmlformats.org/officeDocument/2006/relationships/image" Target="../media/image5155.png"/><Relationship Id="rId504" Type="http://schemas.openxmlformats.org/officeDocument/2006/relationships/image" Target="../media/image5162.png"/><Relationship Id="rId546" Type="http://schemas.openxmlformats.org/officeDocument/2006/relationships/image" Target="../media/image5183.png"/><Relationship Id="rId78" Type="http://schemas.openxmlformats.org/officeDocument/2006/relationships/customXml" Target="../ink/ink5005.xml"/><Relationship Id="rId101" Type="http://schemas.openxmlformats.org/officeDocument/2006/relationships/image" Target="../media/image4962.png"/><Relationship Id="rId143" Type="http://schemas.openxmlformats.org/officeDocument/2006/relationships/image" Target="../media/image4983.png"/><Relationship Id="rId185" Type="http://schemas.openxmlformats.org/officeDocument/2006/relationships/image" Target="../media/image5004.png"/><Relationship Id="rId350" Type="http://schemas.openxmlformats.org/officeDocument/2006/relationships/image" Target="../media/image5086.png"/><Relationship Id="rId406" Type="http://schemas.openxmlformats.org/officeDocument/2006/relationships/image" Target="../media/image5113.png"/><Relationship Id="rId9" Type="http://schemas.openxmlformats.org/officeDocument/2006/relationships/image" Target="../media/image4917.png"/><Relationship Id="rId210" Type="http://schemas.openxmlformats.org/officeDocument/2006/relationships/customXml" Target="../ink/ink5071.xml"/><Relationship Id="rId392" Type="http://schemas.openxmlformats.org/officeDocument/2006/relationships/image" Target="../media/image5107.png"/><Relationship Id="rId448" Type="http://schemas.openxmlformats.org/officeDocument/2006/relationships/image" Target="../media/image5134.png"/><Relationship Id="rId252" Type="http://schemas.openxmlformats.org/officeDocument/2006/relationships/image" Target="../media/image5037.png"/><Relationship Id="rId294" Type="http://schemas.openxmlformats.org/officeDocument/2006/relationships/image" Target="../media/image5058.png"/><Relationship Id="rId308" Type="http://schemas.openxmlformats.org/officeDocument/2006/relationships/image" Target="../media/image5065.png"/><Relationship Id="rId515" Type="http://schemas.openxmlformats.org/officeDocument/2006/relationships/customXml" Target="../ink/ink5224.xml"/><Relationship Id="rId47" Type="http://schemas.openxmlformats.org/officeDocument/2006/relationships/image" Target="../media/image4935.png"/><Relationship Id="rId89" Type="http://schemas.openxmlformats.org/officeDocument/2006/relationships/image" Target="../media/image4956.png"/><Relationship Id="rId112" Type="http://schemas.openxmlformats.org/officeDocument/2006/relationships/customXml" Target="../ink/ink5022.xml"/><Relationship Id="rId154" Type="http://schemas.openxmlformats.org/officeDocument/2006/relationships/customXml" Target="../ink/ink5043.xml"/><Relationship Id="rId361" Type="http://schemas.openxmlformats.org/officeDocument/2006/relationships/customXml" Target="../ink/ink5147.xml"/><Relationship Id="rId557" Type="http://schemas.openxmlformats.org/officeDocument/2006/relationships/customXml" Target="../ink/ink5245.xml"/><Relationship Id="rId196" Type="http://schemas.openxmlformats.org/officeDocument/2006/relationships/customXml" Target="../ink/ink5064.xml"/><Relationship Id="rId417" Type="http://schemas.openxmlformats.org/officeDocument/2006/relationships/customXml" Target="../ink/ink5175.xml"/><Relationship Id="rId459" Type="http://schemas.openxmlformats.org/officeDocument/2006/relationships/customXml" Target="../ink/ink5196.xml"/><Relationship Id="rId16" Type="http://schemas.openxmlformats.org/officeDocument/2006/relationships/customXml" Target="../ink/ink4974.xml"/><Relationship Id="rId221" Type="http://schemas.openxmlformats.org/officeDocument/2006/relationships/image" Target="../media/image5022.png"/><Relationship Id="rId263" Type="http://schemas.openxmlformats.org/officeDocument/2006/relationships/customXml" Target="../ink/ink5098.xml"/><Relationship Id="rId319" Type="http://schemas.openxmlformats.org/officeDocument/2006/relationships/customXml" Target="../ink/ink5126.xml"/><Relationship Id="rId470" Type="http://schemas.openxmlformats.org/officeDocument/2006/relationships/image" Target="../media/image5145.png"/><Relationship Id="rId526" Type="http://schemas.openxmlformats.org/officeDocument/2006/relationships/image" Target="../media/image5173.png"/><Relationship Id="rId58" Type="http://schemas.openxmlformats.org/officeDocument/2006/relationships/customXml" Target="../ink/ink4995.xml"/><Relationship Id="rId123" Type="http://schemas.openxmlformats.org/officeDocument/2006/relationships/image" Target="../media/image4973.png"/><Relationship Id="rId330" Type="http://schemas.openxmlformats.org/officeDocument/2006/relationships/image" Target="../media/image5076.png"/><Relationship Id="rId165" Type="http://schemas.openxmlformats.org/officeDocument/2006/relationships/image" Target="../media/image4994.png"/><Relationship Id="rId372" Type="http://schemas.openxmlformats.org/officeDocument/2006/relationships/image" Target="../media/image5097.png"/><Relationship Id="rId428" Type="http://schemas.openxmlformats.org/officeDocument/2006/relationships/image" Target="../media/image5124.png"/><Relationship Id="rId232" Type="http://schemas.openxmlformats.org/officeDocument/2006/relationships/customXml" Target="../ink/ink5082.xml"/><Relationship Id="rId274" Type="http://schemas.openxmlformats.org/officeDocument/2006/relationships/image" Target="../media/image5048.png"/><Relationship Id="rId481" Type="http://schemas.openxmlformats.org/officeDocument/2006/relationships/customXml" Target="../ink/ink5207.xml"/><Relationship Id="rId27" Type="http://schemas.openxmlformats.org/officeDocument/2006/relationships/image" Target="../media/image4925.png"/><Relationship Id="rId69" Type="http://schemas.openxmlformats.org/officeDocument/2006/relationships/image" Target="../media/image4946.png"/><Relationship Id="rId134" Type="http://schemas.openxmlformats.org/officeDocument/2006/relationships/customXml" Target="../ink/ink5033.xml"/><Relationship Id="rId537" Type="http://schemas.openxmlformats.org/officeDocument/2006/relationships/customXml" Target="../ink/ink5235.xml"/><Relationship Id="rId80" Type="http://schemas.openxmlformats.org/officeDocument/2006/relationships/customXml" Target="../ink/ink5006.xml"/><Relationship Id="rId176" Type="http://schemas.openxmlformats.org/officeDocument/2006/relationships/customXml" Target="../ink/ink5054.xml"/><Relationship Id="rId341" Type="http://schemas.openxmlformats.org/officeDocument/2006/relationships/customXml" Target="../ink/ink5137.xml"/><Relationship Id="rId383" Type="http://schemas.openxmlformats.org/officeDocument/2006/relationships/customXml" Target="../ink/ink5158.xml"/><Relationship Id="rId439" Type="http://schemas.openxmlformats.org/officeDocument/2006/relationships/customXml" Target="../ink/ink5186.xml"/><Relationship Id="rId201" Type="http://schemas.openxmlformats.org/officeDocument/2006/relationships/image" Target="../media/image5012.png"/><Relationship Id="rId243" Type="http://schemas.openxmlformats.org/officeDocument/2006/relationships/image" Target="../media/image5033.png"/><Relationship Id="rId285" Type="http://schemas.openxmlformats.org/officeDocument/2006/relationships/customXml" Target="../ink/ink5109.xml"/><Relationship Id="rId450" Type="http://schemas.openxmlformats.org/officeDocument/2006/relationships/image" Target="../media/image5135.png"/><Relationship Id="rId506" Type="http://schemas.openxmlformats.org/officeDocument/2006/relationships/image" Target="../media/image5163.png"/><Relationship Id="rId38" Type="http://schemas.openxmlformats.org/officeDocument/2006/relationships/customXml" Target="../ink/ink4985.xml"/><Relationship Id="rId103" Type="http://schemas.openxmlformats.org/officeDocument/2006/relationships/image" Target="../media/image4963.png"/><Relationship Id="rId310" Type="http://schemas.openxmlformats.org/officeDocument/2006/relationships/image" Target="../media/image5066.png"/><Relationship Id="rId492" Type="http://schemas.openxmlformats.org/officeDocument/2006/relationships/image" Target="../media/image5156.png"/><Relationship Id="rId548" Type="http://schemas.openxmlformats.org/officeDocument/2006/relationships/image" Target="../media/image5184.png"/><Relationship Id="rId91" Type="http://schemas.openxmlformats.org/officeDocument/2006/relationships/image" Target="../media/image4957.png"/><Relationship Id="rId145" Type="http://schemas.openxmlformats.org/officeDocument/2006/relationships/image" Target="../media/image4984.png"/><Relationship Id="rId187" Type="http://schemas.openxmlformats.org/officeDocument/2006/relationships/image" Target="../media/image5005.png"/><Relationship Id="rId352" Type="http://schemas.openxmlformats.org/officeDocument/2006/relationships/image" Target="../media/image5087.png"/><Relationship Id="rId394" Type="http://schemas.openxmlformats.org/officeDocument/2006/relationships/image" Target="../media/image5108.png"/><Relationship Id="rId408" Type="http://schemas.openxmlformats.org/officeDocument/2006/relationships/image" Target="../media/image5114.png"/><Relationship Id="rId212" Type="http://schemas.openxmlformats.org/officeDocument/2006/relationships/customXml" Target="../ink/ink5072.xml"/><Relationship Id="rId254" Type="http://schemas.openxmlformats.org/officeDocument/2006/relationships/image" Target="../media/image5038.png"/><Relationship Id="rId49" Type="http://schemas.openxmlformats.org/officeDocument/2006/relationships/image" Target="../media/image4936.png"/><Relationship Id="rId114" Type="http://schemas.openxmlformats.org/officeDocument/2006/relationships/customXml" Target="../ink/ink5023.xml"/><Relationship Id="rId296" Type="http://schemas.openxmlformats.org/officeDocument/2006/relationships/image" Target="../media/image5059.png"/><Relationship Id="rId461" Type="http://schemas.openxmlformats.org/officeDocument/2006/relationships/customXml" Target="../ink/ink5197.xml"/><Relationship Id="rId517" Type="http://schemas.openxmlformats.org/officeDocument/2006/relationships/customXml" Target="../ink/ink5225.xml"/><Relationship Id="rId60" Type="http://schemas.openxmlformats.org/officeDocument/2006/relationships/customXml" Target="../ink/ink4996.xml"/><Relationship Id="rId156" Type="http://schemas.openxmlformats.org/officeDocument/2006/relationships/customXml" Target="../ink/ink5044.xml"/><Relationship Id="rId198" Type="http://schemas.openxmlformats.org/officeDocument/2006/relationships/customXml" Target="../ink/ink5065.xml"/><Relationship Id="rId321" Type="http://schemas.openxmlformats.org/officeDocument/2006/relationships/customXml" Target="../ink/ink5127.xml"/><Relationship Id="rId363" Type="http://schemas.openxmlformats.org/officeDocument/2006/relationships/customXml" Target="../ink/ink5148.xml"/><Relationship Id="rId419" Type="http://schemas.openxmlformats.org/officeDocument/2006/relationships/customXml" Target="../ink/ink5176.xml"/><Relationship Id="rId223" Type="http://schemas.openxmlformats.org/officeDocument/2006/relationships/image" Target="../media/image5023.png"/><Relationship Id="rId430" Type="http://schemas.openxmlformats.org/officeDocument/2006/relationships/image" Target="../media/image5125.png"/><Relationship Id="rId18" Type="http://schemas.openxmlformats.org/officeDocument/2006/relationships/customXml" Target="../ink/ink4975.xml"/><Relationship Id="rId265" Type="http://schemas.openxmlformats.org/officeDocument/2006/relationships/customXml" Target="../ink/ink5099.xml"/><Relationship Id="rId472" Type="http://schemas.openxmlformats.org/officeDocument/2006/relationships/image" Target="../media/image5146.png"/><Relationship Id="rId528" Type="http://schemas.openxmlformats.org/officeDocument/2006/relationships/image" Target="../media/image5174.png"/><Relationship Id="rId125" Type="http://schemas.openxmlformats.org/officeDocument/2006/relationships/image" Target="../media/image4974.png"/><Relationship Id="rId167" Type="http://schemas.openxmlformats.org/officeDocument/2006/relationships/image" Target="../media/image4995.png"/><Relationship Id="rId332" Type="http://schemas.openxmlformats.org/officeDocument/2006/relationships/image" Target="../media/image5077.png"/><Relationship Id="rId374" Type="http://schemas.openxmlformats.org/officeDocument/2006/relationships/image" Target="../media/image5098.png"/><Relationship Id="rId71" Type="http://schemas.openxmlformats.org/officeDocument/2006/relationships/image" Target="../media/image4947.png"/><Relationship Id="rId234" Type="http://schemas.openxmlformats.org/officeDocument/2006/relationships/customXml" Target="../ink/ink5083.xml"/><Relationship Id="rId2" Type="http://schemas.openxmlformats.org/officeDocument/2006/relationships/customXml" Target="../ink/ink4967.xml"/><Relationship Id="rId29" Type="http://schemas.openxmlformats.org/officeDocument/2006/relationships/image" Target="../media/image4926.png"/><Relationship Id="rId276" Type="http://schemas.openxmlformats.org/officeDocument/2006/relationships/image" Target="../media/image5049.png"/><Relationship Id="rId441" Type="http://schemas.openxmlformats.org/officeDocument/2006/relationships/customXml" Target="../ink/ink5187.xml"/><Relationship Id="rId483" Type="http://schemas.openxmlformats.org/officeDocument/2006/relationships/customXml" Target="../ink/ink5208.xml"/><Relationship Id="rId539" Type="http://schemas.openxmlformats.org/officeDocument/2006/relationships/customXml" Target="../ink/ink5236.xml"/><Relationship Id="rId40" Type="http://schemas.openxmlformats.org/officeDocument/2006/relationships/customXml" Target="../ink/ink4986.xml"/><Relationship Id="rId136" Type="http://schemas.openxmlformats.org/officeDocument/2006/relationships/customXml" Target="../ink/ink5034.xml"/><Relationship Id="rId178" Type="http://schemas.openxmlformats.org/officeDocument/2006/relationships/customXml" Target="../ink/ink5055.xml"/><Relationship Id="rId301" Type="http://schemas.openxmlformats.org/officeDocument/2006/relationships/customXml" Target="../ink/ink5117.xml"/><Relationship Id="rId343" Type="http://schemas.openxmlformats.org/officeDocument/2006/relationships/customXml" Target="../ink/ink5138.xml"/><Relationship Id="rId550" Type="http://schemas.openxmlformats.org/officeDocument/2006/relationships/image" Target="../media/image5185.png"/><Relationship Id="rId82" Type="http://schemas.openxmlformats.org/officeDocument/2006/relationships/customXml" Target="../ink/ink5007.xml"/><Relationship Id="rId203" Type="http://schemas.openxmlformats.org/officeDocument/2006/relationships/image" Target="../media/image5013.png"/><Relationship Id="rId385" Type="http://schemas.openxmlformats.org/officeDocument/2006/relationships/customXml" Target="../ink/ink5159.xml"/><Relationship Id="rId245" Type="http://schemas.openxmlformats.org/officeDocument/2006/relationships/image" Target="../media/image5034.png"/><Relationship Id="rId287" Type="http://schemas.openxmlformats.org/officeDocument/2006/relationships/customXml" Target="../ink/ink5110.xml"/><Relationship Id="rId410" Type="http://schemas.openxmlformats.org/officeDocument/2006/relationships/image" Target="../media/image5115.png"/><Relationship Id="rId452" Type="http://schemas.openxmlformats.org/officeDocument/2006/relationships/image" Target="../media/image5136.png"/><Relationship Id="rId494" Type="http://schemas.openxmlformats.org/officeDocument/2006/relationships/image" Target="../media/image5157.png"/><Relationship Id="rId508" Type="http://schemas.openxmlformats.org/officeDocument/2006/relationships/image" Target="../media/image5164.png"/><Relationship Id="rId105" Type="http://schemas.openxmlformats.org/officeDocument/2006/relationships/image" Target="../media/image4964.png"/><Relationship Id="rId147" Type="http://schemas.openxmlformats.org/officeDocument/2006/relationships/image" Target="../media/image4985.png"/><Relationship Id="rId312" Type="http://schemas.openxmlformats.org/officeDocument/2006/relationships/image" Target="../media/image5067.png"/><Relationship Id="rId354" Type="http://schemas.openxmlformats.org/officeDocument/2006/relationships/image" Target="../media/image5088.png"/><Relationship Id="rId51" Type="http://schemas.openxmlformats.org/officeDocument/2006/relationships/image" Target="../media/image4937.png"/><Relationship Id="rId93" Type="http://schemas.openxmlformats.org/officeDocument/2006/relationships/image" Target="../media/image4958.png"/><Relationship Id="rId189" Type="http://schemas.openxmlformats.org/officeDocument/2006/relationships/image" Target="../media/image5006.png"/><Relationship Id="rId396" Type="http://schemas.openxmlformats.org/officeDocument/2006/relationships/image" Target="../media/image5109.png"/><Relationship Id="rId214" Type="http://schemas.openxmlformats.org/officeDocument/2006/relationships/customXml" Target="../ink/ink5073.xml"/><Relationship Id="rId256" Type="http://schemas.openxmlformats.org/officeDocument/2006/relationships/image" Target="../media/image5039.png"/><Relationship Id="rId298" Type="http://schemas.openxmlformats.org/officeDocument/2006/relationships/image" Target="../media/image5060.png"/><Relationship Id="rId421" Type="http://schemas.openxmlformats.org/officeDocument/2006/relationships/customXml" Target="../ink/ink5177.xml"/><Relationship Id="rId463" Type="http://schemas.openxmlformats.org/officeDocument/2006/relationships/customXml" Target="../ink/ink5198.xml"/><Relationship Id="rId519" Type="http://schemas.openxmlformats.org/officeDocument/2006/relationships/customXml" Target="../ink/ink5226.xml"/><Relationship Id="rId116" Type="http://schemas.openxmlformats.org/officeDocument/2006/relationships/customXml" Target="../ink/ink5024.xml"/><Relationship Id="rId158" Type="http://schemas.openxmlformats.org/officeDocument/2006/relationships/customXml" Target="../ink/ink5045.xml"/><Relationship Id="rId323" Type="http://schemas.openxmlformats.org/officeDocument/2006/relationships/customXml" Target="../ink/ink5128.xml"/><Relationship Id="rId530" Type="http://schemas.openxmlformats.org/officeDocument/2006/relationships/image" Target="../media/image5175.png"/><Relationship Id="rId20" Type="http://schemas.openxmlformats.org/officeDocument/2006/relationships/customXml" Target="../ink/ink4976.xml"/><Relationship Id="rId62" Type="http://schemas.openxmlformats.org/officeDocument/2006/relationships/customXml" Target="../ink/ink4997.xml"/><Relationship Id="rId365" Type="http://schemas.openxmlformats.org/officeDocument/2006/relationships/customXml" Target="../ink/ink5149.xml"/><Relationship Id="rId225" Type="http://schemas.openxmlformats.org/officeDocument/2006/relationships/image" Target="../media/image5024.png"/><Relationship Id="rId267" Type="http://schemas.openxmlformats.org/officeDocument/2006/relationships/customXml" Target="../ink/ink5100.xml"/><Relationship Id="rId432" Type="http://schemas.openxmlformats.org/officeDocument/2006/relationships/image" Target="../media/image5126.png"/><Relationship Id="rId474" Type="http://schemas.openxmlformats.org/officeDocument/2006/relationships/image" Target="../media/image5147.png"/><Relationship Id="rId127" Type="http://schemas.openxmlformats.org/officeDocument/2006/relationships/image" Target="../media/image4975.png"/><Relationship Id="rId31" Type="http://schemas.openxmlformats.org/officeDocument/2006/relationships/image" Target="../media/image4927.png"/><Relationship Id="rId73" Type="http://schemas.openxmlformats.org/officeDocument/2006/relationships/image" Target="../media/image4948.png"/><Relationship Id="rId169" Type="http://schemas.openxmlformats.org/officeDocument/2006/relationships/image" Target="../media/image4996.png"/><Relationship Id="rId334" Type="http://schemas.openxmlformats.org/officeDocument/2006/relationships/image" Target="../media/image5078.png"/><Relationship Id="rId376" Type="http://schemas.openxmlformats.org/officeDocument/2006/relationships/image" Target="../media/image5099.png"/><Relationship Id="rId541" Type="http://schemas.openxmlformats.org/officeDocument/2006/relationships/customXml" Target="../ink/ink5237.xml"/><Relationship Id="rId4" Type="http://schemas.openxmlformats.org/officeDocument/2006/relationships/customXml" Target="../ink/ink4968.xml"/><Relationship Id="rId180" Type="http://schemas.openxmlformats.org/officeDocument/2006/relationships/customXml" Target="../ink/ink5056.xml"/><Relationship Id="rId236" Type="http://schemas.openxmlformats.org/officeDocument/2006/relationships/customXml" Target="../ink/ink5084.xml"/><Relationship Id="rId278" Type="http://schemas.openxmlformats.org/officeDocument/2006/relationships/image" Target="../media/image5050.png"/><Relationship Id="rId401" Type="http://schemas.openxmlformats.org/officeDocument/2006/relationships/customXml" Target="../ink/ink5167.xml"/><Relationship Id="rId443" Type="http://schemas.openxmlformats.org/officeDocument/2006/relationships/customXml" Target="../ink/ink5188.xml"/><Relationship Id="rId303" Type="http://schemas.openxmlformats.org/officeDocument/2006/relationships/customXml" Target="../ink/ink5118.xml"/><Relationship Id="rId485" Type="http://schemas.openxmlformats.org/officeDocument/2006/relationships/customXml" Target="../ink/ink5209.xml"/><Relationship Id="rId42" Type="http://schemas.openxmlformats.org/officeDocument/2006/relationships/customXml" Target="../ink/ink4987.xml"/><Relationship Id="rId84" Type="http://schemas.openxmlformats.org/officeDocument/2006/relationships/customXml" Target="../ink/ink5008.xml"/><Relationship Id="rId138" Type="http://schemas.openxmlformats.org/officeDocument/2006/relationships/customXml" Target="../ink/ink5035.xml"/><Relationship Id="rId345" Type="http://schemas.openxmlformats.org/officeDocument/2006/relationships/customXml" Target="../ink/ink5139.xml"/><Relationship Id="rId387" Type="http://schemas.openxmlformats.org/officeDocument/2006/relationships/customXml" Target="../ink/ink5160.xml"/><Relationship Id="rId510" Type="http://schemas.openxmlformats.org/officeDocument/2006/relationships/image" Target="../media/image5165.png"/><Relationship Id="rId552" Type="http://schemas.openxmlformats.org/officeDocument/2006/relationships/image" Target="../media/image5186.png"/><Relationship Id="rId191" Type="http://schemas.openxmlformats.org/officeDocument/2006/relationships/image" Target="../media/image5007.png"/><Relationship Id="rId205" Type="http://schemas.openxmlformats.org/officeDocument/2006/relationships/image" Target="../media/image5014.png"/><Relationship Id="rId247" Type="http://schemas.openxmlformats.org/officeDocument/2006/relationships/customXml" Target="../ink/ink5090.xml"/><Relationship Id="rId412" Type="http://schemas.openxmlformats.org/officeDocument/2006/relationships/image" Target="../media/image5116.png"/><Relationship Id="rId107" Type="http://schemas.openxmlformats.org/officeDocument/2006/relationships/image" Target="../media/image4965.png"/><Relationship Id="rId289" Type="http://schemas.openxmlformats.org/officeDocument/2006/relationships/customXml" Target="../ink/ink5111.xml"/><Relationship Id="rId454" Type="http://schemas.openxmlformats.org/officeDocument/2006/relationships/image" Target="../media/image5137.png"/><Relationship Id="rId496" Type="http://schemas.openxmlformats.org/officeDocument/2006/relationships/image" Target="../media/image5158.png"/><Relationship Id="rId11" Type="http://schemas.openxmlformats.org/officeDocument/2006/relationships/image" Target="../media/image4918.png"/><Relationship Id="rId53" Type="http://schemas.openxmlformats.org/officeDocument/2006/relationships/image" Target="../media/image4938.png"/><Relationship Id="rId149" Type="http://schemas.openxmlformats.org/officeDocument/2006/relationships/image" Target="../media/image4986.png"/><Relationship Id="rId314" Type="http://schemas.openxmlformats.org/officeDocument/2006/relationships/image" Target="../media/image5068.png"/><Relationship Id="rId356" Type="http://schemas.openxmlformats.org/officeDocument/2006/relationships/image" Target="../media/image5089.png"/><Relationship Id="rId398" Type="http://schemas.openxmlformats.org/officeDocument/2006/relationships/image" Target="../media/image5110.png"/><Relationship Id="rId521" Type="http://schemas.openxmlformats.org/officeDocument/2006/relationships/customXml" Target="../ink/ink5227.xml"/><Relationship Id="rId95" Type="http://schemas.openxmlformats.org/officeDocument/2006/relationships/image" Target="../media/image4959.png"/><Relationship Id="rId160" Type="http://schemas.openxmlformats.org/officeDocument/2006/relationships/customXml" Target="../ink/ink5046.xml"/><Relationship Id="rId216" Type="http://schemas.openxmlformats.org/officeDocument/2006/relationships/customXml" Target="../ink/ink5074.xml"/><Relationship Id="rId423" Type="http://schemas.openxmlformats.org/officeDocument/2006/relationships/customXml" Target="../ink/ink5178.xml"/><Relationship Id="rId258" Type="http://schemas.openxmlformats.org/officeDocument/2006/relationships/image" Target="../media/image5040.png"/><Relationship Id="rId465" Type="http://schemas.openxmlformats.org/officeDocument/2006/relationships/customXml" Target="../ink/ink5199.xml"/><Relationship Id="rId22" Type="http://schemas.openxmlformats.org/officeDocument/2006/relationships/customXml" Target="../ink/ink4977.xml"/><Relationship Id="rId64" Type="http://schemas.openxmlformats.org/officeDocument/2006/relationships/customXml" Target="../ink/ink4998.xml"/><Relationship Id="rId118" Type="http://schemas.openxmlformats.org/officeDocument/2006/relationships/customXml" Target="../ink/ink5025.xml"/><Relationship Id="rId325" Type="http://schemas.openxmlformats.org/officeDocument/2006/relationships/customXml" Target="../ink/ink5129.xml"/><Relationship Id="rId367" Type="http://schemas.openxmlformats.org/officeDocument/2006/relationships/customXml" Target="../ink/ink5150.xml"/><Relationship Id="rId532" Type="http://schemas.openxmlformats.org/officeDocument/2006/relationships/image" Target="../media/image5176.png"/><Relationship Id="rId171" Type="http://schemas.openxmlformats.org/officeDocument/2006/relationships/image" Target="../media/image4997.png"/><Relationship Id="rId227" Type="http://schemas.openxmlformats.org/officeDocument/2006/relationships/image" Target="../media/image5025.png"/><Relationship Id="rId269" Type="http://schemas.openxmlformats.org/officeDocument/2006/relationships/customXml" Target="../ink/ink5101.xml"/><Relationship Id="rId434" Type="http://schemas.openxmlformats.org/officeDocument/2006/relationships/image" Target="../media/image5127.png"/><Relationship Id="rId476" Type="http://schemas.openxmlformats.org/officeDocument/2006/relationships/image" Target="../media/image5148.png"/><Relationship Id="rId33" Type="http://schemas.openxmlformats.org/officeDocument/2006/relationships/image" Target="../media/image4928.png"/><Relationship Id="rId129" Type="http://schemas.openxmlformats.org/officeDocument/2006/relationships/image" Target="../media/image4976.png"/><Relationship Id="rId280" Type="http://schemas.openxmlformats.org/officeDocument/2006/relationships/image" Target="../media/image5051.png"/><Relationship Id="rId336" Type="http://schemas.openxmlformats.org/officeDocument/2006/relationships/image" Target="../media/image5079.png"/><Relationship Id="rId501" Type="http://schemas.openxmlformats.org/officeDocument/2006/relationships/customXml" Target="../ink/ink5217.xml"/><Relationship Id="rId543" Type="http://schemas.openxmlformats.org/officeDocument/2006/relationships/customXml" Target="../ink/ink5238.xml"/><Relationship Id="rId75" Type="http://schemas.openxmlformats.org/officeDocument/2006/relationships/image" Target="../media/image4949.png"/><Relationship Id="rId140" Type="http://schemas.openxmlformats.org/officeDocument/2006/relationships/customXml" Target="../ink/ink5036.xml"/><Relationship Id="rId182" Type="http://schemas.openxmlformats.org/officeDocument/2006/relationships/customXml" Target="../ink/ink5057.xml"/><Relationship Id="rId378" Type="http://schemas.openxmlformats.org/officeDocument/2006/relationships/image" Target="../media/image5100.png"/><Relationship Id="rId403" Type="http://schemas.openxmlformats.org/officeDocument/2006/relationships/customXml" Target="../ink/ink5168.xml"/><Relationship Id="rId6" Type="http://schemas.openxmlformats.org/officeDocument/2006/relationships/customXml" Target="../ink/ink4969.xml"/><Relationship Id="rId238" Type="http://schemas.openxmlformats.org/officeDocument/2006/relationships/customXml" Target="../ink/ink5085.xml"/><Relationship Id="rId445" Type="http://schemas.openxmlformats.org/officeDocument/2006/relationships/customXml" Target="../ink/ink5189.xml"/><Relationship Id="rId487" Type="http://schemas.openxmlformats.org/officeDocument/2006/relationships/customXml" Target="../ink/ink5210.xml"/><Relationship Id="rId291" Type="http://schemas.openxmlformats.org/officeDocument/2006/relationships/customXml" Target="../ink/ink5112.xml"/><Relationship Id="rId305" Type="http://schemas.openxmlformats.org/officeDocument/2006/relationships/customXml" Target="../ink/ink5119.xml"/><Relationship Id="rId347" Type="http://schemas.openxmlformats.org/officeDocument/2006/relationships/customXml" Target="../ink/ink5140.xml"/><Relationship Id="rId512" Type="http://schemas.openxmlformats.org/officeDocument/2006/relationships/image" Target="../media/image5166.png"/><Relationship Id="rId44" Type="http://schemas.openxmlformats.org/officeDocument/2006/relationships/customXml" Target="../ink/ink4988.xml"/><Relationship Id="rId86" Type="http://schemas.openxmlformats.org/officeDocument/2006/relationships/customXml" Target="../ink/ink5009.xml"/><Relationship Id="rId151" Type="http://schemas.openxmlformats.org/officeDocument/2006/relationships/image" Target="../media/image4987.png"/><Relationship Id="rId389" Type="http://schemas.openxmlformats.org/officeDocument/2006/relationships/customXml" Target="../ink/ink5161.xml"/><Relationship Id="rId554" Type="http://schemas.openxmlformats.org/officeDocument/2006/relationships/image" Target="../media/image5187.png"/><Relationship Id="rId193" Type="http://schemas.openxmlformats.org/officeDocument/2006/relationships/image" Target="../media/image5008.png"/><Relationship Id="rId207" Type="http://schemas.openxmlformats.org/officeDocument/2006/relationships/image" Target="../media/image5015.png"/><Relationship Id="rId249" Type="http://schemas.openxmlformats.org/officeDocument/2006/relationships/customXml" Target="../ink/ink5091.xml"/><Relationship Id="rId414" Type="http://schemas.openxmlformats.org/officeDocument/2006/relationships/image" Target="../media/image5117.png"/><Relationship Id="rId456" Type="http://schemas.openxmlformats.org/officeDocument/2006/relationships/image" Target="../media/image5138.png"/><Relationship Id="rId498" Type="http://schemas.openxmlformats.org/officeDocument/2006/relationships/image" Target="../media/image5159.png"/><Relationship Id="rId13" Type="http://schemas.openxmlformats.org/officeDocument/2006/relationships/image" Target="../media/image4919.png"/><Relationship Id="rId109" Type="http://schemas.openxmlformats.org/officeDocument/2006/relationships/image" Target="../media/image4966.png"/><Relationship Id="rId260" Type="http://schemas.openxmlformats.org/officeDocument/2006/relationships/image" Target="../media/image5041.png"/><Relationship Id="rId316" Type="http://schemas.openxmlformats.org/officeDocument/2006/relationships/image" Target="../media/image5069.png"/><Relationship Id="rId523" Type="http://schemas.openxmlformats.org/officeDocument/2006/relationships/customXml" Target="../ink/ink5228.xml"/><Relationship Id="rId55" Type="http://schemas.openxmlformats.org/officeDocument/2006/relationships/image" Target="../media/image4939.png"/><Relationship Id="rId97" Type="http://schemas.openxmlformats.org/officeDocument/2006/relationships/image" Target="../media/image4960.png"/><Relationship Id="rId120" Type="http://schemas.openxmlformats.org/officeDocument/2006/relationships/customXml" Target="../ink/ink5026.xml"/><Relationship Id="rId358" Type="http://schemas.openxmlformats.org/officeDocument/2006/relationships/image" Target="../media/image5090.png"/><Relationship Id="rId162" Type="http://schemas.openxmlformats.org/officeDocument/2006/relationships/customXml" Target="../ink/ink5047.xml"/><Relationship Id="rId218" Type="http://schemas.openxmlformats.org/officeDocument/2006/relationships/customXml" Target="../ink/ink5075.xml"/><Relationship Id="rId425" Type="http://schemas.openxmlformats.org/officeDocument/2006/relationships/customXml" Target="../ink/ink5179.xml"/><Relationship Id="rId467" Type="http://schemas.openxmlformats.org/officeDocument/2006/relationships/customXml" Target="../ink/ink5200.xml"/><Relationship Id="rId271" Type="http://schemas.openxmlformats.org/officeDocument/2006/relationships/customXml" Target="../ink/ink5102.xml"/><Relationship Id="rId24" Type="http://schemas.openxmlformats.org/officeDocument/2006/relationships/customXml" Target="../ink/ink4978.xml"/><Relationship Id="rId66" Type="http://schemas.openxmlformats.org/officeDocument/2006/relationships/customXml" Target="../ink/ink4999.xml"/><Relationship Id="rId131" Type="http://schemas.openxmlformats.org/officeDocument/2006/relationships/image" Target="../media/image4977.png"/><Relationship Id="rId327" Type="http://schemas.openxmlformats.org/officeDocument/2006/relationships/customXml" Target="../ink/ink5130.xml"/><Relationship Id="rId369" Type="http://schemas.openxmlformats.org/officeDocument/2006/relationships/customXml" Target="../ink/ink5151.xml"/><Relationship Id="rId534" Type="http://schemas.openxmlformats.org/officeDocument/2006/relationships/image" Target="../media/image5177.png"/><Relationship Id="rId173" Type="http://schemas.openxmlformats.org/officeDocument/2006/relationships/image" Target="../media/image4998.png"/><Relationship Id="rId229" Type="http://schemas.openxmlformats.org/officeDocument/2006/relationships/image" Target="../media/image5026.png"/><Relationship Id="rId380" Type="http://schemas.openxmlformats.org/officeDocument/2006/relationships/image" Target="../media/image5101.png"/><Relationship Id="rId436" Type="http://schemas.openxmlformats.org/officeDocument/2006/relationships/image" Target="../media/image5128.png"/><Relationship Id="rId240" Type="http://schemas.openxmlformats.org/officeDocument/2006/relationships/customXml" Target="../ink/ink5086.xml"/><Relationship Id="rId478" Type="http://schemas.openxmlformats.org/officeDocument/2006/relationships/image" Target="../media/image5149.png"/><Relationship Id="rId35" Type="http://schemas.openxmlformats.org/officeDocument/2006/relationships/image" Target="../media/image4929.png"/><Relationship Id="rId77" Type="http://schemas.openxmlformats.org/officeDocument/2006/relationships/image" Target="../media/image4950.png"/><Relationship Id="rId100" Type="http://schemas.openxmlformats.org/officeDocument/2006/relationships/customXml" Target="../ink/ink5016.xml"/><Relationship Id="rId282" Type="http://schemas.openxmlformats.org/officeDocument/2006/relationships/image" Target="../media/image5052.png"/><Relationship Id="rId338" Type="http://schemas.openxmlformats.org/officeDocument/2006/relationships/image" Target="../media/image5080.png"/><Relationship Id="rId503" Type="http://schemas.openxmlformats.org/officeDocument/2006/relationships/customXml" Target="../ink/ink5218.xml"/><Relationship Id="rId545" Type="http://schemas.openxmlformats.org/officeDocument/2006/relationships/customXml" Target="../ink/ink5239.xml"/><Relationship Id="rId8" Type="http://schemas.openxmlformats.org/officeDocument/2006/relationships/customXml" Target="../ink/ink4970.xml"/><Relationship Id="rId142" Type="http://schemas.openxmlformats.org/officeDocument/2006/relationships/customXml" Target="../ink/ink5037.xml"/><Relationship Id="rId184" Type="http://schemas.openxmlformats.org/officeDocument/2006/relationships/customXml" Target="../ink/ink5058.xml"/><Relationship Id="rId391" Type="http://schemas.openxmlformats.org/officeDocument/2006/relationships/customXml" Target="../ink/ink5162.xml"/><Relationship Id="rId405" Type="http://schemas.openxmlformats.org/officeDocument/2006/relationships/customXml" Target="../ink/ink5169.xml"/><Relationship Id="rId447" Type="http://schemas.openxmlformats.org/officeDocument/2006/relationships/customXml" Target="../ink/ink5190.xml"/><Relationship Id="rId251" Type="http://schemas.openxmlformats.org/officeDocument/2006/relationships/customXml" Target="../ink/ink5092.xml"/><Relationship Id="rId489" Type="http://schemas.openxmlformats.org/officeDocument/2006/relationships/customXml" Target="../ink/ink5211.xml"/><Relationship Id="rId46" Type="http://schemas.openxmlformats.org/officeDocument/2006/relationships/customXml" Target="../ink/ink4989.xml"/><Relationship Id="rId293" Type="http://schemas.openxmlformats.org/officeDocument/2006/relationships/customXml" Target="../ink/ink5113.xml"/><Relationship Id="rId307" Type="http://schemas.openxmlformats.org/officeDocument/2006/relationships/customXml" Target="../ink/ink5120.xml"/><Relationship Id="rId349" Type="http://schemas.openxmlformats.org/officeDocument/2006/relationships/customXml" Target="../ink/ink5141.xml"/><Relationship Id="rId514" Type="http://schemas.openxmlformats.org/officeDocument/2006/relationships/image" Target="../media/image5167.png"/><Relationship Id="rId556" Type="http://schemas.openxmlformats.org/officeDocument/2006/relationships/image" Target="../media/image5188.png"/><Relationship Id="rId88" Type="http://schemas.openxmlformats.org/officeDocument/2006/relationships/customXml" Target="../ink/ink5010.xml"/><Relationship Id="rId111" Type="http://schemas.openxmlformats.org/officeDocument/2006/relationships/image" Target="../media/image4967.png"/><Relationship Id="rId153" Type="http://schemas.openxmlformats.org/officeDocument/2006/relationships/image" Target="../media/image4988.png"/><Relationship Id="rId195" Type="http://schemas.openxmlformats.org/officeDocument/2006/relationships/image" Target="../media/image5009.png"/><Relationship Id="rId209" Type="http://schemas.openxmlformats.org/officeDocument/2006/relationships/image" Target="../media/image5016.png"/><Relationship Id="rId360" Type="http://schemas.openxmlformats.org/officeDocument/2006/relationships/image" Target="../media/image5091.png"/><Relationship Id="rId416" Type="http://schemas.openxmlformats.org/officeDocument/2006/relationships/image" Target="../media/image5118.png"/><Relationship Id="rId220" Type="http://schemas.openxmlformats.org/officeDocument/2006/relationships/customXml" Target="../ink/ink5076.xml"/><Relationship Id="rId458" Type="http://schemas.openxmlformats.org/officeDocument/2006/relationships/image" Target="../media/image5139.png"/><Relationship Id="rId15" Type="http://schemas.openxmlformats.org/officeDocument/2006/relationships/image" Target="../media/image4920.png"/><Relationship Id="rId57" Type="http://schemas.openxmlformats.org/officeDocument/2006/relationships/image" Target="../media/image4940.png"/><Relationship Id="rId262" Type="http://schemas.openxmlformats.org/officeDocument/2006/relationships/image" Target="../media/image5042.png"/><Relationship Id="rId318" Type="http://schemas.openxmlformats.org/officeDocument/2006/relationships/image" Target="../media/image5070.png"/><Relationship Id="rId525" Type="http://schemas.openxmlformats.org/officeDocument/2006/relationships/customXml" Target="../ink/ink5229.xml"/><Relationship Id="rId99" Type="http://schemas.openxmlformats.org/officeDocument/2006/relationships/image" Target="../media/image4961.png"/><Relationship Id="rId122" Type="http://schemas.openxmlformats.org/officeDocument/2006/relationships/customXml" Target="../ink/ink5027.xml"/><Relationship Id="rId164" Type="http://schemas.openxmlformats.org/officeDocument/2006/relationships/customXml" Target="../ink/ink5048.xml"/><Relationship Id="rId371" Type="http://schemas.openxmlformats.org/officeDocument/2006/relationships/customXml" Target="../ink/ink5152.xml"/><Relationship Id="rId427" Type="http://schemas.openxmlformats.org/officeDocument/2006/relationships/customXml" Target="../ink/ink5180.xml"/><Relationship Id="rId469" Type="http://schemas.openxmlformats.org/officeDocument/2006/relationships/customXml" Target="../ink/ink5201.xml"/><Relationship Id="rId26" Type="http://schemas.openxmlformats.org/officeDocument/2006/relationships/customXml" Target="../ink/ink4979.xml"/><Relationship Id="rId231" Type="http://schemas.openxmlformats.org/officeDocument/2006/relationships/image" Target="../media/image5027.png"/><Relationship Id="rId273" Type="http://schemas.openxmlformats.org/officeDocument/2006/relationships/customXml" Target="../ink/ink5103.xml"/><Relationship Id="rId329" Type="http://schemas.openxmlformats.org/officeDocument/2006/relationships/customXml" Target="../ink/ink5131.xml"/><Relationship Id="rId480" Type="http://schemas.openxmlformats.org/officeDocument/2006/relationships/image" Target="../media/image5150.png"/><Relationship Id="rId536" Type="http://schemas.openxmlformats.org/officeDocument/2006/relationships/image" Target="../media/image5178.png"/><Relationship Id="rId68" Type="http://schemas.openxmlformats.org/officeDocument/2006/relationships/customXml" Target="../ink/ink5000.xml"/><Relationship Id="rId133" Type="http://schemas.openxmlformats.org/officeDocument/2006/relationships/image" Target="../media/image4978.png"/><Relationship Id="rId175" Type="http://schemas.openxmlformats.org/officeDocument/2006/relationships/image" Target="../media/image4999.png"/><Relationship Id="rId340" Type="http://schemas.openxmlformats.org/officeDocument/2006/relationships/image" Target="../media/image5081.png"/><Relationship Id="rId200" Type="http://schemas.openxmlformats.org/officeDocument/2006/relationships/customXml" Target="../ink/ink5066.xml"/><Relationship Id="rId382" Type="http://schemas.openxmlformats.org/officeDocument/2006/relationships/image" Target="../media/image5102.png"/><Relationship Id="rId438" Type="http://schemas.openxmlformats.org/officeDocument/2006/relationships/image" Target="../media/image5129.png"/><Relationship Id="rId242" Type="http://schemas.openxmlformats.org/officeDocument/2006/relationships/customXml" Target="../ink/ink5087.xml"/><Relationship Id="rId284" Type="http://schemas.openxmlformats.org/officeDocument/2006/relationships/image" Target="../media/image5053.png"/><Relationship Id="rId491" Type="http://schemas.openxmlformats.org/officeDocument/2006/relationships/customXml" Target="../ink/ink5212.xml"/><Relationship Id="rId505" Type="http://schemas.openxmlformats.org/officeDocument/2006/relationships/customXml" Target="../ink/ink5219.xml"/><Relationship Id="rId37" Type="http://schemas.openxmlformats.org/officeDocument/2006/relationships/image" Target="../media/image4930.png"/><Relationship Id="rId79" Type="http://schemas.openxmlformats.org/officeDocument/2006/relationships/image" Target="../media/image4951.png"/><Relationship Id="rId102" Type="http://schemas.openxmlformats.org/officeDocument/2006/relationships/customXml" Target="../ink/ink5017.xml"/><Relationship Id="rId144" Type="http://schemas.openxmlformats.org/officeDocument/2006/relationships/customXml" Target="../ink/ink5038.xml"/><Relationship Id="rId547" Type="http://schemas.openxmlformats.org/officeDocument/2006/relationships/customXml" Target="../ink/ink5240.xml"/><Relationship Id="rId90" Type="http://schemas.openxmlformats.org/officeDocument/2006/relationships/customXml" Target="../ink/ink5011.xml"/><Relationship Id="rId186" Type="http://schemas.openxmlformats.org/officeDocument/2006/relationships/customXml" Target="../ink/ink5059.xml"/><Relationship Id="rId351" Type="http://schemas.openxmlformats.org/officeDocument/2006/relationships/customXml" Target="../ink/ink5142.xml"/><Relationship Id="rId393" Type="http://schemas.openxmlformats.org/officeDocument/2006/relationships/customXml" Target="../ink/ink5163.xml"/><Relationship Id="rId407" Type="http://schemas.openxmlformats.org/officeDocument/2006/relationships/customXml" Target="../ink/ink5170.xml"/><Relationship Id="rId449" Type="http://schemas.openxmlformats.org/officeDocument/2006/relationships/customXml" Target="../ink/ink5191.xml"/><Relationship Id="rId211" Type="http://schemas.openxmlformats.org/officeDocument/2006/relationships/image" Target="../media/image5017.png"/><Relationship Id="rId253" Type="http://schemas.openxmlformats.org/officeDocument/2006/relationships/customXml" Target="../ink/ink5093.xml"/><Relationship Id="rId295" Type="http://schemas.openxmlformats.org/officeDocument/2006/relationships/customXml" Target="../ink/ink5114.xml"/><Relationship Id="rId309" Type="http://schemas.openxmlformats.org/officeDocument/2006/relationships/customXml" Target="../ink/ink5121.xml"/><Relationship Id="rId460" Type="http://schemas.openxmlformats.org/officeDocument/2006/relationships/image" Target="../media/image5140.png"/><Relationship Id="rId516" Type="http://schemas.openxmlformats.org/officeDocument/2006/relationships/image" Target="../media/image5168.png"/><Relationship Id="rId48" Type="http://schemas.openxmlformats.org/officeDocument/2006/relationships/customXml" Target="../ink/ink4990.xml"/><Relationship Id="rId113" Type="http://schemas.openxmlformats.org/officeDocument/2006/relationships/image" Target="../media/image4968.png"/><Relationship Id="rId320" Type="http://schemas.openxmlformats.org/officeDocument/2006/relationships/image" Target="../media/image5071.png"/><Relationship Id="rId558" Type="http://schemas.openxmlformats.org/officeDocument/2006/relationships/image" Target="../media/image5189.png"/><Relationship Id="rId155" Type="http://schemas.openxmlformats.org/officeDocument/2006/relationships/image" Target="../media/image4989.png"/><Relationship Id="rId197" Type="http://schemas.openxmlformats.org/officeDocument/2006/relationships/image" Target="../media/image5010.png"/><Relationship Id="rId362" Type="http://schemas.openxmlformats.org/officeDocument/2006/relationships/image" Target="../media/image5092.png"/><Relationship Id="rId418" Type="http://schemas.openxmlformats.org/officeDocument/2006/relationships/image" Target="../media/image5119.png"/><Relationship Id="rId222" Type="http://schemas.openxmlformats.org/officeDocument/2006/relationships/customXml" Target="../ink/ink5077.xml"/><Relationship Id="rId264" Type="http://schemas.openxmlformats.org/officeDocument/2006/relationships/image" Target="../media/image5043.png"/><Relationship Id="rId471" Type="http://schemas.openxmlformats.org/officeDocument/2006/relationships/customXml" Target="../ink/ink5202.xml"/><Relationship Id="rId17" Type="http://schemas.openxmlformats.org/officeDocument/2006/relationships/image" Target="../media/image551.png"/><Relationship Id="rId59" Type="http://schemas.openxmlformats.org/officeDocument/2006/relationships/image" Target="../media/image4941.png"/><Relationship Id="rId124" Type="http://schemas.openxmlformats.org/officeDocument/2006/relationships/customXml" Target="../ink/ink5028.xml"/><Relationship Id="rId527" Type="http://schemas.openxmlformats.org/officeDocument/2006/relationships/customXml" Target="../ink/ink5230.xml"/><Relationship Id="rId70" Type="http://schemas.openxmlformats.org/officeDocument/2006/relationships/customXml" Target="../ink/ink5001.xml"/><Relationship Id="rId166" Type="http://schemas.openxmlformats.org/officeDocument/2006/relationships/customXml" Target="../ink/ink5049.xml"/><Relationship Id="rId331" Type="http://schemas.openxmlformats.org/officeDocument/2006/relationships/customXml" Target="../ink/ink5132.xml"/><Relationship Id="rId373" Type="http://schemas.openxmlformats.org/officeDocument/2006/relationships/customXml" Target="../ink/ink5153.xml"/><Relationship Id="rId429" Type="http://schemas.openxmlformats.org/officeDocument/2006/relationships/customXml" Target="../ink/ink518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28.png"/><Relationship Id="rId440" Type="http://schemas.openxmlformats.org/officeDocument/2006/relationships/image" Target="../media/image5130.png"/><Relationship Id="rId28" Type="http://schemas.openxmlformats.org/officeDocument/2006/relationships/customXml" Target="../ink/ink4980.xml"/><Relationship Id="rId275" Type="http://schemas.openxmlformats.org/officeDocument/2006/relationships/customXml" Target="../ink/ink5104.xml"/><Relationship Id="rId300" Type="http://schemas.openxmlformats.org/officeDocument/2006/relationships/image" Target="../media/image5061.png"/><Relationship Id="rId482" Type="http://schemas.openxmlformats.org/officeDocument/2006/relationships/image" Target="../media/image5151.png"/><Relationship Id="rId538" Type="http://schemas.openxmlformats.org/officeDocument/2006/relationships/image" Target="../media/image5179.png"/><Relationship Id="rId81" Type="http://schemas.openxmlformats.org/officeDocument/2006/relationships/image" Target="../media/image4952.png"/><Relationship Id="rId135" Type="http://schemas.openxmlformats.org/officeDocument/2006/relationships/image" Target="../media/image4979.png"/><Relationship Id="rId177" Type="http://schemas.openxmlformats.org/officeDocument/2006/relationships/image" Target="../media/image5000.png"/><Relationship Id="rId342" Type="http://schemas.openxmlformats.org/officeDocument/2006/relationships/image" Target="../media/image5082.png"/><Relationship Id="rId384" Type="http://schemas.openxmlformats.org/officeDocument/2006/relationships/image" Target="../media/image5103.png"/><Relationship Id="rId202" Type="http://schemas.openxmlformats.org/officeDocument/2006/relationships/customXml" Target="../ink/ink5067.xml"/><Relationship Id="rId244" Type="http://schemas.openxmlformats.org/officeDocument/2006/relationships/customXml" Target="../ink/ink5088.xml"/><Relationship Id="rId39" Type="http://schemas.openxmlformats.org/officeDocument/2006/relationships/image" Target="../media/image4931.png"/><Relationship Id="rId286" Type="http://schemas.openxmlformats.org/officeDocument/2006/relationships/image" Target="../media/image5054.png"/><Relationship Id="rId451" Type="http://schemas.openxmlformats.org/officeDocument/2006/relationships/customXml" Target="../ink/ink5192.xml"/><Relationship Id="rId493" Type="http://schemas.openxmlformats.org/officeDocument/2006/relationships/customXml" Target="../ink/ink5213.xml"/><Relationship Id="rId507" Type="http://schemas.openxmlformats.org/officeDocument/2006/relationships/customXml" Target="../ink/ink5220.xml"/><Relationship Id="rId549" Type="http://schemas.openxmlformats.org/officeDocument/2006/relationships/customXml" Target="../ink/ink5241.xml"/><Relationship Id="rId50" Type="http://schemas.openxmlformats.org/officeDocument/2006/relationships/customXml" Target="../ink/ink4991.xml"/><Relationship Id="rId104" Type="http://schemas.openxmlformats.org/officeDocument/2006/relationships/customXml" Target="../ink/ink5018.xml"/><Relationship Id="rId146" Type="http://schemas.openxmlformats.org/officeDocument/2006/relationships/customXml" Target="../ink/ink5039.xml"/><Relationship Id="rId188" Type="http://schemas.openxmlformats.org/officeDocument/2006/relationships/customXml" Target="../ink/ink5060.xml"/><Relationship Id="rId311" Type="http://schemas.openxmlformats.org/officeDocument/2006/relationships/customXml" Target="../ink/ink5122.xml"/><Relationship Id="rId353" Type="http://schemas.openxmlformats.org/officeDocument/2006/relationships/customXml" Target="../ink/ink5143.xml"/><Relationship Id="rId395" Type="http://schemas.openxmlformats.org/officeDocument/2006/relationships/customXml" Target="../ink/ink5164.xml"/><Relationship Id="rId409" Type="http://schemas.openxmlformats.org/officeDocument/2006/relationships/customXml" Target="../ink/ink5171.xml"/><Relationship Id="rId92" Type="http://schemas.openxmlformats.org/officeDocument/2006/relationships/customXml" Target="../ink/ink5012.xml"/><Relationship Id="rId213" Type="http://schemas.openxmlformats.org/officeDocument/2006/relationships/image" Target="../media/image5018.png"/><Relationship Id="rId420" Type="http://schemas.openxmlformats.org/officeDocument/2006/relationships/image" Target="../media/image5120.png"/><Relationship Id="rId255" Type="http://schemas.openxmlformats.org/officeDocument/2006/relationships/customXml" Target="../ink/ink5094.xml"/><Relationship Id="rId297" Type="http://schemas.openxmlformats.org/officeDocument/2006/relationships/customXml" Target="../ink/ink5115.xml"/><Relationship Id="rId462" Type="http://schemas.openxmlformats.org/officeDocument/2006/relationships/image" Target="../media/image5141.png"/><Relationship Id="rId518" Type="http://schemas.openxmlformats.org/officeDocument/2006/relationships/image" Target="../media/image5169.png"/><Relationship Id="rId115" Type="http://schemas.openxmlformats.org/officeDocument/2006/relationships/image" Target="../media/image4969.png"/><Relationship Id="rId157" Type="http://schemas.openxmlformats.org/officeDocument/2006/relationships/image" Target="../media/image4990.png"/><Relationship Id="rId322" Type="http://schemas.openxmlformats.org/officeDocument/2006/relationships/image" Target="../media/image5072.png"/><Relationship Id="rId364" Type="http://schemas.openxmlformats.org/officeDocument/2006/relationships/image" Target="../media/image5093.png"/><Relationship Id="rId61" Type="http://schemas.openxmlformats.org/officeDocument/2006/relationships/image" Target="../media/image4942.png"/><Relationship Id="rId199" Type="http://schemas.openxmlformats.org/officeDocument/2006/relationships/image" Target="../media/image5011.png"/><Relationship Id="rId19" Type="http://schemas.openxmlformats.org/officeDocument/2006/relationships/image" Target="../media/image4921.png"/><Relationship Id="rId224" Type="http://schemas.openxmlformats.org/officeDocument/2006/relationships/customXml" Target="../ink/ink5078.xml"/><Relationship Id="rId266" Type="http://schemas.openxmlformats.org/officeDocument/2006/relationships/image" Target="../media/image5044.png"/><Relationship Id="rId431" Type="http://schemas.openxmlformats.org/officeDocument/2006/relationships/customXml" Target="../ink/ink5182.xml"/><Relationship Id="rId473" Type="http://schemas.openxmlformats.org/officeDocument/2006/relationships/customXml" Target="../ink/ink5203.xml"/><Relationship Id="rId529" Type="http://schemas.openxmlformats.org/officeDocument/2006/relationships/customXml" Target="../ink/ink5231.xml"/><Relationship Id="rId30" Type="http://schemas.openxmlformats.org/officeDocument/2006/relationships/customXml" Target="../ink/ink4981.xml"/><Relationship Id="rId126" Type="http://schemas.openxmlformats.org/officeDocument/2006/relationships/customXml" Target="../ink/ink5029.xml"/><Relationship Id="rId168" Type="http://schemas.openxmlformats.org/officeDocument/2006/relationships/customXml" Target="../ink/ink5050.xml"/><Relationship Id="rId333" Type="http://schemas.openxmlformats.org/officeDocument/2006/relationships/customXml" Target="../ink/ink5133.xml"/><Relationship Id="rId540" Type="http://schemas.openxmlformats.org/officeDocument/2006/relationships/image" Target="../media/image5180.png"/><Relationship Id="rId72" Type="http://schemas.openxmlformats.org/officeDocument/2006/relationships/customXml" Target="../ink/ink5002.xml"/><Relationship Id="rId375" Type="http://schemas.openxmlformats.org/officeDocument/2006/relationships/customXml" Target="../ink/ink5154.xml"/><Relationship Id="rId3" Type="http://schemas.openxmlformats.org/officeDocument/2006/relationships/image" Target="../media/image4914.png"/><Relationship Id="rId235" Type="http://schemas.openxmlformats.org/officeDocument/2006/relationships/image" Target="../media/image5029.png"/><Relationship Id="rId277" Type="http://schemas.openxmlformats.org/officeDocument/2006/relationships/customXml" Target="../ink/ink5105.xml"/><Relationship Id="rId400" Type="http://schemas.openxmlformats.org/officeDocument/2006/relationships/image" Target="../media/image5111.png"/><Relationship Id="rId442" Type="http://schemas.openxmlformats.org/officeDocument/2006/relationships/image" Target="../media/image5131.png"/><Relationship Id="rId484" Type="http://schemas.openxmlformats.org/officeDocument/2006/relationships/image" Target="../media/image5152.png"/><Relationship Id="rId137" Type="http://schemas.openxmlformats.org/officeDocument/2006/relationships/image" Target="../media/image4980.png"/><Relationship Id="rId302" Type="http://schemas.openxmlformats.org/officeDocument/2006/relationships/image" Target="../media/image5062.png"/><Relationship Id="rId344" Type="http://schemas.openxmlformats.org/officeDocument/2006/relationships/image" Target="../media/image5083.png"/><Relationship Id="rId41" Type="http://schemas.openxmlformats.org/officeDocument/2006/relationships/image" Target="../media/image4932.png"/><Relationship Id="rId83" Type="http://schemas.openxmlformats.org/officeDocument/2006/relationships/image" Target="../media/image4953.png"/><Relationship Id="rId179" Type="http://schemas.openxmlformats.org/officeDocument/2006/relationships/image" Target="../media/image5001.png"/><Relationship Id="rId386" Type="http://schemas.openxmlformats.org/officeDocument/2006/relationships/image" Target="../media/image5104.png"/><Relationship Id="rId551" Type="http://schemas.openxmlformats.org/officeDocument/2006/relationships/customXml" Target="../ink/ink5242.xml"/><Relationship Id="rId190" Type="http://schemas.openxmlformats.org/officeDocument/2006/relationships/customXml" Target="../ink/ink5061.xml"/><Relationship Id="rId204" Type="http://schemas.openxmlformats.org/officeDocument/2006/relationships/customXml" Target="../ink/ink5068.xml"/><Relationship Id="rId246" Type="http://schemas.openxmlformats.org/officeDocument/2006/relationships/customXml" Target="../ink/ink5089.xml"/><Relationship Id="rId288" Type="http://schemas.openxmlformats.org/officeDocument/2006/relationships/image" Target="../media/image5055.png"/><Relationship Id="rId411" Type="http://schemas.openxmlformats.org/officeDocument/2006/relationships/customXml" Target="../ink/ink5172.xml"/><Relationship Id="rId453" Type="http://schemas.openxmlformats.org/officeDocument/2006/relationships/customXml" Target="../ink/ink5193.xml"/><Relationship Id="rId509" Type="http://schemas.openxmlformats.org/officeDocument/2006/relationships/customXml" Target="../ink/ink5221.xml"/><Relationship Id="rId106" Type="http://schemas.openxmlformats.org/officeDocument/2006/relationships/customXml" Target="../ink/ink5019.xml"/><Relationship Id="rId313" Type="http://schemas.openxmlformats.org/officeDocument/2006/relationships/customXml" Target="../ink/ink5123.xml"/><Relationship Id="rId495" Type="http://schemas.openxmlformats.org/officeDocument/2006/relationships/customXml" Target="../ink/ink5214.xml"/><Relationship Id="rId10" Type="http://schemas.openxmlformats.org/officeDocument/2006/relationships/customXml" Target="../ink/ink4971.xml"/><Relationship Id="rId52" Type="http://schemas.openxmlformats.org/officeDocument/2006/relationships/customXml" Target="../ink/ink4992.xml"/><Relationship Id="rId94" Type="http://schemas.openxmlformats.org/officeDocument/2006/relationships/customXml" Target="../ink/ink5013.xml"/><Relationship Id="rId148" Type="http://schemas.openxmlformats.org/officeDocument/2006/relationships/customXml" Target="../ink/ink5040.xml"/><Relationship Id="rId355" Type="http://schemas.openxmlformats.org/officeDocument/2006/relationships/customXml" Target="../ink/ink5144.xml"/><Relationship Id="rId397" Type="http://schemas.openxmlformats.org/officeDocument/2006/relationships/customXml" Target="../ink/ink5165.xml"/><Relationship Id="rId520" Type="http://schemas.openxmlformats.org/officeDocument/2006/relationships/image" Target="../media/image5170.png"/><Relationship Id="rId215" Type="http://schemas.openxmlformats.org/officeDocument/2006/relationships/image" Target="../media/image5019.png"/><Relationship Id="rId257" Type="http://schemas.openxmlformats.org/officeDocument/2006/relationships/customXml" Target="../ink/ink5095.xml"/><Relationship Id="rId422" Type="http://schemas.openxmlformats.org/officeDocument/2006/relationships/image" Target="../media/image5121.png"/><Relationship Id="rId464" Type="http://schemas.openxmlformats.org/officeDocument/2006/relationships/image" Target="../media/image5142.png"/><Relationship Id="rId299" Type="http://schemas.openxmlformats.org/officeDocument/2006/relationships/customXml" Target="../ink/ink5116.xml"/><Relationship Id="rId63" Type="http://schemas.openxmlformats.org/officeDocument/2006/relationships/image" Target="../media/image4943.png"/><Relationship Id="rId159" Type="http://schemas.openxmlformats.org/officeDocument/2006/relationships/image" Target="../media/image4991.png"/><Relationship Id="rId366" Type="http://schemas.openxmlformats.org/officeDocument/2006/relationships/image" Target="../media/image5094.png"/><Relationship Id="rId226" Type="http://schemas.openxmlformats.org/officeDocument/2006/relationships/customXml" Target="../ink/ink5079.xml"/><Relationship Id="rId433" Type="http://schemas.openxmlformats.org/officeDocument/2006/relationships/customXml" Target="../ink/ink5183.xml"/><Relationship Id="rId74" Type="http://schemas.openxmlformats.org/officeDocument/2006/relationships/customXml" Target="../ink/ink5003.xml"/><Relationship Id="rId377" Type="http://schemas.openxmlformats.org/officeDocument/2006/relationships/customXml" Target="../ink/ink5155.xml"/><Relationship Id="rId500" Type="http://schemas.openxmlformats.org/officeDocument/2006/relationships/image" Target="../media/image5160.png"/><Relationship Id="rId5" Type="http://schemas.openxmlformats.org/officeDocument/2006/relationships/image" Target="../media/image4915.png"/><Relationship Id="rId237" Type="http://schemas.openxmlformats.org/officeDocument/2006/relationships/image" Target="../media/image5030.png"/><Relationship Id="rId444" Type="http://schemas.openxmlformats.org/officeDocument/2006/relationships/image" Target="../media/image5132.png"/><Relationship Id="rId290" Type="http://schemas.openxmlformats.org/officeDocument/2006/relationships/image" Target="../media/image5056.png"/><Relationship Id="rId304" Type="http://schemas.openxmlformats.org/officeDocument/2006/relationships/image" Target="../media/image5063.png"/><Relationship Id="rId388" Type="http://schemas.openxmlformats.org/officeDocument/2006/relationships/image" Target="../media/image5105.png"/><Relationship Id="rId511" Type="http://schemas.openxmlformats.org/officeDocument/2006/relationships/customXml" Target="../ink/ink5222.xml"/><Relationship Id="rId85" Type="http://schemas.openxmlformats.org/officeDocument/2006/relationships/image" Target="../media/image4954.png"/><Relationship Id="rId150" Type="http://schemas.openxmlformats.org/officeDocument/2006/relationships/customXml" Target="../ink/ink5041.xml"/><Relationship Id="rId248" Type="http://schemas.openxmlformats.org/officeDocument/2006/relationships/image" Target="../media/image5035.png"/><Relationship Id="rId455" Type="http://schemas.openxmlformats.org/officeDocument/2006/relationships/customXml" Target="../ink/ink5194.xml"/><Relationship Id="rId12" Type="http://schemas.openxmlformats.org/officeDocument/2006/relationships/customXml" Target="../ink/ink4972.xml"/><Relationship Id="rId108" Type="http://schemas.openxmlformats.org/officeDocument/2006/relationships/customXml" Target="../ink/ink5020.xml"/><Relationship Id="rId315" Type="http://schemas.openxmlformats.org/officeDocument/2006/relationships/customXml" Target="../ink/ink5124.xml"/><Relationship Id="rId522" Type="http://schemas.openxmlformats.org/officeDocument/2006/relationships/image" Target="../media/image5171.png"/><Relationship Id="rId96" Type="http://schemas.openxmlformats.org/officeDocument/2006/relationships/customXml" Target="../ink/ink5014.xml"/><Relationship Id="rId161" Type="http://schemas.openxmlformats.org/officeDocument/2006/relationships/image" Target="../media/image4992.png"/><Relationship Id="rId399" Type="http://schemas.openxmlformats.org/officeDocument/2006/relationships/customXml" Target="../ink/ink516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5.xml"/><Relationship Id="rId117" Type="http://schemas.openxmlformats.org/officeDocument/2006/relationships/image" Target="../media/image519.png"/><Relationship Id="rId21" Type="http://schemas.openxmlformats.org/officeDocument/2006/relationships/image" Target="../media/image471.png"/><Relationship Id="rId42" Type="http://schemas.openxmlformats.org/officeDocument/2006/relationships/customXml" Target="../ink/ink483.xml"/><Relationship Id="rId47" Type="http://schemas.openxmlformats.org/officeDocument/2006/relationships/image" Target="../media/image484.png"/><Relationship Id="rId63" Type="http://schemas.openxmlformats.org/officeDocument/2006/relationships/image" Target="../media/image492.png"/><Relationship Id="rId68" Type="http://schemas.openxmlformats.org/officeDocument/2006/relationships/customXml" Target="../ink/ink496.xml"/><Relationship Id="rId84" Type="http://schemas.openxmlformats.org/officeDocument/2006/relationships/customXml" Target="../ink/ink504.xml"/><Relationship Id="rId89" Type="http://schemas.openxmlformats.org/officeDocument/2006/relationships/image" Target="../media/image505.png"/><Relationship Id="rId112" Type="http://schemas.openxmlformats.org/officeDocument/2006/relationships/customXml" Target="../ink/ink518.xml"/><Relationship Id="rId16" Type="http://schemas.openxmlformats.org/officeDocument/2006/relationships/customXml" Target="../ink/ink470.xml"/><Relationship Id="rId107" Type="http://schemas.openxmlformats.org/officeDocument/2006/relationships/image" Target="../media/image514.png"/><Relationship Id="rId11" Type="http://schemas.openxmlformats.org/officeDocument/2006/relationships/image" Target="../media/image466.png"/><Relationship Id="rId32" Type="http://schemas.openxmlformats.org/officeDocument/2006/relationships/customXml" Target="../ink/ink478.xml"/><Relationship Id="rId37" Type="http://schemas.openxmlformats.org/officeDocument/2006/relationships/image" Target="../media/image479.png"/><Relationship Id="rId53" Type="http://schemas.openxmlformats.org/officeDocument/2006/relationships/image" Target="../media/image487.png"/><Relationship Id="rId58" Type="http://schemas.openxmlformats.org/officeDocument/2006/relationships/customXml" Target="../ink/ink491.xml"/><Relationship Id="rId74" Type="http://schemas.openxmlformats.org/officeDocument/2006/relationships/customXml" Target="../ink/ink499.xml"/><Relationship Id="rId79" Type="http://schemas.openxmlformats.org/officeDocument/2006/relationships/image" Target="../media/image500.png"/><Relationship Id="rId102" Type="http://schemas.openxmlformats.org/officeDocument/2006/relationships/customXml" Target="../ink/ink513.xml"/><Relationship Id="rId5" Type="http://schemas.openxmlformats.org/officeDocument/2006/relationships/image" Target="../media/image463.png"/><Relationship Id="rId90" Type="http://schemas.openxmlformats.org/officeDocument/2006/relationships/customXml" Target="../ink/ink507.xml"/><Relationship Id="rId95" Type="http://schemas.openxmlformats.org/officeDocument/2006/relationships/image" Target="../media/image508.png"/><Relationship Id="rId22" Type="http://schemas.openxmlformats.org/officeDocument/2006/relationships/customXml" Target="../ink/ink473.xml"/><Relationship Id="rId27" Type="http://schemas.openxmlformats.org/officeDocument/2006/relationships/image" Target="../media/image474.png"/><Relationship Id="rId43" Type="http://schemas.openxmlformats.org/officeDocument/2006/relationships/image" Target="../media/image482.png"/><Relationship Id="rId48" Type="http://schemas.openxmlformats.org/officeDocument/2006/relationships/customXml" Target="../ink/ink486.xml"/><Relationship Id="rId64" Type="http://schemas.openxmlformats.org/officeDocument/2006/relationships/customXml" Target="../ink/ink494.xml"/><Relationship Id="rId69" Type="http://schemas.openxmlformats.org/officeDocument/2006/relationships/image" Target="../media/image495.png"/><Relationship Id="rId113" Type="http://schemas.openxmlformats.org/officeDocument/2006/relationships/image" Target="../media/image517.png"/><Relationship Id="rId118" Type="http://schemas.openxmlformats.org/officeDocument/2006/relationships/customXml" Target="../ink/ink521.xml"/><Relationship Id="rId80" Type="http://schemas.openxmlformats.org/officeDocument/2006/relationships/customXml" Target="../ink/ink502.xml"/><Relationship Id="rId85" Type="http://schemas.openxmlformats.org/officeDocument/2006/relationships/image" Target="../media/image503.png"/><Relationship Id="rId12" Type="http://schemas.openxmlformats.org/officeDocument/2006/relationships/customXml" Target="../ink/ink468.xml"/><Relationship Id="rId17" Type="http://schemas.openxmlformats.org/officeDocument/2006/relationships/image" Target="../media/image469.png"/><Relationship Id="rId33" Type="http://schemas.openxmlformats.org/officeDocument/2006/relationships/image" Target="../media/image477.png"/><Relationship Id="rId38" Type="http://schemas.openxmlformats.org/officeDocument/2006/relationships/customXml" Target="../ink/ink481.xml"/><Relationship Id="rId59" Type="http://schemas.openxmlformats.org/officeDocument/2006/relationships/image" Target="../media/image490.png"/><Relationship Id="rId103" Type="http://schemas.openxmlformats.org/officeDocument/2006/relationships/image" Target="../media/image512.png"/><Relationship Id="rId108" Type="http://schemas.openxmlformats.org/officeDocument/2006/relationships/customXml" Target="../ink/ink516.xml"/><Relationship Id="rId54" Type="http://schemas.openxmlformats.org/officeDocument/2006/relationships/customXml" Target="../ink/ink489.xml"/><Relationship Id="rId70" Type="http://schemas.openxmlformats.org/officeDocument/2006/relationships/customXml" Target="../ink/ink497.xml"/><Relationship Id="rId75" Type="http://schemas.openxmlformats.org/officeDocument/2006/relationships/image" Target="../media/image498.png"/><Relationship Id="rId91" Type="http://schemas.openxmlformats.org/officeDocument/2006/relationships/image" Target="../media/image506.png"/><Relationship Id="rId96" Type="http://schemas.openxmlformats.org/officeDocument/2006/relationships/customXml" Target="../ink/ink5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5.xml"/><Relationship Id="rId23" Type="http://schemas.openxmlformats.org/officeDocument/2006/relationships/image" Target="../media/image472.png"/><Relationship Id="rId28" Type="http://schemas.openxmlformats.org/officeDocument/2006/relationships/customXml" Target="../ink/ink476.xml"/><Relationship Id="rId49" Type="http://schemas.openxmlformats.org/officeDocument/2006/relationships/image" Target="../media/image485.png"/><Relationship Id="rId114" Type="http://schemas.openxmlformats.org/officeDocument/2006/relationships/customXml" Target="../ink/ink519.xml"/><Relationship Id="rId119" Type="http://schemas.openxmlformats.org/officeDocument/2006/relationships/image" Target="../media/image520.png"/><Relationship Id="rId44" Type="http://schemas.openxmlformats.org/officeDocument/2006/relationships/customXml" Target="../ink/ink484.xml"/><Relationship Id="rId60" Type="http://schemas.openxmlformats.org/officeDocument/2006/relationships/customXml" Target="../ink/ink492.xml"/><Relationship Id="rId65" Type="http://schemas.openxmlformats.org/officeDocument/2006/relationships/image" Target="../media/image493.png"/><Relationship Id="rId81" Type="http://schemas.openxmlformats.org/officeDocument/2006/relationships/image" Target="../media/image501.png"/><Relationship Id="rId86" Type="http://schemas.openxmlformats.org/officeDocument/2006/relationships/customXml" Target="../ink/ink505.xml"/><Relationship Id="rId4" Type="http://schemas.openxmlformats.org/officeDocument/2006/relationships/customXml" Target="../ink/ink464.xml"/><Relationship Id="rId9" Type="http://schemas.openxmlformats.org/officeDocument/2006/relationships/image" Target="../media/image465.png"/><Relationship Id="rId13" Type="http://schemas.openxmlformats.org/officeDocument/2006/relationships/image" Target="../media/image467.png"/><Relationship Id="rId18" Type="http://schemas.openxmlformats.org/officeDocument/2006/relationships/customXml" Target="../ink/ink471.xml"/><Relationship Id="rId39" Type="http://schemas.openxmlformats.org/officeDocument/2006/relationships/image" Target="../media/image480.png"/><Relationship Id="rId109" Type="http://schemas.openxmlformats.org/officeDocument/2006/relationships/image" Target="../media/image515.png"/><Relationship Id="rId34" Type="http://schemas.openxmlformats.org/officeDocument/2006/relationships/customXml" Target="../ink/ink479.xml"/><Relationship Id="rId50" Type="http://schemas.openxmlformats.org/officeDocument/2006/relationships/customXml" Target="../ink/ink487.xml"/><Relationship Id="rId55" Type="http://schemas.openxmlformats.org/officeDocument/2006/relationships/image" Target="../media/image488.png"/><Relationship Id="rId76" Type="http://schemas.openxmlformats.org/officeDocument/2006/relationships/customXml" Target="../ink/ink500.xml"/><Relationship Id="rId97" Type="http://schemas.openxmlformats.org/officeDocument/2006/relationships/image" Target="../media/image509.png"/><Relationship Id="rId104" Type="http://schemas.openxmlformats.org/officeDocument/2006/relationships/customXml" Target="../ink/ink514.xml"/><Relationship Id="rId120" Type="http://schemas.openxmlformats.org/officeDocument/2006/relationships/customXml" Target="../ink/ink522.xml"/><Relationship Id="rId7" Type="http://schemas.openxmlformats.org/officeDocument/2006/relationships/image" Target="../media/image464.png"/><Relationship Id="rId71" Type="http://schemas.openxmlformats.org/officeDocument/2006/relationships/image" Target="../media/image496.png"/><Relationship Id="rId92" Type="http://schemas.openxmlformats.org/officeDocument/2006/relationships/customXml" Target="../ink/ink508.xml"/><Relationship Id="rId2" Type="http://schemas.openxmlformats.org/officeDocument/2006/relationships/customXml" Target="../ink/ink463.xml"/><Relationship Id="rId29" Type="http://schemas.openxmlformats.org/officeDocument/2006/relationships/image" Target="../media/image475.png"/><Relationship Id="rId24" Type="http://schemas.openxmlformats.org/officeDocument/2006/relationships/customXml" Target="../ink/ink474.xml"/><Relationship Id="rId40" Type="http://schemas.openxmlformats.org/officeDocument/2006/relationships/customXml" Target="../ink/ink482.xml"/><Relationship Id="rId45" Type="http://schemas.openxmlformats.org/officeDocument/2006/relationships/image" Target="../media/image483.png"/><Relationship Id="rId66" Type="http://schemas.openxmlformats.org/officeDocument/2006/relationships/customXml" Target="../ink/ink495.xml"/><Relationship Id="rId87" Type="http://schemas.openxmlformats.org/officeDocument/2006/relationships/image" Target="../media/image504.png"/><Relationship Id="rId110" Type="http://schemas.openxmlformats.org/officeDocument/2006/relationships/customXml" Target="../ink/ink517.xml"/><Relationship Id="rId115" Type="http://schemas.openxmlformats.org/officeDocument/2006/relationships/image" Target="../media/image518.png"/><Relationship Id="rId61" Type="http://schemas.openxmlformats.org/officeDocument/2006/relationships/image" Target="../media/image491.png"/><Relationship Id="rId82" Type="http://schemas.openxmlformats.org/officeDocument/2006/relationships/customXml" Target="../ink/ink503.xml"/><Relationship Id="rId19" Type="http://schemas.openxmlformats.org/officeDocument/2006/relationships/image" Target="../media/image470.png"/><Relationship Id="rId14" Type="http://schemas.openxmlformats.org/officeDocument/2006/relationships/customXml" Target="../ink/ink469.xml"/><Relationship Id="rId30" Type="http://schemas.openxmlformats.org/officeDocument/2006/relationships/customXml" Target="../ink/ink477.xml"/><Relationship Id="rId35" Type="http://schemas.openxmlformats.org/officeDocument/2006/relationships/image" Target="../media/image478.png"/><Relationship Id="rId56" Type="http://schemas.openxmlformats.org/officeDocument/2006/relationships/customXml" Target="../ink/ink490.xml"/><Relationship Id="rId77" Type="http://schemas.openxmlformats.org/officeDocument/2006/relationships/image" Target="../media/image499.png"/><Relationship Id="rId100" Type="http://schemas.openxmlformats.org/officeDocument/2006/relationships/customXml" Target="../ink/ink512.xml"/><Relationship Id="rId105" Type="http://schemas.openxmlformats.org/officeDocument/2006/relationships/image" Target="../media/image513.png"/><Relationship Id="rId8" Type="http://schemas.openxmlformats.org/officeDocument/2006/relationships/customXml" Target="../ink/ink466.xml"/><Relationship Id="rId51" Type="http://schemas.openxmlformats.org/officeDocument/2006/relationships/image" Target="../media/image486.png"/><Relationship Id="rId72" Type="http://schemas.openxmlformats.org/officeDocument/2006/relationships/customXml" Target="../ink/ink498.xml"/><Relationship Id="rId93" Type="http://schemas.openxmlformats.org/officeDocument/2006/relationships/image" Target="../media/image507.png"/><Relationship Id="rId98" Type="http://schemas.openxmlformats.org/officeDocument/2006/relationships/customXml" Target="../ink/ink511.xml"/><Relationship Id="rId121" Type="http://schemas.openxmlformats.org/officeDocument/2006/relationships/image" Target="../media/image521.png"/><Relationship Id="rId3" Type="http://schemas.openxmlformats.org/officeDocument/2006/relationships/image" Target="../media/image462.png"/><Relationship Id="rId25" Type="http://schemas.openxmlformats.org/officeDocument/2006/relationships/image" Target="../media/image473.png"/><Relationship Id="rId46" Type="http://schemas.openxmlformats.org/officeDocument/2006/relationships/customXml" Target="../ink/ink485.xml"/><Relationship Id="rId67" Type="http://schemas.openxmlformats.org/officeDocument/2006/relationships/image" Target="../media/image494.png"/><Relationship Id="rId116" Type="http://schemas.openxmlformats.org/officeDocument/2006/relationships/customXml" Target="../ink/ink520.xml"/><Relationship Id="rId20" Type="http://schemas.openxmlformats.org/officeDocument/2006/relationships/customXml" Target="../ink/ink472.xml"/><Relationship Id="rId41" Type="http://schemas.openxmlformats.org/officeDocument/2006/relationships/image" Target="../media/image481.png"/><Relationship Id="rId62" Type="http://schemas.openxmlformats.org/officeDocument/2006/relationships/customXml" Target="../ink/ink493.xml"/><Relationship Id="rId83" Type="http://schemas.openxmlformats.org/officeDocument/2006/relationships/image" Target="../media/image502.png"/><Relationship Id="rId88" Type="http://schemas.openxmlformats.org/officeDocument/2006/relationships/customXml" Target="../ink/ink506.xml"/><Relationship Id="rId111" Type="http://schemas.openxmlformats.org/officeDocument/2006/relationships/image" Target="../media/image516.png"/><Relationship Id="rId15" Type="http://schemas.openxmlformats.org/officeDocument/2006/relationships/image" Target="../media/image468.png"/><Relationship Id="rId36" Type="http://schemas.openxmlformats.org/officeDocument/2006/relationships/customXml" Target="../ink/ink480.xml"/><Relationship Id="rId57" Type="http://schemas.openxmlformats.org/officeDocument/2006/relationships/image" Target="../media/image489.png"/><Relationship Id="rId106" Type="http://schemas.openxmlformats.org/officeDocument/2006/relationships/customXml" Target="../ink/ink515.xml"/><Relationship Id="rId10" Type="http://schemas.openxmlformats.org/officeDocument/2006/relationships/customXml" Target="../ink/ink467.xml"/><Relationship Id="rId31" Type="http://schemas.openxmlformats.org/officeDocument/2006/relationships/image" Target="../media/image476.png"/><Relationship Id="rId52" Type="http://schemas.openxmlformats.org/officeDocument/2006/relationships/customXml" Target="../ink/ink488.xml"/><Relationship Id="rId73" Type="http://schemas.openxmlformats.org/officeDocument/2006/relationships/image" Target="../media/image497.png"/><Relationship Id="rId78" Type="http://schemas.openxmlformats.org/officeDocument/2006/relationships/customXml" Target="../ink/ink501.xml"/><Relationship Id="rId94" Type="http://schemas.openxmlformats.org/officeDocument/2006/relationships/customXml" Target="../ink/ink509.xml"/><Relationship Id="rId99" Type="http://schemas.openxmlformats.org/officeDocument/2006/relationships/image" Target="../media/image510.png"/><Relationship Id="rId101" Type="http://schemas.openxmlformats.org/officeDocument/2006/relationships/image" Target="../media/image511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47.png"/><Relationship Id="rId299" Type="http://schemas.openxmlformats.org/officeDocument/2006/relationships/image" Target="../media/image5338.png"/><Relationship Id="rId21" Type="http://schemas.openxmlformats.org/officeDocument/2006/relationships/image" Target="../media/image5199.png"/><Relationship Id="rId63" Type="http://schemas.openxmlformats.org/officeDocument/2006/relationships/image" Target="../media/image5220.png"/><Relationship Id="rId159" Type="http://schemas.openxmlformats.org/officeDocument/2006/relationships/image" Target="../media/image5268.png"/><Relationship Id="rId324" Type="http://schemas.openxmlformats.org/officeDocument/2006/relationships/customXml" Target="../ink/ink5407.xml"/><Relationship Id="rId366" Type="http://schemas.openxmlformats.org/officeDocument/2006/relationships/customXml" Target="../ink/ink5428.xml"/><Relationship Id="rId170" Type="http://schemas.openxmlformats.org/officeDocument/2006/relationships/customXml" Target="../ink/ink5330.xml"/><Relationship Id="rId226" Type="http://schemas.openxmlformats.org/officeDocument/2006/relationships/customXml" Target="../ink/ink5358.xml"/><Relationship Id="rId433" Type="http://schemas.openxmlformats.org/officeDocument/2006/relationships/image" Target="../media/image5405.png"/><Relationship Id="rId268" Type="http://schemas.openxmlformats.org/officeDocument/2006/relationships/customXml" Target="../ink/ink5379.xml"/><Relationship Id="rId475" Type="http://schemas.openxmlformats.org/officeDocument/2006/relationships/image" Target="../media/image5426.png"/><Relationship Id="rId32" Type="http://schemas.openxmlformats.org/officeDocument/2006/relationships/customXml" Target="../ink/ink5261.xml"/><Relationship Id="rId74" Type="http://schemas.openxmlformats.org/officeDocument/2006/relationships/customXml" Target="../ink/ink5282.xml"/><Relationship Id="rId128" Type="http://schemas.openxmlformats.org/officeDocument/2006/relationships/customXml" Target="../ink/ink5309.xml"/><Relationship Id="rId335" Type="http://schemas.openxmlformats.org/officeDocument/2006/relationships/image" Target="../media/image5356.png"/><Relationship Id="rId377" Type="http://schemas.openxmlformats.org/officeDocument/2006/relationships/image" Target="../media/image5377.png"/><Relationship Id="rId5" Type="http://schemas.openxmlformats.org/officeDocument/2006/relationships/image" Target="../media/image5191.png"/><Relationship Id="rId181" Type="http://schemas.openxmlformats.org/officeDocument/2006/relationships/image" Target="../media/image5279.png"/><Relationship Id="rId237" Type="http://schemas.openxmlformats.org/officeDocument/2006/relationships/image" Target="../media/image5307.png"/><Relationship Id="rId402" Type="http://schemas.openxmlformats.org/officeDocument/2006/relationships/customXml" Target="../ink/ink5446.xml"/><Relationship Id="rId279" Type="http://schemas.openxmlformats.org/officeDocument/2006/relationships/image" Target="../media/image5328.png"/><Relationship Id="rId444" Type="http://schemas.openxmlformats.org/officeDocument/2006/relationships/customXml" Target="../ink/ink5467.xml"/><Relationship Id="rId486" Type="http://schemas.openxmlformats.org/officeDocument/2006/relationships/customXml" Target="../ink/ink5488.xml"/><Relationship Id="rId43" Type="http://schemas.openxmlformats.org/officeDocument/2006/relationships/image" Target="../media/image5210.png"/><Relationship Id="rId139" Type="http://schemas.openxmlformats.org/officeDocument/2006/relationships/image" Target="../media/image5258.png"/><Relationship Id="rId290" Type="http://schemas.openxmlformats.org/officeDocument/2006/relationships/customXml" Target="../ink/ink5390.xml"/><Relationship Id="rId304" Type="http://schemas.openxmlformats.org/officeDocument/2006/relationships/customXml" Target="../ink/ink5397.xml"/><Relationship Id="rId346" Type="http://schemas.openxmlformats.org/officeDocument/2006/relationships/customXml" Target="../ink/ink5418.xml"/><Relationship Id="rId388" Type="http://schemas.openxmlformats.org/officeDocument/2006/relationships/customXml" Target="../ink/ink5439.xml"/><Relationship Id="rId85" Type="http://schemas.openxmlformats.org/officeDocument/2006/relationships/image" Target="../media/image5231.png"/><Relationship Id="rId150" Type="http://schemas.openxmlformats.org/officeDocument/2006/relationships/customXml" Target="../ink/ink5320.xml"/><Relationship Id="rId192" Type="http://schemas.openxmlformats.org/officeDocument/2006/relationships/customXml" Target="../ink/ink5341.xml"/><Relationship Id="rId206" Type="http://schemas.openxmlformats.org/officeDocument/2006/relationships/customXml" Target="../ink/ink5348.xml"/><Relationship Id="rId413" Type="http://schemas.openxmlformats.org/officeDocument/2006/relationships/image" Target="../media/image5395.png"/><Relationship Id="rId248" Type="http://schemas.openxmlformats.org/officeDocument/2006/relationships/customXml" Target="../ink/ink5369.xml"/><Relationship Id="rId455" Type="http://schemas.openxmlformats.org/officeDocument/2006/relationships/image" Target="../media/image5416.png"/><Relationship Id="rId497" Type="http://schemas.openxmlformats.org/officeDocument/2006/relationships/image" Target="../media/image5437.png"/><Relationship Id="rId12" Type="http://schemas.openxmlformats.org/officeDocument/2006/relationships/customXml" Target="../ink/ink5251.xml"/><Relationship Id="rId108" Type="http://schemas.openxmlformats.org/officeDocument/2006/relationships/customXml" Target="../ink/ink5299.xml"/><Relationship Id="rId315" Type="http://schemas.openxmlformats.org/officeDocument/2006/relationships/image" Target="../media/image5346.png"/><Relationship Id="rId357" Type="http://schemas.openxmlformats.org/officeDocument/2006/relationships/image" Target="../media/image5367.png"/><Relationship Id="rId54" Type="http://schemas.openxmlformats.org/officeDocument/2006/relationships/customXml" Target="../ink/ink5272.xml"/><Relationship Id="rId96" Type="http://schemas.openxmlformats.org/officeDocument/2006/relationships/customXml" Target="../ink/ink5293.xml"/><Relationship Id="rId161" Type="http://schemas.openxmlformats.org/officeDocument/2006/relationships/image" Target="../media/image5269.png"/><Relationship Id="rId217" Type="http://schemas.openxmlformats.org/officeDocument/2006/relationships/image" Target="../media/image5297.png"/><Relationship Id="rId399" Type="http://schemas.openxmlformats.org/officeDocument/2006/relationships/image" Target="../media/image5388.png"/><Relationship Id="rId259" Type="http://schemas.openxmlformats.org/officeDocument/2006/relationships/image" Target="../media/image5318.png"/><Relationship Id="rId424" Type="http://schemas.openxmlformats.org/officeDocument/2006/relationships/customXml" Target="../ink/ink5457.xml"/><Relationship Id="rId466" Type="http://schemas.openxmlformats.org/officeDocument/2006/relationships/customXml" Target="../ink/ink5478.xml"/><Relationship Id="rId23" Type="http://schemas.openxmlformats.org/officeDocument/2006/relationships/image" Target="../media/image5200.png"/><Relationship Id="rId119" Type="http://schemas.openxmlformats.org/officeDocument/2006/relationships/image" Target="../media/image5248.png"/><Relationship Id="rId270" Type="http://schemas.openxmlformats.org/officeDocument/2006/relationships/customXml" Target="../ink/ink5380.xml"/><Relationship Id="rId326" Type="http://schemas.openxmlformats.org/officeDocument/2006/relationships/customXml" Target="../ink/ink5408.xml"/><Relationship Id="rId65" Type="http://schemas.openxmlformats.org/officeDocument/2006/relationships/image" Target="../media/image5221.png"/><Relationship Id="rId130" Type="http://schemas.openxmlformats.org/officeDocument/2006/relationships/customXml" Target="../ink/ink5310.xml"/><Relationship Id="rId368" Type="http://schemas.openxmlformats.org/officeDocument/2006/relationships/customXml" Target="../ink/ink5429.xml"/><Relationship Id="rId172" Type="http://schemas.openxmlformats.org/officeDocument/2006/relationships/customXml" Target="../ink/ink5331.xml"/><Relationship Id="rId228" Type="http://schemas.openxmlformats.org/officeDocument/2006/relationships/customXml" Target="../ink/ink5359.xml"/><Relationship Id="rId435" Type="http://schemas.openxmlformats.org/officeDocument/2006/relationships/image" Target="../media/image5406.png"/><Relationship Id="rId477" Type="http://schemas.openxmlformats.org/officeDocument/2006/relationships/image" Target="../media/image5427.png"/><Relationship Id="rId281" Type="http://schemas.openxmlformats.org/officeDocument/2006/relationships/image" Target="../media/image5329.png"/><Relationship Id="rId337" Type="http://schemas.openxmlformats.org/officeDocument/2006/relationships/image" Target="../media/image5357.png"/><Relationship Id="rId34" Type="http://schemas.openxmlformats.org/officeDocument/2006/relationships/customXml" Target="../ink/ink5262.xml"/><Relationship Id="rId76" Type="http://schemas.openxmlformats.org/officeDocument/2006/relationships/customXml" Target="../ink/ink5283.xml"/><Relationship Id="rId141" Type="http://schemas.openxmlformats.org/officeDocument/2006/relationships/image" Target="../media/image5259.png"/><Relationship Id="rId379" Type="http://schemas.openxmlformats.org/officeDocument/2006/relationships/image" Target="../media/image5378.png"/><Relationship Id="rId7" Type="http://schemas.openxmlformats.org/officeDocument/2006/relationships/image" Target="../media/image5192.png"/><Relationship Id="rId183" Type="http://schemas.openxmlformats.org/officeDocument/2006/relationships/image" Target="../media/image5280.png"/><Relationship Id="rId239" Type="http://schemas.openxmlformats.org/officeDocument/2006/relationships/image" Target="../media/image5308.png"/><Relationship Id="rId390" Type="http://schemas.openxmlformats.org/officeDocument/2006/relationships/customXml" Target="../ink/ink5440.xml"/><Relationship Id="rId404" Type="http://schemas.openxmlformats.org/officeDocument/2006/relationships/customXml" Target="../ink/ink5447.xml"/><Relationship Id="rId446" Type="http://schemas.openxmlformats.org/officeDocument/2006/relationships/customXml" Target="../ink/ink5468.xml"/><Relationship Id="rId250" Type="http://schemas.openxmlformats.org/officeDocument/2006/relationships/customXml" Target="../ink/ink5370.xml"/><Relationship Id="rId292" Type="http://schemas.openxmlformats.org/officeDocument/2006/relationships/customXml" Target="../ink/ink5391.xml"/><Relationship Id="rId306" Type="http://schemas.openxmlformats.org/officeDocument/2006/relationships/customXml" Target="../ink/ink5398.xml"/><Relationship Id="rId488" Type="http://schemas.openxmlformats.org/officeDocument/2006/relationships/customXml" Target="../ink/ink5489.xml"/><Relationship Id="rId45" Type="http://schemas.openxmlformats.org/officeDocument/2006/relationships/image" Target="../media/image5211.png"/><Relationship Id="rId87" Type="http://schemas.openxmlformats.org/officeDocument/2006/relationships/image" Target="../media/image5232.png"/><Relationship Id="rId110" Type="http://schemas.openxmlformats.org/officeDocument/2006/relationships/customXml" Target="../ink/ink5300.xml"/><Relationship Id="rId348" Type="http://schemas.openxmlformats.org/officeDocument/2006/relationships/customXml" Target="../ink/ink5419.xml"/><Relationship Id="rId152" Type="http://schemas.openxmlformats.org/officeDocument/2006/relationships/customXml" Target="../ink/ink5321.xml"/><Relationship Id="rId194" Type="http://schemas.openxmlformats.org/officeDocument/2006/relationships/customXml" Target="../ink/ink5342.xml"/><Relationship Id="rId208" Type="http://schemas.openxmlformats.org/officeDocument/2006/relationships/customXml" Target="../ink/ink5349.xml"/><Relationship Id="rId415" Type="http://schemas.openxmlformats.org/officeDocument/2006/relationships/image" Target="../media/image5396.png"/><Relationship Id="rId457" Type="http://schemas.openxmlformats.org/officeDocument/2006/relationships/image" Target="../media/image5417.png"/><Relationship Id="rId261" Type="http://schemas.openxmlformats.org/officeDocument/2006/relationships/image" Target="../media/image5319.png"/><Relationship Id="rId14" Type="http://schemas.openxmlformats.org/officeDocument/2006/relationships/customXml" Target="../ink/ink5252.xml"/><Relationship Id="rId56" Type="http://schemas.openxmlformats.org/officeDocument/2006/relationships/customXml" Target="../ink/ink5273.xml"/><Relationship Id="rId317" Type="http://schemas.openxmlformats.org/officeDocument/2006/relationships/image" Target="../media/image5347.png"/><Relationship Id="rId359" Type="http://schemas.openxmlformats.org/officeDocument/2006/relationships/image" Target="../media/image5368.png"/><Relationship Id="rId98" Type="http://schemas.openxmlformats.org/officeDocument/2006/relationships/customXml" Target="../ink/ink5294.xml"/><Relationship Id="rId121" Type="http://schemas.openxmlformats.org/officeDocument/2006/relationships/image" Target="../media/image5249.png"/><Relationship Id="rId163" Type="http://schemas.openxmlformats.org/officeDocument/2006/relationships/image" Target="../media/image5270.png"/><Relationship Id="rId219" Type="http://schemas.openxmlformats.org/officeDocument/2006/relationships/image" Target="../media/image5298.png"/><Relationship Id="rId370" Type="http://schemas.openxmlformats.org/officeDocument/2006/relationships/customXml" Target="../ink/ink5430.xml"/><Relationship Id="rId426" Type="http://schemas.openxmlformats.org/officeDocument/2006/relationships/customXml" Target="../ink/ink5458.xml"/><Relationship Id="rId230" Type="http://schemas.openxmlformats.org/officeDocument/2006/relationships/customXml" Target="../ink/ink5360.xml"/><Relationship Id="rId468" Type="http://schemas.openxmlformats.org/officeDocument/2006/relationships/customXml" Target="../ink/ink5479.xml"/><Relationship Id="rId25" Type="http://schemas.openxmlformats.org/officeDocument/2006/relationships/image" Target="../media/image5201.png"/><Relationship Id="rId67" Type="http://schemas.openxmlformats.org/officeDocument/2006/relationships/image" Target="../media/image5222.png"/><Relationship Id="rId272" Type="http://schemas.openxmlformats.org/officeDocument/2006/relationships/customXml" Target="../ink/ink5381.xml"/><Relationship Id="rId328" Type="http://schemas.openxmlformats.org/officeDocument/2006/relationships/customXml" Target="../ink/ink5409.xml"/><Relationship Id="rId132" Type="http://schemas.openxmlformats.org/officeDocument/2006/relationships/customXml" Target="../ink/ink5311.xml"/><Relationship Id="rId174" Type="http://schemas.openxmlformats.org/officeDocument/2006/relationships/customXml" Target="../ink/ink5332.xml"/><Relationship Id="rId381" Type="http://schemas.openxmlformats.org/officeDocument/2006/relationships/image" Target="../media/image5379.png"/><Relationship Id="rId241" Type="http://schemas.openxmlformats.org/officeDocument/2006/relationships/image" Target="../media/image5309.png"/><Relationship Id="rId437" Type="http://schemas.openxmlformats.org/officeDocument/2006/relationships/image" Target="../media/image5407.png"/><Relationship Id="rId479" Type="http://schemas.openxmlformats.org/officeDocument/2006/relationships/image" Target="../media/image5428.png"/><Relationship Id="rId36" Type="http://schemas.openxmlformats.org/officeDocument/2006/relationships/customXml" Target="../ink/ink5263.xml"/><Relationship Id="rId283" Type="http://schemas.openxmlformats.org/officeDocument/2006/relationships/image" Target="../media/image5330.png"/><Relationship Id="rId339" Type="http://schemas.openxmlformats.org/officeDocument/2006/relationships/image" Target="../media/image5358.png"/><Relationship Id="rId490" Type="http://schemas.openxmlformats.org/officeDocument/2006/relationships/customXml" Target="../ink/ink5490.xml"/><Relationship Id="rId78" Type="http://schemas.openxmlformats.org/officeDocument/2006/relationships/customXml" Target="../ink/ink5284.xml"/><Relationship Id="rId101" Type="http://schemas.openxmlformats.org/officeDocument/2006/relationships/image" Target="../media/image5239.png"/><Relationship Id="rId143" Type="http://schemas.openxmlformats.org/officeDocument/2006/relationships/image" Target="../media/image5260.png"/><Relationship Id="rId185" Type="http://schemas.openxmlformats.org/officeDocument/2006/relationships/image" Target="../media/image5281.png"/><Relationship Id="rId350" Type="http://schemas.openxmlformats.org/officeDocument/2006/relationships/customXml" Target="../ink/ink5420.xml"/><Relationship Id="rId406" Type="http://schemas.openxmlformats.org/officeDocument/2006/relationships/customXml" Target="../ink/ink5448.xml"/><Relationship Id="rId9" Type="http://schemas.openxmlformats.org/officeDocument/2006/relationships/image" Target="../media/image5193.png"/><Relationship Id="rId210" Type="http://schemas.openxmlformats.org/officeDocument/2006/relationships/customXml" Target="../ink/ink5350.xml"/><Relationship Id="rId392" Type="http://schemas.openxmlformats.org/officeDocument/2006/relationships/customXml" Target="../ink/ink5441.xml"/><Relationship Id="rId448" Type="http://schemas.openxmlformats.org/officeDocument/2006/relationships/customXml" Target="../ink/ink5469.xml"/><Relationship Id="rId252" Type="http://schemas.openxmlformats.org/officeDocument/2006/relationships/customXml" Target="../ink/ink5371.xml"/><Relationship Id="rId294" Type="http://schemas.openxmlformats.org/officeDocument/2006/relationships/customXml" Target="../ink/ink5392.xml"/><Relationship Id="rId308" Type="http://schemas.openxmlformats.org/officeDocument/2006/relationships/customXml" Target="../ink/ink5399.xml"/><Relationship Id="rId47" Type="http://schemas.openxmlformats.org/officeDocument/2006/relationships/image" Target="../media/image5212.png"/><Relationship Id="rId89" Type="http://schemas.openxmlformats.org/officeDocument/2006/relationships/image" Target="../media/image5233.png"/><Relationship Id="rId112" Type="http://schemas.openxmlformats.org/officeDocument/2006/relationships/customXml" Target="../ink/ink5301.xml"/><Relationship Id="rId154" Type="http://schemas.openxmlformats.org/officeDocument/2006/relationships/customXml" Target="../ink/ink5322.xml"/><Relationship Id="rId361" Type="http://schemas.openxmlformats.org/officeDocument/2006/relationships/image" Target="../media/image5369.png"/><Relationship Id="rId196" Type="http://schemas.openxmlformats.org/officeDocument/2006/relationships/customXml" Target="../ink/ink5343.xml"/><Relationship Id="rId417" Type="http://schemas.openxmlformats.org/officeDocument/2006/relationships/image" Target="../media/image5397.png"/><Relationship Id="rId459" Type="http://schemas.openxmlformats.org/officeDocument/2006/relationships/image" Target="../media/image5418.png"/><Relationship Id="rId16" Type="http://schemas.openxmlformats.org/officeDocument/2006/relationships/customXml" Target="../ink/ink5253.xml"/><Relationship Id="rId221" Type="http://schemas.openxmlformats.org/officeDocument/2006/relationships/image" Target="../media/image5299.png"/><Relationship Id="rId263" Type="http://schemas.openxmlformats.org/officeDocument/2006/relationships/image" Target="../media/image5320.png"/><Relationship Id="rId319" Type="http://schemas.openxmlformats.org/officeDocument/2006/relationships/image" Target="../media/image5348.png"/><Relationship Id="rId470" Type="http://schemas.openxmlformats.org/officeDocument/2006/relationships/customXml" Target="../ink/ink5480.xml"/><Relationship Id="rId58" Type="http://schemas.openxmlformats.org/officeDocument/2006/relationships/customXml" Target="../ink/ink5274.xml"/><Relationship Id="rId123" Type="http://schemas.openxmlformats.org/officeDocument/2006/relationships/image" Target="../media/image5250.png"/><Relationship Id="rId330" Type="http://schemas.openxmlformats.org/officeDocument/2006/relationships/customXml" Target="../ink/ink5410.xml"/><Relationship Id="rId165" Type="http://schemas.openxmlformats.org/officeDocument/2006/relationships/image" Target="../media/image5271.png"/><Relationship Id="rId372" Type="http://schemas.openxmlformats.org/officeDocument/2006/relationships/customXml" Target="../ink/ink5431.xml"/><Relationship Id="rId428" Type="http://schemas.openxmlformats.org/officeDocument/2006/relationships/customXml" Target="../ink/ink5459.xml"/><Relationship Id="rId232" Type="http://schemas.openxmlformats.org/officeDocument/2006/relationships/customXml" Target="../ink/ink5361.xml"/><Relationship Id="rId274" Type="http://schemas.openxmlformats.org/officeDocument/2006/relationships/customXml" Target="../ink/ink5382.xml"/><Relationship Id="rId481" Type="http://schemas.openxmlformats.org/officeDocument/2006/relationships/image" Target="../media/image5429.png"/><Relationship Id="rId27" Type="http://schemas.openxmlformats.org/officeDocument/2006/relationships/image" Target="../media/image5202.png"/><Relationship Id="rId69" Type="http://schemas.openxmlformats.org/officeDocument/2006/relationships/image" Target="../media/image5223.png"/><Relationship Id="rId134" Type="http://schemas.openxmlformats.org/officeDocument/2006/relationships/customXml" Target="../ink/ink5312.xml"/><Relationship Id="rId80" Type="http://schemas.openxmlformats.org/officeDocument/2006/relationships/customXml" Target="../ink/ink5285.xml"/><Relationship Id="rId176" Type="http://schemas.openxmlformats.org/officeDocument/2006/relationships/customXml" Target="../ink/ink5333.xml"/><Relationship Id="rId341" Type="http://schemas.openxmlformats.org/officeDocument/2006/relationships/image" Target="../media/image5359.png"/><Relationship Id="rId383" Type="http://schemas.openxmlformats.org/officeDocument/2006/relationships/image" Target="../media/image5380.png"/><Relationship Id="rId439" Type="http://schemas.openxmlformats.org/officeDocument/2006/relationships/image" Target="../media/image5408.png"/><Relationship Id="rId201" Type="http://schemas.openxmlformats.org/officeDocument/2006/relationships/image" Target="../media/image5289.png"/><Relationship Id="rId243" Type="http://schemas.openxmlformats.org/officeDocument/2006/relationships/image" Target="../media/image5310.png"/><Relationship Id="rId285" Type="http://schemas.openxmlformats.org/officeDocument/2006/relationships/image" Target="../media/image5331.png"/><Relationship Id="rId450" Type="http://schemas.openxmlformats.org/officeDocument/2006/relationships/customXml" Target="../ink/ink5470.xml"/><Relationship Id="rId38" Type="http://schemas.openxmlformats.org/officeDocument/2006/relationships/customXml" Target="../ink/ink5264.xml"/><Relationship Id="rId103" Type="http://schemas.openxmlformats.org/officeDocument/2006/relationships/image" Target="../media/image5240.png"/><Relationship Id="rId310" Type="http://schemas.openxmlformats.org/officeDocument/2006/relationships/customXml" Target="../ink/ink5400.xml"/><Relationship Id="rId492" Type="http://schemas.openxmlformats.org/officeDocument/2006/relationships/customXml" Target="../ink/ink5491.xml"/><Relationship Id="rId91" Type="http://schemas.openxmlformats.org/officeDocument/2006/relationships/image" Target="../media/image5234.png"/><Relationship Id="rId145" Type="http://schemas.openxmlformats.org/officeDocument/2006/relationships/image" Target="../media/image5261.png"/><Relationship Id="rId187" Type="http://schemas.openxmlformats.org/officeDocument/2006/relationships/image" Target="../media/image5282.png"/><Relationship Id="rId352" Type="http://schemas.openxmlformats.org/officeDocument/2006/relationships/customXml" Target="../ink/ink5421.xml"/><Relationship Id="rId394" Type="http://schemas.openxmlformats.org/officeDocument/2006/relationships/customXml" Target="../ink/ink5442.xml"/><Relationship Id="rId408" Type="http://schemas.openxmlformats.org/officeDocument/2006/relationships/customXml" Target="../ink/ink5449.xml"/><Relationship Id="rId212" Type="http://schemas.openxmlformats.org/officeDocument/2006/relationships/customXml" Target="../ink/ink5351.xml"/><Relationship Id="rId254" Type="http://schemas.openxmlformats.org/officeDocument/2006/relationships/customXml" Target="../ink/ink5372.xml"/><Relationship Id="rId49" Type="http://schemas.openxmlformats.org/officeDocument/2006/relationships/image" Target="../media/image5213.png"/><Relationship Id="rId114" Type="http://schemas.openxmlformats.org/officeDocument/2006/relationships/customXml" Target="../ink/ink5302.xml"/><Relationship Id="rId296" Type="http://schemas.openxmlformats.org/officeDocument/2006/relationships/customXml" Target="../ink/ink5393.xml"/><Relationship Id="rId461" Type="http://schemas.openxmlformats.org/officeDocument/2006/relationships/image" Target="../media/image5419.png"/><Relationship Id="rId60" Type="http://schemas.openxmlformats.org/officeDocument/2006/relationships/customXml" Target="../ink/ink5275.xml"/><Relationship Id="rId156" Type="http://schemas.openxmlformats.org/officeDocument/2006/relationships/customXml" Target="../ink/ink5323.xml"/><Relationship Id="rId198" Type="http://schemas.openxmlformats.org/officeDocument/2006/relationships/customXml" Target="../ink/ink5344.xml"/><Relationship Id="rId321" Type="http://schemas.openxmlformats.org/officeDocument/2006/relationships/image" Target="../media/image5349.png"/><Relationship Id="rId363" Type="http://schemas.openxmlformats.org/officeDocument/2006/relationships/image" Target="../media/image5370.png"/><Relationship Id="rId419" Type="http://schemas.openxmlformats.org/officeDocument/2006/relationships/image" Target="../media/image5398.png"/><Relationship Id="rId223" Type="http://schemas.openxmlformats.org/officeDocument/2006/relationships/image" Target="../media/image5300.png"/><Relationship Id="rId430" Type="http://schemas.openxmlformats.org/officeDocument/2006/relationships/customXml" Target="../ink/ink5460.xml"/><Relationship Id="rId18" Type="http://schemas.openxmlformats.org/officeDocument/2006/relationships/customXml" Target="../ink/ink5254.xml"/><Relationship Id="rId265" Type="http://schemas.openxmlformats.org/officeDocument/2006/relationships/image" Target="../media/image5321.png"/><Relationship Id="rId472" Type="http://schemas.openxmlformats.org/officeDocument/2006/relationships/customXml" Target="../ink/ink5481.xml"/><Relationship Id="rId125" Type="http://schemas.openxmlformats.org/officeDocument/2006/relationships/image" Target="../media/image5251.png"/><Relationship Id="rId167" Type="http://schemas.openxmlformats.org/officeDocument/2006/relationships/image" Target="../media/image5272.png"/><Relationship Id="rId332" Type="http://schemas.openxmlformats.org/officeDocument/2006/relationships/customXml" Target="../ink/ink5411.xml"/><Relationship Id="rId374" Type="http://schemas.openxmlformats.org/officeDocument/2006/relationships/customXml" Target="../ink/ink5432.xml"/><Relationship Id="rId71" Type="http://schemas.openxmlformats.org/officeDocument/2006/relationships/image" Target="../media/image5224.png"/><Relationship Id="rId234" Type="http://schemas.openxmlformats.org/officeDocument/2006/relationships/customXml" Target="../ink/ink5362.xml"/><Relationship Id="rId2" Type="http://schemas.openxmlformats.org/officeDocument/2006/relationships/customXml" Target="../ink/ink5246.xml"/><Relationship Id="rId29" Type="http://schemas.openxmlformats.org/officeDocument/2006/relationships/image" Target="../media/image5203.png"/><Relationship Id="rId276" Type="http://schemas.openxmlformats.org/officeDocument/2006/relationships/customXml" Target="../ink/ink5383.xml"/><Relationship Id="rId441" Type="http://schemas.openxmlformats.org/officeDocument/2006/relationships/image" Target="../media/image5409.png"/><Relationship Id="rId483" Type="http://schemas.openxmlformats.org/officeDocument/2006/relationships/image" Target="../media/image5430.png"/><Relationship Id="rId40" Type="http://schemas.openxmlformats.org/officeDocument/2006/relationships/customXml" Target="../ink/ink5265.xml"/><Relationship Id="rId136" Type="http://schemas.openxmlformats.org/officeDocument/2006/relationships/customXml" Target="../ink/ink5313.xml"/><Relationship Id="rId178" Type="http://schemas.openxmlformats.org/officeDocument/2006/relationships/customXml" Target="../ink/ink5334.xml"/><Relationship Id="rId301" Type="http://schemas.openxmlformats.org/officeDocument/2006/relationships/image" Target="../media/image5339.png"/><Relationship Id="rId343" Type="http://schemas.openxmlformats.org/officeDocument/2006/relationships/image" Target="../media/image5360.png"/><Relationship Id="rId82" Type="http://schemas.openxmlformats.org/officeDocument/2006/relationships/customXml" Target="../ink/ink5286.xml"/><Relationship Id="rId203" Type="http://schemas.openxmlformats.org/officeDocument/2006/relationships/image" Target="../media/image5290.png"/><Relationship Id="rId385" Type="http://schemas.openxmlformats.org/officeDocument/2006/relationships/image" Target="../media/image5381.png"/><Relationship Id="rId245" Type="http://schemas.openxmlformats.org/officeDocument/2006/relationships/image" Target="../media/image5311.png"/><Relationship Id="rId287" Type="http://schemas.openxmlformats.org/officeDocument/2006/relationships/image" Target="../media/image5332.png"/><Relationship Id="rId410" Type="http://schemas.openxmlformats.org/officeDocument/2006/relationships/customXml" Target="../ink/ink5450.xml"/><Relationship Id="rId452" Type="http://schemas.openxmlformats.org/officeDocument/2006/relationships/customXml" Target="../ink/ink5471.xml"/><Relationship Id="rId494" Type="http://schemas.openxmlformats.org/officeDocument/2006/relationships/customXml" Target="../ink/ink5492.xml"/><Relationship Id="rId105" Type="http://schemas.openxmlformats.org/officeDocument/2006/relationships/image" Target="../media/image5241.png"/><Relationship Id="rId147" Type="http://schemas.openxmlformats.org/officeDocument/2006/relationships/image" Target="../media/image5262.png"/><Relationship Id="rId312" Type="http://schemas.openxmlformats.org/officeDocument/2006/relationships/customXml" Target="../ink/ink5401.xml"/><Relationship Id="rId354" Type="http://schemas.openxmlformats.org/officeDocument/2006/relationships/customXml" Target="../ink/ink5422.xml"/><Relationship Id="rId51" Type="http://schemas.openxmlformats.org/officeDocument/2006/relationships/image" Target="../media/image5214.png"/><Relationship Id="rId93" Type="http://schemas.openxmlformats.org/officeDocument/2006/relationships/image" Target="../media/image5235.png"/><Relationship Id="rId189" Type="http://schemas.openxmlformats.org/officeDocument/2006/relationships/image" Target="../media/image5283.png"/><Relationship Id="rId396" Type="http://schemas.openxmlformats.org/officeDocument/2006/relationships/customXml" Target="../ink/ink5443.xml"/><Relationship Id="rId214" Type="http://schemas.openxmlformats.org/officeDocument/2006/relationships/customXml" Target="../ink/ink5352.xml"/><Relationship Id="rId256" Type="http://schemas.openxmlformats.org/officeDocument/2006/relationships/customXml" Target="../ink/ink5373.xml"/><Relationship Id="rId298" Type="http://schemas.openxmlformats.org/officeDocument/2006/relationships/customXml" Target="../ink/ink5394.xml"/><Relationship Id="rId421" Type="http://schemas.openxmlformats.org/officeDocument/2006/relationships/image" Target="../media/image5399.png"/><Relationship Id="rId463" Type="http://schemas.openxmlformats.org/officeDocument/2006/relationships/image" Target="../media/image5420.png"/><Relationship Id="rId116" Type="http://schemas.openxmlformats.org/officeDocument/2006/relationships/customXml" Target="../ink/ink5303.xml"/><Relationship Id="rId158" Type="http://schemas.openxmlformats.org/officeDocument/2006/relationships/customXml" Target="../ink/ink5324.xml"/><Relationship Id="rId323" Type="http://schemas.openxmlformats.org/officeDocument/2006/relationships/image" Target="../media/image5350.png"/><Relationship Id="rId20" Type="http://schemas.openxmlformats.org/officeDocument/2006/relationships/customXml" Target="../ink/ink5255.xml"/><Relationship Id="rId62" Type="http://schemas.openxmlformats.org/officeDocument/2006/relationships/customXml" Target="../ink/ink5276.xml"/><Relationship Id="rId365" Type="http://schemas.openxmlformats.org/officeDocument/2006/relationships/image" Target="../media/image5371.png"/><Relationship Id="rId225" Type="http://schemas.openxmlformats.org/officeDocument/2006/relationships/image" Target="../media/image5301.png"/><Relationship Id="rId267" Type="http://schemas.openxmlformats.org/officeDocument/2006/relationships/image" Target="../media/image5322.png"/><Relationship Id="rId432" Type="http://schemas.openxmlformats.org/officeDocument/2006/relationships/customXml" Target="../ink/ink5461.xml"/><Relationship Id="rId474" Type="http://schemas.openxmlformats.org/officeDocument/2006/relationships/customXml" Target="../ink/ink5482.xml"/><Relationship Id="rId106" Type="http://schemas.openxmlformats.org/officeDocument/2006/relationships/customXml" Target="../ink/ink5298.xml"/><Relationship Id="rId127" Type="http://schemas.openxmlformats.org/officeDocument/2006/relationships/image" Target="../media/image5252.png"/><Relationship Id="rId313" Type="http://schemas.openxmlformats.org/officeDocument/2006/relationships/image" Target="../media/image5345.png"/><Relationship Id="rId495" Type="http://schemas.openxmlformats.org/officeDocument/2006/relationships/image" Target="../media/image5436.png"/><Relationship Id="rId10" Type="http://schemas.openxmlformats.org/officeDocument/2006/relationships/customXml" Target="../ink/ink5250.xml"/><Relationship Id="rId31" Type="http://schemas.openxmlformats.org/officeDocument/2006/relationships/image" Target="../media/image5204.png"/><Relationship Id="rId52" Type="http://schemas.openxmlformats.org/officeDocument/2006/relationships/customXml" Target="../ink/ink5271.xml"/><Relationship Id="rId73" Type="http://schemas.openxmlformats.org/officeDocument/2006/relationships/image" Target="../media/image5225.png"/><Relationship Id="rId94" Type="http://schemas.openxmlformats.org/officeDocument/2006/relationships/customXml" Target="../ink/ink5292.xml"/><Relationship Id="rId148" Type="http://schemas.openxmlformats.org/officeDocument/2006/relationships/customXml" Target="../ink/ink5319.xml"/><Relationship Id="rId169" Type="http://schemas.openxmlformats.org/officeDocument/2006/relationships/image" Target="../media/image5273.png"/><Relationship Id="rId334" Type="http://schemas.openxmlformats.org/officeDocument/2006/relationships/customXml" Target="../ink/ink5412.xml"/><Relationship Id="rId355" Type="http://schemas.openxmlformats.org/officeDocument/2006/relationships/image" Target="../media/image5366.png"/><Relationship Id="rId376" Type="http://schemas.openxmlformats.org/officeDocument/2006/relationships/customXml" Target="../ink/ink5433.xml"/><Relationship Id="rId397" Type="http://schemas.openxmlformats.org/officeDocument/2006/relationships/image" Target="../media/image5387.png"/><Relationship Id="rId4" Type="http://schemas.openxmlformats.org/officeDocument/2006/relationships/customXml" Target="../ink/ink5247.xml"/><Relationship Id="rId180" Type="http://schemas.openxmlformats.org/officeDocument/2006/relationships/customXml" Target="../ink/ink5335.xml"/><Relationship Id="rId215" Type="http://schemas.openxmlformats.org/officeDocument/2006/relationships/image" Target="../media/image5296.png"/><Relationship Id="rId236" Type="http://schemas.openxmlformats.org/officeDocument/2006/relationships/customXml" Target="../ink/ink5363.xml"/><Relationship Id="rId257" Type="http://schemas.openxmlformats.org/officeDocument/2006/relationships/image" Target="../media/image5317.png"/><Relationship Id="rId278" Type="http://schemas.openxmlformats.org/officeDocument/2006/relationships/customXml" Target="../ink/ink5384.xml"/><Relationship Id="rId401" Type="http://schemas.openxmlformats.org/officeDocument/2006/relationships/image" Target="../media/image5389.png"/><Relationship Id="rId422" Type="http://schemas.openxmlformats.org/officeDocument/2006/relationships/customXml" Target="../ink/ink5456.xml"/><Relationship Id="rId443" Type="http://schemas.openxmlformats.org/officeDocument/2006/relationships/image" Target="../media/image5410.png"/><Relationship Id="rId464" Type="http://schemas.openxmlformats.org/officeDocument/2006/relationships/customXml" Target="../ink/ink5477.xml"/><Relationship Id="rId303" Type="http://schemas.openxmlformats.org/officeDocument/2006/relationships/image" Target="../media/image5340.png"/><Relationship Id="rId485" Type="http://schemas.openxmlformats.org/officeDocument/2006/relationships/image" Target="../media/image5431.png"/><Relationship Id="rId42" Type="http://schemas.openxmlformats.org/officeDocument/2006/relationships/customXml" Target="../ink/ink5266.xml"/><Relationship Id="rId84" Type="http://schemas.openxmlformats.org/officeDocument/2006/relationships/customXml" Target="../ink/ink5287.xml"/><Relationship Id="rId138" Type="http://schemas.openxmlformats.org/officeDocument/2006/relationships/customXml" Target="../ink/ink5314.xml"/><Relationship Id="rId345" Type="http://schemas.openxmlformats.org/officeDocument/2006/relationships/image" Target="../media/image5361.png"/><Relationship Id="rId387" Type="http://schemas.openxmlformats.org/officeDocument/2006/relationships/image" Target="../media/image5382.png"/><Relationship Id="rId191" Type="http://schemas.openxmlformats.org/officeDocument/2006/relationships/image" Target="../media/image5284.png"/><Relationship Id="rId205" Type="http://schemas.openxmlformats.org/officeDocument/2006/relationships/image" Target="../media/image5291.png"/><Relationship Id="rId247" Type="http://schemas.openxmlformats.org/officeDocument/2006/relationships/image" Target="../media/image5312.png"/><Relationship Id="rId412" Type="http://schemas.openxmlformats.org/officeDocument/2006/relationships/customXml" Target="../ink/ink5451.xml"/><Relationship Id="rId107" Type="http://schemas.openxmlformats.org/officeDocument/2006/relationships/image" Target="../media/image5242.png"/><Relationship Id="rId289" Type="http://schemas.openxmlformats.org/officeDocument/2006/relationships/image" Target="../media/image5333.png"/><Relationship Id="rId454" Type="http://schemas.openxmlformats.org/officeDocument/2006/relationships/customXml" Target="../ink/ink5472.xml"/><Relationship Id="rId496" Type="http://schemas.openxmlformats.org/officeDocument/2006/relationships/customXml" Target="../ink/ink5493.xml"/><Relationship Id="rId11" Type="http://schemas.openxmlformats.org/officeDocument/2006/relationships/image" Target="../media/image5194.png"/><Relationship Id="rId53" Type="http://schemas.openxmlformats.org/officeDocument/2006/relationships/image" Target="../media/image5215.png"/><Relationship Id="rId149" Type="http://schemas.openxmlformats.org/officeDocument/2006/relationships/image" Target="../media/image5263.png"/><Relationship Id="rId314" Type="http://schemas.openxmlformats.org/officeDocument/2006/relationships/customXml" Target="../ink/ink5402.xml"/><Relationship Id="rId356" Type="http://schemas.openxmlformats.org/officeDocument/2006/relationships/customXml" Target="../ink/ink5423.xml"/><Relationship Id="rId398" Type="http://schemas.openxmlformats.org/officeDocument/2006/relationships/customXml" Target="../ink/ink5444.xml"/><Relationship Id="rId95" Type="http://schemas.openxmlformats.org/officeDocument/2006/relationships/image" Target="../media/image5236.png"/><Relationship Id="rId160" Type="http://schemas.openxmlformats.org/officeDocument/2006/relationships/customXml" Target="../ink/ink5325.xml"/><Relationship Id="rId216" Type="http://schemas.openxmlformats.org/officeDocument/2006/relationships/customXml" Target="../ink/ink5353.xml"/><Relationship Id="rId423" Type="http://schemas.openxmlformats.org/officeDocument/2006/relationships/image" Target="../media/image5400.png"/><Relationship Id="rId258" Type="http://schemas.openxmlformats.org/officeDocument/2006/relationships/customXml" Target="../ink/ink5374.xml"/><Relationship Id="rId465" Type="http://schemas.openxmlformats.org/officeDocument/2006/relationships/image" Target="../media/image5421.png"/><Relationship Id="rId22" Type="http://schemas.openxmlformats.org/officeDocument/2006/relationships/customXml" Target="../ink/ink5256.xml"/><Relationship Id="rId64" Type="http://schemas.openxmlformats.org/officeDocument/2006/relationships/customXml" Target="../ink/ink5277.xml"/><Relationship Id="rId118" Type="http://schemas.openxmlformats.org/officeDocument/2006/relationships/customXml" Target="../ink/ink5304.xml"/><Relationship Id="rId325" Type="http://schemas.openxmlformats.org/officeDocument/2006/relationships/image" Target="../media/image5351.png"/><Relationship Id="rId367" Type="http://schemas.openxmlformats.org/officeDocument/2006/relationships/image" Target="../media/image5372.png"/><Relationship Id="rId171" Type="http://schemas.openxmlformats.org/officeDocument/2006/relationships/image" Target="../media/image5274.png"/><Relationship Id="rId227" Type="http://schemas.openxmlformats.org/officeDocument/2006/relationships/image" Target="../media/image5302.png"/><Relationship Id="rId269" Type="http://schemas.openxmlformats.org/officeDocument/2006/relationships/image" Target="../media/image5323.png"/><Relationship Id="rId434" Type="http://schemas.openxmlformats.org/officeDocument/2006/relationships/customXml" Target="../ink/ink5462.xml"/><Relationship Id="rId476" Type="http://schemas.openxmlformats.org/officeDocument/2006/relationships/customXml" Target="../ink/ink5483.xml"/><Relationship Id="rId33" Type="http://schemas.openxmlformats.org/officeDocument/2006/relationships/image" Target="../media/image5205.png"/><Relationship Id="rId129" Type="http://schemas.openxmlformats.org/officeDocument/2006/relationships/image" Target="../media/image5253.png"/><Relationship Id="rId280" Type="http://schemas.openxmlformats.org/officeDocument/2006/relationships/customXml" Target="../ink/ink5385.xml"/><Relationship Id="rId336" Type="http://schemas.openxmlformats.org/officeDocument/2006/relationships/customXml" Target="../ink/ink5413.xml"/><Relationship Id="rId75" Type="http://schemas.openxmlformats.org/officeDocument/2006/relationships/image" Target="../media/image5226.png"/><Relationship Id="rId140" Type="http://schemas.openxmlformats.org/officeDocument/2006/relationships/customXml" Target="../ink/ink5315.xml"/><Relationship Id="rId182" Type="http://schemas.openxmlformats.org/officeDocument/2006/relationships/customXml" Target="../ink/ink5336.xml"/><Relationship Id="rId378" Type="http://schemas.openxmlformats.org/officeDocument/2006/relationships/customXml" Target="../ink/ink5434.xml"/><Relationship Id="rId403" Type="http://schemas.openxmlformats.org/officeDocument/2006/relationships/image" Target="../media/image5390.png"/><Relationship Id="rId6" Type="http://schemas.openxmlformats.org/officeDocument/2006/relationships/customXml" Target="../ink/ink5248.xml"/><Relationship Id="rId238" Type="http://schemas.openxmlformats.org/officeDocument/2006/relationships/customXml" Target="../ink/ink5364.xml"/><Relationship Id="rId445" Type="http://schemas.openxmlformats.org/officeDocument/2006/relationships/image" Target="../media/image5411.png"/><Relationship Id="rId487" Type="http://schemas.openxmlformats.org/officeDocument/2006/relationships/image" Target="../media/image5432.png"/><Relationship Id="rId291" Type="http://schemas.openxmlformats.org/officeDocument/2006/relationships/image" Target="../media/image5334.png"/><Relationship Id="rId305" Type="http://schemas.openxmlformats.org/officeDocument/2006/relationships/image" Target="../media/image5341.png"/><Relationship Id="rId347" Type="http://schemas.openxmlformats.org/officeDocument/2006/relationships/image" Target="../media/image5362.png"/><Relationship Id="rId44" Type="http://schemas.openxmlformats.org/officeDocument/2006/relationships/customXml" Target="../ink/ink5267.xml"/><Relationship Id="rId86" Type="http://schemas.openxmlformats.org/officeDocument/2006/relationships/customXml" Target="../ink/ink5288.xml"/><Relationship Id="rId151" Type="http://schemas.openxmlformats.org/officeDocument/2006/relationships/image" Target="../media/image5264.png"/><Relationship Id="rId389" Type="http://schemas.openxmlformats.org/officeDocument/2006/relationships/image" Target="../media/image5383.png"/><Relationship Id="rId193" Type="http://schemas.openxmlformats.org/officeDocument/2006/relationships/image" Target="../media/image5285.png"/><Relationship Id="rId207" Type="http://schemas.openxmlformats.org/officeDocument/2006/relationships/image" Target="../media/image5292.png"/><Relationship Id="rId249" Type="http://schemas.openxmlformats.org/officeDocument/2006/relationships/image" Target="../media/image5313.png"/><Relationship Id="rId414" Type="http://schemas.openxmlformats.org/officeDocument/2006/relationships/customXml" Target="../ink/ink5452.xml"/><Relationship Id="rId456" Type="http://schemas.openxmlformats.org/officeDocument/2006/relationships/customXml" Target="../ink/ink5473.xml"/><Relationship Id="rId13" Type="http://schemas.openxmlformats.org/officeDocument/2006/relationships/image" Target="../media/image5195.png"/><Relationship Id="rId109" Type="http://schemas.openxmlformats.org/officeDocument/2006/relationships/image" Target="../media/image5243.png"/><Relationship Id="rId260" Type="http://schemas.openxmlformats.org/officeDocument/2006/relationships/customXml" Target="../ink/ink5375.xml"/><Relationship Id="rId316" Type="http://schemas.openxmlformats.org/officeDocument/2006/relationships/customXml" Target="../ink/ink5403.xml"/><Relationship Id="rId55" Type="http://schemas.openxmlformats.org/officeDocument/2006/relationships/image" Target="../media/image5216.png"/><Relationship Id="rId97" Type="http://schemas.openxmlformats.org/officeDocument/2006/relationships/image" Target="../media/image5237.png"/><Relationship Id="rId120" Type="http://schemas.openxmlformats.org/officeDocument/2006/relationships/customXml" Target="../ink/ink5305.xml"/><Relationship Id="rId358" Type="http://schemas.openxmlformats.org/officeDocument/2006/relationships/customXml" Target="../ink/ink5424.xml"/><Relationship Id="rId162" Type="http://schemas.openxmlformats.org/officeDocument/2006/relationships/customXml" Target="../ink/ink5326.xml"/><Relationship Id="rId218" Type="http://schemas.openxmlformats.org/officeDocument/2006/relationships/customXml" Target="../ink/ink5354.xml"/><Relationship Id="rId425" Type="http://schemas.openxmlformats.org/officeDocument/2006/relationships/image" Target="../media/image5401.png"/><Relationship Id="rId467" Type="http://schemas.openxmlformats.org/officeDocument/2006/relationships/image" Target="../media/image5422.png"/><Relationship Id="rId271" Type="http://schemas.openxmlformats.org/officeDocument/2006/relationships/image" Target="../media/image5324.png"/><Relationship Id="rId24" Type="http://schemas.openxmlformats.org/officeDocument/2006/relationships/customXml" Target="../ink/ink5257.xml"/><Relationship Id="rId66" Type="http://schemas.openxmlformats.org/officeDocument/2006/relationships/customXml" Target="../ink/ink5278.xml"/><Relationship Id="rId131" Type="http://schemas.openxmlformats.org/officeDocument/2006/relationships/image" Target="../media/image5254.png"/><Relationship Id="rId327" Type="http://schemas.openxmlformats.org/officeDocument/2006/relationships/image" Target="../media/image5352.png"/><Relationship Id="rId369" Type="http://schemas.openxmlformats.org/officeDocument/2006/relationships/image" Target="../media/image5373.png"/><Relationship Id="rId173" Type="http://schemas.openxmlformats.org/officeDocument/2006/relationships/image" Target="../media/image5275.png"/><Relationship Id="rId229" Type="http://schemas.openxmlformats.org/officeDocument/2006/relationships/image" Target="../media/image5303.png"/><Relationship Id="rId380" Type="http://schemas.openxmlformats.org/officeDocument/2006/relationships/customXml" Target="../ink/ink5435.xml"/><Relationship Id="rId436" Type="http://schemas.openxmlformats.org/officeDocument/2006/relationships/customXml" Target="../ink/ink5463.xml"/><Relationship Id="rId240" Type="http://schemas.openxmlformats.org/officeDocument/2006/relationships/customXml" Target="../ink/ink5365.xml"/><Relationship Id="rId478" Type="http://schemas.openxmlformats.org/officeDocument/2006/relationships/customXml" Target="../ink/ink5484.xml"/><Relationship Id="rId35" Type="http://schemas.openxmlformats.org/officeDocument/2006/relationships/image" Target="../media/image5206.png"/><Relationship Id="rId77" Type="http://schemas.openxmlformats.org/officeDocument/2006/relationships/image" Target="../media/image5227.png"/><Relationship Id="rId100" Type="http://schemas.openxmlformats.org/officeDocument/2006/relationships/customXml" Target="../ink/ink5295.xml"/><Relationship Id="rId282" Type="http://schemas.openxmlformats.org/officeDocument/2006/relationships/customXml" Target="../ink/ink5386.xml"/><Relationship Id="rId338" Type="http://schemas.openxmlformats.org/officeDocument/2006/relationships/customXml" Target="../ink/ink5414.xml"/><Relationship Id="rId8" Type="http://schemas.openxmlformats.org/officeDocument/2006/relationships/customXml" Target="../ink/ink5249.xml"/><Relationship Id="rId142" Type="http://schemas.openxmlformats.org/officeDocument/2006/relationships/customXml" Target="../ink/ink5316.xml"/><Relationship Id="rId184" Type="http://schemas.openxmlformats.org/officeDocument/2006/relationships/customXml" Target="../ink/ink5337.xml"/><Relationship Id="rId391" Type="http://schemas.openxmlformats.org/officeDocument/2006/relationships/image" Target="../media/image5384.png"/><Relationship Id="rId405" Type="http://schemas.openxmlformats.org/officeDocument/2006/relationships/image" Target="../media/image5391.png"/><Relationship Id="rId447" Type="http://schemas.openxmlformats.org/officeDocument/2006/relationships/image" Target="../media/image5412.png"/><Relationship Id="rId251" Type="http://schemas.openxmlformats.org/officeDocument/2006/relationships/image" Target="../media/image5314.png"/><Relationship Id="rId489" Type="http://schemas.openxmlformats.org/officeDocument/2006/relationships/image" Target="../media/image5433.png"/><Relationship Id="rId46" Type="http://schemas.openxmlformats.org/officeDocument/2006/relationships/customXml" Target="../ink/ink5268.xml"/><Relationship Id="rId293" Type="http://schemas.openxmlformats.org/officeDocument/2006/relationships/image" Target="../media/image5335.png"/><Relationship Id="rId307" Type="http://schemas.openxmlformats.org/officeDocument/2006/relationships/image" Target="../media/image5342.png"/><Relationship Id="rId349" Type="http://schemas.openxmlformats.org/officeDocument/2006/relationships/image" Target="../media/image5363.png"/><Relationship Id="rId88" Type="http://schemas.openxmlformats.org/officeDocument/2006/relationships/customXml" Target="../ink/ink5289.xml"/><Relationship Id="rId111" Type="http://schemas.openxmlformats.org/officeDocument/2006/relationships/image" Target="../media/image5244.png"/><Relationship Id="rId153" Type="http://schemas.openxmlformats.org/officeDocument/2006/relationships/image" Target="../media/image5265.png"/><Relationship Id="rId195" Type="http://schemas.openxmlformats.org/officeDocument/2006/relationships/image" Target="../media/image5286.png"/><Relationship Id="rId209" Type="http://schemas.openxmlformats.org/officeDocument/2006/relationships/image" Target="../media/image5293.png"/><Relationship Id="rId360" Type="http://schemas.openxmlformats.org/officeDocument/2006/relationships/customXml" Target="../ink/ink5425.xml"/><Relationship Id="rId416" Type="http://schemas.openxmlformats.org/officeDocument/2006/relationships/customXml" Target="../ink/ink5453.xml"/><Relationship Id="rId220" Type="http://schemas.openxmlformats.org/officeDocument/2006/relationships/customXml" Target="../ink/ink5355.xml"/><Relationship Id="rId458" Type="http://schemas.openxmlformats.org/officeDocument/2006/relationships/customXml" Target="../ink/ink5474.xml"/><Relationship Id="rId15" Type="http://schemas.openxmlformats.org/officeDocument/2006/relationships/image" Target="../media/image5196.png"/><Relationship Id="rId57" Type="http://schemas.openxmlformats.org/officeDocument/2006/relationships/image" Target="../media/image5217.png"/><Relationship Id="rId262" Type="http://schemas.openxmlformats.org/officeDocument/2006/relationships/customXml" Target="../ink/ink5376.xml"/><Relationship Id="rId318" Type="http://schemas.openxmlformats.org/officeDocument/2006/relationships/customXml" Target="../ink/ink5404.xml"/><Relationship Id="rId99" Type="http://schemas.openxmlformats.org/officeDocument/2006/relationships/image" Target="../media/image5238.png"/><Relationship Id="rId122" Type="http://schemas.openxmlformats.org/officeDocument/2006/relationships/customXml" Target="../ink/ink5306.xml"/><Relationship Id="rId164" Type="http://schemas.openxmlformats.org/officeDocument/2006/relationships/customXml" Target="../ink/ink5327.xml"/><Relationship Id="rId371" Type="http://schemas.openxmlformats.org/officeDocument/2006/relationships/image" Target="../media/image5374.png"/><Relationship Id="rId427" Type="http://schemas.openxmlformats.org/officeDocument/2006/relationships/image" Target="../media/image5402.png"/><Relationship Id="rId469" Type="http://schemas.openxmlformats.org/officeDocument/2006/relationships/image" Target="../media/image5423.png"/><Relationship Id="rId26" Type="http://schemas.openxmlformats.org/officeDocument/2006/relationships/customXml" Target="../ink/ink5258.xml"/><Relationship Id="rId231" Type="http://schemas.openxmlformats.org/officeDocument/2006/relationships/image" Target="../media/image5304.png"/><Relationship Id="rId273" Type="http://schemas.openxmlformats.org/officeDocument/2006/relationships/image" Target="../media/image5325.png"/><Relationship Id="rId329" Type="http://schemas.openxmlformats.org/officeDocument/2006/relationships/image" Target="../media/image5353.png"/><Relationship Id="rId480" Type="http://schemas.openxmlformats.org/officeDocument/2006/relationships/customXml" Target="../ink/ink5485.xml"/><Relationship Id="rId68" Type="http://schemas.openxmlformats.org/officeDocument/2006/relationships/customXml" Target="../ink/ink5279.xml"/><Relationship Id="rId133" Type="http://schemas.openxmlformats.org/officeDocument/2006/relationships/image" Target="../media/image5255.png"/><Relationship Id="rId175" Type="http://schemas.openxmlformats.org/officeDocument/2006/relationships/image" Target="../media/image5276.png"/><Relationship Id="rId340" Type="http://schemas.openxmlformats.org/officeDocument/2006/relationships/customXml" Target="../ink/ink5415.xml"/><Relationship Id="rId200" Type="http://schemas.openxmlformats.org/officeDocument/2006/relationships/customXml" Target="../ink/ink5345.xml"/><Relationship Id="rId382" Type="http://schemas.openxmlformats.org/officeDocument/2006/relationships/customXml" Target="../ink/ink5436.xml"/><Relationship Id="rId438" Type="http://schemas.openxmlformats.org/officeDocument/2006/relationships/customXml" Target="../ink/ink5464.xml"/><Relationship Id="rId242" Type="http://schemas.openxmlformats.org/officeDocument/2006/relationships/customXml" Target="../ink/ink5366.xml"/><Relationship Id="rId284" Type="http://schemas.openxmlformats.org/officeDocument/2006/relationships/customXml" Target="../ink/ink5387.xml"/><Relationship Id="rId491" Type="http://schemas.openxmlformats.org/officeDocument/2006/relationships/image" Target="../media/image5434.png"/><Relationship Id="rId37" Type="http://schemas.openxmlformats.org/officeDocument/2006/relationships/image" Target="../media/image5207.png"/><Relationship Id="rId79" Type="http://schemas.openxmlformats.org/officeDocument/2006/relationships/image" Target="../media/image5228.png"/><Relationship Id="rId102" Type="http://schemas.openxmlformats.org/officeDocument/2006/relationships/customXml" Target="../ink/ink5296.xml"/><Relationship Id="rId144" Type="http://schemas.openxmlformats.org/officeDocument/2006/relationships/customXml" Target="../ink/ink5317.xml"/><Relationship Id="rId90" Type="http://schemas.openxmlformats.org/officeDocument/2006/relationships/customXml" Target="../ink/ink5290.xml"/><Relationship Id="rId186" Type="http://schemas.openxmlformats.org/officeDocument/2006/relationships/customXml" Target="../ink/ink5338.xml"/><Relationship Id="rId351" Type="http://schemas.openxmlformats.org/officeDocument/2006/relationships/image" Target="../media/image5364.png"/><Relationship Id="rId393" Type="http://schemas.openxmlformats.org/officeDocument/2006/relationships/image" Target="../media/image5385.png"/><Relationship Id="rId407" Type="http://schemas.openxmlformats.org/officeDocument/2006/relationships/image" Target="../media/image5392.png"/><Relationship Id="rId449" Type="http://schemas.openxmlformats.org/officeDocument/2006/relationships/image" Target="../media/image5413.png"/><Relationship Id="rId211" Type="http://schemas.openxmlformats.org/officeDocument/2006/relationships/image" Target="../media/image5294.png"/><Relationship Id="rId253" Type="http://schemas.openxmlformats.org/officeDocument/2006/relationships/image" Target="../media/image5315.png"/><Relationship Id="rId295" Type="http://schemas.openxmlformats.org/officeDocument/2006/relationships/image" Target="../media/image5336.png"/><Relationship Id="rId309" Type="http://schemas.openxmlformats.org/officeDocument/2006/relationships/image" Target="../media/image5343.png"/><Relationship Id="rId460" Type="http://schemas.openxmlformats.org/officeDocument/2006/relationships/customXml" Target="../ink/ink5475.xml"/><Relationship Id="rId48" Type="http://schemas.openxmlformats.org/officeDocument/2006/relationships/customXml" Target="../ink/ink5269.xml"/><Relationship Id="rId113" Type="http://schemas.openxmlformats.org/officeDocument/2006/relationships/image" Target="../media/image5245.png"/><Relationship Id="rId320" Type="http://schemas.openxmlformats.org/officeDocument/2006/relationships/customXml" Target="../ink/ink5405.xml"/><Relationship Id="rId155" Type="http://schemas.openxmlformats.org/officeDocument/2006/relationships/image" Target="../media/image5266.png"/><Relationship Id="rId197" Type="http://schemas.openxmlformats.org/officeDocument/2006/relationships/image" Target="../media/image5287.png"/><Relationship Id="rId362" Type="http://schemas.openxmlformats.org/officeDocument/2006/relationships/customXml" Target="../ink/ink5426.xml"/><Relationship Id="rId418" Type="http://schemas.openxmlformats.org/officeDocument/2006/relationships/customXml" Target="../ink/ink5454.xml"/><Relationship Id="rId222" Type="http://schemas.openxmlformats.org/officeDocument/2006/relationships/customXml" Target="../ink/ink5356.xml"/><Relationship Id="rId264" Type="http://schemas.openxmlformats.org/officeDocument/2006/relationships/customXml" Target="../ink/ink5377.xml"/><Relationship Id="rId471" Type="http://schemas.openxmlformats.org/officeDocument/2006/relationships/image" Target="../media/image5424.png"/><Relationship Id="rId17" Type="http://schemas.openxmlformats.org/officeDocument/2006/relationships/image" Target="../media/image5197.png"/><Relationship Id="rId59" Type="http://schemas.openxmlformats.org/officeDocument/2006/relationships/image" Target="../media/image5218.png"/><Relationship Id="rId124" Type="http://schemas.openxmlformats.org/officeDocument/2006/relationships/customXml" Target="../ink/ink5307.xml"/><Relationship Id="rId70" Type="http://schemas.openxmlformats.org/officeDocument/2006/relationships/customXml" Target="../ink/ink5280.xml"/><Relationship Id="rId166" Type="http://schemas.openxmlformats.org/officeDocument/2006/relationships/customXml" Target="../ink/ink5328.xml"/><Relationship Id="rId331" Type="http://schemas.openxmlformats.org/officeDocument/2006/relationships/image" Target="../media/image5354.png"/><Relationship Id="rId373" Type="http://schemas.openxmlformats.org/officeDocument/2006/relationships/image" Target="../media/image5375.png"/><Relationship Id="rId429" Type="http://schemas.openxmlformats.org/officeDocument/2006/relationships/image" Target="../media/image54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305.png"/><Relationship Id="rId440" Type="http://schemas.openxmlformats.org/officeDocument/2006/relationships/customXml" Target="../ink/ink5465.xml"/><Relationship Id="rId28" Type="http://schemas.openxmlformats.org/officeDocument/2006/relationships/customXml" Target="../ink/ink5259.xml"/><Relationship Id="rId275" Type="http://schemas.openxmlformats.org/officeDocument/2006/relationships/image" Target="../media/image5326.png"/><Relationship Id="rId300" Type="http://schemas.openxmlformats.org/officeDocument/2006/relationships/customXml" Target="../ink/ink5395.xml"/><Relationship Id="rId482" Type="http://schemas.openxmlformats.org/officeDocument/2006/relationships/customXml" Target="../ink/ink5486.xml"/><Relationship Id="rId81" Type="http://schemas.openxmlformats.org/officeDocument/2006/relationships/image" Target="../media/image5229.png"/><Relationship Id="rId135" Type="http://schemas.openxmlformats.org/officeDocument/2006/relationships/image" Target="../media/image5256.png"/><Relationship Id="rId177" Type="http://schemas.openxmlformats.org/officeDocument/2006/relationships/image" Target="../media/image5277.png"/><Relationship Id="rId342" Type="http://schemas.openxmlformats.org/officeDocument/2006/relationships/customXml" Target="../ink/ink5416.xml"/><Relationship Id="rId384" Type="http://schemas.openxmlformats.org/officeDocument/2006/relationships/customXml" Target="../ink/ink5437.xml"/><Relationship Id="rId202" Type="http://schemas.openxmlformats.org/officeDocument/2006/relationships/customXml" Target="../ink/ink5346.xml"/><Relationship Id="rId244" Type="http://schemas.openxmlformats.org/officeDocument/2006/relationships/customXml" Target="../ink/ink5367.xml"/><Relationship Id="rId39" Type="http://schemas.openxmlformats.org/officeDocument/2006/relationships/image" Target="../media/image5208.png"/><Relationship Id="rId286" Type="http://schemas.openxmlformats.org/officeDocument/2006/relationships/customXml" Target="../ink/ink5388.xml"/><Relationship Id="rId451" Type="http://schemas.openxmlformats.org/officeDocument/2006/relationships/image" Target="../media/image5414.png"/><Relationship Id="rId493" Type="http://schemas.openxmlformats.org/officeDocument/2006/relationships/image" Target="../media/image5435.png"/><Relationship Id="rId50" Type="http://schemas.openxmlformats.org/officeDocument/2006/relationships/customXml" Target="../ink/ink5270.xml"/><Relationship Id="rId104" Type="http://schemas.openxmlformats.org/officeDocument/2006/relationships/customXml" Target="../ink/ink5297.xml"/><Relationship Id="rId146" Type="http://schemas.openxmlformats.org/officeDocument/2006/relationships/customXml" Target="../ink/ink5318.xml"/><Relationship Id="rId188" Type="http://schemas.openxmlformats.org/officeDocument/2006/relationships/customXml" Target="../ink/ink5339.xml"/><Relationship Id="rId311" Type="http://schemas.openxmlformats.org/officeDocument/2006/relationships/image" Target="../media/image5344.png"/><Relationship Id="rId353" Type="http://schemas.openxmlformats.org/officeDocument/2006/relationships/image" Target="../media/image5365.png"/><Relationship Id="rId395" Type="http://schemas.openxmlformats.org/officeDocument/2006/relationships/image" Target="../media/image5386.png"/><Relationship Id="rId409" Type="http://schemas.openxmlformats.org/officeDocument/2006/relationships/image" Target="../media/image5393.png"/><Relationship Id="rId92" Type="http://schemas.openxmlformats.org/officeDocument/2006/relationships/customXml" Target="../ink/ink5291.xml"/><Relationship Id="rId213" Type="http://schemas.openxmlformats.org/officeDocument/2006/relationships/image" Target="../media/image5295.png"/><Relationship Id="rId420" Type="http://schemas.openxmlformats.org/officeDocument/2006/relationships/customXml" Target="../ink/ink5455.xml"/><Relationship Id="rId255" Type="http://schemas.openxmlformats.org/officeDocument/2006/relationships/image" Target="../media/image5316.png"/><Relationship Id="rId297" Type="http://schemas.openxmlformats.org/officeDocument/2006/relationships/image" Target="../media/image5337.png"/><Relationship Id="rId462" Type="http://schemas.openxmlformats.org/officeDocument/2006/relationships/customXml" Target="../ink/ink5476.xml"/><Relationship Id="rId115" Type="http://schemas.openxmlformats.org/officeDocument/2006/relationships/image" Target="../media/image5246.png"/><Relationship Id="rId157" Type="http://schemas.openxmlformats.org/officeDocument/2006/relationships/image" Target="../media/image5267.png"/><Relationship Id="rId322" Type="http://schemas.openxmlformats.org/officeDocument/2006/relationships/customXml" Target="../ink/ink5406.xml"/><Relationship Id="rId364" Type="http://schemas.openxmlformats.org/officeDocument/2006/relationships/customXml" Target="../ink/ink5427.xml"/><Relationship Id="rId61" Type="http://schemas.openxmlformats.org/officeDocument/2006/relationships/image" Target="../media/image5219.png"/><Relationship Id="rId199" Type="http://schemas.openxmlformats.org/officeDocument/2006/relationships/image" Target="../media/image5288.png"/><Relationship Id="rId19" Type="http://schemas.openxmlformats.org/officeDocument/2006/relationships/image" Target="../media/image5198.png"/><Relationship Id="rId224" Type="http://schemas.openxmlformats.org/officeDocument/2006/relationships/customXml" Target="../ink/ink5357.xml"/><Relationship Id="rId266" Type="http://schemas.openxmlformats.org/officeDocument/2006/relationships/customXml" Target="../ink/ink5378.xml"/><Relationship Id="rId431" Type="http://schemas.openxmlformats.org/officeDocument/2006/relationships/image" Target="../media/image5404.png"/><Relationship Id="rId473" Type="http://schemas.openxmlformats.org/officeDocument/2006/relationships/image" Target="../media/image5425.png"/><Relationship Id="rId30" Type="http://schemas.openxmlformats.org/officeDocument/2006/relationships/customXml" Target="../ink/ink5260.xml"/><Relationship Id="rId126" Type="http://schemas.openxmlformats.org/officeDocument/2006/relationships/customXml" Target="../ink/ink5308.xml"/><Relationship Id="rId168" Type="http://schemas.openxmlformats.org/officeDocument/2006/relationships/customXml" Target="../ink/ink5329.xml"/><Relationship Id="rId333" Type="http://schemas.openxmlformats.org/officeDocument/2006/relationships/image" Target="../media/image5355.png"/><Relationship Id="rId72" Type="http://schemas.openxmlformats.org/officeDocument/2006/relationships/customXml" Target="../ink/ink5281.xml"/><Relationship Id="rId375" Type="http://schemas.openxmlformats.org/officeDocument/2006/relationships/image" Target="../media/image5376.png"/><Relationship Id="rId3" Type="http://schemas.openxmlformats.org/officeDocument/2006/relationships/image" Target="../media/image5190.png"/><Relationship Id="rId235" Type="http://schemas.openxmlformats.org/officeDocument/2006/relationships/image" Target="../media/image5306.png"/><Relationship Id="rId277" Type="http://schemas.openxmlformats.org/officeDocument/2006/relationships/image" Target="../media/image5327.png"/><Relationship Id="rId400" Type="http://schemas.openxmlformats.org/officeDocument/2006/relationships/customXml" Target="../ink/ink5445.xml"/><Relationship Id="rId442" Type="http://schemas.openxmlformats.org/officeDocument/2006/relationships/customXml" Target="../ink/ink5466.xml"/><Relationship Id="rId484" Type="http://schemas.openxmlformats.org/officeDocument/2006/relationships/customXml" Target="../ink/ink5487.xml"/><Relationship Id="rId137" Type="http://schemas.openxmlformats.org/officeDocument/2006/relationships/image" Target="../media/image5257.png"/><Relationship Id="rId302" Type="http://schemas.openxmlformats.org/officeDocument/2006/relationships/customXml" Target="../ink/ink5396.xml"/><Relationship Id="rId344" Type="http://schemas.openxmlformats.org/officeDocument/2006/relationships/customXml" Target="../ink/ink5417.xml"/><Relationship Id="rId41" Type="http://schemas.openxmlformats.org/officeDocument/2006/relationships/image" Target="../media/image5209.png"/><Relationship Id="rId83" Type="http://schemas.openxmlformats.org/officeDocument/2006/relationships/image" Target="../media/image5230.png"/><Relationship Id="rId179" Type="http://schemas.openxmlformats.org/officeDocument/2006/relationships/image" Target="../media/image5278.png"/><Relationship Id="rId386" Type="http://schemas.openxmlformats.org/officeDocument/2006/relationships/customXml" Target="../ink/ink5438.xml"/><Relationship Id="rId190" Type="http://schemas.openxmlformats.org/officeDocument/2006/relationships/customXml" Target="../ink/ink5340.xml"/><Relationship Id="rId204" Type="http://schemas.openxmlformats.org/officeDocument/2006/relationships/customXml" Target="../ink/ink5347.xml"/><Relationship Id="rId246" Type="http://schemas.openxmlformats.org/officeDocument/2006/relationships/customXml" Target="../ink/ink5368.xml"/><Relationship Id="rId288" Type="http://schemas.openxmlformats.org/officeDocument/2006/relationships/customXml" Target="../ink/ink5389.xml"/><Relationship Id="rId411" Type="http://schemas.openxmlformats.org/officeDocument/2006/relationships/image" Target="../media/image5394.png"/><Relationship Id="rId453" Type="http://schemas.openxmlformats.org/officeDocument/2006/relationships/image" Target="../media/image5415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06.xml"/><Relationship Id="rId21" Type="http://schemas.openxmlformats.org/officeDocument/2006/relationships/image" Target="../media/image5447.png"/><Relationship Id="rId42" Type="http://schemas.openxmlformats.org/officeDocument/2006/relationships/customXml" Target="../ink/ink5514.xml"/><Relationship Id="rId47" Type="http://schemas.openxmlformats.org/officeDocument/2006/relationships/image" Target="../media/image5460.png"/><Relationship Id="rId63" Type="http://schemas.openxmlformats.org/officeDocument/2006/relationships/image" Target="../media/image5468.png"/><Relationship Id="rId68" Type="http://schemas.openxmlformats.org/officeDocument/2006/relationships/customXml" Target="../ink/ink5527.xml"/><Relationship Id="rId84" Type="http://schemas.openxmlformats.org/officeDocument/2006/relationships/customXml" Target="../ink/ink5535.xml"/><Relationship Id="rId89" Type="http://schemas.openxmlformats.org/officeDocument/2006/relationships/image" Target="../media/image5481.png"/><Relationship Id="rId16" Type="http://schemas.openxmlformats.org/officeDocument/2006/relationships/customXml" Target="../ink/ink5501.xml"/><Relationship Id="rId11" Type="http://schemas.openxmlformats.org/officeDocument/2006/relationships/image" Target="../media/image5442.png"/><Relationship Id="rId32" Type="http://schemas.openxmlformats.org/officeDocument/2006/relationships/customXml" Target="../ink/ink5509.xml"/><Relationship Id="rId37" Type="http://schemas.openxmlformats.org/officeDocument/2006/relationships/image" Target="../media/image5455.png"/><Relationship Id="rId53" Type="http://schemas.openxmlformats.org/officeDocument/2006/relationships/image" Target="../media/image5463.png"/><Relationship Id="rId58" Type="http://schemas.openxmlformats.org/officeDocument/2006/relationships/customXml" Target="../ink/ink5522.xml"/><Relationship Id="rId74" Type="http://schemas.openxmlformats.org/officeDocument/2006/relationships/customXml" Target="../ink/ink5530.xml"/><Relationship Id="rId79" Type="http://schemas.openxmlformats.org/officeDocument/2006/relationships/image" Target="../media/image5476.png"/><Relationship Id="rId5" Type="http://schemas.openxmlformats.org/officeDocument/2006/relationships/image" Target="../media/image5439.png"/><Relationship Id="rId90" Type="http://schemas.openxmlformats.org/officeDocument/2006/relationships/customXml" Target="../ink/ink5538.xml"/><Relationship Id="rId95" Type="http://schemas.openxmlformats.org/officeDocument/2006/relationships/image" Target="../media/image5484.png"/><Relationship Id="rId22" Type="http://schemas.openxmlformats.org/officeDocument/2006/relationships/customXml" Target="../ink/ink5504.xml"/><Relationship Id="rId27" Type="http://schemas.openxmlformats.org/officeDocument/2006/relationships/image" Target="../media/image5450.png"/><Relationship Id="rId43" Type="http://schemas.openxmlformats.org/officeDocument/2006/relationships/image" Target="../media/image5458.png"/><Relationship Id="rId48" Type="http://schemas.openxmlformats.org/officeDocument/2006/relationships/customXml" Target="../ink/ink5517.xml"/><Relationship Id="rId64" Type="http://schemas.openxmlformats.org/officeDocument/2006/relationships/customXml" Target="../ink/ink5525.xml"/><Relationship Id="rId69" Type="http://schemas.openxmlformats.org/officeDocument/2006/relationships/image" Target="../media/image5471.png"/><Relationship Id="rId80" Type="http://schemas.openxmlformats.org/officeDocument/2006/relationships/customXml" Target="../ink/ink5533.xml"/><Relationship Id="rId85" Type="http://schemas.openxmlformats.org/officeDocument/2006/relationships/image" Target="../media/image5479.png"/><Relationship Id="rId12" Type="http://schemas.openxmlformats.org/officeDocument/2006/relationships/customXml" Target="../ink/ink5499.xml"/><Relationship Id="rId17" Type="http://schemas.openxmlformats.org/officeDocument/2006/relationships/image" Target="../media/image5445.png"/><Relationship Id="rId25" Type="http://schemas.openxmlformats.org/officeDocument/2006/relationships/image" Target="../media/image5449.png"/><Relationship Id="rId33" Type="http://schemas.openxmlformats.org/officeDocument/2006/relationships/image" Target="../media/image5453.png"/><Relationship Id="rId38" Type="http://schemas.openxmlformats.org/officeDocument/2006/relationships/customXml" Target="../ink/ink5512.xml"/><Relationship Id="rId46" Type="http://schemas.openxmlformats.org/officeDocument/2006/relationships/customXml" Target="../ink/ink5516.xml"/><Relationship Id="rId59" Type="http://schemas.openxmlformats.org/officeDocument/2006/relationships/image" Target="../media/image5466.png"/><Relationship Id="rId67" Type="http://schemas.openxmlformats.org/officeDocument/2006/relationships/image" Target="../media/image5470.png"/><Relationship Id="rId20" Type="http://schemas.openxmlformats.org/officeDocument/2006/relationships/customXml" Target="../ink/ink5503.xml"/><Relationship Id="rId41" Type="http://schemas.openxmlformats.org/officeDocument/2006/relationships/image" Target="../media/image5457.png"/><Relationship Id="rId54" Type="http://schemas.openxmlformats.org/officeDocument/2006/relationships/customXml" Target="../ink/ink5520.xml"/><Relationship Id="rId62" Type="http://schemas.openxmlformats.org/officeDocument/2006/relationships/customXml" Target="../ink/ink5524.xml"/><Relationship Id="rId70" Type="http://schemas.openxmlformats.org/officeDocument/2006/relationships/customXml" Target="../ink/ink5528.xml"/><Relationship Id="rId75" Type="http://schemas.openxmlformats.org/officeDocument/2006/relationships/image" Target="../media/image5474.png"/><Relationship Id="rId83" Type="http://schemas.openxmlformats.org/officeDocument/2006/relationships/image" Target="../media/image5478.png"/><Relationship Id="rId88" Type="http://schemas.openxmlformats.org/officeDocument/2006/relationships/customXml" Target="../ink/ink5537.xml"/><Relationship Id="rId91" Type="http://schemas.openxmlformats.org/officeDocument/2006/relationships/image" Target="../media/image5482.png"/><Relationship Id="rId96" Type="http://schemas.openxmlformats.org/officeDocument/2006/relationships/customXml" Target="../ink/ink55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96.xml"/><Relationship Id="rId15" Type="http://schemas.openxmlformats.org/officeDocument/2006/relationships/image" Target="../media/image5444.png"/><Relationship Id="rId23" Type="http://schemas.openxmlformats.org/officeDocument/2006/relationships/image" Target="../media/image5448.png"/><Relationship Id="rId28" Type="http://schemas.openxmlformats.org/officeDocument/2006/relationships/customXml" Target="../ink/ink5507.xml"/><Relationship Id="rId36" Type="http://schemas.openxmlformats.org/officeDocument/2006/relationships/customXml" Target="../ink/ink5511.xml"/><Relationship Id="rId49" Type="http://schemas.openxmlformats.org/officeDocument/2006/relationships/image" Target="../media/image5461.png"/><Relationship Id="rId57" Type="http://schemas.openxmlformats.org/officeDocument/2006/relationships/image" Target="../media/image5465.png"/><Relationship Id="rId10" Type="http://schemas.openxmlformats.org/officeDocument/2006/relationships/customXml" Target="../ink/ink5498.xml"/><Relationship Id="rId31" Type="http://schemas.openxmlformats.org/officeDocument/2006/relationships/image" Target="../media/image5452.png"/><Relationship Id="rId44" Type="http://schemas.openxmlformats.org/officeDocument/2006/relationships/customXml" Target="../ink/ink5515.xml"/><Relationship Id="rId52" Type="http://schemas.openxmlformats.org/officeDocument/2006/relationships/customXml" Target="../ink/ink5519.xml"/><Relationship Id="rId60" Type="http://schemas.openxmlformats.org/officeDocument/2006/relationships/customXml" Target="../ink/ink5523.xml"/><Relationship Id="rId65" Type="http://schemas.openxmlformats.org/officeDocument/2006/relationships/image" Target="../media/image5469.png"/><Relationship Id="rId73" Type="http://schemas.openxmlformats.org/officeDocument/2006/relationships/image" Target="../media/image5473.png"/><Relationship Id="rId78" Type="http://schemas.openxmlformats.org/officeDocument/2006/relationships/customXml" Target="../ink/ink5532.xml"/><Relationship Id="rId81" Type="http://schemas.openxmlformats.org/officeDocument/2006/relationships/image" Target="../media/image5477.png"/><Relationship Id="rId86" Type="http://schemas.openxmlformats.org/officeDocument/2006/relationships/customXml" Target="../ink/ink5536.xml"/><Relationship Id="rId94" Type="http://schemas.openxmlformats.org/officeDocument/2006/relationships/customXml" Target="../ink/ink5540.xml"/><Relationship Id="rId99" Type="http://schemas.openxmlformats.org/officeDocument/2006/relationships/image" Target="../media/image5486.png"/><Relationship Id="rId101" Type="http://schemas.openxmlformats.org/officeDocument/2006/relationships/image" Target="../media/image5487.png"/><Relationship Id="rId4" Type="http://schemas.openxmlformats.org/officeDocument/2006/relationships/customXml" Target="../ink/ink5495.xml"/><Relationship Id="rId9" Type="http://schemas.openxmlformats.org/officeDocument/2006/relationships/image" Target="../media/image5441.png"/><Relationship Id="rId13" Type="http://schemas.openxmlformats.org/officeDocument/2006/relationships/image" Target="../media/image5443.png"/><Relationship Id="rId18" Type="http://schemas.openxmlformats.org/officeDocument/2006/relationships/customXml" Target="../ink/ink5502.xml"/><Relationship Id="rId39" Type="http://schemas.openxmlformats.org/officeDocument/2006/relationships/image" Target="../media/image5456.png"/><Relationship Id="rId34" Type="http://schemas.openxmlformats.org/officeDocument/2006/relationships/customXml" Target="../ink/ink5510.xml"/><Relationship Id="rId50" Type="http://schemas.openxmlformats.org/officeDocument/2006/relationships/customXml" Target="../ink/ink5518.xml"/><Relationship Id="rId55" Type="http://schemas.openxmlformats.org/officeDocument/2006/relationships/image" Target="../media/image5464.png"/><Relationship Id="rId76" Type="http://schemas.openxmlformats.org/officeDocument/2006/relationships/customXml" Target="../ink/ink5531.xml"/><Relationship Id="rId97" Type="http://schemas.openxmlformats.org/officeDocument/2006/relationships/image" Target="../media/image5485.png"/><Relationship Id="rId7" Type="http://schemas.openxmlformats.org/officeDocument/2006/relationships/image" Target="../media/image5440.png"/><Relationship Id="rId71" Type="http://schemas.openxmlformats.org/officeDocument/2006/relationships/image" Target="../media/image5472.png"/><Relationship Id="rId92" Type="http://schemas.openxmlformats.org/officeDocument/2006/relationships/customXml" Target="../ink/ink5539.xml"/><Relationship Id="rId2" Type="http://schemas.openxmlformats.org/officeDocument/2006/relationships/customXml" Target="../ink/ink5494.xml"/><Relationship Id="rId29" Type="http://schemas.openxmlformats.org/officeDocument/2006/relationships/image" Target="../media/image5451.png"/><Relationship Id="rId24" Type="http://schemas.openxmlformats.org/officeDocument/2006/relationships/customXml" Target="../ink/ink5505.xml"/><Relationship Id="rId40" Type="http://schemas.openxmlformats.org/officeDocument/2006/relationships/customXml" Target="../ink/ink5513.xml"/><Relationship Id="rId45" Type="http://schemas.openxmlformats.org/officeDocument/2006/relationships/image" Target="../media/image5459.png"/><Relationship Id="rId66" Type="http://schemas.openxmlformats.org/officeDocument/2006/relationships/customXml" Target="../ink/ink5526.xml"/><Relationship Id="rId87" Type="http://schemas.openxmlformats.org/officeDocument/2006/relationships/image" Target="../media/image5480.png"/><Relationship Id="rId61" Type="http://schemas.openxmlformats.org/officeDocument/2006/relationships/image" Target="../media/image5467.png"/><Relationship Id="rId82" Type="http://schemas.openxmlformats.org/officeDocument/2006/relationships/customXml" Target="../ink/ink5534.xml"/><Relationship Id="rId19" Type="http://schemas.openxmlformats.org/officeDocument/2006/relationships/image" Target="../media/image5446.png"/><Relationship Id="rId14" Type="http://schemas.openxmlformats.org/officeDocument/2006/relationships/customXml" Target="../ink/ink5500.xml"/><Relationship Id="rId30" Type="http://schemas.openxmlformats.org/officeDocument/2006/relationships/customXml" Target="../ink/ink5508.xml"/><Relationship Id="rId35" Type="http://schemas.openxmlformats.org/officeDocument/2006/relationships/image" Target="../media/image5454.png"/><Relationship Id="rId56" Type="http://schemas.openxmlformats.org/officeDocument/2006/relationships/customXml" Target="../ink/ink5521.xml"/><Relationship Id="rId77" Type="http://schemas.openxmlformats.org/officeDocument/2006/relationships/image" Target="../media/image5475.png"/><Relationship Id="rId100" Type="http://schemas.openxmlformats.org/officeDocument/2006/relationships/customXml" Target="../ink/ink5543.xml"/><Relationship Id="rId8" Type="http://schemas.openxmlformats.org/officeDocument/2006/relationships/customXml" Target="../ink/ink5497.xml"/><Relationship Id="rId51" Type="http://schemas.openxmlformats.org/officeDocument/2006/relationships/image" Target="../media/image5462.png"/><Relationship Id="rId72" Type="http://schemas.openxmlformats.org/officeDocument/2006/relationships/customXml" Target="../ink/ink5529.xml"/><Relationship Id="rId93" Type="http://schemas.openxmlformats.org/officeDocument/2006/relationships/image" Target="../media/image5483.png"/><Relationship Id="rId98" Type="http://schemas.openxmlformats.org/officeDocument/2006/relationships/customXml" Target="../ink/ink5542.xml"/><Relationship Id="rId3" Type="http://schemas.openxmlformats.org/officeDocument/2006/relationships/image" Target="../media/image5438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9.png"/><Relationship Id="rId671" Type="http://schemas.openxmlformats.org/officeDocument/2006/relationships/image" Target="../media/image855.png"/><Relationship Id="rId21" Type="http://schemas.openxmlformats.org/officeDocument/2006/relationships/image" Target="../media/image531.png"/><Relationship Id="rId324" Type="http://schemas.openxmlformats.org/officeDocument/2006/relationships/customXml" Target="../ink/ink685.xml"/><Relationship Id="rId531" Type="http://schemas.openxmlformats.org/officeDocument/2006/relationships/image" Target="../media/image785.png"/><Relationship Id="rId629" Type="http://schemas.openxmlformats.org/officeDocument/2006/relationships/image" Target="../media/image834.png"/><Relationship Id="rId170" Type="http://schemas.openxmlformats.org/officeDocument/2006/relationships/customXml" Target="../ink/ink608.xml"/><Relationship Id="rId268" Type="http://schemas.openxmlformats.org/officeDocument/2006/relationships/customXml" Target="../ink/ink657.xml"/><Relationship Id="rId475" Type="http://schemas.openxmlformats.org/officeDocument/2006/relationships/image" Target="../media/image757.png"/><Relationship Id="rId682" Type="http://schemas.openxmlformats.org/officeDocument/2006/relationships/customXml" Target="../ink/ink864.xml"/><Relationship Id="rId32" Type="http://schemas.openxmlformats.org/officeDocument/2006/relationships/customXml" Target="../ink/ink538.xml"/><Relationship Id="rId128" Type="http://schemas.openxmlformats.org/officeDocument/2006/relationships/customXml" Target="../ink/ink586.xml"/><Relationship Id="rId335" Type="http://schemas.openxmlformats.org/officeDocument/2006/relationships/image" Target="../media/image687.png"/><Relationship Id="rId542" Type="http://schemas.openxmlformats.org/officeDocument/2006/relationships/customXml" Target="../ink/ink794.xml"/><Relationship Id="rId181" Type="http://schemas.openxmlformats.org/officeDocument/2006/relationships/image" Target="../media/image610.png"/><Relationship Id="rId402" Type="http://schemas.openxmlformats.org/officeDocument/2006/relationships/customXml" Target="../ink/ink724.xml"/><Relationship Id="rId279" Type="http://schemas.openxmlformats.org/officeDocument/2006/relationships/image" Target="../media/image659.png"/><Relationship Id="rId486" Type="http://schemas.openxmlformats.org/officeDocument/2006/relationships/customXml" Target="../ink/ink766.xml"/><Relationship Id="rId693" Type="http://schemas.openxmlformats.org/officeDocument/2006/relationships/image" Target="../media/image866.png"/><Relationship Id="rId43" Type="http://schemas.openxmlformats.org/officeDocument/2006/relationships/image" Target="../media/image542.png"/><Relationship Id="rId139" Type="http://schemas.openxmlformats.org/officeDocument/2006/relationships/image" Target="../media/image590.png"/><Relationship Id="rId346" Type="http://schemas.openxmlformats.org/officeDocument/2006/relationships/customXml" Target="../ink/ink696.xml"/><Relationship Id="rId553" Type="http://schemas.openxmlformats.org/officeDocument/2006/relationships/image" Target="../media/image796.png"/><Relationship Id="rId192" Type="http://schemas.openxmlformats.org/officeDocument/2006/relationships/customXml" Target="../ink/ink619.xml"/><Relationship Id="rId206" Type="http://schemas.openxmlformats.org/officeDocument/2006/relationships/customXml" Target="../ink/ink626.xml"/><Relationship Id="rId413" Type="http://schemas.openxmlformats.org/officeDocument/2006/relationships/image" Target="../media/image726.png"/><Relationship Id="rId497" Type="http://schemas.openxmlformats.org/officeDocument/2006/relationships/image" Target="../media/image768.png"/><Relationship Id="rId620" Type="http://schemas.openxmlformats.org/officeDocument/2006/relationships/customXml" Target="../ink/ink833.xml"/><Relationship Id="rId357" Type="http://schemas.openxmlformats.org/officeDocument/2006/relationships/image" Target="../media/image698.png"/><Relationship Id="rId54" Type="http://schemas.openxmlformats.org/officeDocument/2006/relationships/customXml" Target="../ink/ink549.xml"/><Relationship Id="rId217" Type="http://schemas.openxmlformats.org/officeDocument/2006/relationships/image" Target="../media/image628.png"/><Relationship Id="rId564" Type="http://schemas.openxmlformats.org/officeDocument/2006/relationships/customXml" Target="../ink/ink805.xml"/><Relationship Id="rId424" Type="http://schemas.openxmlformats.org/officeDocument/2006/relationships/customXml" Target="../ink/ink735.xml"/><Relationship Id="rId631" Type="http://schemas.openxmlformats.org/officeDocument/2006/relationships/image" Target="../media/image835.png"/><Relationship Id="rId270" Type="http://schemas.openxmlformats.org/officeDocument/2006/relationships/customXml" Target="../ink/ink658.xml"/><Relationship Id="rId65" Type="http://schemas.openxmlformats.org/officeDocument/2006/relationships/image" Target="../media/image553.png"/><Relationship Id="rId130" Type="http://schemas.openxmlformats.org/officeDocument/2006/relationships/customXml" Target="../ink/ink587.xml"/><Relationship Id="rId368" Type="http://schemas.openxmlformats.org/officeDocument/2006/relationships/customXml" Target="../ink/ink707.xml"/><Relationship Id="rId575" Type="http://schemas.openxmlformats.org/officeDocument/2006/relationships/image" Target="../media/image807.png"/><Relationship Id="rId228" Type="http://schemas.openxmlformats.org/officeDocument/2006/relationships/customXml" Target="../ink/ink637.xml"/><Relationship Id="rId435" Type="http://schemas.openxmlformats.org/officeDocument/2006/relationships/image" Target="../media/image737.png"/><Relationship Id="rId642" Type="http://schemas.openxmlformats.org/officeDocument/2006/relationships/customXml" Target="../ink/ink844.xml"/><Relationship Id="rId281" Type="http://schemas.openxmlformats.org/officeDocument/2006/relationships/image" Target="../media/image660.png"/><Relationship Id="rId502" Type="http://schemas.openxmlformats.org/officeDocument/2006/relationships/customXml" Target="../ink/ink774.xml"/><Relationship Id="rId76" Type="http://schemas.openxmlformats.org/officeDocument/2006/relationships/customXml" Target="../ink/ink560.xml"/><Relationship Id="rId141" Type="http://schemas.openxmlformats.org/officeDocument/2006/relationships/image" Target="../media/image591.png"/><Relationship Id="rId379" Type="http://schemas.openxmlformats.org/officeDocument/2006/relationships/image" Target="../media/image709.png"/><Relationship Id="rId586" Type="http://schemas.openxmlformats.org/officeDocument/2006/relationships/customXml" Target="../ink/ink816.xml"/><Relationship Id="rId7" Type="http://schemas.openxmlformats.org/officeDocument/2006/relationships/image" Target="../media/image524.png"/><Relationship Id="rId239" Type="http://schemas.openxmlformats.org/officeDocument/2006/relationships/image" Target="../media/image639.png"/><Relationship Id="rId446" Type="http://schemas.openxmlformats.org/officeDocument/2006/relationships/customXml" Target="../ink/ink746.xml"/><Relationship Id="rId653" Type="http://schemas.openxmlformats.org/officeDocument/2006/relationships/image" Target="../media/image846.png"/><Relationship Id="rId292" Type="http://schemas.openxmlformats.org/officeDocument/2006/relationships/customXml" Target="../ink/ink669.xml"/><Relationship Id="rId306" Type="http://schemas.openxmlformats.org/officeDocument/2006/relationships/customXml" Target="../ink/ink676.xml"/><Relationship Id="rId87" Type="http://schemas.openxmlformats.org/officeDocument/2006/relationships/image" Target="../media/image564.png"/><Relationship Id="rId513" Type="http://schemas.openxmlformats.org/officeDocument/2006/relationships/image" Target="../media/image776.png"/><Relationship Id="rId597" Type="http://schemas.openxmlformats.org/officeDocument/2006/relationships/image" Target="../media/image818.png"/><Relationship Id="rId152" Type="http://schemas.openxmlformats.org/officeDocument/2006/relationships/image" Target="../media/image596.png"/><Relationship Id="rId457" Type="http://schemas.openxmlformats.org/officeDocument/2006/relationships/image" Target="../media/image748.png"/><Relationship Id="rId664" Type="http://schemas.openxmlformats.org/officeDocument/2006/relationships/customXml" Target="../ink/ink855.xml"/><Relationship Id="rId14" Type="http://schemas.openxmlformats.org/officeDocument/2006/relationships/customXml" Target="../ink/ink529.xml"/><Relationship Id="rId317" Type="http://schemas.openxmlformats.org/officeDocument/2006/relationships/image" Target="../media/image678.png"/><Relationship Id="rId524" Type="http://schemas.openxmlformats.org/officeDocument/2006/relationships/customXml" Target="../ink/ink785.xml"/><Relationship Id="rId98" Type="http://schemas.openxmlformats.org/officeDocument/2006/relationships/customXml" Target="../ink/ink571.xml"/><Relationship Id="rId163" Type="http://schemas.openxmlformats.org/officeDocument/2006/relationships/image" Target="../media/image601.png"/><Relationship Id="rId370" Type="http://schemas.openxmlformats.org/officeDocument/2006/relationships/customXml" Target="../ink/ink708.xml"/><Relationship Id="rId230" Type="http://schemas.openxmlformats.org/officeDocument/2006/relationships/customXml" Target="../ink/ink638.xml"/><Relationship Id="rId468" Type="http://schemas.openxmlformats.org/officeDocument/2006/relationships/customXml" Target="../ink/ink757.xml"/><Relationship Id="rId675" Type="http://schemas.openxmlformats.org/officeDocument/2006/relationships/image" Target="../media/image857.png"/><Relationship Id="rId25" Type="http://schemas.openxmlformats.org/officeDocument/2006/relationships/image" Target="../media/image533.png"/><Relationship Id="rId328" Type="http://schemas.openxmlformats.org/officeDocument/2006/relationships/customXml" Target="../ink/ink687.xml"/><Relationship Id="rId535" Type="http://schemas.openxmlformats.org/officeDocument/2006/relationships/image" Target="../media/image787.png"/><Relationship Id="rId174" Type="http://schemas.openxmlformats.org/officeDocument/2006/relationships/customXml" Target="../ink/ink610.xml"/><Relationship Id="rId381" Type="http://schemas.openxmlformats.org/officeDocument/2006/relationships/image" Target="../media/image710.png"/><Relationship Id="rId602" Type="http://schemas.openxmlformats.org/officeDocument/2006/relationships/customXml" Target="../ink/ink824.xml"/><Relationship Id="rId241" Type="http://schemas.openxmlformats.org/officeDocument/2006/relationships/image" Target="../media/image640.png"/><Relationship Id="rId479" Type="http://schemas.openxmlformats.org/officeDocument/2006/relationships/image" Target="../media/image759.png"/><Relationship Id="rId686" Type="http://schemas.openxmlformats.org/officeDocument/2006/relationships/customXml" Target="../ink/ink866.xml"/><Relationship Id="rId36" Type="http://schemas.openxmlformats.org/officeDocument/2006/relationships/customXml" Target="../ink/ink540.xml"/><Relationship Id="rId339" Type="http://schemas.openxmlformats.org/officeDocument/2006/relationships/image" Target="../media/image689.png"/><Relationship Id="rId546" Type="http://schemas.openxmlformats.org/officeDocument/2006/relationships/customXml" Target="../ink/ink796.xml"/><Relationship Id="rId101" Type="http://schemas.openxmlformats.org/officeDocument/2006/relationships/image" Target="../media/image571.png"/><Relationship Id="rId185" Type="http://schemas.openxmlformats.org/officeDocument/2006/relationships/image" Target="../media/image612.png"/><Relationship Id="rId406" Type="http://schemas.openxmlformats.org/officeDocument/2006/relationships/customXml" Target="../ink/ink726.xml"/><Relationship Id="rId392" Type="http://schemas.openxmlformats.org/officeDocument/2006/relationships/customXml" Target="../ink/ink719.xml"/><Relationship Id="rId613" Type="http://schemas.openxmlformats.org/officeDocument/2006/relationships/image" Target="../media/image826.png"/><Relationship Id="rId697" Type="http://schemas.openxmlformats.org/officeDocument/2006/relationships/image" Target="../media/image868.png"/><Relationship Id="rId252" Type="http://schemas.openxmlformats.org/officeDocument/2006/relationships/customXml" Target="../ink/ink649.xml"/><Relationship Id="rId47" Type="http://schemas.openxmlformats.org/officeDocument/2006/relationships/image" Target="../media/image544.png"/><Relationship Id="rId112" Type="http://schemas.openxmlformats.org/officeDocument/2006/relationships/customXml" Target="../ink/ink578.xml"/><Relationship Id="rId557" Type="http://schemas.openxmlformats.org/officeDocument/2006/relationships/image" Target="../media/image798.png"/><Relationship Id="rId196" Type="http://schemas.openxmlformats.org/officeDocument/2006/relationships/customXml" Target="../ink/ink621.xml"/><Relationship Id="rId417" Type="http://schemas.openxmlformats.org/officeDocument/2006/relationships/image" Target="../media/image728.png"/><Relationship Id="rId624" Type="http://schemas.openxmlformats.org/officeDocument/2006/relationships/customXml" Target="../ink/ink835.xml"/><Relationship Id="rId263" Type="http://schemas.openxmlformats.org/officeDocument/2006/relationships/image" Target="../media/image651.png"/><Relationship Id="rId470" Type="http://schemas.openxmlformats.org/officeDocument/2006/relationships/customXml" Target="../ink/ink758.xml"/><Relationship Id="rId58" Type="http://schemas.openxmlformats.org/officeDocument/2006/relationships/customXml" Target="../ink/ink551.xml"/><Relationship Id="rId123" Type="http://schemas.openxmlformats.org/officeDocument/2006/relationships/image" Target="../media/image582.png"/><Relationship Id="rId330" Type="http://schemas.openxmlformats.org/officeDocument/2006/relationships/customXml" Target="../ink/ink688.xml"/><Relationship Id="rId568" Type="http://schemas.openxmlformats.org/officeDocument/2006/relationships/customXml" Target="../ink/ink807.xml"/><Relationship Id="rId428" Type="http://schemas.openxmlformats.org/officeDocument/2006/relationships/customXml" Target="../ink/ink737.xml"/><Relationship Id="rId635" Type="http://schemas.openxmlformats.org/officeDocument/2006/relationships/image" Target="../media/image837.png"/><Relationship Id="rId274" Type="http://schemas.openxmlformats.org/officeDocument/2006/relationships/customXml" Target="../ink/ink660.xml"/><Relationship Id="rId481" Type="http://schemas.openxmlformats.org/officeDocument/2006/relationships/image" Target="../media/image760.png"/><Relationship Id="rId702" Type="http://schemas.openxmlformats.org/officeDocument/2006/relationships/customXml" Target="../ink/ink874.xml"/><Relationship Id="rId69" Type="http://schemas.openxmlformats.org/officeDocument/2006/relationships/image" Target="../media/image555.png"/><Relationship Id="rId134" Type="http://schemas.openxmlformats.org/officeDocument/2006/relationships/customXml" Target="../ink/ink589.xml"/><Relationship Id="rId579" Type="http://schemas.openxmlformats.org/officeDocument/2006/relationships/image" Target="../media/image809.png"/><Relationship Id="rId341" Type="http://schemas.openxmlformats.org/officeDocument/2006/relationships/image" Target="../media/image690.png"/><Relationship Id="rId439" Type="http://schemas.openxmlformats.org/officeDocument/2006/relationships/image" Target="../media/image739.png"/><Relationship Id="rId646" Type="http://schemas.openxmlformats.org/officeDocument/2006/relationships/customXml" Target="../ink/ink846.xml"/><Relationship Id="rId201" Type="http://schemas.openxmlformats.org/officeDocument/2006/relationships/image" Target="../media/image620.png"/><Relationship Id="rId285" Type="http://schemas.openxmlformats.org/officeDocument/2006/relationships/image" Target="../media/image662.png"/><Relationship Id="rId506" Type="http://schemas.openxmlformats.org/officeDocument/2006/relationships/customXml" Target="../ink/ink776.xml"/><Relationship Id="rId492" Type="http://schemas.openxmlformats.org/officeDocument/2006/relationships/customXml" Target="../ink/ink769.xml"/><Relationship Id="rId145" Type="http://schemas.openxmlformats.org/officeDocument/2006/relationships/customXml" Target="../ink/ink595.xml"/><Relationship Id="rId352" Type="http://schemas.openxmlformats.org/officeDocument/2006/relationships/customXml" Target="../ink/ink699.xml"/><Relationship Id="rId212" Type="http://schemas.openxmlformats.org/officeDocument/2006/relationships/customXml" Target="../ink/ink629.xml"/><Relationship Id="rId657" Type="http://schemas.openxmlformats.org/officeDocument/2006/relationships/image" Target="../media/image848.png"/><Relationship Id="rId296" Type="http://schemas.openxmlformats.org/officeDocument/2006/relationships/customXml" Target="../ink/ink671.xml"/><Relationship Id="rId517" Type="http://schemas.openxmlformats.org/officeDocument/2006/relationships/image" Target="../media/image778.png"/><Relationship Id="rId60" Type="http://schemas.openxmlformats.org/officeDocument/2006/relationships/customXml" Target="../ink/ink552.xml"/><Relationship Id="rId156" Type="http://schemas.openxmlformats.org/officeDocument/2006/relationships/customXml" Target="../ink/ink601.xml"/><Relationship Id="rId363" Type="http://schemas.openxmlformats.org/officeDocument/2006/relationships/image" Target="../media/image701.png"/><Relationship Id="rId570" Type="http://schemas.openxmlformats.org/officeDocument/2006/relationships/customXml" Target="../ink/ink808.xml"/><Relationship Id="rId223" Type="http://schemas.openxmlformats.org/officeDocument/2006/relationships/image" Target="../media/image631.png"/><Relationship Id="rId430" Type="http://schemas.openxmlformats.org/officeDocument/2006/relationships/customXml" Target="../ink/ink738.xml"/><Relationship Id="rId668" Type="http://schemas.openxmlformats.org/officeDocument/2006/relationships/customXml" Target="../ink/ink857.xml"/><Relationship Id="rId18" Type="http://schemas.openxmlformats.org/officeDocument/2006/relationships/customXml" Target="../ink/ink531.xml"/><Relationship Id="rId528" Type="http://schemas.openxmlformats.org/officeDocument/2006/relationships/customXml" Target="../ink/ink787.xml"/><Relationship Id="rId125" Type="http://schemas.openxmlformats.org/officeDocument/2006/relationships/image" Target="../media/image583.png"/><Relationship Id="rId167" Type="http://schemas.openxmlformats.org/officeDocument/2006/relationships/image" Target="../media/image603.png"/><Relationship Id="rId332" Type="http://schemas.openxmlformats.org/officeDocument/2006/relationships/customXml" Target="../ink/ink689.xml"/><Relationship Id="rId374" Type="http://schemas.openxmlformats.org/officeDocument/2006/relationships/customXml" Target="../ink/ink710.xml"/><Relationship Id="rId581" Type="http://schemas.openxmlformats.org/officeDocument/2006/relationships/image" Target="../media/image810.png"/><Relationship Id="rId71" Type="http://schemas.openxmlformats.org/officeDocument/2006/relationships/image" Target="../media/image556.png"/><Relationship Id="rId234" Type="http://schemas.openxmlformats.org/officeDocument/2006/relationships/customXml" Target="../ink/ink640.xml"/><Relationship Id="rId637" Type="http://schemas.openxmlformats.org/officeDocument/2006/relationships/image" Target="../media/image838.png"/><Relationship Id="rId679" Type="http://schemas.openxmlformats.org/officeDocument/2006/relationships/image" Target="../media/image859.png"/><Relationship Id="rId2" Type="http://schemas.openxmlformats.org/officeDocument/2006/relationships/customXml" Target="../ink/ink523.xml"/><Relationship Id="rId29" Type="http://schemas.openxmlformats.org/officeDocument/2006/relationships/image" Target="../media/image535.png"/><Relationship Id="rId276" Type="http://schemas.openxmlformats.org/officeDocument/2006/relationships/customXml" Target="../ink/ink661.xml"/><Relationship Id="rId441" Type="http://schemas.openxmlformats.org/officeDocument/2006/relationships/image" Target="../media/image740.png"/><Relationship Id="rId483" Type="http://schemas.openxmlformats.org/officeDocument/2006/relationships/image" Target="../media/image761.png"/><Relationship Id="rId539" Type="http://schemas.openxmlformats.org/officeDocument/2006/relationships/image" Target="../media/image789.png"/><Relationship Id="rId690" Type="http://schemas.openxmlformats.org/officeDocument/2006/relationships/customXml" Target="../ink/ink868.xml"/><Relationship Id="rId704" Type="http://schemas.openxmlformats.org/officeDocument/2006/relationships/customXml" Target="../ink/ink875.xml"/><Relationship Id="rId40" Type="http://schemas.openxmlformats.org/officeDocument/2006/relationships/customXml" Target="../ink/ink542.xml"/><Relationship Id="rId136" Type="http://schemas.openxmlformats.org/officeDocument/2006/relationships/customXml" Target="../ink/ink590.xml"/><Relationship Id="rId178" Type="http://schemas.openxmlformats.org/officeDocument/2006/relationships/customXml" Target="../ink/ink612.xml"/><Relationship Id="rId301" Type="http://schemas.openxmlformats.org/officeDocument/2006/relationships/image" Target="../media/image670.png"/><Relationship Id="rId343" Type="http://schemas.openxmlformats.org/officeDocument/2006/relationships/image" Target="../media/image691.png"/><Relationship Id="rId550" Type="http://schemas.openxmlformats.org/officeDocument/2006/relationships/customXml" Target="../ink/ink798.xml"/><Relationship Id="rId82" Type="http://schemas.openxmlformats.org/officeDocument/2006/relationships/customXml" Target="../ink/ink563.xml"/><Relationship Id="rId203" Type="http://schemas.openxmlformats.org/officeDocument/2006/relationships/image" Target="../media/image621.png"/><Relationship Id="rId385" Type="http://schemas.openxmlformats.org/officeDocument/2006/relationships/image" Target="../media/image712.png"/><Relationship Id="rId592" Type="http://schemas.openxmlformats.org/officeDocument/2006/relationships/customXml" Target="../ink/ink819.xml"/><Relationship Id="rId606" Type="http://schemas.openxmlformats.org/officeDocument/2006/relationships/customXml" Target="../ink/ink826.xml"/><Relationship Id="rId648" Type="http://schemas.openxmlformats.org/officeDocument/2006/relationships/customXml" Target="../ink/ink847.xml"/><Relationship Id="rId245" Type="http://schemas.openxmlformats.org/officeDocument/2006/relationships/image" Target="../media/image642.png"/><Relationship Id="rId287" Type="http://schemas.openxmlformats.org/officeDocument/2006/relationships/image" Target="../media/image663.png"/><Relationship Id="rId410" Type="http://schemas.openxmlformats.org/officeDocument/2006/relationships/customXml" Target="../ink/ink728.xml"/><Relationship Id="rId452" Type="http://schemas.openxmlformats.org/officeDocument/2006/relationships/customXml" Target="../ink/ink749.xml"/><Relationship Id="rId494" Type="http://schemas.openxmlformats.org/officeDocument/2006/relationships/customXml" Target="../ink/ink770.xml"/><Relationship Id="rId508" Type="http://schemas.openxmlformats.org/officeDocument/2006/relationships/customXml" Target="../ink/ink777.xml"/><Relationship Id="rId105" Type="http://schemas.openxmlformats.org/officeDocument/2006/relationships/image" Target="../media/image573.png"/><Relationship Id="rId147" Type="http://schemas.openxmlformats.org/officeDocument/2006/relationships/customXml" Target="../ink/ink596.xml"/><Relationship Id="rId312" Type="http://schemas.openxmlformats.org/officeDocument/2006/relationships/customXml" Target="../ink/ink679.xml"/><Relationship Id="rId354" Type="http://schemas.openxmlformats.org/officeDocument/2006/relationships/customXml" Target="../ink/ink700.xml"/><Relationship Id="rId51" Type="http://schemas.openxmlformats.org/officeDocument/2006/relationships/image" Target="../media/image546.png"/><Relationship Id="rId93" Type="http://schemas.openxmlformats.org/officeDocument/2006/relationships/image" Target="../media/image567.png"/><Relationship Id="rId189" Type="http://schemas.openxmlformats.org/officeDocument/2006/relationships/image" Target="../media/image614.png"/><Relationship Id="rId396" Type="http://schemas.openxmlformats.org/officeDocument/2006/relationships/customXml" Target="../ink/ink721.xml"/><Relationship Id="rId561" Type="http://schemas.openxmlformats.org/officeDocument/2006/relationships/image" Target="../media/image800.png"/><Relationship Id="rId617" Type="http://schemas.openxmlformats.org/officeDocument/2006/relationships/image" Target="../media/image828.png"/><Relationship Id="rId659" Type="http://schemas.openxmlformats.org/officeDocument/2006/relationships/image" Target="../media/image849.png"/><Relationship Id="rId214" Type="http://schemas.openxmlformats.org/officeDocument/2006/relationships/customXml" Target="../ink/ink630.xml"/><Relationship Id="rId256" Type="http://schemas.openxmlformats.org/officeDocument/2006/relationships/customXml" Target="../ink/ink651.xml"/><Relationship Id="rId298" Type="http://schemas.openxmlformats.org/officeDocument/2006/relationships/customXml" Target="../ink/ink672.xml"/><Relationship Id="rId421" Type="http://schemas.openxmlformats.org/officeDocument/2006/relationships/image" Target="../media/image730.png"/><Relationship Id="rId463" Type="http://schemas.openxmlformats.org/officeDocument/2006/relationships/image" Target="../media/image751.png"/><Relationship Id="rId519" Type="http://schemas.openxmlformats.org/officeDocument/2006/relationships/image" Target="../media/image779.png"/><Relationship Id="rId670" Type="http://schemas.openxmlformats.org/officeDocument/2006/relationships/customXml" Target="../ink/ink858.xml"/><Relationship Id="rId116" Type="http://schemas.openxmlformats.org/officeDocument/2006/relationships/customXml" Target="../ink/ink580.xml"/><Relationship Id="rId158" Type="http://schemas.openxmlformats.org/officeDocument/2006/relationships/customXml" Target="../ink/ink602.xml"/><Relationship Id="rId323" Type="http://schemas.openxmlformats.org/officeDocument/2006/relationships/image" Target="../media/image681.png"/><Relationship Id="rId530" Type="http://schemas.openxmlformats.org/officeDocument/2006/relationships/customXml" Target="../ink/ink788.xml"/><Relationship Id="rId20" Type="http://schemas.openxmlformats.org/officeDocument/2006/relationships/customXml" Target="../ink/ink532.xml"/><Relationship Id="rId62" Type="http://schemas.openxmlformats.org/officeDocument/2006/relationships/customXml" Target="../ink/ink553.xml"/><Relationship Id="rId365" Type="http://schemas.openxmlformats.org/officeDocument/2006/relationships/image" Target="../media/image702.png"/><Relationship Id="rId572" Type="http://schemas.openxmlformats.org/officeDocument/2006/relationships/customXml" Target="../ink/ink809.xml"/><Relationship Id="rId628" Type="http://schemas.openxmlformats.org/officeDocument/2006/relationships/customXml" Target="../ink/ink837.xml"/><Relationship Id="rId225" Type="http://schemas.openxmlformats.org/officeDocument/2006/relationships/image" Target="../media/image632.png"/><Relationship Id="rId267" Type="http://schemas.openxmlformats.org/officeDocument/2006/relationships/image" Target="../media/image653.png"/><Relationship Id="rId432" Type="http://schemas.openxmlformats.org/officeDocument/2006/relationships/customXml" Target="../ink/ink739.xml"/><Relationship Id="rId474" Type="http://schemas.openxmlformats.org/officeDocument/2006/relationships/customXml" Target="../ink/ink760.xml"/><Relationship Id="rId127" Type="http://schemas.openxmlformats.org/officeDocument/2006/relationships/image" Target="../media/image584.png"/><Relationship Id="rId681" Type="http://schemas.openxmlformats.org/officeDocument/2006/relationships/image" Target="../media/image860.png"/><Relationship Id="rId31" Type="http://schemas.openxmlformats.org/officeDocument/2006/relationships/image" Target="../media/image536.png"/><Relationship Id="rId73" Type="http://schemas.openxmlformats.org/officeDocument/2006/relationships/image" Target="../media/image557.png"/><Relationship Id="rId169" Type="http://schemas.openxmlformats.org/officeDocument/2006/relationships/image" Target="../media/image604.png"/><Relationship Id="rId334" Type="http://schemas.openxmlformats.org/officeDocument/2006/relationships/customXml" Target="../ink/ink690.xml"/><Relationship Id="rId376" Type="http://schemas.openxmlformats.org/officeDocument/2006/relationships/customXml" Target="../ink/ink711.xml"/><Relationship Id="rId541" Type="http://schemas.openxmlformats.org/officeDocument/2006/relationships/image" Target="../media/image790.png"/><Relationship Id="rId583" Type="http://schemas.openxmlformats.org/officeDocument/2006/relationships/image" Target="../media/image811.png"/><Relationship Id="rId639" Type="http://schemas.openxmlformats.org/officeDocument/2006/relationships/image" Target="../media/image839.png"/><Relationship Id="rId4" Type="http://schemas.openxmlformats.org/officeDocument/2006/relationships/customXml" Target="../ink/ink524.xml"/><Relationship Id="rId180" Type="http://schemas.openxmlformats.org/officeDocument/2006/relationships/customXml" Target="../ink/ink613.xml"/><Relationship Id="rId236" Type="http://schemas.openxmlformats.org/officeDocument/2006/relationships/customXml" Target="../ink/ink641.xml"/><Relationship Id="rId278" Type="http://schemas.openxmlformats.org/officeDocument/2006/relationships/customXml" Target="../ink/ink662.xml"/><Relationship Id="rId401" Type="http://schemas.openxmlformats.org/officeDocument/2006/relationships/image" Target="../media/image720.png"/><Relationship Id="rId443" Type="http://schemas.openxmlformats.org/officeDocument/2006/relationships/image" Target="../media/image741.png"/><Relationship Id="rId650" Type="http://schemas.openxmlformats.org/officeDocument/2006/relationships/customXml" Target="../ink/ink848.xml"/><Relationship Id="rId303" Type="http://schemas.openxmlformats.org/officeDocument/2006/relationships/image" Target="../media/image671.png"/><Relationship Id="rId485" Type="http://schemas.openxmlformats.org/officeDocument/2006/relationships/image" Target="../media/image762.png"/><Relationship Id="rId692" Type="http://schemas.openxmlformats.org/officeDocument/2006/relationships/customXml" Target="../ink/ink869.xml"/><Relationship Id="rId42" Type="http://schemas.openxmlformats.org/officeDocument/2006/relationships/customXml" Target="../ink/ink543.xml"/><Relationship Id="rId84" Type="http://schemas.openxmlformats.org/officeDocument/2006/relationships/customXml" Target="../ink/ink564.xml"/><Relationship Id="rId138" Type="http://schemas.openxmlformats.org/officeDocument/2006/relationships/customXml" Target="../ink/ink591.xml"/><Relationship Id="rId345" Type="http://schemas.openxmlformats.org/officeDocument/2006/relationships/image" Target="../media/image692.png"/><Relationship Id="rId387" Type="http://schemas.openxmlformats.org/officeDocument/2006/relationships/image" Target="../media/image713.png"/><Relationship Id="rId510" Type="http://schemas.openxmlformats.org/officeDocument/2006/relationships/customXml" Target="../ink/ink778.xml"/><Relationship Id="rId552" Type="http://schemas.openxmlformats.org/officeDocument/2006/relationships/customXml" Target="../ink/ink799.xml"/><Relationship Id="rId594" Type="http://schemas.openxmlformats.org/officeDocument/2006/relationships/customXml" Target="../ink/ink820.xml"/><Relationship Id="rId608" Type="http://schemas.openxmlformats.org/officeDocument/2006/relationships/customXml" Target="../ink/ink827.xml"/><Relationship Id="rId191" Type="http://schemas.openxmlformats.org/officeDocument/2006/relationships/image" Target="../media/image615.png"/><Relationship Id="rId205" Type="http://schemas.openxmlformats.org/officeDocument/2006/relationships/image" Target="../media/image622.png"/><Relationship Id="rId247" Type="http://schemas.openxmlformats.org/officeDocument/2006/relationships/image" Target="../media/image643.png"/><Relationship Id="rId412" Type="http://schemas.openxmlformats.org/officeDocument/2006/relationships/customXml" Target="../ink/ink729.xml"/><Relationship Id="rId107" Type="http://schemas.openxmlformats.org/officeDocument/2006/relationships/image" Target="../media/image574.png"/><Relationship Id="rId289" Type="http://schemas.openxmlformats.org/officeDocument/2006/relationships/image" Target="../media/image664.png"/><Relationship Id="rId454" Type="http://schemas.openxmlformats.org/officeDocument/2006/relationships/customXml" Target="../ink/ink750.xml"/><Relationship Id="rId496" Type="http://schemas.openxmlformats.org/officeDocument/2006/relationships/customXml" Target="../ink/ink771.xml"/><Relationship Id="rId661" Type="http://schemas.openxmlformats.org/officeDocument/2006/relationships/image" Target="../media/image850.png"/><Relationship Id="rId11" Type="http://schemas.openxmlformats.org/officeDocument/2006/relationships/image" Target="../media/image526.png"/><Relationship Id="rId53" Type="http://schemas.openxmlformats.org/officeDocument/2006/relationships/image" Target="../media/image547.png"/><Relationship Id="rId149" Type="http://schemas.openxmlformats.org/officeDocument/2006/relationships/customXml" Target="../ink/ink597.xml"/><Relationship Id="rId314" Type="http://schemas.openxmlformats.org/officeDocument/2006/relationships/customXml" Target="../ink/ink680.xml"/><Relationship Id="rId356" Type="http://schemas.openxmlformats.org/officeDocument/2006/relationships/customXml" Target="../ink/ink701.xml"/><Relationship Id="rId398" Type="http://schemas.openxmlformats.org/officeDocument/2006/relationships/customXml" Target="../ink/ink722.xml"/><Relationship Id="rId521" Type="http://schemas.openxmlformats.org/officeDocument/2006/relationships/image" Target="../media/image780.png"/><Relationship Id="rId563" Type="http://schemas.openxmlformats.org/officeDocument/2006/relationships/image" Target="../media/image801.png"/><Relationship Id="rId619" Type="http://schemas.openxmlformats.org/officeDocument/2006/relationships/image" Target="../media/image829.png"/><Relationship Id="rId95" Type="http://schemas.openxmlformats.org/officeDocument/2006/relationships/image" Target="../media/image568.png"/><Relationship Id="rId160" Type="http://schemas.openxmlformats.org/officeDocument/2006/relationships/customXml" Target="../ink/ink603.xml"/><Relationship Id="rId216" Type="http://schemas.openxmlformats.org/officeDocument/2006/relationships/customXml" Target="../ink/ink631.xml"/><Relationship Id="rId423" Type="http://schemas.openxmlformats.org/officeDocument/2006/relationships/image" Target="../media/image731.png"/><Relationship Id="rId258" Type="http://schemas.openxmlformats.org/officeDocument/2006/relationships/customXml" Target="../ink/ink652.xml"/><Relationship Id="rId465" Type="http://schemas.openxmlformats.org/officeDocument/2006/relationships/image" Target="../media/image752.png"/><Relationship Id="rId630" Type="http://schemas.openxmlformats.org/officeDocument/2006/relationships/customXml" Target="../ink/ink838.xml"/><Relationship Id="rId672" Type="http://schemas.openxmlformats.org/officeDocument/2006/relationships/customXml" Target="../ink/ink859.xml"/><Relationship Id="rId22" Type="http://schemas.openxmlformats.org/officeDocument/2006/relationships/customXml" Target="../ink/ink533.xml"/><Relationship Id="rId64" Type="http://schemas.openxmlformats.org/officeDocument/2006/relationships/customXml" Target="../ink/ink554.xml"/><Relationship Id="rId118" Type="http://schemas.openxmlformats.org/officeDocument/2006/relationships/customXml" Target="../ink/ink581.xml"/><Relationship Id="rId325" Type="http://schemas.openxmlformats.org/officeDocument/2006/relationships/image" Target="../media/image682.png"/><Relationship Id="rId367" Type="http://schemas.openxmlformats.org/officeDocument/2006/relationships/image" Target="../media/image703.png"/><Relationship Id="rId532" Type="http://schemas.openxmlformats.org/officeDocument/2006/relationships/customXml" Target="../ink/ink789.xml"/><Relationship Id="rId574" Type="http://schemas.openxmlformats.org/officeDocument/2006/relationships/customXml" Target="../ink/ink810.xml"/><Relationship Id="rId171" Type="http://schemas.openxmlformats.org/officeDocument/2006/relationships/image" Target="../media/image605.png"/><Relationship Id="rId227" Type="http://schemas.openxmlformats.org/officeDocument/2006/relationships/image" Target="../media/image633.png"/><Relationship Id="rId269" Type="http://schemas.openxmlformats.org/officeDocument/2006/relationships/image" Target="../media/image654.png"/><Relationship Id="rId434" Type="http://schemas.openxmlformats.org/officeDocument/2006/relationships/customXml" Target="../ink/ink740.xml"/><Relationship Id="rId476" Type="http://schemas.openxmlformats.org/officeDocument/2006/relationships/customXml" Target="../ink/ink761.xml"/><Relationship Id="rId641" Type="http://schemas.openxmlformats.org/officeDocument/2006/relationships/image" Target="../media/image840.png"/><Relationship Id="rId683" Type="http://schemas.openxmlformats.org/officeDocument/2006/relationships/image" Target="../media/image861.png"/><Relationship Id="rId33" Type="http://schemas.openxmlformats.org/officeDocument/2006/relationships/image" Target="../media/image537.png"/><Relationship Id="rId129" Type="http://schemas.openxmlformats.org/officeDocument/2006/relationships/image" Target="../media/image585.png"/><Relationship Id="rId280" Type="http://schemas.openxmlformats.org/officeDocument/2006/relationships/customXml" Target="../ink/ink663.xml"/><Relationship Id="rId336" Type="http://schemas.openxmlformats.org/officeDocument/2006/relationships/customXml" Target="../ink/ink691.xml"/><Relationship Id="rId501" Type="http://schemas.openxmlformats.org/officeDocument/2006/relationships/image" Target="../media/image770.png"/><Relationship Id="rId543" Type="http://schemas.openxmlformats.org/officeDocument/2006/relationships/image" Target="../media/image791.png"/><Relationship Id="rId75" Type="http://schemas.openxmlformats.org/officeDocument/2006/relationships/image" Target="../media/image558.png"/><Relationship Id="rId140" Type="http://schemas.openxmlformats.org/officeDocument/2006/relationships/customXml" Target="../ink/ink592.xml"/><Relationship Id="rId182" Type="http://schemas.openxmlformats.org/officeDocument/2006/relationships/customXml" Target="../ink/ink614.xml"/><Relationship Id="rId378" Type="http://schemas.openxmlformats.org/officeDocument/2006/relationships/customXml" Target="../ink/ink712.xml"/><Relationship Id="rId403" Type="http://schemas.openxmlformats.org/officeDocument/2006/relationships/image" Target="../media/image721.png"/><Relationship Id="rId585" Type="http://schemas.openxmlformats.org/officeDocument/2006/relationships/image" Target="../media/image812.png"/><Relationship Id="rId6" Type="http://schemas.openxmlformats.org/officeDocument/2006/relationships/customXml" Target="../ink/ink525.xml"/><Relationship Id="rId238" Type="http://schemas.openxmlformats.org/officeDocument/2006/relationships/customXml" Target="../ink/ink642.xml"/><Relationship Id="rId445" Type="http://schemas.openxmlformats.org/officeDocument/2006/relationships/image" Target="../media/image742.png"/><Relationship Id="rId487" Type="http://schemas.openxmlformats.org/officeDocument/2006/relationships/image" Target="../media/image763.png"/><Relationship Id="rId610" Type="http://schemas.openxmlformats.org/officeDocument/2006/relationships/customXml" Target="../ink/ink828.xml"/><Relationship Id="rId652" Type="http://schemas.openxmlformats.org/officeDocument/2006/relationships/customXml" Target="../ink/ink849.xml"/><Relationship Id="rId694" Type="http://schemas.openxmlformats.org/officeDocument/2006/relationships/customXml" Target="../ink/ink870.xml"/><Relationship Id="rId291" Type="http://schemas.openxmlformats.org/officeDocument/2006/relationships/image" Target="../media/image665.png"/><Relationship Id="rId305" Type="http://schemas.openxmlformats.org/officeDocument/2006/relationships/image" Target="../media/image672.png"/><Relationship Id="rId347" Type="http://schemas.openxmlformats.org/officeDocument/2006/relationships/image" Target="../media/image693.png"/><Relationship Id="rId512" Type="http://schemas.openxmlformats.org/officeDocument/2006/relationships/customXml" Target="../ink/ink779.xml"/><Relationship Id="rId44" Type="http://schemas.openxmlformats.org/officeDocument/2006/relationships/customXml" Target="../ink/ink544.xml"/><Relationship Id="rId86" Type="http://schemas.openxmlformats.org/officeDocument/2006/relationships/customXml" Target="../ink/ink565.xml"/><Relationship Id="rId151" Type="http://schemas.openxmlformats.org/officeDocument/2006/relationships/customXml" Target="../ink/ink598.xml"/><Relationship Id="rId389" Type="http://schemas.openxmlformats.org/officeDocument/2006/relationships/image" Target="../media/image714.png"/><Relationship Id="rId554" Type="http://schemas.openxmlformats.org/officeDocument/2006/relationships/customXml" Target="../ink/ink800.xml"/><Relationship Id="rId596" Type="http://schemas.openxmlformats.org/officeDocument/2006/relationships/customXml" Target="../ink/ink821.xml"/><Relationship Id="rId193" Type="http://schemas.openxmlformats.org/officeDocument/2006/relationships/image" Target="../media/image616.png"/><Relationship Id="rId207" Type="http://schemas.openxmlformats.org/officeDocument/2006/relationships/image" Target="../media/image623.png"/><Relationship Id="rId249" Type="http://schemas.openxmlformats.org/officeDocument/2006/relationships/image" Target="../media/image644.png"/><Relationship Id="rId414" Type="http://schemas.openxmlformats.org/officeDocument/2006/relationships/customXml" Target="../ink/ink730.xml"/><Relationship Id="rId456" Type="http://schemas.openxmlformats.org/officeDocument/2006/relationships/customXml" Target="../ink/ink751.xml"/><Relationship Id="rId498" Type="http://schemas.openxmlformats.org/officeDocument/2006/relationships/customXml" Target="../ink/ink772.xml"/><Relationship Id="rId621" Type="http://schemas.openxmlformats.org/officeDocument/2006/relationships/image" Target="../media/image830.png"/><Relationship Id="rId663" Type="http://schemas.openxmlformats.org/officeDocument/2006/relationships/image" Target="../media/image851.png"/><Relationship Id="rId13" Type="http://schemas.openxmlformats.org/officeDocument/2006/relationships/image" Target="../media/image527.png"/><Relationship Id="rId109" Type="http://schemas.openxmlformats.org/officeDocument/2006/relationships/image" Target="../media/image575.png"/><Relationship Id="rId260" Type="http://schemas.openxmlformats.org/officeDocument/2006/relationships/customXml" Target="../ink/ink653.xml"/><Relationship Id="rId316" Type="http://schemas.openxmlformats.org/officeDocument/2006/relationships/customXml" Target="../ink/ink681.xml"/><Relationship Id="rId523" Type="http://schemas.openxmlformats.org/officeDocument/2006/relationships/image" Target="../media/image781.png"/><Relationship Id="rId55" Type="http://schemas.openxmlformats.org/officeDocument/2006/relationships/image" Target="../media/image548.png"/><Relationship Id="rId97" Type="http://schemas.openxmlformats.org/officeDocument/2006/relationships/image" Target="../media/image569.png"/><Relationship Id="rId120" Type="http://schemas.openxmlformats.org/officeDocument/2006/relationships/customXml" Target="../ink/ink582.xml"/><Relationship Id="rId358" Type="http://schemas.openxmlformats.org/officeDocument/2006/relationships/customXml" Target="../ink/ink702.xml"/><Relationship Id="rId565" Type="http://schemas.openxmlformats.org/officeDocument/2006/relationships/image" Target="../media/image802.png"/><Relationship Id="rId162" Type="http://schemas.openxmlformats.org/officeDocument/2006/relationships/customXml" Target="../ink/ink604.xml"/><Relationship Id="rId218" Type="http://schemas.openxmlformats.org/officeDocument/2006/relationships/customXml" Target="../ink/ink632.xml"/><Relationship Id="rId425" Type="http://schemas.openxmlformats.org/officeDocument/2006/relationships/image" Target="../media/image732.png"/><Relationship Id="rId467" Type="http://schemas.openxmlformats.org/officeDocument/2006/relationships/image" Target="../media/image753.png"/><Relationship Id="rId632" Type="http://schemas.openxmlformats.org/officeDocument/2006/relationships/customXml" Target="../ink/ink839.xml"/><Relationship Id="rId271" Type="http://schemas.openxmlformats.org/officeDocument/2006/relationships/image" Target="../media/image655.png"/><Relationship Id="rId674" Type="http://schemas.openxmlformats.org/officeDocument/2006/relationships/customXml" Target="../ink/ink860.xml"/><Relationship Id="rId24" Type="http://schemas.openxmlformats.org/officeDocument/2006/relationships/customXml" Target="../ink/ink534.xml"/><Relationship Id="rId66" Type="http://schemas.openxmlformats.org/officeDocument/2006/relationships/customXml" Target="../ink/ink555.xml"/><Relationship Id="rId131" Type="http://schemas.openxmlformats.org/officeDocument/2006/relationships/image" Target="../media/image586.png"/><Relationship Id="rId327" Type="http://schemas.openxmlformats.org/officeDocument/2006/relationships/image" Target="../media/image683.png"/><Relationship Id="rId369" Type="http://schemas.openxmlformats.org/officeDocument/2006/relationships/image" Target="../media/image704.png"/><Relationship Id="rId534" Type="http://schemas.openxmlformats.org/officeDocument/2006/relationships/customXml" Target="../ink/ink790.xml"/><Relationship Id="rId576" Type="http://schemas.openxmlformats.org/officeDocument/2006/relationships/customXml" Target="../ink/ink811.xml"/><Relationship Id="rId173" Type="http://schemas.openxmlformats.org/officeDocument/2006/relationships/image" Target="../media/image606.png"/><Relationship Id="rId229" Type="http://schemas.openxmlformats.org/officeDocument/2006/relationships/image" Target="../media/image634.png"/><Relationship Id="rId380" Type="http://schemas.openxmlformats.org/officeDocument/2006/relationships/customXml" Target="../ink/ink713.xml"/><Relationship Id="rId436" Type="http://schemas.openxmlformats.org/officeDocument/2006/relationships/customXml" Target="../ink/ink741.xml"/><Relationship Id="rId601" Type="http://schemas.openxmlformats.org/officeDocument/2006/relationships/image" Target="../media/image820.png"/><Relationship Id="rId643" Type="http://schemas.openxmlformats.org/officeDocument/2006/relationships/image" Target="../media/image841.png"/><Relationship Id="rId240" Type="http://schemas.openxmlformats.org/officeDocument/2006/relationships/customXml" Target="../ink/ink643.xml"/><Relationship Id="rId478" Type="http://schemas.openxmlformats.org/officeDocument/2006/relationships/customXml" Target="../ink/ink762.xml"/><Relationship Id="rId685" Type="http://schemas.openxmlformats.org/officeDocument/2006/relationships/image" Target="../media/image862.png"/><Relationship Id="rId35" Type="http://schemas.openxmlformats.org/officeDocument/2006/relationships/image" Target="../media/image538.png"/><Relationship Id="rId77" Type="http://schemas.openxmlformats.org/officeDocument/2006/relationships/image" Target="../media/image559.png"/><Relationship Id="rId100" Type="http://schemas.openxmlformats.org/officeDocument/2006/relationships/customXml" Target="../ink/ink572.xml"/><Relationship Id="rId282" Type="http://schemas.openxmlformats.org/officeDocument/2006/relationships/customXml" Target="../ink/ink664.xml"/><Relationship Id="rId338" Type="http://schemas.openxmlformats.org/officeDocument/2006/relationships/customXml" Target="../ink/ink692.xml"/><Relationship Id="rId503" Type="http://schemas.openxmlformats.org/officeDocument/2006/relationships/image" Target="../media/image771.png"/><Relationship Id="rId545" Type="http://schemas.openxmlformats.org/officeDocument/2006/relationships/image" Target="../media/image792.png"/><Relationship Id="rId587" Type="http://schemas.openxmlformats.org/officeDocument/2006/relationships/image" Target="../media/image813.png"/><Relationship Id="rId8" Type="http://schemas.openxmlformats.org/officeDocument/2006/relationships/customXml" Target="../ink/ink526.xml"/><Relationship Id="rId142" Type="http://schemas.openxmlformats.org/officeDocument/2006/relationships/customXml" Target="../ink/ink593.xml"/><Relationship Id="rId184" Type="http://schemas.openxmlformats.org/officeDocument/2006/relationships/customXml" Target="../ink/ink615.xml"/><Relationship Id="rId391" Type="http://schemas.openxmlformats.org/officeDocument/2006/relationships/image" Target="../media/image715.png"/><Relationship Id="rId405" Type="http://schemas.openxmlformats.org/officeDocument/2006/relationships/image" Target="../media/image722.png"/><Relationship Id="rId447" Type="http://schemas.openxmlformats.org/officeDocument/2006/relationships/image" Target="../media/image743.png"/><Relationship Id="rId612" Type="http://schemas.openxmlformats.org/officeDocument/2006/relationships/customXml" Target="../ink/ink829.xml"/><Relationship Id="rId251" Type="http://schemas.openxmlformats.org/officeDocument/2006/relationships/image" Target="../media/image645.png"/><Relationship Id="rId489" Type="http://schemas.openxmlformats.org/officeDocument/2006/relationships/image" Target="../media/image764.png"/><Relationship Id="rId654" Type="http://schemas.openxmlformats.org/officeDocument/2006/relationships/customXml" Target="../ink/ink850.xml"/><Relationship Id="rId696" Type="http://schemas.openxmlformats.org/officeDocument/2006/relationships/customXml" Target="../ink/ink871.xml"/><Relationship Id="rId46" Type="http://schemas.openxmlformats.org/officeDocument/2006/relationships/customXml" Target="../ink/ink545.xml"/><Relationship Id="rId293" Type="http://schemas.openxmlformats.org/officeDocument/2006/relationships/image" Target="../media/image666.png"/><Relationship Id="rId307" Type="http://schemas.openxmlformats.org/officeDocument/2006/relationships/image" Target="../media/image673.png"/><Relationship Id="rId349" Type="http://schemas.openxmlformats.org/officeDocument/2006/relationships/image" Target="../media/image694.png"/><Relationship Id="rId514" Type="http://schemas.openxmlformats.org/officeDocument/2006/relationships/customXml" Target="../ink/ink780.xml"/><Relationship Id="rId556" Type="http://schemas.openxmlformats.org/officeDocument/2006/relationships/customXml" Target="../ink/ink801.xml"/><Relationship Id="rId88" Type="http://schemas.openxmlformats.org/officeDocument/2006/relationships/customXml" Target="../ink/ink566.xml"/><Relationship Id="rId111" Type="http://schemas.openxmlformats.org/officeDocument/2006/relationships/image" Target="../media/image576.png"/><Relationship Id="rId153" Type="http://schemas.openxmlformats.org/officeDocument/2006/relationships/customXml" Target="../ink/ink599.xml"/><Relationship Id="rId195" Type="http://schemas.openxmlformats.org/officeDocument/2006/relationships/image" Target="../media/image617.png"/><Relationship Id="rId209" Type="http://schemas.openxmlformats.org/officeDocument/2006/relationships/image" Target="../media/image624.png"/><Relationship Id="rId360" Type="http://schemas.openxmlformats.org/officeDocument/2006/relationships/customXml" Target="../ink/ink703.xml"/><Relationship Id="rId416" Type="http://schemas.openxmlformats.org/officeDocument/2006/relationships/customXml" Target="../ink/ink731.xml"/><Relationship Id="rId598" Type="http://schemas.openxmlformats.org/officeDocument/2006/relationships/customXml" Target="../ink/ink822.xml"/><Relationship Id="rId220" Type="http://schemas.openxmlformats.org/officeDocument/2006/relationships/customXml" Target="../ink/ink633.xml"/><Relationship Id="rId458" Type="http://schemas.openxmlformats.org/officeDocument/2006/relationships/customXml" Target="../ink/ink752.xml"/><Relationship Id="rId623" Type="http://schemas.openxmlformats.org/officeDocument/2006/relationships/image" Target="../media/image831.png"/><Relationship Id="rId665" Type="http://schemas.openxmlformats.org/officeDocument/2006/relationships/image" Target="../media/image852.png"/><Relationship Id="rId15" Type="http://schemas.openxmlformats.org/officeDocument/2006/relationships/image" Target="../media/image528.png"/><Relationship Id="rId57" Type="http://schemas.openxmlformats.org/officeDocument/2006/relationships/image" Target="../media/image549.png"/><Relationship Id="rId262" Type="http://schemas.openxmlformats.org/officeDocument/2006/relationships/customXml" Target="../ink/ink654.xml"/><Relationship Id="rId318" Type="http://schemas.openxmlformats.org/officeDocument/2006/relationships/customXml" Target="../ink/ink682.xml"/><Relationship Id="rId525" Type="http://schemas.openxmlformats.org/officeDocument/2006/relationships/image" Target="../media/image782.png"/><Relationship Id="rId567" Type="http://schemas.openxmlformats.org/officeDocument/2006/relationships/image" Target="../media/image803.png"/><Relationship Id="rId99" Type="http://schemas.openxmlformats.org/officeDocument/2006/relationships/image" Target="../media/image570.png"/><Relationship Id="rId122" Type="http://schemas.openxmlformats.org/officeDocument/2006/relationships/customXml" Target="../ink/ink583.xml"/><Relationship Id="rId164" Type="http://schemas.openxmlformats.org/officeDocument/2006/relationships/customXml" Target="../ink/ink605.xml"/><Relationship Id="rId371" Type="http://schemas.openxmlformats.org/officeDocument/2006/relationships/image" Target="../media/image705.png"/><Relationship Id="rId427" Type="http://schemas.openxmlformats.org/officeDocument/2006/relationships/image" Target="../media/image733.png"/><Relationship Id="rId469" Type="http://schemas.openxmlformats.org/officeDocument/2006/relationships/image" Target="../media/image754.png"/><Relationship Id="rId634" Type="http://schemas.openxmlformats.org/officeDocument/2006/relationships/customXml" Target="../ink/ink840.xml"/><Relationship Id="rId676" Type="http://schemas.openxmlformats.org/officeDocument/2006/relationships/customXml" Target="../ink/ink861.xml"/><Relationship Id="rId26" Type="http://schemas.openxmlformats.org/officeDocument/2006/relationships/customXml" Target="../ink/ink535.xml"/><Relationship Id="rId231" Type="http://schemas.openxmlformats.org/officeDocument/2006/relationships/image" Target="../media/image635.png"/><Relationship Id="rId273" Type="http://schemas.openxmlformats.org/officeDocument/2006/relationships/image" Target="../media/image656.png"/><Relationship Id="rId329" Type="http://schemas.openxmlformats.org/officeDocument/2006/relationships/image" Target="../media/image684.png"/><Relationship Id="rId480" Type="http://schemas.openxmlformats.org/officeDocument/2006/relationships/customXml" Target="../ink/ink763.xml"/><Relationship Id="rId536" Type="http://schemas.openxmlformats.org/officeDocument/2006/relationships/customXml" Target="../ink/ink791.xml"/><Relationship Id="rId701" Type="http://schemas.openxmlformats.org/officeDocument/2006/relationships/image" Target="../media/image870.png"/><Relationship Id="rId68" Type="http://schemas.openxmlformats.org/officeDocument/2006/relationships/customXml" Target="../ink/ink556.xml"/><Relationship Id="rId133" Type="http://schemas.openxmlformats.org/officeDocument/2006/relationships/image" Target="../media/image587.png"/><Relationship Id="rId175" Type="http://schemas.openxmlformats.org/officeDocument/2006/relationships/image" Target="../media/image607.png"/><Relationship Id="rId340" Type="http://schemas.openxmlformats.org/officeDocument/2006/relationships/customXml" Target="../ink/ink693.xml"/><Relationship Id="rId578" Type="http://schemas.openxmlformats.org/officeDocument/2006/relationships/customXml" Target="../ink/ink812.xml"/><Relationship Id="rId200" Type="http://schemas.openxmlformats.org/officeDocument/2006/relationships/customXml" Target="../ink/ink623.xml"/><Relationship Id="rId382" Type="http://schemas.openxmlformats.org/officeDocument/2006/relationships/customXml" Target="../ink/ink714.xml"/><Relationship Id="rId438" Type="http://schemas.openxmlformats.org/officeDocument/2006/relationships/customXml" Target="../ink/ink742.xml"/><Relationship Id="rId603" Type="http://schemas.openxmlformats.org/officeDocument/2006/relationships/image" Target="../media/image821.png"/><Relationship Id="rId645" Type="http://schemas.openxmlformats.org/officeDocument/2006/relationships/image" Target="../media/image842.png"/><Relationship Id="rId687" Type="http://schemas.openxmlformats.org/officeDocument/2006/relationships/image" Target="../media/image863.png"/><Relationship Id="rId242" Type="http://schemas.openxmlformats.org/officeDocument/2006/relationships/customXml" Target="../ink/ink644.xml"/><Relationship Id="rId284" Type="http://schemas.openxmlformats.org/officeDocument/2006/relationships/customXml" Target="../ink/ink665.xml"/><Relationship Id="rId491" Type="http://schemas.openxmlformats.org/officeDocument/2006/relationships/image" Target="../media/image765.png"/><Relationship Id="rId505" Type="http://schemas.openxmlformats.org/officeDocument/2006/relationships/image" Target="../media/image772.png"/><Relationship Id="rId37" Type="http://schemas.openxmlformats.org/officeDocument/2006/relationships/image" Target="../media/image539.png"/><Relationship Id="rId79" Type="http://schemas.openxmlformats.org/officeDocument/2006/relationships/image" Target="../media/image560.png"/><Relationship Id="rId102" Type="http://schemas.openxmlformats.org/officeDocument/2006/relationships/customXml" Target="../ink/ink573.xml"/><Relationship Id="rId144" Type="http://schemas.openxmlformats.org/officeDocument/2006/relationships/customXml" Target="../ink/ink594.xml"/><Relationship Id="rId547" Type="http://schemas.openxmlformats.org/officeDocument/2006/relationships/image" Target="../media/image793.png"/><Relationship Id="rId589" Type="http://schemas.openxmlformats.org/officeDocument/2006/relationships/image" Target="../media/image814.png"/><Relationship Id="rId90" Type="http://schemas.openxmlformats.org/officeDocument/2006/relationships/customXml" Target="../ink/ink567.xml"/><Relationship Id="rId186" Type="http://schemas.openxmlformats.org/officeDocument/2006/relationships/customXml" Target="../ink/ink616.xml"/><Relationship Id="rId351" Type="http://schemas.openxmlformats.org/officeDocument/2006/relationships/image" Target="../media/image695.png"/><Relationship Id="rId393" Type="http://schemas.openxmlformats.org/officeDocument/2006/relationships/image" Target="../media/image716.png"/><Relationship Id="rId407" Type="http://schemas.openxmlformats.org/officeDocument/2006/relationships/image" Target="../media/image723.png"/><Relationship Id="rId449" Type="http://schemas.openxmlformats.org/officeDocument/2006/relationships/image" Target="../media/image744.png"/><Relationship Id="rId614" Type="http://schemas.openxmlformats.org/officeDocument/2006/relationships/customXml" Target="../ink/ink830.xml"/><Relationship Id="rId656" Type="http://schemas.openxmlformats.org/officeDocument/2006/relationships/customXml" Target="../ink/ink851.xml"/><Relationship Id="rId211" Type="http://schemas.openxmlformats.org/officeDocument/2006/relationships/image" Target="../media/image625.png"/><Relationship Id="rId253" Type="http://schemas.openxmlformats.org/officeDocument/2006/relationships/image" Target="../media/image646.png"/><Relationship Id="rId295" Type="http://schemas.openxmlformats.org/officeDocument/2006/relationships/image" Target="../media/image667.png"/><Relationship Id="rId309" Type="http://schemas.openxmlformats.org/officeDocument/2006/relationships/image" Target="../media/image674.png"/><Relationship Id="rId460" Type="http://schemas.openxmlformats.org/officeDocument/2006/relationships/customXml" Target="../ink/ink753.xml"/><Relationship Id="rId516" Type="http://schemas.openxmlformats.org/officeDocument/2006/relationships/customXml" Target="../ink/ink781.xml"/><Relationship Id="rId698" Type="http://schemas.openxmlformats.org/officeDocument/2006/relationships/customXml" Target="../ink/ink872.xml"/><Relationship Id="rId48" Type="http://schemas.openxmlformats.org/officeDocument/2006/relationships/customXml" Target="../ink/ink546.xml"/><Relationship Id="rId113" Type="http://schemas.openxmlformats.org/officeDocument/2006/relationships/image" Target="../media/image577.png"/><Relationship Id="rId320" Type="http://schemas.openxmlformats.org/officeDocument/2006/relationships/customXml" Target="../ink/ink683.xml"/><Relationship Id="rId558" Type="http://schemas.openxmlformats.org/officeDocument/2006/relationships/customXml" Target="../ink/ink802.xml"/><Relationship Id="rId155" Type="http://schemas.openxmlformats.org/officeDocument/2006/relationships/image" Target="../media/image597.png"/><Relationship Id="rId197" Type="http://schemas.openxmlformats.org/officeDocument/2006/relationships/image" Target="../media/image618.png"/><Relationship Id="rId362" Type="http://schemas.openxmlformats.org/officeDocument/2006/relationships/customXml" Target="../ink/ink704.xml"/><Relationship Id="rId418" Type="http://schemas.openxmlformats.org/officeDocument/2006/relationships/customXml" Target="../ink/ink732.xml"/><Relationship Id="rId625" Type="http://schemas.openxmlformats.org/officeDocument/2006/relationships/image" Target="../media/image832.png"/><Relationship Id="rId222" Type="http://schemas.openxmlformats.org/officeDocument/2006/relationships/customXml" Target="../ink/ink634.xml"/><Relationship Id="rId264" Type="http://schemas.openxmlformats.org/officeDocument/2006/relationships/customXml" Target="../ink/ink655.xml"/><Relationship Id="rId471" Type="http://schemas.openxmlformats.org/officeDocument/2006/relationships/image" Target="../media/image755.png"/><Relationship Id="rId667" Type="http://schemas.openxmlformats.org/officeDocument/2006/relationships/image" Target="../media/image853.png"/><Relationship Id="rId17" Type="http://schemas.openxmlformats.org/officeDocument/2006/relationships/image" Target="../media/image529.png"/><Relationship Id="rId59" Type="http://schemas.openxmlformats.org/officeDocument/2006/relationships/image" Target="../media/image550.png"/><Relationship Id="rId124" Type="http://schemas.openxmlformats.org/officeDocument/2006/relationships/customXml" Target="../ink/ink584.xml"/><Relationship Id="rId527" Type="http://schemas.openxmlformats.org/officeDocument/2006/relationships/image" Target="../media/image783.png"/><Relationship Id="rId569" Type="http://schemas.openxmlformats.org/officeDocument/2006/relationships/image" Target="../media/image804.png"/><Relationship Id="rId70" Type="http://schemas.openxmlformats.org/officeDocument/2006/relationships/customXml" Target="../ink/ink557.xml"/><Relationship Id="rId166" Type="http://schemas.openxmlformats.org/officeDocument/2006/relationships/customXml" Target="../ink/ink606.xml"/><Relationship Id="rId331" Type="http://schemas.openxmlformats.org/officeDocument/2006/relationships/image" Target="../media/image685.png"/><Relationship Id="rId373" Type="http://schemas.openxmlformats.org/officeDocument/2006/relationships/image" Target="../media/image706.png"/><Relationship Id="rId429" Type="http://schemas.openxmlformats.org/officeDocument/2006/relationships/image" Target="../media/image734.png"/><Relationship Id="rId580" Type="http://schemas.openxmlformats.org/officeDocument/2006/relationships/customXml" Target="../ink/ink813.xml"/><Relationship Id="rId636" Type="http://schemas.openxmlformats.org/officeDocument/2006/relationships/customXml" Target="../ink/ink841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36.png"/><Relationship Id="rId440" Type="http://schemas.openxmlformats.org/officeDocument/2006/relationships/customXml" Target="../ink/ink743.xml"/><Relationship Id="rId678" Type="http://schemas.openxmlformats.org/officeDocument/2006/relationships/customXml" Target="../ink/ink862.xml"/><Relationship Id="rId28" Type="http://schemas.openxmlformats.org/officeDocument/2006/relationships/customXml" Target="../ink/ink536.xml"/><Relationship Id="rId275" Type="http://schemas.openxmlformats.org/officeDocument/2006/relationships/image" Target="../media/image657.png"/><Relationship Id="rId300" Type="http://schemas.openxmlformats.org/officeDocument/2006/relationships/customXml" Target="../ink/ink673.xml"/><Relationship Id="rId482" Type="http://schemas.openxmlformats.org/officeDocument/2006/relationships/customXml" Target="../ink/ink764.xml"/><Relationship Id="rId538" Type="http://schemas.openxmlformats.org/officeDocument/2006/relationships/customXml" Target="../ink/ink792.xml"/><Relationship Id="rId703" Type="http://schemas.openxmlformats.org/officeDocument/2006/relationships/image" Target="../media/image871.png"/><Relationship Id="rId81" Type="http://schemas.openxmlformats.org/officeDocument/2006/relationships/image" Target="../media/image561.png"/><Relationship Id="rId135" Type="http://schemas.openxmlformats.org/officeDocument/2006/relationships/image" Target="../media/image588.png"/><Relationship Id="rId177" Type="http://schemas.openxmlformats.org/officeDocument/2006/relationships/image" Target="../media/image608.png"/><Relationship Id="rId342" Type="http://schemas.openxmlformats.org/officeDocument/2006/relationships/customXml" Target="../ink/ink694.xml"/><Relationship Id="rId384" Type="http://schemas.openxmlformats.org/officeDocument/2006/relationships/customXml" Target="../ink/ink715.xml"/><Relationship Id="rId591" Type="http://schemas.openxmlformats.org/officeDocument/2006/relationships/image" Target="../media/image815.png"/><Relationship Id="rId605" Type="http://schemas.openxmlformats.org/officeDocument/2006/relationships/image" Target="../media/image822.png"/><Relationship Id="rId202" Type="http://schemas.openxmlformats.org/officeDocument/2006/relationships/customXml" Target="../ink/ink624.xml"/><Relationship Id="rId244" Type="http://schemas.openxmlformats.org/officeDocument/2006/relationships/customXml" Target="../ink/ink645.xml"/><Relationship Id="rId647" Type="http://schemas.openxmlformats.org/officeDocument/2006/relationships/image" Target="../media/image843.png"/><Relationship Id="rId689" Type="http://schemas.openxmlformats.org/officeDocument/2006/relationships/image" Target="../media/image864.png"/><Relationship Id="rId39" Type="http://schemas.openxmlformats.org/officeDocument/2006/relationships/image" Target="../media/image540.png"/><Relationship Id="rId286" Type="http://schemas.openxmlformats.org/officeDocument/2006/relationships/customXml" Target="../ink/ink666.xml"/><Relationship Id="rId451" Type="http://schemas.openxmlformats.org/officeDocument/2006/relationships/image" Target="../media/image745.png"/><Relationship Id="rId493" Type="http://schemas.openxmlformats.org/officeDocument/2006/relationships/image" Target="../media/image766.png"/><Relationship Id="rId507" Type="http://schemas.openxmlformats.org/officeDocument/2006/relationships/image" Target="../media/image773.png"/><Relationship Id="rId549" Type="http://schemas.openxmlformats.org/officeDocument/2006/relationships/image" Target="../media/image794.png"/><Relationship Id="rId50" Type="http://schemas.openxmlformats.org/officeDocument/2006/relationships/customXml" Target="../ink/ink547.xml"/><Relationship Id="rId104" Type="http://schemas.openxmlformats.org/officeDocument/2006/relationships/customXml" Target="../ink/ink574.xml"/><Relationship Id="rId146" Type="http://schemas.openxmlformats.org/officeDocument/2006/relationships/image" Target="../media/image593.png"/><Relationship Id="rId188" Type="http://schemas.openxmlformats.org/officeDocument/2006/relationships/customXml" Target="../ink/ink617.xml"/><Relationship Id="rId311" Type="http://schemas.openxmlformats.org/officeDocument/2006/relationships/image" Target="../media/image675.png"/><Relationship Id="rId353" Type="http://schemas.openxmlformats.org/officeDocument/2006/relationships/image" Target="../media/image696.png"/><Relationship Id="rId395" Type="http://schemas.openxmlformats.org/officeDocument/2006/relationships/image" Target="../media/image717.png"/><Relationship Id="rId409" Type="http://schemas.openxmlformats.org/officeDocument/2006/relationships/image" Target="../media/image724.png"/><Relationship Id="rId560" Type="http://schemas.openxmlformats.org/officeDocument/2006/relationships/customXml" Target="../ink/ink803.xml"/><Relationship Id="rId92" Type="http://schemas.openxmlformats.org/officeDocument/2006/relationships/customXml" Target="../ink/ink568.xml"/><Relationship Id="rId213" Type="http://schemas.openxmlformats.org/officeDocument/2006/relationships/image" Target="../media/image626.png"/><Relationship Id="rId420" Type="http://schemas.openxmlformats.org/officeDocument/2006/relationships/customXml" Target="../ink/ink733.xml"/><Relationship Id="rId616" Type="http://schemas.openxmlformats.org/officeDocument/2006/relationships/customXml" Target="../ink/ink831.xml"/><Relationship Id="rId658" Type="http://schemas.openxmlformats.org/officeDocument/2006/relationships/customXml" Target="../ink/ink852.xml"/><Relationship Id="rId255" Type="http://schemas.openxmlformats.org/officeDocument/2006/relationships/image" Target="../media/image647.png"/><Relationship Id="rId297" Type="http://schemas.openxmlformats.org/officeDocument/2006/relationships/image" Target="../media/image668.png"/><Relationship Id="rId462" Type="http://schemas.openxmlformats.org/officeDocument/2006/relationships/customXml" Target="../ink/ink754.xml"/><Relationship Id="rId518" Type="http://schemas.openxmlformats.org/officeDocument/2006/relationships/customXml" Target="../ink/ink782.xml"/><Relationship Id="rId115" Type="http://schemas.openxmlformats.org/officeDocument/2006/relationships/image" Target="../media/image578.png"/><Relationship Id="rId157" Type="http://schemas.openxmlformats.org/officeDocument/2006/relationships/image" Target="../media/image598.png"/><Relationship Id="rId322" Type="http://schemas.openxmlformats.org/officeDocument/2006/relationships/customXml" Target="../ink/ink684.xml"/><Relationship Id="rId364" Type="http://schemas.openxmlformats.org/officeDocument/2006/relationships/customXml" Target="../ink/ink705.xml"/><Relationship Id="rId61" Type="http://schemas.openxmlformats.org/officeDocument/2006/relationships/image" Target="../media/image551.png"/><Relationship Id="rId199" Type="http://schemas.openxmlformats.org/officeDocument/2006/relationships/image" Target="../media/image619.png"/><Relationship Id="rId571" Type="http://schemas.openxmlformats.org/officeDocument/2006/relationships/image" Target="../media/image805.png"/><Relationship Id="rId627" Type="http://schemas.openxmlformats.org/officeDocument/2006/relationships/image" Target="../media/image833.png"/><Relationship Id="rId669" Type="http://schemas.openxmlformats.org/officeDocument/2006/relationships/image" Target="../media/image854.png"/><Relationship Id="rId19" Type="http://schemas.openxmlformats.org/officeDocument/2006/relationships/image" Target="../media/image530.png"/><Relationship Id="rId224" Type="http://schemas.openxmlformats.org/officeDocument/2006/relationships/customXml" Target="../ink/ink635.xml"/><Relationship Id="rId266" Type="http://schemas.openxmlformats.org/officeDocument/2006/relationships/customXml" Target="../ink/ink656.xml"/><Relationship Id="rId431" Type="http://schemas.openxmlformats.org/officeDocument/2006/relationships/image" Target="../media/image735.png"/><Relationship Id="rId473" Type="http://schemas.openxmlformats.org/officeDocument/2006/relationships/image" Target="../media/image756.png"/><Relationship Id="rId529" Type="http://schemas.openxmlformats.org/officeDocument/2006/relationships/image" Target="../media/image784.png"/><Relationship Id="rId680" Type="http://schemas.openxmlformats.org/officeDocument/2006/relationships/customXml" Target="../ink/ink863.xml"/><Relationship Id="rId30" Type="http://schemas.openxmlformats.org/officeDocument/2006/relationships/customXml" Target="../ink/ink537.xml"/><Relationship Id="rId126" Type="http://schemas.openxmlformats.org/officeDocument/2006/relationships/customXml" Target="../ink/ink585.xml"/><Relationship Id="rId168" Type="http://schemas.openxmlformats.org/officeDocument/2006/relationships/customXml" Target="../ink/ink607.xml"/><Relationship Id="rId333" Type="http://schemas.openxmlformats.org/officeDocument/2006/relationships/image" Target="../media/image686.png"/><Relationship Id="rId540" Type="http://schemas.openxmlformats.org/officeDocument/2006/relationships/customXml" Target="../ink/ink793.xml"/><Relationship Id="rId72" Type="http://schemas.openxmlformats.org/officeDocument/2006/relationships/customXml" Target="../ink/ink558.xml"/><Relationship Id="rId375" Type="http://schemas.openxmlformats.org/officeDocument/2006/relationships/image" Target="../media/image707.png"/><Relationship Id="rId582" Type="http://schemas.openxmlformats.org/officeDocument/2006/relationships/customXml" Target="../ink/ink814.xml"/><Relationship Id="rId638" Type="http://schemas.openxmlformats.org/officeDocument/2006/relationships/customXml" Target="../ink/ink842.xml"/><Relationship Id="rId3" Type="http://schemas.openxmlformats.org/officeDocument/2006/relationships/image" Target="../media/image522.png"/><Relationship Id="rId235" Type="http://schemas.openxmlformats.org/officeDocument/2006/relationships/image" Target="../media/image637.png"/><Relationship Id="rId277" Type="http://schemas.openxmlformats.org/officeDocument/2006/relationships/image" Target="../media/image658.png"/><Relationship Id="rId400" Type="http://schemas.openxmlformats.org/officeDocument/2006/relationships/customXml" Target="../ink/ink723.xml"/><Relationship Id="rId442" Type="http://schemas.openxmlformats.org/officeDocument/2006/relationships/customXml" Target="../ink/ink744.xml"/><Relationship Id="rId484" Type="http://schemas.openxmlformats.org/officeDocument/2006/relationships/customXml" Target="../ink/ink765.xml"/><Relationship Id="rId705" Type="http://schemas.openxmlformats.org/officeDocument/2006/relationships/image" Target="../media/image872.png"/><Relationship Id="rId137" Type="http://schemas.openxmlformats.org/officeDocument/2006/relationships/image" Target="../media/image589.png"/><Relationship Id="rId302" Type="http://schemas.openxmlformats.org/officeDocument/2006/relationships/customXml" Target="../ink/ink674.xml"/><Relationship Id="rId344" Type="http://schemas.openxmlformats.org/officeDocument/2006/relationships/customXml" Target="../ink/ink695.xml"/><Relationship Id="rId691" Type="http://schemas.openxmlformats.org/officeDocument/2006/relationships/image" Target="../media/image865.png"/><Relationship Id="rId41" Type="http://schemas.openxmlformats.org/officeDocument/2006/relationships/image" Target="../media/image541.png"/><Relationship Id="rId83" Type="http://schemas.openxmlformats.org/officeDocument/2006/relationships/image" Target="../media/image562.png"/><Relationship Id="rId179" Type="http://schemas.openxmlformats.org/officeDocument/2006/relationships/image" Target="../media/image609.png"/><Relationship Id="rId386" Type="http://schemas.openxmlformats.org/officeDocument/2006/relationships/customXml" Target="../ink/ink716.xml"/><Relationship Id="rId551" Type="http://schemas.openxmlformats.org/officeDocument/2006/relationships/image" Target="../media/image795.png"/><Relationship Id="rId593" Type="http://schemas.openxmlformats.org/officeDocument/2006/relationships/image" Target="../media/image816.png"/><Relationship Id="rId607" Type="http://schemas.openxmlformats.org/officeDocument/2006/relationships/image" Target="../media/image823.png"/><Relationship Id="rId649" Type="http://schemas.openxmlformats.org/officeDocument/2006/relationships/image" Target="../media/image844.png"/><Relationship Id="rId190" Type="http://schemas.openxmlformats.org/officeDocument/2006/relationships/customXml" Target="../ink/ink618.xml"/><Relationship Id="rId204" Type="http://schemas.openxmlformats.org/officeDocument/2006/relationships/customXml" Target="../ink/ink625.xml"/><Relationship Id="rId246" Type="http://schemas.openxmlformats.org/officeDocument/2006/relationships/customXml" Target="../ink/ink646.xml"/><Relationship Id="rId288" Type="http://schemas.openxmlformats.org/officeDocument/2006/relationships/customXml" Target="../ink/ink667.xml"/><Relationship Id="rId411" Type="http://schemas.openxmlformats.org/officeDocument/2006/relationships/image" Target="../media/image725.png"/><Relationship Id="rId453" Type="http://schemas.openxmlformats.org/officeDocument/2006/relationships/image" Target="../media/image746.png"/><Relationship Id="rId509" Type="http://schemas.openxmlformats.org/officeDocument/2006/relationships/image" Target="../media/image774.png"/><Relationship Id="rId660" Type="http://schemas.openxmlformats.org/officeDocument/2006/relationships/customXml" Target="../ink/ink853.xml"/><Relationship Id="rId106" Type="http://schemas.openxmlformats.org/officeDocument/2006/relationships/customXml" Target="../ink/ink575.xml"/><Relationship Id="rId313" Type="http://schemas.openxmlformats.org/officeDocument/2006/relationships/image" Target="../media/image676.png"/><Relationship Id="rId495" Type="http://schemas.openxmlformats.org/officeDocument/2006/relationships/image" Target="../media/image767.png"/><Relationship Id="rId10" Type="http://schemas.openxmlformats.org/officeDocument/2006/relationships/customXml" Target="../ink/ink527.xml"/><Relationship Id="rId52" Type="http://schemas.openxmlformats.org/officeDocument/2006/relationships/customXml" Target="../ink/ink548.xml"/><Relationship Id="rId94" Type="http://schemas.openxmlformats.org/officeDocument/2006/relationships/customXml" Target="../ink/ink569.xml"/><Relationship Id="rId148" Type="http://schemas.openxmlformats.org/officeDocument/2006/relationships/image" Target="../media/image594.png"/><Relationship Id="rId355" Type="http://schemas.openxmlformats.org/officeDocument/2006/relationships/image" Target="../media/image697.png"/><Relationship Id="rId397" Type="http://schemas.openxmlformats.org/officeDocument/2006/relationships/image" Target="../media/image718.png"/><Relationship Id="rId520" Type="http://schemas.openxmlformats.org/officeDocument/2006/relationships/customXml" Target="../ink/ink783.xml"/><Relationship Id="rId562" Type="http://schemas.openxmlformats.org/officeDocument/2006/relationships/customXml" Target="../ink/ink804.xml"/><Relationship Id="rId618" Type="http://schemas.openxmlformats.org/officeDocument/2006/relationships/customXml" Target="../ink/ink832.xml"/><Relationship Id="rId215" Type="http://schemas.openxmlformats.org/officeDocument/2006/relationships/image" Target="../media/image627.png"/><Relationship Id="rId257" Type="http://schemas.openxmlformats.org/officeDocument/2006/relationships/image" Target="../media/image648.png"/><Relationship Id="rId422" Type="http://schemas.openxmlformats.org/officeDocument/2006/relationships/customXml" Target="../ink/ink734.xml"/><Relationship Id="rId464" Type="http://schemas.openxmlformats.org/officeDocument/2006/relationships/customXml" Target="../ink/ink755.xml"/><Relationship Id="rId299" Type="http://schemas.openxmlformats.org/officeDocument/2006/relationships/image" Target="../media/image669.png"/><Relationship Id="rId63" Type="http://schemas.openxmlformats.org/officeDocument/2006/relationships/image" Target="../media/image552.png"/><Relationship Id="rId159" Type="http://schemas.openxmlformats.org/officeDocument/2006/relationships/image" Target="../media/image599.png"/><Relationship Id="rId366" Type="http://schemas.openxmlformats.org/officeDocument/2006/relationships/customXml" Target="../ink/ink706.xml"/><Relationship Id="rId573" Type="http://schemas.openxmlformats.org/officeDocument/2006/relationships/image" Target="../media/image806.png"/><Relationship Id="rId226" Type="http://schemas.openxmlformats.org/officeDocument/2006/relationships/customXml" Target="../ink/ink636.xml"/><Relationship Id="rId433" Type="http://schemas.openxmlformats.org/officeDocument/2006/relationships/image" Target="../media/image736.png"/><Relationship Id="rId640" Type="http://schemas.openxmlformats.org/officeDocument/2006/relationships/customXml" Target="../ink/ink843.xml"/><Relationship Id="rId74" Type="http://schemas.openxmlformats.org/officeDocument/2006/relationships/customXml" Target="../ink/ink559.xml"/><Relationship Id="rId377" Type="http://schemas.openxmlformats.org/officeDocument/2006/relationships/image" Target="../media/image708.png"/><Relationship Id="rId500" Type="http://schemas.openxmlformats.org/officeDocument/2006/relationships/customXml" Target="../ink/ink773.xml"/><Relationship Id="rId584" Type="http://schemas.openxmlformats.org/officeDocument/2006/relationships/customXml" Target="../ink/ink815.xml"/><Relationship Id="rId5" Type="http://schemas.openxmlformats.org/officeDocument/2006/relationships/image" Target="../media/image523.png"/><Relationship Id="rId237" Type="http://schemas.openxmlformats.org/officeDocument/2006/relationships/image" Target="../media/image638.png"/><Relationship Id="rId444" Type="http://schemas.openxmlformats.org/officeDocument/2006/relationships/customXml" Target="../ink/ink745.xml"/><Relationship Id="rId651" Type="http://schemas.openxmlformats.org/officeDocument/2006/relationships/image" Target="../media/image845.png"/><Relationship Id="rId290" Type="http://schemas.openxmlformats.org/officeDocument/2006/relationships/customXml" Target="../ink/ink668.xml"/><Relationship Id="rId304" Type="http://schemas.openxmlformats.org/officeDocument/2006/relationships/customXml" Target="../ink/ink675.xml"/><Relationship Id="rId388" Type="http://schemas.openxmlformats.org/officeDocument/2006/relationships/customXml" Target="../ink/ink717.xml"/><Relationship Id="rId511" Type="http://schemas.openxmlformats.org/officeDocument/2006/relationships/image" Target="../media/image775.png"/><Relationship Id="rId609" Type="http://schemas.openxmlformats.org/officeDocument/2006/relationships/image" Target="../media/image824.png"/><Relationship Id="rId85" Type="http://schemas.openxmlformats.org/officeDocument/2006/relationships/image" Target="../media/image563.png"/><Relationship Id="rId150" Type="http://schemas.openxmlformats.org/officeDocument/2006/relationships/image" Target="../media/image595.png"/><Relationship Id="rId595" Type="http://schemas.openxmlformats.org/officeDocument/2006/relationships/image" Target="../media/image817.png"/><Relationship Id="rId248" Type="http://schemas.openxmlformats.org/officeDocument/2006/relationships/customXml" Target="../ink/ink647.xml"/><Relationship Id="rId455" Type="http://schemas.openxmlformats.org/officeDocument/2006/relationships/image" Target="../media/image747.png"/><Relationship Id="rId662" Type="http://schemas.openxmlformats.org/officeDocument/2006/relationships/customXml" Target="../ink/ink854.xml"/><Relationship Id="rId12" Type="http://schemas.openxmlformats.org/officeDocument/2006/relationships/customXml" Target="../ink/ink528.xml"/><Relationship Id="rId108" Type="http://schemas.openxmlformats.org/officeDocument/2006/relationships/customXml" Target="../ink/ink576.xml"/><Relationship Id="rId315" Type="http://schemas.openxmlformats.org/officeDocument/2006/relationships/image" Target="../media/image677.png"/><Relationship Id="rId522" Type="http://schemas.openxmlformats.org/officeDocument/2006/relationships/customXml" Target="../ink/ink784.xml"/><Relationship Id="rId96" Type="http://schemas.openxmlformats.org/officeDocument/2006/relationships/customXml" Target="../ink/ink570.xml"/><Relationship Id="rId161" Type="http://schemas.openxmlformats.org/officeDocument/2006/relationships/image" Target="../media/image600.png"/><Relationship Id="rId399" Type="http://schemas.openxmlformats.org/officeDocument/2006/relationships/image" Target="../media/image719.png"/><Relationship Id="rId259" Type="http://schemas.openxmlformats.org/officeDocument/2006/relationships/image" Target="../media/image649.png"/><Relationship Id="rId466" Type="http://schemas.openxmlformats.org/officeDocument/2006/relationships/customXml" Target="../ink/ink756.xml"/><Relationship Id="rId673" Type="http://schemas.openxmlformats.org/officeDocument/2006/relationships/image" Target="../media/image856.png"/><Relationship Id="rId23" Type="http://schemas.openxmlformats.org/officeDocument/2006/relationships/image" Target="../media/image532.png"/><Relationship Id="rId119" Type="http://schemas.openxmlformats.org/officeDocument/2006/relationships/image" Target="../media/image580.png"/><Relationship Id="rId326" Type="http://schemas.openxmlformats.org/officeDocument/2006/relationships/customXml" Target="../ink/ink686.xml"/><Relationship Id="rId533" Type="http://schemas.openxmlformats.org/officeDocument/2006/relationships/image" Target="../media/image786.png"/><Relationship Id="rId172" Type="http://schemas.openxmlformats.org/officeDocument/2006/relationships/customXml" Target="../ink/ink609.xml"/><Relationship Id="rId477" Type="http://schemas.openxmlformats.org/officeDocument/2006/relationships/image" Target="../media/image758.png"/><Relationship Id="rId600" Type="http://schemas.openxmlformats.org/officeDocument/2006/relationships/customXml" Target="../ink/ink823.xml"/><Relationship Id="rId684" Type="http://schemas.openxmlformats.org/officeDocument/2006/relationships/customXml" Target="../ink/ink865.xml"/><Relationship Id="rId337" Type="http://schemas.openxmlformats.org/officeDocument/2006/relationships/image" Target="../media/image688.png"/><Relationship Id="rId34" Type="http://schemas.openxmlformats.org/officeDocument/2006/relationships/customXml" Target="../ink/ink539.xml"/><Relationship Id="rId544" Type="http://schemas.openxmlformats.org/officeDocument/2006/relationships/customXml" Target="../ink/ink795.xml"/><Relationship Id="rId183" Type="http://schemas.openxmlformats.org/officeDocument/2006/relationships/image" Target="../media/image611.png"/><Relationship Id="rId390" Type="http://schemas.openxmlformats.org/officeDocument/2006/relationships/customXml" Target="../ink/ink718.xml"/><Relationship Id="rId404" Type="http://schemas.openxmlformats.org/officeDocument/2006/relationships/customXml" Target="../ink/ink725.xml"/><Relationship Id="rId611" Type="http://schemas.openxmlformats.org/officeDocument/2006/relationships/image" Target="../media/image825.png"/><Relationship Id="rId250" Type="http://schemas.openxmlformats.org/officeDocument/2006/relationships/customXml" Target="../ink/ink648.xml"/><Relationship Id="rId488" Type="http://schemas.openxmlformats.org/officeDocument/2006/relationships/customXml" Target="../ink/ink767.xml"/><Relationship Id="rId695" Type="http://schemas.openxmlformats.org/officeDocument/2006/relationships/image" Target="../media/image867.png"/><Relationship Id="rId45" Type="http://schemas.openxmlformats.org/officeDocument/2006/relationships/image" Target="../media/image543.png"/><Relationship Id="rId110" Type="http://schemas.openxmlformats.org/officeDocument/2006/relationships/customXml" Target="../ink/ink577.xml"/><Relationship Id="rId348" Type="http://schemas.openxmlformats.org/officeDocument/2006/relationships/customXml" Target="../ink/ink697.xml"/><Relationship Id="rId555" Type="http://schemas.openxmlformats.org/officeDocument/2006/relationships/image" Target="../media/image797.png"/><Relationship Id="rId194" Type="http://schemas.openxmlformats.org/officeDocument/2006/relationships/customXml" Target="../ink/ink620.xml"/><Relationship Id="rId208" Type="http://schemas.openxmlformats.org/officeDocument/2006/relationships/customXml" Target="../ink/ink627.xml"/><Relationship Id="rId415" Type="http://schemas.openxmlformats.org/officeDocument/2006/relationships/image" Target="../media/image727.png"/><Relationship Id="rId622" Type="http://schemas.openxmlformats.org/officeDocument/2006/relationships/customXml" Target="../ink/ink834.xml"/><Relationship Id="rId261" Type="http://schemas.openxmlformats.org/officeDocument/2006/relationships/image" Target="../media/image650.png"/><Relationship Id="rId499" Type="http://schemas.openxmlformats.org/officeDocument/2006/relationships/image" Target="../media/image769.png"/><Relationship Id="rId56" Type="http://schemas.openxmlformats.org/officeDocument/2006/relationships/customXml" Target="../ink/ink550.xml"/><Relationship Id="rId359" Type="http://schemas.openxmlformats.org/officeDocument/2006/relationships/image" Target="../media/image699.png"/><Relationship Id="rId566" Type="http://schemas.openxmlformats.org/officeDocument/2006/relationships/customXml" Target="../ink/ink806.xml"/><Relationship Id="rId121" Type="http://schemas.openxmlformats.org/officeDocument/2006/relationships/image" Target="../media/image581.png"/><Relationship Id="rId219" Type="http://schemas.openxmlformats.org/officeDocument/2006/relationships/image" Target="../media/image629.png"/><Relationship Id="rId426" Type="http://schemas.openxmlformats.org/officeDocument/2006/relationships/customXml" Target="../ink/ink736.xml"/><Relationship Id="rId633" Type="http://schemas.openxmlformats.org/officeDocument/2006/relationships/image" Target="../media/image836.png"/><Relationship Id="rId67" Type="http://schemas.openxmlformats.org/officeDocument/2006/relationships/image" Target="../media/image554.png"/><Relationship Id="rId272" Type="http://schemas.openxmlformats.org/officeDocument/2006/relationships/customXml" Target="../ink/ink659.xml"/><Relationship Id="rId577" Type="http://schemas.openxmlformats.org/officeDocument/2006/relationships/image" Target="../media/image808.png"/><Relationship Id="rId700" Type="http://schemas.openxmlformats.org/officeDocument/2006/relationships/customXml" Target="../ink/ink873.xml"/><Relationship Id="rId132" Type="http://schemas.openxmlformats.org/officeDocument/2006/relationships/customXml" Target="../ink/ink588.xml"/><Relationship Id="rId437" Type="http://schemas.openxmlformats.org/officeDocument/2006/relationships/image" Target="../media/image738.png"/><Relationship Id="rId644" Type="http://schemas.openxmlformats.org/officeDocument/2006/relationships/customXml" Target="../ink/ink845.xml"/><Relationship Id="rId283" Type="http://schemas.openxmlformats.org/officeDocument/2006/relationships/image" Target="../media/image661.png"/><Relationship Id="rId490" Type="http://schemas.openxmlformats.org/officeDocument/2006/relationships/customXml" Target="../ink/ink768.xml"/><Relationship Id="rId504" Type="http://schemas.openxmlformats.org/officeDocument/2006/relationships/customXml" Target="../ink/ink775.xml"/><Relationship Id="rId78" Type="http://schemas.openxmlformats.org/officeDocument/2006/relationships/customXml" Target="../ink/ink561.xml"/><Relationship Id="rId143" Type="http://schemas.openxmlformats.org/officeDocument/2006/relationships/image" Target="../media/image592.png"/><Relationship Id="rId350" Type="http://schemas.openxmlformats.org/officeDocument/2006/relationships/customXml" Target="../ink/ink698.xml"/><Relationship Id="rId588" Type="http://schemas.openxmlformats.org/officeDocument/2006/relationships/customXml" Target="../ink/ink817.xml"/><Relationship Id="rId9" Type="http://schemas.openxmlformats.org/officeDocument/2006/relationships/image" Target="../media/image525.png"/><Relationship Id="rId210" Type="http://schemas.openxmlformats.org/officeDocument/2006/relationships/customXml" Target="../ink/ink628.xml"/><Relationship Id="rId448" Type="http://schemas.openxmlformats.org/officeDocument/2006/relationships/customXml" Target="../ink/ink747.xml"/><Relationship Id="rId655" Type="http://schemas.openxmlformats.org/officeDocument/2006/relationships/image" Target="../media/image847.png"/><Relationship Id="rId294" Type="http://schemas.openxmlformats.org/officeDocument/2006/relationships/customXml" Target="../ink/ink670.xml"/><Relationship Id="rId308" Type="http://schemas.openxmlformats.org/officeDocument/2006/relationships/customXml" Target="../ink/ink677.xml"/><Relationship Id="rId515" Type="http://schemas.openxmlformats.org/officeDocument/2006/relationships/image" Target="../media/image777.png"/><Relationship Id="rId89" Type="http://schemas.openxmlformats.org/officeDocument/2006/relationships/image" Target="../media/image565.png"/><Relationship Id="rId154" Type="http://schemas.openxmlformats.org/officeDocument/2006/relationships/customXml" Target="../ink/ink600.xml"/><Relationship Id="rId361" Type="http://schemas.openxmlformats.org/officeDocument/2006/relationships/image" Target="../media/image700.png"/><Relationship Id="rId599" Type="http://schemas.openxmlformats.org/officeDocument/2006/relationships/image" Target="../media/image819.png"/><Relationship Id="rId459" Type="http://schemas.openxmlformats.org/officeDocument/2006/relationships/image" Target="../media/image749.png"/><Relationship Id="rId666" Type="http://schemas.openxmlformats.org/officeDocument/2006/relationships/customXml" Target="../ink/ink856.xml"/><Relationship Id="rId16" Type="http://schemas.openxmlformats.org/officeDocument/2006/relationships/customXml" Target="../ink/ink530.xml"/><Relationship Id="rId221" Type="http://schemas.openxmlformats.org/officeDocument/2006/relationships/image" Target="../media/image630.png"/><Relationship Id="rId319" Type="http://schemas.openxmlformats.org/officeDocument/2006/relationships/image" Target="../media/image679.png"/><Relationship Id="rId526" Type="http://schemas.openxmlformats.org/officeDocument/2006/relationships/customXml" Target="../ink/ink786.xml"/><Relationship Id="rId165" Type="http://schemas.openxmlformats.org/officeDocument/2006/relationships/image" Target="../media/image602.png"/><Relationship Id="rId372" Type="http://schemas.openxmlformats.org/officeDocument/2006/relationships/customXml" Target="../ink/ink709.xml"/><Relationship Id="rId677" Type="http://schemas.openxmlformats.org/officeDocument/2006/relationships/image" Target="../media/image858.png"/><Relationship Id="rId232" Type="http://schemas.openxmlformats.org/officeDocument/2006/relationships/customXml" Target="../ink/ink639.xml"/><Relationship Id="rId27" Type="http://schemas.openxmlformats.org/officeDocument/2006/relationships/image" Target="../media/image534.png"/><Relationship Id="rId537" Type="http://schemas.openxmlformats.org/officeDocument/2006/relationships/image" Target="../media/image788.png"/><Relationship Id="rId80" Type="http://schemas.openxmlformats.org/officeDocument/2006/relationships/customXml" Target="../ink/ink562.xml"/><Relationship Id="rId176" Type="http://schemas.openxmlformats.org/officeDocument/2006/relationships/customXml" Target="../ink/ink611.xml"/><Relationship Id="rId383" Type="http://schemas.openxmlformats.org/officeDocument/2006/relationships/image" Target="../media/image711.png"/><Relationship Id="rId590" Type="http://schemas.openxmlformats.org/officeDocument/2006/relationships/customXml" Target="../ink/ink818.xml"/><Relationship Id="rId604" Type="http://schemas.openxmlformats.org/officeDocument/2006/relationships/customXml" Target="../ink/ink825.xml"/><Relationship Id="rId243" Type="http://schemas.openxmlformats.org/officeDocument/2006/relationships/image" Target="../media/image641.png"/><Relationship Id="rId450" Type="http://schemas.openxmlformats.org/officeDocument/2006/relationships/customXml" Target="../ink/ink748.xml"/><Relationship Id="rId688" Type="http://schemas.openxmlformats.org/officeDocument/2006/relationships/customXml" Target="../ink/ink867.xml"/><Relationship Id="rId38" Type="http://schemas.openxmlformats.org/officeDocument/2006/relationships/customXml" Target="../ink/ink541.xml"/><Relationship Id="rId103" Type="http://schemas.openxmlformats.org/officeDocument/2006/relationships/image" Target="../media/image572.png"/><Relationship Id="rId310" Type="http://schemas.openxmlformats.org/officeDocument/2006/relationships/customXml" Target="../ink/ink678.xml"/><Relationship Id="rId548" Type="http://schemas.openxmlformats.org/officeDocument/2006/relationships/customXml" Target="../ink/ink797.xml"/><Relationship Id="rId91" Type="http://schemas.openxmlformats.org/officeDocument/2006/relationships/image" Target="../media/image566.png"/><Relationship Id="rId187" Type="http://schemas.openxmlformats.org/officeDocument/2006/relationships/image" Target="../media/image613.png"/><Relationship Id="rId394" Type="http://schemas.openxmlformats.org/officeDocument/2006/relationships/customXml" Target="../ink/ink720.xml"/><Relationship Id="rId408" Type="http://schemas.openxmlformats.org/officeDocument/2006/relationships/customXml" Target="../ink/ink727.xml"/><Relationship Id="rId615" Type="http://schemas.openxmlformats.org/officeDocument/2006/relationships/image" Target="../media/image827.png"/><Relationship Id="rId254" Type="http://schemas.openxmlformats.org/officeDocument/2006/relationships/customXml" Target="../ink/ink650.xml"/><Relationship Id="rId699" Type="http://schemas.openxmlformats.org/officeDocument/2006/relationships/image" Target="../media/image869.png"/><Relationship Id="rId49" Type="http://schemas.openxmlformats.org/officeDocument/2006/relationships/image" Target="../media/image545.png"/><Relationship Id="rId114" Type="http://schemas.openxmlformats.org/officeDocument/2006/relationships/customXml" Target="../ink/ink579.xml"/><Relationship Id="rId461" Type="http://schemas.openxmlformats.org/officeDocument/2006/relationships/image" Target="../media/image750.png"/><Relationship Id="rId559" Type="http://schemas.openxmlformats.org/officeDocument/2006/relationships/image" Target="../media/image799.png"/><Relationship Id="rId198" Type="http://schemas.openxmlformats.org/officeDocument/2006/relationships/customXml" Target="../ink/ink622.xml"/><Relationship Id="rId321" Type="http://schemas.openxmlformats.org/officeDocument/2006/relationships/image" Target="../media/image680.png"/><Relationship Id="rId419" Type="http://schemas.openxmlformats.org/officeDocument/2006/relationships/image" Target="../media/image729.png"/><Relationship Id="rId626" Type="http://schemas.openxmlformats.org/officeDocument/2006/relationships/customXml" Target="../ink/ink836.xml"/><Relationship Id="rId265" Type="http://schemas.openxmlformats.org/officeDocument/2006/relationships/image" Target="../media/image652.png"/><Relationship Id="rId472" Type="http://schemas.openxmlformats.org/officeDocument/2006/relationships/customXml" Target="../ink/ink759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8.xml"/><Relationship Id="rId21" Type="http://schemas.openxmlformats.org/officeDocument/2006/relationships/image" Target="../media/image881.png"/><Relationship Id="rId42" Type="http://schemas.openxmlformats.org/officeDocument/2006/relationships/customXml" Target="../ink/ink896.xml"/><Relationship Id="rId47" Type="http://schemas.openxmlformats.org/officeDocument/2006/relationships/image" Target="../media/image894.png"/><Relationship Id="rId63" Type="http://schemas.openxmlformats.org/officeDocument/2006/relationships/image" Target="../media/image902.png"/><Relationship Id="rId68" Type="http://schemas.openxmlformats.org/officeDocument/2006/relationships/customXml" Target="../ink/ink909.xml"/><Relationship Id="rId84" Type="http://schemas.openxmlformats.org/officeDocument/2006/relationships/customXml" Target="../ink/ink917.xml"/><Relationship Id="rId89" Type="http://schemas.openxmlformats.org/officeDocument/2006/relationships/image" Target="../media/image915.png"/><Relationship Id="rId16" Type="http://schemas.openxmlformats.org/officeDocument/2006/relationships/customXml" Target="../ink/ink883.xml"/><Relationship Id="rId11" Type="http://schemas.openxmlformats.org/officeDocument/2006/relationships/image" Target="../media/image876.png"/><Relationship Id="rId32" Type="http://schemas.openxmlformats.org/officeDocument/2006/relationships/customXml" Target="../ink/ink891.xml"/><Relationship Id="rId37" Type="http://schemas.openxmlformats.org/officeDocument/2006/relationships/image" Target="../media/image889.png"/><Relationship Id="rId53" Type="http://schemas.openxmlformats.org/officeDocument/2006/relationships/image" Target="../media/image897.png"/><Relationship Id="rId58" Type="http://schemas.openxmlformats.org/officeDocument/2006/relationships/customXml" Target="../ink/ink904.xml"/><Relationship Id="rId74" Type="http://schemas.openxmlformats.org/officeDocument/2006/relationships/customXml" Target="../ink/ink912.xml"/><Relationship Id="rId79" Type="http://schemas.openxmlformats.org/officeDocument/2006/relationships/image" Target="../media/image910.png"/><Relationship Id="rId102" Type="http://schemas.openxmlformats.org/officeDocument/2006/relationships/customXml" Target="../ink/ink926.xml"/><Relationship Id="rId5" Type="http://schemas.openxmlformats.org/officeDocument/2006/relationships/image" Target="../media/image873.png"/><Relationship Id="rId90" Type="http://schemas.openxmlformats.org/officeDocument/2006/relationships/customXml" Target="../ink/ink920.xml"/><Relationship Id="rId95" Type="http://schemas.openxmlformats.org/officeDocument/2006/relationships/image" Target="../media/image918.png"/><Relationship Id="rId22" Type="http://schemas.openxmlformats.org/officeDocument/2006/relationships/customXml" Target="../ink/ink886.xml"/><Relationship Id="rId27" Type="http://schemas.openxmlformats.org/officeDocument/2006/relationships/image" Target="../media/image884.png"/><Relationship Id="rId43" Type="http://schemas.openxmlformats.org/officeDocument/2006/relationships/image" Target="../media/image892.png"/><Relationship Id="rId48" Type="http://schemas.openxmlformats.org/officeDocument/2006/relationships/customXml" Target="../ink/ink899.xml"/><Relationship Id="rId64" Type="http://schemas.openxmlformats.org/officeDocument/2006/relationships/customXml" Target="../ink/ink907.xml"/><Relationship Id="rId69" Type="http://schemas.openxmlformats.org/officeDocument/2006/relationships/image" Target="../media/image905.png"/><Relationship Id="rId80" Type="http://schemas.openxmlformats.org/officeDocument/2006/relationships/customXml" Target="../ink/ink915.xml"/><Relationship Id="rId85" Type="http://schemas.openxmlformats.org/officeDocument/2006/relationships/image" Target="../media/image913.png"/><Relationship Id="rId12" Type="http://schemas.openxmlformats.org/officeDocument/2006/relationships/customXml" Target="../ink/ink881.xml"/><Relationship Id="rId17" Type="http://schemas.openxmlformats.org/officeDocument/2006/relationships/image" Target="../media/image879.png"/><Relationship Id="rId25" Type="http://schemas.openxmlformats.org/officeDocument/2006/relationships/image" Target="../media/image883.png"/><Relationship Id="rId33" Type="http://schemas.openxmlformats.org/officeDocument/2006/relationships/image" Target="../media/image887.png"/><Relationship Id="rId38" Type="http://schemas.openxmlformats.org/officeDocument/2006/relationships/customXml" Target="../ink/ink894.xml"/><Relationship Id="rId46" Type="http://schemas.openxmlformats.org/officeDocument/2006/relationships/customXml" Target="../ink/ink898.xml"/><Relationship Id="rId59" Type="http://schemas.openxmlformats.org/officeDocument/2006/relationships/image" Target="../media/image900.png"/><Relationship Id="rId67" Type="http://schemas.openxmlformats.org/officeDocument/2006/relationships/image" Target="../media/image904.png"/><Relationship Id="rId103" Type="http://schemas.openxmlformats.org/officeDocument/2006/relationships/image" Target="../media/image922.png"/><Relationship Id="rId20" Type="http://schemas.openxmlformats.org/officeDocument/2006/relationships/customXml" Target="../ink/ink885.xml"/><Relationship Id="rId41" Type="http://schemas.openxmlformats.org/officeDocument/2006/relationships/image" Target="../media/image891.png"/><Relationship Id="rId54" Type="http://schemas.openxmlformats.org/officeDocument/2006/relationships/customXml" Target="../ink/ink902.xml"/><Relationship Id="rId62" Type="http://schemas.openxmlformats.org/officeDocument/2006/relationships/customXml" Target="../ink/ink906.xml"/><Relationship Id="rId70" Type="http://schemas.openxmlformats.org/officeDocument/2006/relationships/customXml" Target="../ink/ink910.xml"/><Relationship Id="rId75" Type="http://schemas.openxmlformats.org/officeDocument/2006/relationships/image" Target="../media/image908.png"/><Relationship Id="rId83" Type="http://schemas.openxmlformats.org/officeDocument/2006/relationships/image" Target="../media/image912.png"/><Relationship Id="rId88" Type="http://schemas.openxmlformats.org/officeDocument/2006/relationships/customXml" Target="../ink/ink919.xml"/><Relationship Id="rId91" Type="http://schemas.openxmlformats.org/officeDocument/2006/relationships/image" Target="../media/image916.png"/><Relationship Id="rId96" Type="http://schemas.openxmlformats.org/officeDocument/2006/relationships/customXml" Target="../ink/ink9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8.xml"/><Relationship Id="rId15" Type="http://schemas.openxmlformats.org/officeDocument/2006/relationships/image" Target="../media/image878.png"/><Relationship Id="rId23" Type="http://schemas.openxmlformats.org/officeDocument/2006/relationships/image" Target="../media/image882.png"/><Relationship Id="rId28" Type="http://schemas.openxmlformats.org/officeDocument/2006/relationships/customXml" Target="../ink/ink889.xml"/><Relationship Id="rId36" Type="http://schemas.openxmlformats.org/officeDocument/2006/relationships/customXml" Target="../ink/ink893.xml"/><Relationship Id="rId49" Type="http://schemas.openxmlformats.org/officeDocument/2006/relationships/image" Target="../media/image895.png"/><Relationship Id="rId57" Type="http://schemas.openxmlformats.org/officeDocument/2006/relationships/image" Target="../media/image899.png"/><Relationship Id="rId10" Type="http://schemas.openxmlformats.org/officeDocument/2006/relationships/customXml" Target="../ink/ink880.xml"/><Relationship Id="rId31" Type="http://schemas.openxmlformats.org/officeDocument/2006/relationships/image" Target="../media/image886.png"/><Relationship Id="rId44" Type="http://schemas.openxmlformats.org/officeDocument/2006/relationships/customXml" Target="../ink/ink897.xml"/><Relationship Id="rId52" Type="http://schemas.openxmlformats.org/officeDocument/2006/relationships/customXml" Target="../ink/ink901.xml"/><Relationship Id="rId60" Type="http://schemas.openxmlformats.org/officeDocument/2006/relationships/customXml" Target="../ink/ink905.xml"/><Relationship Id="rId65" Type="http://schemas.openxmlformats.org/officeDocument/2006/relationships/image" Target="../media/image903.png"/><Relationship Id="rId73" Type="http://schemas.openxmlformats.org/officeDocument/2006/relationships/image" Target="../media/image907.png"/><Relationship Id="rId78" Type="http://schemas.openxmlformats.org/officeDocument/2006/relationships/customXml" Target="../ink/ink914.xml"/><Relationship Id="rId81" Type="http://schemas.openxmlformats.org/officeDocument/2006/relationships/image" Target="../media/image911.png"/><Relationship Id="rId86" Type="http://schemas.openxmlformats.org/officeDocument/2006/relationships/customXml" Target="../ink/ink918.xml"/><Relationship Id="rId94" Type="http://schemas.openxmlformats.org/officeDocument/2006/relationships/customXml" Target="../ink/ink922.xml"/><Relationship Id="rId99" Type="http://schemas.openxmlformats.org/officeDocument/2006/relationships/image" Target="../media/image920.png"/><Relationship Id="rId101" Type="http://schemas.openxmlformats.org/officeDocument/2006/relationships/image" Target="../media/image921.png"/><Relationship Id="rId4" Type="http://schemas.openxmlformats.org/officeDocument/2006/relationships/customXml" Target="../ink/ink877.xml"/><Relationship Id="rId9" Type="http://schemas.openxmlformats.org/officeDocument/2006/relationships/image" Target="../media/image875.png"/><Relationship Id="rId13" Type="http://schemas.openxmlformats.org/officeDocument/2006/relationships/image" Target="../media/image877.png"/><Relationship Id="rId18" Type="http://schemas.openxmlformats.org/officeDocument/2006/relationships/customXml" Target="../ink/ink884.xml"/><Relationship Id="rId39" Type="http://schemas.openxmlformats.org/officeDocument/2006/relationships/image" Target="../media/image890.png"/><Relationship Id="rId34" Type="http://schemas.openxmlformats.org/officeDocument/2006/relationships/customXml" Target="../ink/ink892.xml"/><Relationship Id="rId50" Type="http://schemas.openxmlformats.org/officeDocument/2006/relationships/customXml" Target="../ink/ink900.xml"/><Relationship Id="rId55" Type="http://schemas.openxmlformats.org/officeDocument/2006/relationships/image" Target="../media/image898.png"/><Relationship Id="rId76" Type="http://schemas.openxmlformats.org/officeDocument/2006/relationships/customXml" Target="../ink/ink913.xml"/><Relationship Id="rId97" Type="http://schemas.openxmlformats.org/officeDocument/2006/relationships/image" Target="../media/image919.png"/><Relationship Id="rId7" Type="http://schemas.openxmlformats.org/officeDocument/2006/relationships/image" Target="../media/image874.png"/><Relationship Id="rId71" Type="http://schemas.openxmlformats.org/officeDocument/2006/relationships/image" Target="../media/image906.png"/><Relationship Id="rId92" Type="http://schemas.openxmlformats.org/officeDocument/2006/relationships/customXml" Target="../ink/ink921.xml"/><Relationship Id="rId2" Type="http://schemas.openxmlformats.org/officeDocument/2006/relationships/customXml" Target="../ink/ink876.xml"/><Relationship Id="rId29" Type="http://schemas.openxmlformats.org/officeDocument/2006/relationships/image" Target="../media/image885.png"/><Relationship Id="rId24" Type="http://schemas.openxmlformats.org/officeDocument/2006/relationships/customXml" Target="../ink/ink887.xml"/><Relationship Id="rId40" Type="http://schemas.openxmlformats.org/officeDocument/2006/relationships/customXml" Target="../ink/ink895.xml"/><Relationship Id="rId45" Type="http://schemas.openxmlformats.org/officeDocument/2006/relationships/image" Target="../media/image893.png"/><Relationship Id="rId66" Type="http://schemas.openxmlformats.org/officeDocument/2006/relationships/customXml" Target="../ink/ink908.xml"/><Relationship Id="rId87" Type="http://schemas.openxmlformats.org/officeDocument/2006/relationships/image" Target="../media/image914.png"/><Relationship Id="rId61" Type="http://schemas.openxmlformats.org/officeDocument/2006/relationships/image" Target="../media/image901.png"/><Relationship Id="rId82" Type="http://schemas.openxmlformats.org/officeDocument/2006/relationships/customXml" Target="../ink/ink916.xml"/><Relationship Id="rId19" Type="http://schemas.openxmlformats.org/officeDocument/2006/relationships/image" Target="../media/image880.png"/><Relationship Id="rId14" Type="http://schemas.openxmlformats.org/officeDocument/2006/relationships/customXml" Target="../ink/ink882.xml"/><Relationship Id="rId30" Type="http://schemas.openxmlformats.org/officeDocument/2006/relationships/customXml" Target="../ink/ink890.xml"/><Relationship Id="rId35" Type="http://schemas.openxmlformats.org/officeDocument/2006/relationships/image" Target="../media/image888.png"/><Relationship Id="rId56" Type="http://schemas.openxmlformats.org/officeDocument/2006/relationships/customXml" Target="../ink/ink903.xml"/><Relationship Id="rId77" Type="http://schemas.openxmlformats.org/officeDocument/2006/relationships/image" Target="../media/image909.png"/><Relationship Id="rId100" Type="http://schemas.openxmlformats.org/officeDocument/2006/relationships/customXml" Target="../ink/ink925.xml"/><Relationship Id="rId8" Type="http://schemas.openxmlformats.org/officeDocument/2006/relationships/customXml" Target="../ink/ink879.xml"/><Relationship Id="rId51" Type="http://schemas.openxmlformats.org/officeDocument/2006/relationships/image" Target="../media/image896.png"/><Relationship Id="rId72" Type="http://schemas.openxmlformats.org/officeDocument/2006/relationships/customXml" Target="../ink/ink911.xml"/><Relationship Id="rId93" Type="http://schemas.openxmlformats.org/officeDocument/2006/relationships/image" Target="../media/image917.png"/><Relationship Id="rId98" Type="http://schemas.openxmlformats.org/officeDocument/2006/relationships/customXml" Target="../ink/ink924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8.png"/><Relationship Id="rId299" Type="http://schemas.openxmlformats.org/officeDocument/2006/relationships/image" Target="../media/image1069.png"/><Relationship Id="rId21" Type="http://schemas.openxmlformats.org/officeDocument/2006/relationships/image" Target="../media/image932.png"/><Relationship Id="rId63" Type="http://schemas.openxmlformats.org/officeDocument/2006/relationships/image" Target="../media/image953.png"/><Relationship Id="rId159" Type="http://schemas.openxmlformats.org/officeDocument/2006/relationships/image" Target="../media/image999.png"/><Relationship Id="rId324" Type="http://schemas.openxmlformats.org/officeDocument/2006/relationships/customXml" Target="../ink/ink1088.xml"/><Relationship Id="rId170" Type="http://schemas.openxmlformats.org/officeDocument/2006/relationships/customXml" Target="../ink/ink1011.xml"/><Relationship Id="rId226" Type="http://schemas.openxmlformats.org/officeDocument/2006/relationships/customXml" Target="../ink/ink1039.xml"/><Relationship Id="rId268" Type="http://schemas.openxmlformats.org/officeDocument/2006/relationships/customXml" Target="../ink/ink1060.xml"/><Relationship Id="rId32" Type="http://schemas.openxmlformats.org/officeDocument/2006/relationships/customXml" Target="../ink/ink942.xml"/><Relationship Id="rId74" Type="http://schemas.openxmlformats.org/officeDocument/2006/relationships/customXml" Target="../ink/ink963.xml"/><Relationship Id="rId128" Type="http://schemas.openxmlformats.org/officeDocument/2006/relationships/customXml" Target="../ink/ink990.xml"/><Relationship Id="rId335" Type="http://schemas.openxmlformats.org/officeDocument/2006/relationships/image" Target="../media/image1087.png"/><Relationship Id="rId5" Type="http://schemas.openxmlformats.org/officeDocument/2006/relationships/image" Target="../media/image924.png"/><Relationship Id="rId181" Type="http://schemas.openxmlformats.org/officeDocument/2006/relationships/image" Target="../media/image1010.png"/><Relationship Id="rId237" Type="http://schemas.openxmlformats.org/officeDocument/2006/relationships/image" Target="../media/image1038.png"/><Relationship Id="rId279" Type="http://schemas.openxmlformats.org/officeDocument/2006/relationships/image" Target="../media/image1059.png"/><Relationship Id="rId43" Type="http://schemas.openxmlformats.org/officeDocument/2006/relationships/image" Target="../media/image943.png"/><Relationship Id="rId139" Type="http://schemas.openxmlformats.org/officeDocument/2006/relationships/image" Target="../media/image989.png"/><Relationship Id="rId290" Type="http://schemas.openxmlformats.org/officeDocument/2006/relationships/customXml" Target="../ink/ink1071.xml"/><Relationship Id="rId304" Type="http://schemas.openxmlformats.org/officeDocument/2006/relationships/customXml" Target="../ink/ink1078.xml"/><Relationship Id="rId346" Type="http://schemas.openxmlformats.org/officeDocument/2006/relationships/image" Target="../media/image1092.png"/><Relationship Id="rId85" Type="http://schemas.openxmlformats.org/officeDocument/2006/relationships/image" Target="../media/image962.png"/><Relationship Id="rId150" Type="http://schemas.openxmlformats.org/officeDocument/2006/relationships/customXml" Target="../ink/ink1001.xml"/><Relationship Id="rId192" Type="http://schemas.openxmlformats.org/officeDocument/2006/relationships/customXml" Target="../ink/ink1022.xml"/><Relationship Id="rId206" Type="http://schemas.openxmlformats.org/officeDocument/2006/relationships/customXml" Target="../ink/ink1029.xml"/><Relationship Id="rId248" Type="http://schemas.openxmlformats.org/officeDocument/2006/relationships/customXml" Target="../ink/ink1050.xml"/><Relationship Id="rId12" Type="http://schemas.openxmlformats.org/officeDocument/2006/relationships/customXml" Target="../ink/ink932.xml"/><Relationship Id="rId108" Type="http://schemas.openxmlformats.org/officeDocument/2006/relationships/customXml" Target="../ink/ink980.xml"/><Relationship Id="rId315" Type="http://schemas.openxmlformats.org/officeDocument/2006/relationships/image" Target="../media/image1077.png"/><Relationship Id="rId54" Type="http://schemas.openxmlformats.org/officeDocument/2006/relationships/customXml" Target="../ink/ink953.xml"/><Relationship Id="rId96" Type="http://schemas.openxmlformats.org/officeDocument/2006/relationships/customXml" Target="../ink/ink974.xml"/><Relationship Id="rId161" Type="http://schemas.openxmlformats.org/officeDocument/2006/relationships/image" Target="../media/image1000.png"/><Relationship Id="rId217" Type="http://schemas.openxmlformats.org/officeDocument/2006/relationships/image" Target="../media/image1028.png"/><Relationship Id="rId259" Type="http://schemas.openxmlformats.org/officeDocument/2006/relationships/image" Target="../media/image1049.png"/><Relationship Id="rId23" Type="http://schemas.openxmlformats.org/officeDocument/2006/relationships/image" Target="../media/image933.png"/><Relationship Id="rId119" Type="http://schemas.openxmlformats.org/officeDocument/2006/relationships/image" Target="../media/image979.png"/><Relationship Id="rId270" Type="http://schemas.openxmlformats.org/officeDocument/2006/relationships/customXml" Target="../ink/ink1061.xml"/><Relationship Id="rId326" Type="http://schemas.openxmlformats.org/officeDocument/2006/relationships/customXml" Target="../ink/ink1089.xml"/><Relationship Id="rId65" Type="http://schemas.openxmlformats.org/officeDocument/2006/relationships/image" Target="../media/image551.png"/><Relationship Id="rId130" Type="http://schemas.openxmlformats.org/officeDocument/2006/relationships/customXml" Target="../ink/ink991.xml"/><Relationship Id="rId172" Type="http://schemas.openxmlformats.org/officeDocument/2006/relationships/customXml" Target="../ink/ink1012.xml"/><Relationship Id="rId228" Type="http://schemas.openxmlformats.org/officeDocument/2006/relationships/customXml" Target="../ink/ink1040.xml"/><Relationship Id="rId281" Type="http://schemas.openxmlformats.org/officeDocument/2006/relationships/image" Target="../media/image1060.png"/><Relationship Id="rId337" Type="http://schemas.openxmlformats.org/officeDocument/2006/relationships/image" Target="../media/image1088.png"/><Relationship Id="rId34" Type="http://schemas.openxmlformats.org/officeDocument/2006/relationships/customXml" Target="../ink/ink943.xml"/><Relationship Id="rId76" Type="http://schemas.openxmlformats.org/officeDocument/2006/relationships/customXml" Target="../ink/ink964.xml"/><Relationship Id="rId141" Type="http://schemas.openxmlformats.org/officeDocument/2006/relationships/image" Target="../media/image990.png"/><Relationship Id="rId7" Type="http://schemas.openxmlformats.org/officeDocument/2006/relationships/image" Target="../media/image925.png"/><Relationship Id="rId183" Type="http://schemas.openxmlformats.org/officeDocument/2006/relationships/image" Target="../media/image1011.png"/><Relationship Id="rId239" Type="http://schemas.openxmlformats.org/officeDocument/2006/relationships/image" Target="../media/image1039.png"/><Relationship Id="rId250" Type="http://schemas.openxmlformats.org/officeDocument/2006/relationships/customXml" Target="../ink/ink1051.xml"/><Relationship Id="rId292" Type="http://schemas.openxmlformats.org/officeDocument/2006/relationships/customXml" Target="../ink/ink1072.xml"/><Relationship Id="rId306" Type="http://schemas.openxmlformats.org/officeDocument/2006/relationships/customXml" Target="../ink/ink1079.xml"/><Relationship Id="rId45" Type="http://schemas.openxmlformats.org/officeDocument/2006/relationships/image" Target="../media/image944.png"/><Relationship Id="rId87" Type="http://schemas.openxmlformats.org/officeDocument/2006/relationships/image" Target="../media/image963.png"/><Relationship Id="rId110" Type="http://schemas.openxmlformats.org/officeDocument/2006/relationships/customXml" Target="../ink/ink981.xml"/><Relationship Id="rId348" Type="http://schemas.openxmlformats.org/officeDocument/2006/relationships/image" Target="../media/image1093.png"/><Relationship Id="rId152" Type="http://schemas.openxmlformats.org/officeDocument/2006/relationships/customXml" Target="../ink/ink1002.xml"/><Relationship Id="rId194" Type="http://schemas.openxmlformats.org/officeDocument/2006/relationships/customXml" Target="../ink/ink1023.xml"/><Relationship Id="rId208" Type="http://schemas.openxmlformats.org/officeDocument/2006/relationships/customXml" Target="../ink/ink1030.xml"/><Relationship Id="rId261" Type="http://schemas.openxmlformats.org/officeDocument/2006/relationships/image" Target="../media/image1050.png"/><Relationship Id="rId14" Type="http://schemas.openxmlformats.org/officeDocument/2006/relationships/customXml" Target="../ink/ink933.xml"/><Relationship Id="rId35" Type="http://schemas.openxmlformats.org/officeDocument/2006/relationships/image" Target="../media/image939.png"/><Relationship Id="rId56" Type="http://schemas.openxmlformats.org/officeDocument/2006/relationships/customXml" Target="../ink/ink954.xml"/><Relationship Id="rId77" Type="http://schemas.openxmlformats.org/officeDocument/2006/relationships/image" Target="../media/image959.png"/><Relationship Id="rId100" Type="http://schemas.openxmlformats.org/officeDocument/2006/relationships/customXml" Target="../ink/ink976.xml"/><Relationship Id="rId282" Type="http://schemas.openxmlformats.org/officeDocument/2006/relationships/customXml" Target="../ink/ink1067.xml"/><Relationship Id="rId317" Type="http://schemas.openxmlformats.org/officeDocument/2006/relationships/image" Target="../media/image1078.png"/><Relationship Id="rId338" Type="http://schemas.openxmlformats.org/officeDocument/2006/relationships/customXml" Target="../ink/ink1095.xml"/><Relationship Id="rId8" Type="http://schemas.openxmlformats.org/officeDocument/2006/relationships/customXml" Target="../ink/ink930.xml"/><Relationship Id="rId98" Type="http://schemas.openxmlformats.org/officeDocument/2006/relationships/customXml" Target="../ink/ink975.xml"/><Relationship Id="rId121" Type="http://schemas.openxmlformats.org/officeDocument/2006/relationships/image" Target="../media/image980.png"/><Relationship Id="rId142" Type="http://schemas.openxmlformats.org/officeDocument/2006/relationships/customXml" Target="../ink/ink997.xml"/><Relationship Id="rId163" Type="http://schemas.openxmlformats.org/officeDocument/2006/relationships/image" Target="../media/image1001.png"/><Relationship Id="rId184" Type="http://schemas.openxmlformats.org/officeDocument/2006/relationships/customXml" Target="../ink/ink1018.xml"/><Relationship Id="rId219" Type="http://schemas.openxmlformats.org/officeDocument/2006/relationships/image" Target="../media/image1029.png"/><Relationship Id="rId230" Type="http://schemas.openxmlformats.org/officeDocument/2006/relationships/customXml" Target="../ink/ink1041.xml"/><Relationship Id="rId251" Type="http://schemas.openxmlformats.org/officeDocument/2006/relationships/image" Target="../media/image1045.png"/><Relationship Id="rId25" Type="http://schemas.openxmlformats.org/officeDocument/2006/relationships/image" Target="../media/image934.png"/><Relationship Id="rId46" Type="http://schemas.openxmlformats.org/officeDocument/2006/relationships/customXml" Target="../ink/ink949.xml"/><Relationship Id="rId67" Type="http://schemas.openxmlformats.org/officeDocument/2006/relationships/image" Target="../media/image954.png"/><Relationship Id="rId272" Type="http://schemas.openxmlformats.org/officeDocument/2006/relationships/customXml" Target="../ink/ink1062.xml"/><Relationship Id="rId293" Type="http://schemas.openxmlformats.org/officeDocument/2006/relationships/image" Target="../media/image1066.png"/><Relationship Id="rId307" Type="http://schemas.openxmlformats.org/officeDocument/2006/relationships/image" Target="../media/image1073.png"/><Relationship Id="rId328" Type="http://schemas.openxmlformats.org/officeDocument/2006/relationships/customXml" Target="../ink/ink1090.xml"/><Relationship Id="rId88" Type="http://schemas.openxmlformats.org/officeDocument/2006/relationships/customXml" Target="../ink/ink970.xml"/><Relationship Id="rId111" Type="http://schemas.openxmlformats.org/officeDocument/2006/relationships/image" Target="../media/image975.png"/><Relationship Id="rId132" Type="http://schemas.openxmlformats.org/officeDocument/2006/relationships/customXml" Target="../ink/ink992.xml"/><Relationship Id="rId153" Type="http://schemas.openxmlformats.org/officeDocument/2006/relationships/image" Target="../media/image996.png"/><Relationship Id="rId174" Type="http://schemas.openxmlformats.org/officeDocument/2006/relationships/customXml" Target="../ink/ink1013.xml"/><Relationship Id="rId195" Type="http://schemas.openxmlformats.org/officeDocument/2006/relationships/image" Target="../media/image1017.png"/><Relationship Id="rId209" Type="http://schemas.openxmlformats.org/officeDocument/2006/relationships/image" Target="../media/image1024.png"/><Relationship Id="rId220" Type="http://schemas.openxmlformats.org/officeDocument/2006/relationships/customXml" Target="../ink/ink1036.xml"/><Relationship Id="rId241" Type="http://schemas.openxmlformats.org/officeDocument/2006/relationships/image" Target="../media/image1040.png"/><Relationship Id="rId15" Type="http://schemas.openxmlformats.org/officeDocument/2006/relationships/image" Target="../media/image929.png"/><Relationship Id="rId36" Type="http://schemas.openxmlformats.org/officeDocument/2006/relationships/customXml" Target="../ink/ink944.xml"/><Relationship Id="rId57" Type="http://schemas.openxmlformats.org/officeDocument/2006/relationships/image" Target="../media/image950.png"/><Relationship Id="rId262" Type="http://schemas.openxmlformats.org/officeDocument/2006/relationships/customXml" Target="../ink/ink1057.xml"/><Relationship Id="rId283" Type="http://schemas.openxmlformats.org/officeDocument/2006/relationships/image" Target="../media/image1061.png"/><Relationship Id="rId318" Type="http://schemas.openxmlformats.org/officeDocument/2006/relationships/customXml" Target="../ink/ink1085.xml"/><Relationship Id="rId339" Type="http://schemas.openxmlformats.org/officeDocument/2006/relationships/image" Target="../media/image1089.png"/><Relationship Id="rId78" Type="http://schemas.openxmlformats.org/officeDocument/2006/relationships/customXml" Target="../ink/ink965.xml"/><Relationship Id="rId99" Type="http://schemas.openxmlformats.org/officeDocument/2006/relationships/image" Target="../media/image969.png"/><Relationship Id="rId101" Type="http://schemas.openxmlformats.org/officeDocument/2006/relationships/image" Target="../media/image970.png"/><Relationship Id="rId122" Type="http://schemas.openxmlformats.org/officeDocument/2006/relationships/customXml" Target="../ink/ink987.xml"/><Relationship Id="rId143" Type="http://schemas.openxmlformats.org/officeDocument/2006/relationships/image" Target="../media/image991.png"/><Relationship Id="rId164" Type="http://schemas.openxmlformats.org/officeDocument/2006/relationships/customXml" Target="../ink/ink1008.xml"/><Relationship Id="rId185" Type="http://schemas.openxmlformats.org/officeDocument/2006/relationships/image" Target="../media/image1012.png"/><Relationship Id="rId9" Type="http://schemas.openxmlformats.org/officeDocument/2006/relationships/image" Target="../media/image926.png"/><Relationship Id="rId210" Type="http://schemas.openxmlformats.org/officeDocument/2006/relationships/customXml" Target="../ink/ink1031.xml"/><Relationship Id="rId26" Type="http://schemas.openxmlformats.org/officeDocument/2006/relationships/customXml" Target="../ink/ink939.xml"/><Relationship Id="rId231" Type="http://schemas.openxmlformats.org/officeDocument/2006/relationships/image" Target="../media/image1035.png"/><Relationship Id="rId252" Type="http://schemas.openxmlformats.org/officeDocument/2006/relationships/customXml" Target="../ink/ink1052.xml"/><Relationship Id="rId273" Type="http://schemas.openxmlformats.org/officeDocument/2006/relationships/image" Target="../media/image1056.png"/><Relationship Id="rId294" Type="http://schemas.openxmlformats.org/officeDocument/2006/relationships/customXml" Target="../ink/ink1073.xml"/><Relationship Id="rId308" Type="http://schemas.openxmlformats.org/officeDocument/2006/relationships/customXml" Target="../ink/ink1080.xml"/><Relationship Id="rId329" Type="http://schemas.openxmlformats.org/officeDocument/2006/relationships/image" Target="../media/image1084.png"/><Relationship Id="rId47" Type="http://schemas.openxmlformats.org/officeDocument/2006/relationships/image" Target="../media/image945.png"/><Relationship Id="rId68" Type="http://schemas.openxmlformats.org/officeDocument/2006/relationships/customXml" Target="../ink/ink960.xml"/><Relationship Id="rId89" Type="http://schemas.openxmlformats.org/officeDocument/2006/relationships/image" Target="../media/image964.png"/><Relationship Id="rId112" Type="http://schemas.openxmlformats.org/officeDocument/2006/relationships/customXml" Target="../ink/ink982.xml"/><Relationship Id="rId133" Type="http://schemas.openxmlformats.org/officeDocument/2006/relationships/image" Target="../media/image986.png"/><Relationship Id="rId154" Type="http://schemas.openxmlformats.org/officeDocument/2006/relationships/customXml" Target="../ink/ink1003.xml"/><Relationship Id="rId175" Type="http://schemas.openxmlformats.org/officeDocument/2006/relationships/image" Target="../media/image1007.png"/><Relationship Id="rId340" Type="http://schemas.openxmlformats.org/officeDocument/2006/relationships/customXml" Target="../ink/ink1096.xml"/><Relationship Id="rId196" Type="http://schemas.openxmlformats.org/officeDocument/2006/relationships/customXml" Target="../ink/ink1024.xml"/><Relationship Id="rId200" Type="http://schemas.openxmlformats.org/officeDocument/2006/relationships/customXml" Target="../ink/ink1026.xml"/><Relationship Id="rId16" Type="http://schemas.openxmlformats.org/officeDocument/2006/relationships/customXml" Target="../ink/ink934.xml"/><Relationship Id="rId221" Type="http://schemas.openxmlformats.org/officeDocument/2006/relationships/image" Target="../media/image1030.png"/><Relationship Id="rId242" Type="http://schemas.openxmlformats.org/officeDocument/2006/relationships/customXml" Target="../ink/ink1047.xml"/><Relationship Id="rId263" Type="http://schemas.openxmlformats.org/officeDocument/2006/relationships/image" Target="../media/image1051.png"/><Relationship Id="rId284" Type="http://schemas.openxmlformats.org/officeDocument/2006/relationships/customXml" Target="../ink/ink1068.xml"/><Relationship Id="rId319" Type="http://schemas.openxmlformats.org/officeDocument/2006/relationships/image" Target="../media/image1079.png"/><Relationship Id="rId37" Type="http://schemas.openxmlformats.org/officeDocument/2006/relationships/image" Target="../media/image940.png"/><Relationship Id="rId58" Type="http://schemas.openxmlformats.org/officeDocument/2006/relationships/customXml" Target="../ink/ink955.xml"/><Relationship Id="rId79" Type="http://schemas.openxmlformats.org/officeDocument/2006/relationships/image" Target="../media/image960.png"/><Relationship Id="rId102" Type="http://schemas.openxmlformats.org/officeDocument/2006/relationships/customXml" Target="../ink/ink977.xml"/><Relationship Id="rId123" Type="http://schemas.openxmlformats.org/officeDocument/2006/relationships/image" Target="../media/image981.png"/><Relationship Id="rId144" Type="http://schemas.openxmlformats.org/officeDocument/2006/relationships/customXml" Target="../ink/ink998.xml"/><Relationship Id="rId330" Type="http://schemas.openxmlformats.org/officeDocument/2006/relationships/customXml" Target="../ink/ink1091.xml"/><Relationship Id="rId90" Type="http://schemas.openxmlformats.org/officeDocument/2006/relationships/customXml" Target="../ink/ink971.xml"/><Relationship Id="rId165" Type="http://schemas.openxmlformats.org/officeDocument/2006/relationships/image" Target="../media/image1002.png"/><Relationship Id="rId186" Type="http://schemas.openxmlformats.org/officeDocument/2006/relationships/customXml" Target="../ink/ink1019.xml"/><Relationship Id="rId211" Type="http://schemas.openxmlformats.org/officeDocument/2006/relationships/image" Target="../media/image1025.png"/><Relationship Id="rId232" Type="http://schemas.openxmlformats.org/officeDocument/2006/relationships/customXml" Target="../ink/ink1042.xml"/><Relationship Id="rId253" Type="http://schemas.openxmlformats.org/officeDocument/2006/relationships/image" Target="../media/image1046.png"/><Relationship Id="rId274" Type="http://schemas.openxmlformats.org/officeDocument/2006/relationships/customXml" Target="../ink/ink1063.xml"/><Relationship Id="rId295" Type="http://schemas.openxmlformats.org/officeDocument/2006/relationships/image" Target="../media/image1067.png"/><Relationship Id="rId309" Type="http://schemas.openxmlformats.org/officeDocument/2006/relationships/image" Target="../media/image1074.png"/><Relationship Id="rId27" Type="http://schemas.openxmlformats.org/officeDocument/2006/relationships/image" Target="../media/image935.png"/><Relationship Id="rId48" Type="http://schemas.openxmlformats.org/officeDocument/2006/relationships/customXml" Target="../ink/ink950.xml"/><Relationship Id="rId69" Type="http://schemas.openxmlformats.org/officeDocument/2006/relationships/image" Target="../media/image955.png"/><Relationship Id="rId113" Type="http://schemas.openxmlformats.org/officeDocument/2006/relationships/image" Target="../media/image976.png"/><Relationship Id="rId134" Type="http://schemas.openxmlformats.org/officeDocument/2006/relationships/customXml" Target="../ink/ink993.xml"/><Relationship Id="rId320" Type="http://schemas.openxmlformats.org/officeDocument/2006/relationships/customXml" Target="../ink/ink1086.xml"/><Relationship Id="rId80" Type="http://schemas.openxmlformats.org/officeDocument/2006/relationships/customXml" Target="../ink/ink966.xml"/><Relationship Id="rId155" Type="http://schemas.openxmlformats.org/officeDocument/2006/relationships/image" Target="../media/image997.png"/><Relationship Id="rId176" Type="http://schemas.openxmlformats.org/officeDocument/2006/relationships/customXml" Target="../ink/ink1014.xml"/><Relationship Id="rId197" Type="http://schemas.openxmlformats.org/officeDocument/2006/relationships/image" Target="../media/image1018.png"/><Relationship Id="rId341" Type="http://schemas.openxmlformats.org/officeDocument/2006/relationships/image" Target="../media/image1090.png"/><Relationship Id="rId201" Type="http://schemas.openxmlformats.org/officeDocument/2006/relationships/image" Target="../media/image1020.png"/><Relationship Id="rId222" Type="http://schemas.openxmlformats.org/officeDocument/2006/relationships/customXml" Target="../ink/ink1037.xml"/><Relationship Id="rId243" Type="http://schemas.openxmlformats.org/officeDocument/2006/relationships/image" Target="../media/image1041.png"/><Relationship Id="rId264" Type="http://schemas.openxmlformats.org/officeDocument/2006/relationships/customXml" Target="../ink/ink1058.xml"/><Relationship Id="rId285" Type="http://schemas.openxmlformats.org/officeDocument/2006/relationships/image" Target="../media/image1062.png"/><Relationship Id="rId17" Type="http://schemas.openxmlformats.org/officeDocument/2006/relationships/image" Target="../media/image930.png"/><Relationship Id="rId38" Type="http://schemas.openxmlformats.org/officeDocument/2006/relationships/customXml" Target="../ink/ink945.xml"/><Relationship Id="rId59" Type="http://schemas.openxmlformats.org/officeDocument/2006/relationships/image" Target="../media/image951.png"/><Relationship Id="rId103" Type="http://schemas.openxmlformats.org/officeDocument/2006/relationships/image" Target="../media/image971.png"/><Relationship Id="rId124" Type="http://schemas.openxmlformats.org/officeDocument/2006/relationships/customXml" Target="../ink/ink988.xml"/><Relationship Id="rId310" Type="http://schemas.openxmlformats.org/officeDocument/2006/relationships/customXml" Target="../ink/ink1081.xml"/><Relationship Id="rId70" Type="http://schemas.openxmlformats.org/officeDocument/2006/relationships/customXml" Target="../ink/ink961.xml"/><Relationship Id="rId91" Type="http://schemas.openxmlformats.org/officeDocument/2006/relationships/image" Target="../media/image965.png"/><Relationship Id="rId145" Type="http://schemas.openxmlformats.org/officeDocument/2006/relationships/image" Target="../media/image992.png"/><Relationship Id="rId166" Type="http://schemas.openxmlformats.org/officeDocument/2006/relationships/customXml" Target="../ink/ink1009.xml"/><Relationship Id="rId187" Type="http://schemas.openxmlformats.org/officeDocument/2006/relationships/image" Target="../media/image1013.png"/><Relationship Id="rId331" Type="http://schemas.openxmlformats.org/officeDocument/2006/relationships/image" Target="../media/image10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32.xml"/><Relationship Id="rId233" Type="http://schemas.openxmlformats.org/officeDocument/2006/relationships/image" Target="../media/image1036.png"/><Relationship Id="rId254" Type="http://schemas.openxmlformats.org/officeDocument/2006/relationships/customXml" Target="../ink/ink1053.xml"/><Relationship Id="rId28" Type="http://schemas.openxmlformats.org/officeDocument/2006/relationships/customXml" Target="../ink/ink940.xml"/><Relationship Id="rId49" Type="http://schemas.openxmlformats.org/officeDocument/2006/relationships/image" Target="../media/image946.png"/><Relationship Id="rId114" Type="http://schemas.openxmlformats.org/officeDocument/2006/relationships/customXml" Target="../ink/ink983.xml"/><Relationship Id="rId275" Type="http://schemas.openxmlformats.org/officeDocument/2006/relationships/image" Target="../media/image1057.png"/><Relationship Id="rId296" Type="http://schemas.openxmlformats.org/officeDocument/2006/relationships/customXml" Target="../ink/ink1074.xml"/><Relationship Id="rId300" Type="http://schemas.openxmlformats.org/officeDocument/2006/relationships/customXml" Target="../ink/ink1076.xml"/><Relationship Id="rId60" Type="http://schemas.openxmlformats.org/officeDocument/2006/relationships/customXml" Target="../ink/ink956.xml"/><Relationship Id="rId81" Type="http://schemas.openxmlformats.org/officeDocument/2006/relationships/image" Target="../media/image829.png"/><Relationship Id="rId135" Type="http://schemas.openxmlformats.org/officeDocument/2006/relationships/image" Target="../media/image987.png"/><Relationship Id="rId156" Type="http://schemas.openxmlformats.org/officeDocument/2006/relationships/customXml" Target="../ink/ink1004.xml"/><Relationship Id="rId177" Type="http://schemas.openxmlformats.org/officeDocument/2006/relationships/image" Target="../media/image1008.png"/><Relationship Id="rId198" Type="http://schemas.openxmlformats.org/officeDocument/2006/relationships/customXml" Target="../ink/ink1025.xml"/><Relationship Id="rId321" Type="http://schemas.openxmlformats.org/officeDocument/2006/relationships/image" Target="../media/image1080.png"/><Relationship Id="rId342" Type="http://schemas.openxmlformats.org/officeDocument/2006/relationships/customXml" Target="../ink/ink1097.xml"/><Relationship Id="rId202" Type="http://schemas.openxmlformats.org/officeDocument/2006/relationships/customXml" Target="../ink/ink1027.xml"/><Relationship Id="rId223" Type="http://schemas.openxmlformats.org/officeDocument/2006/relationships/image" Target="../media/image1031.png"/><Relationship Id="rId244" Type="http://schemas.openxmlformats.org/officeDocument/2006/relationships/customXml" Target="../ink/ink1048.xml"/><Relationship Id="rId18" Type="http://schemas.openxmlformats.org/officeDocument/2006/relationships/customXml" Target="../ink/ink935.xml"/><Relationship Id="rId39" Type="http://schemas.openxmlformats.org/officeDocument/2006/relationships/image" Target="../media/image941.png"/><Relationship Id="rId265" Type="http://schemas.openxmlformats.org/officeDocument/2006/relationships/image" Target="../media/image1052.png"/><Relationship Id="rId286" Type="http://schemas.openxmlformats.org/officeDocument/2006/relationships/customXml" Target="../ink/ink1069.xml"/><Relationship Id="rId50" Type="http://schemas.openxmlformats.org/officeDocument/2006/relationships/customXml" Target="../ink/ink951.xml"/><Relationship Id="rId104" Type="http://schemas.openxmlformats.org/officeDocument/2006/relationships/customXml" Target="../ink/ink978.xml"/><Relationship Id="rId125" Type="http://schemas.openxmlformats.org/officeDocument/2006/relationships/image" Target="../media/image982.png"/><Relationship Id="rId146" Type="http://schemas.openxmlformats.org/officeDocument/2006/relationships/customXml" Target="../ink/ink999.xml"/><Relationship Id="rId167" Type="http://schemas.openxmlformats.org/officeDocument/2006/relationships/image" Target="../media/image1003.png"/><Relationship Id="rId188" Type="http://schemas.openxmlformats.org/officeDocument/2006/relationships/customXml" Target="../ink/ink1020.xml"/><Relationship Id="rId311" Type="http://schemas.openxmlformats.org/officeDocument/2006/relationships/image" Target="../media/image1075.png"/><Relationship Id="rId332" Type="http://schemas.openxmlformats.org/officeDocument/2006/relationships/customXml" Target="../ink/ink1092.xml"/><Relationship Id="rId71" Type="http://schemas.openxmlformats.org/officeDocument/2006/relationships/image" Target="../media/image956.png"/><Relationship Id="rId92" Type="http://schemas.openxmlformats.org/officeDocument/2006/relationships/customXml" Target="../ink/ink972.xml"/><Relationship Id="rId213" Type="http://schemas.openxmlformats.org/officeDocument/2006/relationships/image" Target="../media/image1026.png"/><Relationship Id="rId234" Type="http://schemas.openxmlformats.org/officeDocument/2006/relationships/customXml" Target="../ink/ink1043.xml"/><Relationship Id="rId2" Type="http://schemas.openxmlformats.org/officeDocument/2006/relationships/customXml" Target="../ink/ink927.xml"/><Relationship Id="rId29" Type="http://schemas.openxmlformats.org/officeDocument/2006/relationships/image" Target="../media/image936.png"/><Relationship Id="rId255" Type="http://schemas.openxmlformats.org/officeDocument/2006/relationships/image" Target="../media/image1047.png"/><Relationship Id="rId276" Type="http://schemas.openxmlformats.org/officeDocument/2006/relationships/customXml" Target="../ink/ink1064.xml"/><Relationship Id="rId297" Type="http://schemas.openxmlformats.org/officeDocument/2006/relationships/image" Target="../media/image1068.png"/><Relationship Id="rId40" Type="http://schemas.openxmlformats.org/officeDocument/2006/relationships/customXml" Target="../ink/ink946.xml"/><Relationship Id="rId115" Type="http://schemas.openxmlformats.org/officeDocument/2006/relationships/image" Target="../media/image977.png"/><Relationship Id="rId136" Type="http://schemas.openxmlformats.org/officeDocument/2006/relationships/customXml" Target="../ink/ink994.xml"/><Relationship Id="rId157" Type="http://schemas.openxmlformats.org/officeDocument/2006/relationships/image" Target="../media/image998.png"/><Relationship Id="rId178" Type="http://schemas.openxmlformats.org/officeDocument/2006/relationships/customXml" Target="../ink/ink1015.xml"/><Relationship Id="rId301" Type="http://schemas.openxmlformats.org/officeDocument/2006/relationships/image" Target="../media/image1070.png"/><Relationship Id="rId322" Type="http://schemas.openxmlformats.org/officeDocument/2006/relationships/customXml" Target="../ink/ink1087.xml"/><Relationship Id="rId343" Type="http://schemas.openxmlformats.org/officeDocument/2006/relationships/customXml" Target="../ink/ink1098.xml"/><Relationship Id="rId61" Type="http://schemas.openxmlformats.org/officeDocument/2006/relationships/image" Target="../media/image952.png"/><Relationship Id="rId82" Type="http://schemas.openxmlformats.org/officeDocument/2006/relationships/customXml" Target="../ink/ink967.xml"/><Relationship Id="rId199" Type="http://schemas.openxmlformats.org/officeDocument/2006/relationships/image" Target="../media/image1019.png"/><Relationship Id="rId203" Type="http://schemas.openxmlformats.org/officeDocument/2006/relationships/image" Target="../media/image1021.png"/><Relationship Id="rId19" Type="http://schemas.openxmlformats.org/officeDocument/2006/relationships/image" Target="../media/image931.png"/><Relationship Id="rId224" Type="http://schemas.openxmlformats.org/officeDocument/2006/relationships/customXml" Target="../ink/ink1038.xml"/><Relationship Id="rId245" Type="http://schemas.openxmlformats.org/officeDocument/2006/relationships/image" Target="../media/image1042.png"/><Relationship Id="rId266" Type="http://schemas.openxmlformats.org/officeDocument/2006/relationships/customXml" Target="../ink/ink1059.xml"/><Relationship Id="rId287" Type="http://schemas.openxmlformats.org/officeDocument/2006/relationships/image" Target="../media/image1063.png"/><Relationship Id="rId30" Type="http://schemas.openxmlformats.org/officeDocument/2006/relationships/customXml" Target="../ink/ink941.xml"/><Relationship Id="rId105" Type="http://schemas.openxmlformats.org/officeDocument/2006/relationships/image" Target="../media/image972.png"/><Relationship Id="rId126" Type="http://schemas.openxmlformats.org/officeDocument/2006/relationships/customXml" Target="../ink/ink989.xml"/><Relationship Id="rId147" Type="http://schemas.openxmlformats.org/officeDocument/2006/relationships/image" Target="../media/image993.png"/><Relationship Id="rId168" Type="http://schemas.openxmlformats.org/officeDocument/2006/relationships/customXml" Target="../ink/ink1010.xml"/><Relationship Id="rId312" Type="http://schemas.openxmlformats.org/officeDocument/2006/relationships/customXml" Target="../ink/ink1082.xml"/><Relationship Id="rId333" Type="http://schemas.openxmlformats.org/officeDocument/2006/relationships/image" Target="../media/image1086.png"/><Relationship Id="rId51" Type="http://schemas.openxmlformats.org/officeDocument/2006/relationships/image" Target="../media/image947.png"/><Relationship Id="rId72" Type="http://schemas.openxmlformats.org/officeDocument/2006/relationships/customXml" Target="../ink/ink962.xml"/><Relationship Id="rId93" Type="http://schemas.openxmlformats.org/officeDocument/2006/relationships/image" Target="../media/image966.png"/><Relationship Id="rId189" Type="http://schemas.openxmlformats.org/officeDocument/2006/relationships/image" Target="../media/image1014.png"/><Relationship Id="rId3" Type="http://schemas.openxmlformats.org/officeDocument/2006/relationships/image" Target="../media/image923.png"/><Relationship Id="rId214" Type="http://schemas.openxmlformats.org/officeDocument/2006/relationships/customXml" Target="../ink/ink1033.xml"/><Relationship Id="rId235" Type="http://schemas.openxmlformats.org/officeDocument/2006/relationships/image" Target="../media/image1037.png"/><Relationship Id="rId256" Type="http://schemas.openxmlformats.org/officeDocument/2006/relationships/customXml" Target="../ink/ink1054.xml"/><Relationship Id="rId277" Type="http://schemas.openxmlformats.org/officeDocument/2006/relationships/image" Target="../media/image1058.png"/><Relationship Id="rId298" Type="http://schemas.openxmlformats.org/officeDocument/2006/relationships/customXml" Target="../ink/ink1075.xml"/><Relationship Id="rId116" Type="http://schemas.openxmlformats.org/officeDocument/2006/relationships/customXml" Target="../ink/ink984.xml"/><Relationship Id="rId137" Type="http://schemas.openxmlformats.org/officeDocument/2006/relationships/image" Target="../media/image988.png"/><Relationship Id="rId158" Type="http://schemas.openxmlformats.org/officeDocument/2006/relationships/customXml" Target="../ink/ink1005.xml"/><Relationship Id="rId302" Type="http://schemas.openxmlformats.org/officeDocument/2006/relationships/customXml" Target="../ink/ink1077.xml"/><Relationship Id="rId323" Type="http://schemas.openxmlformats.org/officeDocument/2006/relationships/image" Target="../media/image1081.png"/><Relationship Id="rId344" Type="http://schemas.openxmlformats.org/officeDocument/2006/relationships/image" Target="../media/image1091.png"/><Relationship Id="rId20" Type="http://schemas.openxmlformats.org/officeDocument/2006/relationships/customXml" Target="../ink/ink936.xml"/><Relationship Id="rId41" Type="http://schemas.openxmlformats.org/officeDocument/2006/relationships/image" Target="../media/image942.png"/><Relationship Id="rId62" Type="http://schemas.openxmlformats.org/officeDocument/2006/relationships/customXml" Target="../ink/ink957.xml"/><Relationship Id="rId83" Type="http://schemas.openxmlformats.org/officeDocument/2006/relationships/image" Target="../media/image961.png"/><Relationship Id="rId179" Type="http://schemas.openxmlformats.org/officeDocument/2006/relationships/image" Target="../media/image1009.png"/><Relationship Id="rId190" Type="http://schemas.openxmlformats.org/officeDocument/2006/relationships/customXml" Target="../ink/ink1021.xml"/><Relationship Id="rId204" Type="http://schemas.openxmlformats.org/officeDocument/2006/relationships/customXml" Target="../ink/ink1028.xml"/><Relationship Id="rId225" Type="http://schemas.openxmlformats.org/officeDocument/2006/relationships/image" Target="../media/image1032.png"/><Relationship Id="rId246" Type="http://schemas.openxmlformats.org/officeDocument/2006/relationships/customXml" Target="../ink/ink1049.xml"/><Relationship Id="rId267" Type="http://schemas.openxmlformats.org/officeDocument/2006/relationships/image" Target="../media/image1053.png"/><Relationship Id="rId288" Type="http://schemas.openxmlformats.org/officeDocument/2006/relationships/customXml" Target="../ink/ink1070.xml"/><Relationship Id="rId106" Type="http://schemas.openxmlformats.org/officeDocument/2006/relationships/customXml" Target="../ink/ink979.xml"/><Relationship Id="rId127" Type="http://schemas.openxmlformats.org/officeDocument/2006/relationships/image" Target="../media/image983.png"/><Relationship Id="rId313" Type="http://schemas.openxmlformats.org/officeDocument/2006/relationships/image" Target="../media/image1076.png"/><Relationship Id="rId10" Type="http://schemas.openxmlformats.org/officeDocument/2006/relationships/customXml" Target="../ink/ink931.xml"/><Relationship Id="rId31" Type="http://schemas.openxmlformats.org/officeDocument/2006/relationships/image" Target="../media/image937.png"/><Relationship Id="rId52" Type="http://schemas.openxmlformats.org/officeDocument/2006/relationships/customXml" Target="../ink/ink952.xml"/><Relationship Id="rId73" Type="http://schemas.openxmlformats.org/officeDocument/2006/relationships/image" Target="../media/image957.png"/><Relationship Id="rId94" Type="http://schemas.openxmlformats.org/officeDocument/2006/relationships/customXml" Target="../ink/ink973.xml"/><Relationship Id="rId148" Type="http://schemas.openxmlformats.org/officeDocument/2006/relationships/customXml" Target="../ink/ink1000.xml"/><Relationship Id="rId169" Type="http://schemas.openxmlformats.org/officeDocument/2006/relationships/image" Target="../media/image1004.png"/><Relationship Id="rId334" Type="http://schemas.openxmlformats.org/officeDocument/2006/relationships/customXml" Target="../ink/ink1093.xml"/><Relationship Id="rId4" Type="http://schemas.openxmlformats.org/officeDocument/2006/relationships/customXml" Target="../ink/ink928.xml"/><Relationship Id="rId180" Type="http://schemas.openxmlformats.org/officeDocument/2006/relationships/customXml" Target="../ink/ink1016.xml"/><Relationship Id="rId215" Type="http://schemas.openxmlformats.org/officeDocument/2006/relationships/image" Target="../media/image1027.png"/><Relationship Id="rId236" Type="http://schemas.openxmlformats.org/officeDocument/2006/relationships/customXml" Target="../ink/ink1044.xml"/><Relationship Id="rId257" Type="http://schemas.openxmlformats.org/officeDocument/2006/relationships/image" Target="../media/image1048.png"/><Relationship Id="rId278" Type="http://schemas.openxmlformats.org/officeDocument/2006/relationships/customXml" Target="../ink/ink1065.xml"/><Relationship Id="rId303" Type="http://schemas.openxmlformats.org/officeDocument/2006/relationships/image" Target="../media/image1071.png"/><Relationship Id="rId42" Type="http://schemas.openxmlformats.org/officeDocument/2006/relationships/customXml" Target="../ink/ink947.xml"/><Relationship Id="rId84" Type="http://schemas.openxmlformats.org/officeDocument/2006/relationships/customXml" Target="../ink/ink968.xml"/><Relationship Id="rId138" Type="http://schemas.openxmlformats.org/officeDocument/2006/relationships/customXml" Target="../ink/ink995.xml"/><Relationship Id="rId345" Type="http://schemas.openxmlformats.org/officeDocument/2006/relationships/customXml" Target="../ink/ink1099.xml"/><Relationship Id="rId191" Type="http://schemas.openxmlformats.org/officeDocument/2006/relationships/image" Target="../media/image1015.png"/><Relationship Id="rId205" Type="http://schemas.openxmlformats.org/officeDocument/2006/relationships/image" Target="../media/image1022.png"/><Relationship Id="rId247" Type="http://schemas.openxmlformats.org/officeDocument/2006/relationships/image" Target="../media/image1043.png"/><Relationship Id="rId107" Type="http://schemas.openxmlformats.org/officeDocument/2006/relationships/image" Target="../media/image973.png"/><Relationship Id="rId289" Type="http://schemas.openxmlformats.org/officeDocument/2006/relationships/image" Target="../media/image1064.png"/><Relationship Id="rId11" Type="http://schemas.openxmlformats.org/officeDocument/2006/relationships/image" Target="../media/image927.png"/><Relationship Id="rId53" Type="http://schemas.openxmlformats.org/officeDocument/2006/relationships/image" Target="../media/image948.png"/><Relationship Id="rId149" Type="http://schemas.openxmlformats.org/officeDocument/2006/relationships/image" Target="../media/image994.png"/><Relationship Id="rId314" Type="http://schemas.openxmlformats.org/officeDocument/2006/relationships/customXml" Target="../ink/ink1083.xml"/><Relationship Id="rId95" Type="http://schemas.openxmlformats.org/officeDocument/2006/relationships/image" Target="../media/image967.png"/><Relationship Id="rId160" Type="http://schemas.openxmlformats.org/officeDocument/2006/relationships/customXml" Target="../ink/ink1006.xml"/><Relationship Id="rId216" Type="http://schemas.openxmlformats.org/officeDocument/2006/relationships/customXml" Target="../ink/ink1034.xml"/><Relationship Id="rId258" Type="http://schemas.openxmlformats.org/officeDocument/2006/relationships/customXml" Target="../ink/ink1055.xml"/><Relationship Id="rId22" Type="http://schemas.openxmlformats.org/officeDocument/2006/relationships/customXml" Target="../ink/ink937.xml"/><Relationship Id="rId64" Type="http://schemas.openxmlformats.org/officeDocument/2006/relationships/customXml" Target="../ink/ink958.xml"/><Relationship Id="rId118" Type="http://schemas.openxmlformats.org/officeDocument/2006/relationships/customXml" Target="../ink/ink985.xml"/><Relationship Id="rId325" Type="http://schemas.openxmlformats.org/officeDocument/2006/relationships/image" Target="../media/image1082.png"/><Relationship Id="rId171" Type="http://schemas.openxmlformats.org/officeDocument/2006/relationships/image" Target="../media/image1005.png"/><Relationship Id="rId227" Type="http://schemas.openxmlformats.org/officeDocument/2006/relationships/image" Target="../media/image1033.png"/><Relationship Id="rId269" Type="http://schemas.openxmlformats.org/officeDocument/2006/relationships/image" Target="../media/image1054.png"/><Relationship Id="rId33" Type="http://schemas.openxmlformats.org/officeDocument/2006/relationships/image" Target="../media/image938.png"/><Relationship Id="rId129" Type="http://schemas.openxmlformats.org/officeDocument/2006/relationships/image" Target="../media/image984.png"/><Relationship Id="rId280" Type="http://schemas.openxmlformats.org/officeDocument/2006/relationships/customXml" Target="../ink/ink1066.xml"/><Relationship Id="rId336" Type="http://schemas.openxmlformats.org/officeDocument/2006/relationships/customXml" Target="../ink/ink1094.xml"/><Relationship Id="rId75" Type="http://schemas.openxmlformats.org/officeDocument/2006/relationships/image" Target="../media/image958.png"/><Relationship Id="rId140" Type="http://schemas.openxmlformats.org/officeDocument/2006/relationships/customXml" Target="../ink/ink996.xml"/><Relationship Id="rId182" Type="http://schemas.openxmlformats.org/officeDocument/2006/relationships/customXml" Target="../ink/ink1017.xml"/><Relationship Id="rId6" Type="http://schemas.openxmlformats.org/officeDocument/2006/relationships/customXml" Target="../ink/ink929.xml"/><Relationship Id="rId238" Type="http://schemas.openxmlformats.org/officeDocument/2006/relationships/customXml" Target="../ink/ink1045.xml"/><Relationship Id="rId291" Type="http://schemas.openxmlformats.org/officeDocument/2006/relationships/image" Target="../media/image1065.png"/><Relationship Id="rId305" Type="http://schemas.openxmlformats.org/officeDocument/2006/relationships/image" Target="../media/image1072.png"/><Relationship Id="rId347" Type="http://schemas.openxmlformats.org/officeDocument/2006/relationships/customXml" Target="../ink/ink1100.xml"/><Relationship Id="rId44" Type="http://schemas.openxmlformats.org/officeDocument/2006/relationships/customXml" Target="../ink/ink948.xml"/><Relationship Id="rId86" Type="http://schemas.openxmlformats.org/officeDocument/2006/relationships/customXml" Target="../ink/ink969.xml"/><Relationship Id="rId151" Type="http://schemas.openxmlformats.org/officeDocument/2006/relationships/image" Target="../media/image995.png"/><Relationship Id="rId193" Type="http://schemas.openxmlformats.org/officeDocument/2006/relationships/image" Target="../media/image1016.png"/><Relationship Id="rId207" Type="http://schemas.openxmlformats.org/officeDocument/2006/relationships/image" Target="../media/image1023.png"/><Relationship Id="rId249" Type="http://schemas.openxmlformats.org/officeDocument/2006/relationships/image" Target="../media/image1044.png"/><Relationship Id="rId13" Type="http://schemas.openxmlformats.org/officeDocument/2006/relationships/image" Target="../media/image928.png"/><Relationship Id="rId109" Type="http://schemas.openxmlformats.org/officeDocument/2006/relationships/image" Target="../media/image974.png"/><Relationship Id="rId260" Type="http://schemas.openxmlformats.org/officeDocument/2006/relationships/customXml" Target="../ink/ink1056.xml"/><Relationship Id="rId316" Type="http://schemas.openxmlformats.org/officeDocument/2006/relationships/customXml" Target="../ink/ink1084.xml"/><Relationship Id="rId55" Type="http://schemas.openxmlformats.org/officeDocument/2006/relationships/image" Target="../media/image949.png"/><Relationship Id="rId97" Type="http://schemas.openxmlformats.org/officeDocument/2006/relationships/image" Target="../media/image968.png"/><Relationship Id="rId120" Type="http://schemas.openxmlformats.org/officeDocument/2006/relationships/customXml" Target="../ink/ink986.xml"/><Relationship Id="rId162" Type="http://schemas.openxmlformats.org/officeDocument/2006/relationships/customXml" Target="../ink/ink1007.xml"/><Relationship Id="rId218" Type="http://schemas.openxmlformats.org/officeDocument/2006/relationships/customXml" Target="../ink/ink1035.xml"/><Relationship Id="rId271" Type="http://schemas.openxmlformats.org/officeDocument/2006/relationships/image" Target="../media/image1055.png"/><Relationship Id="rId24" Type="http://schemas.openxmlformats.org/officeDocument/2006/relationships/customXml" Target="../ink/ink938.xml"/><Relationship Id="rId66" Type="http://schemas.openxmlformats.org/officeDocument/2006/relationships/customXml" Target="../ink/ink959.xml"/><Relationship Id="rId131" Type="http://schemas.openxmlformats.org/officeDocument/2006/relationships/image" Target="../media/image985.png"/><Relationship Id="rId327" Type="http://schemas.openxmlformats.org/officeDocument/2006/relationships/image" Target="../media/image1083.png"/><Relationship Id="rId173" Type="http://schemas.openxmlformats.org/officeDocument/2006/relationships/image" Target="../media/image1006.png"/><Relationship Id="rId229" Type="http://schemas.openxmlformats.org/officeDocument/2006/relationships/image" Target="../media/image1034.png"/><Relationship Id="rId240" Type="http://schemas.openxmlformats.org/officeDocument/2006/relationships/customXml" Target="../ink/ink104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0.png"/><Relationship Id="rId671" Type="http://schemas.openxmlformats.org/officeDocument/2006/relationships/customXml" Target="../ink/ink1437.xml"/><Relationship Id="rId21" Type="http://schemas.openxmlformats.org/officeDocument/2006/relationships/image" Target="../media/image1102.png"/><Relationship Id="rId324" Type="http://schemas.openxmlformats.org/officeDocument/2006/relationships/customXml" Target="../ink/ink1263.xml"/><Relationship Id="rId531" Type="http://schemas.openxmlformats.org/officeDocument/2006/relationships/image" Target="../media/image1354.png"/><Relationship Id="rId629" Type="http://schemas.openxmlformats.org/officeDocument/2006/relationships/customXml" Target="../ink/ink1416.xml"/><Relationship Id="rId170" Type="http://schemas.openxmlformats.org/officeDocument/2006/relationships/customXml" Target="../ink/ink1185.xml"/><Relationship Id="rId268" Type="http://schemas.openxmlformats.org/officeDocument/2006/relationships/image" Target="../media/image1223.png"/><Relationship Id="rId475" Type="http://schemas.openxmlformats.org/officeDocument/2006/relationships/image" Target="../media/image1326.png"/><Relationship Id="rId32" Type="http://schemas.openxmlformats.org/officeDocument/2006/relationships/customXml" Target="../ink/ink1116.xml"/><Relationship Id="rId128" Type="http://schemas.openxmlformats.org/officeDocument/2006/relationships/customXml" Target="../ink/ink1164.xml"/><Relationship Id="rId335" Type="http://schemas.openxmlformats.org/officeDocument/2006/relationships/image" Target="../media/image1256.png"/><Relationship Id="rId542" Type="http://schemas.openxmlformats.org/officeDocument/2006/relationships/customXml" Target="../ink/ink1372.xml"/><Relationship Id="rId181" Type="http://schemas.openxmlformats.org/officeDocument/2006/relationships/image" Target="../media/image1181.png"/><Relationship Id="rId402" Type="http://schemas.openxmlformats.org/officeDocument/2006/relationships/customXml" Target="../ink/ink1302.xml"/><Relationship Id="rId279" Type="http://schemas.openxmlformats.org/officeDocument/2006/relationships/customXml" Target="../ink/ink1240.xml"/><Relationship Id="rId486" Type="http://schemas.openxmlformats.org/officeDocument/2006/relationships/customXml" Target="../ink/ink1344.xml"/><Relationship Id="rId43" Type="http://schemas.openxmlformats.org/officeDocument/2006/relationships/image" Target="../media/image1113.png"/><Relationship Id="rId139" Type="http://schemas.openxmlformats.org/officeDocument/2006/relationships/image" Target="../media/image1161.png"/><Relationship Id="rId346" Type="http://schemas.openxmlformats.org/officeDocument/2006/relationships/customXml" Target="../ink/ink1274.xml"/><Relationship Id="rId553" Type="http://schemas.openxmlformats.org/officeDocument/2006/relationships/image" Target="../media/image1365.png"/><Relationship Id="rId192" Type="http://schemas.openxmlformats.org/officeDocument/2006/relationships/customXml" Target="../ink/ink1196.xml"/><Relationship Id="rId206" Type="http://schemas.openxmlformats.org/officeDocument/2006/relationships/customXml" Target="../ink/ink1203.xml"/><Relationship Id="rId413" Type="http://schemas.openxmlformats.org/officeDocument/2006/relationships/image" Target="../media/image1295.png"/><Relationship Id="rId497" Type="http://schemas.openxmlformats.org/officeDocument/2006/relationships/image" Target="../media/image1337.png"/><Relationship Id="rId620" Type="http://schemas.openxmlformats.org/officeDocument/2006/relationships/image" Target="../media/image1397.png"/><Relationship Id="rId357" Type="http://schemas.openxmlformats.org/officeDocument/2006/relationships/image" Target="../media/image1267.png"/><Relationship Id="rId54" Type="http://schemas.openxmlformats.org/officeDocument/2006/relationships/customXml" Target="../ink/ink1127.xml"/><Relationship Id="rId217" Type="http://schemas.openxmlformats.org/officeDocument/2006/relationships/image" Target="../media/image1198.png"/><Relationship Id="rId564" Type="http://schemas.openxmlformats.org/officeDocument/2006/relationships/customXml" Target="../ink/ink1383.xml"/><Relationship Id="rId424" Type="http://schemas.openxmlformats.org/officeDocument/2006/relationships/customXml" Target="../ink/ink1313.xml"/><Relationship Id="rId631" Type="http://schemas.openxmlformats.org/officeDocument/2006/relationships/customXml" Target="../ink/ink1417.xml"/><Relationship Id="rId270" Type="http://schemas.openxmlformats.org/officeDocument/2006/relationships/image" Target="../media/image1224.png"/><Relationship Id="rId65" Type="http://schemas.openxmlformats.org/officeDocument/2006/relationships/image" Target="../media/image1124.png"/><Relationship Id="rId130" Type="http://schemas.openxmlformats.org/officeDocument/2006/relationships/customXml" Target="../ink/ink1165.xml"/><Relationship Id="rId368" Type="http://schemas.openxmlformats.org/officeDocument/2006/relationships/customXml" Target="../ink/ink1285.xml"/><Relationship Id="rId575" Type="http://schemas.openxmlformats.org/officeDocument/2006/relationships/customXml" Target="../ink/ink1389.xml"/><Relationship Id="rId228" Type="http://schemas.openxmlformats.org/officeDocument/2006/relationships/customXml" Target="../ink/ink1214.xml"/><Relationship Id="rId435" Type="http://schemas.openxmlformats.org/officeDocument/2006/relationships/image" Target="../media/image1306.png"/><Relationship Id="rId642" Type="http://schemas.openxmlformats.org/officeDocument/2006/relationships/image" Target="../media/image1408.png"/><Relationship Id="rId281" Type="http://schemas.openxmlformats.org/officeDocument/2006/relationships/customXml" Target="../ink/ink1241.xml"/><Relationship Id="rId502" Type="http://schemas.openxmlformats.org/officeDocument/2006/relationships/customXml" Target="../ink/ink1352.xml"/><Relationship Id="rId76" Type="http://schemas.openxmlformats.org/officeDocument/2006/relationships/customXml" Target="../ink/ink1138.xml"/><Relationship Id="rId141" Type="http://schemas.openxmlformats.org/officeDocument/2006/relationships/image" Target="../media/image1162.png"/><Relationship Id="rId379" Type="http://schemas.openxmlformats.org/officeDocument/2006/relationships/image" Target="../media/image1278.png"/><Relationship Id="rId586" Type="http://schemas.openxmlformats.org/officeDocument/2006/relationships/image" Target="../media/image1380.png"/><Relationship Id="rId7" Type="http://schemas.openxmlformats.org/officeDocument/2006/relationships/image" Target="../media/image1096.png"/><Relationship Id="rId239" Type="http://schemas.openxmlformats.org/officeDocument/2006/relationships/image" Target="../media/image1209.png"/><Relationship Id="rId446" Type="http://schemas.openxmlformats.org/officeDocument/2006/relationships/customXml" Target="../ink/ink1324.xml"/><Relationship Id="rId653" Type="http://schemas.openxmlformats.org/officeDocument/2006/relationships/customXml" Target="../ink/ink1428.xml"/><Relationship Id="rId292" Type="http://schemas.openxmlformats.org/officeDocument/2006/relationships/image" Target="../media/image1235.png"/><Relationship Id="rId306" Type="http://schemas.openxmlformats.org/officeDocument/2006/relationships/image" Target="../media/image1242.png"/><Relationship Id="rId87" Type="http://schemas.openxmlformats.org/officeDocument/2006/relationships/image" Target="../media/image1135.png"/><Relationship Id="rId513" Type="http://schemas.openxmlformats.org/officeDocument/2006/relationships/image" Target="../media/image1345.png"/><Relationship Id="rId597" Type="http://schemas.openxmlformats.org/officeDocument/2006/relationships/customXml" Target="../ink/ink1400.xml"/><Relationship Id="rId152" Type="http://schemas.openxmlformats.org/officeDocument/2006/relationships/customXml" Target="../ink/ink1176.xml"/><Relationship Id="rId457" Type="http://schemas.openxmlformats.org/officeDocument/2006/relationships/image" Target="../media/image1317.png"/><Relationship Id="rId664" Type="http://schemas.openxmlformats.org/officeDocument/2006/relationships/image" Target="../media/image1419.png"/><Relationship Id="rId14" Type="http://schemas.openxmlformats.org/officeDocument/2006/relationships/customXml" Target="../ink/ink1107.xml"/><Relationship Id="rId317" Type="http://schemas.openxmlformats.org/officeDocument/2006/relationships/customXml" Target="../ink/ink1259.xml"/><Relationship Id="rId524" Type="http://schemas.openxmlformats.org/officeDocument/2006/relationships/customXml" Target="../ink/ink1363.xml"/><Relationship Id="rId98" Type="http://schemas.openxmlformats.org/officeDocument/2006/relationships/customXml" Target="../ink/ink1149.xml"/><Relationship Id="rId163" Type="http://schemas.openxmlformats.org/officeDocument/2006/relationships/image" Target="../media/image1172.png"/><Relationship Id="rId370" Type="http://schemas.openxmlformats.org/officeDocument/2006/relationships/customXml" Target="../ink/ink1286.xml"/><Relationship Id="rId230" Type="http://schemas.openxmlformats.org/officeDocument/2006/relationships/customXml" Target="../ink/ink1215.xml"/><Relationship Id="rId468" Type="http://schemas.openxmlformats.org/officeDocument/2006/relationships/customXml" Target="../ink/ink1335.xml"/><Relationship Id="rId675" Type="http://schemas.openxmlformats.org/officeDocument/2006/relationships/customXml" Target="../ink/ink1439.xml"/><Relationship Id="rId25" Type="http://schemas.openxmlformats.org/officeDocument/2006/relationships/image" Target="../media/image1104.png"/><Relationship Id="rId328" Type="http://schemas.openxmlformats.org/officeDocument/2006/relationships/customXml" Target="../ink/ink1265.xml"/><Relationship Id="rId535" Type="http://schemas.openxmlformats.org/officeDocument/2006/relationships/image" Target="../media/image1356.png"/><Relationship Id="rId174" Type="http://schemas.openxmlformats.org/officeDocument/2006/relationships/customXml" Target="../ink/ink1187.xml"/><Relationship Id="rId381" Type="http://schemas.openxmlformats.org/officeDocument/2006/relationships/image" Target="../media/image1279.png"/><Relationship Id="rId602" Type="http://schemas.openxmlformats.org/officeDocument/2006/relationships/image" Target="../media/image1388.png"/><Relationship Id="rId241" Type="http://schemas.openxmlformats.org/officeDocument/2006/relationships/image" Target="../media/image1210.png"/><Relationship Id="rId479" Type="http://schemas.openxmlformats.org/officeDocument/2006/relationships/image" Target="../media/image1328.png"/><Relationship Id="rId36" Type="http://schemas.openxmlformats.org/officeDocument/2006/relationships/customXml" Target="../ink/ink1118.xml"/><Relationship Id="rId339" Type="http://schemas.openxmlformats.org/officeDocument/2006/relationships/image" Target="../media/image1258.png"/><Relationship Id="rId546" Type="http://schemas.openxmlformats.org/officeDocument/2006/relationships/customXml" Target="../ink/ink1374.xml"/><Relationship Id="rId101" Type="http://schemas.openxmlformats.org/officeDocument/2006/relationships/image" Target="../media/image1142.png"/><Relationship Id="rId185" Type="http://schemas.openxmlformats.org/officeDocument/2006/relationships/image" Target="../media/image1183.png"/><Relationship Id="rId406" Type="http://schemas.openxmlformats.org/officeDocument/2006/relationships/customXml" Target="../ink/ink1304.xml"/><Relationship Id="rId392" Type="http://schemas.openxmlformats.org/officeDocument/2006/relationships/customXml" Target="../ink/ink1297.xml"/><Relationship Id="rId613" Type="http://schemas.openxmlformats.org/officeDocument/2006/relationships/customXml" Target="../ink/ink1408.xml"/><Relationship Id="rId252" Type="http://schemas.openxmlformats.org/officeDocument/2006/relationships/image" Target="../media/image1215.png"/><Relationship Id="rId47" Type="http://schemas.openxmlformats.org/officeDocument/2006/relationships/image" Target="../media/image1115.png"/><Relationship Id="rId112" Type="http://schemas.openxmlformats.org/officeDocument/2006/relationships/customXml" Target="../ink/ink1156.xml"/><Relationship Id="rId557" Type="http://schemas.openxmlformats.org/officeDocument/2006/relationships/image" Target="../media/image1367.png"/><Relationship Id="rId196" Type="http://schemas.openxmlformats.org/officeDocument/2006/relationships/customXml" Target="../ink/ink1198.xml"/><Relationship Id="rId417" Type="http://schemas.openxmlformats.org/officeDocument/2006/relationships/image" Target="../media/image1297.png"/><Relationship Id="rId624" Type="http://schemas.openxmlformats.org/officeDocument/2006/relationships/image" Target="../media/image1399.png"/><Relationship Id="rId263" Type="http://schemas.openxmlformats.org/officeDocument/2006/relationships/customXml" Target="../ink/ink1232.xml"/><Relationship Id="rId470" Type="http://schemas.openxmlformats.org/officeDocument/2006/relationships/customXml" Target="../ink/ink1336.xml"/><Relationship Id="rId58" Type="http://schemas.openxmlformats.org/officeDocument/2006/relationships/customXml" Target="../ink/ink1129.xml"/><Relationship Id="rId123" Type="http://schemas.openxmlformats.org/officeDocument/2006/relationships/image" Target="../media/image1153.png"/><Relationship Id="rId330" Type="http://schemas.openxmlformats.org/officeDocument/2006/relationships/customXml" Target="../ink/ink1266.xml"/><Relationship Id="rId568" Type="http://schemas.openxmlformats.org/officeDocument/2006/relationships/customXml" Target="../ink/ink1385.xml"/><Relationship Id="rId428" Type="http://schemas.openxmlformats.org/officeDocument/2006/relationships/customXml" Target="../ink/ink1315.xml"/><Relationship Id="rId635" Type="http://schemas.openxmlformats.org/officeDocument/2006/relationships/customXml" Target="../ink/ink1419.xml"/><Relationship Id="rId274" Type="http://schemas.openxmlformats.org/officeDocument/2006/relationships/image" Target="../media/image1226.png"/><Relationship Id="rId481" Type="http://schemas.openxmlformats.org/officeDocument/2006/relationships/image" Target="../media/image1329.png"/><Relationship Id="rId69" Type="http://schemas.openxmlformats.org/officeDocument/2006/relationships/image" Target="../media/image1126.png"/><Relationship Id="rId134" Type="http://schemas.openxmlformats.org/officeDocument/2006/relationships/customXml" Target="../ink/ink1167.xml"/><Relationship Id="rId579" Type="http://schemas.openxmlformats.org/officeDocument/2006/relationships/customXml" Target="../ink/ink1391.xml"/><Relationship Id="rId341" Type="http://schemas.openxmlformats.org/officeDocument/2006/relationships/image" Target="../media/image1259.png"/><Relationship Id="rId439" Type="http://schemas.openxmlformats.org/officeDocument/2006/relationships/image" Target="../media/image1308.png"/><Relationship Id="rId646" Type="http://schemas.openxmlformats.org/officeDocument/2006/relationships/image" Target="../media/image1410.png"/><Relationship Id="rId201" Type="http://schemas.openxmlformats.org/officeDocument/2006/relationships/image" Target="../media/image551.png"/><Relationship Id="rId285" Type="http://schemas.openxmlformats.org/officeDocument/2006/relationships/customXml" Target="../ink/ink1243.xml"/><Relationship Id="rId506" Type="http://schemas.openxmlformats.org/officeDocument/2006/relationships/customXml" Target="../ink/ink1354.xml"/><Relationship Id="rId38" Type="http://schemas.openxmlformats.org/officeDocument/2006/relationships/customXml" Target="../ink/ink1119.xml"/><Relationship Id="rId103" Type="http://schemas.openxmlformats.org/officeDocument/2006/relationships/image" Target="../media/image1143.png"/><Relationship Id="rId310" Type="http://schemas.openxmlformats.org/officeDocument/2006/relationships/image" Target="../media/image1244.png"/><Relationship Id="rId492" Type="http://schemas.openxmlformats.org/officeDocument/2006/relationships/customXml" Target="../ink/ink1347.xml"/><Relationship Id="rId548" Type="http://schemas.openxmlformats.org/officeDocument/2006/relationships/customXml" Target="../ink/ink1375.xml"/><Relationship Id="rId91" Type="http://schemas.openxmlformats.org/officeDocument/2006/relationships/image" Target="../media/image1137.png"/><Relationship Id="rId145" Type="http://schemas.openxmlformats.org/officeDocument/2006/relationships/image" Target="../media/image1164.png"/><Relationship Id="rId187" Type="http://schemas.openxmlformats.org/officeDocument/2006/relationships/image" Target="../media/image1184.png"/><Relationship Id="rId352" Type="http://schemas.openxmlformats.org/officeDocument/2006/relationships/customXml" Target="../ink/ink1277.xml"/><Relationship Id="rId394" Type="http://schemas.openxmlformats.org/officeDocument/2006/relationships/customXml" Target="../ink/ink1298.xml"/><Relationship Id="rId408" Type="http://schemas.openxmlformats.org/officeDocument/2006/relationships/customXml" Target="../ink/ink1305.xml"/><Relationship Id="rId615" Type="http://schemas.openxmlformats.org/officeDocument/2006/relationships/customXml" Target="../ink/ink1409.xml"/><Relationship Id="rId212" Type="http://schemas.openxmlformats.org/officeDocument/2006/relationships/customXml" Target="../ink/ink1206.xml"/><Relationship Id="rId254" Type="http://schemas.openxmlformats.org/officeDocument/2006/relationships/image" Target="../media/image1216.png"/><Relationship Id="rId657" Type="http://schemas.openxmlformats.org/officeDocument/2006/relationships/customXml" Target="../ink/ink1430.xml"/><Relationship Id="rId49" Type="http://schemas.openxmlformats.org/officeDocument/2006/relationships/image" Target="../media/image1116.png"/><Relationship Id="rId114" Type="http://schemas.openxmlformats.org/officeDocument/2006/relationships/customXml" Target="../ink/ink1157.xml"/><Relationship Id="rId296" Type="http://schemas.openxmlformats.org/officeDocument/2006/relationships/image" Target="../media/image1237.png"/><Relationship Id="rId461" Type="http://schemas.openxmlformats.org/officeDocument/2006/relationships/image" Target="../media/image1319.png"/><Relationship Id="rId517" Type="http://schemas.openxmlformats.org/officeDocument/2006/relationships/image" Target="../media/image1347.png"/><Relationship Id="rId559" Type="http://schemas.openxmlformats.org/officeDocument/2006/relationships/image" Target="../media/image1368.png"/><Relationship Id="rId60" Type="http://schemas.openxmlformats.org/officeDocument/2006/relationships/customXml" Target="../ink/ink1130.xml"/><Relationship Id="rId156" Type="http://schemas.openxmlformats.org/officeDocument/2006/relationships/customXml" Target="../ink/ink1178.xml"/><Relationship Id="rId198" Type="http://schemas.openxmlformats.org/officeDocument/2006/relationships/customXml" Target="../ink/ink1199.xml"/><Relationship Id="rId321" Type="http://schemas.openxmlformats.org/officeDocument/2006/relationships/image" Target="../media/image1249.png"/><Relationship Id="rId363" Type="http://schemas.openxmlformats.org/officeDocument/2006/relationships/image" Target="../media/image1270.png"/><Relationship Id="rId419" Type="http://schemas.openxmlformats.org/officeDocument/2006/relationships/image" Target="../media/image1298.png"/><Relationship Id="rId570" Type="http://schemas.openxmlformats.org/officeDocument/2006/relationships/customXml" Target="../ink/ink1386.xml"/><Relationship Id="rId626" Type="http://schemas.openxmlformats.org/officeDocument/2006/relationships/image" Target="../media/image1400.png"/><Relationship Id="rId223" Type="http://schemas.openxmlformats.org/officeDocument/2006/relationships/image" Target="../media/image1201.png"/><Relationship Id="rId430" Type="http://schemas.openxmlformats.org/officeDocument/2006/relationships/customXml" Target="../ink/ink1316.xml"/><Relationship Id="rId668" Type="http://schemas.openxmlformats.org/officeDocument/2006/relationships/image" Target="../media/image1421.png"/><Relationship Id="rId18" Type="http://schemas.openxmlformats.org/officeDocument/2006/relationships/customXml" Target="../ink/ink1109.xml"/><Relationship Id="rId265" Type="http://schemas.openxmlformats.org/officeDocument/2006/relationships/customXml" Target="../ink/ink1233.xml"/><Relationship Id="rId472" Type="http://schemas.openxmlformats.org/officeDocument/2006/relationships/customXml" Target="../ink/ink1337.xml"/><Relationship Id="rId528" Type="http://schemas.openxmlformats.org/officeDocument/2006/relationships/customXml" Target="../ink/ink1365.xml"/><Relationship Id="rId125" Type="http://schemas.openxmlformats.org/officeDocument/2006/relationships/image" Target="../media/image1154.png"/><Relationship Id="rId167" Type="http://schemas.openxmlformats.org/officeDocument/2006/relationships/image" Target="../media/image1174.png"/><Relationship Id="rId332" Type="http://schemas.openxmlformats.org/officeDocument/2006/relationships/customXml" Target="../ink/ink1267.xml"/><Relationship Id="rId374" Type="http://schemas.openxmlformats.org/officeDocument/2006/relationships/customXml" Target="../ink/ink1288.xml"/><Relationship Id="rId581" Type="http://schemas.openxmlformats.org/officeDocument/2006/relationships/customXml" Target="../ink/ink1392.xml"/><Relationship Id="rId71" Type="http://schemas.openxmlformats.org/officeDocument/2006/relationships/image" Target="../media/image1127.png"/><Relationship Id="rId234" Type="http://schemas.openxmlformats.org/officeDocument/2006/relationships/customXml" Target="../ink/ink1217.xml"/><Relationship Id="rId637" Type="http://schemas.openxmlformats.org/officeDocument/2006/relationships/customXml" Target="../ink/ink1420.xml"/><Relationship Id="rId2" Type="http://schemas.openxmlformats.org/officeDocument/2006/relationships/customXml" Target="../ink/ink1101.xml"/><Relationship Id="rId29" Type="http://schemas.openxmlformats.org/officeDocument/2006/relationships/image" Target="../media/image1106.png"/><Relationship Id="rId276" Type="http://schemas.openxmlformats.org/officeDocument/2006/relationships/image" Target="../media/image1227.png"/><Relationship Id="rId441" Type="http://schemas.openxmlformats.org/officeDocument/2006/relationships/image" Target="../media/image1309.png"/><Relationship Id="rId483" Type="http://schemas.openxmlformats.org/officeDocument/2006/relationships/image" Target="../media/image1330.png"/><Relationship Id="rId539" Type="http://schemas.openxmlformats.org/officeDocument/2006/relationships/image" Target="../media/image1358.png"/><Relationship Id="rId40" Type="http://schemas.openxmlformats.org/officeDocument/2006/relationships/customXml" Target="../ink/ink1120.xml"/><Relationship Id="rId136" Type="http://schemas.openxmlformats.org/officeDocument/2006/relationships/customXml" Target="../ink/ink1168.xml"/><Relationship Id="rId178" Type="http://schemas.openxmlformats.org/officeDocument/2006/relationships/customXml" Target="../ink/ink1189.xml"/><Relationship Id="rId301" Type="http://schemas.openxmlformats.org/officeDocument/2006/relationships/customXml" Target="../ink/ink1251.xml"/><Relationship Id="rId343" Type="http://schemas.openxmlformats.org/officeDocument/2006/relationships/image" Target="../media/image1260.png"/><Relationship Id="rId550" Type="http://schemas.openxmlformats.org/officeDocument/2006/relationships/customXml" Target="../ink/ink1376.xml"/><Relationship Id="rId82" Type="http://schemas.openxmlformats.org/officeDocument/2006/relationships/customXml" Target="../ink/ink1141.xml"/><Relationship Id="rId203" Type="http://schemas.openxmlformats.org/officeDocument/2006/relationships/image" Target="../media/image1191.png"/><Relationship Id="rId385" Type="http://schemas.openxmlformats.org/officeDocument/2006/relationships/image" Target="../media/image1281.png"/><Relationship Id="rId592" Type="http://schemas.openxmlformats.org/officeDocument/2006/relationships/image" Target="../media/image1383.png"/><Relationship Id="rId606" Type="http://schemas.openxmlformats.org/officeDocument/2006/relationships/image" Target="../media/image1390.png"/><Relationship Id="rId648" Type="http://schemas.openxmlformats.org/officeDocument/2006/relationships/image" Target="../media/image1411.png"/><Relationship Id="rId245" Type="http://schemas.openxmlformats.org/officeDocument/2006/relationships/customXml" Target="../ink/ink1223.xml"/><Relationship Id="rId287" Type="http://schemas.openxmlformats.org/officeDocument/2006/relationships/customXml" Target="../ink/ink1244.xml"/><Relationship Id="rId410" Type="http://schemas.openxmlformats.org/officeDocument/2006/relationships/customXml" Target="../ink/ink1306.xml"/><Relationship Id="rId452" Type="http://schemas.openxmlformats.org/officeDocument/2006/relationships/customXml" Target="../ink/ink1327.xml"/><Relationship Id="rId494" Type="http://schemas.openxmlformats.org/officeDocument/2006/relationships/customXml" Target="../ink/ink1348.xml"/><Relationship Id="rId508" Type="http://schemas.openxmlformats.org/officeDocument/2006/relationships/customXml" Target="../ink/ink1355.xml"/><Relationship Id="rId105" Type="http://schemas.openxmlformats.org/officeDocument/2006/relationships/image" Target="../media/image1144.png"/><Relationship Id="rId147" Type="http://schemas.openxmlformats.org/officeDocument/2006/relationships/image" Target="../media/image1165.png"/><Relationship Id="rId312" Type="http://schemas.openxmlformats.org/officeDocument/2006/relationships/image" Target="../media/image1245.png"/><Relationship Id="rId354" Type="http://schemas.openxmlformats.org/officeDocument/2006/relationships/customXml" Target="../ink/ink1278.xml"/><Relationship Id="rId51" Type="http://schemas.openxmlformats.org/officeDocument/2006/relationships/image" Target="../media/image1117.png"/><Relationship Id="rId93" Type="http://schemas.openxmlformats.org/officeDocument/2006/relationships/image" Target="../media/image1138.png"/><Relationship Id="rId189" Type="http://schemas.openxmlformats.org/officeDocument/2006/relationships/image" Target="../media/image1185.png"/><Relationship Id="rId396" Type="http://schemas.openxmlformats.org/officeDocument/2006/relationships/customXml" Target="../ink/ink1299.xml"/><Relationship Id="rId561" Type="http://schemas.openxmlformats.org/officeDocument/2006/relationships/image" Target="../media/image1369.png"/><Relationship Id="rId617" Type="http://schemas.openxmlformats.org/officeDocument/2006/relationships/customXml" Target="../ink/ink1410.xml"/><Relationship Id="rId659" Type="http://schemas.openxmlformats.org/officeDocument/2006/relationships/customXml" Target="../ink/ink1431.xml"/><Relationship Id="rId214" Type="http://schemas.openxmlformats.org/officeDocument/2006/relationships/customXml" Target="../ink/ink1207.xml"/><Relationship Id="rId256" Type="http://schemas.openxmlformats.org/officeDocument/2006/relationships/image" Target="../media/image1217.png"/><Relationship Id="rId298" Type="http://schemas.openxmlformats.org/officeDocument/2006/relationships/image" Target="../media/image1238.png"/><Relationship Id="rId421" Type="http://schemas.openxmlformats.org/officeDocument/2006/relationships/image" Target="../media/image1299.png"/><Relationship Id="rId463" Type="http://schemas.openxmlformats.org/officeDocument/2006/relationships/image" Target="../media/image1320.png"/><Relationship Id="rId519" Type="http://schemas.openxmlformats.org/officeDocument/2006/relationships/image" Target="../media/image1348.png"/><Relationship Id="rId670" Type="http://schemas.openxmlformats.org/officeDocument/2006/relationships/image" Target="../media/image1422.png"/><Relationship Id="rId116" Type="http://schemas.openxmlformats.org/officeDocument/2006/relationships/customXml" Target="../ink/ink1158.xml"/><Relationship Id="rId158" Type="http://schemas.openxmlformats.org/officeDocument/2006/relationships/customXml" Target="../ink/ink1179.xml"/><Relationship Id="rId323" Type="http://schemas.openxmlformats.org/officeDocument/2006/relationships/image" Target="../media/image1250.png"/><Relationship Id="rId530" Type="http://schemas.openxmlformats.org/officeDocument/2006/relationships/customXml" Target="../ink/ink1366.xml"/><Relationship Id="rId20" Type="http://schemas.openxmlformats.org/officeDocument/2006/relationships/customXml" Target="../ink/ink1110.xml"/><Relationship Id="rId62" Type="http://schemas.openxmlformats.org/officeDocument/2006/relationships/customXml" Target="../ink/ink1131.xml"/><Relationship Id="rId365" Type="http://schemas.openxmlformats.org/officeDocument/2006/relationships/image" Target="../media/image1271.png"/><Relationship Id="rId572" Type="http://schemas.openxmlformats.org/officeDocument/2006/relationships/image" Target="../media/image188.png"/><Relationship Id="rId628" Type="http://schemas.openxmlformats.org/officeDocument/2006/relationships/image" Target="../media/image1401.png"/><Relationship Id="rId225" Type="http://schemas.openxmlformats.org/officeDocument/2006/relationships/image" Target="../media/image1202.png"/><Relationship Id="rId267" Type="http://schemas.openxmlformats.org/officeDocument/2006/relationships/customXml" Target="../ink/ink1234.xml"/><Relationship Id="rId432" Type="http://schemas.openxmlformats.org/officeDocument/2006/relationships/customXml" Target="../ink/ink1317.xml"/><Relationship Id="rId474" Type="http://schemas.openxmlformats.org/officeDocument/2006/relationships/customXml" Target="../ink/ink1338.xml"/><Relationship Id="rId127" Type="http://schemas.openxmlformats.org/officeDocument/2006/relationships/image" Target="../media/image1155.png"/><Relationship Id="rId31" Type="http://schemas.openxmlformats.org/officeDocument/2006/relationships/image" Target="../media/image1107.png"/><Relationship Id="rId73" Type="http://schemas.openxmlformats.org/officeDocument/2006/relationships/image" Target="../media/image1128.png"/><Relationship Id="rId169" Type="http://schemas.openxmlformats.org/officeDocument/2006/relationships/image" Target="../media/image1175.png"/><Relationship Id="rId334" Type="http://schemas.openxmlformats.org/officeDocument/2006/relationships/customXml" Target="../ink/ink1268.xml"/><Relationship Id="rId376" Type="http://schemas.openxmlformats.org/officeDocument/2006/relationships/customXml" Target="../ink/ink1289.xml"/><Relationship Id="rId541" Type="http://schemas.openxmlformats.org/officeDocument/2006/relationships/image" Target="../media/image1359.png"/><Relationship Id="rId583" Type="http://schemas.openxmlformats.org/officeDocument/2006/relationships/customXml" Target="../ink/ink1393.xml"/><Relationship Id="rId639" Type="http://schemas.openxmlformats.org/officeDocument/2006/relationships/customXml" Target="../ink/ink1421.xml"/><Relationship Id="rId4" Type="http://schemas.openxmlformats.org/officeDocument/2006/relationships/customXml" Target="../ink/ink1102.xml"/><Relationship Id="rId180" Type="http://schemas.openxmlformats.org/officeDocument/2006/relationships/customXml" Target="../ink/ink1190.xml"/><Relationship Id="rId236" Type="http://schemas.openxmlformats.org/officeDocument/2006/relationships/customXml" Target="../ink/ink1218.xml"/><Relationship Id="rId278" Type="http://schemas.openxmlformats.org/officeDocument/2006/relationships/image" Target="../media/image1228.png"/><Relationship Id="rId401" Type="http://schemas.openxmlformats.org/officeDocument/2006/relationships/image" Target="../media/image1289.png"/><Relationship Id="rId443" Type="http://schemas.openxmlformats.org/officeDocument/2006/relationships/image" Target="../media/image1310.png"/><Relationship Id="rId650" Type="http://schemas.openxmlformats.org/officeDocument/2006/relationships/image" Target="../media/image1412.png"/><Relationship Id="rId303" Type="http://schemas.openxmlformats.org/officeDocument/2006/relationships/customXml" Target="../ink/ink1252.xml"/><Relationship Id="rId485" Type="http://schemas.openxmlformats.org/officeDocument/2006/relationships/image" Target="../media/image1331.png"/><Relationship Id="rId42" Type="http://schemas.openxmlformats.org/officeDocument/2006/relationships/customXml" Target="../ink/ink1121.xml"/><Relationship Id="rId84" Type="http://schemas.openxmlformats.org/officeDocument/2006/relationships/customXml" Target="../ink/ink1142.xml"/><Relationship Id="rId138" Type="http://schemas.openxmlformats.org/officeDocument/2006/relationships/customXml" Target="../ink/ink1169.xml"/><Relationship Id="rId345" Type="http://schemas.openxmlformats.org/officeDocument/2006/relationships/image" Target="../media/image1261.png"/><Relationship Id="rId387" Type="http://schemas.openxmlformats.org/officeDocument/2006/relationships/image" Target="../media/image1282.png"/><Relationship Id="rId510" Type="http://schemas.openxmlformats.org/officeDocument/2006/relationships/customXml" Target="../ink/ink1356.xml"/><Relationship Id="rId552" Type="http://schemas.openxmlformats.org/officeDocument/2006/relationships/customXml" Target="../ink/ink1377.xml"/><Relationship Id="rId594" Type="http://schemas.openxmlformats.org/officeDocument/2006/relationships/image" Target="../media/image1384.png"/><Relationship Id="rId608" Type="http://schemas.openxmlformats.org/officeDocument/2006/relationships/image" Target="../media/image1391.png"/><Relationship Id="rId191" Type="http://schemas.openxmlformats.org/officeDocument/2006/relationships/image" Target="../media/image1186.png"/><Relationship Id="rId205" Type="http://schemas.openxmlformats.org/officeDocument/2006/relationships/image" Target="../media/image1192.png"/><Relationship Id="rId247" Type="http://schemas.openxmlformats.org/officeDocument/2006/relationships/customXml" Target="../ink/ink1224.xml"/><Relationship Id="rId412" Type="http://schemas.openxmlformats.org/officeDocument/2006/relationships/customXml" Target="../ink/ink1307.xml"/><Relationship Id="rId107" Type="http://schemas.openxmlformats.org/officeDocument/2006/relationships/image" Target="../media/image1145.png"/><Relationship Id="rId289" Type="http://schemas.openxmlformats.org/officeDocument/2006/relationships/customXml" Target="../ink/ink1245.xml"/><Relationship Id="rId454" Type="http://schemas.openxmlformats.org/officeDocument/2006/relationships/customXml" Target="../ink/ink1328.xml"/><Relationship Id="rId496" Type="http://schemas.openxmlformats.org/officeDocument/2006/relationships/customXml" Target="../ink/ink1349.xml"/><Relationship Id="rId661" Type="http://schemas.openxmlformats.org/officeDocument/2006/relationships/customXml" Target="../ink/ink1432.xml"/><Relationship Id="rId11" Type="http://schemas.openxmlformats.org/officeDocument/2006/relationships/image" Target="../media/image1098.png"/><Relationship Id="rId53" Type="http://schemas.openxmlformats.org/officeDocument/2006/relationships/image" Target="../media/image1118.png"/><Relationship Id="rId149" Type="http://schemas.openxmlformats.org/officeDocument/2006/relationships/image" Target="../media/image1166.png"/><Relationship Id="rId314" Type="http://schemas.openxmlformats.org/officeDocument/2006/relationships/image" Target="../media/image1246.png"/><Relationship Id="rId356" Type="http://schemas.openxmlformats.org/officeDocument/2006/relationships/customXml" Target="../ink/ink1279.xml"/><Relationship Id="rId398" Type="http://schemas.openxmlformats.org/officeDocument/2006/relationships/customXml" Target="../ink/ink1300.xml"/><Relationship Id="rId521" Type="http://schemas.openxmlformats.org/officeDocument/2006/relationships/image" Target="../media/image1349.png"/><Relationship Id="rId563" Type="http://schemas.openxmlformats.org/officeDocument/2006/relationships/image" Target="../media/image1370.png"/><Relationship Id="rId619" Type="http://schemas.openxmlformats.org/officeDocument/2006/relationships/customXml" Target="../ink/ink1411.xml"/><Relationship Id="rId95" Type="http://schemas.openxmlformats.org/officeDocument/2006/relationships/image" Target="../media/image1139.png"/><Relationship Id="rId160" Type="http://schemas.openxmlformats.org/officeDocument/2006/relationships/customXml" Target="../ink/ink1180.xml"/><Relationship Id="rId216" Type="http://schemas.openxmlformats.org/officeDocument/2006/relationships/customXml" Target="../ink/ink1208.xml"/><Relationship Id="rId423" Type="http://schemas.openxmlformats.org/officeDocument/2006/relationships/image" Target="../media/image1300.png"/><Relationship Id="rId258" Type="http://schemas.openxmlformats.org/officeDocument/2006/relationships/image" Target="../media/image1218.png"/><Relationship Id="rId465" Type="http://schemas.openxmlformats.org/officeDocument/2006/relationships/image" Target="../media/image1321.png"/><Relationship Id="rId630" Type="http://schemas.openxmlformats.org/officeDocument/2006/relationships/image" Target="../media/image1402.png"/><Relationship Id="rId672" Type="http://schemas.openxmlformats.org/officeDocument/2006/relationships/image" Target="../media/image1423.png"/><Relationship Id="rId22" Type="http://schemas.openxmlformats.org/officeDocument/2006/relationships/customXml" Target="../ink/ink1111.xml"/><Relationship Id="rId64" Type="http://schemas.openxmlformats.org/officeDocument/2006/relationships/customXml" Target="../ink/ink1132.xml"/><Relationship Id="rId118" Type="http://schemas.openxmlformats.org/officeDocument/2006/relationships/customXml" Target="../ink/ink1159.xml"/><Relationship Id="rId325" Type="http://schemas.openxmlformats.org/officeDocument/2006/relationships/image" Target="../media/image1251.png"/><Relationship Id="rId367" Type="http://schemas.openxmlformats.org/officeDocument/2006/relationships/image" Target="../media/image1272.png"/><Relationship Id="rId532" Type="http://schemas.openxmlformats.org/officeDocument/2006/relationships/customXml" Target="../ink/ink1367.xml"/><Relationship Id="rId574" Type="http://schemas.openxmlformats.org/officeDocument/2006/relationships/image" Target="../media/image1374.png"/><Relationship Id="rId171" Type="http://schemas.openxmlformats.org/officeDocument/2006/relationships/image" Target="../media/image1176.png"/><Relationship Id="rId227" Type="http://schemas.openxmlformats.org/officeDocument/2006/relationships/image" Target="../media/image1203.png"/><Relationship Id="rId269" Type="http://schemas.openxmlformats.org/officeDocument/2006/relationships/customXml" Target="../ink/ink1235.xml"/><Relationship Id="rId434" Type="http://schemas.openxmlformats.org/officeDocument/2006/relationships/customXml" Target="../ink/ink1318.xml"/><Relationship Id="rId476" Type="http://schemas.openxmlformats.org/officeDocument/2006/relationships/customXml" Target="../ink/ink1339.xml"/><Relationship Id="rId641" Type="http://schemas.openxmlformats.org/officeDocument/2006/relationships/customXml" Target="../ink/ink1422.xml"/><Relationship Id="rId33" Type="http://schemas.openxmlformats.org/officeDocument/2006/relationships/image" Target="../media/image1108.png"/><Relationship Id="rId129" Type="http://schemas.openxmlformats.org/officeDocument/2006/relationships/image" Target="../media/image1156.png"/><Relationship Id="rId280" Type="http://schemas.openxmlformats.org/officeDocument/2006/relationships/image" Target="../media/image1229.png"/><Relationship Id="rId336" Type="http://schemas.openxmlformats.org/officeDocument/2006/relationships/customXml" Target="../ink/ink1269.xml"/><Relationship Id="rId501" Type="http://schemas.openxmlformats.org/officeDocument/2006/relationships/image" Target="../media/image1339.png"/><Relationship Id="rId543" Type="http://schemas.openxmlformats.org/officeDocument/2006/relationships/image" Target="../media/image1360.png"/><Relationship Id="rId75" Type="http://schemas.openxmlformats.org/officeDocument/2006/relationships/image" Target="../media/image1129.png"/><Relationship Id="rId140" Type="http://schemas.openxmlformats.org/officeDocument/2006/relationships/customXml" Target="../ink/ink1170.xml"/><Relationship Id="rId182" Type="http://schemas.openxmlformats.org/officeDocument/2006/relationships/customXml" Target="../ink/ink1191.xml"/><Relationship Id="rId378" Type="http://schemas.openxmlformats.org/officeDocument/2006/relationships/customXml" Target="../ink/ink1290.xml"/><Relationship Id="rId403" Type="http://schemas.openxmlformats.org/officeDocument/2006/relationships/image" Target="../media/image1290.png"/><Relationship Id="rId585" Type="http://schemas.openxmlformats.org/officeDocument/2006/relationships/customXml" Target="../ink/ink1394.xml"/><Relationship Id="rId6" Type="http://schemas.openxmlformats.org/officeDocument/2006/relationships/customXml" Target="../ink/ink1103.xml"/><Relationship Id="rId238" Type="http://schemas.openxmlformats.org/officeDocument/2006/relationships/customXml" Target="../ink/ink1219.xml"/><Relationship Id="rId445" Type="http://schemas.openxmlformats.org/officeDocument/2006/relationships/image" Target="../media/image1311.png"/><Relationship Id="rId487" Type="http://schemas.openxmlformats.org/officeDocument/2006/relationships/image" Target="../media/image1332.png"/><Relationship Id="rId610" Type="http://schemas.openxmlformats.org/officeDocument/2006/relationships/image" Target="../media/image1392.png"/><Relationship Id="rId652" Type="http://schemas.openxmlformats.org/officeDocument/2006/relationships/image" Target="../media/image1413.png"/><Relationship Id="rId291" Type="http://schemas.openxmlformats.org/officeDocument/2006/relationships/customXml" Target="../ink/ink1246.xml"/><Relationship Id="rId305" Type="http://schemas.openxmlformats.org/officeDocument/2006/relationships/customXml" Target="../ink/ink1253.xml"/><Relationship Id="rId347" Type="http://schemas.openxmlformats.org/officeDocument/2006/relationships/image" Target="../media/image1262.png"/><Relationship Id="rId512" Type="http://schemas.openxmlformats.org/officeDocument/2006/relationships/customXml" Target="../ink/ink1357.xml"/><Relationship Id="rId44" Type="http://schemas.openxmlformats.org/officeDocument/2006/relationships/customXml" Target="../ink/ink1122.xml"/><Relationship Id="rId86" Type="http://schemas.openxmlformats.org/officeDocument/2006/relationships/customXml" Target="../ink/ink1143.xml"/><Relationship Id="rId151" Type="http://schemas.openxmlformats.org/officeDocument/2006/relationships/image" Target="../media/image1167.png"/><Relationship Id="rId389" Type="http://schemas.openxmlformats.org/officeDocument/2006/relationships/image" Target="../media/image1283.png"/><Relationship Id="rId554" Type="http://schemas.openxmlformats.org/officeDocument/2006/relationships/customXml" Target="../ink/ink1378.xml"/><Relationship Id="rId596" Type="http://schemas.openxmlformats.org/officeDocument/2006/relationships/image" Target="../media/image1385.png"/><Relationship Id="rId193" Type="http://schemas.openxmlformats.org/officeDocument/2006/relationships/image" Target="../media/image1187.png"/><Relationship Id="rId207" Type="http://schemas.openxmlformats.org/officeDocument/2006/relationships/image" Target="../media/image1193.png"/><Relationship Id="rId249" Type="http://schemas.openxmlformats.org/officeDocument/2006/relationships/customXml" Target="../ink/ink1225.xml"/><Relationship Id="rId414" Type="http://schemas.openxmlformats.org/officeDocument/2006/relationships/customXml" Target="../ink/ink1308.xml"/><Relationship Id="rId456" Type="http://schemas.openxmlformats.org/officeDocument/2006/relationships/customXml" Target="../ink/ink1329.xml"/><Relationship Id="rId498" Type="http://schemas.openxmlformats.org/officeDocument/2006/relationships/customXml" Target="../ink/ink1350.xml"/><Relationship Id="rId621" Type="http://schemas.openxmlformats.org/officeDocument/2006/relationships/customXml" Target="../ink/ink1412.xml"/><Relationship Id="rId663" Type="http://schemas.openxmlformats.org/officeDocument/2006/relationships/customXml" Target="../ink/ink1433.xml"/><Relationship Id="rId13" Type="http://schemas.openxmlformats.org/officeDocument/2006/relationships/image" Target="../media/image829.png"/><Relationship Id="rId109" Type="http://schemas.openxmlformats.org/officeDocument/2006/relationships/image" Target="../media/image1146.png"/><Relationship Id="rId260" Type="http://schemas.openxmlformats.org/officeDocument/2006/relationships/image" Target="../media/image1219.png"/><Relationship Id="rId316" Type="http://schemas.openxmlformats.org/officeDocument/2006/relationships/image" Target="../media/image1247.png"/><Relationship Id="rId523" Type="http://schemas.openxmlformats.org/officeDocument/2006/relationships/image" Target="../media/image1350.png"/><Relationship Id="rId55" Type="http://schemas.openxmlformats.org/officeDocument/2006/relationships/image" Target="../media/image1119.png"/><Relationship Id="rId97" Type="http://schemas.openxmlformats.org/officeDocument/2006/relationships/image" Target="../media/image1140.png"/><Relationship Id="rId120" Type="http://schemas.openxmlformats.org/officeDocument/2006/relationships/customXml" Target="../ink/ink1160.xml"/><Relationship Id="rId358" Type="http://schemas.openxmlformats.org/officeDocument/2006/relationships/customXml" Target="../ink/ink1280.xml"/><Relationship Id="rId565" Type="http://schemas.openxmlformats.org/officeDocument/2006/relationships/image" Target="../media/image1371.png"/><Relationship Id="rId162" Type="http://schemas.openxmlformats.org/officeDocument/2006/relationships/customXml" Target="../ink/ink1181.xml"/><Relationship Id="rId218" Type="http://schemas.openxmlformats.org/officeDocument/2006/relationships/customXml" Target="../ink/ink1209.xml"/><Relationship Id="rId425" Type="http://schemas.openxmlformats.org/officeDocument/2006/relationships/image" Target="../media/image1301.png"/><Relationship Id="rId467" Type="http://schemas.openxmlformats.org/officeDocument/2006/relationships/image" Target="../media/image1322.png"/><Relationship Id="rId632" Type="http://schemas.openxmlformats.org/officeDocument/2006/relationships/image" Target="../media/image1403.png"/><Relationship Id="rId271" Type="http://schemas.openxmlformats.org/officeDocument/2006/relationships/customXml" Target="../ink/ink1236.xml"/><Relationship Id="rId674" Type="http://schemas.openxmlformats.org/officeDocument/2006/relationships/image" Target="../media/image1424.png"/><Relationship Id="rId24" Type="http://schemas.openxmlformats.org/officeDocument/2006/relationships/customXml" Target="../ink/ink1112.xml"/><Relationship Id="rId66" Type="http://schemas.openxmlformats.org/officeDocument/2006/relationships/customXml" Target="../ink/ink1133.xml"/><Relationship Id="rId131" Type="http://schemas.openxmlformats.org/officeDocument/2006/relationships/image" Target="../media/image1157.png"/><Relationship Id="rId327" Type="http://schemas.openxmlformats.org/officeDocument/2006/relationships/image" Target="../media/image1252.png"/><Relationship Id="rId369" Type="http://schemas.openxmlformats.org/officeDocument/2006/relationships/image" Target="../media/image1273.png"/><Relationship Id="rId534" Type="http://schemas.openxmlformats.org/officeDocument/2006/relationships/customXml" Target="../ink/ink1368.xml"/><Relationship Id="rId576" Type="http://schemas.openxmlformats.org/officeDocument/2006/relationships/image" Target="../media/image1375.png"/><Relationship Id="rId173" Type="http://schemas.openxmlformats.org/officeDocument/2006/relationships/image" Target="../media/image1177.png"/><Relationship Id="rId229" Type="http://schemas.openxmlformats.org/officeDocument/2006/relationships/image" Target="../media/image1204.png"/><Relationship Id="rId380" Type="http://schemas.openxmlformats.org/officeDocument/2006/relationships/customXml" Target="../ink/ink1291.xml"/><Relationship Id="rId436" Type="http://schemas.openxmlformats.org/officeDocument/2006/relationships/customXml" Target="../ink/ink1319.xml"/><Relationship Id="rId601" Type="http://schemas.openxmlformats.org/officeDocument/2006/relationships/customXml" Target="../ink/ink1402.xml"/><Relationship Id="rId643" Type="http://schemas.openxmlformats.org/officeDocument/2006/relationships/customXml" Target="../ink/ink1423.xml"/><Relationship Id="rId240" Type="http://schemas.openxmlformats.org/officeDocument/2006/relationships/customXml" Target="../ink/ink1220.xml"/><Relationship Id="rId478" Type="http://schemas.openxmlformats.org/officeDocument/2006/relationships/customXml" Target="../ink/ink1340.xml"/><Relationship Id="rId35" Type="http://schemas.openxmlformats.org/officeDocument/2006/relationships/image" Target="../media/image1109.png"/><Relationship Id="rId77" Type="http://schemas.openxmlformats.org/officeDocument/2006/relationships/image" Target="../media/image1130.png"/><Relationship Id="rId100" Type="http://schemas.openxmlformats.org/officeDocument/2006/relationships/customXml" Target="../ink/ink1150.xml"/><Relationship Id="rId282" Type="http://schemas.openxmlformats.org/officeDocument/2006/relationships/image" Target="../media/image1230.png"/><Relationship Id="rId338" Type="http://schemas.openxmlformats.org/officeDocument/2006/relationships/customXml" Target="../ink/ink1270.xml"/><Relationship Id="rId503" Type="http://schemas.openxmlformats.org/officeDocument/2006/relationships/image" Target="../media/image1340.png"/><Relationship Id="rId545" Type="http://schemas.openxmlformats.org/officeDocument/2006/relationships/image" Target="../media/image1361.png"/><Relationship Id="rId587" Type="http://schemas.openxmlformats.org/officeDocument/2006/relationships/customXml" Target="../ink/ink1395.xml"/><Relationship Id="rId8" Type="http://schemas.openxmlformats.org/officeDocument/2006/relationships/customXml" Target="../ink/ink1104.xml"/><Relationship Id="rId142" Type="http://schemas.openxmlformats.org/officeDocument/2006/relationships/customXml" Target="../ink/ink1171.xml"/><Relationship Id="rId184" Type="http://schemas.openxmlformats.org/officeDocument/2006/relationships/customXml" Target="../ink/ink1192.xml"/><Relationship Id="rId391" Type="http://schemas.openxmlformats.org/officeDocument/2006/relationships/image" Target="../media/image1284.png"/><Relationship Id="rId405" Type="http://schemas.openxmlformats.org/officeDocument/2006/relationships/image" Target="../media/image1291.png"/><Relationship Id="rId447" Type="http://schemas.openxmlformats.org/officeDocument/2006/relationships/image" Target="../media/image1312.png"/><Relationship Id="rId612" Type="http://schemas.openxmlformats.org/officeDocument/2006/relationships/image" Target="../media/image1393.png"/><Relationship Id="rId251" Type="http://schemas.openxmlformats.org/officeDocument/2006/relationships/customXml" Target="../ink/ink1226.xml"/><Relationship Id="rId489" Type="http://schemas.openxmlformats.org/officeDocument/2006/relationships/image" Target="../media/image1333.png"/><Relationship Id="rId654" Type="http://schemas.openxmlformats.org/officeDocument/2006/relationships/image" Target="../media/image1414.png"/><Relationship Id="rId46" Type="http://schemas.openxmlformats.org/officeDocument/2006/relationships/customXml" Target="../ink/ink1123.xml"/><Relationship Id="rId293" Type="http://schemas.openxmlformats.org/officeDocument/2006/relationships/customXml" Target="../ink/ink1247.xml"/><Relationship Id="rId307" Type="http://schemas.openxmlformats.org/officeDocument/2006/relationships/customXml" Target="../ink/ink1254.xml"/><Relationship Id="rId349" Type="http://schemas.openxmlformats.org/officeDocument/2006/relationships/image" Target="../media/image1263.png"/><Relationship Id="rId514" Type="http://schemas.openxmlformats.org/officeDocument/2006/relationships/customXml" Target="../ink/ink1358.xml"/><Relationship Id="rId556" Type="http://schemas.openxmlformats.org/officeDocument/2006/relationships/customXml" Target="../ink/ink1379.xml"/><Relationship Id="rId88" Type="http://schemas.openxmlformats.org/officeDocument/2006/relationships/customXml" Target="../ink/ink1144.xml"/><Relationship Id="rId111" Type="http://schemas.openxmlformats.org/officeDocument/2006/relationships/image" Target="../media/image1147.png"/><Relationship Id="rId153" Type="http://schemas.openxmlformats.org/officeDocument/2006/relationships/image" Target="../media/image1168.png"/><Relationship Id="rId195" Type="http://schemas.openxmlformats.org/officeDocument/2006/relationships/image" Target="../media/image1188.png"/><Relationship Id="rId209" Type="http://schemas.openxmlformats.org/officeDocument/2006/relationships/image" Target="../media/image1194.png"/><Relationship Id="rId360" Type="http://schemas.openxmlformats.org/officeDocument/2006/relationships/customXml" Target="../ink/ink1281.xml"/><Relationship Id="rId416" Type="http://schemas.openxmlformats.org/officeDocument/2006/relationships/customXml" Target="../ink/ink1309.xml"/><Relationship Id="rId598" Type="http://schemas.openxmlformats.org/officeDocument/2006/relationships/image" Target="../media/image1386.png"/><Relationship Id="rId220" Type="http://schemas.openxmlformats.org/officeDocument/2006/relationships/customXml" Target="../ink/ink1210.xml"/><Relationship Id="rId458" Type="http://schemas.openxmlformats.org/officeDocument/2006/relationships/customXml" Target="../ink/ink1330.xml"/><Relationship Id="rId623" Type="http://schemas.openxmlformats.org/officeDocument/2006/relationships/customXml" Target="../ink/ink1413.xml"/><Relationship Id="rId665" Type="http://schemas.openxmlformats.org/officeDocument/2006/relationships/customXml" Target="../ink/ink1434.xml"/><Relationship Id="rId15" Type="http://schemas.openxmlformats.org/officeDocument/2006/relationships/image" Target="../media/image1099.png"/><Relationship Id="rId57" Type="http://schemas.openxmlformats.org/officeDocument/2006/relationships/image" Target="../media/image1120.png"/><Relationship Id="rId262" Type="http://schemas.openxmlformats.org/officeDocument/2006/relationships/image" Target="../media/image1220.png"/><Relationship Id="rId318" Type="http://schemas.openxmlformats.org/officeDocument/2006/relationships/image" Target="../media/image1248.png"/><Relationship Id="rId525" Type="http://schemas.openxmlformats.org/officeDocument/2006/relationships/image" Target="../media/image1351.png"/><Relationship Id="rId567" Type="http://schemas.openxmlformats.org/officeDocument/2006/relationships/image" Target="../media/image1372.png"/><Relationship Id="rId99" Type="http://schemas.openxmlformats.org/officeDocument/2006/relationships/image" Target="../media/image1141.png"/><Relationship Id="rId122" Type="http://schemas.openxmlformats.org/officeDocument/2006/relationships/customXml" Target="../ink/ink1161.xml"/><Relationship Id="rId164" Type="http://schemas.openxmlformats.org/officeDocument/2006/relationships/customXml" Target="../ink/ink1182.xml"/><Relationship Id="rId371" Type="http://schemas.openxmlformats.org/officeDocument/2006/relationships/image" Target="../media/image1274.png"/><Relationship Id="rId427" Type="http://schemas.openxmlformats.org/officeDocument/2006/relationships/image" Target="../media/image1302.png"/><Relationship Id="rId469" Type="http://schemas.openxmlformats.org/officeDocument/2006/relationships/image" Target="../media/image1323.png"/><Relationship Id="rId634" Type="http://schemas.openxmlformats.org/officeDocument/2006/relationships/image" Target="../media/image1404.png"/><Relationship Id="rId676" Type="http://schemas.openxmlformats.org/officeDocument/2006/relationships/image" Target="../media/image1425.png"/><Relationship Id="rId26" Type="http://schemas.openxmlformats.org/officeDocument/2006/relationships/customXml" Target="../ink/ink1113.xml"/><Relationship Id="rId231" Type="http://schemas.openxmlformats.org/officeDocument/2006/relationships/image" Target="../media/image1205.png"/><Relationship Id="rId273" Type="http://schemas.openxmlformats.org/officeDocument/2006/relationships/customXml" Target="../ink/ink1237.xml"/><Relationship Id="rId329" Type="http://schemas.openxmlformats.org/officeDocument/2006/relationships/image" Target="../media/image1253.png"/><Relationship Id="rId480" Type="http://schemas.openxmlformats.org/officeDocument/2006/relationships/customXml" Target="../ink/ink1341.xml"/><Relationship Id="rId536" Type="http://schemas.openxmlformats.org/officeDocument/2006/relationships/customXml" Target="../ink/ink1369.xml"/><Relationship Id="rId68" Type="http://schemas.openxmlformats.org/officeDocument/2006/relationships/customXml" Target="../ink/ink1134.xml"/><Relationship Id="rId133" Type="http://schemas.openxmlformats.org/officeDocument/2006/relationships/image" Target="../media/image1158.png"/><Relationship Id="rId175" Type="http://schemas.openxmlformats.org/officeDocument/2006/relationships/image" Target="../media/image1178.png"/><Relationship Id="rId340" Type="http://schemas.openxmlformats.org/officeDocument/2006/relationships/customXml" Target="../ink/ink1271.xml"/><Relationship Id="rId578" Type="http://schemas.openxmlformats.org/officeDocument/2006/relationships/image" Target="../media/image1376.png"/><Relationship Id="rId200" Type="http://schemas.openxmlformats.org/officeDocument/2006/relationships/customXml" Target="../ink/ink1200.xml"/><Relationship Id="rId382" Type="http://schemas.openxmlformats.org/officeDocument/2006/relationships/customXml" Target="../ink/ink1292.xml"/><Relationship Id="rId438" Type="http://schemas.openxmlformats.org/officeDocument/2006/relationships/customXml" Target="../ink/ink1320.xml"/><Relationship Id="rId603" Type="http://schemas.openxmlformats.org/officeDocument/2006/relationships/customXml" Target="../ink/ink1403.xml"/><Relationship Id="rId645" Type="http://schemas.openxmlformats.org/officeDocument/2006/relationships/customXml" Target="../ink/ink1424.xml"/><Relationship Id="rId242" Type="http://schemas.openxmlformats.org/officeDocument/2006/relationships/customXml" Target="../ink/ink1221.xml"/><Relationship Id="rId284" Type="http://schemas.openxmlformats.org/officeDocument/2006/relationships/image" Target="../media/image1231.png"/><Relationship Id="rId491" Type="http://schemas.openxmlformats.org/officeDocument/2006/relationships/image" Target="../media/image1334.png"/><Relationship Id="rId505" Type="http://schemas.openxmlformats.org/officeDocument/2006/relationships/image" Target="../media/image1341.png"/><Relationship Id="rId37" Type="http://schemas.openxmlformats.org/officeDocument/2006/relationships/image" Target="../media/image1110.png"/><Relationship Id="rId79" Type="http://schemas.openxmlformats.org/officeDocument/2006/relationships/image" Target="../media/image1131.png"/><Relationship Id="rId102" Type="http://schemas.openxmlformats.org/officeDocument/2006/relationships/customXml" Target="../ink/ink1151.xml"/><Relationship Id="rId144" Type="http://schemas.openxmlformats.org/officeDocument/2006/relationships/customXml" Target="../ink/ink1172.xml"/><Relationship Id="rId547" Type="http://schemas.openxmlformats.org/officeDocument/2006/relationships/image" Target="../media/image1362.png"/><Relationship Id="rId589" Type="http://schemas.openxmlformats.org/officeDocument/2006/relationships/customXml" Target="../ink/ink1396.xml"/><Relationship Id="rId90" Type="http://schemas.openxmlformats.org/officeDocument/2006/relationships/customXml" Target="../ink/ink1145.xml"/><Relationship Id="rId186" Type="http://schemas.openxmlformats.org/officeDocument/2006/relationships/customXml" Target="../ink/ink1193.xml"/><Relationship Id="rId351" Type="http://schemas.openxmlformats.org/officeDocument/2006/relationships/image" Target="../media/image1264.png"/><Relationship Id="rId393" Type="http://schemas.openxmlformats.org/officeDocument/2006/relationships/image" Target="../media/image1285.png"/><Relationship Id="rId407" Type="http://schemas.openxmlformats.org/officeDocument/2006/relationships/image" Target="../media/image1292.png"/><Relationship Id="rId449" Type="http://schemas.openxmlformats.org/officeDocument/2006/relationships/image" Target="../media/image1313.png"/><Relationship Id="rId614" Type="http://schemas.openxmlformats.org/officeDocument/2006/relationships/image" Target="../media/image1394.png"/><Relationship Id="rId656" Type="http://schemas.openxmlformats.org/officeDocument/2006/relationships/image" Target="../media/image1415.png"/><Relationship Id="rId211" Type="http://schemas.openxmlformats.org/officeDocument/2006/relationships/image" Target="../media/image1195.png"/><Relationship Id="rId253" Type="http://schemas.openxmlformats.org/officeDocument/2006/relationships/customXml" Target="../ink/ink1227.xml"/><Relationship Id="rId295" Type="http://schemas.openxmlformats.org/officeDocument/2006/relationships/customXml" Target="../ink/ink1248.xml"/><Relationship Id="rId309" Type="http://schemas.openxmlformats.org/officeDocument/2006/relationships/customXml" Target="../ink/ink1255.xml"/><Relationship Id="rId460" Type="http://schemas.openxmlformats.org/officeDocument/2006/relationships/customXml" Target="../ink/ink1331.xml"/><Relationship Id="rId516" Type="http://schemas.openxmlformats.org/officeDocument/2006/relationships/customXml" Target="../ink/ink1359.xml"/><Relationship Id="rId48" Type="http://schemas.openxmlformats.org/officeDocument/2006/relationships/customXml" Target="../ink/ink1124.xml"/><Relationship Id="rId113" Type="http://schemas.openxmlformats.org/officeDocument/2006/relationships/image" Target="../media/image1148.png"/><Relationship Id="rId320" Type="http://schemas.openxmlformats.org/officeDocument/2006/relationships/customXml" Target="../ink/ink1261.xml"/><Relationship Id="rId558" Type="http://schemas.openxmlformats.org/officeDocument/2006/relationships/customXml" Target="../ink/ink1380.xml"/><Relationship Id="rId155" Type="http://schemas.openxmlformats.org/officeDocument/2006/relationships/image" Target="../media/image1169.png"/><Relationship Id="rId197" Type="http://schemas.openxmlformats.org/officeDocument/2006/relationships/image" Target="../media/image1189.png"/><Relationship Id="rId362" Type="http://schemas.openxmlformats.org/officeDocument/2006/relationships/customXml" Target="../ink/ink1282.xml"/><Relationship Id="rId418" Type="http://schemas.openxmlformats.org/officeDocument/2006/relationships/customXml" Target="../ink/ink1310.xml"/><Relationship Id="rId625" Type="http://schemas.openxmlformats.org/officeDocument/2006/relationships/customXml" Target="../ink/ink1414.xml"/><Relationship Id="rId222" Type="http://schemas.openxmlformats.org/officeDocument/2006/relationships/customXml" Target="../ink/ink1211.xml"/><Relationship Id="rId264" Type="http://schemas.openxmlformats.org/officeDocument/2006/relationships/image" Target="../media/image1221.png"/><Relationship Id="rId471" Type="http://schemas.openxmlformats.org/officeDocument/2006/relationships/image" Target="../media/image1324.png"/><Relationship Id="rId667" Type="http://schemas.openxmlformats.org/officeDocument/2006/relationships/customXml" Target="../ink/ink1435.xml"/><Relationship Id="rId17" Type="http://schemas.openxmlformats.org/officeDocument/2006/relationships/image" Target="../media/image1100.png"/><Relationship Id="rId59" Type="http://schemas.openxmlformats.org/officeDocument/2006/relationships/image" Target="../media/image1121.png"/><Relationship Id="rId124" Type="http://schemas.openxmlformats.org/officeDocument/2006/relationships/customXml" Target="../ink/ink1162.xml"/><Relationship Id="rId527" Type="http://schemas.openxmlformats.org/officeDocument/2006/relationships/image" Target="../media/image1352.png"/><Relationship Id="rId569" Type="http://schemas.openxmlformats.org/officeDocument/2006/relationships/image" Target="../media/image1373.png"/><Relationship Id="rId70" Type="http://schemas.openxmlformats.org/officeDocument/2006/relationships/customXml" Target="../ink/ink1135.xml"/><Relationship Id="rId166" Type="http://schemas.openxmlformats.org/officeDocument/2006/relationships/customXml" Target="../ink/ink1183.xml"/><Relationship Id="rId331" Type="http://schemas.openxmlformats.org/officeDocument/2006/relationships/image" Target="../media/image1254.png"/><Relationship Id="rId373" Type="http://schemas.openxmlformats.org/officeDocument/2006/relationships/image" Target="../media/image1275.png"/><Relationship Id="rId429" Type="http://schemas.openxmlformats.org/officeDocument/2006/relationships/image" Target="../media/image1303.png"/><Relationship Id="rId580" Type="http://schemas.openxmlformats.org/officeDocument/2006/relationships/image" Target="../media/image1377.png"/><Relationship Id="rId636" Type="http://schemas.openxmlformats.org/officeDocument/2006/relationships/image" Target="../media/image140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06.png"/><Relationship Id="rId440" Type="http://schemas.openxmlformats.org/officeDocument/2006/relationships/customXml" Target="../ink/ink1321.xml"/><Relationship Id="rId678" Type="http://schemas.openxmlformats.org/officeDocument/2006/relationships/image" Target="../media/image1426.png"/><Relationship Id="rId28" Type="http://schemas.openxmlformats.org/officeDocument/2006/relationships/customXml" Target="../ink/ink1114.xml"/><Relationship Id="rId275" Type="http://schemas.openxmlformats.org/officeDocument/2006/relationships/customXml" Target="../ink/ink1238.xml"/><Relationship Id="rId300" Type="http://schemas.openxmlformats.org/officeDocument/2006/relationships/image" Target="../media/image1239.png"/><Relationship Id="rId482" Type="http://schemas.openxmlformats.org/officeDocument/2006/relationships/customXml" Target="../ink/ink1342.xml"/><Relationship Id="rId538" Type="http://schemas.openxmlformats.org/officeDocument/2006/relationships/customXml" Target="../ink/ink1370.xml"/><Relationship Id="rId81" Type="http://schemas.openxmlformats.org/officeDocument/2006/relationships/image" Target="../media/image1132.png"/><Relationship Id="rId135" Type="http://schemas.openxmlformats.org/officeDocument/2006/relationships/image" Target="../media/image1159.png"/><Relationship Id="rId177" Type="http://schemas.openxmlformats.org/officeDocument/2006/relationships/image" Target="../media/image1179.png"/><Relationship Id="rId342" Type="http://schemas.openxmlformats.org/officeDocument/2006/relationships/customXml" Target="../ink/ink1272.xml"/><Relationship Id="rId384" Type="http://schemas.openxmlformats.org/officeDocument/2006/relationships/customXml" Target="../ink/ink1293.xml"/><Relationship Id="rId591" Type="http://schemas.openxmlformats.org/officeDocument/2006/relationships/customXml" Target="../ink/ink1397.xml"/><Relationship Id="rId605" Type="http://schemas.openxmlformats.org/officeDocument/2006/relationships/customXml" Target="../ink/ink1404.xml"/><Relationship Id="rId202" Type="http://schemas.openxmlformats.org/officeDocument/2006/relationships/customXml" Target="../ink/ink1201.xml"/><Relationship Id="rId244" Type="http://schemas.openxmlformats.org/officeDocument/2006/relationships/customXml" Target="../ink/ink1222.xml"/><Relationship Id="rId647" Type="http://schemas.openxmlformats.org/officeDocument/2006/relationships/customXml" Target="../ink/ink1425.xml"/><Relationship Id="rId39" Type="http://schemas.openxmlformats.org/officeDocument/2006/relationships/image" Target="../media/image1111.png"/><Relationship Id="rId286" Type="http://schemas.openxmlformats.org/officeDocument/2006/relationships/image" Target="../media/image1232.png"/><Relationship Id="rId451" Type="http://schemas.openxmlformats.org/officeDocument/2006/relationships/image" Target="../media/image1314.png"/><Relationship Id="rId493" Type="http://schemas.openxmlformats.org/officeDocument/2006/relationships/image" Target="../media/image1335.png"/><Relationship Id="rId507" Type="http://schemas.openxmlformats.org/officeDocument/2006/relationships/image" Target="../media/image1342.png"/><Relationship Id="rId549" Type="http://schemas.openxmlformats.org/officeDocument/2006/relationships/image" Target="../media/image1363.png"/><Relationship Id="rId50" Type="http://schemas.openxmlformats.org/officeDocument/2006/relationships/customXml" Target="../ink/ink1125.xml"/><Relationship Id="rId104" Type="http://schemas.openxmlformats.org/officeDocument/2006/relationships/customXml" Target="../ink/ink1152.xml"/><Relationship Id="rId146" Type="http://schemas.openxmlformats.org/officeDocument/2006/relationships/customXml" Target="../ink/ink1173.xml"/><Relationship Id="rId188" Type="http://schemas.openxmlformats.org/officeDocument/2006/relationships/customXml" Target="../ink/ink1194.xml"/><Relationship Id="rId311" Type="http://schemas.openxmlformats.org/officeDocument/2006/relationships/customXml" Target="../ink/ink1256.xml"/><Relationship Id="rId353" Type="http://schemas.openxmlformats.org/officeDocument/2006/relationships/image" Target="../media/image1265.png"/><Relationship Id="rId395" Type="http://schemas.openxmlformats.org/officeDocument/2006/relationships/image" Target="../media/image1286.png"/><Relationship Id="rId409" Type="http://schemas.openxmlformats.org/officeDocument/2006/relationships/image" Target="../media/image1293.png"/><Relationship Id="rId560" Type="http://schemas.openxmlformats.org/officeDocument/2006/relationships/customXml" Target="../ink/ink1381.xml"/><Relationship Id="rId92" Type="http://schemas.openxmlformats.org/officeDocument/2006/relationships/customXml" Target="../ink/ink1146.xml"/><Relationship Id="rId213" Type="http://schemas.openxmlformats.org/officeDocument/2006/relationships/image" Target="../media/image1196.png"/><Relationship Id="rId420" Type="http://schemas.openxmlformats.org/officeDocument/2006/relationships/customXml" Target="../ink/ink1311.xml"/><Relationship Id="rId616" Type="http://schemas.openxmlformats.org/officeDocument/2006/relationships/image" Target="../media/image1395.png"/><Relationship Id="rId658" Type="http://schemas.openxmlformats.org/officeDocument/2006/relationships/image" Target="../media/image1416.png"/><Relationship Id="rId255" Type="http://schemas.openxmlformats.org/officeDocument/2006/relationships/customXml" Target="../ink/ink1228.xml"/><Relationship Id="rId297" Type="http://schemas.openxmlformats.org/officeDocument/2006/relationships/customXml" Target="../ink/ink1249.xml"/><Relationship Id="rId462" Type="http://schemas.openxmlformats.org/officeDocument/2006/relationships/customXml" Target="../ink/ink1332.xml"/><Relationship Id="rId518" Type="http://schemas.openxmlformats.org/officeDocument/2006/relationships/customXml" Target="../ink/ink1360.xml"/><Relationship Id="rId115" Type="http://schemas.openxmlformats.org/officeDocument/2006/relationships/image" Target="../media/image1149.png"/><Relationship Id="rId157" Type="http://schemas.openxmlformats.org/officeDocument/2006/relationships/image" Target="../media/image1170.png"/><Relationship Id="rId322" Type="http://schemas.openxmlformats.org/officeDocument/2006/relationships/customXml" Target="../ink/ink1262.xml"/><Relationship Id="rId364" Type="http://schemas.openxmlformats.org/officeDocument/2006/relationships/customXml" Target="../ink/ink1283.xml"/><Relationship Id="rId61" Type="http://schemas.openxmlformats.org/officeDocument/2006/relationships/image" Target="../media/image1122.png"/><Relationship Id="rId199" Type="http://schemas.openxmlformats.org/officeDocument/2006/relationships/image" Target="../media/image1190.png"/><Relationship Id="rId571" Type="http://schemas.openxmlformats.org/officeDocument/2006/relationships/customXml" Target="../ink/ink1387.xml"/><Relationship Id="rId627" Type="http://schemas.openxmlformats.org/officeDocument/2006/relationships/customXml" Target="../ink/ink1415.xml"/><Relationship Id="rId669" Type="http://schemas.openxmlformats.org/officeDocument/2006/relationships/customXml" Target="../ink/ink1436.xml"/><Relationship Id="rId19" Type="http://schemas.openxmlformats.org/officeDocument/2006/relationships/image" Target="../media/image1101.png"/><Relationship Id="rId224" Type="http://schemas.openxmlformats.org/officeDocument/2006/relationships/customXml" Target="../ink/ink1212.xml"/><Relationship Id="rId266" Type="http://schemas.openxmlformats.org/officeDocument/2006/relationships/image" Target="../media/image1222.png"/><Relationship Id="rId431" Type="http://schemas.openxmlformats.org/officeDocument/2006/relationships/image" Target="../media/image1304.png"/><Relationship Id="rId473" Type="http://schemas.openxmlformats.org/officeDocument/2006/relationships/image" Target="../media/image1325.png"/><Relationship Id="rId529" Type="http://schemas.openxmlformats.org/officeDocument/2006/relationships/image" Target="../media/image1353.png"/><Relationship Id="rId30" Type="http://schemas.openxmlformats.org/officeDocument/2006/relationships/customXml" Target="../ink/ink1115.xml"/><Relationship Id="rId126" Type="http://schemas.openxmlformats.org/officeDocument/2006/relationships/customXml" Target="../ink/ink1163.xml"/><Relationship Id="rId168" Type="http://schemas.openxmlformats.org/officeDocument/2006/relationships/customXml" Target="../ink/ink1184.xml"/><Relationship Id="rId333" Type="http://schemas.openxmlformats.org/officeDocument/2006/relationships/image" Target="../media/image1255.png"/><Relationship Id="rId540" Type="http://schemas.openxmlformats.org/officeDocument/2006/relationships/customXml" Target="../ink/ink1371.xml"/><Relationship Id="rId72" Type="http://schemas.openxmlformats.org/officeDocument/2006/relationships/customXml" Target="../ink/ink1136.xml"/><Relationship Id="rId375" Type="http://schemas.openxmlformats.org/officeDocument/2006/relationships/image" Target="../media/image1276.png"/><Relationship Id="rId582" Type="http://schemas.openxmlformats.org/officeDocument/2006/relationships/image" Target="../media/image1378.png"/><Relationship Id="rId638" Type="http://schemas.openxmlformats.org/officeDocument/2006/relationships/image" Target="../media/image1406.png"/><Relationship Id="rId3" Type="http://schemas.openxmlformats.org/officeDocument/2006/relationships/image" Target="../media/image1094.png"/><Relationship Id="rId235" Type="http://schemas.openxmlformats.org/officeDocument/2006/relationships/image" Target="../media/image1207.png"/><Relationship Id="rId277" Type="http://schemas.openxmlformats.org/officeDocument/2006/relationships/customXml" Target="../ink/ink1239.xml"/><Relationship Id="rId400" Type="http://schemas.openxmlformats.org/officeDocument/2006/relationships/customXml" Target="../ink/ink1301.xml"/><Relationship Id="rId442" Type="http://schemas.openxmlformats.org/officeDocument/2006/relationships/customXml" Target="../ink/ink1322.xml"/><Relationship Id="rId484" Type="http://schemas.openxmlformats.org/officeDocument/2006/relationships/customXml" Target="../ink/ink1343.xml"/><Relationship Id="rId137" Type="http://schemas.openxmlformats.org/officeDocument/2006/relationships/image" Target="../media/image1160.png"/><Relationship Id="rId302" Type="http://schemas.openxmlformats.org/officeDocument/2006/relationships/image" Target="../media/image1240.png"/><Relationship Id="rId344" Type="http://schemas.openxmlformats.org/officeDocument/2006/relationships/customXml" Target="../ink/ink1273.xml"/><Relationship Id="rId41" Type="http://schemas.openxmlformats.org/officeDocument/2006/relationships/image" Target="../media/image1112.png"/><Relationship Id="rId83" Type="http://schemas.openxmlformats.org/officeDocument/2006/relationships/image" Target="../media/image1133.png"/><Relationship Id="rId179" Type="http://schemas.openxmlformats.org/officeDocument/2006/relationships/image" Target="../media/image1180.png"/><Relationship Id="rId386" Type="http://schemas.openxmlformats.org/officeDocument/2006/relationships/customXml" Target="../ink/ink1294.xml"/><Relationship Id="rId551" Type="http://schemas.openxmlformats.org/officeDocument/2006/relationships/image" Target="../media/image1364.png"/><Relationship Id="rId593" Type="http://schemas.openxmlformats.org/officeDocument/2006/relationships/customXml" Target="../ink/ink1398.xml"/><Relationship Id="rId607" Type="http://schemas.openxmlformats.org/officeDocument/2006/relationships/customXml" Target="../ink/ink1405.xml"/><Relationship Id="rId649" Type="http://schemas.openxmlformats.org/officeDocument/2006/relationships/customXml" Target="../ink/ink1426.xml"/><Relationship Id="rId190" Type="http://schemas.openxmlformats.org/officeDocument/2006/relationships/customXml" Target="../ink/ink1195.xml"/><Relationship Id="rId204" Type="http://schemas.openxmlformats.org/officeDocument/2006/relationships/customXml" Target="../ink/ink1202.xml"/><Relationship Id="rId246" Type="http://schemas.openxmlformats.org/officeDocument/2006/relationships/image" Target="../media/image1212.png"/><Relationship Id="rId288" Type="http://schemas.openxmlformats.org/officeDocument/2006/relationships/image" Target="../media/image1233.png"/><Relationship Id="rId411" Type="http://schemas.openxmlformats.org/officeDocument/2006/relationships/image" Target="../media/image1294.png"/><Relationship Id="rId453" Type="http://schemas.openxmlformats.org/officeDocument/2006/relationships/image" Target="../media/image1315.png"/><Relationship Id="rId509" Type="http://schemas.openxmlformats.org/officeDocument/2006/relationships/image" Target="../media/image1343.png"/><Relationship Id="rId660" Type="http://schemas.openxmlformats.org/officeDocument/2006/relationships/image" Target="../media/image1417.png"/><Relationship Id="rId106" Type="http://schemas.openxmlformats.org/officeDocument/2006/relationships/customXml" Target="../ink/ink1153.xml"/><Relationship Id="rId313" Type="http://schemas.openxmlformats.org/officeDocument/2006/relationships/customXml" Target="../ink/ink1257.xml"/><Relationship Id="rId495" Type="http://schemas.openxmlformats.org/officeDocument/2006/relationships/image" Target="../media/image1336.png"/><Relationship Id="rId10" Type="http://schemas.openxmlformats.org/officeDocument/2006/relationships/customXml" Target="../ink/ink1105.xml"/><Relationship Id="rId52" Type="http://schemas.openxmlformats.org/officeDocument/2006/relationships/customXml" Target="../ink/ink1126.xml"/><Relationship Id="rId94" Type="http://schemas.openxmlformats.org/officeDocument/2006/relationships/customXml" Target="../ink/ink1147.xml"/><Relationship Id="rId148" Type="http://schemas.openxmlformats.org/officeDocument/2006/relationships/customXml" Target="../ink/ink1174.xml"/><Relationship Id="rId355" Type="http://schemas.openxmlformats.org/officeDocument/2006/relationships/image" Target="../media/image1266.png"/><Relationship Id="rId397" Type="http://schemas.openxmlformats.org/officeDocument/2006/relationships/image" Target="../media/image1287.png"/><Relationship Id="rId520" Type="http://schemas.openxmlformats.org/officeDocument/2006/relationships/customXml" Target="../ink/ink1361.xml"/><Relationship Id="rId562" Type="http://schemas.openxmlformats.org/officeDocument/2006/relationships/customXml" Target="../ink/ink1382.xml"/><Relationship Id="rId618" Type="http://schemas.openxmlformats.org/officeDocument/2006/relationships/image" Target="../media/image1396.png"/><Relationship Id="rId215" Type="http://schemas.openxmlformats.org/officeDocument/2006/relationships/image" Target="../media/image1197.png"/><Relationship Id="rId257" Type="http://schemas.openxmlformats.org/officeDocument/2006/relationships/customXml" Target="../ink/ink1229.xml"/><Relationship Id="rId422" Type="http://schemas.openxmlformats.org/officeDocument/2006/relationships/customXml" Target="../ink/ink1312.xml"/><Relationship Id="rId464" Type="http://schemas.openxmlformats.org/officeDocument/2006/relationships/customXml" Target="../ink/ink1333.xml"/><Relationship Id="rId299" Type="http://schemas.openxmlformats.org/officeDocument/2006/relationships/customXml" Target="../ink/ink1250.xml"/><Relationship Id="rId63" Type="http://schemas.openxmlformats.org/officeDocument/2006/relationships/image" Target="../media/image1123.png"/><Relationship Id="rId159" Type="http://schemas.openxmlformats.org/officeDocument/2006/relationships/image" Target="../media/image12.png"/><Relationship Id="rId366" Type="http://schemas.openxmlformats.org/officeDocument/2006/relationships/customXml" Target="../ink/ink1284.xml"/><Relationship Id="rId573" Type="http://schemas.openxmlformats.org/officeDocument/2006/relationships/customXml" Target="../ink/ink1388.xml"/><Relationship Id="rId226" Type="http://schemas.openxmlformats.org/officeDocument/2006/relationships/customXml" Target="../ink/ink1213.xml"/><Relationship Id="rId433" Type="http://schemas.openxmlformats.org/officeDocument/2006/relationships/image" Target="../media/image1305.png"/><Relationship Id="rId640" Type="http://schemas.openxmlformats.org/officeDocument/2006/relationships/image" Target="../media/image1407.png"/><Relationship Id="rId74" Type="http://schemas.openxmlformats.org/officeDocument/2006/relationships/customXml" Target="../ink/ink1137.xml"/><Relationship Id="rId377" Type="http://schemas.openxmlformats.org/officeDocument/2006/relationships/image" Target="../media/image1277.png"/><Relationship Id="rId500" Type="http://schemas.openxmlformats.org/officeDocument/2006/relationships/customXml" Target="../ink/ink1351.xml"/><Relationship Id="rId584" Type="http://schemas.openxmlformats.org/officeDocument/2006/relationships/image" Target="../media/image1379.png"/><Relationship Id="rId5" Type="http://schemas.openxmlformats.org/officeDocument/2006/relationships/image" Target="../media/image1095.png"/><Relationship Id="rId237" Type="http://schemas.openxmlformats.org/officeDocument/2006/relationships/image" Target="../media/image1208.png"/><Relationship Id="rId444" Type="http://schemas.openxmlformats.org/officeDocument/2006/relationships/customXml" Target="../ink/ink1323.xml"/><Relationship Id="rId651" Type="http://schemas.openxmlformats.org/officeDocument/2006/relationships/customXml" Target="../ink/ink1427.xml"/><Relationship Id="rId290" Type="http://schemas.openxmlformats.org/officeDocument/2006/relationships/image" Target="../media/image1234.png"/><Relationship Id="rId304" Type="http://schemas.openxmlformats.org/officeDocument/2006/relationships/image" Target="../media/image1241.png"/><Relationship Id="rId388" Type="http://schemas.openxmlformats.org/officeDocument/2006/relationships/customXml" Target="../ink/ink1295.xml"/><Relationship Id="rId511" Type="http://schemas.openxmlformats.org/officeDocument/2006/relationships/image" Target="../media/image1344.png"/><Relationship Id="rId609" Type="http://schemas.openxmlformats.org/officeDocument/2006/relationships/customXml" Target="../ink/ink1406.xml"/><Relationship Id="rId85" Type="http://schemas.openxmlformats.org/officeDocument/2006/relationships/image" Target="../media/image1134.png"/><Relationship Id="rId150" Type="http://schemas.openxmlformats.org/officeDocument/2006/relationships/customXml" Target="../ink/ink1175.xml"/><Relationship Id="rId595" Type="http://schemas.openxmlformats.org/officeDocument/2006/relationships/customXml" Target="../ink/ink1399.xml"/><Relationship Id="rId248" Type="http://schemas.openxmlformats.org/officeDocument/2006/relationships/image" Target="../media/image1213.png"/><Relationship Id="rId455" Type="http://schemas.openxmlformats.org/officeDocument/2006/relationships/image" Target="../media/image1316.png"/><Relationship Id="rId662" Type="http://schemas.openxmlformats.org/officeDocument/2006/relationships/image" Target="../media/image1418.png"/><Relationship Id="rId12" Type="http://schemas.openxmlformats.org/officeDocument/2006/relationships/customXml" Target="../ink/ink1106.xml"/><Relationship Id="rId108" Type="http://schemas.openxmlformats.org/officeDocument/2006/relationships/customXml" Target="../ink/ink1154.xml"/><Relationship Id="rId315" Type="http://schemas.openxmlformats.org/officeDocument/2006/relationships/customXml" Target="../ink/ink1258.xml"/><Relationship Id="rId522" Type="http://schemas.openxmlformats.org/officeDocument/2006/relationships/customXml" Target="../ink/ink1362.xml"/><Relationship Id="rId96" Type="http://schemas.openxmlformats.org/officeDocument/2006/relationships/customXml" Target="../ink/ink1148.xml"/><Relationship Id="rId161" Type="http://schemas.openxmlformats.org/officeDocument/2006/relationships/image" Target="../media/image1171.png"/><Relationship Id="rId399" Type="http://schemas.openxmlformats.org/officeDocument/2006/relationships/image" Target="../media/image1288.png"/><Relationship Id="rId259" Type="http://schemas.openxmlformats.org/officeDocument/2006/relationships/customXml" Target="../ink/ink1230.xml"/><Relationship Id="rId466" Type="http://schemas.openxmlformats.org/officeDocument/2006/relationships/customXml" Target="../ink/ink1334.xml"/><Relationship Id="rId673" Type="http://schemas.openxmlformats.org/officeDocument/2006/relationships/customXml" Target="../ink/ink1438.xml"/><Relationship Id="rId23" Type="http://schemas.openxmlformats.org/officeDocument/2006/relationships/image" Target="../media/image1103.png"/><Relationship Id="rId119" Type="http://schemas.openxmlformats.org/officeDocument/2006/relationships/image" Target="../media/image1151.png"/><Relationship Id="rId326" Type="http://schemas.openxmlformats.org/officeDocument/2006/relationships/customXml" Target="../ink/ink1264.xml"/><Relationship Id="rId533" Type="http://schemas.openxmlformats.org/officeDocument/2006/relationships/image" Target="../media/image1355.png"/><Relationship Id="rId172" Type="http://schemas.openxmlformats.org/officeDocument/2006/relationships/customXml" Target="../ink/ink1186.xml"/><Relationship Id="rId477" Type="http://schemas.openxmlformats.org/officeDocument/2006/relationships/image" Target="../media/image1327.png"/><Relationship Id="rId600" Type="http://schemas.openxmlformats.org/officeDocument/2006/relationships/image" Target="../media/image1387.png"/><Relationship Id="rId337" Type="http://schemas.openxmlformats.org/officeDocument/2006/relationships/image" Target="../media/image1257.png"/><Relationship Id="rId34" Type="http://schemas.openxmlformats.org/officeDocument/2006/relationships/customXml" Target="../ink/ink1117.xml"/><Relationship Id="rId544" Type="http://schemas.openxmlformats.org/officeDocument/2006/relationships/customXml" Target="../ink/ink1373.xml"/><Relationship Id="rId183" Type="http://schemas.openxmlformats.org/officeDocument/2006/relationships/image" Target="../media/image1182.png"/><Relationship Id="rId390" Type="http://schemas.openxmlformats.org/officeDocument/2006/relationships/customXml" Target="../ink/ink1296.xml"/><Relationship Id="rId404" Type="http://schemas.openxmlformats.org/officeDocument/2006/relationships/customXml" Target="../ink/ink1303.xml"/><Relationship Id="rId611" Type="http://schemas.openxmlformats.org/officeDocument/2006/relationships/customXml" Target="../ink/ink1407.xml"/><Relationship Id="rId250" Type="http://schemas.openxmlformats.org/officeDocument/2006/relationships/image" Target="../media/image1214.png"/><Relationship Id="rId488" Type="http://schemas.openxmlformats.org/officeDocument/2006/relationships/customXml" Target="../ink/ink1345.xml"/><Relationship Id="rId45" Type="http://schemas.openxmlformats.org/officeDocument/2006/relationships/image" Target="../media/image1114.png"/><Relationship Id="rId110" Type="http://schemas.openxmlformats.org/officeDocument/2006/relationships/customXml" Target="../ink/ink1155.xml"/><Relationship Id="rId348" Type="http://schemas.openxmlformats.org/officeDocument/2006/relationships/customXml" Target="../ink/ink1275.xml"/><Relationship Id="rId555" Type="http://schemas.openxmlformats.org/officeDocument/2006/relationships/image" Target="../media/image1366.png"/><Relationship Id="rId194" Type="http://schemas.openxmlformats.org/officeDocument/2006/relationships/customXml" Target="../ink/ink1197.xml"/><Relationship Id="rId208" Type="http://schemas.openxmlformats.org/officeDocument/2006/relationships/customXml" Target="../ink/ink1204.xml"/><Relationship Id="rId415" Type="http://schemas.openxmlformats.org/officeDocument/2006/relationships/image" Target="../media/image1296.png"/><Relationship Id="rId622" Type="http://schemas.openxmlformats.org/officeDocument/2006/relationships/image" Target="../media/image1398.png"/><Relationship Id="rId261" Type="http://schemas.openxmlformats.org/officeDocument/2006/relationships/customXml" Target="../ink/ink1231.xml"/><Relationship Id="rId499" Type="http://schemas.openxmlformats.org/officeDocument/2006/relationships/image" Target="../media/image1338.png"/><Relationship Id="rId56" Type="http://schemas.openxmlformats.org/officeDocument/2006/relationships/customXml" Target="../ink/ink1128.xml"/><Relationship Id="rId359" Type="http://schemas.openxmlformats.org/officeDocument/2006/relationships/image" Target="../media/image1268.png"/><Relationship Id="rId566" Type="http://schemas.openxmlformats.org/officeDocument/2006/relationships/customXml" Target="../ink/ink1384.xml"/><Relationship Id="rId121" Type="http://schemas.openxmlformats.org/officeDocument/2006/relationships/image" Target="../media/image1152.png"/><Relationship Id="rId219" Type="http://schemas.openxmlformats.org/officeDocument/2006/relationships/image" Target="../media/image1199.png"/><Relationship Id="rId426" Type="http://schemas.openxmlformats.org/officeDocument/2006/relationships/customXml" Target="../ink/ink1314.xml"/><Relationship Id="rId633" Type="http://schemas.openxmlformats.org/officeDocument/2006/relationships/customXml" Target="../ink/ink1418.xml"/><Relationship Id="rId67" Type="http://schemas.openxmlformats.org/officeDocument/2006/relationships/image" Target="../media/image1125.png"/><Relationship Id="rId272" Type="http://schemas.openxmlformats.org/officeDocument/2006/relationships/image" Target="../media/image1225.png"/><Relationship Id="rId577" Type="http://schemas.openxmlformats.org/officeDocument/2006/relationships/customXml" Target="../ink/ink1390.xml"/><Relationship Id="rId132" Type="http://schemas.openxmlformats.org/officeDocument/2006/relationships/customXml" Target="../ink/ink1166.xml"/><Relationship Id="rId437" Type="http://schemas.openxmlformats.org/officeDocument/2006/relationships/image" Target="../media/image1307.png"/><Relationship Id="rId644" Type="http://schemas.openxmlformats.org/officeDocument/2006/relationships/image" Target="../media/image1409.png"/><Relationship Id="rId283" Type="http://schemas.openxmlformats.org/officeDocument/2006/relationships/customXml" Target="../ink/ink1242.xml"/><Relationship Id="rId490" Type="http://schemas.openxmlformats.org/officeDocument/2006/relationships/customXml" Target="../ink/ink1346.xml"/><Relationship Id="rId504" Type="http://schemas.openxmlformats.org/officeDocument/2006/relationships/customXml" Target="../ink/ink1353.xml"/><Relationship Id="rId78" Type="http://schemas.openxmlformats.org/officeDocument/2006/relationships/customXml" Target="../ink/ink1139.xml"/><Relationship Id="rId143" Type="http://schemas.openxmlformats.org/officeDocument/2006/relationships/image" Target="../media/image1163.png"/><Relationship Id="rId350" Type="http://schemas.openxmlformats.org/officeDocument/2006/relationships/customXml" Target="../ink/ink1276.xml"/><Relationship Id="rId588" Type="http://schemas.openxmlformats.org/officeDocument/2006/relationships/image" Target="../media/image1381.png"/><Relationship Id="rId9" Type="http://schemas.openxmlformats.org/officeDocument/2006/relationships/image" Target="../media/image1097.png"/><Relationship Id="rId210" Type="http://schemas.openxmlformats.org/officeDocument/2006/relationships/customXml" Target="../ink/ink1205.xml"/><Relationship Id="rId448" Type="http://schemas.openxmlformats.org/officeDocument/2006/relationships/customXml" Target="../ink/ink1325.xml"/><Relationship Id="rId655" Type="http://schemas.openxmlformats.org/officeDocument/2006/relationships/customXml" Target="../ink/ink1429.xml"/><Relationship Id="rId294" Type="http://schemas.openxmlformats.org/officeDocument/2006/relationships/image" Target="../media/image1236.png"/><Relationship Id="rId308" Type="http://schemas.openxmlformats.org/officeDocument/2006/relationships/image" Target="../media/image1243.png"/><Relationship Id="rId515" Type="http://schemas.openxmlformats.org/officeDocument/2006/relationships/image" Target="../media/image1346.png"/><Relationship Id="rId89" Type="http://schemas.openxmlformats.org/officeDocument/2006/relationships/image" Target="../media/image1136.png"/><Relationship Id="rId154" Type="http://schemas.openxmlformats.org/officeDocument/2006/relationships/customXml" Target="../ink/ink1177.xml"/><Relationship Id="rId361" Type="http://schemas.openxmlformats.org/officeDocument/2006/relationships/image" Target="../media/image1269.png"/><Relationship Id="rId599" Type="http://schemas.openxmlformats.org/officeDocument/2006/relationships/customXml" Target="../ink/ink1401.xml"/><Relationship Id="rId459" Type="http://schemas.openxmlformats.org/officeDocument/2006/relationships/image" Target="../media/image1318.png"/><Relationship Id="rId666" Type="http://schemas.openxmlformats.org/officeDocument/2006/relationships/image" Target="../media/image1420.png"/><Relationship Id="rId16" Type="http://schemas.openxmlformats.org/officeDocument/2006/relationships/customXml" Target="../ink/ink1108.xml"/><Relationship Id="rId221" Type="http://schemas.openxmlformats.org/officeDocument/2006/relationships/image" Target="../media/image1200.png"/><Relationship Id="rId319" Type="http://schemas.openxmlformats.org/officeDocument/2006/relationships/customXml" Target="../ink/ink1260.xml"/><Relationship Id="rId526" Type="http://schemas.openxmlformats.org/officeDocument/2006/relationships/customXml" Target="../ink/ink1364.xml"/><Relationship Id="rId165" Type="http://schemas.openxmlformats.org/officeDocument/2006/relationships/image" Target="../media/image1173.png"/><Relationship Id="rId372" Type="http://schemas.openxmlformats.org/officeDocument/2006/relationships/customXml" Target="../ink/ink1287.xml"/><Relationship Id="rId677" Type="http://schemas.openxmlformats.org/officeDocument/2006/relationships/customXml" Target="../ink/ink1440.xml"/><Relationship Id="rId232" Type="http://schemas.openxmlformats.org/officeDocument/2006/relationships/customXml" Target="../ink/ink1216.xml"/><Relationship Id="rId27" Type="http://schemas.openxmlformats.org/officeDocument/2006/relationships/image" Target="../media/image1105.png"/><Relationship Id="rId537" Type="http://schemas.openxmlformats.org/officeDocument/2006/relationships/image" Target="../media/image1357.png"/><Relationship Id="rId80" Type="http://schemas.openxmlformats.org/officeDocument/2006/relationships/customXml" Target="../ink/ink1140.xml"/><Relationship Id="rId176" Type="http://schemas.openxmlformats.org/officeDocument/2006/relationships/customXml" Target="../ink/ink1188.xml"/><Relationship Id="rId383" Type="http://schemas.openxmlformats.org/officeDocument/2006/relationships/image" Target="../media/image1280.png"/><Relationship Id="rId590" Type="http://schemas.openxmlformats.org/officeDocument/2006/relationships/image" Target="../media/image1382.png"/><Relationship Id="rId604" Type="http://schemas.openxmlformats.org/officeDocument/2006/relationships/image" Target="../media/image1389.png"/><Relationship Id="rId243" Type="http://schemas.openxmlformats.org/officeDocument/2006/relationships/image" Target="../media/image1211.png"/><Relationship Id="rId450" Type="http://schemas.openxmlformats.org/officeDocument/2006/relationships/customXml" Target="../ink/ink132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4.png"/><Relationship Id="rId21" Type="http://schemas.openxmlformats.org/officeDocument/2006/relationships/image" Target="../media/image1436.png"/><Relationship Id="rId42" Type="http://schemas.openxmlformats.org/officeDocument/2006/relationships/customXml" Target="../ink/ink1461.xml"/><Relationship Id="rId63" Type="http://schemas.openxmlformats.org/officeDocument/2006/relationships/image" Target="../media/image1457.png"/><Relationship Id="rId84" Type="http://schemas.openxmlformats.org/officeDocument/2006/relationships/customXml" Target="../ink/ink1482.xml"/><Relationship Id="rId138" Type="http://schemas.openxmlformats.org/officeDocument/2006/relationships/customXml" Target="../ink/ink1509.xml"/><Relationship Id="rId16" Type="http://schemas.openxmlformats.org/officeDocument/2006/relationships/customXml" Target="../ink/ink1448.xml"/><Relationship Id="rId107" Type="http://schemas.openxmlformats.org/officeDocument/2006/relationships/image" Target="../media/image1479.png"/><Relationship Id="rId11" Type="http://schemas.openxmlformats.org/officeDocument/2006/relationships/image" Target="../media/image1431.png"/><Relationship Id="rId32" Type="http://schemas.openxmlformats.org/officeDocument/2006/relationships/customXml" Target="../ink/ink1456.xml"/><Relationship Id="rId37" Type="http://schemas.openxmlformats.org/officeDocument/2006/relationships/image" Target="../media/image1444.png"/><Relationship Id="rId53" Type="http://schemas.openxmlformats.org/officeDocument/2006/relationships/image" Target="../media/image1452.png"/><Relationship Id="rId58" Type="http://schemas.openxmlformats.org/officeDocument/2006/relationships/customXml" Target="../ink/ink1469.xml"/><Relationship Id="rId74" Type="http://schemas.openxmlformats.org/officeDocument/2006/relationships/customXml" Target="../ink/ink1477.xml"/><Relationship Id="rId79" Type="http://schemas.openxmlformats.org/officeDocument/2006/relationships/image" Target="../media/image1465.png"/><Relationship Id="rId102" Type="http://schemas.openxmlformats.org/officeDocument/2006/relationships/customXml" Target="../ink/ink1491.xml"/><Relationship Id="rId123" Type="http://schemas.openxmlformats.org/officeDocument/2006/relationships/image" Target="../media/image1487.png"/><Relationship Id="rId128" Type="http://schemas.openxmlformats.org/officeDocument/2006/relationships/customXml" Target="../ink/ink1504.xml"/><Relationship Id="rId5" Type="http://schemas.openxmlformats.org/officeDocument/2006/relationships/image" Target="../media/image1428.png"/><Relationship Id="rId90" Type="http://schemas.openxmlformats.org/officeDocument/2006/relationships/customXml" Target="../ink/ink1485.xml"/><Relationship Id="rId95" Type="http://schemas.openxmlformats.org/officeDocument/2006/relationships/image" Target="../media/image1473.png"/><Relationship Id="rId22" Type="http://schemas.openxmlformats.org/officeDocument/2006/relationships/customXml" Target="../ink/ink1451.xml"/><Relationship Id="rId27" Type="http://schemas.openxmlformats.org/officeDocument/2006/relationships/image" Target="../media/image1439.png"/><Relationship Id="rId43" Type="http://schemas.openxmlformats.org/officeDocument/2006/relationships/image" Target="../media/image1447.png"/><Relationship Id="rId48" Type="http://schemas.openxmlformats.org/officeDocument/2006/relationships/customXml" Target="../ink/ink1464.xml"/><Relationship Id="rId64" Type="http://schemas.openxmlformats.org/officeDocument/2006/relationships/customXml" Target="../ink/ink1472.xml"/><Relationship Id="rId69" Type="http://schemas.openxmlformats.org/officeDocument/2006/relationships/image" Target="../media/image1460.png"/><Relationship Id="rId113" Type="http://schemas.openxmlformats.org/officeDocument/2006/relationships/image" Target="../media/image1482.png"/><Relationship Id="rId118" Type="http://schemas.openxmlformats.org/officeDocument/2006/relationships/customXml" Target="../ink/ink1499.xml"/><Relationship Id="rId134" Type="http://schemas.openxmlformats.org/officeDocument/2006/relationships/customXml" Target="../ink/ink1507.xml"/><Relationship Id="rId139" Type="http://schemas.openxmlformats.org/officeDocument/2006/relationships/image" Target="../media/image1495.png"/><Relationship Id="rId80" Type="http://schemas.openxmlformats.org/officeDocument/2006/relationships/customXml" Target="../ink/ink1480.xml"/><Relationship Id="rId85" Type="http://schemas.openxmlformats.org/officeDocument/2006/relationships/image" Target="../media/image1468.png"/><Relationship Id="rId12" Type="http://schemas.openxmlformats.org/officeDocument/2006/relationships/customXml" Target="../ink/ink1446.xml"/><Relationship Id="rId17" Type="http://schemas.openxmlformats.org/officeDocument/2006/relationships/image" Target="../media/image1434.png"/><Relationship Id="rId33" Type="http://schemas.openxmlformats.org/officeDocument/2006/relationships/image" Target="../media/image1442.png"/><Relationship Id="rId38" Type="http://schemas.openxmlformats.org/officeDocument/2006/relationships/customXml" Target="../ink/ink1459.xml"/><Relationship Id="rId59" Type="http://schemas.openxmlformats.org/officeDocument/2006/relationships/image" Target="../media/image1455.png"/><Relationship Id="rId103" Type="http://schemas.openxmlformats.org/officeDocument/2006/relationships/image" Target="../media/image1477.png"/><Relationship Id="rId108" Type="http://schemas.openxmlformats.org/officeDocument/2006/relationships/customXml" Target="../ink/ink1494.xml"/><Relationship Id="rId124" Type="http://schemas.openxmlformats.org/officeDocument/2006/relationships/customXml" Target="../ink/ink1502.xml"/><Relationship Id="rId129" Type="http://schemas.openxmlformats.org/officeDocument/2006/relationships/image" Target="../media/image1490.png"/><Relationship Id="rId54" Type="http://schemas.openxmlformats.org/officeDocument/2006/relationships/customXml" Target="../ink/ink1467.xml"/><Relationship Id="rId70" Type="http://schemas.openxmlformats.org/officeDocument/2006/relationships/customXml" Target="../ink/ink1475.xml"/><Relationship Id="rId75" Type="http://schemas.openxmlformats.org/officeDocument/2006/relationships/image" Target="../media/image1463.png"/><Relationship Id="rId91" Type="http://schemas.openxmlformats.org/officeDocument/2006/relationships/image" Target="../media/image1471.png"/><Relationship Id="rId96" Type="http://schemas.openxmlformats.org/officeDocument/2006/relationships/customXml" Target="../ink/ink148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43.xml"/><Relationship Id="rId23" Type="http://schemas.openxmlformats.org/officeDocument/2006/relationships/image" Target="../media/image1437.png"/><Relationship Id="rId28" Type="http://schemas.openxmlformats.org/officeDocument/2006/relationships/customXml" Target="../ink/ink1454.xml"/><Relationship Id="rId49" Type="http://schemas.openxmlformats.org/officeDocument/2006/relationships/image" Target="../media/image1450.png"/><Relationship Id="rId114" Type="http://schemas.openxmlformats.org/officeDocument/2006/relationships/customXml" Target="../ink/ink1497.xml"/><Relationship Id="rId119" Type="http://schemas.openxmlformats.org/officeDocument/2006/relationships/image" Target="../media/image1485.png"/><Relationship Id="rId44" Type="http://schemas.openxmlformats.org/officeDocument/2006/relationships/customXml" Target="../ink/ink1462.xml"/><Relationship Id="rId60" Type="http://schemas.openxmlformats.org/officeDocument/2006/relationships/customXml" Target="../ink/ink1470.xml"/><Relationship Id="rId65" Type="http://schemas.openxmlformats.org/officeDocument/2006/relationships/image" Target="../media/image1458.png"/><Relationship Id="rId81" Type="http://schemas.openxmlformats.org/officeDocument/2006/relationships/image" Target="../media/image1466.png"/><Relationship Id="rId86" Type="http://schemas.openxmlformats.org/officeDocument/2006/relationships/customXml" Target="../ink/ink1483.xml"/><Relationship Id="rId130" Type="http://schemas.openxmlformats.org/officeDocument/2006/relationships/customXml" Target="../ink/ink1505.xml"/><Relationship Id="rId135" Type="http://schemas.openxmlformats.org/officeDocument/2006/relationships/image" Target="../media/image1493.png"/><Relationship Id="rId13" Type="http://schemas.openxmlformats.org/officeDocument/2006/relationships/image" Target="../media/image1432.png"/><Relationship Id="rId18" Type="http://schemas.openxmlformats.org/officeDocument/2006/relationships/customXml" Target="../ink/ink1449.xml"/><Relationship Id="rId39" Type="http://schemas.openxmlformats.org/officeDocument/2006/relationships/image" Target="../media/image1445.png"/><Relationship Id="rId109" Type="http://schemas.openxmlformats.org/officeDocument/2006/relationships/image" Target="../media/image1480.png"/><Relationship Id="rId34" Type="http://schemas.openxmlformats.org/officeDocument/2006/relationships/customXml" Target="../ink/ink1457.xml"/><Relationship Id="rId50" Type="http://schemas.openxmlformats.org/officeDocument/2006/relationships/customXml" Target="../ink/ink1465.xml"/><Relationship Id="rId55" Type="http://schemas.openxmlformats.org/officeDocument/2006/relationships/image" Target="../media/image1453.png"/><Relationship Id="rId76" Type="http://schemas.openxmlformats.org/officeDocument/2006/relationships/customXml" Target="../ink/ink1478.xml"/><Relationship Id="rId97" Type="http://schemas.openxmlformats.org/officeDocument/2006/relationships/image" Target="../media/image1474.png"/><Relationship Id="rId104" Type="http://schemas.openxmlformats.org/officeDocument/2006/relationships/customXml" Target="../ink/ink1492.xml"/><Relationship Id="rId120" Type="http://schemas.openxmlformats.org/officeDocument/2006/relationships/customXml" Target="../ink/ink1500.xml"/><Relationship Id="rId125" Type="http://schemas.openxmlformats.org/officeDocument/2006/relationships/image" Target="../media/image1488.png"/><Relationship Id="rId7" Type="http://schemas.openxmlformats.org/officeDocument/2006/relationships/image" Target="../media/image1429.png"/><Relationship Id="rId71" Type="http://schemas.openxmlformats.org/officeDocument/2006/relationships/image" Target="../media/image1461.png"/><Relationship Id="rId92" Type="http://schemas.openxmlformats.org/officeDocument/2006/relationships/customXml" Target="../ink/ink1486.xml"/><Relationship Id="rId2" Type="http://schemas.openxmlformats.org/officeDocument/2006/relationships/customXml" Target="../ink/ink1441.xml"/><Relationship Id="rId29" Type="http://schemas.openxmlformats.org/officeDocument/2006/relationships/image" Target="../media/image1440.png"/><Relationship Id="rId24" Type="http://schemas.openxmlformats.org/officeDocument/2006/relationships/customXml" Target="../ink/ink1452.xml"/><Relationship Id="rId40" Type="http://schemas.openxmlformats.org/officeDocument/2006/relationships/customXml" Target="../ink/ink1460.xml"/><Relationship Id="rId45" Type="http://schemas.openxmlformats.org/officeDocument/2006/relationships/image" Target="../media/image1448.png"/><Relationship Id="rId66" Type="http://schemas.openxmlformats.org/officeDocument/2006/relationships/customXml" Target="../ink/ink1473.xml"/><Relationship Id="rId87" Type="http://schemas.openxmlformats.org/officeDocument/2006/relationships/image" Target="../media/image1469.png"/><Relationship Id="rId110" Type="http://schemas.openxmlformats.org/officeDocument/2006/relationships/customXml" Target="../ink/ink1495.xml"/><Relationship Id="rId115" Type="http://schemas.openxmlformats.org/officeDocument/2006/relationships/image" Target="../media/image1483.png"/><Relationship Id="rId131" Type="http://schemas.openxmlformats.org/officeDocument/2006/relationships/image" Target="../media/image1491.png"/><Relationship Id="rId136" Type="http://schemas.openxmlformats.org/officeDocument/2006/relationships/customXml" Target="../ink/ink1508.xml"/><Relationship Id="rId61" Type="http://schemas.openxmlformats.org/officeDocument/2006/relationships/image" Target="../media/image1456.png"/><Relationship Id="rId82" Type="http://schemas.openxmlformats.org/officeDocument/2006/relationships/customXml" Target="../ink/ink1481.xml"/><Relationship Id="rId19" Type="http://schemas.openxmlformats.org/officeDocument/2006/relationships/image" Target="../media/image1435.png"/><Relationship Id="rId14" Type="http://schemas.openxmlformats.org/officeDocument/2006/relationships/customXml" Target="../ink/ink1447.xml"/><Relationship Id="rId30" Type="http://schemas.openxmlformats.org/officeDocument/2006/relationships/customXml" Target="../ink/ink1455.xml"/><Relationship Id="rId35" Type="http://schemas.openxmlformats.org/officeDocument/2006/relationships/image" Target="../media/image1443.png"/><Relationship Id="rId56" Type="http://schemas.openxmlformats.org/officeDocument/2006/relationships/customXml" Target="../ink/ink1468.xml"/><Relationship Id="rId77" Type="http://schemas.openxmlformats.org/officeDocument/2006/relationships/image" Target="../media/image1464.png"/><Relationship Id="rId100" Type="http://schemas.openxmlformats.org/officeDocument/2006/relationships/customXml" Target="../ink/ink1490.xml"/><Relationship Id="rId105" Type="http://schemas.openxmlformats.org/officeDocument/2006/relationships/image" Target="../media/image1478.png"/><Relationship Id="rId126" Type="http://schemas.openxmlformats.org/officeDocument/2006/relationships/customXml" Target="../ink/ink1503.xml"/><Relationship Id="rId8" Type="http://schemas.openxmlformats.org/officeDocument/2006/relationships/customXml" Target="../ink/ink1444.xml"/><Relationship Id="rId51" Type="http://schemas.openxmlformats.org/officeDocument/2006/relationships/image" Target="../media/image1451.png"/><Relationship Id="rId72" Type="http://schemas.openxmlformats.org/officeDocument/2006/relationships/customXml" Target="../ink/ink1476.xml"/><Relationship Id="rId93" Type="http://schemas.openxmlformats.org/officeDocument/2006/relationships/image" Target="../media/image1472.png"/><Relationship Id="rId98" Type="http://schemas.openxmlformats.org/officeDocument/2006/relationships/customXml" Target="../ink/ink1489.xml"/><Relationship Id="rId121" Type="http://schemas.openxmlformats.org/officeDocument/2006/relationships/image" Target="../media/image1486.png"/><Relationship Id="rId3" Type="http://schemas.openxmlformats.org/officeDocument/2006/relationships/image" Target="../media/image1427.png"/><Relationship Id="rId25" Type="http://schemas.openxmlformats.org/officeDocument/2006/relationships/image" Target="../media/image1438.png"/><Relationship Id="rId46" Type="http://schemas.openxmlformats.org/officeDocument/2006/relationships/customXml" Target="../ink/ink1463.xml"/><Relationship Id="rId67" Type="http://schemas.openxmlformats.org/officeDocument/2006/relationships/image" Target="../media/image1459.png"/><Relationship Id="rId116" Type="http://schemas.openxmlformats.org/officeDocument/2006/relationships/customXml" Target="../ink/ink1498.xml"/><Relationship Id="rId137" Type="http://schemas.openxmlformats.org/officeDocument/2006/relationships/image" Target="../media/image1494.png"/><Relationship Id="rId20" Type="http://schemas.openxmlformats.org/officeDocument/2006/relationships/customXml" Target="../ink/ink1450.xml"/><Relationship Id="rId41" Type="http://schemas.openxmlformats.org/officeDocument/2006/relationships/image" Target="../media/image1446.png"/><Relationship Id="rId62" Type="http://schemas.openxmlformats.org/officeDocument/2006/relationships/customXml" Target="../ink/ink1471.xml"/><Relationship Id="rId83" Type="http://schemas.openxmlformats.org/officeDocument/2006/relationships/image" Target="../media/image1467.png"/><Relationship Id="rId88" Type="http://schemas.openxmlformats.org/officeDocument/2006/relationships/customXml" Target="../ink/ink1484.xml"/><Relationship Id="rId111" Type="http://schemas.openxmlformats.org/officeDocument/2006/relationships/image" Target="../media/image1481.png"/><Relationship Id="rId132" Type="http://schemas.openxmlformats.org/officeDocument/2006/relationships/customXml" Target="../ink/ink1506.xml"/><Relationship Id="rId15" Type="http://schemas.openxmlformats.org/officeDocument/2006/relationships/image" Target="../media/image1433.png"/><Relationship Id="rId36" Type="http://schemas.openxmlformats.org/officeDocument/2006/relationships/customXml" Target="../ink/ink1458.xml"/><Relationship Id="rId57" Type="http://schemas.openxmlformats.org/officeDocument/2006/relationships/image" Target="../media/image1454.png"/><Relationship Id="rId106" Type="http://schemas.openxmlformats.org/officeDocument/2006/relationships/customXml" Target="../ink/ink1493.xml"/><Relationship Id="rId127" Type="http://schemas.openxmlformats.org/officeDocument/2006/relationships/image" Target="../media/image1489.png"/><Relationship Id="rId10" Type="http://schemas.openxmlformats.org/officeDocument/2006/relationships/customXml" Target="../ink/ink1445.xml"/><Relationship Id="rId31" Type="http://schemas.openxmlformats.org/officeDocument/2006/relationships/image" Target="../media/image1441.png"/><Relationship Id="rId52" Type="http://schemas.openxmlformats.org/officeDocument/2006/relationships/customXml" Target="../ink/ink1466.xml"/><Relationship Id="rId73" Type="http://schemas.openxmlformats.org/officeDocument/2006/relationships/image" Target="../media/image1462.png"/><Relationship Id="rId78" Type="http://schemas.openxmlformats.org/officeDocument/2006/relationships/customXml" Target="../ink/ink1479.xml"/><Relationship Id="rId94" Type="http://schemas.openxmlformats.org/officeDocument/2006/relationships/customXml" Target="../ink/ink1487.xml"/><Relationship Id="rId99" Type="http://schemas.openxmlformats.org/officeDocument/2006/relationships/image" Target="../media/image1475.png"/><Relationship Id="rId101" Type="http://schemas.openxmlformats.org/officeDocument/2006/relationships/image" Target="../media/image1476.png"/><Relationship Id="rId122" Type="http://schemas.openxmlformats.org/officeDocument/2006/relationships/customXml" Target="../ink/ink1501.xml"/><Relationship Id="rId4" Type="http://schemas.openxmlformats.org/officeDocument/2006/relationships/customXml" Target="../ink/ink1442.xml"/><Relationship Id="rId9" Type="http://schemas.openxmlformats.org/officeDocument/2006/relationships/image" Target="../media/image1430.png"/><Relationship Id="rId26" Type="http://schemas.openxmlformats.org/officeDocument/2006/relationships/customXml" Target="../ink/ink1453.xml"/><Relationship Id="rId47" Type="http://schemas.openxmlformats.org/officeDocument/2006/relationships/image" Target="../media/image1449.png"/><Relationship Id="rId68" Type="http://schemas.openxmlformats.org/officeDocument/2006/relationships/customXml" Target="../ink/ink1474.xml"/><Relationship Id="rId89" Type="http://schemas.openxmlformats.org/officeDocument/2006/relationships/image" Target="../media/image1470.png"/><Relationship Id="rId112" Type="http://schemas.openxmlformats.org/officeDocument/2006/relationships/customXml" Target="../ink/ink1496.xml"/><Relationship Id="rId133" Type="http://schemas.openxmlformats.org/officeDocument/2006/relationships/image" Target="../media/image1492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3.png"/><Relationship Id="rId299" Type="http://schemas.openxmlformats.org/officeDocument/2006/relationships/image" Target="../media/image1643.png"/><Relationship Id="rId21" Type="http://schemas.openxmlformats.org/officeDocument/2006/relationships/image" Target="../media/image1505.png"/><Relationship Id="rId63" Type="http://schemas.openxmlformats.org/officeDocument/2006/relationships/image" Target="../media/image1526.png"/><Relationship Id="rId159" Type="http://schemas.openxmlformats.org/officeDocument/2006/relationships/image" Target="../media/image1574.png"/><Relationship Id="rId170" Type="http://schemas.openxmlformats.org/officeDocument/2006/relationships/customXml" Target="../ink/ink1594.xml"/><Relationship Id="rId226" Type="http://schemas.openxmlformats.org/officeDocument/2006/relationships/customXml" Target="../ink/ink1622.xml"/><Relationship Id="rId268" Type="http://schemas.openxmlformats.org/officeDocument/2006/relationships/customXml" Target="../ink/ink1643.xml"/><Relationship Id="rId32" Type="http://schemas.openxmlformats.org/officeDocument/2006/relationships/customXml" Target="../ink/ink1525.xml"/><Relationship Id="rId74" Type="http://schemas.openxmlformats.org/officeDocument/2006/relationships/customXml" Target="../ink/ink1546.xml"/><Relationship Id="rId128" Type="http://schemas.openxmlformats.org/officeDocument/2006/relationships/customXml" Target="../ink/ink1573.xml"/><Relationship Id="rId5" Type="http://schemas.openxmlformats.org/officeDocument/2006/relationships/image" Target="../media/image1497.png"/><Relationship Id="rId181" Type="http://schemas.openxmlformats.org/officeDocument/2006/relationships/image" Target="../media/image1585.png"/><Relationship Id="rId237" Type="http://schemas.openxmlformats.org/officeDocument/2006/relationships/image" Target="../media/image1612.png"/><Relationship Id="rId279" Type="http://schemas.openxmlformats.org/officeDocument/2006/relationships/image" Target="../media/image1633.png"/><Relationship Id="rId43" Type="http://schemas.openxmlformats.org/officeDocument/2006/relationships/image" Target="../media/image1516.png"/><Relationship Id="rId139" Type="http://schemas.openxmlformats.org/officeDocument/2006/relationships/image" Target="../media/image1564.png"/><Relationship Id="rId290" Type="http://schemas.openxmlformats.org/officeDocument/2006/relationships/customXml" Target="../ink/ink1654.xml"/><Relationship Id="rId85" Type="http://schemas.openxmlformats.org/officeDocument/2006/relationships/image" Target="../media/image1537.png"/><Relationship Id="rId150" Type="http://schemas.openxmlformats.org/officeDocument/2006/relationships/customXml" Target="../ink/ink1584.xml"/><Relationship Id="rId192" Type="http://schemas.openxmlformats.org/officeDocument/2006/relationships/customXml" Target="../ink/ink1605.xml"/><Relationship Id="rId206" Type="http://schemas.openxmlformats.org/officeDocument/2006/relationships/customXml" Target="../ink/ink1612.xml"/><Relationship Id="rId248" Type="http://schemas.openxmlformats.org/officeDocument/2006/relationships/customXml" Target="../ink/ink1633.xml"/><Relationship Id="rId12" Type="http://schemas.openxmlformats.org/officeDocument/2006/relationships/customXml" Target="../ink/ink1515.xml"/><Relationship Id="rId108" Type="http://schemas.openxmlformats.org/officeDocument/2006/relationships/customXml" Target="../ink/ink1563.xml"/><Relationship Id="rId54" Type="http://schemas.openxmlformats.org/officeDocument/2006/relationships/customXml" Target="../ink/ink1536.xml"/><Relationship Id="rId96" Type="http://schemas.openxmlformats.org/officeDocument/2006/relationships/customXml" Target="../ink/ink1557.xml"/><Relationship Id="rId161" Type="http://schemas.openxmlformats.org/officeDocument/2006/relationships/image" Target="../media/image1575.png"/><Relationship Id="rId217" Type="http://schemas.openxmlformats.org/officeDocument/2006/relationships/image" Target="../media/image1602.png"/><Relationship Id="rId6" Type="http://schemas.openxmlformats.org/officeDocument/2006/relationships/customXml" Target="../ink/ink1512.xml"/><Relationship Id="rId238" Type="http://schemas.openxmlformats.org/officeDocument/2006/relationships/customXml" Target="../ink/ink1628.xml"/><Relationship Id="rId259" Type="http://schemas.openxmlformats.org/officeDocument/2006/relationships/image" Target="../media/image1623.png"/><Relationship Id="rId23" Type="http://schemas.openxmlformats.org/officeDocument/2006/relationships/image" Target="../media/image1506.png"/><Relationship Id="rId119" Type="http://schemas.openxmlformats.org/officeDocument/2006/relationships/image" Target="../media/image1554.png"/><Relationship Id="rId270" Type="http://schemas.openxmlformats.org/officeDocument/2006/relationships/customXml" Target="../ink/ink1644.xml"/><Relationship Id="rId291" Type="http://schemas.openxmlformats.org/officeDocument/2006/relationships/image" Target="../media/image1639.png"/><Relationship Id="rId44" Type="http://schemas.openxmlformats.org/officeDocument/2006/relationships/customXml" Target="../ink/ink1531.xml"/><Relationship Id="rId65" Type="http://schemas.openxmlformats.org/officeDocument/2006/relationships/image" Target="../media/image1527.png"/><Relationship Id="rId86" Type="http://schemas.openxmlformats.org/officeDocument/2006/relationships/customXml" Target="../ink/ink1552.xml"/><Relationship Id="rId130" Type="http://schemas.openxmlformats.org/officeDocument/2006/relationships/customXml" Target="../ink/ink1574.xml"/><Relationship Id="rId151" Type="http://schemas.openxmlformats.org/officeDocument/2006/relationships/image" Target="../media/image1570.png"/><Relationship Id="rId172" Type="http://schemas.openxmlformats.org/officeDocument/2006/relationships/customXml" Target="../ink/ink1595.xml"/><Relationship Id="rId193" Type="http://schemas.openxmlformats.org/officeDocument/2006/relationships/image" Target="../media/image1591.png"/><Relationship Id="rId207" Type="http://schemas.openxmlformats.org/officeDocument/2006/relationships/image" Target="../media/image12.png"/><Relationship Id="rId228" Type="http://schemas.openxmlformats.org/officeDocument/2006/relationships/customXml" Target="../ink/ink1623.xml"/><Relationship Id="rId249" Type="http://schemas.openxmlformats.org/officeDocument/2006/relationships/image" Target="../media/image1618.png"/><Relationship Id="rId13" Type="http://schemas.openxmlformats.org/officeDocument/2006/relationships/image" Target="../media/image1501.png"/><Relationship Id="rId109" Type="http://schemas.openxmlformats.org/officeDocument/2006/relationships/image" Target="../media/image1549.png"/><Relationship Id="rId260" Type="http://schemas.openxmlformats.org/officeDocument/2006/relationships/customXml" Target="../ink/ink1639.xml"/><Relationship Id="rId281" Type="http://schemas.openxmlformats.org/officeDocument/2006/relationships/image" Target="../media/image1634.png"/><Relationship Id="rId34" Type="http://schemas.openxmlformats.org/officeDocument/2006/relationships/customXml" Target="../ink/ink1526.xml"/><Relationship Id="rId55" Type="http://schemas.openxmlformats.org/officeDocument/2006/relationships/image" Target="../media/image1522.png"/><Relationship Id="rId76" Type="http://schemas.openxmlformats.org/officeDocument/2006/relationships/customXml" Target="../ink/ink1547.xml"/><Relationship Id="rId97" Type="http://schemas.openxmlformats.org/officeDocument/2006/relationships/image" Target="../media/image1543.png"/><Relationship Id="rId120" Type="http://schemas.openxmlformats.org/officeDocument/2006/relationships/customXml" Target="../ink/ink1569.xml"/><Relationship Id="rId141" Type="http://schemas.openxmlformats.org/officeDocument/2006/relationships/image" Target="../media/image1565.png"/><Relationship Id="rId7" Type="http://schemas.openxmlformats.org/officeDocument/2006/relationships/image" Target="../media/image1498.png"/><Relationship Id="rId162" Type="http://schemas.openxmlformats.org/officeDocument/2006/relationships/customXml" Target="../ink/ink1590.xml"/><Relationship Id="rId183" Type="http://schemas.openxmlformats.org/officeDocument/2006/relationships/image" Target="../media/image1586.png"/><Relationship Id="rId218" Type="http://schemas.openxmlformats.org/officeDocument/2006/relationships/customXml" Target="../ink/ink1618.xml"/><Relationship Id="rId239" Type="http://schemas.openxmlformats.org/officeDocument/2006/relationships/image" Target="../media/image1613.png"/><Relationship Id="rId250" Type="http://schemas.openxmlformats.org/officeDocument/2006/relationships/customXml" Target="../ink/ink1634.xml"/><Relationship Id="rId271" Type="http://schemas.openxmlformats.org/officeDocument/2006/relationships/image" Target="../media/image1629.png"/><Relationship Id="rId292" Type="http://schemas.openxmlformats.org/officeDocument/2006/relationships/customXml" Target="../ink/ink1655.xml"/><Relationship Id="rId24" Type="http://schemas.openxmlformats.org/officeDocument/2006/relationships/customXml" Target="../ink/ink1521.xml"/><Relationship Id="rId45" Type="http://schemas.openxmlformats.org/officeDocument/2006/relationships/image" Target="../media/image1517.png"/><Relationship Id="rId66" Type="http://schemas.openxmlformats.org/officeDocument/2006/relationships/customXml" Target="../ink/ink1542.xml"/><Relationship Id="rId87" Type="http://schemas.openxmlformats.org/officeDocument/2006/relationships/image" Target="../media/image1538.png"/><Relationship Id="rId110" Type="http://schemas.openxmlformats.org/officeDocument/2006/relationships/customXml" Target="../ink/ink1564.xml"/><Relationship Id="rId131" Type="http://schemas.openxmlformats.org/officeDocument/2006/relationships/image" Target="../media/image1560.png"/><Relationship Id="rId152" Type="http://schemas.openxmlformats.org/officeDocument/2006/relationships/customXml" Target="../ink/ink1585.xml"/><Relationship Id="rId173" Type="http://schemas.openxmlformats.org/officeDocument/2006/relationships/image" Target="../media/image1581.png"/><Relationship Id="rId194" Type="http://schemas.openxmlformats.org/officeDocument/2006/relationships/customXml" Target="../ink/ink1606.xml"/><Relationship Id="rId208" Type="http://schemas.openxmlformats.org/officeDocument/2006/relationships/customXml" Target="../ink/ink1613.xml"/><Relationship Id="rId229" Type="http://schemas.openxmlformats.org/officeDocument/2006/relationships/image" Target="../media/image1608.png"/><Relationship Id="rId240" Type="http://schemas.openxmlformats.org/officeDocument/2006/relationships/customXml" Target="../ink/ink1629.xml"/><Relationship Id="rId261" Type="http://schemas.openxmlformats.org/officeDocument/2006/relationships/image" Target="../media/image1624.png"/><Relationship Id="rId14" Type="http://schemas.openxmlformats.org/officeDocument/2006/relationships/customXml" Target="../ink/ink1516.xml"/><Relationship Id="rId35" Type="http://schemas.openxmlformats.org/officeDocument/2006/relationships/image" Target="../media/image1512.png"/><Relationship Id="rId56" Type="http://schemas.openxmlformats.org/officeDocument/2006/relationships/customXml" Target="../ink/ink1537.xml"/><Relationship Id="rId77" Type="http://schemas.openxmlformats.org/officeDocument/2006/relationships/image" Target="../media/image1533.png"/><Relationship Id="rId100" Type="http://schemas.openxmlformats.org/officeDocument/2006/relationships/customXml" Target="../ink/ink1559.xml"/><Relationship Id="rId282" Type="http://schemas.openxmlformats.org/officeDocument/2006/relationships/customXml" Target="../ink/ink1650.xml"/><Relationship Id="rId8" Type="http://schemas.openxmlformats.org/officeDocument/2006/relationships/customXml" Target="../ink/ink1513.xml"/><Relationship Id="rId98" Type="http://schemas.openxmlformats.org/officeDocument/2006/relationships/customXml" Target="../ink/ink1558.xml"/><Relationship Id="rId121" Type="http://schemas.openxmlformats.org/officeDocument/2006/relationships/image" Target="../media/image1555.png"/><Relationship Id="rId142" Type="http://schemas.openxmlformats.org/officeDocument/2006/relationships/customXml" Target="../ink/ink1580.xml"/><Relationship Id="rId163" Type="http://schemas.openxmlformats.org/officeDocument/2006/relationships/image" Target="../media/image1576.png"/><Relationship Id="rId184" Type="http://schemas.openxmlformats.org/officeDocument/2006/relationships/customXml" Target="../ink/ink1601.xml"/><Relationship Id="rId219" Type="http://schemas.openxmlformats.org/officeDocument/2006/relationships/image" Target="../media/image1603.png"/><Relationship Id="rId230" Type="http://schemas.openxmlformats.org/officeDocument/2006/relationships/customXml" Target="../ink/ink1624.xml"/><Relationship Id="rId251" Type="http://schemas.openxmlformats.org/officeDocument/2006/relationships/image" Target="../media/image1619.png"/><Relationship Id="rId25" Type="http://schemas.openxmlformats.org/officeDocument/2006/relationships/image" Target="../media/image1507.png"/><Relationship Id="rId46" Type="http://schemas.openxmlformats.org/officeDocument/2006/relationships/customXml" Target="../ink/ink1532.xml"/><Relationship Id="rId67" Type="http://schemas.openxmlformats.org/officeDocument/2006/relationships/image" Target="../media/image1528.png"/><Relationship Id="rId272" Type="http://schemas.openxmlformats.org/officeDocument/2006/relationships/customXml" Target="../ink/ink1645.xml"/><Relationship Id="rId293" Type="http://schemas.openxmlformats.org/officeDocument/2006/relationships/image" Target="../media/image1640.png"/><Relationship Id="rId88" Type="http://schemas.openxmlformats.org/officeDocument/2006/relationships/customXml" Target="../ink/ink1553.xml"/><Relationship Id="rId111" Type="http://schemas.openxmlformats.org/officeDocument/2006/relationships/image" Target="../media/image1550.png"/><Relationship Id="rId132" Type="http://schemas.openxmlformats.org/officeDocument/2006/relationships/customXml" Target="../ink/ink1575.xml"/><Relationship Id="rId153" Type="http://schemas.openxmlformats.org/officeDocument/2006/relationships/image" Target="../media/image1571.png"/><Relationship Id="rId174" Type="http://schemas.openxmlformats.org/officeDocument/2006/relationships/customXml" Target="../ink/ink1596.xml"/><Relationship Id="rId195" Type="http://schemas.openxmlformats.org/officeDocument/2006/relationships/image" Target="../media/image1592.png"/><Relationship Id="rId209" Type="http://schemas.openxmlformats.org/officeDocument/2006/relationships/image" Target="../media/image1598.png"/><Relationship Id="rId220" Type="http://schemas.openxmlformats.org/officeDocument/2006/relationships/customXml" Target="../ink/ink1619.xml"/><Relationship Id="rId241" Type="http://schemas.openxmlformats.org/officeDocument/2006/relationships/image" Target="../media/image1614.png"/><Relationship Id="rId15" Type="http://schemas.openxmlformats.org/officeDocument/2006/relationships/image" Target="../media/image1502.png"/><Relationship Id="rId36" Type="http://schemas.openxmlformats.org/officeDocument/2006/relationships/customXml" Target="../ink/ink1527.xml"/><Relationship Id="rId57" Type="http://schemas.openxmlformats.org/officeDocument/2006/relationships/image" Target="../media/image1523.png"/><Relationship Id="rId262" Type="http://schemas.openxmlformats.org/officeDocument/2006/relationships/customXml" Target="../ink/ink1640.xml"/><Relationship Id="rId283" Type="http://schemas.openxmlformats.org/officeDocument/2006/relationships/image" Target="../media/image1635.png"/><Relationship Id="rId78" Type="http://schemas.openxmlformats.org/officeDocument/2006/relationships/customXml" Target="../ink/ink1548.xml"/><Relationship Id="rId99" Type="http://schemas.openxmlformats.org/officeDocument/2006/relationships/image" Target="../media/image1544.png"/><Relationship Id="rId101" Type="http://schemas.openxmlformats.org/officeDocument/2006/relationships/image" Target="../media/image1545.png"/><Relationship Id="rId122" Type="http://schemas.openxmlformats.org/officeDocument/2006/relationships/customXml" Target="../ink/ink1570.xml"/><Relationship Id="rId143" Type="http://schemas.openxmlformats.org/officeDocument/2006/relationships/image" Target="../media/image1566.png"/><Relationship Id="rId164" Type="http://schemas.openxmlformats.org/officeDocument/2006/relationships/customXml" Target="../ink/ink1591.xml"/><Relationship Id="rId185" Type="http://schemas.openxmlformats.org/officeDocument/2006/relationships/image" Target="../media/image1587.png"/><Relationship Id="rId9" Type="http://schemas.openxmlformats.org/officeDocument/2006/relationships/image" Target="../media/image1499.png"/><Relationship Id="rId210" Type="http://schemas.openxmlformats.org/officeDocument/2006/relationships/customXml" Target="../ink/ink1614.xml"/><Relationship Id="rId26" Type="http://schemas.openxmlformats.org/officeDocument/2006/relationships/customXml" Target="../ink/ink1522.xml"/><Relationship Id="rId231" Type="http://schemas.openxmlformats.org/officeDocument/2006/relationships/image" Target="../media/image1609.png"/><Relationship Id="rId252" Type="http://schemas.openxmlformats.org/officeDocument/2006/relationships/customXml" Target="../ink/ink1635.xml"/><Relationship Id="rId273" Type="http://schemas.openxmlformats.org/officeDocument/2006/relationships/image" Target="../media/image1630.png"/><Relationship Id="rId294" Type="http://schemas.openxmlformats.org/officeDocument/2006/relationships/customXml" Target="../ink/ink1656.xml"/><Relationship Id="rId47" Type="http://schemas.openxmlformats.org/officeDocument/2006/relationships/image" Target="../media/image1518.png"/><Relationship Id="rId68" Type="http://schemas.openxmlformats.org/officeDocument/2006/relationships/customXml" Target="../ink/ink1543.xml"/><Relationship Id="rId89" Type="http://schemas.openxmlformats.org/officeDocument/2006/relationships/image" Target="../media/image1539.png"/><Relationship Id="rId112" Type="http://schemas.openxmlformats.org/officeDocument/2006/relationships/customXml" Target="../ink/ink1565.xml"/><Relationship Id="rId133" Type="http://schemas.openxmlformats.org/officeDocument/2006/relationships/image" Target="../media/image1561.png"/><Relationship Id="rId154" Type="http://schemas.openxmlformats.org/officeDocument/2006/relationships/customXml" Target="../ink/ink1586.xml"/><Relationship Id="rId175" Type="http://schemas.openxmlformats.org/officeDocument/2006/relationships/image" Target="../media/image1582.png"/><Relationship Id="rId196" Type="http://schemas.openxmlformats.org/officeDocument/2006/relationships/customXml" Target="../ink/ink1607.xml"/><Relationship Id="rId200" Type="http://schemas.openxmlformats.org/officeDocument/2006/relationships/customXml" Target="../ink/ink1609.xml"/><Relationship Id="rId16" Type="http://schemas.openxmlformats.org/officeDocument/2006/relationships/customXml" Target="../ink/ink1517.xml"/><Relationship Id="rId221" Type="http://schemas.openxmlformats.org/officeDocument/2006/relationships/image" Target="../media/image1604.png"/><Relationship Id="rId242" Type="http://schemas.openxmlformats.org/officeDocument/2006/relationships/customXml" Target="../ink/ink1630.xml"/><Relationship Id="rId263" Type="http://schemas.openxmlformats.org/officeDocument/2006/relationships/image" Target="../media/image1625.png"/><Relationship Id="rId284" Type="http://schemas.openxmlformats.org/officeDocument/2006/relationships/customXml" Target="../ink/ink1651.xml"/><Relationship Id="rId37" Type="http://schemas.openxmlformats.org/officeDocument/2006/relationships/image" Target="../media/image1513.png"/><Relationship Id="rId58" Type="http://schemas.openxmlformats.org/officeDocument/2006/relationships/customXml" Target="../ink/ink1538.xml"/><Relationship Id="rId79" Type="http://schemas.openxmlformats.org/officeDocument/2006/relationships/image" Target="../media/image1534.png"/><Relationship Id="rId102" Type="http://schemas.openxmlformats.org/officeDocument/2006/relationships/customXml" Target="../ink/ink1560.xml"/><Relationship Id="rId123" Type="http://schemas.openxmlformats.org/officeDocument/2006/relationships/image" Target="../media/image1556.png"/><Relationship Id="rId144" Type="http://schemas.openxmlformats.org/officeDocument/2006/relationships/customXml" Target="../ink/ink1581.xml"/><Relationship Id="rId90" Type="http://schemas.openxmlformats.org/officeDocument/2006/relationships/customXml" Target="../ink/ink1554.xml"/><Relationship Id="rId165" Type="http://schemas.openxmlformats.org/officeDocument/2006/relationships/image" Target="../media/image1577.png"/><Relationship Id="rId186" Type="http://schemas.openxmlformats.org/officeDocument/2006/relationships/customXml" Target="../ink/ink1602.xml"/><Relationship Id="rId211" Type="http://schemas.openxmlformats.org/officeDocument/2006/relationships/image" Target="../media/image1599.png"/><Relationship Id="rId232" Type="http://schemas.openxmlformats.org/officeDocument/2006/relationships/customXml" Target="../ink/ink1625.xml"/><Relationship Id="rId253" Type="http://schemas.openxmlformats.org/officeDocument/2006/relationships/image" Target="../media/image1620.png"/><Relationship Id="rId274" Type="http://schemas.openxmlformats.org/officeDocument/2006/relationships/customXml" Target="../ink/ink1646.xml"/><Relationship Id="rId295" Type="http://schemas.openxmlformats.org/officeDocument/2006/relationships/image" Target="../media/image1641.png"/><Relationship Id="rId27" Type="http://schemas.openxmlformats.org/officeDocument/2006/relationships/image" Target="../media/image1508.png"/><Relationship Id="rId48" Type="http://schemas.openxmlformats.org/officeDocument/2006/relationships/customXml" Target="../ink/ink1533.xml"/><Relationship Id="rId69" Type="http://schemas.openxmlformats.org/officeDocument/2006/relationships/image" Target="../media/image1529.png"/><Relationship Id="rId113" Type="http://schemas.openxmlformats.org/officeDocument/2006/relationships/image" Target="../media/image1551.png"/><Relationship Id="rId134" Type="http://schemas.openxmlformats.org/officeDocument/2006/relationships/customXml" Target="../ink/ink1576.xml"/><Relationship Id="rId80" Type="http://schemas.openxmlformats.org/officeDocument/2006/relationships/customXml" Target="../ink/ink1549.xml"/><Relationship Id="rId155" Type="http://schemas.openxmlformats.org/officeDocument/2006/relationships/image" Target="../media/image1572.png"/><Relationship Id="rId176" Type="http://schemas.openxmlformats.org/officeDocument/2006/relationships/customXml" Target="../ink/ink1597.xml"/><Relationship Id="rId197" Type="http://schemas.openxmlformats.org/officeDocument/2006/relationships/image" Target="../media/image1593.png"/><Relationship Id="rId201" Type="http://schemas.openxmlformats.org/officeDocument/2006/relationships/image" Target="../media/image1595.png"/><Relationship Id="rId222" Type="http://schemas.openxmlformats.org/officeDocument/2006/relationships/customXml" Target="../ink/ink1620.xml"/><Relationship Id="rId243" Type="http://schemas.openxmlformats.org/officeDocument/2006/relationships/image" Target="../media/image1615.png"/><Relationship Id="rId264" Type="http://schemas.openxmlformats.org/officeDocument/2006/relationships/customXml" Target="../ink/ink1641.xml"/><Relationship Id="rId285" Type="http://schemas.openxmlformats.org/officeDocument/2006/relationships/image" Target="../media/image1636.png"/><Relationship Id="rId17" Type="http://schemas.openxmlformats.org/officeDocument/2006/relationships/image" Target="../media/image1503.png"/><Relationship Id="rId38" Type="http://schemas.openxmlformats.org/officeDocument/2006/relationships/customXml" Target="../ink/ink1528.xml"/><Relationship Id="rId59" Type="http://schemas.openxmlformats.org/officeDocument/2006/relationships/image" Target="../media/image1524.png"/><Relationship Id="rId103" Type="http://schemas.openxmlformats.org/officeDocument/2006/relationships/image" Target="../media/image1546.png"/><Relationship Id="rId124" Type="http://schemas.openxmlformats.org/officeDocument/2006/relationships/customXml" Target="../ink/ink1571.xml"/><Relationship Id="rId70" Type="http://schemas.openxmlformats.org/officeDocument/2006/relationships/customXml" Target="../ink/ink1544.xml"/><Relationship Id="rId91" Type="http://schemas.openxmlformats.org/officeDocument/2006/relationships/image" Target="../media/image1540.png"/><Relationship Id="rId145" Type="http://schemas.openxmlformats.org/officeDocument/2006/relationships/image" Target="../media/image1567.png"/><Relationship Id="rId166" Type="http://schemas.openxmlformats.org/officeDocument/2006/relationships/customXml" Target="../ink/ink1592.xml"/><Relationship Id="rId187" Type="http://schemas.openxmlformats.org/officeDocument/2006/relationships/image" Target="../media/image158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15.xml"/><Relationship Id="rId233" Type="http://schemas.openxmlformats.org/officeDocument/2006/relationships/image" Target="../media/image1610.png"/><Relationship Id="rId254" Type="http://schemas.openxmlformats.org/officeDocument/2006/relationships/customXml" Target="../ink/ink1636.xml"/><Relationship Id="rId28" Type="http://schemas.openxmlformats.org/officeDocument/2006/relationships/customXml" Target="../ink/ink1523.xml"/><Relationship Id="rId49" Type="http://schemas.openxmlformats.org/officeDocument/2006/relationships/image" Target="../media/image1519.png"/><Relationship Id="rId114" Type="http://schemas.openxmlformats.org/officeDocument/2006/relationships/customXml" Target="../ink/ink1566.xml"/><Relationship Id="rId275" Type="http://schemas.openxmlformats.org/officeDocument/2006/relationships/image" Target="../media/image1631.png"/><Relationship Id="rId296" Type="http://schemas.openxmlformats.org/officeDocument/2006/relationships/customXml" Target="../ink/ink1657.xml"/><Relationship Id="rId300" Type="http://schemas.openxmlformats.org/officeDocument/2006/relationships/customXml" Target="../ink/ink1659.xml"/><Relationship Id="rId60" Type="http://schemas.openxmlformats.org/officeDocument/2006/relationships/customXml" Target="../ink/ink1539.xml"/><Relationship Id="rId81" Type="http://schemas.openxmlformats.org/officeDocument/2006/relationships/image" Target="../media/image1535.png"/><Relationship Id="rId135" Type="http://schemas.openxmlformats.org/officeDocument/2006/relationships/image" Target="../media/image1562.png"/><Relationship Id="rId156" Type="http://schemas.openxmlformats.org/officeDocument/2006/relationships/customXml" Target="../ink/ink1587.xml"/><Relationship Id="rId177" Type="http://schemas.openxmlformats.org/officeDocument/2006/relationships/image" Target="../media/image1583.png"/><Relationship Id="rId198" Type="http://schemas.openxmlformats.org/officeDocument/2006/relationships/customXml" Target="../ink/ink1608.xml"/><Relationship Id="rId202" Type="http://schemas.openxmlformats.org/officeDocument/2006/relationships/customXml" Target="../ink/ink1610.xml"/><Relationship Id="rId223" Type="http://schemas.openxmlformats.org/officeDocument/2006/relationships/image" Target="../media/image1605.png"/><Relationship Id="rId244" Type="http://schemas.openxmlformats.org/officeDocument/2006/relationships/customXml" Target="../ink/ink1631.xml"/><Relationship Id="rId18" Type="http://schemas.openxmlformats.org/officeDocument/2006/relationships/customXml" Target="../ink/ink1518.xml"/><Relationship Id="rId39" Type="http://schemas.openxmlformats.org/officeDocument/2006/relationships/image" Target="../media/image1514.png"/><Relationship Id="rId265" Type="http://schemas.openxmlformats.org/officeDocument/2006/relationships/image" Target="../media/image1626.png"/><Relationship Id="rId286" Type="http://schemas.openxmlformats.org/officeDocument/2006/relationships/customXml" Target="../ink/ink1652.xml"/><Relationship Id="rId50" Type="http://schemas.openxmlformats.org/officeDocument/2006/relationships/customXml" Target="../ink/ink1534.xml"/><Relationship Id="rId104" Type="http://schemas.openxmlformats.org/officeDocument/2006/relationships/customXml" Target="../ink/ink1561.xml"/><Relationship Id="rId125" Type="http://schemas.openxmlformats.org/officeDocument/2006/relationships/image" Target="../media/image1557.png"/><Relationship Id="rId146" Type="http://schemas.openxmlformats.org/officeDocument/2006/relationships/customXml" Target="../ink/ink1582.xml"/><Relationship Id="rId167" Type="http://schemas.openxmlformats.org/officeDocument/2006/relationships/image" Target="../media/image1578.png"/><Relationship Id="rId188" Type="http://schemas.openxmlformats.org/officeDocument/2006/relationships/customXml" Target="../ink/ink1603.xml"/><Relationship Id="rId71" Type="http://schemas.openxmlformats.org/officeDocument/2006/relationships/image" Target="../media/image1530.png"/><Relationship Id="rId92" Type="http://schemas.openxmlformats.org/officeDocument/2006/relationships/customXml" Target="../ink/ink1555.xml"/><Relationship Id="rId213" Type="http://schemas.openxmlformats.org/officeDocument/2006/relationships/image" Target="../media/image1600.png"/><Relationship Id="rId234" Type="http://schemas.openxmlformats.org/officeDocument/2006/relationships/customXml" Target="../ink/ink1626.xml"/><Relationship Id="rId2" Type="http://schemas.openxmlformats.org/officeDocument/2006/relationships/customXml" Target="../ink/ink1510.xml"/><Relationship Id="rId29" Type="http://schemas.openxmlformats.org/officeDocument/2006/relationships/image" Target="../media/image1509.png"/><Relationship Id="rId255" Type="http://schemas.openxmlformats.org/officeDocument/2006/relationships/image" Target="../media/image1621.png"/><Relationship Id="rId276" Type="http://schemas.openxmlformats.org/officeDocument/2006/relationships/customXml" Target="../ink/ink1647.xml"/><Relationship Id="rId297" Type="http://schemas.openxmlformats.org/officeDocument/2006/relationships/image" Target="../media/image1642.png"/><Relationship Id="rId40" Type="http://schemas.openxmlformats.org/officeDocument/2006/relationships/customXml" Target="../ink/ink1529.xml"/><Relationship Id="rId115" Type="http://schemas.openxmlformats.org/officeDocument/2006/relationships/image" Target="../media/image1552.png"/><Relationship Id="rId136" Type="http://schemas.openxmlformats.org/officeDocument/2006/relationships/customXml" Target="../ink/ink1577.xml"/><Relationship Id="rId157" Type="http://schemas.openxmlformats.org/officeDocument/2006/relationships/image" Target="../media/image1573.png"/><Relationship Id="rId178" Type="http://schemas.openxmlformats.org/officeDocument/2006/relationships/customXml" Target="../ink/ink1598.xml"/><Relationship Id="rId301" Type="http://schemas.openxmlformats.org/officeDocument/2006/relationships/image" Target="../media/image1644.png"/><Relationship Id="rId61" Type="http://schemas.openxmlformats.org/officeDocument/2006/relationships/image" Target="../media/image1525.png"/><Relationship Id="rId82" Type="http://schemas.openxmlformats.org/officeDocument/2006/relationships/customXml" Target="../ink/ink1550.xml"/><Relationship Id="rId199" Type="http://schemas.openxmlformats.org/officeDocument/2006/relationships/image" Target="../media/image1594.png"/><Relationship Id="rId203" Type="http://schemas.openxmlformats.org/officeDocument/2006/relationships/image" Target="../media/image1596.png"/><Relationship Id="rId19" Type="http://schemas.openxmlformats.org/officeDocument/2006/relationships/image" Target="../media/image1504.png"/><Relationship Id="rId224" Type="http://schemas.openxmlformats.org/officeDocument/2006/relationships/customXml" Target="../ink/ink1621.xml"/><Relationship Id="rId245" Type="http://schemas.openxmlformats.org/officeDocument/2006/relationships/image" Target="../media/image1616.png"/><Relationship Id="rId266" Type="http://schemas.openxmlformats.org/officeDocument/2006/relationships/customXml" Target="../ink/ink1642.xml"/><Relationship Id="rId287" Type="http://schemas.openxmlformats.org/officeDocument/2006/relationships/image" Target="../media/image1637.png"/><Relationship Id="rId30" Type="http://schemas.openxmlformats.org/officeDocument/2006/relationships/customXml" Target="../ink/ink1524.xml"/><Relationship Id="rId105" Type="http://schemas.openxmlformats.org/officeDocument/2006/relationships/image" Target="../media/image1547.png"/><Relationship Id="rId126" Type="http://schemas.openxmlformats.org/officeDocument/2006/relationships/customXml" Target="../ink/ink1572.xml"/><Relationship Id="rId147" Type="http://schemas.openxmlformats.org/officeDocument/2006/relationships/image" Target="../media/image1568.png"/><Relationship Id="rId168" Type="http://schemas.openxmlformats.org/officeDocument/2006/relationships/customXml" Target="../ink/ink1593.xml"/><Relationship Id="rId51" Type="http://schemas.openxmlformats.org/officeDocument/2006/relationships/image" Target="../media/image1520.png"/><Relationship Id="rId72" Type="http://schemas.openxmlformats.org/officeDocument/2006/relationships/customXml" Target="../ink/ink1545.xml"/><Relationship Id="rId93" Type="http://schemas.openxmlformats.org/officeDocument/2006/relationships/image" Target="../media/image1541.png"/><Relationship Id="rId189" Type="http://schemas.openxmlformats.org/officeDocument/2006/relationships/image" Target="../media/image1589.png"/><Relationship Id="rId3" Type="http://schemas.openxmlformats.org/officeDocument/2006/relationships/image" Target="../media/image1496.png"/><Relationship Id="rId214" Type="http://schemas.openxmlformats.org/officeDocument/2006/relationships/customXml" Target="../ink/ink1616.xml"/><Relationship Id="rId235" Type="http://schemas.openxmlformats.org/officeDocument/2006/relationships/image" Target="../media/image1611.png"/><Relationship Id="rId256" Type="http://schemas.openxmlformats.org/officeDocument/2006/relationships/customXml" Target="../ink/ink1637.xml"/><Relationship Id="rId277" Type="http://schemas.openxmlformats.org/officeDocument/2006/relationships/image" Target="../media/image1632.png"/><Relationship Id="rId298" Type="http://schemas.openxmlformats.org/officeDocument/2006/relationships/customXml" Target="../ink/ink1658.xml"/><Relationship Id="rId116" Type="http://schemas.openxmlformats.org/officeDocument/2006/relationships/customXml" Target="../ink/ink1567.xml"/><Relationship Id="rId137" Type="http://schemas.openxmlformats.org/officeDocument/2006/relationships/image" Target="../media/image1563.png"/><Relationship Id="rId158" Type="http://schemas.openxmlformats.org/officeDocument/2006/relationships/customXml" Target="../ink/ink1588.xml"/><Relationship Id="rId20" Type="http://schemas.openxmlformats.org/officeDocument/2006/relationships/customXml" Target="../ink/ink1519.xml"/><Relationship Id="rId41" Type="http://schemas.openxmlformats.org/officeDocument/2006/relationships/image" Target="../media/image1515.png"/><Relationship Id="rId62" Type="http://schemas.openxmlformats.org/officeDocument/2006/relationships/customXml" Target="../ink/ink1540.xml"/><Relationship Id="rId83" Type="http://schemas.openxmlformats.org/officeDocument/2006/relationships/image" Target="../media/image1536.png"/><Relationship Id="rId179" Type="http://schemas.openxmlformats.org/officeDocument/2006/relationships/image" Target="../media/image1584.png"/><Relationship Id="rId190" Type="http://schemas.openxmlformats.org/officeDocument/2006/relationships/customXml" Target="../ink/ink1604.xml"/><Relationship Id="rId204" Type="http://schemas.openxmlformats.org/officeDocument/2006/relationships/customXml" Target="../ink/ink1611.xml"/><Relationship Id="rId225" Type="http://schemas.openxmlformats.org/officeDocument/2006/relationships/image" Target="../media/image1606.png"/><Relationship Id="rId246" Type="http://schemas.openxmlformats.org/officeDocument/2006/relationships/customXml" Target="../ink/ink1632.xml"/><Relationship Id="rId267" Type="http://schemas.openxmlformats.org/officeDocument/2006/relationships/image" Target="../media/image1627.png"/><Relationship Id="rId288" Type="http://schemas.openxmlformats.org/officeDocument/2006/relationships/customXml" Target="../ink/ink1653.xml"/><Relationship Id="rId106" Type="http://schemas.openxmlformats.org/officeDocument/2006/relationships/customXml" Target="../ink/ink1562.xml"/><Relationship Id="rId127" Type="http://schemas.openxmlformats.org/officeDocument/2006/relationships/image" Target="../media/image1558.png"/><Relationship Id="rId10" Type="http://schemas.openxmlformats.org/officeDocument/2006/relationships/customXml" Target="../ink/ink1514.xml"/><Relationship Id="rId31" Type="http://schemas.openxmlformats.org/officeDocument/2006/relationships/image" Target="../media/image1510.png"/><Relationship Id="rId52" Type="http://schemas.openxmlformats.org/officeDocument/2006/relationships/customXml" Target="../ink/ink1535.xml"/><Relationship Id="rId73" Type="http://schemas.openxmlformats.org/officeDocument/2006/relationships/image" Target="../media/image1531.png"/><Relationship Id="rId94" Type="http://schemas.openxmlformats.org/officeDocument/2006/relationships/customXml" Target="../ink/ink1556.xml"/><Relationship Id="rId148" Type="http://schemas.openxmlformats.org/officeDocument/2006/relationships/customXml" Target="../ink/ink1583.xml"/><Relationship Id="rId169" Type="http://schemas.openxmlformats.org/officeDocument/2006/relationships/image" Target="../media/image1579.png"/><Relationship Id="rId4" Type="http://schemas.openxmlformats.org/officeDocument/2006/relationships/customXml" Target="../ink/ink1511.xml"/><Relationship Id="rId180" Type="http://schemas.openxmlformats.org/officeDocument/2006/relationships/customXml" Target="../ink/ink1599.xml"/><Relationship Id="rId215" Type="http://schemas.openxmlformats.org/officeDocument/2006/relationships/image" Target="../media/image1601.png"/><Relationship Id="rId236" Type="http://schemas.openxmlformats.org/officeDocument/2006/relationships/customXml" Target="../ink/ink1627.xml"/><Relationship Id="rId257" Type="http://schemas.openxmlformats.org/officeDocument/2006/relationships/image" Target="../media/image1622.png"/><Relationship Id="rId278" Type="http://schemas.openxmlformats.org/officeDocument/2006/relationships/customXml" Target="../ink/ink1648.xml"/><Relationship Id="rId42" Type="http://schemas.openxmlformats.org/officeDocument/2006/relationships/customXml" Target="../ink/ink1530.xml"/><Relationship Id="rId84" Type="http://schemas.openxmlformats.org/officeDocument/2006/relationships/customXml" Target="../ink/ink1551.xml"/><Relationship Id="rId138" Type="http://schemas.openxmlformats.org/officeDocument/2006/relationships/customXml" Target="../ink/ink1578.xml"/><Relationship Id="rId191" Type="http://schemas.openxmlformats.org/officeDocument/2006/relationships/image" Target="../media/image1590.png"/><Relationship Id="rId205" Type="http://schemas.openxmlformats.org/officeDocument/2006/relationships/image" Target="../media/image1597.png"/><Relationship Id="rId247" Type="http://schemas.openxmlformats.org/officeDocument/2006/relationships/image" Target="../media/image1617.png"/><Relationship Id="rId107" Type="http://schemas.openxmlformats.org/officeDocument/2006/relationships/image" Target="../media/image1548.png"/><Relationship Id="rId289" Type="http://schemas.openxmlformats.org/officeDocument/2006/relationships/image" Target="../media/image1638.png"/><Relationship Id="rId11" Type="http://schemas.openxmlformats.org/officeDocument/2006/relationships/image" Target="../media/image1500.png"/><Relationship Id="rId53" Type="http://schemas.openxmlformats.org/officeDocument/2006/relationships/image" Target="../media/image1521.png"/><Relationship Id="rId149" Type="http://schemas.openxmlformats.org/officeDocument/2006/relationships/image" Target="../media/image1569.png"/><Relationship Id="rId95" Type="http://schemas.openxmlformats.org/officeDocument/2006/relationships/image" Target="../media/image1542.png"/><Relationship Id="rId160" Type="http://schemas.openxmlformats.org/officeDocument/2006/relationships/customXml" Target="../ink/ink1589.xml"/><Relationship Id="rId216" Type="http://schemas.openxmlformats.org/officeDocument/2006/relationships/customXml" Target="../ink/ink1617.xml"/><Relationship Id="rId258" Type="http://schemas.openxmlformats.org/officeDocument/2006/relationships/customXml" Target="../ink/ink1638.xml"/><Relationship Id="rId22" Type="http://schemas.openxmlformats.org/officeDocument/2006/relationships/customXml" Target="../ink/ink1520.xml"/><Relationship Id="rId64" Type="http://schemas.openxmlformats.org/officeDocument/2006/relationships/customXml" Target="../ink/ink1541.xml"/><Relationship Id="rId118" Type="http://schemas.openxmlformats.org/officeDocument/2006/relationships/customXml" Target="../ink/ink1568.xml"/><Relationship Id="rId171" Type="http://schemas.openxmlformats.org/officeDocument/2006/relationships/image" Target="../media/image1580.png"/><Relationship Id="rId227" Type="http://schemas.openxmlformats.org/officeDocument/2006/relationships/image" Target="../media/image1607.png"/><Relationship Id="rId269" Type="http://schemas.openxmlformats.org/officeDocument/2006/relationships/image" Target="../media/image1628.png"/><Relationship Id="rId33" Type="http://schemas.openxmlformats.org/officeDocument/2006/relationships/image" Target="../media/image1511.png"/><Relationship Id="rId129" Type="http://schemas.openxmlformats.org/officeDocument/2006/relationships/image" Target="../media/image1559.png"/><Relationship Id="rId280" Type="http://schemas.openxmlformats.org/officeDocument/2006/relationships/customXml" Target="../ink/ink1649.xml"/><Relationship Id="rId75" Type="http://schemas.openxmlformats.org/officeDocument/2006/relationships/image" Target="../media/image1532.png"/><Relationship Id="rId140" Type="http://schemas.openxmlformats.org/officeDocument/2006/relationships/customXml" Target="../ink/ink1579.xml"/><Relationship Id="rId182" Type="http://schemas.openxmlformats.org/officeDocument/2006/relationships/customXml" Target="../ink/ink16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14036B4-0637-364F-B17A-72CB7A033457}"/>
              </a:ext>
            </a:extLst>
          </p:cNvPr>
          <p:cNvGrpSpPr/>
          <p:nvPr/>
        </p:nvGrpSpPr>
        <p:grpSpPr>
          <a:xfrm>
            <a:off x="617500" y="210231"/>
            <a:ext cx="610200" cy="317880"/>
            <a:chOff x="617500" y="210231"/>
            <a:chExt cx="6102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2823AAE-228D-2243-BBA3-47570E5F085C}"/>
                    </a:ext>
                  </a:extLst>
                </p14:cNvPr>
                <p14:cNvContentPartPr/>
                <p14:nvPr/>
              </p14:nvContentPartPr>
              <p14:xfrm>
                <a:off x="617500" y="210231"/>
                <a:ext cx="149760" cy="317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2823AAE-228D-2243-BBA3-47570E5F08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940" y="20267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59103E5-7A14-9E4A-9C97-EE8C487677C2}"/>
                    </a:ext>
                  </a:extLst>
                </p14:cNvPr>
                <p14:cNvContentPartPr/>
                <p14:nvPr/>
              </p14:nvContentPartPr>
              <p14:xfrm>
                <a:off x="897580" y="278631"/>
                <a:ext cx="137160" cy="205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59103E5-7A14-9E4A-9C97-EE8C487677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0020" y="271071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DDEDC13-5896-A749-8B77-C7C2D10965CC}"/>
                    </a:ext>
                  </a:extLst>
                </p14:cNvPr>
                <p14:cNvContentPartPr/>
                <p14:nvPr/>
              </p14:nvContentPartPr>
              <p14:xfrm>
                <a:off x="1009540" y="334791"/>
                <a:ext cx="218160" cy="168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DDEDC13-5896-A749-8B77-C7C2D10965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1980" y="32723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D692BC0-55A8-744A-A855-AFAD93CCD7E1}"/>
              </a:ext>
            </a:extLst>
          </p:cNvPr>
          <p:cNvGrpSpPr/>
          <p:nvPr/>
        </p:nvGrpSpPr>
        <p:grpSpPr>
          <a:xfrm>
            <a:off x="1439020" y="210231"/>
            <a:ext cx="355320" cy="336600"/>
            <a:chOff x="1439020" y="210231"/>
            <a:chExt cx="3553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4745491-7F3C-3247-9A8F-26A328ABCDFE}"/>
                    </a:ext>
                  </a:extLst>
                </p14:cNvPr>
                <p14:cNvContentPartPr/>
                <p14:nvPr/>
              </p14:nvContentPartPr>
              <p14:xfrm>
                <a:off x="1482580" y="247671"/>
                <a:ext cx="43920" cy="29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4745491-7F3C-3247-9A8F-26A328ABC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5020" y="240111"/>
                  <a:ext cx="59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2AEC000-E385-3D46-A2F8-4D7316C6A5DC}"/>
                    </a:ext>
                  </a:extLst>
                </p14:cNvPr>
                <p14:cNvContentPartPr/>
                <p14:nvPr/>
              </p14:nvContentPartPr>
              <p14:xfrm>
                <a:off x="1439020" y="322191"/>
                <a:ext cx="50040" cy="62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2AEC000-E385-3D46-A2F8-4D7316C6A5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1460" y="31463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D8D1F96-A3BC-B64E-984B-8BF40D2A2D99}"/>
                    </a:ext>
                  </a:extLst>
                </p14:cNvPr>
                <p14:cNvContentPartPr/>
                <p14:nvPr/>
              </p14:nvContentPartPr>
              <p14:xfrm>
                <a:off x="1532620" y="347031"/>
                <a:ext cx="25200" cy="6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D8D1F96-A3BC-B64E-984B-8BF40D2A2D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25060" y="3398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9045438-46B9-FA4E-B8C7-C2DDDF3AC440}"/>
                    </a:ext>
                  </a:extLst>
                </p14:cNvPr>
                <p14:cNvContentPartPr/>
                <p14:nvPr/>
              </p14:nvContentPartPr>
              <p14:xfrm>
                <a:off x="1657180" y="210231"/>
                <a:ext cx="137160" cy="330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9045438-46B9-FA4E-B8C7-C2DDDF3A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49620" y="202671"/>
                  <a:ext cx="15228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80B5CF-1789-2F42-A756-8704AF4F6C53}"/>
              </a:ext>
            </a:extLst>
          </p:cNvPr>
          <p:cNvGrpSpPr/>
          <p:nvPr/>
        </p:nvGrpSpPr>
        <p:grpSpPr>
          <a:xfrm>
            <a:off x="1968220" y="216351"/>
            <a:ext cx="398880" cy="373680"/>
            <a:chOff x="1968220" y="216351"/>
            <a:chExt cx="3988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2A70225-FE6C-D048-A873-2648A1527707}"/>
                    </a:ext>
                  </a:extLst>
                </p14:cNvPr>
                <p14:cNvContentPartPr/>
                <p14:nvPr/>
              </p14:nvContentPartPr>
              <p14:xfrm>
                <a:off x="2136340" y="216351"/>
                <a:ext cx="50040" cy="62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2A70225-FE6C-D048-A873-2648A15277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8780" y="20879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50910F5-257A-DB4A-AA9D-60B5EDF0CE35}"/>
                    </a:ext>
                  </a:extLst>
                </p14:cNvPr>
                <p14:cNvContentPartPr/>
                <p14:nvPr/>
              </p14:nvContentPartPr>
              <p14:xfrm>
                <a:off x="2067940" y="397071"/>
                <a:ext cx="31320" cy="168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50910F5-257A-DB4A-AA9D-60B5EDF0CE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0380" y="38951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5E8168-344D-B148-AE6F-F602944566B2}"/>
                    </a:ext>
                  </a:extLst>
                </p14:cNvPr>
                <p14:cNvContentPartPr/>
                <p14:nvPr/>
              </p14:nvContentPartPr>
              <p14:xfrm>
                <a:off x="1968220" y="347031"/>
                <a:ext cx="398880" cy="137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5E8168-344D-B148-AE6F-F602944566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0660" y="339831"/>
                  <a:ext cx="414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4013C96-D116-1D43-A72A-532209084577}"/>
                    </a:ext>
                  </a:extLst>
                </p14:cNvPr>
                <p14:cNvContentPartPr/>
                <p14:nvPr/>
              </p14:nvContentPartPr>
              <p14:xfrm>
                <a:off x="2186380" y="347031"/>
                <a:ext cx="106200" cy="243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4013C96-D116-1D43-A72A-5322090845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78820" y="339831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87B038A-C01A-6E48-8973-04963E9C72E1}"/>
                  </a:ext>
                </a:extLst>
              </p14:cNvPr>
              <p14:cNvContentPartPr/>
              <p14:nvPr/>
            </p14:nvContentPartPr>
            <p14:xfrm>
              <a:off x="2690380" y="484191"/>
              <a:ext cx="19080" cy="129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87B038A-C01A-6E48-8973-04963E9C72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2820" y="476631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87410D80-0CBA-7F4D-848D-EA6DF66E0AAC}"/>
                  </a:ext>
                </a:extLst>
              </p14:cNvPr>
              <p14:cNvContentPartPr/>
              <p14:nvPr/>
            </p14:nvContentPartPr>
            <p14:xfrm>
              <a:off x="2709100" y="596151"/>
              <a:ext cx="25200" cy="252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87410D80-0CBA-7F4D-848D-EA6DF66E0A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01540" y="588591"/>
                <a:ext cx="403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5176E1-6D36-5B42-A932-E7ACB876DBB8}"/>
              </a:ext>
            </a:extLst>
          </p:cNvPr>
          <p:cNvGrpSpPr/>
          <p:nvPr/>
        </p:nvGrpSpPr>
        <p:grpSpPr>
          <a:xfrm>
            <a:off x="959860" y="919791"/>
            <a:ext cx="386280" cy="523440"/>
            <a:chOff x="959860" y="919791"/>
            <a:chExt cx="3862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E2F0A99-D2AF-E041-8053-5BE71C402797}"/>
                    </a:ext>
                  </a:extLst>
                </p14:cNvPr>
                <p14:cNvContentPartPr/>
                <p14:nvPr/>
              </p14:nvContentPartPr>
              <p14:xfrm>
                <a:off x="959860" y="1100511"/>
                <a:ext cx="43920" cy="302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E2F0A99-D2AF-E041-8053-5BE71C4027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2300" y="1092951"/>
                  <a:ext cx="59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EA012E0-F040-F749-A758-D388CA36CCFF}"/>
                    </a:ext>
                  </a:extLst>
                </p14:cNvPr>
                <p14:cNvContentPartPr/>
                <p14:nvPr/>
              </p14:nvContentPartPr>
              <p14:xfrm>
                <a:off x="1071820" y="919791"/>
                <a:ext cx="274320" cy="523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EA012E0-F040-F749-A758-D388CA36CC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4260" y="912591"/>
                  <a:ext cx="2894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06CC5C5-365C-B54D-822C-720E809BF6D0}"/>
                    </a:ext>
                  </a:extLst>
                </p14:cNvPr>
                <p14:cNvContentPartPr/>
                <p14:nvPr/>
              </p14:nvContentPartPr>
              <p14:xfrm>
                <a:off x="1071820" y="1056951"/>
                <a:ext cx="199440" cy="324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06CC5C5-365C-B54D-822C-720E809BF6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4260" y="1049391"/>
                  <a:ext cx="2145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93E031-1A5A-7C4B-9ADC-E7EB351A7B11}"/>
              </a:ext>
            </a:extLst>
          </p:cNvPr>
          <p:cNvGrpSpPr/>
          <p:nvPr/>
        </p:nvGrpSpPr>
        <p:grpSpPr>
          <a:xfrm>
            <a:off x="1582300" y="1069191"/>
            <a:ext cx="212040" cy="286200"/>
            <a:chOff x="1582300" y="1069191"/>
            <a:chExt cx="21204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E4ECCF5-D058-F142-833D-0319EF8DAF43}"/>
                    </a:ext>
                  </a:extLst>
                </p14:cNvPr>
                <p14:cNvContentPartPr/>
                <p14:nvPr/>
              </p14:nvContentPartPr>
              <p14:xfrm>
                <a:off x="1582300" y="1069191"/>
                <a:ext cx="155880" cy="28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E4ECCF5-D058-F142-833D-0319EF8DAF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4740" y="1061991"/>
                  <a:ext cx="171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137E86-58BE-1445-A2CF-DB50E9F6BAAF}"/>
                    </a:ext>
                  </a:extLst>
                </p14:cNvPr>
                <p14:cNvContentPartPr/>
                <p14:nvPr/>
              </p14:nvContentPartPr>
              <p14:xfrm>
                <a:off x="1638460" y="1237311"/>
                <a:ext cx="155880" cy="37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137E86-58BE-1445-A2CF-DB50E9F6BA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30900" y="122975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F55D54F-9113-034E-A9AB-D0E8834DC837}"/>
              </a:ext>
            </a:extLst>
          </p:cNvPr>
          <p:cNvGrpSpPr/>
          <p:nvPr/>
        </p:nvGrpSpPr>
        <p:grpSpPr>
          <a:xfrm>
            <a:off x="1993060" y="1330911"/>
            <a:ext cx="37800" cy="37440"/>
            <a:chOff x="1993060" y="1330911"/>
            <a:chExt cx="37800" cy="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8F72BD-396A-614B-838E-A5E09E15ED4B}"/>
                    </a:ext>
                  </a:extLst>
                </p14:cNvPr>
                <p14:cNvContentPartPr/>
                <p14:nvPr/>
              </p14:nvContentPartPr>
              <p14:xfrm>
                <a:off x="1993060" y="1330911"/>
                <a:ext cx="25200" cy="6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8F72BD-396A-614B-838E-A5E09E15ED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5860" y="132335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428C6C1-B182-5F42-B072-76EE38A56F33}"/>
                    </a:ext>
                  </a:extLst>
                </p14:cNvPr>
                <p14:cNvContentPartPr/>
                <p14:nvPr/>
              </p14:nvContentPartPr>
              <p14:xfrm>
                <a:off x="2005660" y="1337031"/>
                <a:ext cx="25200" cy="31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428C6C1-B182-5F42-B072-76EE38A56F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8100" y="132947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49A0538-3ED4-1041-A1A3-8C184D2D3667}"/>
              </a:ext>
            </a:extLst>
          </p:cNvPr>
          <p:cNvGrpSpPr/>
          <p:nvPr/>
        </p:nvGrpSpPr>
        <p:grpSpPr>
          <a:xfrm>
            <a:off x="2653300" y="989271"/>
            <a:ext cx="255600" cy="311040"/>
            <a:chOff x="2653300" y="989271"/>
            <a:chExt cx="25560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06A34C2-1606-B742-B8A6-D44544CB6865}"/>
                    </a:ext>
                  </a:extLst>
                </p14:cNvPr>
                <p14:cNvContentPartPr/>
                <p14:nvPr/>
              </p14:nvContentPartPr>
              <p14:xfrm>
                <a:off x="2696860" y="989271"/>
                <a:ext cx="193320" cy="311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06A34C2-1606-B742-B8A6-D44544CB68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89300" y="981711"/>
                  <a:ext cx="208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4F2662C-4952-7646-8462-18E028E4C530}"/>
                    </a:ext>
                  </a:extLst>
                </p14:cNvPr>
                <p14:cNvContentPartPr/>
                <p14:nvPr/>
              </p14:nvContentPartPr>
              <p14:xfrm>
                <a:off x="2653300" y="1137951"/>
                <a:ext cx="255600" cy="81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4F2662C-4952-7646-8462-18E028E4C53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45740" y="1130391"/>
                  <a:ext cx="270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A02B451-6E08-0049-8860-64A48730F756}"/>
              </a:ext>
            </a:extLst>
          </p:cNvPr>
          <p:cNvGrpSpPr/>
          <p:nvPr/>
        </p:nvGrpSpPr>
        <p:grpSpPr>
          <a:xfrm>
            <a:off x="3194740" y="1075671"/>
            <a:ext cx="324000" cy="162360"/>
            <a:chOff x="3194740" y="1075671"/>
            <a:chExt cx="32400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61A8A3E-3153-7641-865A-795752CE56CF}"/>
                    </a:ext>
                  </a:extLst>
                </p14:cNvPr>
                <p14:cNvContentPartPr/>
                <p14:nvPr/>
              </p14:nvContentPartPr>
              <p14:xfrm>
                <a:off x="3194740" y="1075671"/>
                <a:ext cx="124920" cy="106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61A8A3E-3153-7641-865A-795752CE56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7180" y="1068111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B2FDE66-772E-E044-AA90-E5A28B398D73}"/>
                    </a:ext>
                  </a:extLst>
                </p14:cNvPr>
                <p14:cNvContentPartPr/>
                <p14:nvPr/>
              </p14:nvContentPartPr>
              <p14:xfrm>
                <a:off x="3213460" y="1081791"/>
                <a:ext cx="118800" cy="118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B2FDE66-772E-E044-AA90-E5A28B398D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05900" y="1074231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8786272-2A59-8740-8CF4-CC989E6157F6}"/>
                    </a:ext>
                  </a:extLst>
                </p14:cNvPr>
                <p14:cNvContentPartPr/>
                <p14:nvPr/>
              </p14:nvContentPartPr>
              <p14:xfrm>
                <a:off x="3493540" y="1225071"/>
                <a:ext cx="25200" cy="129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8786272-2A59-8740-8CF4-CC989E6157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85980" y="12175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A7AC41A-E2ED-A341-AED7-B2C9D4C3603E}"/>
                  </a:ext>
                </a:extLst>
              </p14:cNvPr>
              <p14:cNvContentPartPr/>
              <p14:nvPr/>
            </p14:nvContentPartPr>
            <p14:xfrm>
              <a:off x="3736180" y="994671"/>
              <a:ext cx="199440" cy="4798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A7AC41A-E2ED-A341-AED7-B2C9D4C3603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28980" y="987111"/>
                <a:ext cx="21456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AEC85E15-B500-EC4A-A524-C3A0A5D8759F}"/>
              </a:ext>
            </a:extLst>
          </p:cNvPr>
          <p:cNvGrpSpPr/>
          <p:nvPr/>
        </p:nvGrpSpPr>
        <p:grpSpPr>
          <a:xfrm>
            <a:off x="4228300" y="1007271"/>
            <a:ext cx="155880" cy="205920"/>
            <a:chOff x="4228300" y="1007271"/>
            <a:chExt cx="15588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2A91D30-AF7B-A646-9A3D-14113B5F1C2B}"/>
                    </a:ext>
                  </a:extLst>
                </p14:cNvPr>
                <p14:cNvContentPartPr/>
                <p14:nvPr/>
              </p14:nvContentPartPr>
              <p14:xfrm>
                <a:off x="4228300" y="1007271"/>
                <a:ext cx="155880" cy="205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2A91D30-AF7B-A646-9A3D-14113B5F1C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0740" y="99971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6344ED6-119B-C645-97EE-00BC92AEC653}"/>
                    </a:ext>
                  </a:extLst>
                </p14:cNvPr>
                <p14:cNvContentPartPr/>
                <p14:nvPr/>
              </p14:nvContentPartPr>
              <p14:xfrm>
                <a:off x="4247020" y="1150191"/>
                <a:ext cx="106200" cy="31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6344ED6-119B-C645-97EE-00BC92AEC6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39460" y="114263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E114DF3-4AB6-5546-80CF-43DB62B83A90}"/>
              </a:ext>
            </a:extLst>
          </p:cNvPr>
          <p:cNvGrpSpPr/>
          <p:nvPr/>
        </p:nvGrpSpPr>
        <p:grpSpPr>
          <a:xfrm>
            <a:off x="4589380" y="888831"/>
            <a:ext cx="1064880" cy="361440"/>
            <a:chOff x="4589380" y="888831"/>
            <a:chExt cx="10648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6C0492-836E-DA44-9F9E-A7633B6C4FD4}"/>
                    </a:ext>
                  </a:extLst>
                </p14:cNvPr>
                <p14:cNvContentPartPr/>
                <p14:nvPr/>
              </p14:nvContentPartPr>
              <p14:xfrm>
                <a:off x="4589380" y="926271"/>
                <a:ext cx="230760" cy="317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6C0492-836E-DA44-9F9E-A7633B6C4F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81820" y="918711"/>
                  <a:ext cx="245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792EA8B-CA67-5247-89DE-78B32F51E457}"/>
                    </a:ext>
                  </a:extLst>
                </p14:cNvPr>
                <p14:cNvContentPartPr/>
                <p14:nvPr/>
              </p14:nvContentPartPr>
              <p14:xfrm>
                <a:off x="4987540" y="957231"/>
                <a:ext cx="75240" cy="249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792EA8B-CA67-5247-89DE-78B32F51E4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79980" y="949671"/>
                  <a:ext cx="90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EDD47B4-2690-9047-A936-D2F7BE6CC215}"/>
                    </a:ext>
                  </a:extLst>
                </p14:cNvPr>
                <p14:cNvContentPartPr/>
                <p14:nvPr/>
              </p14:nvContentPartPr>
              <p14:xfrm>
                <a:off x="5205700" y="888831"/>
                <a:ext cx="137160" cy="293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EDD47B4-2690-9047-A936-D2F7BE6CC2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98140" y="881271"/>
                  <a:ext cx="152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EFCA09-A129-DC45-9B28-2E27B5E61424}"/>
                    </a:ext>
                  </a:extLst>
                </p14:cNvPr>
                <p14:cNvContentPartPr/>
                <p14:nvPr/>
              </p14:nvContentPartPr>
              <p14:xfrm>
                <a:off x="5230540" y="1063071"/>
                <a:ext cx="180720" cy="37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EFCA09-A129-DC45-9B28-2E27B5E614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2980" y="105551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B556777-6635-2349-8B78-534E48E9FCE0}"/>
                    </a:ext>
                  </a:extLst>
                </p14:cNvPr>
                <p14:cNvContentPartPr/>
                <p14:nvPr/>
              </p14:nvContentPartPr>
              <p14:xfrm>
                <a:off x="5510620" y="938511"/>
                <a:ext cx="143640" cy="311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B556777-6635-2349-8B78-534E48E9FCE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03060" y="930951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69C737AC-4A04-1243-8352-70422F5B46C7}"/>
                  </a:ext>
                </a:extLst>
              </p14:cNvPr>
              <p14:cNvContentPartPr/>
              <p14:nvPr/>
            </p14:nvContentPartPr>
            <p14:xfrm>
              <a:off x="6039820" y="1227591"/>
              <a:ext cx="100080" cy="910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69C737AC-4A04-1243-8352-70422F5B46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32260" y="1220391"/>
                <a:ext cx="11520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E90CCD8B-178B-9F4E-82FE-CB6A635D680D}"/>
              </a:ext>
            </a:extLst>
          </p:cNvPr>
          <p:cNvGrpSpPr/>
          <p:nvPr/>
        </p:nvGrpSpPr>
        <p:grpSpPr>
          <a:xfrm>
            <a:off x="6606460" y="982071"/>
            <a:ext cx="168480" cy="205200"/>
            <a:chOff x="6606460" y="982071"/>
            <a:chExt cx="16848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10D763-8F97-D746-B3D6-39CF71591E8A}"/>
                    </a:ext>
                  </a:extLst>
                </p14:cNvPr>
                <p14:cNvContentPartPr/>
                <p14:nvPr/>
              </p14:nvContentPartPr>
              <p14:xfrm>
                <a:off x="6606460" y="982071"/>
                <a:ext cx="124920" cy="205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10D763-8F97-D746-B3D6-39CF71591E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8900" y="974511"/>
                  <a:ext cx="140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7396E4E-F0D4-184F-A231-576A4B4C0902}"/>
                    </a:ext>
                  </a:extLst>
                </p14:cNvPr>
                <p14:cNvContentPartPr/>
                <p14:nvPr/>
              </p14:nvContentPartPr>
              <p14:xfrm>
                <a:off x="6631300" y="1013391"/>
                <a:ext cx="143640" cy="162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7396E4E-F0D4-184F-A231-576A4B4C09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23740" y="100583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978C1E60-1CCA-6048-8E5B-F55CC7C0F649}"/>
                  </a:ext>
                </a:extLst>
              </p14:cNvPr>
              <p14:cNvContentPartPr/>
              <p14:nvPr/>
            </p14:nvContentPartPr>
            <p14:xfrm>
              <a:off x="6992380" y="1162791"/>
              <a:ext cx="12960" cy="378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978C1E60-1CCA-6048-8E5B-F55CC7C0F64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84820" y="1155231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7AB95E5-E668-234A-AA9F-828FF6836D2C}"/>
                  </a:ext>
                </a:extLst>
              </p14:cNvPr>
              <p14:cNvContentPartPr/>
              <p14:nvPr/>
            </p14:nvContentPartPr>
            <p14:xfrm>
              <a:off x="7259860" y="975951"/>
              <a:ext cx="187200" cy="4104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7AB95E5-E668-234A-AA9F-828FF6836D2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52300" y="968391"/>
                <a:ext cx="202320" cy="42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0674EBB5-F39C-F84B-9212-ED616CA6F3FB}"/>
              </a:ext>
            </a:extLst>
          </p:cNvPr>
          <p:cNvGrpSpPr/>
          <p:nvPr/>
        </p:nvGrpSpPr>
        <p:grpSpPr>
          <a:xfrm>
            <a:off x="7701940" y="839151"/>
            <a:ext cx="1631520" cy="765360"/>
            <a:chOff x="7701940" y="839151"/>
            <a:chExt cx="1631520" cy="76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663B34A-4468-C14B-9E1B-3B53F66CF023}"/>
                    </a:ext>
                  </a:extLst>
                </p14:cNvPr>
                <p14:cNvContentPartPr/>
                <p14:nvPr/>
              </p14:nvContentPartPr>
              <p14:xfrm>
                <a:off x="7714540" y="975951"/>
                <a:ext cx="143640" cy="296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663B34A-4468-C14B-9E1B-3B53F66CF0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06980" y="968391"/>
                  <a:ext cx="158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BDFDABF-84AF-F645-98E0-A402F39B00CF}"/>
                    </a:ext>
                  </a:extLst>
                </p14:cNvPr>
                <p14:cNvContentPartPr/>
                <p14:nvPr/>
              </p14:nvContentPartPr>
              <p14:xfrm>
                <a:off x="7701940" y="1156671"/>
                <a:ext cx="174600" cy="86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BDFDABF-84AF-F645-98E0-A402F39B00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4380" y="1149111"/>
                  <a:ext cx="189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3B6F8D2-7CD3-784B-A976-B2F09C037866}"/>
                    </a:ext>
                  </a:extLst>
                </p14:cNvPr>
                <p14:cNvContentPartPr/>
                <p14:nvPr/>
              </p14:nvContentPartPr>
              <p14:xfrm>
                <a:off x="7951060" y="1144071"/>
                <a:ext cx="56520" cy="93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3B6F8D2-7CD3-784B-A976-B2F09C0378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43500" y="113651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61A6BA1-7AD1-1846-961B-685899956572}"/>
                    </a:ext>
                  </a:extLst>
                </p14:cNvPr>
                <p14:cNvContentPartPr/>
                <p14:nvPr/>
              </p14:nvContentPartPr>
              <p14:xfrm>
                <a:off x="8200180" y="982071"/>
                <a:ext cx="498240" cy="324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61A6BA1-7AD1-1846-961B-685899956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92620" y="974511"/>
                  <a:ext cx="513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A1DAB46-2008-CA45-9BCF-29B41CF34453}"/>
                    </a:ext>
                  </a:extLst>
                </p14:cNvPr>
                <p14:cNvContentPartPr/>
                <p14:nvPr/>
              </p14:nvContentPartPr>
              <p14:xfrm>
                <a:off x="8897140" y="839151"/>
                <a:ext cx="168480" cy="221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A1DAB46-2008-CA45-9BCF-29B41CF3445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89580" y="831591"/>
                  <a:ext cx="183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A7F5136-984E-3847-9CCC-8FB23BE0C98E}"/>
                    </a:ext>
                  </a:extLst>
                </p14:cNvPr>
                <p14:cNvContentPartPr/>
                <p14:nvPr/>
              </p14:nvContentPartPr>
              <p14:xfrm>
                <a:off x="8934580" y="1063071"/>
                <a:ext cx="398880" cy="5414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A7F5136-984E-3847-9CCC-8FB23BE0C9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27020" y="1055511"/>
                  <a:ext cx="414000" cy="55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59DB7550-0C1E-874E-BC54-905D9F7FEB1E}"/>
                  </a:ext>
                </a:extLst>
              </p14:cNvPr>
              <p14:cNvContentPartPr/>
              <p14:nvPr/>
            </p14:nvContentPartPr>
            <p14:xfrm>
              <a:off x="9557020" y="1318311"/>
              <a:ext cx="92880" cy="1310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59DB7550-0C1E-874E-BC54-905D9F7FEB1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49820" y="1310751"/>
                <a:ext cx="10800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2A8E761D-F156-8A41-AC27-6CEF7A4E9138}"/>
              </a:ext>
            </a:extLst>
          </p:cNvPr>
          <p:cNvGrpSpPr/>
          <p:nvPr/>
        </p:nvGrpSpPr>
        <p:grpSpPr>
          <a:xfrm>
            <a:off x="9899740" y="826551"/>
            <a:ext cx="1818000" cy="816120"/>
            <a:chOff x="9899740" y="826551"/>
            <a:chExt cx="1818000" cy="81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F5D42CF-60CB-1345-920A-6F12E8812670}"/>
                    </a:ext>
                  </a:extLst>
                </p14:cNvPr>
                <p14:cNvContentPartPr/>
                <p14:nvPr/>
              </p14:nvContentPartPr>
              <p14:xfrm>
                <a:off x="9968140" y="944991"/>
                <a:ext cx="162360" cy="62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F5D42CF-60CB-1345-920A-6F12E88126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60580" y="93743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894681B-10E0-9544-B70F-1EE1C6CFAD34}"/>
                    </a:ext>
                  </a:extLst>
                </p14:cNvPr>
                <p14:cNvContentPartPr/>
                <p14:nvPr/>
              </p14:nvContentPartPr>
              <p14:xfrm>
                <a:off x="10023940" y="913671"/>
                <a:ext cx="56520" cy="155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894681B-10E0-9544-B70F-1EE1C6CFAD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16740" y="90611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9578526-C1E3-774C-9D89-5411BC140288}"/>
                    </a:ext>
                  </a:extLst>
                </p14:cNvPr>
                <p14:cNvContentPartPr/>
                <p14:nvPr/>
              </p14:nvContentPartPr>
              <p14:xfrm>
                <a:off x="9899740" y="1032831"/>
                <a:ext cx="498240" cy="609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9578526-C1E3-774C-9D89-5411BC1402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92180" y="1025271"/>
                  <a:ext cx="5133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8F724B5-4C37-E446-84B7-01947F18AF2D}"/>
                    </a:ext>
                  </a:extLst>
                </p14:cNvPr>
                <p14:cNvContentPartPr/>
                <p14:nvPr/>
              </p14:nvContentPartPr>
              <p14:xfrm>
                <a:off x="10036540" y="1293471"/>
                <a:ext cx="360" cy="439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8F724B5-4C37-E446-84B7-01947F18AF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28980" y="1285911"/>
                  <a:ext cx="15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1E60E45-47C6-A748-9B60-2877C127A519}"/>
                    </a:ext>
                  </a:extLst>
                </p14:cNvPr>
                <p14:cNvContentPartPr/>
                <p14:nvPr/>
              </p14:nvContentPartPr>
              <p14:xfrm>
                <a:off x="10042660" y="1187631"/>
                <a:ext cx="131040" cy="131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1E60E45-47C6-A748-9B60-2877C127A5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35100" y="118007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EB9E408-0E53-BF4E-B4BB-BD145C65A4E1}"/>
                    </a:ext>
                  </a:extLst>
                </p14:cNvPr>
                <p14:cNvContentPartPr/>
                <p14:nvPr/>
              </p14:nvContentPartPr>
              <p14:xfrm>
                <a:off x="10671580" y="969831"/>
                <a:ext cx="62640" cy="56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EB9E408-0E53-BF4E-B4BB-BD145C65A4E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64020" y="96227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332E347-4DE5-714D-9E3E-BBF3B67CDE48}"/>
                    </a:ext>
                  </a:extLst>
                </p14:cNvPr>
                <p14:cNvContentPartPr/>
                <p14:nvPr/>
              </p14:nvContentPartPr>
              <p14:xfrm>
                <a:off x="10603180" y="1249911"/>
                <a:ext cx="25200" cy="75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332E347-4DE5-714D-9E3E-BBF3B67CDE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95620" y="124235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C094523-E49B-8C44-9D3F-69AFD600FDC2}"/>
                    </a:ext>
                  </a:extLst>
                </p14:cNvPr>
                <p14:cNvContentPartPr/>
                <p14:nvPr/>
              </p14:nvContentPartPr>
              <p14:xfrm>
                <a:off x="10727740" y="1019511"/>
                <a:ext cx="429840" cy="168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C094523-E49B-8C44-9D3F-69AFD600FD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20180" y="1011951"/>
                  <a:ext cx="44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3B51761-E1B4-FA4C-9AF6-AF98929FCC21}"/>
                    </a:ext>
                  </a:extLst>
                </p14:cNvPr>
                <p14:cNvContentPartPr/>
                <p14:nvPr/>
              </p14:nvContentPartPr>
              <p14:xfrm>
                <a:off x="10883260" y="938511"/>
                <a:ext cx="199440" cy="342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3B51761-E1B4-FA4C-9AF6-AF98929FCC2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75700" y="930951"/>
                  <a:ext cx="214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EBC7B10-8875-304C-9A5E-00F59545C115}"/>
                    </a:ext>
                  </a:extLst>
                </p14:cNvPr>
                <p14:cNvContentPartPr/>
                <p14:nvPr/>
              </p14:nvContentPartPr>
              <p14:xfrm>
                <a:off x="11132380" y="826551"/>
                <a:ext cx="380160" cy="5356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EBC7B10-8875-304C-9A5E-00F59545C1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124820" y="818991"/>
                  <a:ext cx="395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6D7998A-EF48-EE49-A122-827405AA3486}"/>
                    </a:ext>
                  </a:extLst>
                </p14:cNvPr>
                <p14:cNvContentPartPr/>
                <p14:nvPr/>
              </p14:nvContentPartPr>
              <p14:xfrm>
                <a:off x="11624140" y="1193751"/>
                <a:ext cx="93600" cy="43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6D7998A-EF48-EE49-A122-827405AA34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16580" y="118619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5736287-C69F-114A-8807-C1327B20EA82}"/>
                    </a:ext>
                  </a:extLst>
                </p14:cNvPr>
                <p14:cNvContentPartPr/>
                <p14:nvPr/>
              </p14:nvContentPartPr>
              <p14:xfrm>
                <a:off x="11642860" y="1405431"/>
                <a:ext cx="31320" cy="6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5736287-C69F-114A-8807-C1327B20EA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635300" y="139787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26BD019-6A35-304C-A698-AE9E908DC404}"/>
              </a:ext>
            </a:extLst>
          </p:cNvPr>
          <p:cNvGrpSpPr/>
          <p:nvPr/>
        </p:nvGrpSpPr>
        <p:grpSpPr>
          <a:xfrm>
            <a:off x="2902060" y="1835271"/>
            <a:ext cx="1164600" cy="610200"/>
            <a:chOff x="2902060" y="1835271"/>
            <a:chExt cx="116460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3CB10E8-134E-5F4B-A8DB-53175490932B}"/>
                    </a:ext>
                  </a:extLst>
                </p14:cNvPr>
                <p14:cNvContentPartPr/>
                <p14:nvPr/>
              </p14:nvContentPartPr>
              <p14:xfrm>
                <a:off x="2902060" y="1835271"/>
                <a:ext cx="249480" cy="2901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3CB10E8-134E-5F4B-A8DB-53175490932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94500" y="1827711"/>
                  <a:ext cx="264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14B9F05-F6CD-AF46-A488-C621E98C758D}"/>
                    </a:ext>
                  </a:extLst>
                </p14:cNvPr>
                <p14:cNvContentPartPr/>
                <p14:nvPr/>
              </p14:nvContentPartPr>
              <p14:xfrm>
                <a:off x="3188620" y="1960191"/>
                <a:ext cx="75240" cy="142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14B9F05-F6CD-AF46-A488-C621E98C758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1060" y="1952631"/>
                  <a:ext cx="90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0ADCE4C-D7BA-6248-BA91-B165233DD052}"/>
                    </a:ext>
                  </a:extLst>
                </p14:cNvPr>
                <p14:cNvContentPartPr/>
                <p14:nvPr/>
              </p14:nvContentPartPr>
              <p14:xfrm>
                <a:off x="3095020" y="1940751"/>
                <a:ext cx="348840" cy="504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0ADCE4C-D7BA-6248-BA91-B165233DD05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87460" y="1933551"/>
                  <a:ext cx="363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8453B16-7B6C-CA40-95FC-F09F533139E9}"/>
                    </a:ext>
                  </a:extLst>
                </p14:cNvPr>
                <p14:cNvContentPartPr/>
                <p14:nvPr/>
              </p14:nvContentPartPr>
              <p14:xfrm>
                <a:off x="3568420" y="1915911"/>
                <a:ext cx="68760" cy="193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8453B16-7B6C-CA40-95FC-F09F533139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60860" y="190835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884B805-326C-D34D-BDA2-A1EF6C050977}"/>
                    </a:ext>
                  </a:extLst>
                </p14:cNvPr>
                <p14:cNvContentPartPr/>
                <p14:nvPr/>
              </p14:nvContentPartPr>
              <p14:xfrm>
                <a:off x="3748780" y="1947231"/>
                <a:ext cx="118800" cy="137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884B805-326C-D34D-BDA2-A1EF6C0509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41220" y="1939671"/>
                  <a:ext cx="13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99079C5-443D-3543-9C17-61148510984D}"/>
                    </a:ext>
                  </a:extLst>
                </p14:cNvPr>
                <p14:cNvContentPartPr/>
                <p14:nvPr/>
              </p14:nvContentPartPr>
              <p14:xfrm>
                <a:off x="3748780" y="1915911"/>
                <a:ext cx="155880" cy="1371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99079C5-443D-3543-9C17-6114851098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41220" y="1908351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8339B22-0AC8-D542-BA05-359111CE925B}"/>
                    </a:ext>
                  </a:extLst>
                </p14:cNvPr>
                <p14:cNvContentPartPr/>
                <p14:nvPr/>
              </p14:nvContentPartPr>
              <p14:xfrm>
                <a:off x="3979180" y="1929231"/>
                <a:ext cx="87480" cy="186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8339B22-0AC8-D542-BA05-359111CE92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71620" y="1921671"/>
                  <a:ext cx="1026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CC766197-41CE-B845-88C9-C97B92768C86}"/>
              </a:ext>
            </a:extLst>
          </p:cNvPr>
          <p:cNvGrpSpPr/>
          <p:nvPr/>
        </p:nvGrpSpPr>
        <p:grpSpPr>
          <a:xfrm>
            <a:off x="4452220" y="1878831"/>
            <a:ext cx="131040" cy="162360"/>
            <a:chOff x="4452220" y="1878831"/>
            <a:chExt cx="13104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715FE7E-C0E9-DF48-B54D-BAAAFBD0001F}"/>
                    </a:ext>
                  </a:extLst>
                </p14:cNvPr>
                <p14:cNvContentPartPr/>
                <p14:nvPr/>
              </p14:nvContentPartPr>
              <p14:xfrm>
                <a:off x="4452220" y="1915911"/>
                <a:ext cx="131040" cy="6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715FE7E-C0E9-DF48-B54D-BAAAFBD000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44660" y="190835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90A0234-1077-B049-8523-9F805FCA7C40}"/>
                    </a:ext>
                  </a:extLst>
                </p14:cNvPr>
                <p14:cNvContentPartPr/>
                <p14:nvPr/>
              </p14:nvContentPartPr>
              <p14:xfrm>
                <a:off x="4508380" y="1878831"/>
                <a:ext cx="19080" cy="162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90A0234-1077-B049-8523-9F805FCA7C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00820" y="187127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5D016079-9C2A-0C43-AA17-803C2BD9AC02}"/>
              </a:ext>
            </a:extLst>
          </p:cNvPr>
          <p:cNvGrpSpPr/>
          <p:nvPr/>
        </p:nvGrpSpPr>
        <p:grpSpPr>
          <a:xfrm>
            <a:off x="4881700" y="1711791"/>
            <a:ext cx="1432440" cy="696240"/>
            <a:chOff x="4881700" y="1711791"/>
            <a:chExt cx="143244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3B4E1E7-D906-2049-9003-4F6F3437E4A5}"/>
                    </a:ext>
                  </a:extLst>
                </p14:cNvPr>
                <p14:cNvContentPartPr/>
                <p14:nvPr/>
              </p14:nvContentPartPr>
              <p14:xfrm>
                <a:off x="4881700" y="1711791"/>
                <a:ext cx="274320" cy="3531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3B4E1E7-D906-2049-9003-4F6F3437E4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74140" y="1704591"/>
                  <a:ext cx="289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0A4C221-B414-534F-99F4-679DEC4356DE}"/>
                    </a:ext>
                  </a:extLst>
                </p14:cNvPr>
                <p14:cNvContentPartPr/>
                <p14:nvPr/>
              </p14:nvContentPartPr>
              <p14:xfrm>
                <a:off x="5155660" y="1853631"/>
                <a:ext cx="293040" cy="554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0A4C221-B414-534F-99F4-679DEC4356D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48100" y="1846071"/>
                  <a:ext cx="3081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FA4E4FC-4987-5A4F-A36D-87BAFF07F1C3}"/>
                    </a:ext>
                  </a:extLst>
                </p14:cNvPr>
                <p14:cNvContentPartPr/>
                <p14:nvPr/>
              </p14:nvContentPartPr>
              <p14:xfrm>
                <a:off x="5606020" y="1779111"/>
                <a:ext cx="91800" cy="293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FA4E4FC-4987-5A4F-A36D-87BAFF07F1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98460" y="1771551"/>
                  <a:ext cx="106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8D52927-529C-D649-AA75-87DD6BD18F03}"/>
                    </a:ext>
                  </a:extLst>
                </p14:cNvPr>
                <p14:cNvContentPartPr/>
                <p14:nvPr/>
              </p14:nvContentPartPr>
              <p14:xfrm>
                <a:off x="5859820" y="1798551"/>
                <a:ext cx="205200" cy="3855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8D52927-529C-D649-AA75-87DD6BD18F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52260" y="1790991"/>
                  <a:ext cx="2203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9BC3DA9-6CC1-FE4A-8EF4-FAA0385BE3EA}"/>
                    </a:ext>
                  </a:extLst>
                </p14:cNvPr>
                <p14:cNvContentPartPr/>
                <p14:nvPr/>
              </p14:nvContentPartPr>
              <p14:xfrm>
                <a:off x="6170500" y="1822671"/>
                <a:ext cx="143640" cy="2430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9BC3DA9-6CC1-FE4A-8EF4-FAA0385BE3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62940" y="1815111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3EEBEB9-356F-B04E-BCFD-F4A773711D4B}"/>
              </a:ext>
            </a:extLst>
          </p:cNvPr>
          <p:cNvGrpSpPr/>
          <p:nvPr/>
        </p:nvGrpSpPr>
        <p:grpSpPr>
          <a:xfrm>
            <a:off x="6593860" y="1791351"/>
            <a:ext cx="747360" cy="398880"/>
            <a:chOff x="6593860" y="1791351"/>
            <a:chExt cx="7473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FDF48F5-11B9-7542-9DFC-03F27194F8B0}"/>
                    </a:ext>
                  </a:extLst>
                </p14:cNvPr>
                <p14:cNvContentPartPr/>
                <p14:nvPr/>
              </p14:nvContentPartPr>
              <p14:xfrm>
                <a:off x="6593860" y="1791351"/>
                <a:ext cx="261000" cy="249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FDF48F5-11B9-7542-9DFC-03F27194F8B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86300" y="1784151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7D7727B-E015-A641-8E7E-F58D9559F530}"/>
                    </a:ext>
                  </a:extLst>
                </p14:cNvPr>
                <p14:cNvContentPartPr/>
                <p14:nvPr/>
              </p14:nvContentPartPr>
              <p14:xfrm>
                <a:off x="6715540" y="2171151"/>
                <a:ext cx="40320" cy="19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7D7727B-E015-A641-8E7E-F58D9559F5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07980" y="2163591"/>
                  <a:ext cx="55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0F170A5-DF41-DC4D-9C51-3B710B722477}"/>
                    </a:ext>
                  </a:extLst>
                </p14:cNvPr>
                <p14:cNvContentPartPr/>
                <p14:nvPr/>
              </p14:nvContentPartPr>
              <p14:xfrm>
                <a:off x="6768100" y="2065311"/>
                <a:ext cx="22464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0F170A5-DF41-DC4D-9C51-3B710B7224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60540" y="2057751"/>
                  <a:ext cx="239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2677022-8AF8-3E45-83B6-143CC6655D48}"/>
                    </a:ext>
                  </a:extLst>
                </p14:cNvPr>
                <p14:cNvContentPartPr/>
                <p14:nvPr/>
              </p14:nvContentPartPr>
              <p14:xfrm>
                <a:off x="7141780" y="1835271"/>
                <a:ext cx="199440" cy="268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2677022-8AF8-3E45-83B6-143CC6655D4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34220" y="1827711"/>
                  <a:ext cx="21456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F559B9F-B7E8-754B-B93C-810985ABF69E}"/>
                  </a:ext>
                </a:extLst>
              </p14:cNvPr>
              <p14:cNvContentPartPr/>
              <p14:nvPr/>
            </p14:nvContentPartPr>
            <p14:xfrm>
              <a:off x="7938460" y="2165751"/>
              <a:ext cx="143640" cy="1360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F559B9F-B7E8-754B-B93C-810985ABF69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30900" y="2158191"/>
                <a:ext cx="1587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2C6EE863-BA39-E549-8EC3-ADBE0BAD7F53}"/>
                  </a:ext>
                </a:extLst>
              </p14:cNvPr>
              <p14:cNvContentPartPr/>
              <p14:nvPr/>
            </p14:nvContentPartPr>
            <p14:xfrm>
              <a:off x="829180" y="2856231"/>
              <a:ext cx="93600" cy="439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2C6EE863-BA39-E549-8EC3-ADBE0BAD7F5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21620" y="2848671"/>
                <a:ext cx="10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62B79DFC-4BEA-8344-B5B9-D8100063C1DE}"/>
                  </a:ext>
                </a:extLst>
              </p14:cNvPr>
              <p14:cNvContentPartPr/>
              <p14:nvPr/>
            </p14:nvContentPartPr>
            <p14:xfrm>
              <a:off x="748180" y="3011751"/>
              <a:ext cx="342720" cy="4363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62B79DFC-4BEA-8344-B5B9-D8100063C1D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0620" y="3004191"/>
                <a:ext cx="35784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E2F75E38-7D49-FD46-819E-DBEA88E64B51}"/>
              </a:ext>
            </a:extLst>
          </p:cNvPr>
          <p:cNvGrpSpPr/>
          <p:nvPr/>
        </p:nvGrpSpPr>
        <p:grpSpPr>
          <a:xfrm>
            <a:off x="1302220" y="2899791"/>
            <a:ext cx="486000" cy="442440"/>
            <a:chOff x="1302220" y="2899791"/>
            <a:chExt cx="4860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5A2BD02-9550-5441-916E-6E4173386B4F}"/>
                    </a:ext>
                  </a:extLst>
                </p14:cNvPr>
                <p14:cNvContentPartPr/>
                <p14:nvPr/>
              </p14:nvContentPartPr>
              <p14:xfrm>
                <a:off x="1333180" y="3061431"/>
                <a:ext cx="75240" cy="12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5A2BD02-9550-5441-916E-6E4173386B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25620" y="305387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81429EB-84FB-8845-AF24-10E6C760916E}"/>
                    </a:ext>
                  </a:extLst>
                </p14:cNvPr>
                <p14:cNvContentPartPr/>
                <p14:nvPr/>
              </p14:nvContentPartPr>
              <p14:xfrm>
                <a:off x="1302220" y="2899791"/>
                <a:ext cx="486000" cy="4424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81429EB-84FB-8845-AF24-10E6C76091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94660" y="2892231"/>
                  <a:ext cx="50112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8A17CA4-7D79-E44B-9E37-C9317170FF29}"/>
              </a:ext>
            </a:extLst>
          </p:cNvPr>
          <p:cNvGrpSpPr/>
          <p:nvPr/>
        </p:nvGrpSpPr>
        <p:grpSpPr>
          <a:xfrm>
            <a:off x="2005660" y="3279231"/>
            <a:ext cx="31320" cy="155160"/>
            <a:chOff x="2005660" y="3279231"/>
            <a:chExt cx="31320" cy="1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1B02F94-1946-3B48-B7B5-C99D176FD793}"/>
                    </a:ext>
                  </a:extLst>
                </p14:cNvPr>
                <p14:cNvContentPartPr/>
                <p14:nvPr/>
              </p14:nvContentPartPr>
              <p14:xfrm>
                <a:off x="2018260" y="3279231"/>
                <a:ext cx="1296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1B02F94-1946-3B48-B7B5-C99D176FD7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0700" y="327203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9DEDAFA-CA4F-FF4F-8454-91C97CF99DCB}"/>
                    </a:ext>
                  </a:extLst>
                </p14:cNvPr>
                <p14:cNvContentPartPr/>
                <p14:nvPr/>
              </p14:nvContentPartPr>
              <p14:xfrm>
                <a:off x="2005660" y="3341511"/>
                <a:ext cx="31320" cy="92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9DEDAFA-CA4F-FF4F-8454-91C97CF99DC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98100" y="3333951"/>
                  <a:ext cx="4644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BABA15C-DFFF-CE4A-9F56-098D8D2DAB68}"/>
              </a:ext>
            </a:extLst>
          </p:cNvPr>
          <p:cNvGrpSpPr/>
          <p:nvPr/>
        </p:nvGrpSpPr>
        <p:grpSpPr>
          <a:xfrm>
            <a:off x="2553580" y="2881071"/>
            <a:ext cx="261720" cy="479520"/>
            <a:chOff x="2553580" y="2881071"/>
            <a:chExt cx="2617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E95ABE3-0840-C147-881F-CED3D2FD8C44}"/>
                    </a:ext>
                  </a:extLst>
                </p14:cNvPr>
                <p14:cNvContentPartPr/>
                <p14:nvPr/>
              </p14:nvContentPartPr>
              <p14:xfrm>
                <a:off x="2603260" y="2905911"/>
                <a:ext cx="43920" cy="37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E95ABE3-0840-C147-881F-CED3D2FD8C4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95700" y="28983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529C8C4-5D15-E24C-A34B-D8330B0B915C}"/>
                    </a:ext>
                  </a:extLst>
                </p14:cNvPr>
                <p14:cNvContentPartPr/>
                <p14:nvPr/>
              </p14:nvContentPartPr>
              <p14:xfrm>
                <a:off x="2553580" y="2881071"/>
                <a:ext cx="193320" cy="470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529C8C4-5D15-E24C-A34B-D8330B0B915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46020" y="2873511"/>
                  <a:ext cx="208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421722C-A3A3-DF44-8AAE-E91864A66C64}"/>
                    </a:ext>
                  </a:extLst>
                </p14:cNvPr>
                <p14:cNvContentPartPr/>
                <p14:nvPr/>
              </p14:nvContentPartPr>
              <p14:xfrm>
                <a:off x="2615860" y="3248271"/>
                <a:ext cx="199440" cy="112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421722C-A3A3-DF44-8AAE-E91864A66C6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08300" y="3240711"/>
                  <a:ext cx="2145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D4ED354D-CAB8-2D46-9FB4-35E7FD81EA4F}"/>
                  </a:ext>
                </a:extLst>
              </p14:cNvPr>
              <p14:cNvContentPartPr/>
              <p14:nvPr/>
            </p14:nvContentPartPr>
            <p14:xfrm>
              <a:off x="3119860" y="3062151"/>
              <a:ext cx="162360" cy="1242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D4ED354D-CAB8-2D46-9FB4-35E7FD81EA4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112660" y="3054591"/>
                <a:ext cx="17712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D9A64E8-6C31-CF48-85A9-4BE548D4C2FC}"/>
              </a:ext>
            </a:extLst>
          </p:cNvPr>
          <p:cNvGrpSpPr/>
          <p:nvPr/>
        </p:nvGrpSpPr>
        <p:grpSpPr>
          <a:xfrm>
            <a:off x="3518380" y="3011751"/>
            <a:ext cx="162360" cy="243360"/>
            <a:chOff x="3518380" y="3011751"/>
            <a:chExt cx="16236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1BD168D-A883-E643-9D63-E7C874118BA5}"/>
                    </a:ext>
                  </a:extLst>
                </p14:cNvPr>
                <p14:cNvContentPartPr/>
                <p14:nvPr/>
              </p14:nvContentPartPr>
              <p14:xfrm>
                <a:off x="3524860" y="3011751"/>
                <a:ext cx="118080" cy="1371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1BD168D-A883-E643-9D63-E7C874118BA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17300" y="3004191"/>
                  <a:ext cx="13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8418BE7-C772-FC44-A79A-021D5B345749}"/>
                    </a:ext>
                  </a:extLst>
                </p14:cNvPr>
                <p14:cNvContentPartPr/>
                <p14:nvPr/>
              </p14:nvContentPartPr>
              <p14:xfrm>
                <a:off x="3518380" y="3136311"/>
                <a:ext cx="162360" cy="1188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8418BE7-C772-FC44-A79A-021D5B34574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10820" y="312875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09B6C29-C9E0-9942-A03C-69F285365538}"/>
              </a:ext>
            </a:extLst>
          </p:cNvPr>
          <p:cNvGrpSpPr/>
          <p:nvPr/>
        </p:nvGrpSpPr>
        <p:grpSpPr>
          <a:xfrm>
            <a:off x="3916900" y="2968191"/>
            <a:ext cx="342720" cy="336600"/>
            <a:chOff x="3916900" y="2968191"/>
            <a:chExt cx="3427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F570D20-0644-534B-883F-8CB49B00BB10}"/>
                    </a:ext>
                  </a:extLst>
                </p14:cNvPr>
                <p14:cNvContentPartPr/>
                <p14:nvPr/>
              </p14:nvContentPartPr>
              <p14:xfrm>
                <a:off x="3916900" y="2968191"/>
                <a:ext cx="106200" cy="249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F570D20-0644-534B-883F-8CB49B00BB1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09340" y="296063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A9DA023-B448-4445-BB3E-7F92837C999E}"/>
                    </a:ext>
                  </a:extLst>
                </p14:cNvPr>
                <p14:cNvContentPartPr/>
                <p14:nvPr/>
              </p14:nvContentPartPr>
              <p14:xfrm>
                <a:off x="4190860" y="3229551"/>
                <a:ext cx="68760" cy="75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A9DA023-B448-4445-BB3E-7F92837C999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83300" y="322199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A929144E-7EF5-1947-9ACC-59FD20808836}"/>
                  </a:ext>
                </a:extLst>
              </p14:cNvPr>
              <p14:cNvContentPartPr/>
              <p14:nvPr/>
            </p14:nvContentPartPr>
            <p14:xfrm>
              <a:off x="4782340" y="3036591"/>
              <a:ext cx="180720" cy="1558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A929144E-7EF5-1947-9ACC-59FD2080883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774780" y="3029031"/>
                <a:ext cx="1958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FFB8793D-E509-C94E-A224-C15F1FDB8D21}"/>
              </a:ext>
            </a:extLst>
          </p:cNvPr>
          <p:cNvGrpSpPr/>
          <p:nvPr/>
        </p:nvGrpSpPr>
        <p:grpSpPr>
          <a:xfrm>
            <a:off x="5150260" y="2824911"/>
            <a:ext cx="378720" cy="554400"/>
            <a:chOff x="5150260" y="2824911"/>
            <a:chExt cx="3787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4DEA225-1D62-FC4E-B7CE-B05F59603230}"/>
                    </a:ext>
                  </a:extLst>
                </p14:cNvPr>
                <p14:cNvContentPartPr/>
                <p14:nvPr/>
              </p14:nvContentPartPr>
              <p14:xfrm>
                <a:off x="5150260" y="2924631"/>
                <a:ext cx="136800" cy="286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4DEA225-1D62-FC4E-B7CE-B05F5960323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42700" y="2917071"/>
                  <a:ext cx="1515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3375A87-6FD5-B049-B238-2CB8F47382D0}"/>
                    </a:ext>
                  </a:extLst>
                </p14:cNvPr>
                <p14:cNvContentPartPr/>
                <p14:nvPr/>
              </p14:nvContentPartPr>
              <p14:xfrm>
                <a:off x="5373820" y="2824911"/>
                <a:ext cx="155160" cy="5544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3375A87-6FD5-B049-B238-2CB8F47382D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66260" y="2817351"/>
                  <a:ext cx="17028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03A3717-0A9A-244D-B70D-C0B635FF6636}"/>
              </a:ext>
            </a:extLst>
          </p:cNvPr>
          <p:cNvGrpSpPr/>
          <p:nvPr/>
        </p:nvGrpSpPr>
        <p:grpSpPr>
          <a:xfrm>
            <a:off x="5784580" y="2800071"/>
            <a:ext cx="429840" cy="491400"/>
            <a:chOff x="5784580" y="2800071"/>
            <a:chExt cx="42984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B6BA296-A82D-BE44-8643-E933F8FA8734}"/>
                    </a:ext>
                  </a:extLst>
                </p14:cNvPr>
                <p14:cNvContentPartPr/>
                <p14:nvPr/>
              </p14:nvContentPartPr>
              <p14:xfrm>
                <a:off x="5784580" y="3011751"/>
                <a:ext cx="68760" cy="1926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B6BA296-A82D-BE44-8643-E933F8FA87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77020" y="3004191"/>
                  <a:ext cx="83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D890981-FFD7-3B4C-814E-475777DEB48E}"/>
                    </a:ext>
                  </a:extLst>
                </p14:cNvPr>
                <p14:cNvContentPartPr/>
                <p14:nvPr/>
              </p14:nvContentPartPr>
              <p14:xfrm>
                <a:off x="6002380" y="2800071"/>
                <a:ext cx="212040" cy="4914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D890981-FFD7-3B4C-814E-475777DEB48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94820" y="2792511"/>
                  <a:ext cx="2271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C33CAD2-9248-CD4E-B116-A3EF14E62142}"/>
                    </a:ext>
                  </a:extLst>
                </p14:cNvPr>
                <p14:cNvContentPartPr/>
                <p14:nvPr/>
              </p14:nvContentPartPr>
              <p14:xfrm>
                <a:off x="5958820" y="2918151"/>
                <a:ext cx="149760" cy="311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C33CAD2-9248-CD4E-B116-A3EF14E6214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51260" y="2910951"/>
                  <a:ext cx="1648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481AB47-8880-C048-8E03-4DD832D57E3D}"/>
              </a:ext>
            </a:extLst>
          </p:cNvPr>
          <p:cNvGrpSpPr/>
          <p:nvPr/>
        </p:nvGrpSpPr>
        <p:grpSpPr>
          <a:xfrm>
            <a:off x="6500620" y="2912031"/>
            <a:ext cx="261720" cy="317880"/>
            <a:chOff x="6500620" y="2912031"/>
            <a:chExt cx="2617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580FF4E-8886-E341-BDC5-81F3076BBD8D}"/>
                    </a:ext>
                  </a:extLst>
                </p14:cNvPr>
                <p14:cNvContentPartPr/>
                <p14:nvPr/>
              </p14:nvContentPartPr>
              <p14:xfrm>
                <a:off x="6500620" y="2912031"/>
                <a:ext cx="203040" cy="3178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580FF4E-8886-E341-BDC5-81F3076BBD8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93060" y="2904471"/>
                  <a:ext cx="21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B641EA4-7804-5542-A784-56A743049A23}"/>
                    </a:ext>
                  </a:extLst>
                </p14:cNvPr>
                <p14:cNvContentPartPr/>
                <p14:nvPr/>
              </p14:nvContentPartPr>
              <p14:xfrm>
                <a:off x="6588460" y="3129831"/>
                <a:ext cx="173880" cy="6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B641EA4-7804-5542-A784-56A743049A2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580900" y="3122631"/>
                  <a:ext cx="189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ECB86AEB-242F-B342-AD0E-C7C47F834C69}"/>
              </a:ext>
            </a:extLst>
          </p:cNvPr>
          <p:cNvGrpSpPr/>
          <p:nvPr/>
        </p:nvGrpSpPr>
        <p:grpSpPr>
          <a:xfrm>
            <a:off x="7104340" y="2768751"/>
            <a:ext cx="1811880" cy="492120"/>
            <a:chOff x="7104340" y="2768751"/>
            <a:chExt cx="18118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3A17C47-3297-9649-B987-9F77FF3C26A2}"/>
                    </a:ext>
                  </a:extLst>
                </p14:cNvPr>
                <p14:cNvContentPartPr/>
                <p14:nvPr/>
              </p14:nvContentPartPr>
              <p14:xfrm>
                <a:off x="7116940" y="2849751"/>
                <a:ext cx="93600" cy="100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3A17C47-3297-9649-B987-9F77FF3C26A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109380" y="284219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53BDD98-65C6-8A41-A467-2D6BBA9E1B9E}"/>
                    </a:ext>
                  </a:extLst>
                </p14:cNvPr>
                <p14:cNvContentPartPr/>
                <p14:nvPr/>
              </p14:nvContentPartPr>
              <p14:xfrm>
                <a:off x="7104340" y="3049191"/>
                <a:ext cx="50040" cy="124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53BDD98-65C6-8A41-A467-2D6BBA9E1B9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096780" y="3041631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EA6DB89-8C98-8148-B6EC-7C6505D751A0}"/>
                    </a:ext>
                  </a:extLst>
                </p14:cNvPr>
                <p14:cNvContentPartPr/>
                <p14:nvPr/>
              </p14:nvContentPartPr>
              <p14:xfrm>
                <a:off x="7334740" y="2943351"/>
                <a:ext cx="149760" cy="313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EA6DB89-8C98-8148-B6EC-7C6505D751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27180" y="293579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4C8B09C-5B8A-664C-B881-207C0DE2F90F}"/>
                    </a:ext>
                  </a:extLst>
                </p14:cNvPr>
                <p14:cNvContentPartPr/>
                <p14:nvPr/>
              </p14:nvContentPartPr>
              <p14:xfrm>
                <a:off x="7303420" y="2924631"/>
                <a:ext cx="62640" cy="155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4C8B09C-5B8A-664C-B881-207C0DE2F90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295860" y="2917071"/>
                  <a:ext cx="77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820F9E7-8AE3-A74B-99EE-A49D372CC5EE}"/>
                    </a:ext>
                  </a:extLst>
                </p14:cNvPr>
                <p14:cNvContentPartPr/>
                <p14:nvPr/>
              </p14:nvContentPartPr>
              <p14:xfrm>
                <a:off x="7334740" y="2905911"/>
                <a:ext cx="124920" cy="317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820F9E7-8AE3-A74B-99EE-A49D372CC5E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27180" y="2898351"/>
                  <a:ext cx="140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AF508E8-BB97-3A49-AC87-CD8169CD7552}"/>
                    </a:ext>
                  </a:extLst>
                </p14:cNvPr>
                <p14:cNvContentPartPr/>
                <p14:nvPr/>
              </p14:nvContentPartPr>
              <p14:xfrm>
                <a:off x="7596100" y="2768751"/>
                <a:ext cx="486000" cy="4921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AF508E8-BB97-3A49-AC87-CD8169CD755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88540" y="2761551"/>
                  <a:ext cx="501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9ED81DC-285F-9243-9E35-1AFDFEA3A2FA}"/>
                    </a:ext>
                  </a:extLst>
                </p14:cNvPr>
                <p14:cNvContentPartPr/>
                <p14:nvPr/>
              </p14:nvContentPartPr>
              <p14:xfrm>
                <a:off x="8269300" y="2787471"/>
                <a:ext cx="254880" cy="4111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9ED81DC-285F-9243-9E35-1AFDFEA3A2F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261740" y="2779911"/>
                  <a:ext cx="270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833BB9E-E45C-D14B-B1A6-DE24DD50C983}"/>
                    </a:ext>
                  </a:extLst>
                </p14:cNvPr>
                <p14:cNvContentPartPr/>
                <p14:nvPr/>
              </p14:nvContentPartPr>
              <p14:xfrm>
                <a:off x="8610940" y="2962071"/>
                <a:ext cx="162360" cy="193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833BB9E-E45C-D14B-B1A6-DE24DD50C98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03380" y="2954511"/>
                  <a:ext cx="17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95525275-4FD8-054B-B039-FD84E2448EE6}"/>
                    </a:ext>
                  </a:extLst>
                </p14:cNvPr>
                <p14:cNvContentPartPr/>
                <p14:nvPr/>
              </p14:nvContentPartPr>
              <p14:xfrm>
                <a:off x="8760340" y="2986911"/>
                <a:ext cx="155880" cy="162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95525275-4FD8-054B-B039-FD84E2448EE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752780" y="297935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811F220-7AE0-B243-A888-5CC7FD1D3149}"/>
              </a:ext>
            </a:extLst>
          </p:cNvPr>
          <p:cNvGrpSpPr/>
          <p:nvPr/>
        </p:nvGrpSpPr>
        <p:grpSpPr>
          <a:xfrm>
            <a:off x="9195940" y="2675511"/>
            <a:ext cx="1227240" cy="585720"/>
            <a:chOff x="9195940" y="2675511"/>
            <a:chExt cx="12272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18ED11E-4562-DD40-9BE8-2878CDA8E388}"/>
                    </a:ext>
                  </a:extLst>
                </p14:cNvPr>
                <p14:cNvContentPartPr/>
                <p14:nvPr/>
              </p14:nvContentPartPr>
              <p14:xfrm>
                <a:off x="9264700" y="2790351"/>
                <a:ext cx="25200" cy="408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18ED11E-4562-DD40-9BE8-2878CDA8E38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57140" y="2782791"/>
                  <a:ext cx="403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7330790-0475-F641-8F21-A6D40EF1A26A}"/>
                    </a:ext>
                  </a:extLst>
                </p14:cNvPr>
                <p14:cNvContentPartPr/>
                <p14:nvPr/>
              </p14:nvContentPartPr>
              <p14:xfrm>
                <a:off x="9195940" y="2899791"/>
                <a:ext cx="268200" cy="112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7330790-0475-F641-8F21-A6D40EF1A26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188740" y="2892231"/>
                  <a:ext cx="28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37B03A7-D7CB-F945-9F2E-11DB1DC2B72D}"/>
                    </a:ext>
                  </a:extLst>
                </p14:cNvPr>
                <p14:cNvContentPartPr/>
                <p14:nvPr/>
              </p14:nvContentPartPr>
              <p14:xfrm>
                <a:off x="9495100" y="2800791"/>
                <a:ext cx="193320" cy="360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37B03A7-D7CB-F945-9F2E-11DB1DC2B72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87540" y="2793231"/>
                  <a:ext cx="208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E63C034-E2C3-954E-860A-96F9F6C31F39}"/>
                    </a:ext>
                  </a:extLst>
                </p14:cNvPr>
                <p14:cNvContentPartPr/>
                <p14:nvPr/>
              </p14:nvContentPartPr>
              <p14:xfrm>
                <a:off x="10036540" y="2675511"/>
                <a:ext cx="56520" cy="112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E63C034-E2C3-954E-860A-96F9F6C31F3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028980" y="266795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7D2364C-38C0-324A-864B-8505612528F7}"/>
                    </a:ext>
                  </a:extLst>
                </p14:cNvPr>
                <p14:cNvContentPartPr/>
                <p14:nvPr/>
              </p14:nvContentPartPr>
              <p14:xfrm>
                <a:off x="9881020" y="2924631"/>
                <a:ext cx="31320" cy="187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7D2364C-38C0-324A-864B-8505612528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873460" y="2917071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C178CD0-1907-CF40-A471-876A93E88E21}"/>
                    </a:ext>
                  </a:extLst>
                </p14:cNvPr>
                <p14:cNvContentPartPr/>
                <p14:nvPr/>
              </p14:nvContentPartPr>
              <p14:xfrm>
                <a:off x="9763300" y="2849751"/>
                <a:ext cx="497880" cy="374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C178CD0-1907-CF40-A471-876A93E88E2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5740" y="2842191"/>
                  <a:ext cx="5126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F3357E1-D179-D74A-A2E8-BE9BBE216684}"/>
                    </a:ext>
                  </a:extLst>
                </p14:cNvPr>
                <p14:cNvContentPartPr/>
                <p14:nvPr/>
              </p14:nvContentPartPr>
              <p14:xfrm>
                <a:off x="10323100" y="3223431"/>
                <a:ext cx="10008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F3357E1-D179-D74A-A2E8-BE9BBE21668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315540" y="32158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35B3AFA0-C72F-C747-A30A-03A69448E067}"/>
              </a:ext>
            </a:extLst>
          </p:cNvPr>
          <p:cNvGrpSpPr/>
          <p:nvPr/>
        </p:nvGrpSpPr>
        <p:grpSpPr>
          <a:xfrm>
            <a:off x="10684180" y="2675511"/>
            <a:ext cx="516960" cy="753480"/>
            <a:chOff x="10684180" y="2675511"/>
            <a:chExt cx="51696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620E0F0-C976-544A-98D7-CAF86A48784E}"/>
                    </a:ext>
                  </a:extLst>
                </p14:cNvPr>
                <p14:cNvContentPartPr/>
                <p14:nvPr/>
              </p14:nvContentPartPr>
              <p14:xfrm>
                <a:off x="10684180" y="2824911"/>
                <a:ext cx="249480" cy="3427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620E0F0-C976-544A-98D7-CAF86A48784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76620" y="2817351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B494E20-0242-6148-8F49-2124D54568B4}"/>
                    </a:ext>
                  </a:extLst>
                </p14:cNvPr>
                <p14:cNvContentPartPr/>
                <p14:nvPr/>
              </p14:nvContentPartPr>
              <p14:xfrm>
                <a:off x="10957780" y="3123711"/>
                <a:ext cx="37800" cy="49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B494E20-0242-6148-8F49-2124D54568B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50220" y="3116151"/>
                  <a:ext cx="52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A841F97-8B41-0E47-83EF-99B8F21D2FDB}"/>
                    </a:ext>
                  </a:extLst>
                </p14:cNvPr>
                <p14:cNvContentPartPr/>
                <p14:nvPr/>
              </p14:nvContentPartPr>
              <p14:xfrm>
                <a:off x="11101060" y="2675511"/>
                <a:ext cx="100080" cy="753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A841F97-8B41-0E47-83EF-99B8F21D2FD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93500" y="2667951"/>
                  <a:ext cx="115200" cy="76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92CF1391-4EE9-AF4E-B3DF-E0164C0E2D7B}"/>
              </a:ext>
            </a:extLst>
          </p:cNvPr>
          <p:cNvGrpSpPr/>
          <p:nvPr/>
        </p:nvGrpSpPr>
        <p:grpSpPr>
          <a:xfrm>
            <a:off x="686620" y="3652911"/>
            <a:ext cx="1027080" cy="554400"/>
            <a:chOff x="686620" y="3652911"/>
            <a:chExt cx="10270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F4EBBAE-F858-B04B-A0DC-FB99296751B4}"/>
                    </a:ext>
                  </a:extLst>
                </p14:cNvPr>
                <p14:cNvContentPartPr/>
                <p14:nvPr/>
              </p14:nvContentPartPr>
              <p14:xfrm>
                <a:off x="686620" y="3821031"/>
                <a:ext cx="310320" cy="361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F4EBBAE-F858-B04B-A0DC-FB99296751B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9060" y="3813471"/>
                  <a:ext cx="325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889E2D9-59D5-CC44-9AFE-C5385DC8F12D}"/>
                    </a:ext>
                  </a:extLst>
                </p14:cNvPr>
                <p14:cNvContentPartPr/>
                <p14:nvPr/>
              </p14:nvContentPartPr>
              <p14:xfrm>
                <a:off x="866260" y="3976551"/>
                <a:ext cx="236880" cy="93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889E2D9-59D5-CC44-9AFE-C5385DC8F12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58700" y="3968991"/>
                  <a:ext cx="252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7DD1859-2E56-3347-986A-00FF24742427}"/>
                    </a:ext>
                  </a:extLst>
                </p14:cNvPr>
                <p14:cNvContentPartPr/>
                <p14:nvPr/>
              </p14:nvContentPartPr>
              <p14:xfrm>
                <a:off x="1208980" y="3652911"/>
                <a:ext cx="504720" cy="5544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7DD1859-2E56-3347-986A-00FF247424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01420" y="3645351"/>
                  <a:ext cx="51984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559D246-417E-4A43-93E0-A22A1FA81FE7}"/>
              </a:ext>
            </a:extLst>
          </p:cNvPr>
          <p:cNvGrpSpPr/>
          <p:nvPr/>
        </p:nvGrpSpPr>
        <p:grpSpPr>
          <a:xfrm>
            <a:off x="1775260" y="3565791"/>
            <a:ext cx="1338840" cy="678960"/>
            <a:chOff x="1775260" y="3565791"/>
            <a:chExt cx="133884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AC6A06D-052C-A643-AA15-1618D82E7143}"/>
                    </a:ext>
                  </a:extLst>
                </p14:cNvPr>
                <p14:cNvContentPartPr/>
                <p14:nvPr/>
              </p14:nvContentPartPr>
              <p14:xfrm>
                <a:off x="1775260" y="3833631"/>
                <a:ext cx="268200" cy="249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AC6A06D-052C-A643-AA15-1618D82E714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67700" y="3826071"/>
                  <a:ext cx="2829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3F749BF-7589-E545-9611-2BB82429C7BE}"/>
                    </a:ext>
                  </a:extLst>
                </p14:cNvPr>
                <p14:cNvContentPartPr/>
                <p14:nvPr/>
              </p14:nvContentPartPr>
              <p14:xfrm>
                <a:off x="1999540" y="3677751"/>
                <a:ext cx="118800" cy="311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3F749BF-7589-E545-9611-2BB82429C7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991980" y="3670191"/>
                  <a:ext cx="133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413E7A0-1948-9D44-AFBE-37E6E8065891}"/>
                    </a:ext>
                  </a:extLst>
                </p14:cNvPr>
                <p14:cNvContentPartPr/>
                <p14:nvPr/>
              </p14:nvContentPartPr>
              <p14:xfrm>
                <a:off x="2098900" y="3790431"/>
                <a:ext cx="386280" cy="136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413E7A0-1948-9D44-AFBE-37E6E806589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91700" y="3783231"/>
                  <a:ext cx="401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29536C4-7F3C-3748-B2C7-DE4EEA8A3A38}"/>
                    </a:ext>
                  </a:extLst>
                </p14:cNvPr>
                <p14:cNvContentPartPr/>
                <p14:nvPr/>
              </p14:nvContentPartPr>
              <p14:xfrm>
                <a:off x="2117620" y="3957831"/>
                <a:ext cx="155880" cy="212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29536C4-7F3C-3748-B2C7-DE4EEA8A3A3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10060" y="3950631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924B359-E06C-C343-A64D-52F2D17921CE}"/>
                    </a:ext>
                  </a:extLst>
                </p14:cNvPr>
                <p14:cNvContentPartPr/>
                <p14:nvPr/>
              </p14:nvContentPartPr>
              <p14:xfrm>
                <a:off x="2609380" y="3839751"/>
                <a:ext cx="43920" cy="1987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924B359-E06C-C343-A64D-52F2D17921C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02180" y="3832191"/>
                  <a:ext cx="59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C1650DA-2685-E34F-AE74-80B21D5A26E2}"/>
                    </a:ext>
                  </a:extLst>
                </p14:cNvPr>
                <p14:cNvContentPartPr/>
                <p14:nvPr/>
              </p14:nvContentPartPr>
              <p14:xfrm>
                <a:off x="2733940" y="3565791"/>
                <a:ext cx="380160" cy="6789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C1650DA-2685-E34F-AE74-80B21D5A26E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726380" y="3558231"/>
                  <a:ext cx="3952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C236F52-CFE1-8146-B000-AFC8C9B67896}"/>
                    </a:ext>
                  </a:extLst>
                </p14:cNvPr>
                <p14:cNvContentPartPr/>
                <p14:nvPr/>
              </p14:nvContentPartPr>
              <p14:xfrm>
                <a:off x="2721700" y="3727791"/>
                <a:ext cx="187200" cy="218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C236F52-CFE1-8146-B000-AFC8C9B6789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714140" y="3720231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6FFC441-934F-9D48-BEE2-A48AE4E5A853}"/>
                    </a:ext>
                  </a:extLst>
                </p14:cNvPr>
                <p14:cNvContentPartPr/>
                <p14:nvPr/>
              </p14:nvContentPartPr>
              <p14:xfrm>
                <a:off x="2814940" y="3970431"/>
                <a:ext cx="93600" cy="43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6FFC441-934F-9D48-BEE2-A48AE4E5A85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807380" y="396287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3FA90316-6BEA-0C45-82F4-496A82D6993C}"/>
                    </a:ext>
                  </a:extLst>
                </p14:cNvPr>
                <p14:cNvContentPartPr/>
                <p14:nvPr/>
              </p14:nvContentPartPr>
              <p14:xfrm>
                <a:off x="2790100" y="4063671"/>
                <a:ext cx="205920" cy="143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3FA90316-6BEA-0C45-82F4-496A82D6993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782540" y="4056111"/>
                  <a:ext cx="2210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11BB64F3-59F0-2748-BA28-F22304681851}"/>
                  </a:ext>
                </a:extLst>
              </p14:cNvPr>
              <p14:cNvContentPartPr/>
              <p14:nvPr/>
            </p14:nvContentPartPr>
            <p14:xfrm>
              <a:off x="3338020" y="4070151"/>
              <a:ext cx="106200" cy="565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11BB64F3-59F0-2748-BA28-F2230468185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330460" y="4062591"/>
                <a:ext cx="121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99F4A8FB-598E-CA4B-9B31-EBB059879F8C}"/>
              </a:ext>
            </a:extLst>
          </p:cNvPr>
          <p:cNvGrpSpPr/>
          <p:nvPr/>
        </p:nvGrpSpPr>
        <p:grpSpPr>
          <a:xfrm>
            <a:off x="968860" y="4568031"/>
            <a:ext cx="987120" cy="461160"/>
            <a:chOff x="968860" y="4568031"/>
            <a:chExt cx="9871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6B59CB3-07BA-854D-9D3E-BE7230C42BD3}"/>
                    </a:ext>
                  </a:extLst>
                </p14:cNvPr>
                <p14:cNvContentPartPr/>
                <p14:nvPr/>
              </p14:nvContentPartPr>
              <p14:xfrm>
                <a:off x="1077940" y="4723551"/>
                <a:ext cx="6480" cy="500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6B59CB3-07BA-854D-9D3E-BE7230C42BD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0380" y="471635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DD3AAA77-1298-094A-94AB-D1E0265405B0}"/>
                    </a:ext>
                  </a:extLst>
                </p14:cNvPr>
                <p14:cNvContentPartPr/>
                <p14:nvPr/>
              </p14:nvContentPartPr>
              <p14:xfrm>
                <a:off x="1059220" y="4568031"/>
                <a:ext cx="112320" cy="68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DD3AAA77-1298-094A-94AB-D1E0265405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52020" y="456047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4526F5EC-5E77-1645-9829-FAFB64C638CD}"/>
                    </a:ext>
                  </a:extLst>
                </p14:cNvPr>
                <p14:cNvContentPartPr/>
                <p14:nvPr/>
              </p14:nvContentPartPr>
              <p14:xfrm>
                <a:off x="968860" y="4649031"/>
                <a:ext cx="707400" cy="3232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4526F5EC-5E77-1645-9829-FAFB64C638C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61300" y="4641471"/>
                  <a:ext cx="7225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0B76E64-FB0C-9248-8181-38FE0231630A}"/>
                    </a:ext>
                  </a:extLst>
                </p14:cNvPr>
                <p14:cNvContentPartPr/>
                <p14:nvPr/>
              </p14:nvContentPartPr>
              <p14:xfrm>
                <a:off x="1862380" y="4841991"/>
                <a:ext cx="62640" cy="1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0B76E64-FB0C-9248-8181-38FE0231630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54820" y="483443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20A7CE5-A6E6-A64B-8A4C-BFC5375969B3}"/>
                    </a:ext>
                  </a:extLst>
                </p14:cNvPr>
                <p14:cNvContentPartPr/>
                <p14:nvPr/>
              </p14:nvContentPartPr>
              <p14:xfrm>
                <a:off x="1924660" y="5010111"/>
                <a:ext cx="31320" cy="19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20A7CE5-A6E6-A64B-8A4C-BFC5375969B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17100" y="500255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9B0949E0-FE00-534B-9612-1DB7C7D82159}"/>
              </a:ext>
            </a:extLst>
          </p:cNvPr>
          <p:cNvGrpSpPr/>
          <p:nvPr/>
        </p:nvGrpSpPr>
        <p:grpSpPr>
          <a:xfrm>
            <a:off x="2236060" y="4661631"/>
            <a:ext cx="610200" cy="268200"/>
            <a:chOff x="2236060" y="4661631"/>
            <a:chExt cx="6102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2A474BE-0F51-A345-9FB7-82D46B23D899}"/>
                    </a:ext>
                  </a:extLst>
                </p14:cNvPr>
                <p14:cNvContentPartPr/>
                <p14:nvPr/>
              </p14:nvContentPartPr>
              <p14:xfrm>
                <a:off x="2248300" y="4760991"/>
                <a:ext cx="12960" cy="252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2A474BE-0F51-A345-9FB7-82D46B23D8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41100" y="475343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470220F-41A3-7842-92BB-318E4DE0F480}"/>
                    </a:ext>
                  </a:extLst>
                </p14:cNvPr>
                <p14:cNvContentPartPr/>
                <p14:nvPr/>
              </p14:nvContentPartPr>
              <p14:xfrm>
                <a:off x="2236060" y="4705191"/>
                <a:ext cx="180720" cy="2120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470220F-41A3-7842-92BB-318E4DE0F48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228500" y="4697631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47FB097-97C0-7F40-94C8-E44FEE7D9BFE}"/>
                    </a:ext>
                  </a:extLst>
                </p14:cNvPr>
                <p14:cNvContentPartPr/>
                <p14:nvPr/>
              </p14:nvContentPartPr>
              <p14:xfrm>
                <a:off x="2547460" y="4718151"/>
                <a:ext cx="56520" cy="1544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47FB097-97C0-7F40-94C8-E44FEE7D9B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539900" y="4710591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4BBBC31-F26F-134A-A137-81B1A80A2BAF}"/>
                    </a:ext>
                  </a:extLst>
                </p14:cNvPr>
                <p14:cNvContentPartPr/>
                <p14:nvPr/>
              </p14:nvContentPartPr>
              <p14:xfrm>
                <a:off x="2709100" y="4661631"/>
                <a:ext cx="137160" cy="268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4BBBC31-F26F-134A-A137-81B1A80A2BA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01540" y="4654071"/>
                  <a:ext cx="1522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86799B86-EEE0-DB4E-BBF4-AAC9AE3F04B7}"/>
              </a:ext>
            </a:extLst>
          </p:cNvPr>
          <p:cNvGrpSpPr/>
          <p:nvPr/>
        </p:nvGrpSpPr>
        <p:grpSpPr>
          <a:xfrm>
            <a:off x="3401020" y="4518351"/>
            <a:ext cx="372960" cy="366840"/>
            <a:chOff x="3401020" y="4518351"/>
            <a:chExt cx="3729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3ABCDB7-D4FB-F34F-BB42-8256BE086AFF}"/>
                    </a:ext>
                  </a:extLst>
                </p14:cNvPr>
                <p14:cNvContentPartPr/>
                <p14:nvPr/>
              </p14:nvContentPartPr>
              <p14:xfrm>
                <a:off x="3401020" y="4518351"/>
                <a:ext cx="279720" cy="3668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3ABCDB7-D4FB-F34F-BB42-8256BE086AF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393460" y="4510791"/>
                  <a:ext cx="294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C555DE9-85E7-C844-8C1F-E13DF6E05DFD}"/>
                    </a:ext>
                  </a:extLst>
                </p14:cNvPr>
                <p14:cNvContentPartPr/>
                <p14:nvPr/>
              </p14:nvContentPartPr>
              <p14:xfrm>
                <a:off x="3586780" y="4717431"/>
                <a:ext cx="187200" cy="75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C555DE9-85E7-C844-8C1F-E13DF6E05DF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79580" y="4709871"/>
                  <a:ext cx="2023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47973ADD-F0D4-BA49-A226-FAC02F8AA4D4}"/>
              </a:ext>
            </a:extLst>
          </p:cNvPr>
          <p:cNvGrpSpPr/>
          <p:nvPr/>
        </p:nvGrpSpPr>
        <p:grpSpPr>
          <a:xfrm>
            <a:off x="812980" y="5358591"/>
            <a:ext cx="396000" cy="548280"/>
            <a:chOff x="812980" y="5358591"/>
            <a:chExt cx="3960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6A422C8-45D1-F74E-B6A2-98D275F394C3}"/>
                    </a:ext>
                  </a:extLst>
                </p14:cNvPr>
                <p14:cNvContentPartPr/>
                <p14:nvPr/>
              </p14:nvContentPartPr>
              <p14:xfrm>
                <a:off x="972100" y="5389911"/>
                <a:ext cx="37800" cy="1062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6A422C8-45D1-F74E-B6A2-98D275F394C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64540" y="5382351"/>
                  <a:ext cx="52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D72149FF-E2B1-F944-926C-22FAB01F64D6}"/>
                    </a:ext>
                  </a:extLst>
                </p14:cNvPr>
                <p14:cNvContentPartPr/>
                <p14:nvPr/>
              </p14:nvContentPartPr>
              <p14:xfrm>
                <a:off x="916300" y="5358591"/>
                <a:ext cx="193320" cy="2556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D72149FF-E2B1-F944-926C-22FAB01F64D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08740" y="5351031"/>
                  <a:ext cx="208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DEBC593-D46E-0548-B156-BAFEA4178D12}"/>
                    </a:ext>
                  </a:extLst>
                </p14:cNvPr>
                <p14:cNvContentPartPr/>
                <p14:nvPr/>
              </p14:nvContentPartPr>
              <p14:xfrm>
                <a:off x="812980" y="5558031"/>
                <a:ext cx="396000" cy="3488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DEBC593-D46E-0548-B156-BAFEA4178D1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5780" y="5550471"/>
                  <a:ext cx="4111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CBF8D525-E090-474F-B695-F3CF2C86CA91}"/>
              </a:ext>
            </a:extLst>
          </p:cNvPr>
          <p:cNvGrpSpPr/>
          <p:nvPr/>
        </p:nvGrpSpPr>
        <p:grpSpPr>
          <a:xfrm>
            <a:off x="1594900" y="5339871"/>
            <a:ext cx="267840" cy="380160"/>
            <a:chOff x="1594900" y="5339871"/>
            <a:chExt cx="26784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A6D9D35-7196-9D4F-9BF2-6CE000838836}"/>
                    </a:ext>
                  </a:extLst>
                </p14:cNvPr>
                <p14:cNvContentPartPr/>
                <p14:nvPr/>
              </p14:nvContentPartPr>
              <p14:xfrm>
                <a:off x="1594900" y="5339871"/>
                <a:ext cx="205920" cy="380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A6D9D35-7196-9D4F-9BF2-6CE00083883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587340" y="5332671"/>
                  <a:ext cx="221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B355D298-5AA6-9A4E-9AFB-0529FCCD6AEA}"/>
                    </a:ext>
                  </a:extLst>
                </p14:cNvPr>
                <p14:cNvContentPartPr/>
                <p14:nvPr/>
              </p14:nvContentPartPr>
              <p14:xfrm>
                <a:off x="1712980" y="5595111"/>
                <a:ext cx="149760" cy="19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B355D298-5AA6-9A4E-9AFB-0529FCCD6AE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705420" y="558791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30113377-0A4D-8940-A7C5-A06E0EC0A487}"/>
              </a:ext>
            </a:extLst>
          </p:cNvPr>
          <p:cNvGrpSpPr/>
          <p:nvPr/>
        </p:nvGrpSpPr>
        <p:grpSpPr>
          <a:xfrm>
            <a:off x="2161180" y="5234391"/>
            <a:ext cx="1818360" cy="547920"/>
            <a:chOff x="2161180" y="5234391"/>
            <a:chExt cx="181836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CBF5CCB-D063-BA43-9356-F9CE8F50D412}"/>
                    </a:ext>
                  </a:extLst>
                </p14:cNvPr>
                <p14:cNvContentPartPr/>
                <p14:nvPr/>
              </p14:nvContentPartPr>
              <p14:xfrm>
                <a:off x="2173780" y="5358591"/>
                <a:ext cx="162360" cy="3178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CBF5CCB-D063-BA43-9356-F9CE8F50D41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166220" y="5351031"/>
                  <a:ext cx="177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4F14AA7-C662-3344-B452-B057716E41D3}"/>
                    </a:ext>
                  </a:extLst>
                </p14:cNvPr>
                <p14:cNvContentPartPr/>
                <p14:nvPr/>
              </p14:nvContentPartPr>
              <p14:xfrm>
                <a:off x="2161180" y="5588991"/>
                <a:ext cx="293040" cy="745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4F14AA7-C662-3344-B452-B057716E41D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153620" y="5581431"/>
                  <a:ext cx="308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5DF9892E-2A71-9946-926C-8486BA7B981B}"/>
                    </a:ext>
                  </a:extLst>
                </p14:cNvPr>
                <p14:cNvContentPartPr/>
                <p14:nvPr/>
              </p14:nvContentPartPr>
              <p14:xfrm>
                <a:off x="2646820" y="5234391"/>
                <a:ext cx="560520" cy="4860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5DF9892E-2A71-9946-926C-8486BA7B981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39260" y="5226831"/>
                  <a:ext cx="5756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0EBC22DE-22DB-F64C-A7D8-0826A9C3F42B}"/>
                    </a:ext>
                  </a:extLst>
                </p14:cNvPr>
                <p14:cNvContentPartPr/>
                <p14:nvPr/>
              </p14:nvContentPartPr>
              <p14:xfrm>
                <a:off x="3239020" y="5240511"/>
                <a:ext cx="453960" cy="5101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0EBC22DE-22DB-F64C-A7D8-0826A9C3F42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231460" y="5232951"/>
                  <a:ext cx="4690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7BB06AF-45A9-834A-B4F0-785712F009C5}"/>
                    </a:ext>
                  </a:extLst>
                </p14:cNvPr>
                <p14:cNvContentPartPr/>
                <p14:nvPr/>
              </p14:nvContentPartPr>
              <p14:xfrm>
                <a:off x="3892060" y="5688711"/>
                <a:ext cx="87480" cy="93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7BB06AF-45A9-834A-B4F0-785712F009C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884500" y="5681151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C07214E4-EF98-1943-98E0-9E2004F340B7}"/>
              </a:ext>
            </a:extLst>
          </p:cNvPr>
          <p:cNvGrpSpPr/>
          <p:nvPr/>
        </p:nvGrpSpPr>
        <p:grpSpPr>
          <a:xfrm>
            <a:off x="4060180" y="4331511"/>
            <a:ext cx="4433040" cy="1413360"/>
            <a:chOff x="4060180" y="4331511"/>
            <a:chExt cx="4433040" cy="14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893BB50-0B08-2245-B4F7-2583657CD49D}"/>
                    </a:ext>
                  </a:extLst>
                </p14:cNvPr>
                <p14:cNvContentPartPr/>
                <p14:nvPr/>
              </p14:nvContentPartPr>
              <p14:xfrm>
                <a:off x="4060180" y="4375071"/>
                <a:ext cx="461160" cy="5169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893BB50-0B08-2245-B4F7-2583657CD49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052620" y="4367511"/>
                  <a:ext cx="4762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056DEAB-3C64-FB46-AB6C-1B6936126B77}"/>
                    </a:ext>
                  </a:extLst>
                </p14:cNvPr>
                <p14:cNvContentPartPr/>
                <p14:nvPr/>
              </p14:nvContentPartPr>
              <p14:xfrm>
                <a:off x="4570660" y="4474791"/>
                <a:ext cx="654120" cy="4111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056DEAB-3C64-FB46-AB6C-1B6936126B7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563100" y="4467231"/>
                  <a:ext cx="669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297EA9B-8A25-FB40-B85D-F1935B56B88A}"/>
                    </a:ext>
                  </a:extLst>
                </p14:cNvPr>
                <p14:cNvContentPartPr/>
                <p14:nvPr/>
              </p14:nvContentPartPr>
              <p14:xfrm>
                <a:off x="5137660" y="4465071"/>
                <a:ext cx="466560" cy="4456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297EA9B-8A25-FB40-B85D-F1935B56B88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130100" y="4457511"/>
                  <a:ext cx="481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AFF8A3A-D685-204E-9F8C-F3691723ABF1}"/>
                    </a:ext>
                  </a:extLst>
                </p14:cNvPr>
                <p14:cNvContentPartPr/>
                <p14:nvPr/>
              </p14:nvContentPartPr>
              <p14:xfrm>
                <a:off x="5728420" y="4586751"/>
                <a:ext cx="162360" cy="2059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AFF8A3A-D685-204E-9F8C-F3691723ABF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20860" y="4579191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A6DCC26-B61F-F14E-AB0C-A9C43BA17291}"/>
                    </a:ext>
                  </a:extLst>
                </p14:cNvPr>
                <p14:cNvContentPartPr/>
                <p14:nvPr/>
              </p14:nvContentPartPr>
              <p14:xfrm>
                <a:off x="6064660" y="4331511"/>
                <a:ext cx="205920" cy="6415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A6DCC26-B61F-F14E-AB0C-A9C43BA1729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057100" y="4323951"/>
                  <a:ext cx="2210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81048F1-890C-6B43-8E8B-AE34B5662C73}"/>
                    </a:ext>
                  </a:extLst>
                </p14:cNvPr>
                <p14:cNvContentPartPr/>
                <p14:nvPr/>
              </p14:nvContentPartPr>
              <p14:xfrm>
                <a:off x="5943700" y="4505751"/>
                <a:ext cx="189720" cy="4111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81048F1-890C-6B43-8E8B-AE34B5662C7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936140" y="4498191"/>
                  <a:ext cx="204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1C0A082-2002-F54F-B9E2-AA8D7AD31C4C}"/>
                    </a:ext>
                  </a:extLst>
                </p14:cNvPr>
                <p14:cNvContentPartPr/>
                <p14:nvPr/>
              </p14:nvContentPartPr>
              <p14:xfrm>
                <a:off x="6525460" y="4891671"/>
                <a:ext cx="111600" cy="43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1C0A082-2002-F54F-B9E2-AA8D7AD31C4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17900" y="4884111"/>
                  <a:ext cx="126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18F80F8-23B4-A947-8511-5CCD4D7DE763}"/>
                    </a:ext>
                  </a:extLst>
                </p14:cNvPr>
                <p14:cNvContentPartPr/>
                <p14:nvPr/>
              </p14:nvContentPartPr>
              <p14:xfrm>
                <a:off x="6849100" y="4493511"/>
                <a:ext cx="361440" cy="3427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18F80F8-23B4-A947-8511-5CCD4D7DE76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841540" y="4485951"/>
                  <a:ext cx="376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86923C4-6A35-8140-B3D1-D9DB13431EC6}"/>
                    </a:ext>
                  </a:extLst>
                </p14:cNvPr>
                <p14:cNvContentPartPr/>
                <p14:nvPr/>
              </p14:nvContentPartPr>
              <p14:xfrm>
                <a:off x="7490260" y="4406391"/>
                <a:ext cx="106200" cy="62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86923C4-6A35-8140-B3D1-D9DB13431EC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482700" y="439883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722907F6-83A2-FB48-A93C-87E63AE25D05}"/>
                    </a:ext>
                  </a:extLst>
                </p14:cNvPr>
                <p14:cNvContentPartPr/>
                <p14:nvPr/>
              </p14:nvContentPartPr>
              <p14:xfrm>
                <a:off x="7385140" y="4549311"/>
                <a:ext cx="622080" cy="2865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722907F6-83A2-FB48-A93C-87E63AE25D0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377580" y="4541751"/>
                  <a:ext cx="637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69718B0A-2834-A744-9BBD-545F593AE7D0}"/>
                    </a:ext>
                  </a:extLst>
                </p14:cNvPr>
                <p14:cNvContentPartPr/>
                <p14:nvPr/>
              </p14:nvContentPartPr>
              <p14:xfrm>
                <a:off x="8165980" y="4829391"/>
                <a:ext cx="46800" cy="439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69718B0A-2834-A744-9BBD-545F593AE7D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158780" y="4822191"/>
                  <a:ext cx="61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1D9815C-8CC5-4841-9EF6-037014750590}"/>
                    </a:ext>
                  </a:extLst>
                </p14:cNvPr>
                <p14:cNvContentPartPr/>
                <p14:nvPr/>
              </p14:nvContentPartPr>
              <p14:xfrm>
                <a:off x="8119180" y="4848831"/>
                <a:ext cx="124920" cy="86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1D9815C-8CC5-4841-9EF6-03701475059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111620" y="4841271"/>
                  <a:ext cx="140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DD6D7D9-220D-834E-98D6-822EE2306DE1}"/>
                    </a:ext>
                  </a:extLst>
                </p14:cNvPr>
                <p14:cNvContentPartPr/>
                <p14:nvPr/>
              </p14:nvContentPartPr>
              <p14:xfrm>
                <a:off x="4664620" y="5196951"/>
                <a:ext cx="292320" cy="4672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DD6D7D9-220D-834E-98D6-822EE2306DE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57060" y="5189391"/>
                  <a:ext cx="307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A3722C6-BC09-DF42-86D1-602BA6EC6C57}"/>
                    </a:ext>
                  </a:extLst>
                </p14:cNvPr>
                <p14:cNvContentPartPr/>
                <p14:nvPr/>
              </p14:nvContentPartPr>
              <p14:xfrm>
                <a:off x="5062420" y="5203071"/>
                <a:ext cx="230760" cy="5418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A3722C6-BC09-DF42-86D1-602BA6EC6C5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054860" y="5195511"/>
                  <a:ext cx="2458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9774ADC-7D87-9B41-A11B-CCFDDF971DA9}"/>
                    </a:ext>
                  </a:extLst>
                </p14:cNvPr>
                <p14:cNvContentPartPr/>
                <p14:nvPr/>
              </p14:nvContentPartPr>
              <p14:xfrm>
                <a:off x="5467060" y="5252751"/>
                <a:ext cx="12240" cy="50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9774ADC-7D87-9B41-A11B-CCFDDF971DA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59500" y="5245191"/>
                  <a:ext cx="27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D7DBAA3-8AC4-0245-BEDD-EE62DA5F87C3}"/>
                    </a:ext>
                  </a:extLst>
                </p14:cNvPr>
                <p14:cNvContentPartPr/>
                <p14:nvPr/>
              </p14:nvContentPartPr>
              <p14:xfrm>
                <a:off x="5712580" y="5128551"/>
                <a:ext cx="321480" cy="5234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D7DBAA3-8AC4-0245-BEDD-EE62DA5F87C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05020" y="5120991"/>
                  <a:ext cx="3362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406B45B-AFF6-5C41-84A8-DA9252B784BF}"/>
                    </a:ext>
                  </a:extLst>
                </p14:cNvPr>
                <p14:cNvContentPartPr/>
                <p14:nvPr/>
              </p14:nvContentPartPr>
              <p14:xfrm>
                <a:off x="5977540" y="5384151"/>
                <a:ext cx="87480" cy="2548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406B45B-AFF6-5C41-84A8-DA9252B784B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969980" y="5376951"/>
                  <a:ext cx="102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CE8288E-026E-7F4B-B632-F1EFA9D908F7}"/>
                    </a:ext>
                  </a:extLst>
                </p14:cNvPr>
                <p14:cNvContentPartPr/>
                <p14:nvPr/>
              </p14:nvContentPartPr>
              <p14:xfrm>
                <a:off x="5960260" y="5501871"/>
                <a:ext cx="154440" cy="81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CE8288E-026E-7F4B-B632-F1EFA9D908F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952700" y="5494311"/>
                  <a:ext cx="16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286AE9D-2835-CC4F-9630-E769B4FF27CF}"/>
                    </a:ext>
                  </a:extLst>
                </p14:cNvPr>
                <p14:cNvContentPartPr/>
                <p14:nvPr/>
              </p14:nvContentPartPr>
              <p14:xfrm>
                <a:off x="6413500" y="5165631"/>
                <a:ext cx="143640" cy="936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286AE9D-2835-CC4F-9630-E769B4FF27C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405940" y="5158071"/>
                  <a:ext cx="15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96AA776-ACAC-EC44-8B31-B7565581ED7B}"/>
                    </a:ext>
                  </a:extLst>
                </p14:cNvPr>
                <p14:cNvContentPartPr/>
                <p14:nvPr/>
              </p14:nvContentPartPr>
              <p14:xfrm>
                <a:off x="6270940" y="5420871"/>
                <a:ext cx="55800" cy="1497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96AA776-ACAC-EC44-8B31-B7565581ED7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63380" y="5413311"/>
                  <a:ext cx="70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FAA1562-0D3C-A54F-A7C5-FDAE53DA7CA0}"/>
                    </a:ext>
                  </a:extLst>
                </p14:cNvPr>
                <p14:cNvContentPartPr/>
                <p14:nvPr/>
              </p14:nvContentPartPr>
              <p14:xfrm>
                <a:off x="6382180" y="5377311"/>
                <a:ext cx="405000" cy="218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FAA1562-0D3C-A54F-A7C5-FDAE53DA7CA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74620" y="5369751"/>
                  <a:ext cx="420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AB75C97-B54D-2747-897C-E139A76EFD22}"/>
                    </a:ext>
                  </a:extLst>
                </p14:cNvPr>
                <p14:cNvContentPartPr/>
                <p14:nvPr/>
              </p14:nvContentPartPr>
              <p14:xfrm>
                <a:off x="6441580" y="5327631"/>
                <a:ext cx="227160" cy="2181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AB75C97-B54D-2747-897C-E139A76EFD2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34020" y="5320071"/>
                  <a:ext cx="24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D5C965B-8646-7D4A-BB35-6AE06AFEE147}"/>
                    </a:ext>
                  </a:extLst>
                </p14:cNvPr>
                <p14:cNvContentPartPr/>
                <p14:nvPr/>
              </p14:nvContentPartPr>
              <p14:xfrm>
                <a:off x="7008220" y="5134671"/>
                <a:ext cx="214920" cy="193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D5C965B-8646-7D4A-BB35-6AE06AFEE14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000660" y="5127111"/>
                  <a:ext cx="23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763F3AC-FDB5-7A45-A6A3-2AD3DA5F8B60}"/>
                    </a:ext>
                  </a:extLst>
                </p14:cNvPr>
                <p14:cNvContentPartPr/>
                <p14:nvPr/>
              </p14:nvContentPartPr>
              <p14:xfrm>
                <a:off x="7129180" y="5383791"/>
                <a:ext cx="37800" cy="2430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763F3AC-FDB5-7A45-A6A3-2AD3DA5F8B6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21620" y="537623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06AC104-247A-F44A-894D-B97BE2E44E6E}"/>
                    </a:ext>
                  </a:extLst>
                </p14:cNvPr>
                <p14:cNvContentPartPr/>
                <p14:nvPr/>
              </p14:nvContentPartPr>
              <p14:xfrm>
                <a:off x="7450300" y="5109831"/>
                <a:ext cx="576000" cy="4611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06AC104-247A-F44A-894D-B97BE2E44E6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442740" y="5102271"/>
                  <a:ext cx="591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4CC5C85-06D5-1946-A32F-BEB1BD42541C}"/>
                    </a:ext>
                  </a:extLst>
                </p14:cNvPr>
                <p14:cNvContentPartPr/>
                <p14:nvPr/>
              </p14:nvContentPartPr>
              <p14:xfrm>
                <a:off x="8032780" y="5066271"/>
                <a:ext cx="460440" cy="4860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4CC5C85-06D5-1946-A32F-BEB1BD42541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25220" y="5058711"/>
                  <a:ext cx="47556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3413F3F2-94B7-3348-A0DF-C83DBE3D6266}"/>
                  </a:ext>
                </a:extLst>
              </p14:cNvPr>
              <p14:cNvContentPartPr/>
              <p14:nvPr/>
            </p14:nvContentPartPr>
            <p14:xfrm>
              <a:off x="8772940" y="5146911"/>
              <a:ext cx="486000" cy="4734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3413F3F2-94B7-3348-A0DF-C83DBE3D6266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765380" y="5139351"/>
                <a:ext cx="50112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FE7857DE-2702-7B42-9AFE-D7DC35CB033A}"/>
              </a:ext>
            </a:extLst>
          </p:cNvPr>
          <p:cNvGrpSpPr/>
          <p:nvPr/>
        </p:nvGrpSpPr>
        <p:grpSpPr>
          <a:xfrm>
            <a:off x="9513460" y="5022711"/>
            <a:ext cx="648000" cy="647640"/>
            <a:chOff x="9513460" y="5022711"/>
            <a:chExt cx="64800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66629CD5-C1B7-3E45-AC00-F82BF4B9F7A6}"/>
                    </a:ext>
                  </a:extLst>
                </p14:cNvPr>
                <p14:cNvContentPartPr/>
                <p14:nvPr/>
              </p14:nvContentPartPr>
              <p14:xfrm>
                <a:off x="9513460" y="5579991"/>
                <a:ext cx="72360" cy="903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66629CD5-C1B7-3E45-AC00-F82BF4B9F7A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505900" y="5572431"/>
                  <a:ext cx="87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EAB8127-EABD-054E-8CF9-71F2D2C3F26E}"/>
                    </a:ext>
                  </a:extLst>
                </p14:cNvPr>
                <p14:cNvContentPartPr/>
                <p14:nvPr/>
              </p14:nvContentPartPr>
              <p14:xfrm>
                <a:off x="9806140" y="5159511"/>
                <a:ext cx="37800" cy="752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EAB8127-EABD-054E-8CF9-71F2D2C3F26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98580" y="515195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73C27D0-3C7E-2145-80D3-79214839E92B}"/>
                    </a:ext>
                  </a:extLst>
                </p14:cNvPr>
                <p14:cNvContentPartPr/>
                <p14:nvPr/>
              </p14:nvContentPartPr>
              <p14:xfrm>
                <a:off x="9737740" y="5383791"/>
                <a:ext cx="93600" cy="1368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73C27D0-3C7E-2145-80D3-79214839E92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730180" y="5376231"/>
                  <a:ext cx="108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6E1EB3F-45AB-0E42-B9F8-12319A5A1C69}"/>
                    </a:ext>
                  </a:extLst>
                </p14:cNvPr>
                <p14:cNvContentPartPr/>
                <p14:nvPr/>
              </p14:nvContentPartPr>
              <p14:xfrm>
                <a:off x="10061380" y="5022711"/>
                <a:ext cx="87480" cy="2307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6E1EB3F-45AB-0E42-B9F8-12319A5A1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53820" y="501515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2EE5D861-F953-8541-89F2-0FFC8C9CF9C0}"/>
                    </a:ext>
                  </a:extLst>
                </p14:cNvPr>
                <p14:cNvContentPartPr/>
                <p14:nvPr/>
              </p14:nvContentPartPr>
              <p14:xfrm>
                <a:off x="9999100" y="5365071"/>
                <a:ext cx="162360" cy="1663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2EE5D861-F953-8541-89F2-0FFC8C9CF9C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91540" y="5357511"/>
                  <a:ext cx="177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D2C4F21C-110F-8844-A583-6029E6CF2879}"/>
              </a:ext>
            </a:extLst>
          </p:cNvPr>
          <p:cNvGrpSpPr/>
          <p:nvPr/>
        </p:nvGrpSpPr>
        <p:grpSpPr>
          <a:xfrm>
            <a:off x="10385020" y="5109831"/>
            <a:ext cx="1606680" cy="542160"/>
            <a:chOff x="10385020" y="5109831"/>
            <a:chExt cx="160668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B8C5CADF-29C7-3A4F-93E2-E3CC58F969D5}"/>
                    </a:ext>
                  </a:extLst>
                </p14:cNvPr>
                <p14:cNvContentPartPr/>
                <p14:nvPr/>
              </p14:nvContentPartPr>
              <p14:xfrm>
                <a:off x="10472500" y="5134671"/>
                <a:ext cx="19080" cy="31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B8C5CADF-29C7-3A4F-93E2-E3CC58F969D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464940" y="512711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6FD9D27-688A-5545-8EEA-BA182DB8DAB6}"/>
                    </a:ext>
                  </a:extLst>
                </p14:cNvPr>
                <p14:cNvContentPartPr/>
                <p14:nvPr/>
              </p14:nvContentPartPr>
              <p14:xfrm>
                <a:off x="10385020" y="5115951"/>
                <a:ext cx="274320" cy="3607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6FD9D27-688A-5545-8EEA-BA182DB8DAB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77820" y="5108391"/>
                  <a:ext cx="289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6F72820-240C-4B4C-B175-A6222D963FCC}"/>
                    </a:ext>
                  </a:extLst>
                </p14:cNvPr>
                <p14:cNvContentPartPr/>
                <p14:nvPr/>
              </p14:nvContentPartPr>
              <p14:xfrm>
                <a:off x="10858420" y="5109831"/>
                <a:ext cx="230760" cy="4050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6F72820-240C-4B4C-B175-A6222D963FC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50860" y="5102271"/>
                  <a:ext cx="245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C03EB99-6D0E-1048-953D-5A55372952EA}"/>
                    </a:ext>
                  </a:extLst>
                </p14:cNvPr>
                <p14:cNvContentPartPr/>
                <p14:nvPr/>
              </p14:nvContentPartPr>
              <p14:xfrm>
                <a:off x="10951660" y="5371191"/>
                <a:ext cx="168480" cy="378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C03EB99-6D0E-1048-953D-5A55372952E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944100" y="536363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BE4CEDC-2005-544B-B3D4-C5FA83A9CE35}"/>
                    </a:ext>
                  </a:extLst>
                </p14:cNvPr>
                <p14:cNvContentPartPr/>
                <p14:nvPr/>
              </p14:nvContentPartPr>
              <p14:xfrm>
                <a:off x="11200780" y="5445351"/>
                <a:ext cx="31320" cy="1130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BE4CEDC-2005-544B-B3D4-C5FA83A9CE3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193220" y="5437791"/>
                  <a:ext cx="46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899CD2A-F6CC-A84F-B331-9917BDAB5D6F}"/>
                    </a:ext>
                  </a:extLst>
                </p14:cNvPr>
                <p14:cNvContentPartPr/>
                <p14:nvPr/>
              </p14:nvContentPartPr>
              <p14:xfrm>
                <a:off x="11368900" y="5533191"/>
                <a:ext cx="12960" cy="64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899CD2A-F6CC-A84F-B331-9917BDAB5D6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361340" y="552563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EA5A049-080A-3A4B-976B-D99827E40590}"/>
                    </a:ext>
                  </a:extLst>
                </p14:cNvPr>
                <p14:cNvContentPartPr/>
                <p14:nvPr/>
              </p14:nvContentPartPr>
              <p14:xfrm>
                <a:off x="11543140" y="5190471"/>
                <a:ext cx="268200" cy="3801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EA5A049-080A-3A4B-976B-D99827E4059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535580" y="5183271"/>
                  <a:ext cx="282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8027F3C1-55FB-E646-9237-1E771A7DD724}"/>
                    </a:ext>
                  </a:extLst>
                </p14:cNvPr>
                <p14:cNvContentPartPr/>
                <p14:nvPr/>
              </p14:nvContentPartPr>
              <p14:xfrm>
                <a:off x="11655100" y="5389911"/>
                <a:ext cx="162360" cy="313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8027F3C1-55FB-E646-9237-1E771A7DD72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645020" y="5379831"/>
                  <a:ext cx="182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D1FD6C8F-D8A5-FF45-93EF-B3E104996FC7}"/>
                    </a:ext>
                  </a:extLst>
                </p14:cNvPr>
                <p14:cNvContentPartPr/>
                <p14:nvPr/>
              </p14:nvContentPartPr>
              <p14:xfrm>
                <a:off x="11829340" y="5489631"/>
                <a:ext cx="162360" cy="162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D1FD6C8F-D8A5-FF45-93EF-B3E104996FC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822140" y="5482071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06646891-8E2F-FF47-9A04-73C2C0E10D3F}"/>
              </a:ext>
            </a:extLst>
          </p:cNvPr>
          <p:cNvGrpSpPr/>
          <p:nvPr/>
        </p:nvGrpSpPr>
        <p:grpSpPr>
          <a:xfrm>
            <a:off x="959860" y="6292431"/>
            <a:ext cx="317880" cy="436320"/>
            <a:chOff x="959860" y="6292431"/>
            <a:chExt cx="3178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B5B14B8-04FF-4546-949A-0A4CCC70C74C}"/>
                    </a:ext>
                  </a:extLst>
                </p14:cNvPr>
                <p14:cNvContentPartPr/>
                <p14:nvPr/>
              </p14:nvContentPartPr>
              <p14:xfrm>
                <a:off x="959860" y="6292431"/>
                <a:ext cx="168480" cy="436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B5B14B8-04FF-4546-949A-0A4CCC70C74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52300" y="6284871"/>
                  <a:ext cx="1836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DA1FC0E-041A-5B46-ABF1-9FE2834F18CB}"/>
                    </a:ext>
                  </a:extLst>
                </p14:cNvPr>
                <p14:cNvContentPartPr/>
                <p14:nvPr/>
              </p14:nvContentPartPr>
              <p14:xfrm>
                <a:off x="1015660" y="6560271"/>
                <a:ext cx="81360" cy="874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DA1FC0E-041A-5B46-ABF1-9FE2834F18C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8460" y="655271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42E939F-B05D-1442-91BA-379BFDB2E576}"/>
                    </a:ext>
                  </a:extLst>
                </p14:cNvPr>
                <p14:cNvContentPartPr/>
                <p14:nvPr/>
              </p14:nvContentPartPr>
              <p14:xfrm>
                <a:off x="1252540" y="6578991"/>
                <a:ext cx="25200" cy="565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42E939F-B05D-1442-91BA-379BFDB2E57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244980" y="657143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93B2E21E-799F-FE4A-B70F-8794153EEE6C}"/>
              </a:ext>
            </a:extLst>
          </p:cNvPr>
          <p:cNvGrpSpPr/>
          <p:nvPr/>
        </p:nvGrpSpPr>
        <p:grpSpPr>
          <a:xfrm>
            <a:off x="1520020" y="6162471"/>
            <a:ext cx="573480" cy="478800"/>
            <a:chOff x="1520020" y="6162471"/>
            <a:chExt cx="57348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72D69166-E2C6-3A41-AF17-A8DB73D3EEEC}"/>
                    </a:ext>
                  </a:extLst>
                </p14:cNvPr>
                <p14:cNvContentPartPr/>
                <p14:nvPr/>
              </p14:nvContentPartPr>
              <p14:xfrm>
                <a:off x="1570060" y="6280911"/>
                <a:ext cx="131040" cy="3358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72D69166-E2C6-3A41-AF17-A8DB73D3EEE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562500" y="6273351"/>
                  <a:ext cx="146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CDC0F0C-D8C8-AC4E-BEB2-5F4C6C2CC596}"/>
                    </a:ext>
                  </a:extLst>
                </p14:cNvPr>
                <p14:cNvContentPartPr/>
                <p14:nvPr/>
              </p14:nvContentPartPr>
              <p14:xfrm>
                <a:off x="1520020" y="6162471"/>
                <a:ext cx="454680" cy="4665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CDC0F0C-D8C8-AC4E-BEB2-5F4C6C2CC59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512460" y="6154911"/>
                  <a:ext cx="4698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CF51E1F2-8D52-DA44-BBAF-6DDCA2010D18}"/>
                    </a:ext>
                  </a:extLst>
                </p14:cNvPr>
                <p14:cNvContentPartPr/>
                <p14:nvPr/>
              </p14:nvContentPartPr>
              <p14:xfrm>
                <a:off x="1905940" y="6361191"/>
                <a:ext cx="124920" cy="49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CF51E1F2-8D52-DA44-BBAF-6DDCA2010D1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898380" y="6353631"/>
                  <a:ext cx="140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36F5D8F3-42BD-3243-96F4-2988BAB5E48F}"/>
                    </a:ext>
                  </a:extLst>
                </p14:cNvPr>
                <p14:cNvContentPartPr/>
                <p14:nvPr/>
              </p14:nvContentPartPr>
              <p14:xfrm>
                <a:off x="1974700" y="6423111"/>
                <a:ext cx="118800" cy="2181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36F5D8F3-42BD-3243-96F4-2988BAB5E48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967140" y="6415911"/>
                  <a:ext cx="133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112C8FB-C7FB-5140-A26C-483D80828DE0}"/>
                    </a:ext>
                  </a:extLst>
                </p14:cNvPr>
                <p14:cNvContentPartPr/>
                <p14:nvPr/>
              </p14:nvContentPartPr>
              <p14:xfrm>
                <a:off x="1899820" y="6423111"/>
                <a:ext cx="168480" cy="143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112C8FB-C7FB-5140-A26C-483D80828DE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892260" y="641591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A4724B47-61C1-7C49-BB40-9B804FC8D14B}"/>
              </a:ext>
            </a:extLst>
          </p:cNvPr>
          <p:cNvGrpSpPr/>
          <p:nvPr/>
        </p:nvGrpSpPr>
        <p:grpSpPr>
          <a:xfrm>
            <a:off x="2435140" y="6055911"/>
            <a:ext cx="567000" cy="601560"/>
            <a:chOff x="2435140" y="6055911"/>
            <a:chExt cx="56700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F9705D0-5A03-E345-B00E-95290C21C057}"/>
                    </a:ext>
                  </a:extLst>
                </p14:cNvPr>
                <p14:cNvContentPartPr/>
                <p14:nvPr/>
              </p14:nvContentPartPr>
              <p14:xfrm>
                <a:off x="2516140" y="6130791"/>
                <a:ext cx="68040" cy="68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F9705D0-5A03-E345-B00E-95290C21C05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508580" y="6123231"/>
                  <a:ext cx="8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7A233BC-BFC4-D44E-9448-E003B0AED36B}"/>
                    </a:ext>
                  </a:extLst>
                </p14:cNvPr>
                <p14:cNvContentPartPr/>
                <p14:nvPr/>
              </p14:nvContentPartPr>
              <p14:xfrm>
                <a:off x="2435140" y="6242751"/>
                <a:ext cx="212040" cy="4147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7A233BC-BFC4-D44E-9448-E003B0AED36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427580" y="6235191"/>
                  <a:ext cx="227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2E134286-D5C7-1E4C-B543-136C72F44214}"/>
                    </a:ext>
                  </a:extLst>
                </p14:cNvPr>
                <p14:cNvContentPartPr/>
                <p14:nvPr/>
              </p14:nvContentPartPr>
              <p14:xfrm>
                <a:off x="2783980" y="6055911"/>
                <a:ext cx="218160" cy="5544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2E134286-D5C7-1E4C-B543-136C72F4421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776420" y="6048351"/>
                  <a:ext cx="23328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7B8B47CC-7C93-EE4A-B54A-1AAD4B3C2F27}"/>
              </a:ext>
            </a:extLst>
          </p:cNvPr>
          <p:cNvGrpSpPr/>
          <p:nvPr/>
        </p:nvGrpSpPr>
        <p:grpSpPr>
          <a:xfrm>
            <a:off x="3463300" y="6199191"/>
            <a:ext cx="1755000" cy="641520"/>
            <a:chOff x="3463300" y="6199191"/>
            <a:chExt cx="17550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AB022619-145B-4249-9F09-859FC2BA9DDE}"/>
                    </a:ext>
                  </a:extLst>
                </p14:cNvPr>
                <p14:cNvContentPartPr/>
                <p14:nvPr/>
              </p14:nvContentPartPr>
              <p14:xfrm>
                <a:off x="3463300" y="6268311"/>
                <a:ext cx="49320" cy="3733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AB022619-145B-4249-9F09-859FC2BA9DD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455740" y="6260751"/>
                  <a:ext cx="64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87F1A65-4B2D-744A-9CE3-FE9BC444CD91}"/>
                    </a:ext>
                  </a:extLst>
                </p14:cNvPr>
                <p14:cNvContentPartPr/>
                <p14:nvPr/>
              </p14:nvContentPartPr>
              <p14:xfrm>
                <a:off x="3723940" y="6199191"/>
                <a:ext cx="249480" cy="4298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87F1A65-4B2D-744A-9CE3-FE9BC444CD9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716380" y="6191631"/>
                  <a:ext cx="264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5F4F842-266E-E443-BBE7-218967BE7E09}"/>
                    </a:ext>
                  </a:extLst>
                </p14:cNvPr>
                <p14:cNvContentPartPr/>
                <p14:nvPr/>
              </p14:nvContentPartPr>
              <p14:xfrm>
                <a:off x="4053700" y="6311151"/>
                <a:ext cx="162360" cy="274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5F4F842-266E-E443-BBE7-218967BE7E0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46500" y="6303591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5D2AF62-473D-274C-AF74-CC238536175A}"/>
                    </a:ext>
                  </a:extLst>
                </p14:cNvPr>
                <p14:cNvContentPartPr/>
                <p14:nvPr/>
              </p14:nvContentPartPr>
              <p14:xfrm>
                <a:off x="4340260" y="6267591"/>
                <a:ext cx="187200" cy="3304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5D2AF62-473D-274C-AF74-CC238536175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332700" y="6260031"/>
                  <a:ext cx="202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A2C90B63-822D-A54D-9878-3C83542904ED}"/>
                    </a:ext>
                  </a:extLst>
                </p14:cNvPr>
                <p14:cNvContentPartPr/>
                <p14:nvPr/>
              </p14:nvContentPartPr>
              <p14:xfrm>
                <a:off x="4427380" y="6473151"/>
                <a:ext cx="174600" cy="6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A2C90B63-822D-A54D-9878-3C83542904ED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419820" y="6465591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E38E9FB-BC33-AA44-BE97-D3B69980FE0F}"/>
                    </a:ext>
                  </a:extLst>
                </p14:cNvPr>
                <p14:cNvContentPartPr/>
                <p14:nvPr/>
              </p14:nvContentPartPr>
              <p14:xfrm>
                <a:off x="4707460" y="6497991"/>
                <a:ext cx="25200" cy="752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E38E9FB-BC33-AA44-BE97-D3B69980FE0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99900" y="649043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E2394AD-2D8F-DC44-A8E1-5BB4076E049E}"/>
                    </a:ext>
                  </a:extLst>
                </p14:cNvPr>
                <p14:cNvContentPartPr/>
                <p14:nvPr/>
              </p14:nvContentPartPr>
              <p14:xfrm>
                <a:off x="4888180" y="6367311"/>
                <a:ext cx="106200" cy="274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E2394AD-2D8F-DC44-A8E1-5BB4076E049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880620" y="6359751"/>
                  <a:ext cx="121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5FD2120-19F5-BA43-898E-3CC90CEEB5D2}"/>
                    </a:ext>
                  </a:extLst>
                </p14:cNvPr>
                <p14:cNvContentPartPr/>
                <p14:nvPr/>
              </p14:nvContentPartPr>
              <p14:xfrm>
                <a:off x="5124700" y="6217911"/>
                <a:ext cx="93600" cy="622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5FD2120-19F5-BA43-898E-3CC90CEEB5D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117140" y="6210351"/>
                  <a:ext cx="10872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D81971B4-CAB2-CB45-BA89-6918C05EBC63}"/>
                  </a:ext>
                </a:extLst>
              </p14:cNvPr>
              <p14:cNvContentPartPr/>
              <p14:nvPr/>
            </p14:nvContentPartPr>
            <p14:xfrm>
              <a:off x="5585500" y="6386031"/>
              <a:ext cx="205920" cy="16236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D81971B4-CAB2-CB45-BA89-6918C05EBC63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577940" y="6378471"/>
                <a:ext cx="221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64" name="墨迹 263">
                <a:extLst>
                  <a:ext uri="{FF2B5EF4-FFF2-40B4-BE49-F238E27FC236}">
                    <a16:creationId xmlns:a16="http://schemas.microsoft.com/office/drawing/2014/main" id="{B7E6085A-A56C-FD44-AB40-893CC62FB504}"/>
                  </a:ext>
                </a:extLst>
              </p14:cNvPr>
              <p14:cNvContentPartPr/>
              <p14:nvPr/>
            </p14:nvContentPartPr>
            <p14:xfrm>
              <a:off x="5597740" y="6659991"/>
              <a:ext cx="236880" cy="12960"/>
            </p14:xfrm>
          </p:contentPart>
        </mc:Choice>
        <mc:Fallback>
          <p:pic>
            <p:nvPicPr>
              <p:cNvPr id="264" name="墨迹 263">
                <a:extLst>
                  <a:ext uri="{FF2B5EF4-FFF2-40B4-BE49-F238E27FC236}">
                    <a16:creationId xmlns:a16="http://schemas.microsoft.com/office/drawing/2014/main" id="{B7E6085A-A56C-FD44-AB40-893CC62FB504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590180" y="6652431"/>
                <a:ext cx="2520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E1ACE3FC-3416-8643-8EDE-28EF02EEDE32}"/>
              </a:ext>
            </a:extLst>
          </p:cNvPr>
          <p:cNvGrpSpPr/>
          <p:nvPr/>
        </p:nvGrpSpPr>
        <p:grpSpPr>
          <a:xfrm>
            <a:off x="6052420" y="6180831"/>
            <a:ext cx="1811880" cy="635400"/>
            <a:chOff x="6052420" y="6180831"/>
            <a:chExt cx="1811880" cy="635400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7B9F010-BDC1-4043-9108-2095283BD8B5}"/>
                </a:ext>
              </a:extLst>
            </p:cNvPr>
            <p:cNvGrpSpPr/>
            <p:nvPr/>
          </p:nvGrpSpPr>
          <p:grpSpPr>
            <a:xfrm>
              <a:off x="6052420" y="6180831"/>
              <a:ext cx="1811880" cy="635400"/>
              <a:chOff x="6052420" y="6180831"/>
              <a:chExt cx="1811880" cy="635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7">
                <p14:nvContentPartPr>
                  <p14:cNvPr id="265" name="墨迹 264">
                    <a:extLst>
                      <a:ext uri="{FF2B5EF4-FFF2-40B4-BE49-F238E27FC236}">
                        <a16:creationId xmlns:a16="http://schemas.microsoft.com/office/drawing/2014/main" id="{E754DAF1-FFC2-D245-9632-4E724FF6DB5D}"/>
                      </a:ext>
                    </a:extLst>
                  </p14:cNvPr>
                  <p14:cNvContentPartPr/>
                  <p14:nvPr/>
                </p14:nvContentPartPr>
                <p14:xfrm>
                  <a:off x="6052420" y="6336351"/>
                  <a:ext cx="68760" cy="355320"/>
                </p14:xfrm>
              </p:contentPart>
            </mc:Choice>
            <mc:Fallback>
              <p:pic>
                <p:nvPicPr>
                  <p:cNvPr id="265" name="墨迹 264">
                    <a:extLst>
                      <a:ext uri="{FF2B5EF4-FFF2-40B4-BE49-F238E27FC236}">
                        <a16:creationId xmlns:a16="http://schemas.microsoft.com/office/drawing/2014/main" id="{E754DAF1-FFC2-D245-9632-4E724FF6DB5D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6044860" y="6328791"/>
                    <a:ext cx="8388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9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634F1F60-8527-D647-9A65-76A914F531F0}"/>
                      </a:ext>
                    </a:extLst>
                  </p14:cNvPr>
                  <p14:cNvContentPartPr/>
                  <p14:nvPr/>
                </p14:nvContentPartPr>
                <p14:xfrm>
                  <a:off x="6332500" y="6267951"/>
                  <a:ext cx="271440" cy="317880"/>
                </p14:xfrm>
              </p:contentPart>
            </mc:Choice>
            <mc:Fallback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634F1F60-8527-D647-9A65-76A914F531F0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6324940" y="6260391"/>
                    <a:ext cx="286560" cy="33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1">
                <p14:nvContentPartPr>
                  <p14:cNvPr id="267" name="墨迹 266">
                    <a:extLst>
                      <a:ext uri="{FF2B5EF4-FFF2-40B4-BE49-F238E27FC236}">
                        <a16:creationId xmlns:a16="http://schemas.microsoft.com/office/drawing/2014/main" id="{B251A285-5FA2-7044-8159-39A58C27E339}"/>
                      </a:ext>
                    </a:extLst>
                  </p14:cNvPr>
                  <p14:cNvContentPartPr/>
                  <p14:nvPr/>
                </p14:nvContentPartPr>
                <p14:xfrm>
                  <a:off x="6705820" y="6280191"/>
                  <a:ext cx="118800" cy="249480"/>
                </p14:xfrm>
              </p:contentPart>
            </mc:Choice>
            <mc:Fallback>
              <p:pic>
                <p:nvPicPr>
                  <p:cNvPr id="267" name="墨迹 266">
                    <a:extLst>
                      <a:ext uri="{FF2B5EF4-FFF2-40B4-BE49-F238E27FC236}">
                        <a16:creationId xmlns:a16="http://schemas.microsoft.com/office/drawing/2014/main" id="{B251A285-5FA2-7044-8159-39A58C27E339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6698260" y="6272631"/>
                    <a:ext cx="13356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3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BCF9B9DF-A6C6-C540-AD6A-0F3E0546C36B}"/>
                      </a:ext>
                    </a:extLst>
                  </p14:cNvPr>
                  <p14:cNvContentPartPr/>
                  <p14:nvPr/>
                </p14:nvContentPartPr>
                <p14:xfrm>
                  <a:off x="6967540" y="6200271"/>
                  <a:ext cx="199440" cy="360720"/>
                </p14:xfrm>
              </p:contentPart>
            </mc:Choice>
            <mc:Fallback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BCF9B9DF-A6C6-C540-AD6A-0F3E0546C36B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6959980" y="6192711"/>
                    <a:ext cx="21456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5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B7EF041A-DD35-FF40-9956-05CC225D3CFC}"/>
                      </a:ext>
                    </a:extLst>
                  </p14:cNvPr>
                  <p14:cNvContentPartPr/>
                  <p14:nvPr/>
                </p14:nvContentPartPr>
                <p14:xfrm>
                  <a:off x="7054660" y="6436071"/>
                  <a:ext cx="124920" cy="31320"/>
                </p14:xfrm>
              </p:contentPart>
            </mc:Choice>
            <mc:Fallback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B7EF041A-DD35-FF40-9956-05CC225D3CFC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7047100" y="6428511"/>
                    <a:ext cx="14004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7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2FEAE87B-C2B2-F94D-8771-D6D591A48BED}"/>
                      </a:ext>
                    </a:extLst>
                  </p14:cNvPr>
                  <p14:cNvContentPartPr/>
                  <p14:nvPr/>
                </p14:nvContentPartPr>
                <p14:xfrm>
                  <a:off x="7278580" y="6485751"/>
                  <a:ext cx="143640" cy="124920"/>
                </p14:xfrm>
              </p:contentPart>
            </mc:Choice>
            <mc:Fallback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2FEAE87B-C2B2-F94D-8771-D6D591A48BED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7271020" y="6478191"/>
                    <a:ext cx="15876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9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5E0D43D0-0BBE-F74A-8371-E5D9915961AB}"/>
                      </a:ext>
                    </a:extLst>
                  </p14:cNvPr>
                  <p14:cNvContentPartPr/>
                  <p14:nvPr/>
                </p14:nvContentPartPr>
                <p14:xfrm>
                  <a:off x="7508980" y="6379911"/>
                  <a:ext cx="124920" cy="261720"/>
                </p14:xfrm>
              </p:contentPart>
            </mc:Choice>
            <mc:Fallback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5E0D43D0-0BBE-F74A-8371-E5D9915961AB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7501420" y="6372351"/>
                    <a:ext cx="14004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1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6B7F4A54-4984-D542-8FB6-D9DF70DCF2AF}"/>
                      </a:ext>
                    </a:extLst>
                  </p14:cNvPr>
                  <p14:cNvContentPartPr/>
                  <p14:nvPr/>
                </p14:nvContentPartPr>
                <p14:xfrm>
                  <a:off x="7739380" y="6180831"/>
                  <a:ext cx="124920" cy="635400"/>
                </p14:xfrm>
              </p:contentPart>
            </mc:Choice>
            <mc:Fallback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6B7F4A54-4984-D542-8FB6-D9DF70DCF2AF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7731820" y="6173271"/>
                    <a:ext cx="140040" cy="650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0179F19D-7381-F941-A6AB-36C60CA73A0B}"/>
                  </a:ext>
                </a:extLst>
              </p14:cNvPr>
              <p14:cNvContentPartPr/>
              <p14:nvPr/>
            </p14:nvContentPartPr>
            <p14:xfrm>
              <a:off x="8268580" y="6675471"/>
              <a:ext cx="62640" cy="6624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0179F19D-7381-F941-A6AB-36C60CA73A0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261020" y="6667911"/>
                <a:ext cx="7776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67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9F5BA92-D6DB-F54D-937B-505D5187DB94}"/>
                  </a:ext>
                </a:extLst>
              </p14:cNvPr>
              <p14:cNvContentPartPr/>
              <p14:nvPr/>
            </p14:nvContentPartPr>
            <p14:xfrm>
              <a:off x="1582300" y="259911"/>
              <a:ext cx="124920" cy="436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9F5BA92-D6DB-F54D-937B-505D5187DB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4740" y="252351"/>
                <a:ext cx="14004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16FD5024-DE34-3F4C-B2A3-836890AB3B55}"/>
              </a:ext>
            </a:extLst>
          </p:cNvPr>
          <p:cNvGrpSpPr/>
          <p:nvPr/>
        </p:nvGrpSpPr>
        <p:grpSpPr>
          <a:xfrm>
            <a:off x="2049220" y="378351"/>
            <a:ext cx="37440" cy="212040"/>
            <a:chOff x="2049220" y="378351"/>
            <a:chExt cx="374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A7A92BD-7692-CF4F-A508-9C5F13760F3F}"/>
                    </a:ext>
                  </a:extLst>
                </p14:cNvPr>
                <p14:cNvContentPartPr/>
                <p14:nvPr/>
              </p14:nvContentPartPr>
              <p14:xfrm>
                <a:off x="2055340" y="403191"/>
                <a:ext cx="31320" cy="87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A7A92BD-7692-CF4F-A508-9C5F13760F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7780" y="39563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085A355-FC3D-D045-AEFF-D866A487A8A8}"/>
                    </a:ext>
                  </a:extLst>
                </p14:cNvPr>
                <p14:cNvContentPartPr/>
                <p14:nvPr/>
              </p14:nvContentPartPr>
              <p14:xfrm>
                <a:off x="2049220" y="378351"/>
                <a:ext cx="25200" cy="212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085A355-FC3D-D045-AEFF-D866A487A8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1660" y="370791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2FD5D8B-AA57-DF46-AD6E-09826A8D8D15}"/>
              </a:ext>
            </a:extLst>
          </p:cNvPr>
          <p:cNvGrpSpPr/>
          <p:nvPr/>
        </p:nvGrpSpPr>
        <p:grpSpPr>
          <a:xfrm>
            <a:off x="2279620" y="340911"/>
            <a:ext cx="560520" cy="237240"/>
            <a:chOff x="2279620" y="340911"/>
            <a:chExt cx="56052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AD7FC71-683E-C442-BE7B-BD81EFEBF93B}"/>
                    </a:ext>
                  </a:extLst>
                </p14:cNvPr>
                <p14:cNvContentPartPr/>
                <p14:nvPr/>
              </p14:nvContentPartPr>
              <p14:xfrm>
                <a:off x="2279620" y="347031"/>
                <a:ext cx="37800" cy="199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AD7FC71-683E-C442-BE7B-BD81EFEBF9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2060" y="339831"/>
                  <a:ext cx="52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6AB11C5-C903-A14B-A6F8-E8E0E4E13C3D}"/>
                    </a:ext>
                  </a:extLst>
                </p14:cNvPr>
                <p14:cNvContentPartPr/>
                <p14:nvPr/>
              </p14:nvContentPartPr>
              <p14:xfrm>
                <a:off x="2478700" y="528471"/>
                <a:ext cx="31320" cy="43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6AB11C5-C903-A14B-A6F8-E8E0E4E13C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1140" y="520911"/>
                  <a:ext cx="46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7527494-5DEE-414F-9E2F-867F1A553865}"/>
                    </a:ext>
                  </a:extLst>
                </p14:cNvPr>
                <p14:cNvContentPartPr/>
                <p14:nvPr/>
              </p14:nvContentPartPr>
              <p14:xfrm>
                <a:off x="2646820" y="340911"/>
                <a:ext cx="193320" cy="180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7527494-5DEE-414F-9E2F-867F1A5538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9260" y="333351"/>
                  <a:ext cx="208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27BBA4C-D586-7D44-B0DD-E2ABC2957880}"/>
                    </a:ext>
                  </a:extLst>
                </p14:cNvPr>
                <p14:cNvContentPartPr/>
                <p14:nvPr/>
              </p14:nvContentPartPr>
              <p14:xfrm>
                <a:off x="2777500" y="415791"/>
                <a:ext cx="25200" cy="162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27BBA4C-D586-7D44-B0DD-E2ABC29578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9940" y="408231"/>
                  <a:ext cx="40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0C104C2-8F22-8A49-9202-B539FC66E3FD}"/>
              </a:ext>
            </a:extLst>
          </p:cNvPr>
          <p:cNvGrpSpPr/>
          <p:nvPr/>
        </p:nvGrpSpPr>
        <p:grpSpPr>
          <a:xfrm>
            <a:off x="3670660" y="397071"/>
            <a:ext cx="209160" cy="124920"/>
            <a:chOff x="3670660" y="397071"/>
            <a:chExt cx="20916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3E4BC9F-C73E-004D-8E70-0DCBDA6D7705}"/>
                    </a:ext>
                  </a:extLst>
                </p14:cNvPr>
                <p14:cNvContentPartPr/>
                <p14:nvPr/>
              </p14:nvContentPartPr>
              <p14:xfrm>
                <a:off x="3674260" y="397071"/>
                <a:ext cx="12492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3E4BC9F-C73E-004D-8E70-0DCBDA6D77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6700" y="38951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2F69B5A-AA1B-A041-8933-30798E6A41F9}"/>
                    </a:ext>
                  </a:extLst>
                </p14:cNvPr>
                <p14:cNvContentPartPr/>
                <p14:nvPr/>
              </p14:nvContentPartPr>
              <p14:xfrm>
                <a:off x="3670660" y="484191"/>
                <a:ext cx="209160" cy="37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2F69B5A-AA1B-A041-8933-30798E6A41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63100" y="476631"/>
                  <a:ext cx="224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F3AF6B8-AA84-EB47-9BD4-C4B3F0A577DD}"/>
              </a:ext>
            </a:extLst>
          </p:cNvPr>
          <p:cNvGrpSpPr/>
          <p:nvPr/>
        </p:nvGrpSpPr>
        <p:grpSpPr>
          <a:xfrm>
            <a:off x="4172140" y="216351"/>
            <a:ext cx="299160" cy="380160"/>
            <a:chOff x="4172140" y="216351"/>
            <a:chExt cx="299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FB098C8-BF89-E544-A504-DC0E952CE855}"/>
                    </a:ext>
                  </a:extLst>
                </p14:cNvPr>
                <p14:cNvContentPartPr/>
                <p14:nvPr/>
              </p14:nvContentPartPr>
              <p14:xfrm>
                <a:off x="4172140" y="216351"/>
                <a:ext cx="162360" cy="380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FB098C8-BF89-E544-A504-DC0E952CE8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4580" y="208791"/>
                  <a:ext cx="177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84CC77D-8FB9-9B49-8D4F-41EAE55D6E29}"/>
                    </a:ext>
                  </a:extLst>
                </p14:cNvPr>
                <p14:cNvContentPartPr/>
                <p14:nvPr/>
              </p14:nvContentPartPr>
              <p14:xfrm>
                <a:off x="4383820" y="248391"/>
                <a:ext cx="87480" cy="24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84CC77D-8FB9-9B49-8D4F-41EAE55D6E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76260" y="240831"/>
                  <a:ext cx="102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36FE77-5D82-B541-A73B-8C629864F77E}"/>
              </a:ext>
            </a:extLst>
          </p:cNvPr>
          <p:cNvGrpSpPr/>
          <p:nvPr/>
        </p:nvGrpSpPr>
        <p:grpSpPr>
          <a:xfrm>
            <a:off x="4775860" y="166671"/>
            <a:ext cx="199440" cy="595080"/>
            <a:chOff x="4775860" y="166671"/>
            <a:chExt cx="19944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24A078D-EAAD-9A41-BFB5-80D5B1F852BC}"/>
                    </a:ext>
                  </a:extLst>
                </p14:cNvPr>
                <p14:cNvContentPartPr/>
                <p14:nvPr/>
              </p14:nvContentPartPr>
              <p14:xfrm>
                <a:off x="4775860" y="166671"/>
                <a:ext cx="199440" cy="595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24A078D-EAAD-9A41-BFB5-80D5B1F852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68660" y="159111"/>
                  <a:ext cx="21456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FF5987E-FFF8-384B-8797-BABFEF0AD1D8}"/>
                    </a:ext>
                  </a:extLst>
                </p14:cNvPr>
                <p14:cNvContentPartPr/>
                <p14:nvPr/>
              </p14:nvContentPartPr>
              <p14:xfrm>
                <a:off x="4813300" y="521631"/>
                <a:ext cx="124920" cy="19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FF5987E-FFF8-384B-8797-BABFEF0AD1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05740" y="51407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AC10FB-25EA-9142-899B-EF601523535B}"/>
              </a:ext>
            </a:extLst>
          </p:cNvPr>
          <p:cNvGrpSpPr/>
          <p:nvPr/>
        </p:nvGrpSpPr>
        <p:grpSpPr>
          <a:xfrm>
            <a:off x="5155660" y="204111"/>
            <a:ext cx="236880" cy="392400"/>
            <a:chOff x="5155660" y="204111"/>
            <a:chExt cx="2368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09CAB6E-DF0D-6747-A49C-2956C852583A}"/>
                    </a:ext>
                  </a:extLst>
                </p14:cNvPr>
                <p14:cNvContentPartPr/>
                <p14:nvPr/>
              </p14:nvContentPartPr>
              <p14:xfrm>
                <a:off x="5230540" y="204111"/>
                <a:ext cx="81360" cy="31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09CAB6E-DF0D-6747-A49C-2956C85258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22980" y="19655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7C24C91-A39F-F849-9E65-FCF3D7AE93B1}"/>
                    </a:ext>
                  </a:extLst>
                </p14:cNvPr>
                <p14:cNvContentPartPr/>
                <p14:nvPr/>
              </p14:nvContentPartPr>
              <p14:xfrm>
                <a:off x="5155660" y="340911"/>
                <a:ext cx="236880" cy="255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7C24C91-A39F-F849-9E65-FCF3D7AE93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48100" y="333351"/>
                  <a:ext cx="2520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2FEAACB-8A4D-A54A-8F8A-4F7662715B5B}"/>
              </a:ext>
            </a:extLst>
          </p:cNvPr>
          <p:cNvGrpSpPr/>
          <p:nvPr/>
        </p:nvGrpSpPr>
        <p:grpSpPr>
          <a:xfrm>
            <a:off x="5747140" y="104391"/>
            <a:ext cx="405000" cy="567000"/>
            <a:chOff x="5747140" y="104391"/>
            <a:chExt cx="4050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48F6DCF-93EC-9347-86A1-115CF28EA269}"/>
                    </a:ext>
                  </a:extLst>
                </p14:cNvPr>
                <p14:cNvContentPartPr/>
                <p14:nvPr/>
              </p14:nvContentPartPr>
              <p14:xfrm>
                <a:off x="5747140" y="309951"/>
                <a:ext cx="19080" cy="205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48F6DCF-93EC-9347-86A1-115CF28EA2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39580" y="30239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BD23FCB-FDBC-0344-BB5B-68DB25121A3E}"/>
                    </a:ext>
                  </a:extLst>
                </p14:cNvPr>
                <p14:cNvContentPartPr/>
                <p14:nvPr/>
              </p14:nvContentPartPr>
              <p14:xfrm>
                <a:off x="5852980" y="104391"/>
                <a:ext cx="299160" cy="567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BD23FCB-FDBC-0344-BB5B-68DB25121A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45420" y="96831"/>
                  <a:ext cx="314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2CC59FE-A5E4-9942-B7EF-3D2C56B944E9}"/>
                    </a:ext>
                  </a:extLst>
                </p14:cNvPr>
                <p14:cNvContentPartPr/>
                <p14:nvPr/>
              </p14:nvContentPartPr>
              <p14:xfrm>
                <a:off x="5868820" y="222831"/>
                <a:ext cx="214920" cy="348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2CC59FE-A5E4-9942-B7EF-3D2C56B944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61260" y="215271"/>
                  <a:ext cx="2300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85E11A0-46D3-1B4F-8B29-85247841405A}"/>
                  </a:ext>
                </a:extLst>
              </p14:cNvPr>
              <p14:cNvContentPartPr/>
              <p14:nvPr/>
            </p14:nvContentPartPr>
            <p14:xfrm>
              <a:off x="6376060" y="577431"/>
              <a:ext cx="100080" cy="565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85E11A0-46D3-1B4F-8B29-85247841405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68500" y="569871"/>
                <a:ext cx="1152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8D45717F-AE1F-8542-9A03-CEF9C966808B}"/>
              </a:ext>
            </a:extLst>
          </p:cNvPr>
          <p:cNvGrpSpPr/>
          <p:nvPr/>
        </p:nvGrpSpPr>
        <p:grpSpPr>
          <a:xfrm>
            <a:off x="623620" y="1131471"/>
            <a:ext cx="367560" cy="473760"/>
            <a:chOff x="623620" y="1131471"/>
            <a:chExt cx="36756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3D7594C-095C-644D-B2FC-2145C5F5A34B}"/>
                    </a:ext>
                  </a:extLst>
                </p14:cNvPr>
                <p14:cNvContentPartPr/>
                <p14:nvPr/>
              </p14:nvContentPartPr>
              <p14:xfrm>
                <a:off x="723340" y="1131471"/>
                <a:ext cx="131040" cy="56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3D7594C-095C-644D-B2FC-2145C5F5A3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780" y="1123911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1A7645E-FE3B-CB46-B3BF-6FB56361EADB}"/>
                    </a:ext>
                  </a:extLst>
                </p14:cNvPr>
                <p14:cNvContentPartPr/>
                <p14:nvPr/>
              </p14:nvContentPartPr>
              <p14:xfrm>
                <a:off x="623620" y="1268631"/>
                <a:ext cx="367560" cy="3366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1A7645E-FE3B-CB46-B3BF-6FB56361EA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6060" y="1261071"/>
                  <a:ext cx="3826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3417102-DAD1-3943-BA3E-3A863C0D48D7}"/>
              </a:ext>
            </a:extLst>
          </p:cNvPr>
          <p:cNvGrpSpPr/>
          <p:nvPr/>
        </p:nvGrpSpPr>
        <p:grpSpPr>
          <a:xfrm>
            <a:off x="1177660" y="1306071"/>
            <a:ext cx="429840" cy="342360"/>
            <a:chOff x="1177660" y="1306071"/>
            <a:chExt cx="42984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0E8DC93-CD46-DD40-AC3B-DF5B42B26366}"/>
                    </a:ext>
                  </a:extLst>
                </p14:cNvPr>
                <p14:cNvContentPartPr/>
                <p14:nvPr/>
              </p14:nvContentPartPr>
              <p14:xfrm>
                <a:off x="1233820" y="1306071"/>
                <a:ext cx="12960" cy="68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0E8DC93-CD46-DD40-AC3B-DF5B42B263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6260" y="1298511"/>
                  <a:ext cx="27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817FC31-3312-454D-A17F-27BFC8C34333}"/>
                    </a:ext>
                  </a:extLst>
                </p14:cNvPr>
                <p14:cNvContentPartPr/>
                <p14:nvPr/>
              </p14:nvContentPartPr>
              <p14:xfrm>
                <a:off x="1177660" y="1312191"/>
                <a:ext cx="218160" cy="192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817FC31-3312-454D-A17F-27BFC8C343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0100" y="1304631"/>
                  <a:ext cx="233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1B24886-1B17-8F40-87F5-AB3EF408A924}"/>
                    </a:ext>
                  </a:extLst>
                </p14:cNvPr>
                <p14:cNvContentPartPr/>
                <p14:nvPr/>
              </p14:nvContentPartPr>
              <p14:xfrm>
                <a:off x="1557460" y="1523871"/>
                <a:ext cx="12960" cy="1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1B24886-1B17-8F40-87F5-AB3EF408A9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9900" y="15163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E6026BD-CA9C-DA48-8C23-C13C4BC379BD}"/>
                    </a:ext>
                  </a:extLst>
                </p14:cNvPr>
                <p14:cNvContentPartPr/>
                <p14:nvPr/>
              </p14:nvContentPartPr>
              <p14:xfrm>
                <a:off x="1582300" y="1617111"/>
                <a:ext cx="25200" cy="31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E6026BD-CA9C-DA48-8C23-C13C4BC379B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74740" y="160955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09E0CAC-30EB-3B4D-8783-4775A103EF86}"/>
              </a:ext>
            </a:extLst>
          </p:cNvPr>
          <p:cNvGrpSpPr/>
          <p:nvPr/>
        </p:nvGrpSpPr>
        <p:grpSpPr>
          <a:xfrm>
            <a:off x="2049220" y="1100511"/>
            <a:ext cx="392760" cy="423720"/>
            <a:chOff x="2049220" y="1100511"/>
            <a:chExt cx="3927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7E36634-F590-2249-9B30-9AB043187D46}"/>
                    </a:ext>
                  </a:extLst>
                </p14:cNvPr>
                <p14:cNvContentPartPr/>
                <p14:nvPr/>
              </p14:nvContentPartPr>
              <p14:xfrm>
                <a:off x="2049220" y="1175031"/>
                <a:ext cx="111600" cy="56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7E36634-F590-2249-9B30-9AB043187D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41660" y="1167831"/>
                  <a:ext cx="126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93DD148-0241-7441-B842-D782422F59DD}"/>
                    </a:ext>
                  </a:extLst>
                </p14:cNvPr>
                <p14:cNvContentPartPr/>
                <p14:nvPr/>
              </p14:nvContentPartPr>
              <p14:xfrm>
                <a:off x="2086660" y="1293471"/>
                <a:ext cx="75240" cy="199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93DD148-0241-7441-B842-D782422F59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79100" y="1285911"/>
                  <a:ext cx="90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C339FAE-E477-4B4D-9A58-EE89884F9F42}"/>
                    </a:ext>
                  </a:extLst>
                </p14:cNvPr>
                <p14:cNvContentPartPr/>
                <p14:nvPr/>
              </p14:nvContentPartPr>
              <p14:xfrm>
                <a:off x="2292220" y="1100511"/>
                <a:ext cx="149760" cy="423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C339FAE-E477-4B4D-9A58-EE89884F9F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4660" y="1092951"/>
                  <a:ext cx="164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EE8E541-2D4A-2C42-AF21-E22C161D5C0D}"/>
                    </a:ext>
                  </a:extLst>
                </p14:cNvPr>
                <p14:cNvContentPartPr/>
                <p14:nvPr/>
              </p14:nvContentPartPr>
              <p14:xfrm>
                <a:off x="2273500" y="1125351"/>
                <a:ext cx="124920" cy="1123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EE8E541-2D4A-2C42-AF21-E22C161D5C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65940" y="1117791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B0B163F-A99D-374F-806E-4AC3521353EA}"/>
              </a:ext>
            </a:extLst>
          </p:cNvPr>
          <p:cNvGrpSpPr/>
          <p:nvPr/>
        </p:nvGrpSpPr>
        <p:grpSpPr>
          <a:xfrm>
            <a:off x="2802700" y="975951"/>
            <a:ext cx="1307520" cy="436320"/>
            <a:chOff x="2802700" y="975951"/>
            <a:chExt cx="130752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61EABB7-E3A2-2C41-BAED-6AB4A37292F5}"/>
                    </a:ext>
                  </a:extLst>
                </p14:cNvPr>
                <p14:cNvContentPartPr/>
                <p14:nvPr/>
              </p14:nvContentPartPr>
              <p14:xfrm>
                <a:off x="2802700" y="1137951"/>
                <a:ext cx="230760" cy="274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61EABB7-E3A2-2C41-BAED-6AB4A37292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95140" y="1130391"/>
                  <a:ext cx="245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F0314E8-C364-474B-81C2-1DC0C1255A05}"/>
                    </a:ext>
                  </a:extLst>
                </p14:cNvPr>
                <p14:cNvContentPartPr/>
                <p14:nvPr/>
              </p14:nvContentPartPr>
              <p14:xfrm>
                <a:off x="2902060" y="1268631"/>
                <a:ext cx="224640" cy="68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F0314E8-C364-474B-81C2-1DC0C1255A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94500" y="1261071"/>
                  <a:ext cx="23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80C7014-442B-C041-97E3-7EC6602229A0}"/>
                    </a:ext>
                  </a:extLst>
                </p14:cNvPr>
                <p14:cNvContentPartPr/>
                <p14:nvPr/>
              </p14:nvContentPartPr>
              <p14:xfrm>
                <a:off x="3300580" y="975951"/>
                <a:ext cx="461160" cy="436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80C7014-442B-C041-97E3-7EC6602229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93020" y="968391"/>
                  <a:ext cx="476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F46B249-BA69-FC4D-9DF3-5DCCB37EA2E1}"/>
                    </a:ext>
                  </a:extLst>
                </p14:cNvPr>
                <p14:cNvContentPartPr/>
                <p14:nvPr/>
              </p14:nvContentPartPr>
              <p14:xfrm>
                <a:off x="3929500" y="1256031"/>
                <a:ext cx="180720" cy="12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F46B249-BA69-FC4D-9DF3-5DCCB37EA2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21940" y="124847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96E01BF-0E44-B543-8777-C80311956AB1}"/>
              </a:ext>
            </a:extLst>
          </p:cNvPr>
          <p:cNvGrpSpPr/>
          <p:nvPr/>
        </p:nvGrpSpPr>
        <p:grpSpPr>
          <a:xfrm>
            <a:off x="4321540" y="1081791"/>
            <a:ext cx="199440" cy="342720"/>
            <a:chOff x="4321540" y="1081791"/>
            <a:chExt cx="1994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D8D7FE4-F4E3-1844-B515-2D43EFEEF8F0}"/>
                    </a:ext>
                  </a:extLst>
                </p14:cNvPr>
                <p14:cNvContentPartPr/>
                <p14:nvPr/>
              </p14:nvContentPartPr>
              <p14:xfrm>
                <a:off x="4321540" y="1081791"/>
                <a:ext cx="199440" cy="11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D8D7FE4-F4E3-1844-B515-2D43EFEEF8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13980" y="1074231"/>
                  <a:ext cx="21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3201DA-EAA8-C54D-8317-A0C71579ED57}"/>
                    </a:ext>
                  </a:extLst>
                </p14:cNvPr>
                <p14:cNvContentPartPr/>
                <p14:nvPr/>
              </p14:nvContentPartPr>
              <p14:xfrm>
                <a:off x="4402540" y="1231191"/>
                <a:ext cx="37800" cy="193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3201DA-EAA8-C54D-8317-A0C71579ED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94980" y="1223631"/>
                  <a:ext cx="529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14D802D-EAEB-7A4E-A1FB-20F9654E3E1C}"/>
              </a:ext>
            </a:extLst>
          </p:cNvPr>
          <p:cNvGrpSpPr/>
          <p:nvPr/>
        </p:nvGrpSpPr>
        <p:grpSpPr>
          <a:xfrm>
            <a:off x="4819420" y="957231"/>
            <a:ext cx="187200" cy="585720"/>
            <a:chOff x="4819420" y="957231"/>
            <a:chExt cx="1872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C112E50-84A8-7A44-A97C-6A77EB24CD79}"/>
                    </a:ext>
                  </a:extLst>
                </p14:cNvPr>
                <p14:cNvContentPartPr/>
                <p14:nvPr/>
              </p14:nvContentPartPr>
              <p14:xfrm>
                <a:off x="4819420" y="957231"/>
                <a:ext cx="187200" cy="585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C112E50-84A8-7A44-A97C-6A77EB24CD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12220" y="949671"/>
                  <a:ext cx="2023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58A092C-5E1A-754F-93FB-EDA3B9DBB095}"/>
                    </a:ext>
                  </a:extLst>
                </p14:cNvPr>
                <p14:cNvContentPartPr/>
                <p14:nvPr/>
              </p14:nvContentPartPr>
              <p14:xfrm>
                <a:off x="4919140" y="1343151"/>
                <a:ext cx="62640" cy="25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58A092C-5E1A-754F-93FB-EDA3B9DBB0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1580" y="133559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D1EAFF8-73AC-A440-BA1C-41A2F8C11539}"/>
              </a:ext>
            </a:extLst>
          </p:cNvPr>
          <p:cNvGrpSpPr/>
          <p:nvPr/>
        </p:nvGrpSpPr>
        <p:grpSpPr>
          <a:xfrm>
            <a:off x="5292820" y="988551"/>
            <a:ext cx="268200" cy="448560"/>
            <a:chOff x="5292820" y="988551"/>
            <a:chExt cx="2682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F380073-10E4-744A-956E-7BCF92D5E688}"/>
                    </a:ext>
                  </a:extLst>
                </p14:cNvPr>
                <p14:cNvContentPartPr/>
                <p14:nvPr/>
              </p14:nvContentPartPr>
              <p14:xfrm>
                <a:off x="5330260" y="988551"/>
                <a:ext cx="100080" cy="565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F380073-10E4-744A-956E-7BCF92D5E68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2700" y="98099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9C3E314-D38E-C149-AD46-AF18ADBE0EEF}"/>
                    </a:ext>
                  </a:extLst>
                </p14:cNvPr>
                <p14:cNvContentPartPr/>
                <p14:nvPr/>
              </p14:nvContentPartPr>
              <p14:xfrm>
                <a:off x="5292820" y="1144071"/>
                <a:ext cx="268200" cy="2930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9C3E314-D38E-C149-AD46-AF18ADBE0E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85260" y="1136511"/>
                  <a:ext cx="282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923132C-CB28-FA48-AB08-D20C9C37AFBD}"/>
                    </a:ext>
                  </a:extLst>
                </p14:cNvPr>
                <p14:cNvContentPartPr/>
                <p14:nvPr/>
              </p14:nvContentPartPr>
              <p14:xfrm>
                <a:off x="5336380" y="1343151"/>
                <a:ext cx="124920" cy="50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923132C-CB28-FA48-AB08-D20C9C37AF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8820" y="133559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73BB89F-4F8D-744C-B536-30BB1AC63ABE}"/>
              </a:ext>
            </a:extLst>
          </p:cNvPr>
          <p:cNvGrpSpPr/>
          <p:nvPr/>
        </p:nvGrpSpPr>
        <p:grpSpPr>
          <a:xfrm>
            <a:off x="5822020" y="863991"/>
            <a:ext cx="616680" cy="597240"/>
            <a:chOff x="5822020" y="863991"/>
            <a:chExt cx="61668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A25E12-0DD9-7A42-AD01-A4DC2079EF90}"/>
                    </a:ext>
                  </a:extLst>
                </p14:cNvPr>
                <p14:cNvContentPartPr/>
                <p14:nvPr/>
              </p14:nvContentPartPr>
              <p14:xfrm>
                <a:off x="5822020" y="1159191"/>
                <a:ext cx="12960" cy="196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A25E12-0DD9-7A42-AD01-A4DC2079EF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4460" y="1151631"/>
                  <a:ext cx="27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5E8B40A-4BDB-C14D-BD8B-9B1D53273856}"/>
                    </a:ext>
                  </a:extLst>
                </p14:cNvPr>
                <p14:cNvContentPartPr/>
                <p14:nvPr/>
              </p14:nvContentPartPr>
              <p14:xfrm>
                <a:off x="6045940" y="863991"/>
                <a:ext cx="224640" cy="5972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5E8B40A-4BDB-C14D-BD8B-9B1D532738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38380" y="856431"/>
                  <a:ext cx="2394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A05160C-4F49-654D-96F7-40980B5EFF41}"/>
                    </a:ext>
                  </a:extLst>
                </p14:cNvPr>
                <p14:cNvContentPartPr/>
                <p14:nvPr/>
              </p14:nvContentPartPr>
              <p14:xfrm>
                <a:off x="5952700" y="988551"/>
                <a:ext cx="243000" cy="361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A05160C-4F49-654D-96F7-40980B5EFF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5140" y="980991"/>
                  <a:ext cx="258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228F9C3-A6F1-1A41-9D1E-1026C55D721C}"/>
                    </a:ext>
                  </a:extLst>
                </p14:cNvPr>
                <p14:cNvContentPartPr/>
                <p14:nvPr/>
              </p14:nvContentPartPr>
              <p14:xfrm>
                <a:off x="6363460" y="1374471"/>
                <a:ext cx="75240" cy="75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228F9C3-A6F1-1A41-9D1E-1026C55D72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55900" y="136691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4A865D29-022E-8E4A-A98A-0648894B0920}"/>
                  </a:ext>
                </a:extLst>
              </p14:cNvPr>
              <p14:cNvContentPartPr/>
              <p14:nvPr/>
            </p14:nvContentPartPr>
            <p14:xfrm>
              <a:off x="6861700" y="851391"/>
              <a:ext cx="305280" cy="5418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4A865D29-022E-8E4A-A98A-0648894B092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854140" y="843831"/>
                <a:ext cx="32040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A2F0A74F-3E51-BD41-B125-94936F725DB2}"/>
              </a:ext>
            </a:extLst>
          </p:cNvPr>
          <p:cNvGrpSpPr/>
          <p:nvPr/>
        </p:nvGrpSpPr>
        <p:grpSpPr>
          <a:xfrm>
            <a:off x="7459300" y="994671"/>
            <a:ext cx="299160" cy="286560"/>
            <a:chOff x="7459300" y="994671"/>
            <a:chExt cx="2991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29B7E06-A855-5146-A71B-516FB546665A}"/>
                    </a:ext>
                  </a:extLst>
                </p14:cNvPr>
                <p14:cNvContentPartPr/>
                <p14:nvPr/>
              </p14:nvContentPartPr>
              <p14:xfrm>
                <a:off x="7459300" y="994671"/>
                <a:ext cx="230760" cy="286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29B7E06-A855-5146-A71B-516FB546665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51740" y="987111"/>
                  <a:ext cx="245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EB868F7-D43F-D44D-AF1E-A0A980007E7C}"/>
                    </a:ext>
                  </a:extLst>
                </p14:cNvPr>
                <p14:cNvContentPartPr/>
                <p14:nvPr/>
              </p14:nvContentPartPr>
              <p14:xfrm>
                <a:off x="7583860" y="1150191"/>
                <a:ext cx="174600" cy="37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EB868F7-D43F-D44D-AF1E-A0A980007E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300" y="114263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563BC7F-E6FD-6A42-8FB8-0D5F084B32DE}"/>
              </a:ext>
            </a:extLst>
          </p:cNvPr>
          <p:cNvGrpSpPr/>
          <p:nvPr/>
        </p:nvGrpSpPr>
        <p:grpSpPr>
          <a:xfrm>
            <a:off x="8044300" y="982071"/>
            <a:ext cx="317880" cy="286920"/>
            <a:chOff x="8044300" y="982071"/>
            <a:chExt cx="3178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0810B7-5AF0-E64A-A2C5-F090F4CD5338}"/>
                    </a:ext>
                  </a:extLst>
                </p14:cNvPr>
                <p14:cNvContentPartPr/>
                <p14:nvPr/>
              </p14:nvContentPartPr>
              <p14:xfrm>
                <a:off x="8081740" y="982071"/>
                <a:ext cx="56520" cy="62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0810B7-5AF0-E64A-A2C5-F090F4CD53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4180" y="97451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F5EBEBF-4936-294B-A71F-E6F16E730839}"/>
                    </a:ext>
                  </a:extLst>
                </p14:cNvPr>
                <p14:cNvContentPartPr/>
                <p14:nvPr/>
              </p14:nvContentPartPr>
              <p14:xfrm>
                <a:off x="8044300" y="1150191"/>
                <a:ext cx="317880" cy="118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F5EBEBF-4936-294B-A71F-E6F16E7308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36740" y="1142631"/>
                  <a:ext cx="333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684E1F5-6FD4-114E-A6CE-5D3A79E0ADDF}"/>
              </a:ext>
            </a:extLst>
          </p:cNvPr>
          <p:cNvGrpSpPr/>
          <p:nvPr/>
        </p:nvGrpSpPr>
        <p:grpSpPr>
          <a:xfrm>
            <a:off x="8635780" y="894951"/>
            <a:ext cx="417600" cy="448920"/>
            <a:chOff x="8635780" y="894951"/>
            <a:chExt cx="4176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AE858AF-ED83-7D48-8398-8D342CFF9E68}"/>
                    </a:ext>
                  </a:extLst>
                </p14:cNvPr>
                <p14:cNvContentPartPr/>
                <p14:nvPr/>
              </p14:nvContentPartPr>
              <p14:xfrm>
                <a:off x="8635780" y="1013391"/>
                <a:ext cx="106200" cy="330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AE858AF-ED83-7D48-8398-8D342CFF9E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28220" y="1005831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41FF33A-8F65-264D-A97B-483EB05EE0B0}"/>
                    </a:ext>
                  </a:extLst>
                </p14:cNvPr>
                <p14:cNvContentPartPr/>
                <p14:nvPr/>
              </p14:nvContentPartPr>
              <p14:xfrm>
                <a:off x="8847460" y="894951"/>
                <a:ext cx="205920" cy="4111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41FF33A-8F65-264D-A97B-483EB05EE0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39900" y="887391"/>
                  <a:ext cx="22104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B004CEF-A572-5442-8A03-D08296E0B58A}"/>
              </a:ext>
            </a:extLst>
          </p:cNvPr>
          <p:cNvGrpSpPr/>
          <p:nvPr/>
        </p:nvGrpSpPr>
        <p:grpSpPr>
          <a:xfrm>
            <a:off x="9276940" y="758151"/>
            <a:ext cx="753840" cy="566640"/>
            <a:chOff x="9276940" y="758151"/>
            <a:chExt cx="75384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0B1C2DB-F463-8544-BF39-C2376D1C257B}"/>
                    </a:ext>
                  </a:extLst>
                </p14:cNvPr>
                <p14:cNvContentPartPr/>
                <p14:nvPr/>
              </p14:nvContentPartPr>
              <p14:xfrm>
                <a:off x="9314380" y="857871"/>
                <a:ext cx="62640" cy="100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0B1C2DB-F463-8544-BF39-C2376D1C257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06820" y="85031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3E2F23E-EAC9-684E-8664-29E8D8327571}"/>
                    </a:ext>
                  </a:extLst>
                </p14:cNvPr>
                <p14:cNvContentPartPr/>
                <p14:nvPr/>
              </p14:nvContentPartPr>
              <p14:xfrm>
                <a:off x="9276940" y="913671"/>
                <a:ext cx="230760" cy="411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3E2F23E-EAC9-684E-8664-29E8D83275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69380" y="906111"/>
                  <a:ext cx="245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8490D5A-8806-F244-9E82-72546852EFC7}"/>
                    </a:ext>
                  </a:extLst>
                </p14:cNvPr>
                <p14:cNvContentPartPr/>
                <p14:nvPr/>
              </p14:nvContentPartPr>
              <p14:xfrm>
                <a:off x="9706780" y="758151"/>
                <a:ext cx="324000" cy="554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8490D5A-8806-F244-9E82-72546852EF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99220" y="750591"/>
                  <a:ext cx="33912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F47F712-CA4A-B54E-9112-1247971D3DAE}"/>
              </a:ext>
            </a:extLst>
          </p:cNvPr>
          <p:cNvGrpSpPr/>
          <p:nvPr/>
        </p:nvGrpSpPr>
        <p:grpSpPr>
          <a:xfrm>
            <a:off x="10273060" y="807831"/>
            <a:ext cx="174600" cy="497880"/>
            <a:chOff x="10273060" y="807831"/>
            <a:chExt cx="17460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BC6417D-719E-9A4D-8268-F54150DE0B96}"/>
                    </a:ext>
                  </a:extLst>
                </p14:cNvPr>
                <p14:cNvContentPartPr/>
                <p14:nvPr/>
              </p14:nvContentPartPr>
              <p14:xfrm>
                <a:off x="10279180" y="807831"/>
                <a:ext cx="168480" cy="212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BC6417D-719E-9A4D-8268-F54150DE0B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71980" y="800271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12AFBE4-C37F-0B40-BA4C-0865E4010EBD}"/>
                    </a:ext>
                  </a:extLst>
                </p14:cNvPr>
                <p14:cNvContentPartPr/>
                <p14:nvPr/>
              </p14:nvContentPartPr>
              <p14:xfrm>
                <a:off x="10273060" y="1156671"/>
                <a:ext cx="131040" cy="149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12AFBE4-C37F-0B40-BA4C-0865E4010EB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65500" y="1149111"/>
                  <a:ext cx="1461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F865523-5DA2-0E43-B895-E2434F07814B}"/>
              </a:ext>
            </a:extLst>
          </p:cNvPr>
          <p:cNvGrpSpPr/>
          <p:nvPr/>
        </p:nvGrpSpPr>
        <p:grpSpPr>
          <a:xfrm>
            <a:off x="10696420" y="894951"/>
            <a:ext cx="685440" cy="460440"/>
            <a:chOff x="10696420" y="894951"/>
            <a:chExt cx="68544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2D42A94-E57C-154D-B7C9-57A7A309FE72}"/>
                    </a:ext>
                  </a:extLst>
                </p14:cNvPr>
                <p14:cNvContentPartPr/>
                <p14:nvPr/>
              </p14:nvContentPartPr>
              <p14:xfrm>
                <a:off x="10696420" y="926271"/>
                <a:ext cx="249480" cy="330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2D42A94-E57C-154D-B7C9-57A7A309FE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88860" y="918711"/>
                  <a:ext cx="264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5844392-59E4-0248-9B20-A1E838DA2FF9}"/>
                    </a:ext>
                  </a:extLst>
                </p14:cNvPr>
                <p14:cNvContentPartPr/>
                <p14:nvPr/>
              </p14:nvContentPartPr>
              <p14:xfrm>
                <a:off x="11269180" y="894951"/>
                <a:ext cx="81360" cy="3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5844392-59E4-0248-9B20-A1E838DA2F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61620" y="88739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50D90FE-ABDD-384E-B434-A3C74FF06EAE}"/>
                    </a:ext>
                  </a:extLst>
                </p14:cNvPr>
                <p14:cNvContentPartPr/>
                <p14:nvPr/>
              </p14:nvContentPartPr>
              <p14:xfrm>
                <a:off x="11107180" y="1038231"/>
                <a:ext cx="100080" cy="149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50D90FE-ABDD-384E-B434-A3C74FF06EA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99980" y="1030671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B2E6F27-3BA3-9F43-81B9-89A0CDE0F953}"/>
                    </a:ext>
                  </a:extLst>
                </p14:cNvPr>
                <p14:cNvContentPartPr/>
                <p14:nvPr/>
              </p14:nvContentPartPr>
              <p14:xfrm>
                <a:off x="11194660" y="1013391"/>
                <a:ext cx="187200" cy="342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B2E6F27-3BA3-9F43-81B9-89A0CDE0F9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87100" y="1005831"/>
                  <a:ext cx="20232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6B581A9-FBF3-294C-8162-5A3E4106ADF3}"/>
              </a:ext>
            </a:extLst>
          </p:cNvPr>
          <p:cNvGrpSpPr/>
          <p:nvPr/>
        </p:nvGrpSpPr>
        <p:grpSpPr>
          <a:xfrm>
            <a:off x="11586700" y="982071"/>
            <a:ext cx="283320" cy="304560"/>
            <a:chOff x="11586700" y="982071"/>
            <a:chExt cx="2833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4F60D3F-4436-FE44-BA6E-EE74F5A24AE9}"/>
                    </a:ext>
                  </a:extLst>
                </p14:cNvPr>
                <p14:cNvContentPartPr/>
                <p14:nvPr/>
              </p14:nvContentPartPr>
              <p14:xfrm>
                <a:off x="11586700" y="1063071"/>
                <a:ext cx="56520" cy="61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4F60D3F-4436-FE44-BA6E-EE74F5A24A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79140" y="1055511"/>
                  <a:ext cx="71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39881B8-9880-C748-A66C-DE0A0E7A08C5}"/>
                    </a:ext>
                  </a:extLst>
                </p14:cNvPr>
                <p14:cNvContentPartPr/>
                <p14:nvPr/>
              </p14:nvContentPartPr>
              <p14:xfrm>
                <a:off x="11692540" y="1056951"/>
                <a:ext cx="12960" cy="25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39881B8-9880-C748-A66C-DE0A0E7A08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84980" y="10493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0C1437B-D98D-284E-B203-2EBEBE535BEF}"/>
                    </a:ext>
                  </a:extLst>
                </p14:cNvPr>
                <p14:cNvContentPartPr/>
                <p14:nvPr/>
              </p14:nvContentPartPr>
              <p14:xfrm>
                <a:off x="11636380" y="982071"/>
                <a:ext cx="233640" cy="3045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0C1437B-D98D-284E-B203-2EBEBE535B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628820" y="974511"/>
                  <a:ext cx="24840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AB043E3-863E-9846-BE6D-F2724918D01E}"/>
              </a:ext>
            </a:extLst>
          </p:cNvPr>
          <p:cNvGrpSpPr/>
          <p:nvPr/>
        </p:nvGrpSpPr>
        <p:grpSpPr>
          <a:xfrm>
            <a:off x="449380" y="1878831"/>
            <a:ext cx="641520" cy="616680"/>
            <a:chOff x="449380" y="1878831"/>
            <a:chExt cx="6415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AFA3DD6-D56E-574B-A39B-880679A790D0}"/>
                    </a:ext>
                  </a:extLst>
                </p14:cNvPr>
                <p14:cNvContentPartPr/>
                <p14:nvPr/>
              </p14:nvContentPartPr>
              <p14:xfrm>
                <a:off x="449380" y="2046591"/>
                <a:ext cx="355320" cy="286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AFA3DD6-D56E-574B-A39B-880679A790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1820" y="2039391"/>
                  <a:ext cx="370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C5BA96F-E81A-7B40-B939-78E7EA5FF12C}"/>
                    </a:ext>
                  </a:extLst>
                </p14:cNvPr>
                <p14:cNvContentPartPr/>
                <p14:nvPr/>
              </p14:nvContentPartPr>
              <p14:xfrm>
                <a:off x="661780" y="2171151"/>
                <a:ext cx="130320" cy="149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C5BA96F-E81A-7B40-B939-78E7EA5FF1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4220" y="2163591"/>
                  <a:ext cx="145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32C20D1-69DD-3E48-8261-B4009B0C056A}"/>
                    </a:ext>
                  </a:extLst>
                </p14:cNvPr>
                <p14:cNvContentPartPr/>
                <p14:nvPr/>
              </p14:nvContentPartPr>
              <p14:xfrm>
                <a:off x="735580" y="1878831"/>
                <a:ext cx="68760" cy="106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32C20D1-69DD-3E48-8261-B4009B0C05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8020" y="187127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BEA7198-83F8-0048-9B0B-C9EA6277A235}"/>
                    </a:ext>
                  </a:extLst>
                </p14:cNvPr>
                <p14:cNvContentPartPr/>
                <p14:nvPr/>
              </p14:nvContentPartPr>
              <p14:xfrm>
                <a:off x="903700" y="2177631"/>
                <a:ext cx="6264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BEA7198-83F8-0048-9B0B-C9EA6277A2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6140" y="217007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B3C716B-EC45-604D-B31E-95FC684779C1}"/>
                    </a:ext>
                  </a:extLst>
                </p14:cNvPr>
                <p14:cNvContentPartPr/>
                <p14:nvPr/>
              </p14:nvContentPartPr>
              <p14:xfrm>
                <a:off x="1022140" y="1909791"/>
                <a:ext cx="68760" cy="585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B3C716B-EC45-604D-B31E-95FC684779C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4580" y="1902231"/>
                  <a:ext cx="8388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002DAB4-0A07-3C47-B612-E72D1E9DDCED}"/>
              </a:ext>
            </a:extLst>
          </p:cNvPr>
          <p:cNvGrpSpPr/>
          <p:nvPr/>
        </p:nvGrpSpPr>
        <p:grpSpPr>
          <a:xfrm>
            <a:off x="1346500" y="1928511"/>
            <a:ext cx="572400" cy="416880"/>
            <a:chOff x="1346500" y="1928511"/>
            <a:chExt cx="57240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85ED133-43A8-F34A-95E8-75DDEB25CAE7}"/>
                    </a:ext>
                  </a:extLst>
                </p14:cNvPr>
                <p14:cNvContentPartPr/>
                <p14:nvPr/>
              </p14:nvContentPartPr>
              <p14:xfrm>
                <a:off x="1346500" y="1928511"/>
                <a:ext cx="130320" cy="4168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85ED133-43A8-F34A-95E8-75DDEB25CA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38940" y="1920951"/>
                  <a:ext cx="1454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6B15FCA-26E7-5F4D-94EE-80CEB1712A97}"/>
                    </a:ext>
                  </a:extLst>
                </p14:cNvPr>
                <p14:cNvContentPartPr/>
                <p14:nvPr/>
              </p14:nvContentPartPr>
              <p14:xfrm>
                <a:off x="1464220" y="1959471"/>
                <a:ext cx="62640" cy="37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6B15FCA-26E7-5F4D-94EE-80CEB1712A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56660" y="195191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86D5F0F-16E0-1040-B57A-83AF6F689A32}"/>
                    </a:ext>
                  </a:extLst>
                </p14:cNvPr>
                <p14:cNvContentPartPr/>
                <p14:nvPr/>
              </p14:nvContentPartPr>
              <p14:xfrm>
                <a:off x="1688140" y="1972071"/>
                <a:ext cx="56520" cy="31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86D5F0F-16E0-1040-B57A-83AF6F689A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80580" y="196451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A815438-3240-F042-A8B4-52F51C641874}"/>
                    </a:ext>
                  </a:extLst>
                </p14:cNvPr>
                <p14:cNvContentPartPr/>
                <p14:nvPr/>
              </p14:nvContentPartPr>
              <p14:xfrm>
                <a:off x="1675900" y="1928511"/>
                <a:ext cx="243000" cy="3488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A815438-3240-F042-A8B4-52F51C6418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68340" y="1920951"/>
                  <a:ext cx="2581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AA6954E-370F-F448-8E7B-85437C060EC7}"/>
              </a:ext>
            </a:extLst>
          </p:cNvPr>
          <p:cNvGrpSpPr/>
          <p:nvPr/>
        </p:nvGrpSpPr>
        <p:grpSpPr>
          <a:xfrm>
            <a:off x="2179900" y="1978191"/>
            <a:ext cx="249480" cy="286920"/>
            <a:chOff x="2179900" y="1978191"/>
            <a:chExt cx="2494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1995D8F-6ACC-2546-AFFC-03770FDEA691}"/>
                    </a:ext>
                  </a:extLst>
                </p14:cNvPr>
                <p14:cNvContentPartPr/>
                <p14:nvPr/>
              </p14:nvContentPartPr>
              <p14:xfrm>
                <a:off x="2179900" y="1978191"/>
                <a:ext cx="249480" cy="280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1995D8F-6ACC-2546-AFFC-03770FDEA6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72340" y="1970631"/>
                  <a:ext cx="264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AB23713-D820-3F4D-B580-0E80E2DFE3FD}"/>
                    </a:ext>
                  </a:extLst>
                </p14:cNvPr>
                <p14:cNvContentPartPr/>
                <p14:nvPr/>
              </p14:nvContentPartPr>
              <p14:xfrm>
                <a:off x="2229940" y="1984671"/>
                <a:ext cx="180720" cy="280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AB23713-D820-3F4D-B580-0E80E2DFE3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22380" y="1977111"/>
                  <a:ext cx="19584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6A6A4B90-16B7-E547-A0EC-9128A4791964}"/>
                  </a:ext>
                </a:extLst>
              </p14:cNvPr>
              <p14:cNvContentPartPr/>
              <p14:nvPr/>
            </p14:nvContentPartPr>
            <p14:xfrm>
              <a:off x="2646820" y="2171151"/>
              <a:ext cx="25200" cy="813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6A6A4B90-16B7-E547-A0EC-9128A479196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639260" y="2163591"/>
                <a:ext cx="403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C64E385-B167-1D4F-BE20-05B97D8E83E9}"/>
              </a:ext>
            </a:extLst>
          </p:cNvPr>
          <p:cNvGrpSpPr/>
          <p:nvPr/>
        </p:nvGrpSpPr>
        <p:grpSpPr>
          <a:xfrm>
            <a:off x="2858500" y="1891071"/>
            <a:ext cx="243360" cy="442440"/>
            <a:chOff x="2858500" y="1891071"/>
            <a:chExt cx="2433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2FFC3DF-E8A9-8243-A929-E5C34EAA7FAC}"/>
                    </a:ext>
                  </a:extLst>
                </p14:cNvPr>
                <p14:cNvContentPartPr/>
                <p14:nvPr/>
              </p14:nvContentPartPr>
              <p14:xfrm>
                <a:off x="2858500" y="1947231"/>
                <a:ext cx="149760" cy="1558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2FFC3DF-E8A9-8243-A929-E5C34EAA7F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50940" y="1939671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F5D236B-D1C5-0248-9BD6-4DA94802ED8F}"/>
                    </a:ext>
                  </a:extLst>
                </p14:cNvPr>
                <p14:cNvContentPartPr/>
                <p14:nvPr/>
              </p14:nvContentPartPr>
              <p14:xfrm>
                <a:off x="3026620" y="1891071"/>
                <a:ext cx="75240" cy="4424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F5D236B-D1C5-0248-9BD6-4DA94802ED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19060" y="1883511"/>
                  <a:ext cx="9000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15224C43-CCBE-B949-9C20-4748A6A1AD29}"/>
                  </a:ext>
                </a:extLst>
              </p14:cNvPr>
              <p14:cNvContentPartPr/>
              <p14:nvPr/>
            </p14:nvContentPartPr>
            <p14:xfrm>
              <a:off x="3387700" y="2289591"/>
              <a:ext cx="56520" cy="874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15224C43-CCBE-B949-9C20-4748A6A1AD2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380140" y="2282031"/>
                <a:ext cx="7128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B6C2DEB-F7EF-BB43-B691-CE485A58D232}"/>
              </a:ext>
            </a:extLst>
          </p:cNvPr>
          <p:cNvGrpSpPr/>
          <p:nvPr/>
        </p:nvGrpSpPr>
        <p:grpSpPr>
          <a:xfrm>
            <a:off x="3947860" y="1934631"/>
            <a:ext cx="268200" cy="230760"/>
            <a:chOff x="3947860" y="1934631"/>
            <a:chExt cx="2682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3C28599-0306-6B40-A62B-FF8347F8FF0B}"/>
                    </a:ext>
                  </a:extLst>
                </p14:cNvPr>
                <p14:cNvContentPartPr/>
                <p14:nvPr/>
              </p14:nvContentPartPr>
              <p14:xfrm>
                <a:off x="3947860" y="1934631"/>
                <a:ext cx="224640" cy="2307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3C28599-0306-6B40-A62B-FF8347F8FF0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40660" y="1927071"/>
                  <a:ext cx="239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03C0D6B-BBA1-3C43-B1FA-5EB096981096}"/>
                    </a:ext>
                  </a:extLst>
                </p14:cNvPr>
                <p14:cNvContentPartPr/>
                <p14:nvPr/>
              </p14:nvContentPartPr>
              <p14:xfrm>
                <a:off x="3961180" y="1934631"/>
                <a:ext cx="254880" cy="217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03C0D6B-BBA1-3C43-B1FA-5EB0969810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53620" y="1927071"/>
                  <a:ext cx="27000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20FA0EFA-F53A-C94D-B43A-A2578BF6CF29}"/>
              </a:ext>
            </a:extLst>
          </p:cNvPr>
          <p:cNvGrpSpPr/>
          <p:nvPr/>
        </p:nvGrpSpPr>
        <p:grpSpPr>
          <a:xfrm>
            <a:off x="4470940" y="1747791"/>
            <a:ext cx="815760" cy="523440"/>
            <a:chOff x="4470940" y="1747791"/>
            <a:chExt cx="815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43938C8-22A5-AF4A-A87C-D65DB6F6CF90}"/>
                    </a:ext>
                  </a:extLst>
                </p14:cNvPr>
                <p14:cNvContentPartPr/>
                <p14:nvPr/>
              </p14:nvContentPartPr>
              <p14:xfrm>
                <a:off x="4502260" y="1959471"/>
                <a:ext cx="167760" cy="19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43938C8-22A5-AF4A-A87C-D65DB6F6CF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94700" y="1951911"/>
                  <a:ext cx="182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D7ADE0D-49C2-CB4C-ACF8-B944C226F625}"/>
                    </a:ext>
                  </a:extLst>
                </p14:cNvPr>
                <p14:cNvContentPartPr/>
                <p14:nvPr/>
              </p14:nvContentPartPr>
              <p14:xfrm>
                <a:off x="4470940" y="2015631"/>
                <a:ext cx="218160" cy="62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D7ADE0D-49C2-CB4C-ACF8-B944C226F62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63380" y="2008071"/>
                  <a:ext cx="233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871F7DE-8792-8B49-B489-F842339007C2}"/>
                    </a:ext>
                  </a:extLst>
                </p14:cNvPr>
                <p14:cNvContentPartPr/>
                <p14:nvPr/>
              </p14:nvContentPartPr>
              <p14:xfrm>
                <a:off x="4489660" y="1909791"/>
                <a:ext cx="143640" cy="212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871F7DE-8792-8B49-B489-F842339007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82100" y="1902231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7FF190E-74E6-A746-AB95-D03F4EF9E633}"/>
                    </a:ext>
                  </a:extLst>
                </p14:cNvPr>
                <p14:cNvContentPartPr/>
                <p14:nvPr/>
              </p14:nvContentPartPr>
              <p14:xfrm>
                <a:off x="4881700" y="1872351"/>
                <a:ext cx="192600" cy="205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7FF190E-74E6-A746-AB95-D03F4EF9E6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74140" y="1864791"/>
                  <a:ext cx="20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5EA2B5C-BA51-EF4A-BE1B-D1476711E50D}"/>
                    </a:ext>
                  </a:extLst>
                </p14:cNvPr>
                <p14:cNvContentPartPr/>
                <p14:nvPr/>
              </p14:nvContentPartPr>
              <p14:xfrm>
                <a:off x="4913020" y="1747791"/>
                <a:ext cx="75240" cy="523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5EA2B5C-BA51-EF4A-BE1B-D1476711E5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05460" y="1740231"/>
                  <a:ext cx="900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BBD1667-D9EC-5A41-96EF-B3BF10543D32}"/>
                    </a:ext>
                  </a:extLst>
                </p14:cNvPr>
                <p14:cNvContentPartPr/>
                <p14:nvPr/>
              </p14:nvContentPartPr>
              <p14:xfrm>
                <a:off x="5180500" y="2121471"/>
                <a:ext cx="106200" cy="50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BBD1667-D9EC-5A41-96EF-B3BF10543D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73300" y="211391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B0A9FF4-CE97-064A-8AC1-D08AD54DB70D}"/>
              </a:ext>
            </a:extLst>
          </p:cNvPr>
          <p:cNvGrpSpPr/>
          <p:nvPr/>
        </p:nvGrpSpPr>
        <p:grpSpPr>
          <a:xfrm>
            <a:off x="5734900" y="1741671"/>
            <a:ext cx="249120" cy="429840"/>
            <a:chOff x="5734900" y="1741671"/>
            <a:chExt cx="2491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6BEB4FD-29EC-EB4F-9C32-470ECD7D9096}"/>
                    </a:ext>
                  </a:extLst>
                </p14:cNvPr>
                <p14:cNvContentPartPr/>
                <p14:nvPr/>
              </p14:nvContentPartPr>
              <p14:xfrm>
                <a:off x="5734900" y="1791351"/>
                <a:ext cx="103320" cy="93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6BEB4FD-29EC-EB4F-9C32-470ECD7D90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27340" y="1784151"/>
                  <a:ext cx="118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4733987-7A2A-504E-9B83-1C84B0913F78}"/>
                    </a:ext>
                  </a:extLst>
                </p14:cNvPr>
                <p14:cNvContentPartPr/>
                <p14:nvPr/>
              </p14:nvContentPartPr>
              <p14:xfrm>
                <a:off x="5834260" y="1741671"/>
                <a:ext cx="149760" cy="4298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4733987-7A2A-504E-9B83-1C84B0913F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26700" y="1734111"/>
                  <a:ext cx="16488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428AE8B-EF80-D54A-ABEC-7A904CD30ED7}"/>
              </a:ext>
            </a:extLst>
          </p:cNvPr>
          <p:cNvGrpSpPr/>
          <p:nvPr/>
        </p:nvGrpSpPr>
        <p:grpSpPr>
          <a:xfrm>
            <a:off x="6216940" y="1729431"/>
            <a:ext cx="196920" cy="299160"/>
            <a:chOff x="6216940" y="1729431"/>
            <a:chExt cx="19692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D5B22CE-47F7-5842-A07A-6DA8EC0D7999}"/>
                    </a:ext>
                  </a:extLst>
                </p14:cNvPr>
                <p14:cNvContentPartPr/>
                <p14:nvPr/>
              </p14:nvContentPartPr>
              <p14:xfrm>
                <a:off x="6232780" y="1822671"/>
                <a:ext cx="162360" cy="25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D5B22CE-47F7-5842-A07A-6DA8EC0D799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25220" y="181511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799EF3F-37EB-984F-B4FA-EE7BB611FF6A}"/>
                    </a:ext>
                  </a:extLst>
                </p14:cNvPr>
                <p14:cNvContentPartPr/>
                <p14:nvPr/>
              </p14:nvContentPartPr>
              <p14:xfrm>
                <a:off x="6216940" y="1922391"/>
                <a:ext cx="196920" cy="313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799EF3F-37EB-984F-B4FA-EE7BB611FF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09380" y="1914831"/>
                  <a:ext cx="21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533FDE4-EE75-8441-BF69-C2F32B1512CB}"/>
                    </a:ext>
                  </a:extLst>
                </p14:cNvPr>
                <p14:cNvContentPartPr/>
                <p14:nvPr/>
              </p14:nvContentPartPr>
              <p14:xfrm>
                <a:off x="6288940" y="1729431"/>
                <a:ext cx="62640" cy="299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533FDE4-EE75-8441-BF69-C2F32B1512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81380" y="1721871"/>
                  <a:ext cx="777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B8FE1F2B-10B9-624A-89E7-11478F55AB7A}"/>
              </a:ext>
            </a:extLst>
          </p:cNvPr>
          <p:cNvGrpSpPr/>
          <p:nvPr/>
        </p:nvGrpSpPr>
        <p:grpSpPr>
          <a:xfrm>
            <a:off x="6706540" y="1630431"/>
            <a:ext cx="547560" cy="553680"/>
            <a:chOff x="6706540" y="1630431"/>
            <a:chExt cx="54756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643C36D-67F2-4F48-A002-85FA01E44294}"/>
                    </a:ext>
                  </a:extLst>
                </p14:cNvPr>
                <p14:cNvContentPartPr/>
                <p14:nvPr/>
              </p14:nvContentPartPr>
              <p14:xfrm>
                <a:off x="6706540" y="1760391"/>
                <a:ext cx="286200" cy="230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643C36D-67F2-4F48-A002-85FA01E4429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98980" y="1752831"/>
                  <a:ext cx="300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CAFC8C9-974C-2A4D-855C-E5464EEF8724}"/>
                    </a:ext>
                  </a:extLst>
                </p14:cNvPr>
                <p14:cNvContentPartPr/>
                <p14:nvPr/>
              </p14:nvContentPartPr>
              <p14:xfrm>
                <a:off x="6811660" y="1630431"/>
                <a:ext cx="56520" cy="5536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CAFC8C9-974C-2A4D-855C-E5464EEF872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04100" y="1622871"/>
                  <a:ext cx="712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AB530F2-E442-C54A-A146-93763B20C9CE}"/>
                    </a:ext>
                  </a:extLst>
                </p14:cNvPr>
                <p14:cNvContentPartPr/>
                <p14:nvPr/>
              </p14:nvContentPartPr>
              <p14:xfrm>
                <a:off x="7110460" y="2040471"/>
                <a:ext cx="143640" cy="112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AB530F2-E442-C54A-A146-93763B20C9C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02900" y="2032911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35D4394-8532-E240-A3ED-AD1A7047C298}"/>
              </a:ext>
            </a:extLst>
          </p:cNvPr>
          <p:cNvGrpSpPr/>
          <p:nvPr/>
        </p:nvGrpSpPr>
        <p:grpSpPr>
          <a:xfrm>
            <a:off x="7620940" y="1648431"/>
            <a:ext cx="915840" cy="473400"/>
            <a:chOff x="7620940" y="1648431"/>
            <a:chExt cx="9158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3FD7F2A-D56D-6549-90B2-57D02C60FF08}"/>
                    </a:ext>
                  </a:extLst>
                </p14:cNvPr>
                <p14:cNvContentPartPr/>
                <p14:nvPr/>
              </p14:nvContentPartPr>
              <p14:xfrm>
                <a:off x="7620940" y="1716831"/>
                <a:ext cx="124920" cy="317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3FD7F2A-D56D-6549-90B2-57D02C60FF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13380" y="1709271"/>
                  <a:ext cx="140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C94DB8B-37D3-834C-8109-2FB9B1856BFF}"/>
                    </a:ext>
                  </a:extLst>
                </p14:cNvPr>
                <p14:cNvContentPartPr/>
                <p14:nvPr/>
              </p14:nvContentPartPr>
              <p14:xfrm>
                <a:off x="7752340" y="1648431"/>
                <a:ext cx="311040" cy="4734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C94DB8B-37D3-834C-8109-2FB9B1856BF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44780" y="1640871"/>
                  <a:ext cx="326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24C5244-F009-1B43-ADDB-C1DDDEDF7B94}"/>
                    </a:ext>
                  </a:extLst>
                </p14:cNvPr>
                <p14:cNvContentPartPr/>
                <p14:nvPr/>
              </p14:nvContentPartPr>
              <p14:xfrm>
                <a:off x="8231140" y="1735551"/>
                <a:ext cx="75240" cy="874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24C5244-F009-1B43-ADDB-C1DDDEDF7B9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23580" y="172799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8EBA168-9020-9D43-BB74-34B4FF444887}"/>
                    </a:ext>
                  </a:extLst>
                </p14:cNvPr>
                <p14:cNvContentPartPr/>
                <p14:nvPr/>
              </p14:nvContentPartPr>
              <p14:xfrm>
                <a:off x="8212420" y="1947231"/>
                <a:ext cx="31320" cy="106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8EBA168-9020-9D43-BB74-34B4FF4448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04860" y="193967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0F305D7-0AF0-6643-941A-248C6D5D6049}"/>
                    </a:ext>
                  </a:extLst>
                </p14:cNvPr>
                <p14:cNvContentPartPr/>
                <p14:nvPr/>
              </p14:nvContentPartPr>
              <p14:xfrm>
                <a:off x="8436700" y="1797831"/>
                <a:ext cx="100080" cy="254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0F305D7-0AF0-6643-941A-248C6D5D60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29140" y="1790271"/>
                  <a:ext cx="1152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34160FC-B54E-7C40-9A9B-517AE32D088D}"/>
              </a:ext>
            </a:extLst>
          </p:cNvPr>
          <p:cNvGrpSpPr/>
          <p:nvPr/>
        </p:nvGrpSpPr>
        <p:grpSpPr>
          <a:xfrm>
            <a:off x="8741620" y="1779111"/>
            <a:ext cx="274320" cy="305280"/>
            <a:chOff x="8741620" y="1779111"/>
            <a:chExt cx="2743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45F9BE4-FFC8-9642-80FE-2149FE9D81F6}"/>
                    </a:ext>
                  </a:extLst>
                </p14:cNvPr>
                <p14:cNvContentPartPr/>
                <p14:nvPr/>
              </p14:nvContentPartPr>
              <p14:xfrm>
                <a:off x="8779060" y="1779111"/>
                <a:ext cx="230760" cy="255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45F9BE4-FFC8-9642-80FE-2149FE9D81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771500" y="1771551"/>
                  <a:ext cx="24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15134BD-A08D-8F42-AC8D-DD8B96DFDFBB}"/>
                    </a:ext>
                  </a:extLst>
                </p14:cNvPr>
                <p14:cNvContentPartPr/>
                <p14:nvPr/>
              </p14:nvContentPartPr>
              <p14:xfrm>
                <a:off x="8741620" y="1791351"/>
                <a:ext cx="274320" cy="293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15134BD-A08D-8F42-AC8D-DD8B96DFDF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34060" y="1784151"/>
                  <a:ext cx="2894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248971AB-433F-B44C-93B5-B0E9A5C501DC}"/>
              </a:ext>
            </a:extLst>
          </p:cNvPr>
          <p:cNvGrpSpPr/>
          <p:nvPr/>
        </p:nvGrpSpPr>
        <p:grpSpPr>
          <a:xfrm>
            <a:off x="9276940" y="1511271"/>
            <a:ext cx="2397240" cy="629280"/>
            <a:chOff x="9276940" y="1511271"/>
            <a:chExt cx="23972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9EF1E1C-2BE6-FA44-BFBB-F9A9CA0FB784}"/>
                    </a:ext>
                  </a:extLst>
                </p14:cNvPr>
                <p14:cNvContentPartPr/>
                <p14:nvPr/>
              </p14:nvContentPartPr>
              <p14:xfrm>
                <a:off x="9276940" y="1841391"/>
                <a:ext cx="43920" cy="212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9EF1E1C-2BE6-FA44-BFBB-F9A9CA0FB7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69380" y="1833831"/>
                  <a:ext cx="5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4530C49-E525-614D-A628-291C479924B1}"/>
                    </a:ext>
                  </a:extLst>
                </p14:cNvPr>
                <p14:cNvContentPartPr/>
                <p14:nvPr/>
              </p14:nvContentPartPr>
              <p14:xfrm>
                <a:off x="9370540" y="1741671"/>
                <a:ext cx="268200" cy="3924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4530C49-E525-614D-A628-291C479924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362980" y="1734111"/>
                  <a:ext cx="282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BA3D398-3E9E-8641-B28C-AD2E44D12D61}"/>
                    </a:ext>
                  </a:extLst>
                </p14:cNvPr>
                <p14:cNvContentPartPr/>
                <p14:nvPr/>
              </p14:nvContentPartPr>
              <p14:xfrm>
                <a:off x="9357940" y="1673271"/>
                <a:ext cx="168480" cy="336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BA3D398-3E9E-8641-B28C-AD2E44D12D6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50380" y="1665711"/>
                  <a:ext cx="18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2C2B84D-BA37-F249-94B3-CBCA902F2319}"/>
                    </a:ext>
                  </a:extLst>
                </p14:cNvPr>
                <p14:cNvContentPartPr/>
                <p14:nvPr/>
              </p14:nvContentPartPr>
              <p14:xfrm>
                <a:off x="9831700" y="1754991"/>
                <a:ext cx="118080" cy="248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2C2B84D-BA37-F249-94B3-CBCA902F231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24140" y="1747431"/>
                  <a:ext cx="133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9318860-823C-1D4A-B16A-CC6FC7A33EE0}"/>
                    </a:ext>
                  </a:extLst>
                </p14:cNvPr>
                <p14:cNvContentPartPr/>
                <p14:nvPr/>
              </p14:nvContentPartPr>
              <p14:xfrm>
                <a:off x="10080100" y="1747791"/>
                <a:ext cx="49320" cy="81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9318860-823C-1D4A-B16A-CC6FC7A33E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72540" y="1740231"/>
                  <a:ext cx="64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4BC2A6E-86C0-E848-89A2-0B08F0211A16}"/>
                    </a:ext>
                  </a:extLst>
                </p14:cNvPr>
                <p14:cNvContentPartPr/>
                <p14:nvPr/>
              </p14:nvContentPartPr>
              <p14:xfrm>
                <a:off x="10049140" y="1891071"/>
                <a:ext cx="230760" cy="118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4BC2A6E-86C0-E848-89A2-0B08F0211A1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1580" y="1883511"/>
                  <a:ext cx="24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197CE32-D6B4-4744-BB3C-68376A893B3E}"/>
                    </a:ext>
                  </a:extLst>
                </p14:cNvPr>
                <p14:cNvContentPartPr/>
                <p14:nvPr/>
              </p14:nvContentPartPr>
              <p14:xfrm>
                <a:off x="10385020" y="1511271"/>
                <a:ext cx="311760" cy="5605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197CE32-D6B4-4744-BB3C-68376A893B3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77820" y="1503711"/>
                  <a:ext cx="3268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1BDDEBE-3876-7844-BC9C-88F889766AB9}"/>
                    </a:ext>
                  </a:extLst>
                </p14:cNvPr>
                <p14:cNvContentPartPr/>
                <p14:nvPr/>
              </p14:nvContentPartPr>
              <p14:xfrm>
                <a:off x="10970380" y="1598391"/>
                <a:ext cx="128160" cy="87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1BDDEBE-3876-7844-BC9C-88F889766A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62820" y="1590831"/>
                  <a:ext cx="143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DAD118F-42C6-664B-A17D-D5DDB684B5E5}"/>
                    </a:ext>
                  </a:extLst>
                </p14:cNvPr>
                <p14:cNvContentPartPr/>
                <p14:nvPr/>
              </p14:nvContentPartPr>
              <p14:xfrm>
                <a:off x="10808380" y="1847511"/>
                <a:ext cx="510840" cy="187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DAD118F-42C6-664B-A17D-D5DDB684B5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800820" y="1839951"/>
                  <a:ext cx="525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2479443-A82D-D444-8758-BAB1C3CFBAE5}"/>
                    </a:ext>
                  </a:extLst>
                </p14:cNvPr>
                <p14:cNvContentPartPr/>
                <p14:nvPr/>
              </p14:nvContentPartPr>
              <p14:xfrm>
                <a:off x="10951660" y="1828791"/>
                <a:ext cx="106200" cy="87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2479443-A82D-D444-8758-BAB1C3CFBA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44100" y="182123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C4E2931-D72C-4B4D-B75C-1636A0449749}"/>
                    </a:ext>
                  </a:extLst>
                </p14:cNvPr>
                <p14:cNvContentPartPr/>
                <p14:nvPr/>
              </p14:nvContentPartPr>
              <p14:xfrm>
                <a:off x="10970380" y="1915911"/>
                <a:ext cx="56520" cy="81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C4E2931-D72C-4B4D-B75C-1636A04497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62820" y="190835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DA4D1BC-BF76-394D-8BF7-157F6C660F79}"/>
                    </a:ext>
                  </a:extLst>
                </p14:cNvPr>
                <p14:cNvContentPartPr/>
                <p14:nvPr/>
              </p14:nvContentPartPr>
              <p14:xfrm>
                <a:off x="11070100" y="1797831"/>
                <a:ext cx="81360" cy="205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DA4D1BC-BF76-394D-8BF7-157F6C660F7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62540" y="1790271"/>
                  <a:ext cx="96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71F4AFE-CD67-B544-9A0C-A837D347D9F2}"/>
                    </a:ext>
                  </a:extLst>
                </p14:cNvPr>
                <p14:cNvContentPartPr/>
                <p14:nvPr/>
              </p14:nvContentPartPr>
              <p14:xfrm>
                <a:off x="11486980" y="1685511"/>
                <a:ext cx="187200" cy="131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71F4AFE-CD67-B544-9A0C-A837D347D9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479420" y="1678311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84E979E-8DFC-B84C-B25D-03B11FE87568}"/>
                    </a:ext>
                  </a:extLst>
                </p14:cNvPr>
                <p14:cNvContentPartPr/>
                <p14:nvPr/>
              </p14:nvContentPartPr>
              <p14:xfrm>
                <a:off x="11486980" y="1872351"/>
                <a:ext cx="112320" cy="268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84E979E-8DFC-B84C-B25D-03B11FE8756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479420" y="1864791"/>
                  <a:ext cx="1274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0F0F5549-D4A1-0848-BCA5-6CB2AD80340D}"/>
              </a:ext>
            </a:extLst>
          </p:cNvPr>
          <p:cNvGrpSpPr/>
          <p:nvPr/>
        </p:nvGrpSpPr>
        <p:grpSpPr>
          <a:xfrm>
            <a:off x="623620" y="2644551"/>
            <a:ext cx="623160" cy="510480"/>
            <a:chOff x="623620" y="2644551"/>
            <a:chExt cx="62316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01335F0C-B043-7641-AF69-953D02C8EEF1}"/>
                    </a:ext>
                  </a:extLst>
                </p14:cNvPr>
                <p14:cNvContentPartPr/>
                <p14:nvPr/>
              </p14:nvContentPartPr>
              <p14:xfrm>
                <a:off x="623620" y="2725191"/>
                <a:ext cx="199440" cy="4298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01335F0C-B043-7641-AF69-953D02C8EEF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6060" y="2717631"/>
                  <a:ext cx="214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DC31C58-CC1B-414E-AA5D-AD669BC83A53}"/>
                    </a:ext>
                  </a:extLst>
                </p14:cNvPr>
                <p14:cNvContentPartPr/>
                <p14:nvPr/>
              </p14:nvContentPartPr>
              <p14:xfrm>
                <a:off x="997300" y="2644551"/>
                <a:ext cx="249480" cy="417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DC31C58-CC1B-414E-AA5D-AD669BC83A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9740" y="2636991"/>
                  <a:ext cx="26460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42EF51B3-D690-CC4B-94AF-B27597A27785}"/>
                  </a:ext>
                </a:extLst>
              </p14:cNvPr>
              <p14:cNvContentPartPr/>
              <p14:nvPr/>
            </p14:nvContentPartPr>
            <p14:xfrm>
              <a:off x="1510300" y="2563551"/>
              <a:ext cx="265320" cy="4734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42EF51B3-D690-CC4B-94AF-B27597A2778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502740" y="2555991"/>
                <a:ext cx="28044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42E7514F-7C9F-624B-B339-303BBB176901}"/>
              </a:ext>
            </a:extLst>
          </p:cNvPr>
          <p:cNvGrpSpPr/>
          <p:nvPr/>
        </p:nvGrpSpPr>
        <p:grpSpPr>
          <a:xfrm>
            <a:off x="2161180" y="2700351"/>
            <a:ext cx="317880" cy="280440"/>
            <a:chOff x="2161180" y="2700351"/>
            <a:chExt cx="3178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722ADC9-3B85-AE44-8C98-A96E53870CAB}"/>
                    </a:ext>
                  </a:extLst>
                </p14:cNvPr>
                <p14:cNvContentPartPr/>
                <p14:nvPr/>
              </p14:nvContentPartPr>
              <p14:xfrm>
                <a:off x="2161180" y="2700351"/>
                <a:ext cx="155880" cy="2804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722ADC9-3B85-AE44-8C98-A96E53870C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53620" y="2692791"/>
                  <a:ext cx="171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112E290-D1A9-7B49-BFE4-54446A1EBBA6}"/>
                    </a:ext>
                  </a:extLst>
                </p14:cNvPr>
                <p14:cNvContentPartPr/>
                <p14:nvPr/>
              </p14:nvContentPartPr>
              <p14:xfrm>
                <a:off x="2198620" y="2843631"/>
                <a:ext cx="280440" cy="93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112E290-D1A9-7B49-BFE4-54446A1EBBA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91060" y="2836071"/>
                  <a:ext cx="2955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13353822-988C-B349-AE0D-3C35E00ED6DC}"/>
              </a:ext>
            </a:extLst>
          </p:cNvPr>
          <p:cNvGrpSpPr/>
          <p:nvPr/>
        </p:nvGrpSpPr>
        <p:grpSpPr>
          <a:xfrm>
            <a:off x="2715220" y="2476431"/>
            <a:ext cx="1183320" cy="839880"/>
            <a:chOff x="2715220" y="2476431"/>
            <a:chExt cx="1183320" cy="83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73151D9-35FD-6F48-83E0-67308EF07E8B}"/>
                    </a:ext>
                  </a:extLst>
                </p14:cNvPr>
                <p14:cNvContentPartPr/>
                <p14:nvPr/>
              </p14:nvContentPartPr>
              <p14:xfrm>
                <a:off x="2746540" y="2625831"/>
                <a:ext cx="142920" cy="366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73151D9-35FD-6F48-83E0-67308EF07E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38980" y="2618271"/>
                  <a:ext cx="158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358AC2-7C14-5944-A091-6E458EF46B4E}"/>
                    </a:ext>
                  </a:extLst>
                </p14:cNvPr>
                <p14:cNvContentPartPr/>
                <p14:nvPr/>
              </p14:nvContentPartPr>
              <p14:xfrm>
                <a:off x="2715220" y="2762631"/>
                <a:ext cx="442440" cy="205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358AC2-7C14-5944-A091-6E458EF46B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08020" y="2755071"/>
                  <a:ext cx="457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3B67151-78E7-B44D-AD43-2E3696661331}"/>
                    </a:ext>
                  </a:extLst>
                </p14:cNvPr>
                <p14:cNvContentPartPr/>
                <p14:nvPr/>
              </p14:nvContentPartPr>
              <p14:xfrm>
                <a:off x="3338020" y="2476431"/>
                <a:ext cx="118800" cy="249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3B67151-78E7-B44D-AD43-2E36966613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30460" y="2468871"/>
                  <a:ext cx="133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8A3E6D6-96B4-764A-A7BD-E13AB234FB4B}"/>
                    </a:ext>
                  </a:extLst>
                </p14:cNvPr>
                <p14:cNvContentPartPr/>
                <p14:nvPr/>
              </p14:nvContentPartPr>
              <p14:xfrm>
                <a:off x="3487420" y="2631951"/>
                <a:ext cx="112320" cy="439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8A3E6D6-96B4-764A-A7BD-E13AB234FB4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79860" y="262439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098E581-C089-794B-AA34-F478190254F9}"/>
                    </a:ext>
                  </a:extLst>
                </p14:cNvPr>
                <p14:cNvContentPartPr/>
                <p14:nvPr/>
              </p14:nvContentPartPr>
              <p14:xfrm>
                <a:off x="3437380" y="2681631"/>
                <a:ext cx="236880" cy="224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098E581-C089-794B-AA34-F478190254F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30180" y="2674071"/>
                  <a:ext cx="252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13F42C3-33F1-2645-8A85-27A6C277566C}"/>
                    </a:ext>
                  </a:extLst>
                </p14:cNvPr>
                <p14:cNvContentPartPr/>
                <p14:nvPr/>
              </p14:nvContentPartPr>
              <p14:xfrm>
                <a:off x="3730060" y="2613231"/>
                <a:ext cx="168480" cy="7030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13F42C3-33F1-2645-8A85-27A6C277566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22500" y="2605671"/>
                  <a:ext cx="183600" cy="71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C7F5106F-70FB-4D46-B037-ECD0C652B050}"/>
                  </a:ext>
                </a:extLst>
              </p14:cNvPr>
              <p14:cNvContentPartPr/>
              <p14:nvPr/>
            </p14:nvContentPartPr>
            <p14:xfrm>
              <a:off x="4240540" y="2899791"/>
              <a:ext cx="112320" cy="936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C7F5106F-70FB-4D46-B037-ECD0C652B05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232980" y="2892231"/>
                <a:ext cx="1274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4B552A21-0905-4345-AE5D-5816E7B58631}"/>
              </a:ext>
            </a:extLst>
          </p:cNvPr>
          <p:cNvGrpSpPr/>
          <p:nvPr/>
        </p:nvGrpSpPr>
        <p:grpSpPr>
          <a:xfrm>
            <a:off x="4620340" y="2544831"/>
            <a:ext cx="330480" cy="573120"/>
            <a:chOff x="4620340" y="2544831"/>
            <a:chExt cx="3304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69B8FC9-2EFF-AA4B-AD0D-AF37BB05953E}"/>
                    </a:ext>
                  </a:extLst>
                </p14:cNvPr>
                <p14:cNvContentPartPr/>
                <p14:nvPr/>
              </p14:nvContentPartPr>
              <p14:xfrm>
                <a:off x="4620340" y="2569671"/>
                <a:ext cx="249480" cy="155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69B8FC9-2EFF-AA4B-AD0D-AF37BB0595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12780" y="2562111"/>
                  <a:ext cx="264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1774117-2A3A-8047-BC6C-25164C9142E5}"/>
                    </a:ext>
                  </a:extLst>
                </p14:cNvPr>
                <p14:cNvContentPartPr/>
                <p14:nvPr/>
              </p14:nvContentPartPr>
              <p14:xfrm>
                <a:off x="4788460" y="2544831"/>
                <a:ext cx="162360" cy="5731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1774117-2A3A-8047-BC6C-25164C9142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80900" y="2537271"/>
                  <a:ext cx="17712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A7AD35C-FD8E-414E-9209-6230E91EFB58}"/>
              </a:ext>
            </a:extLst>
          </p:cNvPr>
          <p:cNvGrpSpPr/>
          <p:nvPr/>
        </p:nvGrpSpPr>
        <p:grpSpPr>
          <a:xfrm>
            <a:off x="5255380" y="2488671"/>
            <a:ext cx="380160" cy="486000"/>
            <a:chOff x="5255380" y="2488671"/>
            <a:chExt cx="3801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51D21F8-0A45-D24E-8924-65F3B97FD627}"/>
                    </a:ext>
                  </a:extLst>
                </p14:cNvPr>
                <p14:cNvContentPartPr/>
                <p14:nvPr/>
              </p14:nvContentPartPr>
              <p14:xfrm>
                <a:off x="5255380" y="2694231"/>
                <a:ext cx="43920" cy="1738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51D21F8-0A45-D24E-8924-65F3B97FD6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47820" y="2686671"/>
                  <a:ext cx="59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BF29744-0A00-F247-A7A2-5FD8CD53B04D}"/>
                    </a:ext>
                  </a:extLst>
                </p14:cNvPr>
                <p14:cNvContentPartPr/>
                <p14:nvPr/>
              </p14:nvContentPartPr>
              <p14:xfrm>
                <a:off x="5398660" y="2563551"/>
                <a:ext cx="236880" cy="4111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BF29744-0A00-F247-A7A2-5FD8CD53B04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91100" y="2555991"/>
                  <a:ext cx="25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9511B00-7640-5548-8EEA-3F37C4F975B2}"/>
                    </a:ext>
                  </a:extLst>
                </p14:cNvPr>
                <p14:cNvContentPartPr/>
                <p14:nvPr/>
              </p14:nvContentPartPr>
              <p14:xfrm>
                <a:off x="5398660" y="2488671"/>
                <a:ext cx="93600" cy="3488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9511B00-7640-5548-8EEA-3F37C4F975B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91100" y="2481111"/>
                  <a:ext cx="1087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9D6BDA35-E517-FE49-9414-2B0FB89CD855}"/>
              </a:ext>
            </a:extLst>
          </p:cNvPr>
          <p:cNvGrpSpPr/>
          <p:nvPr/>
        </p:nvGrpSpPr>
        <p:grpSpPr>
          <a:xfrm>
            <a:off x="5909140" y="2333151"/>
            <a:ext cx="977400" cy="597960"/>
            <a:chOff x="5909140" y="2333151"/>
            <a:chExt cx="97740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381D757-5F02-184F-A372-10BC8B85653C}"/>
                    </a:ext>
                  </a:extLst>
                </p14:cNvPr>
                <p14:cNvContentPartPr/>
                <p14:nvPr/>
              </p14:nvContentPartPr>
              <p14:xfrm>
                <a:off x="5909140" y="2588391"/>
                <a:ext cx="118800" cy="2617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381D757-5F02-184F-A372-10BC8B8565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01580" y="2580831"/>
                  <a:ext cx="133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3682DFF-1F5E-2948-A28D-921528B96C84}"/>
                    </a:ext>
                  </a:extLst>
                </p14:cNvPr>
                <p14:cNvContentPartPr/>
                <p14:nvPr/>
              </p14:nvContentPartPr>
              <p14:xfrm>
                <a:off x="6157900" y="2538711"/>
                <a:ext cx="180720" cy="3178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3682DFF-1F5E-2948-A28D-921528B96C8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50700" y="2531151"/>
                  <a:ext cx="195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E429C00-0CD7-604D-9308-007F89AA9D09}"/>
                    </a:ext>
                  </a:extLst>
                </p14:cNvPr>
                <p14:cNvContentPartPr/>
                <p14:nvPr/>
              </p14:nvContentPartPr>
              <p14:xfrm>
                <a:off x="6587740" y="2333151"/>
                <a:ext cx="56520" cy="87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E429C00-0CD7-604D-9308-007F89AA9D0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80180" y="232559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590DE8D-C2C5-1849-B1C0-A70AB09E6392}"/>
                    </a:ext>
                  </a:extLst>
                </p14:cNvPr>
                <p14:cNvContentPartPr/>
                <p14:nvPr/>
              </p14:nvContentPartPr>
              <p14:xfrm>
                <a:off x="6518980" y="2482551"/>
                <a:ext cx="367560" cy="448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590DE8D-C2C5-1849-B1C0-A70AB09E63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11780" y="2474991"/>
                  <a:ext cx="3826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0C4D7F29-3588-7845-8039-AADEA7E72025}"/>
              </a:ext>
            </a:extLst>
          </p:cNvPr>
          <p:cNvGrpSpPr/>
          <p:nvPr/>
        </p:nvGrpSpPr>
        <p:grpSpPr>
          <a:xfrm>
            <a:off x="7116940" y="2538711"/>
            <a:ext cx="442440" cy="336240"/>
            <a:chOff x="7116940" y="2538711"/>
            <a:chExt cx="4424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006AB71-E615-0245-9FE1-5F54F67BA31C}"/>
                    </a:ext>
                  </a:extLst>
                </p14:cNvPr>
                <p14:cNvContentPartPr/>
                <p14:nvPr/>
              </p14:nvContentPartPr>
              <p14:xfrm>
                <a:off x="7235020" y="2538711"/>
                <a:ext cx="130320" cy="439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006AB71-E615-0245-9FE1-5F54F67BA31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27460" y="2531151"/>
                  <a:ext cx="145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DC857F8-CFF2-2B4A-ACFA-FCC8771EF671}"/>
                    </a:ext>
                  </a:extLst>
                </p14:cNvPr>
                <p14:cNvContentPartPr/>
                <p14:nvPr/>
              </p14:nvContentPartPr>
              <p14:xfrm>
                <a:off x="7116940" y="2681631"/>
                <a:ext cx="442440" cy="193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DC857F8-CFF2-2B4A-ACFA-FCC8771EF6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09380" y="2674071"/>
                  <a:ext cx="457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F24F763-B2CE-CC47-BE7C-C649C83F288C}"/>
                    </a:ext>
                  </a:extLst>
                </p14:cNvPr>
                <p14:cNvContentPartPr/>
                <p14:nvPr/>
              </p14:nvContentPartPr>
              <p14:xfrm>
                <a:off x="7228900" y="2650671"/>
                <a:ext cx="87480" cy="192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F24F763-B2CE-CC47-BE7C-C649C83F288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21340" y="2643111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5456656-F584-8B41-B40D-FE55912185B2}"/>
                    </a:ext>
                  </a:extLst>
                </p14:cNvPr>
                <p14:cNvContentPartPr/>
                <p14:nvPr/>
              </p14:nvContentPartPr>
              <p14:xfrm>
                <a:off x="7353460" y="2650671"/>
                <a:ext cx="112320" cy="168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5456656-F584-8B41-B40D-FE55912185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45900" y="264311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A36E265-4C87-0847-AA4B-42D7B85726FD}"/>
              </a:ext>
            </a:extLst>
          </p:cNvPr>
          <p:cNvGrpSpPr/>
          <p:nvPr/>
        </p:nvGrpSpPr>
        <p:grpSpPr>
          <a:xfrm>
            <a:off x="7789780" y="2438991"/>
            <a:ext cx="821160" cy="492120"/>
            <a:chOff x="7789780" y="2438991"/>
            <a:chExt cx="8211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0625D6D-0E86-DE47-932E-CA4580C9BCD0}"/>
                    </a:ext>
                  </a:extLst>
                </p14:cNvPr>
                <p14:cNvContentPartPr/>
                <p14:nvPr/>
              </p14:nvContentPartPr>
              <p14:xfrm>
                <a:off x="7789780" y="2489391"/>
                <a:ext cx="180360" cy="4417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0625D6D-0E86-DE47-932E-CA4580C9BC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82220" y="2481831"/>
                  <a:ext cx="1951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48D03F5-11F9-6F4C-90F8-001D08E3981C}"/>
                    </a:ext>
                  </a:extLst>
                </p14:cNvPr>
                <p14:cNvContentPartPr/>
                <p14:nvPr/>
              </p14:nvContentPartPr>
              <p14:xfrm>
                <a:off x="8168860" y="2544831"/>
                <a:ext cx="106200" cy="330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48D03F5-11F9-6F4C-90F8-001D08E3981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61300" y="2537271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963F317-76DB-884A-A37D-16C327907D3D}"/>
                    </a:ext>
                  </a:extLst>
                </p14:cNvPr>
                <p14:cNvContentPartPr/>
                <p14:nvPr/>
              </p14:nvContentPartPr>
              <p14:xfrm>
                <a:off x="8430220" y="2438991"/>
                <a:ext cx="180720" cy="398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963F317-76DB-884A-A37D-16C327907D3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23020" y="2431431"/>
                  <a:ext cx="1958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A6B2C5BF-86B7-E247-9146-BB955E1DF7AC}"/>
              </a:ext>
            </a:extLst>
          </p:cNvPr>
          <p:cNvGrpSpPr/>
          <p:nvPr/>
        </p:nvGrpSpPr>
        <p:grpSpPr>
          <a:xfrm>
            <a:off x="8878780" y="2348271"/>
            <a:ext cx="155880" cy="527040"/>
            <a:chOff x="8878780" y="2348271"/>
            <a:chExt cx="15588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445B76E-AB5A-3149-8D0F-8EA8215D3C9E}"/>
                    </a:ext>
                  </a:extLst>
                </p14:cNvPr>
                <p14:cNvContentPartPr/>
                <p14:nvPr/>
              </p14:nvContentPartPr>
              <p14:xfrm>
                <a:off x="8897140" y="2348271"/>
                <a:ext cx="87480" cy="103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445B76E-AB5A-3149-8D0F-8EA8215D3C9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89580" y="2340711"/>
                  <a:ext cx="102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E0023B6-26BD-E247-B695-F7AF033C33FD}"/>
                    </a:ext>
                  </a:extLst>
                </p14:cNvPr>
                <p14:cNvContentPartPr/>
                <p14:nvPr/>
              </p14:nvContentPartPr>
              <p14:xfrm>
                <a:off x="8878780" y="2432871"/>
                <a:ext cx="155880" cy="4424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E0023B6-26BD-E247-B695-F7AF033C33F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71220" y="2425311"/>
                  <a:ext cx="17100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B69A8A2C-3F9B-CB48-9833-B0CE2C1A1180}"/>
                  </a:ext>
                </a:extLst>
              </p14:cNvPr>
              <p14:cNvContentPartPr/>
              <p14:nvPr/>
            </p14:nvContentPartPr>
            <p14:xfrm>
              <a:off x="9370540" y="2544831"/>
              <a:ext cx="286560" cy="2930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B69A8A2C-3F9B-CB48-9833-B0CE2C1A118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362980" y="2537271"/>
                <a:ext cx="30168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A959141-3B0A-C948-A8A0-A66FC0F30083}"/>
              </a:ext>
            </a:extLst>
          </p:cNvPr>
          <p:cNvGrpSpPr/>
          <p:nvPr/>
        </p:nvGrpSpPr>
        <p:grpSpPr>
          <a:xfrm>
            <a:off x="9887140" y="2345751"/>
            <a:ext cx="1133280" cy="1011240"/>
            <a:chOff x="9887140" y="2345751"/>
            <a:chExt cx="1133280" cy="10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A3F82ED-8F7D-4045-A787-F18A4436781E}"/>
                    </a:ext>
                  </a:extLst>
                </p14:cNvPr>
                <p14:cNvContentPartPr/>
                <p14:nvPr/>
              </p14:nvContentPartPr>
              <p14:xfrm>
                <a:off x="9887140" y="2445111"/>
                <a:ext cx="479880" cy="4147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A3F82ED-8F7D-4045-A787-F18A4436781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879580" y="2437551"/>
                  <a:ext cx="494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3BE483E-0F3D-6F47-8631-E3CDEE814012}"/>
                    </a:ext>
                  </a:extLst>
                </p14:cNvPr>
                <p14:cNvContentPartPr/>
                <p14:nvPr/>
              </p14:nvContentPartPr>
              <p14:xfrm>
                <a:off x="10503460" y="2345751"/>
                <a:ext cx="162360" cy="2368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3BE483E-0F3D-6F47-8631-E3CDEE81401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95900" y="233819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FDA9FCF-A9F5-3548-A51C-4FB48AD43387}"/>
                    </a:ext>
                  </a:extLst>
                </p14:cNvPr>
                <p14:cNvContentPartPr/>
                <p14:nvPr/>
              </p14:nvContentPartPr>
              <p14:xfrm>
                <a:off x="10684180" y="2538711"/>
                <a:ext cx="112320" cy="81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FDA9FCF-A9F5-3548-A51C-4FB48AD4338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676620" y="253115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815B27E-D82A-424E-A6EF-D17271AF88A6}"/>
                    </a:ext>
                  </a:extLst>
                </p14:cNvPr>
                <p14:cNvContentPartPr/>
                <p14:nvPr/>
              </p14:nvContentPartPr>
              <p14:xfrm>
                <a:off x="10528300" y="2607111"/>
                <a:ext cx="386280" cy="2865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815B27E-D82A-424E-A6EF-D17271AF88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20740" y="2599551"/>
                  <a:ext cx="401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1178EBA-F41C-1147-B6B3-2346EDE7F1FB}"/>
                    </a:ext>
                  </a:extLst>
                </p14:cNvPr>
                <p14:cNvContentPartPr/>
                <p14:nvPr/>
              </p14:nvContentPartPr>
              <p14:xfrm>
                <a:off x="10802260" y="2600991"/>
                <a:ext cx="218160" cy="2527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1178EBA-F41C-1147-B6B3-2346EDE7F1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794700" y="2593431"/>
                  <a:ext cx="2332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835E8C3-6751-DB41-98E8-45F6B2ED800C}"/>
                    </a:ext>
                  </a:extLst>
                </p14:cNvPr>
                <p14:cNvContentPartPr/>
                <p14:nvPr/>
              </p14:nvContentPartPr>
              <p14:xfrm>
                <a:off x="10709020" y="2725191"/>
                <a:ext cx="93600" cy="6318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835E8C3-6751-DB41-98E8-45F6B2ED800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01460" y="2717631"/>
                  <a:ext cx="108720" cy="64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3849A27-2BE7-9C47-9D00-E135643E0055}"/>
                  </a:ext>
                </a:extLst>
              </p14:cNvPr>
              <p14:cNvContentPartPr/>
              <p14:nvPr/>
            </p14:nvContentPartPr>
            <p14:xfrm>
              <a:off x="947260" y="3715191"/>
              <a:ext cx="629280" cy="190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3849A27-2BE7-9C47-9D00-E135643E005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39700" y="3707631"/>
                <a:ext cx="6440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7ECE7388-BB1C-1B45-AC64-2E7612F74B29}"/>
              </a:ext>
            </a:extLst>
          </p:cNvPr>
          <p:cNvGrpSpPr/>
          <p:nvPr/>
        </p:nvGrpSpPr>
        <p:grpSpPr>
          <a:xfrm>
            <a:off x="1949500" y="3652911"/>
            <a:ext cx="299160" cy="187200"/>
            <a:chOff x="1949500" y="3652911"/>
            <a:chExt cx="29916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47E167B-F38E-E544-BC4F-9F36E4A8E190}"/>
                    </a:ext>
                  </a:extLst>
                </p14:cNvPr>
                <p14:cNvContentPartPr/>
                <p14:nvPr/>
              </p14:nvContentPartPr>
              <p14:xfrm>
                <a:off x="1949500" y="3652911"/>
                <a:ext cx="155880" cy="565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47E167B-F38E-E544-BC4F-9F36E4A8E19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41940" y="364535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AE9CE40-352B-6441-AC74-610FC598FD8A}"/>
                    </a:ext>
                  </a:extLst>
                </p14:cNvPr>
                <p14:cNvContentPartPr/>
                <p14:nvPr/>
              </p14:nvContentPartPr>
              <p14:xfrm>
                <a:off x="1986940" y="3821031"/>
                <a:ext cx="261720" cy="19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AE9CE40-352B-6441-AC74-610FC598FD8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979380" y="3813471"/>
                  <a:ext cx="2768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69D6C0E-0C61-6245-8245-E97EC6D230ED}"/>
              </a:ext>
            </a:extLst>
          </p:cNvPr>
          <p:cNvGrpSpPr/>
          <p:nvPr/>
        </p:nvGrpSpPr>
        <p:grpSpPr>
          <a:xfrm>
            <a:off x="2522260" y="3410271"/>
            <a:ext cx="467640" cy="516960"/>
            <a:chOff x="2522260" y="3410271"/>
            <a:chExt cx="4676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D7030A4-EC02-DD4A-BEA0-B8ABDF06E86C}"/>
                    </a:ext>
                  </a:extLst>
                </p14:cNvPr>
                <p14:cNvContentPartPr/>
                <p14:nvPr/>
              </p14:nvContentPartPr>
              <p14:xfrm>
                <a:off x="2522260" y="3428991"/>
                <a:ext cx="143640" cy="2430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D7030A4-EC02-DD4A-BEA0-B8ABDF06E8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514700" y="3421431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012A04C-5111-1D40-B372-B7D1FD42B607}"/>
                    </a:ext>
                  </a:extLst>
                </p14:cNvPr>
                <p14:cNvContentPartPr/>
                <p14:nvPr/>
              </p14:nvContentPartPr>
              <p14:xfrm>
                <a:off x="2827540" y="3410271"/>
                <a:ext cx="162360" cy="1872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012A04C-5111-1D40-B372-B7D1FD42B60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19980" y="340271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1ECBB7A-2119-0041-A7AB-C12BE2E3920E}"/>
                    </a:ext>
                  </a:extLst>
                </p14:cNvPr>
                <p14:cNvContentPartPr/>
                <p14:nvPr/>
              </p14:nvContentPartPr>
              <p14:xfrm>
                <a:off x="2727820" y="3677751"/>
                <a:ext cx="218160" cy="249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1ECBB7A-2119-0041-A7AB-C12BE2E3920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20260" y="3670191"/>
                  <a:ext cx="233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FB9FAC0-72A4-8245-85CB-0087F05B4BF6}"/>
                    </a:ext>
                  </a:extLst>
                </p14:cNvPr>
                <p14:cNvContentPartPr/>
                <p14:nvPr/>
              </p14:nvContentPartPr>
              <p14:xfrm>
                <a:off x="2777500" y="3696471"/>
                <a:ext cx="118800" cy="1497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FB9FAC0-72A4-8245-85CB-0087F05B4B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769940" y="3688911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C56E9BAA-880A-E945-AD60-E54AB64F3C36}"/>
              </a:ext>
            </a:extLst>
          </p:cNvPr>
          <p:cNvGrpSpPr/>
          <p:nvPr/>
        </p:nvGrpSpPr>
        <p:grpSpPr>
          <a:xfrm>
            <a:off x="3250900" y="3179871"/>
            <a:ext cx="523080" cy="703800"/>
            <a:chOff x="3250900" y="3179871"/>
            <a:chExt cx="52308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D086E921-635C-B245-8819-2736C74B905D}"/>
                    </a:ext>
                  </a:extLst>
                </p14:cNvPr>
                <p14:cNvContentPartPr/>
                <p14:nvPr/>
              </p14:nvContentPartPr>
              <p14:xfrm>
                <a:off x="3250900" y="3503511"/>
                <a:ext cx="25200" cy="248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D086E921-635C-B245-8819-2736C74B905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43340" y="3495951"/>
                  <a:ext cx="40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B5301C9-573E-7048-B142-969FF37DFA99}"/>
                    </a:ext>
                  </a:extLst>
                </p14:cNvPr>
                <p14:cNvContentPartPr/>
                <p14:nvPr/>
              </p14:nvContentPartPr>
              <p14:xfrm>
                <a:off x="3449980" y="3179871"/>
                <a:ext cx="324000" cy="7038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B5301C9-573E-7048-B142-969FF37DFA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42420" y="3172311"/>
                  <a:ext cx="33912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0D78907-07D1-C940-B8A5-8E2C557BE019}"/>
                    </a:ext>
                  </a:extLst>
                </p14:cNvPr>
                <p14:cNvContentPartPr/>
                <p14:nvPr/>
              </p14:nvContentPartPr>
              <p14:xfrm>
                <a:off x="3400300" y="3323151"/>
                <a:ext cx="149760" cy="2430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0D78907-07D1-C940-B8A5-8E2C557BE01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92740" y="3315591"/>
                  <a:ext cx="16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B13E1FA-85BA-C64D-825E-A7F919DB2605}"/>
                    </a:ext>
                  </a:extLst>
                </p14:cNvPr>
                <p14:cNvContentPartPr/>
                <p14:nvPr/>
              </p14:nvContentPartPr>
              <p14:xfrm>
                <a:off x="3463300" y="3590631"/>
                <a:ext cx="304560" cy="217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B13E1FA-85BA-C64D-825E-A7F919DB260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55740" y="3583071"/>
                  <a:ext cx="3196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F8B9B1E7-06AD-E24E-B94D-E8107FD5DAE6}"/>
              </a:ext>
            </a:extLst>
          </p:cNvPr>
          <p:cNvGrpSpPr/>
          <p:nvPr/>
        </p:nvGrpSpPr>
        <p:grpSpPr>
          <a:xfrm>
            <a:off x="3655540" y="5801391"/>
            <a:ext cx="435960" cy="453960"/>
            <a:chOff x="3655540" y="5801391"/>
            <a:chExt cx="43596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1371C4AF-2345-B54A-9685-15387684A1BD}"/>
                    </a:ext>
                  </a:extLst>
                </p14:cNvPr>
                <p14:cNvContentPartPr/>
                <p14:nvPr/>
              </p14:nvContentPartPr>
              <p14:xfrm>
                <a:off x="3655540" y="5894271"/>
                <a:ext cx="355320" cy="2865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1371C4AF-2345-B54A-9685-15387684A1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47980" y="5886711"/>
                  <a:ext cx="370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BF13466-6664-FC42-B5C0-7EE6E5CBCBB9}"/>
                    </a:ext>
                  </a:extLst>
                </p14:cNvPr>
                <p14:cNvContentPartPr/>
                <p14:nvPr/>
              </p14:nvContentPartPr>
              <p14:xfrm>
                <a:off x="3680380" y="5801391"/>
                <a:ext cx="411120" cy="4539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BF13466-6664-FC42-B5C0-7EE6E5CBCB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72820" y="5793831"/>
                  <a:ext cx="42624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1EE289A1-0B12-E54E-AF35-D0D1D7C58619}"/>
              </a:ext>
            </a:extLst>
          </p:cNvPr>
          <p:cNvGrpSpPr/>
          <p:nvPr/>
        </p:nvGrpSpPr>
        <p:grpSpPr>
          <a:xfrm>
            <a:off x="4446100" y="3721311"/>
            <a:ext cx="5086440" cy="2808360"/>
            <a:chOff x="4446100" y="3721311"/>
            <a:chExt cx="5086440" cy="280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516D653-C2FC-A143-8A01-E4DC84F7976E}"/>
                    </a:ext>
                  </a:extLst>
                </p14:cNvPr>
                <p14:cNvContentPartPr/>
                <p14:nvPr/>
              </p14:nvContentPartPr>
              <p14:xfrm>
                <a:off x="9040420" y="5495751"/>
                <a:ext cx="255600" cy="380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516D653-C2FC-A143-8A01-E4DC84F7976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032860" y="5488191"/>
                  <a:ext cx="270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B46BD3E-7371-CF4F-A162-AEE1079F2640}"/>
                    </a:ext>
                  </a:extLst>
                </p14:cNvPr>
                <p14:cNvContentPartPr/>
                <p14:nvPr/>
              </p14:nvContentPartPr>
              <p14:xfrm>
                <a:off x="8897140" y="5582871"/>
                <a:ext cx="635400" cy="9468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B46BD3E-7371-CF4F-A162-AEE1079F264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89580" y="5575311"/>
                  <a:ext cx="65052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AB9CD7F-C5CE-9F41-97A6-1AF923D49D91}"/>
                    </a:ext>
                  </a:extLst>
                </p14:cNvPr>
                <p14:cNvContentPartPr/>
                <p14:nvPr/>
              </p14:nvContentPartPr>
              <p14:xfrm>
                <a:off x="4446100" y="3721311"/>
                <a:ext cx="1581480" cy="2322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AB9CD7F-C5CE-9F41-97A6-1AF923D49D9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38540" y="3713751"/>
                  <a:ext cx="1596600" cy="23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07D527AD-B2B8-E74B-A355-96D1B79EA20F}"/>
                    </a:ext>
                  </a:extLst>
                </p14:cNvPr>
                <p14:cNvContentPartPr/>
                <p14:nvPr/>
              </p14:nvContentPartPr>
              <p14:xfrm>
                <a:off x="7496380" y="3783591"/>
                <a:ext cx="1127520" cy="20541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07D527AD-B2B8-E74B-A355-96D1B79EA2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88820" y="3776031"/>
                  <a:ext cx="1142280" cy="20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5CA7CA3-117F-FE41-A485-CF000DE5CAFF}"/>
                    </a:ext>
                  </a:extLst>
                </p14:cNvPr>
                <p14:cNvContentPartPr/>
                <p14:nvPr/>
              </p14:nvContentPartPr>
              <p14:xfrm>
                <a:off x="5150260" y="4132431"/>
                <a:ext cx="105480" cy="1310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5CA7CA3-117F-FE41-A485-CF000DE5CAF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42700" y="4124871"/>
                  <a:ext cx="120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661E666-6DE8-2644-A7F5-B4ED960489C9}"/>
                    </a:ext>
                  </a:extLst>
                </p14:cNvPr>
                <p14:cNvContentPartPr/>
                <p14:nvPr/>
              </p14:nvContentPartPr>
              <p14:xfrm>
                <a:off x="5193100" y="4138551"/>
                <a:ext cx="2808000" cy="1123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661E666-6DE8-2644-A7F5-B4ED960489C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85540" y="4130991"/>
                  <a:ext cx="2823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B648D1A-2574-1A42-9C5B-8D3D25DD0068}"/>
                    </a:ext>
                  </a:extLst>
                </p14:cNvPr>
                <p14:cNvContentPartPr/>
                <p14:nvPr/>
              </p14:nvContentPartPr>
              <p14:xfrm>
                <a:off x="5168260" y="4225671"/>
                <a:ext cx="2814120" cy="9216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B648D1A-2574-1A42-9C5B-8D3D25DD006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58180" y="4215591"/>
                  <a:ext cx="283464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E3C843E-9BA3-4E4B-A85B-11154C8EB2CE}"/>
                    </a:ext>
                  </a:extLst>
                </p14:cNvPr>
                <p14:cNvContentPartPr/>
                <p14:nvPr/>
              </p14:nvContentPartPr>
              <p14:xfrm>
                <a:off x="5336380" y="4549311"/>
                <a:ext cx="2527920" cy="9903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E3C843E-9BA3-4E4B-A85B-11154C8EB2C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26300" y="4539231"/>
                  <a:ext cx="254808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B44945C-93AD-904F-B22E-3C1C548D924A}"/>
                    </a:ext>
                  </a:extLst>
                </p14:cNvPr>
                <p14:cNvContentPartPr/>
                <p14:nvPr/>
              </p14:nvContentPartPr>
              <p14:xfrm>
                <a:off x="5417380" y="5402151"/>
                <a:ext cx="2571480" cy="180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B44945C-93AD-904F-B22E-3C1C548D924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09820" y="5394591"/>
                  <a:ext cx="2586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6CFA13DB-BAC7-BC44-B5C2-ED7C918702BD}"/>
                    </a:ext>
                  </a:extLst>
                </p14:cNvPr>
                <p14:cNvContentPartPr/>
                <p14:nvPr/>
              </p14:nvContentPartPr>
              <p14:xfrm>
                <a:off x="7708060" y="4505751"/>
                <a:ext cx="205920" cy="1807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6CFA13DB-BAC7-BC44-B5C2-ED7C918702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00860" y="449819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6519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52FE08B5-4306-D14B-94B5-BB1AB5C345E3}"/>
              </a:ext>
            </a:extLst>
          </p:cNvPr>
          <p:cNvGrpSpPr/>
          <p:nvPr/>
        </p:nvGrpSpPr>
        <p:grpSpPr>
          <a:xfrm>
            <a:off x="717430" y="511613"/>
            <a:ext cx="10976040" cy="6096960"/>
            <a:chOff x="717430" y="511613"/>
            <a:chExt cx="10976040" cy="60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4686BC5-2AE8-294F-9F95-207B58CF763E}"/>
                    </a:ext>
                  </a:extLst>
                </p14:cNvPr>
                <p14:cNvContentPartPr/>
                <p14:nvPr/>
              </p14:nvContentPartPr>
              <p14:xfrm>
                <a:off x="911110" y="661373"/>
                <a:ext cx="87840" cy="287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4686BC5-2AE8-294F-9F95-207B58CF76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3550" y="653813"/>
                  <a:ext cx="1029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1D58A51-89E4-5548-8178-6C503221B9F7}"/>
                    </a:ext>
                  </a:extLst>
                </p14:cNvPr>
                <p14:cNvContentPartPr/>
                <p14:nvPr/>
              </p14:nvContentPartPr>
              <p14:xfrm>
                <a:off x="1060870" y="711413"/>
                <a:ext cx="137880" cy="225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1D58A51-89E4-5548-8178-6C503221B9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3310" y="703853"/>
                  <a:ext cx="153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F1F1C27-8705-4848-B106-504344AB1281}"/>
                    </a:ext>
                  </a:extLst>
                </p14:cNvPr>
                <p14:cNvContentPartPr/>
                <p14:nvPr/>
              </p14:nvContentPartPr>
              <p14:xfrm>
                <a:off x="1261030" y="824093"/>
                <a:ext cx="50400" cy="5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F1F1C27-8705-4848-B106-504344AB12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3470" y="816533"/>
                  <a:ext cx="65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96A35B0-6E6C-FF4C-BFB9-984570F67AEA}"/>
                    </a:ext>
                  </a:extLst>
                </p14:cNvPr>
                <p14:cNvContentPartPr/>
                <p14:nvPr/>
              </p14:nvContentPartPr>
              <p14:xfrm>
                <a:off x="1392070" y="561653"/>
                <a:ext cx="69120" cy="799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96A35B0-6E6C-FF4C-BFB9-984570F67A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4510" y="554093"/>
                  <a:ext cx="84240" cy="81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F90D000-1B4E-F44A-9A1E-D8773F4F913B}"/>
                    </a:ext>
                  </a:extLst>
                </p14:cNvPr>
                <p14:cNvContentPartPr/>
                <p14:nvPr/>
              </p14:nvContentPartPr>
              <p14:xfrm>
                <a:off x="1660630" y="979973"/>
                <a:ext cx="12960" cy="6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F90D000-1B4E-F44A-9A1E-D8773F4F91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3070" y="972413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C202727-0552-6149-932A-D26A49AAFBE8}"/>
                    </a:ext>
                  </a:extLst>
                </p14:cNvPr>
                <p14:cNvContentPartPr/>
                <p14:nvPr/>
              </p14:nvContentPartPr>
              <p14:xfrm>
                <a:off x="1666750" y="1123613"/>
                <a:ext cx="19080" cy="37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C202727-0552-6149-932A-D26A49AAFB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9190" y="1116413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CC1A6DD-899A-BA43-9BE1-D062B2978F01}"/>
                    </a:ext>
                  </a:extLst>
                </p14:cNvPr>
                <p14:cNvContentPartPr/>
                <p14:nvPr/>
              </p14:nvContentPartPr>
              <p14:xfrm>
                <a:off x="2316550" y="817613"/>
                <a:ext cx="156600" cy="156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CC1A6DD-899A-BA43-9BE1-D062B2978F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8990" y="810053"/>
                  <a:ext cx="171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5B1B065-EA18-7141-BE5D-A0E79FF2B868}"/>
                    </a:ext>
                  </a:extLst>
                </p14:cNvPr>
                <p14:cNvContentPartPr/>
                <p14:nvPr/>
              </p14:nvContentPartPr>
              <p14:xfrm>
                <a:off x="2747470" y="587213"/>
                <a:ext cx="300240" cy="745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5B1B065-EA18-7141-BE5D-A0E79FF2B8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39910" y="579653"/>
                  <a:ext cx="31536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68F9545-7425-8C4A-98A8-522D79E15DD4}"/>
                    </a:ext>
                  </a:extLst>
                </p14:cNvPr>
                <p14:cNvContentPartPr/>
                <p14:nvPr/>
              </p14:nvContentPartPr>
              <p14:xfrm>
                <a:off x="3128710" y="805373"/>
                <a:ext cx="37800" cy="181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68F9545-7425-8C4A-98A8-522D79E15D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1150" y="797813"/>
                  <a:ext cx="5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74DD51-82DA-0D4F-833D-25C7C9E66A72}"/>
                    </a:ext>
                  </a:extLst>
                </p14:cNvPr>
                <p14:cNvContentPartPr/>
                <p14:nvPr/>
              </p14:nvContentPartPr>
              <p14:xfrm>
                <a:off x="3434710" y="623933"/>
                <a:ext cx="125280" cy="343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74DD51-82DA-0D4F-833D-25C7C9E66A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27150" y="616373"/>
                  <a:ext cx="140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83D3CE5-5F3A-1F4A-96FE-58BD34D56860}"/>
                    </a:ext>
                  </a:extLst>
                </p14:cNvPr>
                <p14:cNvContentPartPr/>
                <p14:nvPr/>
              </p14:nvContentPartPr>
              <p14:xfrm>
                <a:off x="3603550" y="642653"/>
                <a:ext cx="43920" cy="12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83D3CE5-5F3A-1F4A-96FE-58BD34D568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5990" y="635093"/>
                  <a:ext cx="59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54D9BFD-ECE8-7646-82BD-42BCEAC398C8}"/>
                    </a:ext>
                  </a:extLst>
                </p14:cNvPr>
                <p14:cNvContentPartPr/>
                <p14:nvPr/>
              </p14:nvContentPartPr>
              <p14:xfrm>
                <a:off x="3928270" y="511613"/>
                <a:ext cx="506520" cy="355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54D9BFD-ECE8-7646-82BD-42BCEAC398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20710" y="504053"/>
                  <a:ext cx="5212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6FE3EFB-5E84-C548-AC4A-2675A17EDF62}"/>
                    </a:ext>
                  </a:extLst>
                </p14:cNvPr>
                <p14:cNvContentPartPr/>
                <p14:nvPr/>
              </p14:nvContentPartPr>
              <p14:xfrm>
                <a:off x="4702630" y="811493"/>
                <a:ext cx="63000" cy="25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6FE3EFB-5E84-C548-AC4A-2675A17EDF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5430" y="803933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3627147-68DC-DE4E-9758-7E526263D779}"/>
                    </a:ext>
                  </a:extLst>
                </p14:cNvPr>
                <p14:cNvContentPartPr/>
                <p14:nvPr/>
              </p14:nvContentPartPr>
              <p14:xfrm>
                <a:off x="4752670" y="955133"/>
                <a:ext cx="19080" cy="30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3627147-68DC-DE4E-9758-7E526263D7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45110" y="947573"/>
                  <a:ext cx="34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D73C75-CD91-9C46-B9C2-01DC137940A4}"/>
                    </a:ext>
                  </a:extLst>
                </p14:cNvPr>
                <p14:cNvContentPartPr/>
                <p14:nvPr/>
              </p14:nvContentPartPr>
              <p14:xfrm>
                <a:off x="6226870" y="842813"/>
                <a:ext cx="1449360" cy="2129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D73C75-CD91-9C46-B9C2-01DC137940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310" y="835253"/>
                  <a:ext cx="1464480" cy="21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C80CA45-4FAC-8A40-862C-D2F5D315DCE9}"/>
                    </a:ext>
                  </a:extLst>
                </p14:cNvPr>
                <p14:cNvContentPartPr/>
                <p14:nvPr/>
              </p14:nvContentPartPr>
              <p14:xfrm>
                <a:off x="4977670" y="1798253"/>
                <a:ext cx="231480" cy="656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C80CA45-4FAC-8A40-862C-D2F5D315DC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70110" y="1791053"/>
                  <a:ext cx="24660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CD34FA7-6635-6B40-90C4-4E1ADEA06344}"/>
                    </a:ext>
                  </a:extLst>
                </p14:cNvPr>
                <p14:cNvContentPartPr/>
                <p14:nvPr/>
              </p14:nvContentPartPr>
              <p14:xfrm>
                <a:off x="5433790" y="2123333"/>
                <a:ext cx="175320" cy="175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CD34FA7-6635-6B40-90C4-4E1ADEA063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6230" y="2115773"/>
                  <a:ext cx="190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82ADDB-1BFF-A245-82D6-F4D04408D8E5}"/>
                    </a:ext>
                  </a:extLst>
                </p14:cNvPr>
                <p14:cNvContentPartPr/>
                <p14:nvPr/>
              </p14:nvContentPartPr>
              <p14:xfrm>
                <a:off x="8769550" y="892493"/>
                <a:ext cx="1492920" cy="2143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82ADDB-1BFF-A245-82D6-F4D04408D8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61990" y="885293"/>
                  <a:ext cx="1508040" cy="21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6E501FF-45FC-374D-A501-6DF7D5A8E2E8}"/>
                    </a:ext>
                  </a:extLst>
                </p14:cNvPr>
                <p14:cNvContentPartPr/>
                <p14:nvPr/>
              </p14:nvContentPartPr>
              <p14:xfrm>
                <a:off x="10430950" y="2604293"/>
                <a:ext cx="412560" cy="343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6E501FF-45FC-374D-A501-6DF7D5A8E2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23390" y="2596733"/>
                  <a:ext cx="427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9F3CDB2-16FC-AB45-AC2C-F4136B5EC5B2}"/>
                    </a:ext>
                  </a:extLst>
                </p14:cNvPr>
                <p14:cNvContentPartPr/>
                <p14:nvPr/>
              </p14:nvContentPartPr>
              <p14:xfrm>
                <a:off x="10934230" y="2454173"/>
                <a:ext cx="534240" cy="918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9F3CDB2-16FC-AB45-AC2C-F4136B5EC5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26670" y="2446973"/>
                  <a:ext cx="54900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5C24DEE-D275-FE45-B8C4-FDCA6D4D605D}"/>
                    </a:ext>
                  </a:extLst>
                </p14:cNvPr>
                <p14:cNvContentPartPr/>
                <p14:nvPr/>
              </p14:nvContentPartPr>
              <p14:xfrm>
                <a:off x="11411950" y="2804093"/>
                <a:ext cx="231480" cy="306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5C24DEE-D275-FE45-B8C4-FDCA6D4D60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04390" y="2796533"/>
                  <a:ext cx="246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11D51AF-34FC-8041-9A5D-6E987B649EBC}"/>
                    </a:ext>
                  </a:extLst>
                </p14:cNvPr>
                <p14:cNvContentPartPr/>
                <p14:nvPr/>
              </p14:nvContentPartPr>
              <p14:xfrm>
                <a:off x="6882790" y="1448693"/>
                <a:ext cx="124560" cy="125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11D51AF-34FC-8041-9A5D-6E987B649E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75230" y="1441133"/>
                  <a:ext cx="139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8D28915-90C6-2243-9845-866D68AF63FA}"/>
                    </a:ext>
                  </a:extLst>
                </p14:cNvPr>
                <p14:cNvContentPartPr/>
                <p14:nvPr/>
              </p14:nvContentPartPr>
              <p14:xfrm>
                <a:off x="6982870" y="1460933"/>
                <a:ext cx="2467800" cy="275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8D28915-90C6-2243-9845-866D68AF63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72790" y="1450853"/>
                  <a:ext cx="2487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9E976A8-F325-3C45-B675-FAD42BBE5A16}"/>
                    </a:ext>
                  </a:extLst>
                </p14:cNvPr>
                <p14:cNvContentPartPr/>
                <p14:nvPr/>
              </p14:nvContentPartPr>
              <p14:xfrm>
                <a:off x="6882790" y="1529693"/>
                <a:ext cx="2736360" cy="918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9E976A8-F325-3C45-B675-FAD42BBE5A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72710" y="1519613"/>
                  <a:ext cx="275652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A21DB6C-F952-1A48-8BC2-662C5747543B}"/>
                    </a:ext>
                  </a:extLst>
                </p14:cNvPr>
                <p14:cNvContentPartPr/>
                <p14:nvPr/>
              </p14:nvContentPartPr>
              <p14:xfrm>
                <a:off x="6664270" y="1817333"/>
                <a:ext cx="2667600" cy="812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A21DB6C-F952-1A48-8BC2-662C574754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6710" y="1809773"/>
                  <a:ext cx="268272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3C64D-BE62-184F-AB64-478E31481F73}"/>
                    </a:ext>
                  </a:extLst>
                </p14:cNvPr>
                <p14:cNvContentPartPr/>
                <p14:nvPr/>
              </p14:nvContentPartPr>
              <p14:xfrm>
                <a:off x="6745630" y="2516813"/>
                <a:ext cx="212760" cy="143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3C64D-BE62-184F-AB64-478E31481F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38070" y="2509253"/>
                  <a:ext cx="227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01DA29B-F5E6-2841-9184-60638D574820}"/>
                    </a:ext>
                  </a:extLst>
                </p14:cNvPr>
                <p14:cNvContentPartPr/>
                <p14:nvPr/>
              </p14:nvContentPartPr>
              <p14:xfrm>
                <a:off x="6757870" y="2554253"/>
                <a:ext cx="2636640" cy="337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01DA29B-F5E6-2841-9184-60638D5748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50310" y="2546693"/>
                  <a:ext cx="26514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B1FFFA-26E5-2E4A-BD73-DC2ACA8A1871}"/>
                    </a:ext>
                  </a:extLst>
                </p14:cNvPr>
                <p14:cNvContentPartPr/>
                <p14:nvPr/>
              </p14:nvContentPartPr>
              <p14:xfrm>
                <a:off x="9306670" y="2791493"/>
                <a:ext cx="218160" cy="137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B1FFFA-26E5-2E4A-BD73-DC2ACA8A18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99110" y="2784293"/>
                  <a:ext cx="233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E157BDD-EEFC-C243-92C5-90290CEEDA80}"/>
                    </a:ext>
                  </a:extLst>
                </p14:cNvPr>
                <p14:cNvContentPartPr/>
                <p14:nvPr/>
              </p14:nvContentPartPr>
              <p14:xfrm>
                <a:off x="6864070" y="1573613"/>
                <a:ext cx="2554560" cy="1355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E157BDD-EEFC-C243-92C5-90290CEEDA8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56510" y="1566053"/>
                  <a:ext cx="2569680" cy="13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57A509A-85B1-5D4D-9F52-185F959C79CA}"/>
                    </a:ext>
                  </a:extLst>
                </p14:cNvPr>
                <p14:cNvContentPartPr/>
                <p14:nvPr/>
              </p14:nvContentPartPr>
              <p14:xfrm>
                <a:off x="892390" y="3641093"/>
                <a:ext cx="6480" cy="12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57A509A-85B1-5D4D-9F52-185F959C79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4830" y="3633533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4DA4B4B-1023-364D-943C-CFDEE3870A3A}"/>
                    </a:ext>
                  </a:extLst>
                </p14:cNvPr>
                <p14:cNvContentPartPr/>
                <p14:nvPr/>
              </p14:nvContentPartPr>
              <p14:xfrm>
                <a:off x="854950" y="3547493"/>
                <a:ext cx="212760" cy="212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4DA4B4B-1023-364D-943C-CFDEE3870A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390" y="3539933"/>
                  <a:ext cx="227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6EF67B2-F42A-2D40-8D3B-906B5E3BEFA7}"/>
                    </a:ext>
                  </a:extLst>
                </p14:cNvPr>
                <p14:cNvContentPartPr/>
                <p14:nvPr/>
              </p14:nvContentPartPr>
              <p14:xfrm>
                <a:off x="717430" y="3653693"/>
                <a:ext cx="512640" cy="356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6EF67B2-F42A-2D40-8D3B-906B5E3BEF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9870" y="3646133"/>
                  <a:ext cx="527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B8DC6A3-E0C2-C64C-93A3-0D11F9ECC642}"/>
                    </a:ext>
                  </a:extLst>
                </p14:cNvPr>
                <p14:cNvContentPartPr/>
                <p14:nvPr/>
              </p14:nvContentPartPr>
              <p14:xfrm>
                <a:off x="1105510" y="3809933"/>
                <a:ext cx="187200" cy="131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B8DC6A3-E0C2-C64C-93A3-0D11F9ECC6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7950" y="3802373"/>
                  <a:ext cx="201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55282D3-E45B-D74A-BFB2-AC28EA5CB6B6}"/>
                    </a:ext>
                  </a:extLst>
                </p14:cNvPr>
                <p14:cNvContentPartPr/>
                <p14:nvPr/>
              </p14:nvContentPartPr>
              <p14:xfrm>
                <a:off x="1529590" y="3391253"/>
                <a:ext cx="100440" cy="56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55282D3-E45B-D74A-BFB2-AC28EA5CB6B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22030" y="3383693"/>
                  <a:ext cx="115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A8F0C11-6929-1D47-970B-1895733A0E70}"/>
                    </a:ext>
                  </a:extLst>
                </p14:cNvPr>
                <p14:cNvContentPartPr/>
                <p14:nvPr/>
              </p14:nvContentPartPr>
              <p14:xfrm>
                <a:off x="1504390" y="3553613"/>
                <a:ext cx="224640" cy="156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A8F0C11-6929-1D47-970B-1895733A0E7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96830" y="3546053"/>
                  <a:ext cx="239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75759C6-7BDC-F74D-93FD-63810C5E70BF}"/>
                    </a:ext>
                  </a:extLst>
                </p14:cNvPr>
                <p14:cNvContentPartPr/>
                <p14:nvPr/>
              </p14:nvContentPartPr>
              <p14:xfrm>
                <a:off x="1492150" y="3722453"/>
                <a:ext cx="287640" cy="243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75759C6-7BDC-F74D-93FD-63810C5E70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4590" y="3714893"/>
                  <a:ext cx="302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72F5891-6D06-504B-B2FE-A80016E7FCA6}"/>
                    </a:ext>
                  </a:extLst>
                </p14:cNvPr>
                <p14:cNvContentPartPr/>
                <p14:nvPr/>
              </p14:nvContentPartPr>
              <p14:xfrm>
                <a:off x="2016670" y="3534893"/>
                <a:ext cx="200160" cy="150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72F5891-6D06-504B-B2FE-A80016E7FC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9110" y="3527333"/>
                  <a:ext cx="21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F12A5CB-5F53-8942-980B-97B9C639878B}"/>
                    </a:ext>
                  </a:extLst>
                </p14:cNvPr>
                <p14:cNvContentPartPr/>
                <p14:nvPr/>
              </p14:nvContentPartPr>
              <p14:xfrm>
                <a:off x="2036830" y="3478733"/>
                <a:ext cx="236520" cy="481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F12A5CB-5F53-8942-980B-97B9C63987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9270" y="3471173"/>
                  <a:ext cx="25128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144BD67-C529-A042-B9CB-45F3DDA31395}"/>
                    </a:ext>
                  </a:extLst>
                </p14:cNvPr>
                <p14:cNvContentPartPr/>
                <p14:nvPr/>
              </p14:nvContentPartPr>
              <p14:xfrm>
                <a:off x="2547670" y="3291533"/>
                <a:ext cx="462600" cy="943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144BD67-C529-A042-B9CB-45F3DDA313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40110" y="3283973"/>
                  <a:ext cx="477720" cy="9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D7F5C63-DABF-1F4D-A2E4-2041F7BDE000}"/>
                    </a:ext>
                  </a:extLst>
                </p14:cNvPr>
                <p14:cNvContentPartPr/>
                <p14:nvPr/>
              </p14:nvContentPartPr>
              <p14:xfrm>
                <a:off x="3034750" y="3560093"/>
                <a:ext cx="231480" cy="268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D7F5C63-DABF-1F4D-A2E4-2041F7BDE0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27550" y="3552533"/>
                  <a:ext cx="246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A04321D-78A9-E246-9E17-C5B12123F1E0}"/>
                    </a:ext>
                  </a:extLst>
                </p14:cNvPr>
                <p14:cNvContentPartPr/>
                <p14:nvPr/>
              </p14:nvContentPartPr>
              <p14:xfrm>
                <a:off x="4446670" y="3672413"/>
                <a:ext cx="2374200" cy="2936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A04321D-78A9-E246-9E17-C5B12123F1E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39110" y="3664853"/>
                  <a:ext cx="2389320" cy="29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6434C71-8DD5-3A4D-A4BF-B1528F7948F6}"/>
                    </a:ext>
                  </a:extLst>
                </p14:cNvPr>
                <p14:cNvContentPartPr/>
                <p14:nvPr/>
              </p14:nvContentPartPr>
              <p14:xfrm>
                <a:off x="2753950" y="5452613"/>
                <a:ext cx="93960" cy="162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6434C71-8DD5-3A4D-A4BF-B1528F7948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46390" y="5445053"/>
                  <a:ext cx="109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A2301F6-2EA5-BF4E-81B3-F17BC4A9F5EC}"/>
                    </a:ext>
                  </a:extLst>
                </p14:cNvPr>
                <p14:cNvContentPartPr/>
                <p14:nvPr/>
              </p14:nvContentPartPr>
              <p14:xfrm>
                <a:off x="2707150" y="5671493"/>
                <a:ext cx="184320" cy="306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A2301F6-2EA5-BF4E-81B3-F17BC4A9F5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99950" y="5663933"/>
                  <a:ext cx="199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1C32295-3C94-C641-B47F-BBE06A46EC91}"/>
                    </a:ext>
                  </a:extLst>
                </p14:cNvPr>
                <p14:cNvContentPartPr/>
                <p14:nvPr/>
              </p14:nvContentPartPr>
              <p14:xfrm>
                <a:off x="2985070" y="5441093"/>
                <a:ext cx="56520" cy="1371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1C32295-3C94-C641-B47F-BBE06A46EC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77510" y="5433533"/>
                  <a:ext cx="71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02C9861-86FD-AC4A-B5E4-75D4225C3836}"/>
                    </a:ext>
                  </a:extLst>
                </p14:cNvPr>
                <p14:cNvContentPartPr/>
                <p14:nvPr/>
              </p14:nvContentPartPr>
              <p14:xfrm>
                <a:off x="3034750" y="5402933"/>
                <a:ext cx="205920" cy="5749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02C9861-86FD-AC4A-B5E4-75D4225C38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27550" y="5395373"/>
                  <a:ext cx="2210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3B49A62-2446-4C40-9702-72A564AB3676}"/>
                    </a:ext>
                  </a:extLst>
                </p14:cNvPr>
                <p14:cNvContentPartPr/>
                <p14:nvPr/>
              </p14:nvContentPartPr>
              <p14:xfrm>
                <a:off x="3041230" y="5896133"/>
                <a:ext cx="43920" cy="37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3B49A62-2446-4C40-9702-72A564AB36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33670" y="5888573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FED17E4-0526-BA44-8C18-9E0B5CEA9F17}"/>
                    </a:ext>
                  </a:extLst>
                </p14:cNvPr>
                <p14:cNvContentPartPr/>
                <p14:nvPr/>
              </p14:nvContentPartPr>
              <p14:xfrm>
                <a:off x="3278470" y="5877413"/>
                <a:ext cx="50400" cy="37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FED17E4-0526-BA44-8C18-9E0B5CEA9F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70910" y="5869853"/>
                  <a:ext cx="65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5879367-1C5B-8945-A014-92340E452DCF}"/>
                    </a:ext>
                  </a:extLst>
                </p14:cNvPr>
                <p14:cNvContentPartPr/>
                <p14:nvPr/>
              </p14:nvContentPartPr>
              <p14:xfrm>
                <a:off x="3603550" y="5496533"/>
                <a:ext cx="93960" cy="63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5879367-1C5B-8945-A014-92340E452DC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95990" y="5488973"/>
                  <a:ext cx="109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DD88FE8-A7D8-2245-96A3-AEF6B6177C76}"/>
                    </a:ext>
                  </a:extLst>
                </p14:cNvPr>
                <p14:cNvContentPartPr/>
                <p14:nvPr/>
              </p14:nvContentPartPr>
              <p14:xfrm>
                <a:off x="3534790" y="5402933"/>
                <a:ext cx="337680" cy="5536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DD88FE8-A7D8-2245-96A3-AEF6B6177C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7230" y="5395373"/>
                  <a:ext cx="3528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B0C4F56-2127-1545-A2B3-72D06D817D9C}"/>
                    </a:ext>
                  </a:extLst>
                </p14:cNvPr>
                <p14:cNvContentPartPr/>
                <p14:nvPr/>
              </p14:nvContentPartPr>
              <p14:xfrm>
                <a:off x="3878230" y="5334173"/>
                <a:ext cx="362520" cy="543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B0C4F56-2127-1545-A2B3-72D06D817D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70670" y="5326613"/>
                  <a:ext cx="37764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F8A2E8D-7E2A-CD40-888A-F084A027710A}"/>
                    </a:ext>
                  </a:extLst>
                </p14:cNvPr>
                <p14:cNvContentPartPr/>
                <p14:nvPr/>
              </p14:nvContentPartPr>
              <p14:xfrm>
                <a:off x="8288590" y="3516173"/>
                <a:ext cx="2074320" cy="2886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F8A2E8D-7E2A-CD40-888A-F084A02771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81030" y="3508613"/>
                  <a:ext cx="2089440" cy="29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1142282-8D5B-B040-836A-4C491819DA74}"/>
                    </a:ext>
                  </a:extLst>
                </p14:cNvPr>
                <p14:cNvContentPartPr/>
                <p14:nvPr/>
              </p14:nvContentPartPr>
              <p14:xfrm>
                <a:off x="10693390" y="5065613"/>
                <a:ext cx="125280" cy="181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1142282-8D5B-B040-836A-4C491819DA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85830" y="5058053"/>
                  <a:ext cx="140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FAED44B-78A4-6348-AE03-F32FC64D1F46}"/>
                    </a:ext>
                  </a:extLst>
                </p14:cNvPr>
                <p14:cNvContentPartPr/>
                <p14:nvPr/>
              </p14:nvContentPartPr>
              <p14:xfrm>
                <a:off x="10525270" y="5127893"/>
                <a:ext cx="661680" cy="393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FAED44B-78A4-6348-AE03-F32FC64D1F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18070" y="5120333"/>
                  <a:ext cx="676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0AD2797-B24A-3449-825F-EB41E1FA92BC}"/>
                    </a:ext>
                  </a:extLst>
                </p14:cNvPr>
                <p14:cNvContentPartPr/>
                <p14:nvPr/>
              </p14:nvContentPartPr>
              <p14:xfrm>
                <a:off x="10881670" y="5290253"/>
                <a:ext cx="199440" cy="181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0AD2797-B24A-3449-825F-EB41E1FA92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874110" y="5282693"/>
                  <a:ext cx="214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2C54E8D-1897-9448-A6F0-B52303EDB1E8}"/>
                    </a:ext>
                  </a:extLst>
                </p14:cNvPr>
                <p14:cNvContentPartPr/>
                <p14:nvPr/>
              </p14:nvContentPartPr>
              <p14:xfrm>
                <a:off x="11480350" y="4853213"/>
                <a:ext cx="50400" cy="137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2C54E8D-1897-9448-A6F0-B52303EDB1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472790" y="4845653"/>
                  <a:ext cx="65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E50B43D-4A14-4944-8C34-1230F05F236F}"/>
                    </a:ext>
                  </a:extLst>
                </p14:cNvPr>
                <p14:cNvContentPartPr/>
                <p14:nvPr/>
              </p14:nvContentPartPr>
              <p14:xfrm>
                <a:off x="11330590" y="5115293"/>
                <a:ext cx="244080" cy="231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E50B43D-4A14-4944-8C34-1230F05F236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23030" y="5107733"/>
                  <a:ext cx="259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6F96464-88EA-0249-8B9B-409A01A15124}"/>
                    </a:ext>
                  </a:extLst>
                </p14:cNvPr>
                <p14:cNvContentPartPr/>
                <p14:nvPr/>
              </p14:nvContentPartPr>
              <p14:xfrm>
                <a:off x="11524270" y="5284853"/>
                <a:ext cx="37800" cy="99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6F96464-88EA-0249-8B9B-409A01A151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516710" y="5277293"/>
                  <a:ext cx="52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D27D09C-3AE8-DB4F-B7C0-33E44186BE26}"/>
                    </a:ext>
                  </a:extLst>
                </p14:cNvPr>
                <p14:cNvContentPartPr/>
                <p14:nvPr/>
              </p14:nvContentPartPr>
              <p14:xfrm>
                <a:off x="11283430" y="5465933"/>
                <a:ext cx="410040" cy="198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D27D09C-3AE8-DB4F-B7C0-33E44186BE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75870" y="5458373"/>
                  <a:ext cx="424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259B40F-DE8C-BE42-ADA2-F11E243487E4}"/>
                    </a:ext>
                  </a:extLst>
                </p14:cNvPr>
                <p14:cNvContentPartPr/>
                <p14:nvPr/>
              </p14:nvContentPartPr>
              <p14:xfrm>
                <a:off x="11368750" y="5090453"/>
                <a:ext cx="81000" cy="156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259B40F-DE8C-BE42-ADA2-F11E243487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61190" y="5082893"/>
                  <a:ext cx="96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DCFE444-5F17-1340-8823-711510B73CC3}"/>
                    </a:ext>
                  </a:extLst>
                </p14:cNvPr>
                <p14:cNvContentPartPr/>
                <p14:nvPr/>
              </p14:nvContentPartPr>
              <p14:xfrm>
                <a:off x="11436790" y="5072453"/>
                <a:ext cx="244080" cy="143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DCFE444-5F17-1340-8823-711510B73C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29230" y="5064893"/>
                  <a:ext cx="259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189E045-5F8A-5B4A-9B07-828798FC8F27}"/>
                    </a:ext>
                  </a:extLst>
                </p14:cNvPr>
                <p14:cNvContentPartPr/>
                <p14:nvPr/>
              </p14:nvContentPartPr>
              <p14:xfrm>
                <a:off x="11524270" y="5265413"/>
                <a:ext cx="12960" cy="12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189E045-5F8A-5B4A-9B07-828798FC8F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516710" y="5257853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E098BA1-2AC0-014D-BA41-F714A6247D68}"/>
                    </a:ext>
                  </a:extLst>
                </p14:cNvPr>
                <p14:cNvContentPartPr/>
                <p14:nvPr/>
              </p14:nvContentPartPr>
              <p14:xfrm>
                <a:off x="5727190" y="4340933"/>
                <a:ext cx="156600" cy="137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E098BA1-2AC0-014D-BA41-F714A6247D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19630" y="4333373"/>
                  <a:ext cx="171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1CDA251-3D46-9849-B879-F9501121BDF3}"/>
                    </a:ext>
                  </a:extLst>
                </p14:cNvPr>
                <p14:cNvContentPartPr/>
                <p14:nvPr/>
              </p14:nvContentPartPr>
              <p14:xfrm>
                <a:off x="5752390" y="4371893"/>
                <a:ext cx="3136320" cy="194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1CDA251-3D46-9849-B879-F9501121BD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44830" y="4364333"/>
                  <a:ext cx="3151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BD30187-7097-D04B-A0CC-1436F5F2C95C}"/>
                    </a:ext>
                  </a:extLst>
                </p14:cNvPr>
                <p14:cNvContentPartPr/>
                <p14:nvPr/>
              </p14:nvContentPartPr>
              <p14:xfrm>
                <a:off x="5377270" y="4628933"/>
                <a:ext cx="3448440" cy="11304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BD30187-7097-D04B-A0CC-1436F5F2C9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70070" y="4621373"/>
                  <a:ext cx="346356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EFAB55B-8B59-5B4E-90D2-33EB74D196B5}"/>
                    </a:ext>
                  </a:extLst>
                </p14:cNvPr>
                <p14:cNvContentPartPr/>
                <p14:nvPr/>
              </p14:nvContentPartPr>
              <p14:xfrm>
                <a:off x="5390590" y="5703173"/>
                <a:ext cx="3716640" cy="4611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EFAB55B-8B59-5B4E-90D2-33EB74D196B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83030" y="5695613"/>
                  <a:ext cx="3731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833449E-46A7-9040-91C9-76AF8879D266}"/>
                    </a:ext>
                  </a:extLst>
                </p14:cNvPr>
                <p14:cNvContentPartPr/>
                <p14:nvPr/>
              </p14:nvContentPartPr>
              <p14:xfrm>
                <a:off x="5639710" y="4478093"/>
                <a:ext cx="3829680" cy="1905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833449E-46A7-9040-91C9-76AF8879D2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32150" y="4470893"/>
                  <a:ext cx="3844800" cy="19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5ECF5F7-105A-FC4D-8618-903BA985E13B}"/>
                    </a:ext>
                  </a:extLst>
                </p14:cNvPr>
                <p14:cNvContentPartPr/>
                <p14:nvPr/>
              </p14:nvContentPartPr>
              <p14:xfrm>
                <a:off x="5358550" y="5890013"/>
                <a:ext cx="3979440" cy="6375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5ECF5F7-105A-FC4D-8618-903BA985E1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51350" y="5882453"/>
                  <a:ext cx="3994560" cy="65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281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964A6B6-201B-494B-9163-F9D5AF103E03}"/>
              </a:ext>
            </a:extLst>
          </p:cNvPr>
          <p:cNvGrpSpPr/>
          <p:nvPr/>
        </p:nvGrpSpPr>
        <p:grpSpPr>
          <a:xfrm>
            <a:off x="791740" y="446751"/>
            <a:ext cx="703800" cy="828360"/>
            <a:chOff x="791740" y="446751"/>
            <a:chExt cx="70380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8565A9B-E84F-784E-976B-C0FC128A28B9}"/>
                    </a:ext>
                  </a:extLst>
                </p14:cNvPr>
                <p14:cNvContentPartPr/>
                <p14:nvPr/>
              </p14:nvContentPartPr>
              <p14:xfrm>
                <a:off x="791740" y="558711"/>
                <a:ext cx="348840" cy="293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8565A9B-E84F-784E-976B-C0FC128A28B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4180" y="551511"/>
                  <a:ext cx="363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7FDA11-4D6D-8C43-90E6-2A0ABF1D1A98}"/>
                    </a:ext>
                  </a:extLst>
                </p14:cNvPr>
                <p14:cNvContentPartPr/>
                <p14:nvPr/>
              </p14:nvContentPartPr>
              <p14:xfrm>
                <a:off x="1221220" y="446751"/>
                <a:ext cx="81360" cy="828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7FDA11-4D6D-8C43-90E6-2A0ABF1D1A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3660" y="439191"/>
                  <a:ext cx="964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AE7A7B1-F8C5-0A4E-9BDC-3EBCE4F61509}"/>
                    </a:ext>
                  </a:extLst>
                </p14:cNvPr>
                <p14:cNvContentPartPr/>
                <p14:nvPr/>
              </p14:nvContentPartPr>
              <p14:xfrm>
                <a:off x="1470340" y="901431"/>
                <a:ext cx="1296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AE7A7B1-F8C5-0A4E-9BDC-3EBCE4F615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2780" y="8938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0A4E2B2-F9CB-CD4C-9B72-8FCDE09EF771}"/>
                    </a:ext>
                  </a:extLst>
                </p14:cNvPr>
                <p14:cNvContentPartPr/>
                <p14:nvPr/>
              </p14:nvContentPartPr>
              <p14:xfrm>
                <a:off x="1477180" y="1038231"/>
                <a:ext cx="18360" cy="25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0A4E2B2-F9CB-CD4C-9B72-8FCDE09EF7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9620" y="1030671"/>
                  <a:ext cx="33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C89AE4B-246B-4840-9340-10E7D79350DD}"/>
              </a:ext>
            </a:extLst>
          </p:cNvPr>
          <p:cNvGrpSpPr/>
          <p:nvPr/>
        </p:nvGrpSpPr>
        <p:grpSpPr>
          <a:xfrm>
            <a:off x="1980820" y="465471"/>
            <a:ext cx="728640" cy="492120"/>
            <a:chOff x="1980820" y="465471"/>
            <a:chExt cx="7286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E261DC2-0D42-B041-B033-788D65DB6838}"/>
                    </a:ext>
                  </a:extLst>
                </p14:cNvPr>
                <p14:cNvContentPartPr/>
                <p14:nvPr/>
              </p14:nvContentPartPr>
              <p14:xfrm>
                <a:off x="1980820" y="465471"/>
                <a:ext cx="293040" cy="4921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E261DC2-0D42-B041-B033-788D65DB68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3260" y="457911"/>
                  <a:ext cx="308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95EF121-F570-1149-8D3A-3B45985931FE}"/>
                    </a:ext>
                  </a:extLst>
                </p14:cNvPr>
                <p14:cNvContentPartPr/>
                <p14:nvPr/>
              </p14:nvContentPartPr>
              <p14:xfrm>
                <a:off x="2317060" y="602271"/>
                <a:ext cx="137160" cy="261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95EF121-F570-1149-8D3A-3B45985931F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9500" y="595071"/>
                  <a:ext cx="152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80351F-C028-D443-8BB2-F6CE6B931804}"/>
                    </a:ext>
                  </a:extLst>
                </p14:cNvPr>
                <p14:cNvContentPartPr/>
                <p14:nvPr/>
              </p14:nvContentPartPr>
              <p14:xfrm>
                <a:off x="2584540" y="546471"/>
                <a:ext cx="124920" cy="336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80351F-C028-D443-8BB2-F6CE6B9318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6980" y="538911"/>
                  <a:ext cx="140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4003E66-7FB8-274D-A1F3-8F4DB2661500}"/>
                    </a:ext>
                  </a:extLst>
                </p14:cNvPr>
                <p14:cNvContentPartPr/>
                <p14:nvPr/>
              </p14:nvContentPartPr>
              <p14:xfrm>
                <a:off x="2628100" y="739431"/>
                <a:ext cx="81360" cy="12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4003E66-7FB8-274D-A1F3-8F4DB26615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0540" y="73187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41C450F-353D-CA47-BA0D-5ADB8203EDDF}"/>
                  </a:ext>
                </a:extLst>
              </p14:cNvPr>
              <p14:cNvContentPartPr/>
              <p14:nvPr/>
            </p14:nvContentPartPr>
            <p14:xfrm>
              <a:off x="3007900" y="546471"/>
              <a:ext cx="87480" cy="3553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41C450F-353D-CA47-BA0D-5ADB8203ED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00340" y="538911"/>
                <a:ext cx="10260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F724243C-D573-4144-AE02-BF11377F60A5}"/>
              </a:ext>
            </a:extLst>
          </p:cNvPr>
          <p:cNvGrpSpPr/>
          <p:nvPr/>
        </p:nvGrpSpPr>
        <p:grpSpPr>
          <a:xfrm>
            <a:off x="3387700" y="627471"/>
            <a:ext cx="255600" cy="193320"/>
            <a:chOff x="3387700" y="627471"/>
            <a:chExt cx="2556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799B6D7-E7A7-894C-A3B5-619B0C5DF04D}"/>
                    </a:ext>
                  </a:extLst>
                </p14:cNvPr>
                <p14:cNvContentPartPr/>
                <p14:nvPr/>
              </p14:nvContentPartPr>
              <p14:xfrm>
                <a:off x="3387700" y="627471"/>
                <a:ext cx="174600" cy="37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799B6D7-E7A7-894C-A3B5-619B0C5DF0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0140" y="61991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7F396AB-7066-4D44-9576-29E704E7FC4D}"/>
                    </a:ext>
                  </a:extLst>
                </p14:cNvPr>
                <p14:cNvContentPartPr/>
                <p14:nvPr/>
              </p14:nvContentPartPr>
              <p14:xfrm>
                <a:off x="3425140" y="764271"/>
                <a:ext cx="218160" cy="5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7F396AB-7066-4D44-9576-29E704E7FC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7580" y="75671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7E6553E4-44AC-3045-A1CA-BD86AF9DDA1D}"/>
                  </a:ext>
                </a:extLst>
              </p14:cNvPr>
              <p14:cNvContentPartPr/>
              <p14:nvPr/>
            </p14:nvContentPartPr>
            <p14:xfrm>
              <a:off x="3954340" y="353511"/>
              <a:ext cx="168480" cy="5918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7E6553E4-44AC-3045-A1CA-BD86AF9DDA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46780" y="345951"/>
                <a:ext cx="183600" cy="60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8A0A7D61-8DEA-F44F-A817-F28659F1FED6}"/>
              </a:ext>
            </a:extLst>
          </p:cNvPr>
          <p:cNvGrpSpPr/>
          <p:nvPr/>
        </p:nvGrpSpPr>
        <p:grpSpPr>
          <a:xfrm>
            <a:off x="4340260" y="599751"/>
            <a:ext cx="243000" cy="239760"/>
            <a:chOff x="4340260" y="599751"/>
            <a:chExt cx="24300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A6ED01A-DCE2-3E4C-84D8-B351C1125C87}"/>
                    </a:ext>
                  </a:extLst>
                </p14:cNvPr>
                <p14:cNvContentPartPr/>
                <p14:nvPr/>
              </p14:nvContentPartPr>
              <p14:xfrm>
                <a:off x="4340260" y="599751"/>
                <a:ext cx="43920" cy="202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A6ED01A-DCE2-3E4C-84D8-B351C1125C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32700" y="592191"/>
                  <a:ext cx="59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B918D78-8A64-A246-AC75-0EDB43CD5F88}"/>
                    </a:ext>
                  </a:extLst>
                </p14:cNvPr>
                <p14:cNvContentPartPr/>
                <p14:nvPr/>
              </p14:nvContentPartPr>
              <p14:xfrm>
                <a:off x="4558060" y="739431"/>
                <a:ext cx="25200" cy="100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B918D78-8A64-A246-AC75-0EDB43CD5F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0500" y="73187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B87DED7-375C-D04B-B080-A35256DBBF23}"/>
              </a:ext>
            </a:extLst>
          </p:cNvPr>
          <p:cNvGrpSpPr/>
          <p:nvPr/>
        </p:nvGrpSpPr>
        <p:grpSpPr>
          <a:xfrm>
            <a:off x="4962700" y="565191"/>
            <a:ext cx="529560" cy="293040"/>
            <a:chOff x="4962700" y="565191"/>
            <a:chExt cx="5295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C1595A3-7380-2549-8585-31CDDAE40353}"/>
                    </a:ext>
                  </a:extLst>
                </p14:cNvPr>
                <p14:cNvContentPartPr/>
                <p14:nvPr/>
              </p14:nvContentPartPr>
              <p14:xfrm>
                <a:off x="4962700" y="565191"/>
                <a:ext cx="236880" cy="193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C1595A3-7380-2549-8585-31CDDAE403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5140" y="557631"/>
                  <a:ext cx="252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1047455-4813-B94D-8A34-75761EAA9FC8}"/>
                    </a:ext>
                  </a:extLst>
                </p14:cNvPr>
                <p14:cNvContentPartPr/>
                <p14:nvPr/>
              </p14:nvContentPartPr>
              <p14:xfrm>
                <a:off x="5342500" y="695871"/>
                <a:ext cx="149760" cy="162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1047455-4813-B94D-8A34-75761EAA9F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34940" y="68831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80D016-AB37-7F4F-8010-49FEAB5E54B1}"/>
              </a:ext>
            </a:extLst>
          </p:cNvPr>
          <p:cNvGrpSpPr/>
          <p:nvPr/>
        </p:nvGrpSpPr>
        <p:grpSpPr>
          <a:xfrm>
            <a:off x="6077260" y="620991"/>
            <a:ext cx="492120" cy="44280"/>
            <a:chOff x="6077260" y="620991"/>
            <a:chExt cx="492120" cy="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1005C5F-104D-F644-AB40-4E02514BC47F}"/>
                    </a:ext>
                  </a:extLst>
                </p14:cNvPr>
                <p14:cNvContentPartPr/>
                <p14:nvPr/>
              </p14:nvContentPartPr>
              <p14:xfrm>
                <a:off x="6077260" y="620991"/>
                <a:ext cx="205920" cy="43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1005C5F-104D-F644-AB40-4E02514BC4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69700" y="61343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EAAAE03-0492-4749-9772-E838B84DCD61}"/>
                    </a:ext>
                  </a:extLst>
                </p14:cNvPr>
                <p14:cNvContentPartPr/>
                <p14:nvPr/>
              </p14:nvContentPartPr>
              <p14:xfrm>
                <a:off x="6376060" y="652311"/>
                <a:ext cx="43920" cy="12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EAAAE03-0492-4749-9772-E838B84DCD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68500" y="64475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21F64E8-CD26-5248-B04C-15B28FC038E8}"/>
                    </a:ext>
                  </a:extLst>
                </p14:cNvPr>
                <p14:cNvContentPartPr/>
                <p14:nvPr/>
              </p14:nvContentPartPr>
              <p14:xfrm>
                <a:off x="6550300" y="646191"/>
                <a:ext cx="19080" cy="12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21F64E8-CD26-5248-B04C-15B28FC038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42740" y="63863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827D9BB-9E75-8843-87B6-ADB31DF40A1B}"/>
                  </a:ext>
                </a:extLst>
              </p14:cNvPr>
              <p14:cNvContentPartPr/>
              <p14:nvPr/>
            </p14:nvContentPartPr>
            <p14:xfrm>
              <a:off x="6712300" y="782991"/>
              <a:ext cx="62640" cy="112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827D9BB-9E75-8843-87B6-ADB31DF40A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04740" y="775431"/>
                <a:ext cx="77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A718403-23F0-FD4A-ACF1-1AE41D1F3265}"/>
                  </a:ext>
                </a:extLst>
              </p14:cNvPr>
              <p14:cNvContentPartPr/>
              <p14:nvPr/>
            </p14:nvContentPartPr>
            <p14:xfrm>
              <a:off x="7054660" y="620991"/>
              <a:ext cx="81360" cy="1310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A718403-23F0-FD4A-ACF1-1AE41D1F326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47100" y="613431"/>
                <a:ext cx="9648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56DACBF0-816F-7A41-B912-05D630542F44}"/>
              </a:ext>
            </a:extLst>
          </p:cNvPr>
          <p:cNvGrpSpPr/>
          <p:nvPr/>
        </p:nvGrpSpPr>
        <p:grpSpPr>
          <a:xfrm>
            <a:off x="7309900" y="272511"/>
            <a:ext cx="454680" cy="759960"/>
            <a:chOff x="7309900" y="272511"/>
            <a:chExt cx="45468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38BA946-F4D9-3941-8450-F106B540237D}"/>
                    </a:ext>
                  </a:extLst>
                </p14:cNvPr>
                <p14:cNvContentPartPr/>
                <p14:nvPr/>
              </p14:nvContentPartPr>
              <p14:xfrm>
                <a:off x="7309900" y="590031"/>
                <a:ext cx="193320" cy="137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38BA946-F4D9-3941-8450-F106B54023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2340" y="58247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23FFC96-AF9F-DA47-B3E5-DC549143A9B5}"/>
                    </a:ext>
                  </a:extLst>
                </p14:cNvPr>
                <p14:cNvContentPartPr/>
                <p14:nvPr/>
              </p14:nvContentPartPr>
              <p14:xfrm>
                <a:off x="7639660" y="272511"/>
                <a:ext cx="124920" cy="759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23FFC96-AF9F-DA47-B3E5-DC549143A9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32100" y="264951"/>
                  <a:ext cx="140040" cy="77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1A81CAA-C510-3B41-9792-D8BD930F0993}"/>
              </a:ext>
            </a:extLst>
          </p:cNvPr>
          <p:cNvGrpSpPr/>
          <p:nvPr/>
        </p:nvGrpSpPr>
        <p:grpSpPr>
          <a:xfrm>
            <a:off x="2067940" y="1511271"/>
            <a:ext cx="722520" cy="398880"/>
            <a:chOff x="2067940" y="1511271"/>
            <a:chExt cx="7225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600FD59-D1D2-0242-8F79-B4491656CF3E}"/>
                    </a:ext>
                  </a:extLst>
                </p14:cNvPr>
                <p14:cNvContentPartPr/>
                <p14:nvPr/>
              </p14:nvContentPartPr>
              <p14:xfrm>
                <a:off x="2092780" y="1667151"/>
                <a:ext cx="31320" cy="186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600FD59-D1D2-0242-8F79-B4491656CF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85220" y="1659591"/>
                  <a:ext cx="46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19C3ACB-7A98-FB4B-9D90-F520A1190985}"/>
                    </a:ext>
                  </a:extLst>
                </p14:cNvPr>
                <p14:cNvContentPartPr/>
                <p14:nvPr/>
              </p14:nvContentPartPr>
              <p14:xfrm>
                <a:off x="2074060" y="1523871"/>
                <a:ext cx="168480" cy="6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19C3ACB-7A98-FB4B-9D90-F520A11909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66500" y="1516311"/>
                  <a:ext cx="18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DCDA27F-7F9B-3C4F-BD19-845E20BBE6C5}"/>
                    </a:ext>
                  </a:extLst>
                </p14:cNvPr>
                <p14:cNvContentPartPr/>
                <p14:nvPr/>
              </p14:nvContentPartPr>
              <p14:xfrm>
                <a:off x="2067940" y="1691991"/>
                <a:ext cx="162360" cy="218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DCDA27F-7F9B-3C4F-BD19-845E20BBE6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60380" y="1684431"/>
                  <a:ext cx="177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19D5F5-A4EE-EF41-8A2E-E2DA360BAFBE}"/>
                    </a:ext>
                  </a:extLst>
                </p14:cNvPr>
                <p14:cNvContentPartPr/>
                <p14:nvPr/>
              </p14:nvContentPartPr>
              <p14:xfrm>
                <a:off x="2130220" y="1722951"/>
                <a:ext cx="124920" cy="50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19D5F5-A4EE-EF41-8A2E-E2DA360BAF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660" y="171539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AEAE551-B0A6-0B48-896B-95D8A89798FA}"/>
                    </a:ext>
                  </a:extLst>
                </p14:cNvPr>
                <p14:cNvContentPartPr/>
                <p14:nvPr/>
              </p14:nvContentPartPr>
              <p14:xfrm>
                <a:off x="2392300" y="1563831"/>
                <a:ext cx="80640" cy="240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AEAE551-B0A6-0B48-896B-95D8A89798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84740" y="1556271"/>
                  <a:ext cx="95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BF0E17F-E93A-7046-81E3-A8611D13D3B6}"/>
                    </a:ext>
                  </a:extLst>
                </p14:cNvPr>
                <p14:cNvContentPartPr/>
                <p14:nvPr/>
              </p14:nvContentPartPr>
              <p14:xfrm>
                <a:off x="2584540" y="1511271"/>
                <a:ext cx="180360" cy="3045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BF0E17F-E93A-7046-81E3-A8611D13D3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76980" y="1503711"/>
                  <a:ext cx="195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0932728-B32D-F747-A6E3-ECA74211F667}"/>
                    </a:ext>
                  </a:extLst>
                </p14:cNvPr>
                <p14:cNvContentPartPr/>
                <p14:nvPr/>
              </p14:nvContentPartPr>
              <p14:xfrm>
                <a:off x="2653300" y="1691991"/>
                <a:ext cx="137160" cy="37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0932728-B32D-F747-A6E3-ECA74211F6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45740" y="168443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D891902B-03DB-C44F-A31E-EC41C8165274}"/>
                  </a:ext>
                </a:extLst>
              </p14:cNvPr>
              <p14:cNvContentPartPr/>
              <p14:nvPr/>
            </p14:nvContentPartPr>
            <p14:xfrm>
              <a:off x="3026620" y="1499031"/>
              <a:ext cx="87480" cy="380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D891902B-03DB-C44F-A31E-EC41C816527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19060" y="1491471"/>
                <a:ext cx="10260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F23B7286-DE3A-3A46-9C9A-47EE7AED8BBB}"/>
              </a:ext>
            </a:extLst>
          </p:cNvPr>
          <p:cNvGrpSpPr/>
          <p:nvPr/>
        </p:nvGrpSpPr>
        <p:grpSpPr>
          <a:xfrm>
            <a:off x="3294460" y="1729431"/>
            <a:ext cx="31320" cy="143280"/>
            <a:chOff x="3294460" y="1729431"/>
            <a:chExt cx="3132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F5AE93C-F03A-3346-863A-A8757492F895}"/>
                    </a:ext>
                  </a:extLst>
                </p14:cNvPr>
                <p14:cNvContentPartPr/>
                <p14:nvPr/>
              </p14:nvContentPartPr>
              <p14:xfrm>
                <a:off x="3294460" y="1729431"/>
                <a:ext cx="3132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F5AE93C-F03A-3346-863A-A8757492F8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86900" y="172187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4448E9E-1B4A-8140-93E8-B7E1242003E8}"/>
                    </a:ext>
                  </a:extLst>
                </p14:cNvPr>
                <p14:cNvContentPartPr/>
                <p14:nvPr/>
              </p14:nvContentPartPr>
              <p14:xfrm>
                <a:off x="3300580" y="1841391"/>
                <a:ext cx="25200" cy="31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4448E9E-1B4A-8140-93E8-B7E1242003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93020" y="183383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C4A12DD-FCAE-1E42-B4B6-57B4519CB1E0}"/>
              </a:ext>
            </a:extLst>
          </p:cNvPr>
          <p:cNvGrpSpPr/>
          <p:nvPr/>
        </p:nvGrpSpPr>
        <p:grpSpPr>
          <a:xfrm>
            <a:off x="3655540" y="1698111"/>
            <a:ext cx="87480" cy="162000"/>
            <a:chOff x="3655540" y="1698111"/>
            <a:chExt cx="8748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C960D09-3B99-F94C-8149-4B91401CEB4B}"/>
                    </a:ext>
                  </a:extLst>
                </p14:cNvPr>
                <p14:cNvContentPartPr/>
                <p14:nvPr/>
              </p14:nvContentPartPr>
              <p14:xfrm>
                <a:off x="3655540" y="1698111"/>
                <a:ext cx="87480" cy="2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C960D09-3B99-F94C-8149-4B91401CEB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47980" y="169055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262D4B0-D67C-A34C-91A6-84F296B80B53}"/>
                    </a:ext>
                  </a:extLst>
                </p14:cNvPr>
                <p14:cNvContentPartPr/>
                <p14:nvPr/>
              </p14:nvContentPartPr>
              <p14:xfrm>
                <a:off x="3667780" y="1828791"/>
                <a:ext cx="75240" cy="31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262D4B0-D67C-A34C-91A6-84F296B80B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60220" y="182123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F1822B7-1683-8E4E-9EA1-E2CC24A314E7}"/>
                  </a:ext>
                </a:extLst>
              </p14:cNvPr>
              <p14:cNvContentPartPr/>
              <p14:nvPr/>
            </p14:nvContentPartPr>
            <p14:xfrm>
              <a:off x="4091140" y="1380591"/>
              <a:ext cx="193320" cy="6541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F1822B7-1683-8E4E-9EA1-E2CC24A314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83580" y="1373031"/>
                <a:ext cx="208440" cy="66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5B551C92-0A5C-B140-82F9-E0EB768E9D3A}"/>
              </a:ext>
            </a:extLst>
          </p:cNvPr>
          <p:cNvGrpSpPr/>
          <p:nvPr/>
        </p:nvGrpSpPr>
        <p:grpSpPr>
          <a:xfrm>
            <a:off x="4470940" y="1430271"/>
            <a:ext cx="909000" cy="467280"/>
            <a:chOff x="4470940" y="1430271"/>
            <a:chExt cx="90900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1D1EBB3-8637-7D4A-B3FB-C3D09021FE94}"/>
                    </a:ext>
                  </a:extLst>
                </p14:cNvPr>
                <p14:cNvContentPartPr/>
                <p14:nvPr/>
              </p14:nvContentPartPr>
              <p14:xfrm>
                <a:off x="4558060" y="1492551"/>
                <a:ext cx="149760" cy="62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1D1EBB3-8637-7D4A-B3FB-C3D09021FE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50500" y="1484991"/>
                  <a:ext cx="164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0149B6A-DC5F-8440-B482-260D8DA3FAB4}"/>
                    </a:ext>
                  </a:extLst>
                </p14:cNvPr>
                <p14:cNvContentPartPr/>
                <p14:nvPr/>
              </p14:nvContentPartPr>
              <p14:xfrm>
                <a:off x="4470940" y="1729431"/>
                <a:ext cx="68760" cy="112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0149B6A-DC5F-8440-B482-260D8DA3FA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3380" y="1721871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3C3AD1B-D8D5-F448-9744-CD4E3DC7736C}"/>
                    </a:ext>
                  </a:extLst>
                </p14:cNvPr>
                <p14:cNvContentPartPr/>
                <p14:nvPr/>
              </p14:nvContentPartPr>
              <p14:xfrm>
                <a:off x="4564180" y="1667151"/>
                <a:ext cx="361440" cy="218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3C3AD1B-D8D5-F448-9744-CD4E3DC773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56980" y="1659591"/>
                  <a:ext cx="376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144ABB8-5C49-C249-AB46-C40B2BD1719A}"/>
                    </a:ext>
                  </a:extLst>
                </p14:cNvPr>
                <p14:cNvContentPartPr/>
                <p14:nvPr/>
              </p14:nvContentPartPr>
              <p14:xfrm>
                <a:off x="4589380" y="1635831"/>
                <a:ext cx="106200" cy="199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144ABB8-5C49-C249-AB46-C40B2BD171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81820" y="162827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85979BE-E884-2346-8D49-3C5B1AE9479E}"/>
                    </a:ext>
                  </a:extLst>
                </p14:cNvPr>
                <p14:cNvContentPartPr/>
                <p14:nvPr/>
              </p14:nvContentPartPr>
              <p14:xfrm>
                <a:off x="4726180" y="1667151"/>
                <a:ext cx="143640" cy="112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85979BE-E884-2346-8D49-3C5B1AE947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18620" y="1659591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A684EDD-E2A6-B84B-B4FC-EEB61C572AB1}"/>
                    </a:ext>
                  </a:extLst>
                </p14:cNvPr>
                <p14:cNvContentPartPr/>
                <p14:nvPr/>
              </p14:nvContentPartPr>
              <p14:xfrm>
                <a:off x="5193100" y="1430271"/>
                <a:ext cx="109080" cy="168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A684EDD-E2A6-B84B-B4FC-EEB61C572A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85540" y="1423071"/>
                  <a:ext cx="12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0A371F9-6148-6C47-83C8-F1B9734C1E28}"/>
                    </a:ext>
                  </a:extLst>
                </p14:cNvPr>
                <p14:cNvContentPartPr/>
                <p14:nvPr/>
              </p14:nvContentPartPr>
              <p14:xfrm>
                <a:off x="5084380" y="1579671"/>
                <a:ext cx="295560" cy="317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0A371F9-6148-6C47-83C8-F1B9734C1E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76820" y="1572471"/>
                  <a:ext cx="3106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C29B4EF-019E-FA49-BE32-61E15A9886F8}"/>
              </a:ext>
            </a:extLst>
          </p:cNvPr>
          <p:cNvGrpSpPr/>
          <p:nvPr/>
        </p:nvGrpSpPr>
        <p:grpSpPr>
          <a:xfrm>
            <a:off x="5635180" y="1492551"/>
            <a:ext cx="330120" cy="342000"/>
            <a:chOff x="5635180" y="1492551"/>
            <a:chExt cx="3301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96FE6DD-9695-E840-96CF-72D0E9F12331}"/>
                    </a:ext>
                  </a:extLst>
                </p14:cNvPr>
                <p14:cNvContentPartPr/>
                <p14:nvPr/>
              </p14:nvContentPartPr>
              <p14:xfrm>
                <a:off x="5691340" y="1492551"/>
                <a:ext cx="87480" cy="342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96FE6DD-9695-E840-96CF-72D0E9F123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83780" y="1484991"/>
                  <a:ext cx="102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29D4A5F-F2E7-EB44-A59D-8658EFE6E6C6}"/>
                    </a:ext>
                  </a:extLst>
                </p14:cNvPr>
                <p14:cNvContentPartPr/>
                <p14:nvPr/>
              </p14:nvContentPartPr>
              <p14:xfrm>
                <a:off x="5635180" y="1660671"/>
                <a:ext cx="199440" cy="1188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29D4A5F-F2E7-EB44-A59D-8658EFE6E6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27620" y="1653111"/>
                  <a:ext cx="21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9160AF8-6BBC-324A-BA9A-F8A9DEB9B159}"/>
                    </a:ext>
                  </a:extLst>
                </p14:cNvPr>
                <p14:cNvContentPartPr/>
                <p14:nvPr/>
              </p14:nvContentPartPr>
              <p14:xfrm>
                <a:off x="5902660" y="1623591"/>
                <a:ext cx="62640" cy="162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9160AF8-6BBC-324A-BA9A-F8A9DEB9B1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95460" y="1616031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D0DA5DE-7A96-AF4B-BB8E-DE131B934AB2}"/>
              </a:ext>
            </a:extLst>
          </p:cNvPr>
          <p:cNvGrpSpPr/>
          <p:nvPr/>
        </p:nvGrpSpPr>
        <p:grpSpPr>
          <a:xfrm>
            <a:off x="6251500" y="1386711"/>
            <a:ext cx="224640" cy="523440"/>
            <a:chOff x="6251500" y="1386711"/>
            <a:chExt cx="2246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6001DC7-3E2E-4040-8822-C57CFFE7C825}"/>
                    </a:ext>
                  </a:extLst>
                </p14:cNvPr>
                <p14:cNvContentPartPr/>
                <p14:nvPr/>
              </p14:nvContentPartPr>
              <p14:xfrm>
                <a:off x="6251500" y="1386711"/>
                <a:ext cx="149760" cy="416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6001DC7-3E2E-4040-8822-C57CFFE7C8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43940" y="1379151"/>
                  <a:ext cx="164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75B2831-6101-9C43-B5E3-68C6C9990D75}"/>
                    </a:ext>
                  </a:extLst>
                </p14:cNvPr>
                <p14:cNvContentPartPr/>
                <p14:nvPr/>
              </p14:nvContentPartPr>
              <p14:xfrm>
                <a:off x="6276340" y="1623591"/>
                <a:ext cx="112320" cy="43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75B2831-6101-9C43-B5E3-68C6C9990D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68780" y="161603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107C164-6A53-0C42-8C49-5B4D8D82D8E3}"/>
                    </a:ext>
                  </a:extLst>
                </p14:cNvPr>
                <p14:cNvContentPartPr/>
                <p14:nvPr/>
              </p14:nvContentPartPr>
              <p14:xfrm>
                <a:off x="6333220" y="1797831"/>
                <a:ext cx="142920" cy="112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107C164-6A53-0C42-8C49-5B4D8D82D8E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25660" y="1790271"/>
                  <a:ext cx="1580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1522AA1-7E75-0D44-BD25-B132CC1CA45B}"/>
              </a:ext>
            </a:extLst>
          </p:cNvPr>
          <p:cNvGrpSpPr/>
          <p:nvPr/>
        </p:nvGrpSpPr>
        <p:grpSpPr>
          <a:xfrm>
            <a:off x="6706540" y="1206351"/>
            <a:ext cx="1898640" cy="834480"/>
            <a:chOff x="6706540" y="1206351"/>
            <a:chExt cx="189864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CEC6F2E-1651-C84E-A905-48A12DEB1CAE}"/>
                    </a:ext>
                  </a:extLst>
                </p14:cNvPr>
                <p14:cNvContentPartPr/>
                <p14:nvPr/>
              </p14:nvContentPartPr>
              <p14:xfrm>
                <a:off x="6730660" y="1511271"/>
                <a:ext cx="37800" cy="37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CEC6F2E-1651-C84E-A905-48A12DEB1C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23460" y="150371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3C2D646-69F3-5741-AD06-AE152B9DA815}"/>
                    </a:ext>
                  </a:extLst>
                </p14:cNvPr>
                <p14:cNvContentPartPr/>
                <p14:nvPr/>
              </p14:nvContentPartPr>
              <p14:xfrm>
                <a:off x="6706540" y="1424871"/>
                <a:ext cx="304560" cy="427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3C2D646-69F3-5741-AD06-AE152B9DA8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98980" y="1417311"/>
                  <a:ext cx="3196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F94D15A-2FB2-324C-825C-06D23FF4F777}"/>
                    </a:ext>
                  </a:extLst>
                </p14:cNvPr>
                <p14:cNvContentPartPr/>
                <p14:nvPr/>
              </p14:nvContentPartPr>
              <p14:xfrm>
                <a:off x="7278580" y="1349631"/>
                <a:ext cx="180720" cy="68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F94D15A-2FB2-324C-825C-06D23FF4F77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71020" y="1342071"/>
                  <a:ext cx="195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4A83A25-D8DF-8347-AA2E-4C807CDF1A69}"/>
                    </a:ext>
                  </a:extLst>
                </p14:cNvPr>
                <p14:cNvContentPartPr/>
                <p14:nvPr/>
              </p14:nvContentPartPr>
              <p14:xfrm>
                <a:off x="7309900" y="1330911"/>
                <a:ext cx="218160" cy="243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4A83A25-D8DF-8347-AA2E-4C807CDF1A6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02340" y="1323351"/>
                  <a:ext cx="233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33D35E0-5E34-0A47-AA9A-14DBD8E30AB4}"/>
                    </a:ext>
                  </a:extLst>
                </p14:cNvPr>
                <p14:cNvContentPartPr/>
                <p14:nvPr/>
              </p14:nvContentPartPr>
              <p14:xfrm>
                <a:off x="7191460" y="1610991"/>
                <a:ext cx="293040" cy="106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33D35E0-5E34-0A47-AA9A-14DBD8E30AB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3900" y="1603431"/>
                  <a:ext cx="308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784D278-213C-2B4B-A507-4A43D126F30D}"/>
                    </a:ext>
                  </a:extLst>
                </p14:cNvPr>
                <p14:cNvContentPartPr/>
                <p14:nvPr/>
              </p14:nvContentPartPr>
              <p14:xfrm>
                <a:off x="7291180" y="1698111"/>
                <a:ext cx="68760" cy="1551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784D278-213C-2B4B-A507-4A43D126F3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83620" y="1690551"/>
                  <a:ext cx="83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37F7FC2-6E1B-F448-97C6-C6311EDA6C37}"/>
                    </a:ext>
                  </a:extLst>
                </p14:cNvPr>
                <p14:cNvContentPartPr/>
                <p14:nvPr/>
              </p14:nvContentPartPr>
              <p14:xfrm>
                <a:off x="7346980" y="1698111"/>
                <a:ext cx="187200" cy="261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37F7FC2-6E1B-F448-97C6-C6311EDA6C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39780" y="1690551"/>
                  <a:ext cx="202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65356F6-A039-5F4B-B9DB-78DDBE8DBCB6}"/>
                    </a:ext>
                  </a:extLst>
                </p14:cNvPr>
                <p14:cNvContentPartPr/>
                <p14:nvPr/>
              </p14:nvContentPartPr>
              <p14:xfrm>
                <a:off x="7714540" y="1579671"/>
                <a:ext cx="261720" cy="162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65356F6-A039-5F4B-B9DB-78DDBE8DBC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06980" y="1572471"/>
                  <a:ext cx="276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04C27BC-A0EF-A24F-BE02-0DCC84D07A2F}"/>
                    </a:ext>
                  </a:extLst>
                </p14:cNvPr>
                <p14:cNvContentPartPr/>
                <p14:nvPr/>
              </p14:nvContentPartPr>
              <p14:xfrm>
                <a:off x="7782940" y="1536111"/>
                <a:ext cx="100080" cy="230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04C27BC-A0EF-A24F-BE02-0DCC84D07A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75380" y="152891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7E17DE0-7CA8-8B41-9BEF-91C8E29FFE7D}"/>
                    </a:ext>
                  </a:extLst>
                </p14:cNvPr>
                <p14:cNvContentPartPr/>
                <p14:nvPr/>
              </p14:nvContentPartPr>
              <p14:xfrm>
                <a:off x="8076340" y="1386711"/>
                <a:ext cx="99360" cy="100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7E17DE0-7CA8-8B41-9BEF-91C8E29FFE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68780" y="1379151"/>
                  <a:ext cx="114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ABE9BFB-4055-A247-BCC8-BE5176F9DF96}"/>
                    </a:ext>
                  </a:extLst>
                </p14:cNvPr>
                <p14:cNvContentPartPr/>
                <p14:nvPr/>
              </p14:nvContentPartPr>
              <p14:xfrm>
                <a:off x="7988500" y="1592271"/>
                <a:ext cx="330480" cy="218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ABE9BFB-4055-A247-BCC8-BE5176F9DF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80940" y="1584711"/>
                  <a:ext cx="345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01C440C-F71C-AB4B-9172-B8182B06A5AD}"/>
                    </a:ext>
                  </a:extLst>
                </p14:cNvPr>
                <p14:cNvContentPartPr/>
                <p14:nvPr/>
              </p14:nvContentPartPr>
              <p14:xfrm>
                <a:off x="8355700" y="1206351"/>
                <a:ext cx="249480" cy="834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01C440C-F71C-AB4B-9172-B8182B06A5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48140" y="1198791"/>
                  <a:ext cx="264600" cy="84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5CBCC6CA-6737-F641-8BFF-E0125146B016}"/>
                  </a:ext>
                </a:extLst>
              </p14:cNvPr>
              <p14:cNvContentPartPr/>
              <p14:nvPr/>
            </p14:nvContentPartPr>
            <p14:xfrm>
              <a:off x="1843660" y="2495151"/>
              <a:ext cx="2739600" cy="424620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5CBCC6CA-6737-F641-8BFF-E0125146B01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36100" y="2487591"/>
                <a:ext cx="2754720" cy="42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B8E06E8A-EEE5-1448-BA46-6F775D6F9423}"/>
                  </a:ext>
                </a:extLst>
              </p14:cNvPr>
              <p14:cNvContentPartPr/>
              <p14:nvPr/>
            </p14:nvContentPartPr>
            <p14:xfrm>
              <a:off x="1071820" y="4443471"/>
              <a:ext cx="448560" cy="6699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B8E06E8A-EEE5-1448-BA46-6F775D6F942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64260" y="4435911"/>
                <a:ext cx="46368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C64FE8BF-97B0-CD46-9E04-3536C050C91E}"/>
                  </a:ext>
                </a:extLst>
              </p14:cNvPr>
              <p14:cNvContentPartPr/>
              <p14:nvPr/>
            </p14:nvContentPartPr>
            <p14:xfrm>
              <a:off x="1040860" y="4462191"/>
              <a:ext cx="467280" cy="7722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C64FE8BF-97B0-CD46-9E04-3536C050C91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3300" y="4454631"/>
                <a:ext cx="482400" cy="78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353D3D62-586C-E14E-AA92-268135B4F836}"/>
              </a:ext>
            </a:extLst>
          </p:cNvPr>
          <p:cNvGrpSpPr/>
          <p:nvPr/>
        </p:nvGrpSpPr>
        <p:grpSpPr>
          <a:xfrm>
            <a:off x="2752660" y="2519991"/>
            <a:ext cx="9257760" cy="4283640"/>
            <a:chOff x="2752660" y="2519991"/>
            <a:chExt cx="9257760" cy="42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5B3C1A0-1614-094D-BF2A-309C1925AD8B}"/>
                    </a:ext>
                  </a:extLst>
                </p14:cNvPr>
                <p14:cNvContentPartPr/>
                <p14:nvPr/>
              </p14:nvContentPartPr>
              <p14:xfrm>
                <a:off x="2871100" y="2924631"/>
                <a:ext cx="155880" cy="3924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5B3C1A0-1614-094D-BF2A-309C1925AD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63540" y="2917071"/>
                  <a:ext cx="171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AAE2D5C-6F7E-A948-A49C-BE9D4D556607}"/>
                    </a:ext>
                  </a:extLst>
                </p14:cNvPr>
                <p14:cNvContentPartPr/>
                <p14:nvPr/>
              </p14:nvContentPartPr>
              <p14:xfrm>
                <a:off x="2783980" y="3914271"/>
                <a:ext cx="218160" cy="4734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AAE2D5C-6F7E-A948-A49C-BE9D4D5566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76420" y="3906711"/>
                  <a:ext cx="233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947FCAB-98C0-6D4C-9BEE-F45281D80AFB}"/>
                    </a:ext>
                  </a:extLst>
                </p14:cNvPr>
                <p14:cNvContentPartPr/>
                <p14:nvPr/>
              </p14:nvContentPartPr>
              <p14:xfrm>
                <a:off x="2752660" y="4910391"/>
                <a:ext cx="118800" cy="361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947FCAB-98C0-6D4C-9BEE-F45281D80A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45100" y="4902831"/>
                  <a:ext cx="133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DBEAB84-14E3-7646-AB97-4318E3F3E292}"/>
                    </a:ext>
                  </a:extLst>
                </p14:cNvPr>
                <p14:cNvContentPartPr/>
                <p14:nvPr/>
              </p14:nvContentPartPr>
              <p14:xfrm>
                <a:off x="2902060" y="4978791"/>
                <a:ext cx="20592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DBEAB84-14E3-7646-AB97-4318E3F3E2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94500" y="497159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9FEC82C-5248-014E-A27E-AF5C926E1216}"/>
                    </a:ext>
                  </a:extLst>
                </p14:cNvPr>
                <p14:cNvContentPartPr/>
                <p14:nvPr/>
              </p14:nvContentPartPr>
              <p14:xfrm>
                <a:off x="2802700" y="5613831"/>
                <a:ext cx="193320" cy="3178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9FEC82C-5248-014E-A27E-AF5C926E12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95140" y="560627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1145F42-C018-644C-B744-ECF3303BC78D}"/>
                    </a:ext>
                  </a:extLst>
                </p14:cNvPr>
                <p14:cNvContentPartPr/>
                <p14:nvPr/>
              </p14:nvContentPartPr>
              <p14:xfrm>
                <a:off x="2790100" y="6174351"/>
                <a:ext cx="149760" cy="567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1145F42-C018-644C-B744-ECF3303BC78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82540" y="6166791"/>
                  <a:ext cx="1648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94A223A-5615-CC45-8F0B-1AA99D0E6327}"/>
                    </a:ext>
                  </a:extLst>
                </p14:cNvPr>
                <p14:cNvContentPartPr/>
                <p14:nvPr/>
              </p14:nvContentPartPr>
              <p14:xfrm>
                <a:off x="7154020" y="2874591"/>
                <a:ext cx="236880" cy="330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94A223A-5615-CC45-8F0B-1AA99D0E632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46460" y="2867391"/>
                  <a:ext cx="252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64FFBA3-5CE3-1A4C-93A0-19BA222B8632}"/>
                    </a:ext>
                  </a:extLst>
                </p14:cNvPr>
                <p14:cNvContentPartPr/>
                <p14:nvPr/>
              </p14:nvContentPartPr>
              <p14:xfrm>
                <a:off x="7334740" y="3867471"/>
                <a:ext cx="248760" cy="2527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64FFBA3-5CE3-1A4C-93A0-19BA222B86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27180" y="3859911"/>
                  <a:ext cx="263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4C63236-F550-1441-B4F3-E7C30D434682}"/>
                    </a:ext>
                  </a:extLst>
                </p14:cNvPr>
                <p14:cNvContentPartPr/>
                <p14:nvPr/>
              </p14:nvContentPartPr>
              <p14:xfrm>
                <a:off x="7446700" y="4057551"/>
                <a:ext cx="50040" cy="249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4C63236-F550-1441-B4F3-E7C30D4346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39140" y="4049991"/>
                  <a:ext cx="65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C54BB8E-5DDE-AB48-9C54-5DDD637562A0}"/>
                    </a:ext>
                  </a:extLst>
                </p14:cNvPr>
                <p14:cNvContentPartPr/>
                <p14:nvPr/>
              </p14:nvContentPartPr>
              <p14:xfrm>
                <a:off x="7259860" y="4861431"/>
                <a:ext cx="174600" cy="4096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C54BB8E-5DDE-AB48-9C54-5DDD637562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52300" y="4853871"/>
                  <a:ext cx="189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710065E-4AE7-5745-9163-F57B0263DC23}"/>
                    </a:ext>
                  </a:extLst>
                </p14:cNvPr>
                <p14:cNvContentPartPr/>
                <p14:nvPr/>
              </p14:nvContentPartPr>
              <p14:xfrm>
                <a:off x="7280740" y="5552271"/>
                <a:ext cx="303480" cy="416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710065E-4AE7-5745-9163-F57B0263DC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73180" y="5544711"/>
                  <a:ext cx="318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E7C871E-7FF6-1C43-9716-99CDA9DD4DF0}"/>
                    </a:ext>
                  </a:extLst>
                </p14:cNvPr>
                <p14:cNvContentPartPr/>
                <p14:nvPr/>
              </p14:nvContentPartPr>
              <p14:xfrm>
                <a:off x="7116940" y="6361191"/>
                <a:ext cx="56520" cy="2120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E7C871E-7FF6-1C43-9716-99CDA9DD4DF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09380" y="6353631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8A5A539-5A50-334A-91D5-4B845F6B56A9}"/>
                    </a:ext>
                  </a:extLst>
                </p14:cNvPr>
                <p14:cNvContentPartPr/>
                <p14:nvPr/>
              </p14:nvContentPartPr>
              <p14:xfrm>
                <a:off x="7353460" y="6267591"/>
                <a:ext cx="224640" cy="255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8A5A539-5A50-334A-91D5-4B845F6B56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45900" y="6260031"/>
                  <a:ext cx="239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C654425-AF71-C340-8AD9-2F8572F5B135}"/>
                    </a:ext>
                  </a:extLst>
                </p14:cNvPr>
                <p14:cNvContentPartPr/>
                <p14:nvPr/>
              </p14:nvContentPartPr>
              <p14:xfrm>
                <a:off x="3742660" y="3018591"/>
                <a:ext cx="112320" cy="180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C654425-AF71-C340-8AD9-2F8572F5B1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35100" y="3011031"/>
                  <a:ext cx="127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C03F1F1-85C8-5148-AA04-949C0A500C2F}"/>
                    </a:ext>
                  </a:extLst>
                </p14:cNvPr>
                <p14:cNvContentPartPr/>
                <p14:nvPr/>
              </p14:nvContentPartPr>
              <p14:xfrm>
                <a:off x="3655540" y="3979431"/>
                <a:ext cx="131040" cy="183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C03F1F1-85C8-5148-AA04-949C0A500C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47980" y="3971871"/>
                  <a:ext cx="146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2CAA5ED-F891-8747-BFD7-27D936376E16}"/>
                    </a:ext>
                  </a:extLst>
                </p14:cNvPr>
                <p14:cNvContentPartPr/>
                <p14:nvPr/>
              </p14:nvContentPartPr>
              <p14:xfrm>
                <a:off x="3711340" y="4867551"/>
                <a:ext cx="68760" cy="167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2CAA5ED-F891-8747-BFD7-27D936376E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03780" y="4859991"/>
                  <a:ext cx="83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62C2A03-F5AF-B342-81AC-14F5C0E5FE3C}"/>
                    </a:ext>
                  </a:extLst>
                </p14:cNvPr>
                <p14:cNvContentPartPr/>
                <p14:nvPr/>
              </p14:nvContentPartPr>
              <p14:xfrm>
                <a:off x="3649060" y="5800671"/>
                <a:ext cx="12960" cy="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62C2A03-F5AF-B342-81AC-14F5C0E5FE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41500" y="579311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CC5209C-F3A1-A748-A015-933020D1C175}"/>
                    </a:ext>
                  </a:extLst>
                </p14:cNvPr>
                <p14:cNvContentPartPr/>
                <p14:nvPr/>
              </p14:nvContentPartPr>
              <p14:xfrm>
                <a:off x="3618100" y="5683311"/>
                <a:ext cx="118800" cy="130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CC5209C-F3A1-A748-A015-933020D1C1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10540" y="5675751"/>
                  <a:ext cx="133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BE28174-C889-A54B-9222-63E32571234F}"/>
                    </a:ext>
                  </a:extLst>
                </p14:cNvPr>
                <p14:cNvContentPartPr/>
                <p14:nvPr/>
              </p14:nvContentPartPr>
              <p14:xfrm>
                <a:off x="3624220" y="6230871"/>
                <a:ext cx="81360" cy="242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BE28174-C889-A54B-9222-63E32571234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16660" y="6223311"/>
                  <a:ext cx="96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BAFA7E6-9A6E-7E47-A407-880E6742B917}"/>
                    </a:ext>
                  </a:extLst>
                </p14:cNvPr>
                <p14:cNvContentPartPr/>
                <p14:nvPr/>
              </p14:nvContentPartPr>
              <p14:xfrm>
                <a:off x="6438340" y="2962071"/>
                <a:ext cx="106200" cy="249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BAFA7E6-9A6E-7E47-A407-880E6742B91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30780" y="295451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1059E77-8E6B-7342-A4F2-C1017F04BFAC}"/>
                    </a:ext>
                  </a:extLst>
                </p14:cNvPr>
                <p14:cNvContentPartPr/>
                <p14:nvPr/>
              </p14:nvContentPartPr>
              <p14:xfrm>
                <a:off x="6369580" y="4038831"/>
                <a:ext cx="100080" cy="167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1059E77-8E6B-7342-A4F2-C1017F04BF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62380" y="4031271"/>
                  <a:ext cx="115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1AC9085-0F6C-3D4E-B530-9E9903C4FCD9}"/>
                    </a:ext>
                  </a:extLst>
                </p14:cNvPr>
                <p14:cNvContentPartPr/>
                <p14:nvPr/>
              </p14:nvContentPartPr>
              <p14:xfrm>
                <a:off x="6270220" y="4954671"/>
                <a:ext cx="80640" cy="148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1AC9085-0F6C-3D4E-B530-9E9903C4FCD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62660" y="4947111"/>
                  <a:ext cx="95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24041F5-8F11-4B41-A41B-437D14C6E588}"/>
                    </a:ext>
                  </a:extLst>
                </p14:cNvPr>
                <p14:cNvContentPartPr/>
                <p14:nvPr/>
              </p14:nvContentPartPr>
              <p14:xfrm>
                <a:off x="6170500" y="5726151"/>
                <a:ext cx="99360" cy="118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24041F5-8F11-4B41-A41B-437D14C6E5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62940" y="5718591"/>
                  <a:ext cx="114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6CC79CE-61C0-454C-B506-E0B4E4875E4F}"/>
                    </a:ext>
                  </a:extLst>
                </p14:cNvPr>
                <p14:cNvContentPartPr/>
                <p14:nvPr/>
              </p14:nvContentPartPr>
              <p14:xfrm>
                <a:off x="6089500" y="6404751"/>
                <a:ext cx="100080" cy="149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6CC79CE-61C0-454C-B506-E0B4E4875E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81940" y="6397191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9AAD73C-349B-A449-AE60-A2F7A9717C0D}"/>
                    </a:ext>
                  </a:extLst>
                </p14:cNvPr>
                <p14:cNvContentPartPr/>
                <p14:nvPr/>
              </p14:nvContentPartPr>
              <p14:xfrm>
                <a:off x="3761380" y="3111471"/>
                <a:ext cx="2777040" cy="378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9AAD73C-349B-A449-AE60-A2F7A9717C0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51300" y="3101391"/>
                  <a:ext cx="2797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68E9AF1-B05D-3E43-9CB4-2F463EC2CEF3}"/>
                    </a:ext>
                  </a:extLst>
                </p14:cNvPr>
                <p14:cNvContentPartPr/>
                <p14:nvPr/>
              </p14:nvContentPartPr>
              <p14:xfrm>
                <a:off x="3624220" y="3173751"/>
                <a:ext cx="2808000" cy="847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68E9AF1-B05D-3E43-9CB4-2F463EC2CE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16660" y="3166191"/>
                  <a:ext cx="282312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CB252C5-B1CE-8544-9113-1B21BEB9DFFC}"/>
                    </a:ext>
                  </a:extLst>
                </p14:cNvPr>
                <p14:cNvContentPartPr/>
                <p14:nvPr/>
              </p14:nvContentPartPr>
              <p14:xfrm>
                <a:off x="3811060" y="3235671"/>
                <a:ext cx="2437200" cy="1625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CB252C5-B1CE-8544-9113-1B21BEB9DFF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03500" y="3228471"/>
                  <a:ext cx="2452320" cy="16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82F5325-C85C-454C-A9A8-8416EA47D0B5}"/>
                    </a:ext>
                  </a:extLst>
                </p14:cNvPr>
                <p14:cNvContentPartPr/>
                <p14:nvPr/>
              </p14:nvContentPartPr>
              <p14:xfrm>
                <a:off x="3786220" y="3210831"/>
                <a:ext cx="2521800" cy="25466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82F5325-C85C-454C-A9A8-8416EA47D0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78660" y="3203271"/>
                  <a:ext cx="2536920" cy="25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9D95A18-214D-214C-8E3D-B416149AE222}"/>
                    </a:ext>
                  </a:extLst>
                </p14:cNvPr>
                <p14:cNvContentPartPr/>
                <p14:nvPr/>
              </p14:nvContentPartPr>
              <p14:xfrm>
                <a:off x="3686500" y="3286431"/>
                <a:ext cx="2683440" cy="3342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9D95A18-214D-214C-8E3D-B416149AE2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78940" y="3278871"/>
                  <a:ext cx="2698560" cy="33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DE50AE4-A1BF-2C45-A8F7-E0D3FF58E652}"/>
                    </a:ext>
                  </a:extLst>
                </p14:cNvPr>
                <p14:cNvContentPartPr/>
                <p14:nvPr/>
              </p14:nvContentPartPr>
              <p14:xfrm>
                <a:off x="3661660" y="3061431"/>
                <a:ext cx="2714760" cy="11084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DE50AE4-A1BF-2C45-A8F7-E0D3FF58E65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654100" y="3053871"/>
                  <a:ext cx="2729880" cy="11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976AB53-9DF8-CD48-AA12-A889742CDDA5}"/>
                    </a:ext>
                  </a:extLst>
                </p14:cNvPr>
                <p14:cNvContentPartPr/>
                <p14:nvPr/>
              </p14:nvContentPartPr>
              <p14:xfrm>
                <a:off x="3599380" y="3995271"/>
                <a:ext cx="2777040" cy="1998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976AB53-9DF8-CD48-AA12-A889742CDDA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91820" y="3987711"/>
                  <a:ext cx="2792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826B89A-AE7B-F34A-86CF-994F9DC8F73B}"/>
                    </a:ext>
                  </a:extLst>
                </p14:cNvPr>
                <p14:cNvContentPartPr/>
                <p14:nvPr/>
              </p14:nvContentPartPr>
              <p14:xfrm>
                <a:off x="5516740" y="2519991"/>
                <a:ext cx="2689920" cy="4283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826B89A-AE7B-F34A-86CF-994F9DC8F73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09180" y="2512431"/>
                  <a:ext cx="2705040" cy="42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091F088-EE8E-AE49-A581-9C19502BC576}"/>
                    </a:ext>
                  </a:extLst>
                </p14:cNvPr>
                <p14:cNvContentPartPr/>
                <p14:nvPr/>
              </p14:nvContentPartPr>
              <p14:xfrm>
                <a:off x="8685460" y="4962951"/>
                <a:ext cx="118800" cy="461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091F088-EE8E-AE49-A581-9C19502BC57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78260" y="4955391"/>
                  <a:ext cx="133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3AC5A6E-4BAF-5C4C-AC62-C09F92AADE1F}"/>
                    </a:ext>
                  </a:extLst>
                </p14:cNvPr>
                <p14:cNvContentPartPr/>
                <p14:nvPr/>
              </p14:nvContentPartPr>
              <p14:xfrm>
                <a:off x="8365420" y="5078511"/>
                <a:ext cx="644400" cy="990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3AC5A6E-4BAF-5C4C-AC62-C09F92AADE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57860" y="5070951"/>
                  <a:ext cx="659520" cy="10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BF17E80-C28E-CA47-8961-5FB3F6F7BB1B}"/>
                    </a:ext>
                  </a:extLst>
                </p14:cNvPr>
                <p14:cNvContentPartPr/>
                <p14:nvPr/>
              </p14:nvContentPartPr>
              <p14:xfrm>
                <a:off x="8797780" y="5645151"/>
                <a:ext cx="43920" cy="190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BF17E80-C28E-CA47-8961-5FB3F6F7BB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90220" y="563759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D865518-B237-3D4D-B946-3040E54F1138}"/>
                    </a:ext>
                  </a:extLst>
                </p14:cNvPr>
                <p14:cNvContentPartPr/>
                <p14:nvPr/>
              </p14:nvContentPartPr>
              <p14:xfrm>
                <a:off x="9812260" y="3441231"/>
                <a:ext cx="118800" cy="143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D865518-B237-3D4D-B946-3040E54F11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05060" y="343367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8778AC8-4806-5D40-8346-E701506B5670}"/>
                    </a:ext>
                  </a:extLst>
                </p14:cNvPr>
                <p14:cNvContentPartPr/>
                <p14:nvPr/>
              </p14:nvContentPartPr>
              <p14:xfrm>
                <a:off x="9768700" y="3640311"/>
                <a:ext cx="193320" cy="1371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8778AC8-4806-5D40-8346-E701506B567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61500" y="363311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3BD9FFB-7D8D-5D47-8245-4B718CB3BCF3}"/>
                    </a:ext>
                  </a:extLst>
                </p14:cNvPr>
                <p14:cNvContentPartPr/>
                <p14:nvPr/>
              </p14:nvContentPartPr>
              <p14:xfrm>
                <a:off x="9772300" y="3827871"/>
                <a:ext cx="127080" cy="558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3BD9FFB-7D8D-5D47-8245-4B718CB3BCF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64740" y="3820311"/>
                  <a:ext cx="141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F15E876-E3A3-134C-AB07-C0EA54A02AF2}"/>
                    </a:ext>
                  </a:extLst>
                </p14:cNvPr>
                <p14:cNvContentPartPr/>
                <p14:nvPr/>
              </p14:nvContentPartPr>
              <p14:xfrm>
                <a:off x="9731620" y="3914271"/>
                <a:ext cx="348840" cy="1558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F15E876-E3A3-134C-AB07-C0EA54A02A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24060" y="3906711"/>
                  <a:ext cx="363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88226B6-2621-8C4C-B98B-F0AC90372DDF}"/>
                    </a:ext>
                  </a:extLst>
                </p14:cNvPr>
                <p14:cNvContentPartPr/>
                <p14:nvPr/>
              </p14:nvContentPartPr>
              <p14:xfrm>
                <a:off x="10304380" y="3459951"/>
                <a:ext cx="124200" cy="143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88226B6-2621-8C4C-B98B-F0AC90372D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96820" y="3452391"/>
                  <a:ext cx="139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2587BF0-29C6-AF4A-86FC-516209460D91}"/>
                    </a:ext>
                  </a:extLst>
                </p14:cNvPr>
                <p14:cNvContentPartPr/>
                <p14:nvPr/>
              </p14:nvContentPartPr>
              <p14:xfrm>
                <a:off x="10304380" y="3696471"/>
                <a:ext cx="218160" cy="2368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2587BF0-29C6-AF4A-86FC-516209460D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96820" y="3688911"/>
                  <a:ext cx="233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0334A0A-2513-674C-AA27-03F813EF16C1}"/>
                    </a:ext>
                  </a:extLst>
                </p14:cNvPr>
                <p14:cNvContentPartPr/>
                <p14:nvPr/>
              </p14:nvContentPartPr>
              <p14:xfrm>
                <a:off x="10771300" y="3621951"/>
                <a:ext cx="50040" cy="752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0334A0A-2513-674C-AA27-03F813EF16C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63740" y="361439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E17540E-29A4-AE42-AAD7-39E86B38251A}"/>
                    </a:ext>
                  </a:extLst>
                </p14:cNvPr>
                <p14:cNvContentPartPr/>
                <p14:nvPr/>
              </p14:nvContentPartPr>
              <p14:xfrm>
                <a:off x="10748260" y="3702591"/>
                <a:ext cx="209880" cy="806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E17540E-29A4-AE42-AAD7-39E86B38251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740700" y="3695031"/>
                  <a:ext cx="225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A8F1043-528A-884D-A431-72743AAEA5D0}"/>
                    </a:ext>
                  </a:extLst>
                </p14:cNvPr>
                <p14:cNvContentPartPr/>
                <p14:nvPr/>
              </p14:nvContentPartPr>
              <p14:xfrm>
                <a:off x="11007820" y="3441231"/>
                <a:ext cx="137160" cy="2059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A8F1043-528A-884D-A431-72743AAEA5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00260" y="3433671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512C317-E0ED-2F4C-AFBA-70EB7B0FC658}"/>
                    </a:ext>
                  </a:extLst>
                </p14:cNvPr>
                <p14:cNvContentPartPr/>
                <p14:nvPr/>
              </p14:nvContentPartPr>
              <p14:xfrm>
                <a:off x="11175940" y="3472551"/>
                <a:ext cx="218160" cy="68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512C317-E0ED-2F4C-AFBA-70EB7B0FC65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68380" y="3464991"/>
                  <a:ext cx="233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99DF69D-F235-574C-942C-61E7742A22E3}"/>
                    </a:ext>
                  </a:extLst>
                </p14:cNvPr>
                <p14:cNvContentPartPr/>
                <p14:nvPr/>
              </p14:nvContentPartPr>
              <p14:xfrm>
                <a:off x="11144620" y="3671631"/>
                <a:ext cx="168480" cy="198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99DF69D-F235-574C-942C-61E7742A22E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37060" y="3664071"/>
                  <a:ext cx="183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B44055D-5C8E-B84D-AC91-6F7789ABB0E3}"/>
                    </a:ext>
                  </a:extLst>
                </p14:cNvPr>
                <p14:cNvContentPartPr/>
                <p14:nvPr/>
              </p14:nvContentPartPr>
              <p14:xfrm>
                <a:off x="11082340" y="3696471"/>
                <a:ext cx="174600" cy="168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B44055D-5C8E-B84D-AC91-6F7789ABB0E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74780" y="3688911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5EFEAE6-50AC-074D-AFCC-3EC3D6359577}"/>
                    </a:ext>
                  </a:extLst>
                </p14:cNvPr>
                <p14:cNvContentPartPr/>
                <p14:nvPr/>
              </p14:nvContentPartPr>
              <p14:xfrm>
                <a:off x="11449900" y="3596751"/>
                <a:ext cx="19080" cy="180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5EFEAE6-50AC-074D-AFCC-3EC3D63595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42340" y="3589551"/>
                  <a:ext cx="34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01B68FB-8634-5945-933B-CAB1450AC72D}"/>
                    </a:ext>
                  </a:extLst>
                </p14:cNvPr>
                <p14:cNvContentPartPr/>
                <p14:nvPr/>
              </p14:nvContentPartPr>
              <p14:xfrm>
                <a:off x="11605420" y="3297951"/>
                <a:ext cx="405000" cy="5857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01B68FB-8634-5945-933B-CAB1450AC7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597860" y="3290391"/>
                  <a:ext cx="4201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EBBAA28-F7FC-5047-9CBA-C22718D65004}"/>
                    </a:ext>
                  </a:extLst>
                </p14:cNvPr>
                <p14:cNvContentPartPr/>
                <p14:nvPr/>
              </p14:nvContentPartPr>
              <p14:xfrm>
                <a:off x="11668420" y="3410991"/>
                <a:ext cx="167040" cy="385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EBBAA28-F7FC-5047-9CBA-C22718D6500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658340" y="3400551"/>
                  <a:ext cx="1872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6C95184-D14C-9041-A517-9396C2D5E3AA}"/>
                    </a:ext>
                  </a:extLst>
                </p14:cNvPr>
                <p14:cNvContentPartPr/>
                <p14:nvPr/>
              </p14:nvContentPartPr>
              <p14:xfrm>
                <a:off x="11686420" y="3914271"/>
                <a:ext cx="100080" cy="31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6C95184-D14C-9041-A517-9396C2D5E3A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678860" y="390671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372F755-7B3C-6C46-9596-9D62647DF6BC}"/>
                    </a:ext>
                  </a:extLst>
                </p14:cNvPr>
                <p14:cNvContentPartPr/>
                <p14:nvPr/>
              </p14:nvContentPartPr>
              <p14:xfrm>
                <a:off x="10086220" y="4524471"/>
                <a:ext cx="75240" cy="4042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372F755-7B3C-6C46-9596-9D62647DF6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78660" y="4516911"/>
                  <a:ext cx="900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5568BC8-0061-3646-BB77-DEC0B6FBB9DE}"/>
                    </a:ext>
                  </a:extLst>
                </p14:cNvPr>
                <p14:cNvContentPartPr/>
                <p14:nvPr/>
              </p14:nvContentPartPr>
              <p14:xfrm>
                <a:off x="10111780" y="4630311"/>
                <a:ext cx="248760" cy="268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5568BC8-0061-3646-BB77-DEC0B6FBB9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04580" y="4622751"/>
                  <a:ext cx="26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E158BA0-51A8-2A49-9222-BBF2B903AB27}"/>
                    </a:ext>
                  </a:extLst>
                </p14:cNvPr>
                <p14:cNvContentPartPr/>
                <p14:nvPr/>
              </p14:nvContentPartPr>
              <p14:xfrm>
                <a:off x="10410220" y="4773591"/>
                <a:ext cx="131040" cy="2865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E158BA0-51A8-2A49-9222-BBF2B903AB2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402660" y="4766031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3BAD307-DE9B-BF44-9FAC-95ABA20A0DCB}"/>
                    </a:ext>
                  </a:extLst>
                </p14:cNvPr>
                <p14:cNvContentPartPr/>
                <p14:nvPr/>
              </p14:nvContentPartPr>
              <p14:xfrm>
                <a:off x="10478620" y="4829391"/>
                <a:ext cx="212040" cy="439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3BAD307-DE9B-BF44-9FAC-95ABA20A0DC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71060" y="482219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DA6E198-3258-B64D-862A-CCF16349BBBB}"/>
                    </a:ext>
                  </a:extLst>
                </p14:cNvPr>
                <p14:cNvContentPartPr/>
                <p14:nvPr/>
              </p14:nvContentPartPr>
              <p14:xfrm>
                <a:off x="10752580" y="4953951"/>
                <a:ext cx="19080" cy="43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DA6E198-3258-B64D-862A-CCF16349BB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45020" y="494639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AAEC831-8914-514B-9A34-E12F11238C58}"/>
                    </a:ext>
                  </a:extLst>
                </p14:cNvPr>
                <p14:cNvContentPartPr/>
                <p14:nvPr/>
              </p14:nvContentPartPr>
              <p14:xfrm>
                <a:off x="10839700" y="4779711"/>
                <a:ext cx="106200" cy="2865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AAEC831-8914-514B-9A34-E12F11238C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32140" y="4772151"/>
                  <a:ext cx="121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DA19194-2ED0-BD4F-AA7B-13B389900C4A}"/>
                    </a:ext>
                  </a:extLst>
                </p14:cNvPr>
                <p14:cNvContentPartPr/>
                <p14:nvPr/>
              </p14:nvContentPartPr>
              <p14:xfrm>
                <a:off x="10820980" y="4823271"/>
                <a:ext cx="293040" cy="565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DA19194-2ED0-BD4F-AA7B-13B389900C4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13420" y="4815711"/>
                  <a:ext cx="30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ECE577B-E634-7045-8EDE-078FBDD277DC}"/>
                    </a:ext>
                  </a:extLst>
                </p14:cNvPr>
                <p14:cNvContentPartPr/>
                <p14:nvPr/>
              </p14:nvContentPartPr>
              <p14:xfrm>
                <a:off x="3574540" y="4985271"/>
                <a:ext cx="2758320" cy="871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ECE577B-E634-7045-8EDE-078FBDD277D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566980" y="4977711"/>
                  <a:ext cx="277344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D56A528-7F24-7941-957D-FE1887ED8AD9}"/>
                    </a:ext>
                  </a:extLst>
                </p14:cNvPr>
                <p14:cNvContentPartPr/>
                <p14:nvPr/>
              </p14:nvContentPartPr>
              <p14:xfrm>
                <a:off x="3499660" y="5663871"/>
                <a:ext cx="2465640" cy="747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D56A528-7F24-7941-957D-FE1887ED8AD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92100" y="5656311"/>
                  <a:ext cx="24807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7D17B5A-2562-454F-8433-D6BD8164E0A2}"/>
                    </a:ext>
                  </a:extLst>
                </p14:cNvPr>
                <p14:cNvContentPartPr/>
                <p14:nvPr/>
              </p14:nvContentPartPr>
              <p14:xfrm>
                <a:off x="3804940" y="4941711"/>
                <a:ext cx="2428200" cy="7660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7D17B5A-2562-454F-8433-D6BD8164E0A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97380" y="4934151"/>
                  <a:ext cx="2443320" cy="78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216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8A35421-1073-BF42-B578-EAF5EAFDD7CC}"/>
              </a:ext>
            </a:extLst>
          </p:cNvPr>
          <p:cNvGrpSpPr/>
          <p:nvPr/>
        </p:nvGrpSpPr>
        <p:grpSpPr>
          <a:xfrm>
            <a:off x="499780" y="278631"/>
            <a:ext cx="747000" cy="834480"/>
            <a:chOff x="499780" y="278631"/>
            <a:chExt cx="74700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16FFB67-3041-BB4F-99B8-0B85F8FFFCE6}"/>
                    </a:ext>
                  </a:extLst>
                </p14:cNvPr>
                <p14:cNvContentPartPr/>
                <p14:nvPr/>
              </p14:nvContentPartPr>
              <p14:xfrm>
                <a:off x="499780" y="347031"/>
                <a:ext cx="410400" cy="3488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16FFB67-3041-BB4F-99B8-0B85F8FFFC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220" y="339831"/>
                  <a:ext cx="4255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56EF5EE-E12E-2A4B-AB64-4131E3D877CF}"/>
                    </a:ext>
                  </a:extLst>
                </p14:cNvPr>
                <p14:cNvContentPartPr/>
                <p14:nvPr/>
              </p14:nvContentPartPr>
              <p14:xfrm>
                <a:off x="997300" y="278631"/>
                <a:ext cx="37800" cy="834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56EF5EE-E12E-2A4B-AB64-4131E3D877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9740" y="271071"/>
                  <a:ext cx="52920" cy="8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B202FF9-D550-E948-B7EC-72D2C05A265E}"/>
                    </a:ext>
                  </a:extLst>
                </p14:cNvPr>
                <p14:cNvContentPartPr/>
                <p14:nvPr/>
              </p14:nvContentPartPr>
              <p14:xfrm>
                <a:off x="1215100" y="714591"/>
                <a:ext cx="31320" cy="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B202FF9-D550-E948-B7EC-72D2C05A26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7540" y="707031"/>
                  <a:ext cx="46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47CD8E4-323F-E740-AC18-CCDAD382EC33}"/>
                    </a:ext>
                  </a:extLst>
                </p14:cNvPr>
                <p14:cNvContentPartPr/>
                <p14:nvPr/>
              </p14:nvContentPartPr>
              <p14:xfrm>
                <a:off x="1215820" y="845271"/>
                <a:ext cx="30960" cy="31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47CD8E4-323F-E740-AC18-CCDAD382EC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8260" y="837711"/>
                  <a:ext cx="45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2EFA8C-945D-5F4F-A168-BEACBB93313A}"/>
              </a:ext>
            </a:extLst>
          </p:cNvPr>
          <p:cNvGrpSpPr/>
          <p:nvPr/>
        </p:nvGrpSpPr>
        <p:grpSpPr>
          <a:xfrm>
            <a:off x="1682020" y="247671"/>
            <a:ext cx="840600" cy="523440"/>
            <a:chOff x="1682020" y="247671"/>
            <a:chExt cx="84060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EB386C8-129B-3143-A700-002BA9CCF55D}"/>
                    </a:ext>
                  </a:extLst>
                </p14:cNvPr>
                <p14:cNvContentPartPr/>
                <p14:nvPr/>
              </p14:nvContentPartPr>
              <p14:xfrm>
                <a:off x="1682020" y="452871"/>
                <a:ext cx="155880" cy="187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EB386C8-129B-3143-A700-002BA9CCF5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4460" y="445671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56B482-8677-A64E-88E5-F2E5F1F2D123}"/>
                    </a:ext>
                  </a:extLst>
                </p14:cNvPr>
                <p14:cNvContentPartPr/>
                <p14:nvPr/>
              </p14:nvContentPartPr>
              <p14:xfrm>
                <a:off x="1999540" y="322191"/>
                <a:ext cx="87480" cy="336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56B482-8677-A64E-88E5-F2E5F1F2D1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1980" y="314631"/>
                  <a:ext cx="102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0E0EB84-42DC-724A-8990-9ECE9B296038}"/>
                    </a:ext>
                  </a:extLst>
                </p14:cNvPr>
                <p14:cNvContentPartPr/>
                <p14:nvPr/>
              </p14:nvContentPartPr>
              <p14:xfrm>
                <a:off x="2204740" y="247671"/>
                <a:ext cx="43920" cy="523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0E0EB84-42DC-724A-8990-9ECE9B2960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7180" y="240111"/>
                  <a:ext cx="59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180CDE-AC9C-9F44-9C66-1D28F6626B6A}"/>
                    </a:ext>
                  </a:extLst>
                </p14:cNvPr>
                <p14:cNvContentPartPr/>
                <p14:nvPr/>
              </p14:nvContentPartPr>
              <p14:xfrm>
                <a:off x="2298340" y="309951"/>
                <a:ext cx="168480" cy="386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180CDE-AC9C-9F44-9C66-1D28F6626B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0780" y="302391"/>
                  <a:ext cx="183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197ED5D-A084-1D42-9E62-20A5A3BFFABC}"/>
                    </a:ext>
                  </a:extLst>
                </p14:cNvPr>
                <p14:cNvContentPartPr/>
                <p14:nvPr/>
              </p14:nvContentPartPr>
              <p14:xfrm>
                <a:off x="2503540" y="515151"/>
                <a:ext cx="19080" cy="43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197ED5D-A084-1D42-9E62-20A5A3BFFA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6340" y="50759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E24494-C1E7-BD4E-942F-32D8F2EF1E68}"/>
              </a:ext>
            </a:extLst>
          </p:cNvPr>
          <p:cNvGrpSpPr/>
          <p:nvPr/>
        </p:nvGrpSpPr>
        <p:grpSpPr>
          <a:xfrm>
            <a:off x="2727820" y="222831"/>
            <a:ext cx="224640" cy="361440"/>
            <a:chOff x="2727820" y="222831"/>
            <a:chExt cx="2246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F11A05-71CC-6744-9538-04E84D5543F2}"/>
                    </a:ext>
                  </a:extLst>
                </p14:cNvPr>
                <p14:cNvContentPartPr/>
                <p14:nvPr/>
              </p14:nvContentPartPr>
              <p14:xfrm>
                <a:off x="2771380" y="222831"/>
                <a:ext cx="87480" cy="100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F11A05-71CC-6744-9538-04E84D5543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3820" y="21527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53F63A5-7AE6-0345-97B1-787DD6DD8315}"/>
                    </a:ext>
                  </a:extLst>
                </p14:cNvPr>
                <p14:cNvContentPartPr/>
                <p14:nvPr/>
              </p14:nvContentPartPr>
              <p14:xfrm>
                <a:off x="2727820" y="390951"/>
                <a:ext cx="224640" cy="193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53F63A5-7AE6-0345-97B1-787DD6DD83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20260" y="383391"/>
                  <a:ext cx="2394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FC43A18-EFFE-CB45-B9B1-3B45A4015467}"/>
              </a:ext>
            </a:extLst>
          </p:cNvPr>
          <p:cNvGrpSpPr/>
          <p:nvPr/>
        </p:nvGrpSpPr>
        <p:grpSpPr>
          <a:xfrm>
            <a:off x="3207340" y="228951"/>
            <a:ext cx="199440" cy="410400"/>
            <a:chOff x="3207340" y="228951"/>
            <a:chExt cx="1994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A81C3DD-6BB7-F641-9E04-B0CC3C0F8765}"/>
                    </a:ext>
                  </a:extLst>
                </p14:cNvPr>
                <p14:cNvContentPartPr/>
                <p14:nvPr/>
              </p14:nvContentPartPr>
              <p14:xfrm>
                <a:off x="3207340" y="228951"/>
                <a:ext cx="93600" cy="56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A81C3DD-6BB7-F641-9E04-B0CC3C0F87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9780" y="22139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FE15F9A-E738-8143-A9A2-0A17A552B5DA}"/>
                    </a:ext>
                  </a:extLst>
                </p14:cNvPr>
                <p14:cNvContentPartPr/>
                <p14:nvPr/>
              </p14:nvContentPartPr>
              <p14:xfrm>
                <a:off x="3238300" y="403191"/>
                <a:ext cx="155880" cy="31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FE15F9A-E738-8143-A9A2-0A17A552B5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30740" y="39563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1455886-595B-8F42-8A94-49A09E2D2D6B}"/>
                    </a:ext>
                  </a:extLst>
                </p14:cNvPr>
                <p14:cNvContentPartPr/>
                <p14:nvPr/>
              </p14:nvContentPartPr>
              <p14:xfrm>
                <a:off x="3313180" y="452871"/>
                <a:ext cx="93600" cy="186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1455886-595B-8F42-8A94-49A09E2D2D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05620" y="445671"/>
                  <a:ext cx="108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C992E55-AA99-EA40-AB11-307A769340C4}"/>
                    </a:ext>
                  </a:extLst>
                </p14:cNvPr>
                <p14:cNvContentPartPr/>
                <p14:nvPr/>
              </p14:nvContentPartPr>
              <p14:xfrm>
                <a:off x="3263140" y="459351"/>
                <a:ext cx="124920" cy="149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C992E55-AA99-EA40-AB11-307A769340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5580" y="45179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2F6E940-89F5-B24D-A829-E9485D93D68F}"/>
              </a:ext>
            </a:extLst>
          </p:cNvPr>
          <p:cNvGrpSpPr/>
          <p:nvPr/>
        </p:nvGrpSpPr>
        <p:grpSpPr>
          <a:xfrm>
            <a:off x="3637540" y="216351"/>
            <a:ext cx="379440" cy="560520"/>
            <a:chOff x="3637540" y="216351"/>
            <a:chExt cx="3794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42D63BE-C7AE-F544-BC3F-0602D965164B}"/>
                    </a:ext>
                  </a:extLst>
                </p14:cNvPr>
                <p14:cNvContentPartPr/>
                <p14:nvPr/>
              </p14:nvContentPartPr>
              <p14:xfrm>
                <a:off x="3637540" y="259911"/>
                <a:ext cx="105480" cy="321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42D63BE-C7AE-F544-BC3F-0602D96516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9980" y="252351"/>
                  <a:ext cx="120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106C88E-4077-E34F-B380-66940B1869E8}"/>
                    </a:ext>
                  </a:extLst>
                </p14:cNvPr>
                <p14:cNvContentPartPr/>
                <p14:nvPr/>
              </p14:nvContentPartPr>
              <p14:xfrm>
                <a:off x="3873340" y="216351"/>
                <a:ext cx="143640" cy="560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106C88E-4077-E34F-B380-66940B1869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65780" y="208791"/>
                  <a:ext cx="158760" cy="57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6AEEE8A-6DC4-EE45-8A05-9E1BB2BDCF8D}"/>
                  </a:ext>
                </a:extLst>
              </p14:cNvPr>
              <p14:cNvContentPartPr/>
              <p14:nvPr/>
            </p14:nvContentPartPr>
            <p14:xfrm>
              <a:off x="1594900" y="1019511"/>
              <a:ext cx="348840" cy="4176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6AEEE8A-6DC4-EE45-8A05-9E1BB2BDCF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87340" y="1011951"/>
                <a:ext cx="36396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EF835686-5A6F-AE4B-8ED6-F8163158EE09}"/>
              </a:ext>
            </a:extLst>
          </p:cNvPr>
          <p:cNvGrpSpPr/>
          <p:nvPr/>
        </p:nvGrpSpPr>
        <p:grpSpPr>
          <a:xfrm>
            <a:off x="2273500" y="1181511"/>
            <a:ext cx="118800" cy="162000"/>
            <a:chOff x="2273500" y="1181511"/>
            <a:chExt cx="11880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4898A63-3F26-9442-9461-285BFA55C5FE}"/>
                    </a:ext>
                  </a:extLst>
                </p14:cNvPr>
                <p14:cNvContentPartPr/>
                <p14:nvPr/>
              </p14:nvContentPartPr>
              <p14:xfrm>
                <a:off x="2273500" y="1181511"/>
                <a:ext cx="112320" cy="25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4898A63-3F26-9442-9461-285BFA55C5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65940" y="117395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479051C-EB2F-3B43-AF85-976F99CCE3E1}"/>
                    </a:ext>
                  </a:extLst>
                </p14:cNvPr>
                <p14:cNvContentPartPr/>
                <p14:nvPr/>
              </p14:nvContentPartPr>
              <p14:xfrm>
                <a:off x="2273500" y="1312191"/>
                <a:ext cx="118800" cy="31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479051C-EB2F-3B43-AF85-976F99CCE3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65940" y="130463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D05F749-C67D-5F49-A16C-C0C3AC987DA8}"/>
                  </a:ext>
                </a:extLst>
              </p14:cNvPr>
              <p14:cNvContentPartPr/>
              <p14:nvPr/>
            </p14:nvContentPartPr>
            <p14:xfrm>
              <a:off x="2684260" y="894951"/>
              <a:ext cx="193320" cy="53568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D05F749-C67D-5F49-A16C-C0C3AC987DA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76700" y="887391"/>
                <a:ext cx="2084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A4D119B8-9459-894D-AA68-F633B91B3616}"/>
                  </a:ext>
                </a:extLst>
              </p14:cNvPr>
              <p14:cNvContentPartPr/>
              <p14:nvPr/>
            </p14:nvContentPartPr>
            <p14:xfrm>
              <a:off x="3219580" y="938511"/>
              <a:ext cx="31320" cy="313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A4D119B8-9459-894D-AA68-F633B91B36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12020" y="930951"/>
                <a:ext cx="46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5F327A66-98B0-C242-8951-DF9787A995F9}"/>
              </a:ext>
            </a:extLst>
          </p:cNvPr>
          <p:cNvGrpSpPr/>
          <p:nvPr/>
        </p:nvGrpSpPr>
        <p:grpSpPr>
          <a:xfrm>
            <a:off x="3119860" y="1125351"/>
            <a:ext cx="293040" cy="162360"/>
            <a:chOff x="3119860" y="1125351"/>
            <a:chExt cx="29304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7EAF2EC-03C7-0649-962B-C62901FD9122}"/>
                    </a:ext>
                  </a:extLst>
                </p14:cNvPr>
                <p14:cNvContentPartPr/>
                <p14:nvPr/>
              </p14:nvContentPartPr>
              <p14:xfrm>
                <a:off x="3119860" y="1125351"/>
                <a:ext cx="124920" cy="118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7EAF2EC-03C7-0649-962B-C62901FD91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12660" y="111779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D4A70EA-00ED-8046-B4E6-F518A7FB2153}"/>
                    </a:ext>
                  </a:extLst>
                </p14:cNvPr>
                <p14:cNvContentPartPr/>
                <p14:nvPr/>
              </p14:nvContentPartPr>
              <p14:xfrm>
                <a:off x="3381580" y="1206351"/>
                <a:ext cx="31320" cy="81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D4A70EA-00ED-8046-B4E6-F518A7FB21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74020" y="119879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657E653-CFA5-674C-892E-8A9287ECAEE2}"/>
              </a:ext>
            </a:extLst>
          </p:cNvPr>
          <p:cNvGrpSpPr/>
          <p:nvPr/>
        </p:nvGrpSpPr>
        <p:grpSpPr>
          <a:xfrm>
            <a:off x="3624220" y="969831"/>
            <a:ext cx="398880" cy="311400"/>
            <a:chOff x="3624220" y="969831"/>
            <a:chExt cx="39888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169BF3A-CEFF-4149-874B-2790A40E2B4B}"/>
                    </a:ext>
                  </a:extLst>
                </p14:cNvPr>
                <p14:cNvContentPartPr/>
                <p14:nvPr/>
              </p14:nvContentPartPr>
              <p14:xfrm>
                <a:off x="3624220" y="1094391"/>
                <a:ext cx="112320" cy="118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169BF3A-CEFF-4149-874B-2790A40E2B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16660" y="1086831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52BE153-E859-4746-BF65-E590DCEB8EBF}"/>
                    </a:ext>
                  </a:extLst>
                </p14:cNvPr>
                <p14:cNvContentPartPr/>
                <p14:nvPr/>
              </p14:nvContentPartPr>
              <p14:xfrm>
                <a:off x="3686500" y="969831"/>
                <a:ext cx="62640" cy="37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52BE153-E859-4746-BF65-E590DCEB8E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78940" y="96227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2AFBBE3-EA38-5F46-80DD-015735917ED4}"/>
                    </a:ext>
                  </a:extLst>
                </p14:cNvPr>
                <p14:cNvContentPartPr/>
                <p14:nvPr/>
              </p14:nvContentPartPr>
              <p14:xfrm>
                <a:off x="3892060" y="1168911"/>
                <a:ext cx="131040" cy="1123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2AFBBE3-EA38-5F46-80DD-015735917E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500" y="116135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4191679-C1F3-3A4C-B8B2-1086A8C03E87}"/>
              </a:ext>
            </a:extLst>
          </p:cNvPr>
          <p:cNvGrpSpPr/>
          <p:nvPr/>
        </p:nvGrpSpPr>
        <p:grpSpPr>
          <a:xfrm>
            <a:off x="4290580" y="1106631"/>
            <a:ext cx="212040" cy="12960"/>
            <a:chOff x="4290580" y="1106631"/>
            <a:chExt cx="212040" cy="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915F53C-F7A6-EB47-9311-15AF78555D3D}"/>
                    </a:ext>
                  </a:extLst>
                </p14:cNvPr>
                <p14:cNvContentPartPr/>
                <p14:nvPr/>
              </p14:nvContentPartPr>
              <p14:xfrm>
                <a:off x="4290580" y="1106631"/>
                <a:ext cx="81360" cy="6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915F53C-F7A6-EB47-9311-15AF78555D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83020" y="109907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82D91F1-55C5-2B4E-9802-1B19ED18BE1A}"/>
                    </a:ext>
                  </a:extLst>
                </p14:cNvPr>
                <p14:cNvContentPartPr/>
                <p14:nvPr/>
              </p14:nvContentPartPr>
              <p14:xfrm>
                <a:off x="4439980" y="1113111"/>
                <a:ext cx="62640" cy="6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82D91F1-55C5-2B4E-9802-1B19ED18BE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32420" y="110555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E57C9A75-FB4C-5A4F-BBF7-28D4CD146D65}"/>
                  </a:ext>
                </a:extLst>
              </p14:cNvPr>
              <p14:cNvContentPartPr/>
              <p14:nvPr/>
            </p14:nvContentPartPr>
            <p14:xfrm>
              <a:off x="4713940" y="1087911"/>
              <a:ext cx="50040" cy="19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E57C9A75-FB4C-5A4F-BBF7-28D4CD146D6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06380" y="1080351"/>
                <a:ext cx="65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AC995FE-236F-4F45-B4D6-BD282D931D34}"/>
                  </a:ext>
                </a:extLst>
              </p14:cNvPr>
              <p14:cNvContentPartPr/>
              <p14:nvPr/>
            </p14:nvContentPartPr>
            <p14:xfrm>
              <a:off x="5280220" y="839151"/>
              <a:ext cx="106200" cy="500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AC995FE-236F-4F45-B4D6-BD282D931D3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72660" y="831591"/>
                <a:ext cx="1213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8EBC2AA6-99D6-D543-A447-C281F174318D}"/>
              </a:ext>
            </a:extLst>
          </p:cNvPr>
          <p:cNvGrpSpPr/>
          <p:nvPr/>
        </p:nvGrpSpPr>
        <p:grpSpPr>
          <a:xfrm>
            <a:off x="5118580" y="1056951"/>
            <a:ext cx="423360" cy="186840"/>
            <a:chOff x="5118580" y="1056951"/>
            <a:chExt cx="42336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CB19FE7-8063-D441-B96C-4B7CDE2A3746}"/>
                    </a:ext>
                  </a:extLst>
                </p14:cNvPr>
                <p14:cNvContentPartPr/>
                <p14:nvPr/>
              </p14:nvContentPartPr>
              <p14:xfrm>
                <a:off x="5118580" y="1056951"/>
                <a:ext cx="199440" cy="137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CB19FE7-8063-D441-B96C-4B7CDE2A37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11020" y="1049391"/>
                  <a:ext cx="21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C1537C8-86D4-BF4D-B8EF-8F423180757F}"/>
                    </a:ext>
                  </a:extLst>
                </p14:cNvPr>
                <p14:cNvContentPartPr/>
                <p14:nvPr/>
              </p14:nvContentPartPr>
              <p14:xfrm>
                <a:off x="5410900" y="1131471"/>
                <a:ext cx="131040" cy="112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C1537C8-86D4-BF4D-B8EF-8F42318075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03340" y="112391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49A4AB9-727C-F14A-82A8-8A5F9A2FCF61}"/>
                  </a:ext>
                </a:extLst>
              </p14:cNvPr>
              <p14:cNvContentPartPr/>
              <p14:nvPr/>
            </p14:nvContentPartPr>
            <p14:xfrm>
              <a:off x="5822020" y="677151"/>
              <a:ext cx="31320" cy="9838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49A4AB9-727C-F14A-82A8-8A5F9A2FCF6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14460" y="669591"/>
                <a:ext cx="4644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A3C552EF-22E6-A046-A8D2-129A632FD1CF}"/>
                  </a:ext>
                </a:extLst>
              </p14:cNvPr>
              <p14:cNvContentPartPr/>
              <p14:nvPr/>
            </p14:nvContentPartPr>
            <p14:xfrm>
              <a:off x="6357340" y="876231"/>
              <a:ext cx="62640" cy="313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A3C552EF-22E6-A046-A8D2-129A632FD1C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49780" y="868671"/>
                <a:ext cx="777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208828EB-9FD7-F740-8A8A-04B20C35BD63}"/>
              </a:ext>
            </a:extLst>
          </p:cNvPr>
          <p:cNvGrpSpPr/>
          <p:nvPr/>
        </p:nvGrpSpPr>
        <p:grpSpPr>
          <a:xfrm>
            <a:off x="6238900" y="1050831"/>
            <a:ext cx="398880" cy="398520"/>
            <a:chOff x="6238900" y="1050831"/>
            <a:chExt cx="3988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4F01A8A-D070-6F4D-A6AB-B98BC0CDBABE}"/>
                    </a:ext>
                  </a:extLst>
                </p14:cNvPr>
                <p14:cNvContentPartPr/>
                <p14:nvPr/>
              </p14:nvContentPartPr>
              <p14:xfrm>
                <a:off x="6238900" y="1050831"/>
                <a:ext cx="131040" cy="131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4F01A8A-D070-6F4D-A6AB-B98BC0CDBA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1340" y="104327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E8E9103-B59F-254B-8777-DCC0BE91C380}"/>
                    </a:ext>
                  </a:extLst>
                </p14:cNvPr>
                <p14:cNvContentPartPr/>
                <p14:nvPr/>
              </p14:nvContentPartPr>
              <p14:xfrm>
                <a:off x="6450580" y="1187631"/>
                <a:ext cx="112320" cy="261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E8E9103-B59F-254B-8777-DCC0BE91C3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020" y="1180071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7DDA29F-520B-3443-B671-6FFD667B3119}"/>
                    </a:ext>
                  </a:extLst>
                </p14:cNvPr>
                <p14:cNvContentPartPr/>
                <p14:nvPr/>
              </p14:nvContentPartPr>
              <p14:xfrm>
                <a:off x="6599980" y="1056951"/>
                <a:ext cx="37800" cy="19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7DDA29F-520B-3443-B671-6FFD667B31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92420" y="104939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7A8286D-49B1-BD42-AACB-AA53242DEF06}"/>
              </a:ext>
            </a:extLst>
          </p:cNvPr>
          <p:cNvGrpSpPr/>
          <p:nvPr/>
        </p:nvGrpSpPr>
        <p:grpSpPr>
          <a:xfrm>
            <a:off x="6880060" y="1019511"/>
            <a:ext cx="156240" cy="199440"/>
            <a:chOff x="6880060" y="1019511"/>
            <a:chExt cx="15624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F5C8F5A-1238-0545-938F-28375AA91BED}"/>
                    </a:ext>
                  </a:extLst>
                </p14:cNvPr>
                <p14:cNvContentPartPr/>
                <p14:nvPr/>
              </p14:nvContentPartPr>
              <p14:xfrm>
                <a:off x="6880060" y="1019511"/>
                <a:ext cx="143640" cy="199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F5C8F5A-1238-0545-938F-28375AA91B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72860" y="1011951"/>
                  <a:ext cx="15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9EEB16F-E135-9C4B-9471-E4ECE845E3D8}"/>
                    </a:ext>
                  </a:extLst>
                </p14:cNvPr>
                <p14:cNvContentPartPr/>
                <p14:nvPr/>
              </p14:nvContentPartPr>
              <p14:xfrm>
                <a:off x="6923980" y="1125351"/>
                <a:ext cx="112320" cy="3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9EEB16F-E135-9C4B-9471-E4ECE845E3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16420" y="111779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FDED2F9-EFBC-6E47-AB99-4579A97203FD}"/>
              </a:ext>
            </a:extLst>
          </p:cNvPr>
          <p:cNvGrpSpPr/>
          <p:nvPr/>
        </p:nvGrpSpPr>
        <p:grpSpPr>
          <a:xfrm>
            <a:off x="7235020" y="882711"/>
            <a:ext cx="510840" cy="392400"/>
            <a:chOff x="7235020" y="882711"/>
            <a:chExt cx="51084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6D66C7F-F257-6248-A7C4-7D43B161A41C}"/>
                    </a:ext>
                  </a:extLst>
                </p14:cNvPr>
                <p14:cNvContentPartPr/>
                <p14:nvPr/>
              </p14:nvContentPartPr>
              <p14:xfrm>
                <a:off x="7235020" y="882711"/>
                <a:ext cx="149760" cy="3924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6D66C7F-F257-6248-A7C4-7D43B161A4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27460" y="875151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CD7DF5-E61E-B34D-A87A-A28CCB4CDF5B}"/>
                    </a:ext>
                  </a:extLst>
                </p14:cNvPr>
                <p14:cNvContentPartPr/>
                <p14:nvPr/>
              </p14:nvContentPartPr>
              <p14:xfrm>
                <a:off x="7453540" y="1056951"/>
                <a:ext cx="124200" cy="106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CD7DF5-E61E-B34D-A87A-A28CCB4CDF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45980" y="1049391"/>
                  <a:ext cx="139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FC01CA5-1F2E-0D4A-AD37-B81D66C7AE9F}"/>
                    </a:ext>
                  </a:extLst>
                </p14:cNvPr>
                <p14:cNvContentPartPr/>
                <p14:nvPr/>
              </p14:nvContentPartPr>
              <p14:xfrm>
                <a:off x="7708060" y="1187631"/>
                <a:ext cx="37800" cy="37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FC01CA5-1F2E-0D4A-AD37-B81D66C7AE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0860" y="118007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3CAE836-EBBB-F341-B202-116C42DDDE51}"/>
              </a:ext>
            </a:extLst>
          </p:cNvPr>
          <p:cNvGrpSpPr/>
          <p:nvPr/>
        </p:nvGrpSpPr>
        <p:grpSpPr>
          <a:xfrm>
            <a:off x="7963300" y="826551"/>
            <a:ext cx="218520" cy="479880"/>
            <a:chOff x="7963300" y="826551"/>
            <a:chExt cx="2185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DF93073-4A89-1940-ABE3-660E06883272}"/>
                    </a:ext>
                  </a:extLst>
                </p14:cNvPr>
                <p14:cNvContentPartPr/>
                <p14:nvPr/>
              </p14:nvContentPartPr>
              <p14:xfrm>
                <a:off x="7963300" y="1019511"/>
                <a:ext cx="43920" cy="187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DF93073-4A89-1940-ABE3-660E0688327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56100" y="1011951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1B46312-C587-9B47-B0D0-C656CEFB5917}"/>
                    </a:ext>
                  </a:extLst>
                </p14:cNvPr>
                <p14:cNvContentPartPr/>
                <p14:nvPr/>
              </p14:nvContentPartPr>
              <p14:xfrm>
                <a:off x="8106580" y="826551"/>
                <a:ext cx="75240" cy="479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1B46312-C587-9B47-B0D0-C656CEFB59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9020" y="818991"/>
                  <a:ext cx="9000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4609E60-6356-CD41-A4C9-69952608CDCA}"/>
                  </a:ext>
                </a:extLst>
              </p14:cNvPr>
              <p14:cNvContentPartPr/>
              <p14:nvPr/>
            </p14:nvContentPartPr>
            <p14:xfrm>
              <a:off x="8492500" y="583911"/>
              <a:ext cx="137160" cy="89676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4609E60-6356-CD41-A4C9-69952608CDC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84940" y="576351"/>
                <a:ext cx="152280" cy="91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DE158E66-C5BF-D542-BBCA-E8463A8D83DE}"/>
              </a:ext>
            </a:extLst>
          </p:cNvPr>
          <p:cNvGrpSpPr/>
          <p:nvPr/>
        </p:nvGrpSpPr>
        <p:grpSpPr>
          <a:xfrm>
            <a:off x="1638460" y="2028231"/>
            <a:ext cx="205560" cy="367560"/>
            <a:chOff x="1638460" y="2028231"/>
            <a:chExt cx="2055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BF5E73D-AE9F-8646-9DBE-FA698170DE6B}"/>
                    </a:ext>
                  </a:extLst>
                </p14:cNvPr>
                <p14:cNvContentPartPr/>
                <p14:nvPr/>
              </p14:nvContentPartPr>
              <p14:xfrm>
                <a:off x="1638460" y="2115351"/>
                <a:ext cx="193320" cy="280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BF5E73D-AE9F-8646-9DBE-FA698170DE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30900" y="2107791"/>
                  <a:ext cx="208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899212E-55C0-7544-9840-6E204D94D63E}"/>
                    </a:ext>
                  </a:extLst>
                </p14:cNvPr>
                <p14:cNvContentPartPr/>
                <p14:nvPr/>
              </p14:nvContentPartPr>
              <p14:xfrm>
                <a:off x="1682020" y="2196351"/>
                <a:ext cx="137160" cy="12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899212E-55C0-7544-9840-6E204D94D6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74460" y="2188791"/>
                  <a:ext cx="152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FEFAF17-FCD5-E04B-9F6B-5C53E432E7E1}"/>
                    </a:ext>
                  </a:extLst>
                </p14:cNvPr>
                <p14:cNvContentPartPr/>
                <p14:nvPr/>
              </p14:nvContentPartPr>
              <p14:xfrm>
                <a:off x="1650700" y="2028231"/>
                <a:ext cx="193320" cy="43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FEFAF17-FCD5-E04B-9F6B-5C53E432E7E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43140" y="202067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E35CE94-9D82-F447-8B6D-F845D4B8295C}"/>
              </a:ext>
            </a:extLst>
          </p:cNvPr>
          <p:cNvGrpSpPr/>
          <p:nvPr/>
        </p:nvGrpSpPr>
        <p:grpSpPr>
          <a:xfrm>
            <a:off x="2204740" y="2102751"/>
            <a:ext cx="174960" cy="137160"/>
            <a:chOff x="2204740" y="2102751"/>
            <a:chExt cx="17496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3ACCF37-76FD-234B-9C0B-351D411C904E}"/>
                    </a:ext>
                  </a:extLst>
                </p14:cNvPr>
                <p14:cNvContentPartPr/>
                <p14:nvPr/>
              </p14:nvContentPartPr>
              <p14:xfrm>
                <a:off x="2204740" y="2102751"/>
                <a:ext cx="93600" cy="43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3ACCF37-76FD-234B-9C0B-351D411C90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97180" y="209519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52F32D6-A30A-554F-93D0-7FFABD3871AA}"/>
                    </a:ext>
                  </a:extLst>
                </p14:cNvPr>
                <p14:cNvContentPartPr/>
                <p14:nvPr/>
              </p14:nvContentPartPr>
              <p14:xfrm>
                <a:off x="2229940" y="2208591"/>
                <a:ext cx="149760" cy="31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52F32D6-A30A-554F-93D0-7FFABD3871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22380" y="220103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F983738-6B6F-1846-9C7D-01A6DEC55541}"/>
              </a:ext>
            </a:extLst>
          </p:cNvPr>
          <p:cNvGrpSpPr/>
          <p:nvPr/>
        </p:nvGrpSpPr>
        <p:grpSpPr>
          <a:xfrm>
            <a:off x="2640700" y="1741671"/>
            <a:ext cx="1077120" cy="666360"/>
            <a:chOff x="2640700" y="1741671"/>
            <a:chExt cx="107712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CA543DA-9E0F-6240-98D8-BAE14AC24554}"/>
                    </a:ext>
                  </a:extLst>
                </p14:cNvPr>
                <p14:cNvContentPartPr/>
                <p14:nvPr/>
              </p14:nvContentPartPr>
              <p14:xfrm>
                <a:off x="2640700" y="1741671"/>
                <a:ext cx="162360" cy="666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CA543DA-9E0F-6240-98D8-BAE14AC245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33140" y="1734111"/>
                  <a:ext cx="1771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576A0D3-6018-134E-A4AD-577444E97E5A}"/>
                    </a:ext>
                  </a:extLst>
                </p14:cNvPr>
                <p14:cNvContentPartPr/>
                <p14:nvPr/>
              </p14:nvContentPartPr>
              <p14:xfrm>
                <a:off x="2908540" y="2003031"/>
                <a:ext cx="68760" cy="212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576A0D3-6018-134E-A4AD-577444E97E5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00980" y="199547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2C3E8B2-E683-3F47-98D9-698DF9EF59A6}"/>
                    </a:ext>
                  </a:extLst>
                </p14:cNvPr>
                <p14:cNvContentPartPr/>
                <p14:nvPr/>
              </p14:nvContentPartPr>
              <p14:xfrm>
                <a:off x="3095020" y="2046591"/>
                <a:ext cx="100080" cy="102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2C3E8B2-E683-3F47-98D9-698DF9EF59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87460" y="2039391"/>
                  <a:ext cx="115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7317AF2-005C-3E4D-9665-48BD4CA1FD2B}"/>
                    </a:ext>
                  </a:extLst>
                </p14:cNvPr>
                <p14:cNvContentPartPr/>
                <p14:nvPr/>
              </p14:nvContentPartPr>
              <p14:xfrm>
                <a:off x="3194740" y="1922391"/>
                <a:ext cx="12960" cy="37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7317AF2-005C-3E4D-9665-48BD4CA1FD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87180" y="191483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522E5F7-8D51-6A4A-AA5B-7300F1E3949C}"/>
                    </a:ext>
                  </a:extLst>
                </p14:cNvPr>
                <p14:cNvContentPartPr/>
                <p14:nvPr/>
              </p14:nvContentPartPr>
              <p14:xfrm>
                <a:off x="3281860" y="2090511"/>
                <a:ext cx="31320" cy="74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522E5F7-8D51-6A4A-AA5B-7300F1E394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74300" y="2082951"/>
                  <a:ext cx="4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CF6562B-CB8C-0846-B95C-C2A6A76D6116}"/>
                    </a:ext>
                  </a:extLst>
                </p14:cNvPr>
                <p14:cNvContentPartPr/>
                <p14:nvPr/>
              </p14:nvContentPartPr>
              <p14:xfrm>
                <a:off x="3431260" y="2053071"/>
                <a:ext cx="93600" cy="93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CF6562B-CB8C-0846-B95C-C2A6A76D61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23700" y="204551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D603C16-3DF4-6B46-8BF1-5762AA114C78}"/>
                    </a:ext>
                  </a:extLst>
                </p14:cNvPr>
                <p14:cNvContentPartPr/>
                <p14:nvPr/>
              </p14:nvContentPartPr>
              <p14:xfrm>
                <a:off x="3468700" y="1922391"/>
                <a:ext cx="56520" cy="378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D603C16-3DF4-6B46-8BF1-5762AA114C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61140" y="191483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F0D4F97-44A4-1247-9BC0-BC1DF21EAC39}"/>
                    </a:ext>
                  </a:extLst>
                </p14:cNvPr>
                <p14:cNvContentPartPr/>
                <p14:nvPr/>
              </p14:nvContentPartPr>
              <p14:xfrm>
                <a:off x="3605500" y="2077911"/>
                <a:ext cx="112320" cy="112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F0D4F97-44A4-1247-9BC0-BC1DF21EAC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97940" y="207035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C5BC7C8-9616-2249-B241-DEAA84DD4677}"/>
              </a:ext>
            </a:extLst>
          </p:cNvPr>
          <p:cNvGrpSpPr/>
          <p:nvPr/>
        </p:nvGrpSpPr>
        <p:grpSpPr>
          <a:xfrm>
            <a:off x="3941740" y="2071791"/>
            <a:ext cx="237240" cy="25200"/>
            <a:chOff x="3941740" y="2071791"/>
            <a:chExt cx="23724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4DEEF65-6904-7E4E-9C64-648DBB8AF27E}"/>
                    </a:ext>
                  </a:extLst>
                </p14:cNvPr>
                <p14:cNvContentPartPr/>
                <p14:nvPr/>
              </p14:nvContentPartPr>
              <p14:xfrm>
                <a:off x="3941740" y="2071791"/>
                <a:ext cx="56520" cy="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4DEEF65-6904-7E4E-9C64-648DBB8AF2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34180" y="2064231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FD138D2-D799-A848-86BE-91A88A660DFC}"/>
                    </a:ext>
                  </a:extLst>
                </p14:cNvPr>
                <p14:cNvContentPartPr/>
                <p14:nvPr/>
              </p14:nvContentPartPr>
              <p14:xfrm>
                <a:off x="4078900" y="2077911"/>
                <a:ext cx="100080" cy="19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FD138D2-D799-A848-86BE-91A88A660D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1340" y="207035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362A146-5781-1E41-946C-5F24E7ED6841}"/>
              </a:ext>
            </a:extLst>
          </p:cNvPr>
          <p:cNvGrpSpPr/>
          <p:nvPr/>
        </p:nvGrpSpPr>
        <p:grpSpPr>
          <a:xfrm>
            <a:off x="4365100" y="1648431"/>
            <a:ext cx="2365920" cy="1052640"/>
            <a:chOff x="4365100" y="1648431"/>
            <a:chExt cx="2365920" cy="10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FDCDCD0-B145-8A46-B07D-3E28558A49EE}"/>
                    </a:ext>
                  </a:extLst>
                </p14:cNvPr>
                <p14:cNvContentPartPr/>
                <p14:nvPr/>
              </p14:nvContentPartPr>
              <p14:xfrm>
                <a:off x="4421260" y="1884951"/>
                <a:ext cx="31320" cy="565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FDCDCD0-B145-8A46-B07D-3E28558A49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13700" y="187739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2CF4010-D5A4-CC43-A1B4-D7CE22543484}"/>
                    </a:ext>
                  </a:extLst>
                </p14:cNvPr>
                <p14:cNvContentPartPr/>
                <p14:nvPr/>
              </p14:nvContentPartPr>
              <p14:xfrm>
                <a:off x="4365100" y="2077911"/>
                <a:ext cx="124920" cy="74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2CF4010-D5A4-CC43-A1B4-D7CE225434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57540" y="2070351"/>
                  <a:ext cx="140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681EA50-E5BF-614B-8B4B-4EE828CA78C4}"/>
                    </a:ext>
                  </a:extLst>
                </p14:cNvPr>
                <p14:cNvContentPartPr/>
                <p14:nvPr/>
              </p14:nvContentPartPr>
              <p14:xfrm>
                <a:off x="4551940" y="2122191"/>
                <a:ext cx="143640" cy="80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681EA50-E5BF-614B-8B4B-4EE828CA78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44380" y="2114631"/>
                  <a:ext cx="158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BB938AB-FDC8-A549-B8DA-4717D5A9CCF9}"/>
                    </a:ext>
                  </a:extLst>
                </p14:cNvPr>
                <p14:cNvContentPartPr/>
                <p14:nvPr/>
              </p14:nvContentPartPr>
              <p14:xfrm>
                <a:off x="4794580" y="2246031"/>
                <a:ext cx="62640" cy="100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BB938AB-FDC8-A549-B8DA-4717D5A9CCF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87020" y="223847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8949EA2-D418-E549-BEAA-FE96482D8B5F}"/>
                    </a:ext>
                  </a:extLst>
                </p14:cNvPr>
                <p14:cNvContentPartPr/>
                <p14:nvPr/>
              </p14:nvContentPartPr>
              <p14:xfrm>
                <a:off x="4964860" y="2065311"/>
                <a:ext cx="154080" cy="249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8949EA2-D418-E549-BEAA-FE96482D8B5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57300" y="2057751"/>
                  <a:ext cx="168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9146A6D-8C1B-0C40-836A-E6ED77EF92EE}"/>
                    </a:ext>
                  </a:extLst>
                </p14:cNvPr>
                <p14:cNvContentPartPr/>
                <p14:nvPr/>
              </p14:nvContentPartPr>
              <p14:xfrm>
                <a:off x="5105980" y="1903671"/>
                <a:ext cx="68760" cy="19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9146A6D-8C1B-0C40-836A-E6ED77EF92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98420" y="189611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EFD9365-605E-EA4F-8691-88518B9A1056}"/>
                    </a:ext>
                  </a:extLst>
                </p14:cNvPr>
                <p14:cNvContentPartPr/>
                <p14:nvPr/>
              </p14:nvContentPartPr>
              <p14:xfrm>
                <a:off x="5211820" y="2127591"/>
                <a:ext cx="6480" cy="75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EFD9365-605E-EA4F-8691-88518B9A105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04260" y="2120031"/>
                  <a:ext cx="21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75F0612-16DD-814D-B3D3-97A91842DA10}"/>
                    </a:ext>
                  </a:extLst>
                </p14:cNvPr>
                <p14:cNvContentPartPr/>
                <p14:nvPr/>
              </p14:nvContentPartPr>
              <p14:xfrm>
                <a:off x="5323780" y="2084031"/>
                <a:ext cx="100080" cy="205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75F0612-16DD-814D-B3D3-97A91842DA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16220" y="2076471"/>
                  <a:ext cx="115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55C0AE3-F9D2-E443-A903-BB868CD47B0E}"/>
                    </a:ext>
                  </a:extLst>
                </p14:cNvPr>
                <p14:cNvContentPartPr/>
                <p14:nvPr/>
              </p14:nvContentPartPr>
              <p14:xfrm>
                <a:off x="5410900" y="1922391"/>
                <a:ext cx="56520" cy="565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55C0AE3-F9D2-E443-A903-BB868CD47B0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03340" y="191483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ECE4AB8-AA34-234D-AAD4-4A043E32E8ED}"/>
                    </a:ext>
                  </a:extLst>
                </p14:cNvPr>
                <p14:cNvContentPartPr/>
                <p14:nvPr/>
              </p14:nvContentPartPr>
              <p14:xfrm>
                <a:off x="5510620" y="2121471"/>
                <a:ext cx="124920" cy="124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ECE4AB8-AA34-234D-AAD4-4A043E32E8E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03060" y="2113911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FBC525D-A567-2645-B57E-243892EDCA1C}"/>
                    </a:ext>
                  </a:extLst>
                </p14:cNvPr>
                <p14:cNvContentPartPr/>
                <p14:nvPr/>
              </p14:nvContentPartPr>
              <p14:xfrm>
                <a:off x="5734900" y="2140191"/>
                <a:ext cx="162360" cy="252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FBC525D-A567-2645-B57E-243892EDCA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27340" y="213263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9CF5C55-1706-2B43-86E1-0AA4C2A80E37}"/>
                    </a:ext>
                  </a:extLst>
                </p14:cNvPr>
                <p14:cNvContentPartPr/>
                <p14:nvPr/>
              </p14:nvContentPartPr>
              <p14:xfrm>
                <a:off x="6045940" y="2065311"/>
                <a:ext cx="118800" cy="317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9CF5C55-1706-2B43-86E1-0AA4C2A80E3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38380" y="2057751"/>
                  <a:ext cx="133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6BA2DC0-EED4-744E-8F90-C19B9B9BFC48}"/>
                    </a:ext>
                  </a:extLst>
                </p14:cNvPr>
                <p14:cNvContentPartPr/>
                <p14:nvPr/>
              </p14:nvContentPartPr>
              <p14:xfrm>
                <a:off x="6145660" y="1897191"/>
                <a:ext cx="56520" cy="687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6BA2DC0-EED4-744E-8F90-C19B9B9BFC4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38100" y="188999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EAB7ABB-6614-8C47-ABFB-55499BCB45B2}"/>
                    </a:ext>
                  </a:extLst>
                </p14:cNvPr>
                <p14:cNvContentPartPr/>
                <p14:nvPr/>
              </p14:nvContentPartPr>
              <p14:xfrm>
                <a:off x="6276340" y="2121471"/>
                <a:ext cx="106200" cy="111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EAB7ABB-6614-8C47-ABFB-55499BCB45B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68780" y="2113911"/>
                  <a:ext cx="121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DCFD694-B501-574C-BDCD-251EB991C65E}"/>
                    </a:ext>
                  </a:extLst>
                </p14:cNvPr>
                <p14:cNvContentPartPr/>
                <p14:nvPr/>
              </p14:nvContentPartPr>
              <p14:xfrm>
                <a:off x="6475420" y="2003031"/>
                <a:ext cx="80640" cy="212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DCFD694-B501-574C-BDCD-251EB991C6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68220" y="1995471"/>
                  <a:ext cx="95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40E89CC-8881-8B49-83B0-7226F6C513A0}"/>
                    </a:ext>
                  </a:extLst>
                </p14:cNvPr>
                <p14:cNvContentPartPr/>
                <p14:nvPr/>
              </p14:nvContentPartPr>
              <p14:xfrm>
                <a:off x="6643540" y="1648431"/>
                <a:ext cx="87480" cy="1052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40E89CC-8881-8B49-83B0-7226F6C513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5980" y="1640871"/>
                  <a:ext cx="102600" cy="10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40C45F96-8B38-7C44-BA7B-F6DDD0C88098}"/>
              </a:ext>
            </a:extLst>
          </p:cNvPr>
          <p:cNvGrpSpPr/>
          <p:nvPr/>
        </p:nvGrpSpPr>
        <p:grpSpPr>
          <a:xfrm>
            <a:off x="7035940" y="1878831"/>
            <a:ext cx="4277160" cy="691560"/>
            <a:chOff x="7035940" y="1878831"/>
            <a:chExt cx="427716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355F0C0-A7E2-9D48-953D-BB0C32575B88}"/>
                    </a:ext>
                  </a:extLst>
                </p14:cNvPr>
                <p14:cNvContentPartPr/>
                <p14:nvPr/>
              </p14:nvContentPartPr>
              <p14:xfrm>
                <a:off x="7035940" y="2034351"/>
                <a:ext cx="56520" cy="205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355F0C0-A7E2-9D48-953D-BB0C32575B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28380" y="2026791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189DE84-4344-FE45-9B38-182B06EA5378}"/>
                    </a:ext>
                  </a:extLst>
                </p14:cNvPr>
                <p14:cNvContentPartPr/>
                <p14:nvPr/>
              </p14:nvContentPartPr>
              <p14:xfrm>
                <a:off x="7172740" y="2128311"/>
                <a:ext cx="112320" cy="86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189DE84-4344-FE45-9B38-182B06EA53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65180" y="2120751"/>
                  <a:ext cx="127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3017C7A-8D96-BB41-933F-18F5C3BE28EA}"/>
                    </a:ext>
                  </a:extLst>
                </p14:cNvPr>
                <p14:cNvContentPartPr/>
                <p14:nvPr/>
              </p14:nvContentPartPr>
              <p14:xfrm>
                <a:off x="7291180" y="1966671"/>
                <a:ext cx="50040" cy="30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3017C7A-8D96-BB41-933F-18F5C3BE28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83620" y="1959111"/>
                  <a:ext cx="65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D6926C8-405E-3341-BC75-87916A58E5A4}"/>
                    </a:ext>
                  </a:extLst>
                </p14:cNvPr>
                <p14:cNvContentPartPr/>
                <p14:nvPr/>
              </p14:nvContentPartPr>
              <p14:xfrm>
                <a:off x="7378300" y="2171151"/>
                <a:ext cx="31320" cy="81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D6926C8-405E-3341-BC75-87916A58E5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70740" y="216359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DCAAA73-39BC-4145-931A-DFB8EA0E1038}"/>
                    </a:ext>
                  </a:extLst>
                </p14:cNvPr>
                <p14:cNvContentPartPr/>
                <p14:nvPr/>
              </p14:nvContentPartPr>
              <p14:xfrm>
                <a:off x="7527700" y="2158911"/>
                <a:ext cx="112320" cy="12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DCAAA73-39BC-4145-931A-DFB8EA0E10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0140" y="215135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5925DD8-2759-F94B-AAB3-9154EC40DE0C}"/>
                    </a:ext>
                  </a:extLst>
                </p14:cNvPr>
                <p14:cNvContentPartPr/>
                <p14:nvPr/>
              </p14:nvContentPartPr>
              <p14:xfrm>
                <a:off x="7726780" y="2140191"/>
                <a:ext cx="81360" cy="255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5925DD8-2759-F94B-AAB3-9154EC40DE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19220" y="2132631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C836EC1-D425-E448-891F-D65B2C77D89B}"/>
                    </a:ext>
                  </a:extLst>
                </p14:cNvPr>
                <p14:cNvContentPartPr/>
                <p14:nvPr/>
              </p14:nvContentPartPr>
              <p14:xfrm>
                <a:off x="7826500" y="1990791"/>
                <a:ext cx="50040" cy="62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C836EC1-D425-E448-891F-D65B2C77D89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18940" y="198323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AFE5D7B-633A-494D-A1F6-43355C77BFD2}"/>
                    </a:ext>
                  </a:extLst>
                </p14:cNvPr>
                <p14:cNvContentPartPr/>
                <p14:nvPr/>
              </p14:nvContentPartPr>
              <p14:xfrm>
                <a:off x="7932340" y="2202471"/>
                <a:ext cx="12960" cy="68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AFE5D7B-633A-494D-A1F6-43355C77BFD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24780" y="2194911"/>
                  <a:ext cx="27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7E7E7A8-51DE-9040-81E2-C2374748B426}"/>
                    </a:ext>
                  </a:extLst>
                </p14:cNvPr>
                <p14:cNvContentPartPr/>
                <p14:nvPr/>
              </p14:nvContentPartPr>
              <p14:xfrm>
                <a:off x="8056900" y="1996911"/>
                <a:ext cx="37800" cy="361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7E7E7A8-51DE-9040-81E2-C2374748B4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49340" y="1989351"/>
                  <a:ext cx="529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102D70F-827F-CF44-AA41-1F425C62B8C7}"/>
                    </a:ext>
                  </a:extLst>
                </p14:cNvPr>
                <p14:cNvContentPartPr/>
                <p14:nvPr/>
              </p14:nvContentPartPr>
              <p14:xfrm>
                <a:off x="8237260" y="2140191"/>
                <a:ext cx="180720" cy="19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102D70F-827F-CF44-AA41-1F425C62B8C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29700" y="213263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2F7458B-5681-984F-BB1A-587B32471C36}"/>
                    </a:ext>
                  </a:extLst>
                </p14:cNvPr>
                <p14:cNvContentPartPr/>
                <p14:nvPr/>
              </p14:nvContentPartPr>
              <p14:xfrm>
                <a:off x="8318260" y="2090511"/>
                <a:ext cx="37800" cy="168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2F7458B-5681-984F-BB1A-587B32471C3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10700" y="208295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08BC814-E777-A843-8509-2012C3AF4C80}"/>
                    </a:ext>
                  </a:extLst>
                </p14:cNvPr>
                <p14:cNvContentPartPr/>
                <p14:nvPr/>
              </p14:nvContentPartPr>
              <p14:xfrm>
                <a:off x="8523820" y="2003031"/>
                <a:ext cx="12960" cy="2307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08BC814-E777-A843-8509-2012C3AF4C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16260" y="1995471"/>
                  <a:ext cx="27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4F461C9-BC0A-314F-A3F9-B85137121358}"/>
                    </a:ext>
                  </a:extLst>
                </p14:cNvPr>
                <p14:cNvContentPartPr/>
                <p14:nvPr/>
              </p14:nvContentPartPr>
              <p14:xfrm>
                <a:off x="8654500" y="2065311"/>
                <a:ext cx="112320" cy="136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4F461C9-BC0A-314F-A3F9-B851371213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46940" y="2057751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2EED70E-8AE7-3B45-9CAD-68F286B35FB8}"/>
                    </a:ext>
                  </a:extLst>
                </p14:cNvPr>
                <p14:cNvContentPartPr/>
                <p14:nvPr/>
              </p14:nvContentPartPr>
              <p14:xfrm>
                <a:off x="8760340" y="1959471"/>
                <a:ext cx="37800" cy="19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2EED70E-8AE7-3B45-9CAD-68F286B35F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52780" y="195191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0482ECF-8BDE-314B-BFAA-CE71D6E21C37}"/>
                    </a:ext>
                  </a:extLst>
                </p14:cNvPr>
                <p14:cNvContentPartPr/>
                <p14:nvPr/>
              </p14:nvContentPartPr>
              <p14:xfrm>
                <a:off x="8884900" y="2127591"/>
                <a:ext cx="62640" cy="81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0482ECF-8BDE-314B-BFAA-CE71D6E21C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77340" y="212003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A81BB2E-E0B7-E84A-A692-FA59E8DBB141}"/>
                    </a:ext>
                  </a:extLst>
                </p14:cNvPr>
                <p14:cNvContentPartPr/>
                <p14:nvPr/>
              </p14:nvContentPartPr>
              <p14:xfrm>
                <a:off x="9034300" y="2121471"/>
                <a:ext cx="118800" cy="31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A81BB2E-E0B7-E84A-A692-FA59E8DBB14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26740" y="211391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F2463B3-DA7D-534C-BB0E-F9D6ACAFE402}"/>
                    </a:ext>
                  </a:extLst>
                </p14:cNvPr>
                <p14:cNvContentPartPr/>
                <p14:nvPr/>
              </p14:nvContentPartPr>
              <p14:xfrm>
                <a:off x="9183700" y="2084031"/>
                <a:ext cx="106200" cy="243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F2463B3-DA7D-534C-BB0E-F9D6ACAFE4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76140" y="2076471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6F22938-EF36-7549-A4A3-7A0AA4BBEE7F}"/>
                    </a:ext>
                  </a:extLst>
                </p14:cNvPr>
                <p14:cNvContentPartPr/>
                <p14:nvPr/>
              </p14:nvContentPartPr>
              <p14:xfrm>
                <a:off x="9351820" y="1978191"/>
                <a:ext cx="19080" cy="50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6F22938-EF36-7549-A4A3-7A0AA4BBEE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44260" y="197063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A20F37E-D23D-6143-BD0F-62CAAA9D8356}"/>
                    </a:ext>
                  </a:extLst>
                </p14:cNvPr>
                <p14:cNvContentPartPr/>
                <p14:nvPr/>
              </p14:nvContentPartPr>
              <p14:xfrm>
                <a:off x="9407620" y="2146311"/>
                <a:ext cx="81360" cy="87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A20F37E-D23D-6143-BD0F-62CAAA9D83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00420" y="213875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F73B1D9-CE42-2D49-8B20-F42741EAFBF2}"/>
                    </a:ext>
                  </a:extLst>
                </p14:cNvPr>
                <p14:cNvContentPartPr/>
                <p14:nvPr/>
              </p14:nvContentPartPr>
              <p14:xfrm>
                <a:off x="9563500" y="1990791"/>
                <a:ext cx="19080" cy="311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F73B1D9-CE42-2D49-8B20-F42741EAFB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55940" y="1983231"/>
                  <a:ext cx="34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187B353-A908-D346-A269-1BC7EA10DFBA}"/>
                    </a:ext>
                  </a:extLst>
                </p14:cNvPr>
                <p14:cNvContentPartPr/>
                <p14:nvPr/>
              </p14:nvContentPartPr>
              <p14:xfrm>
                <a:off x="9706780" y="2090511"/>
                <a:ext cx="155880" cy="19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187B353-A908-D346-A269-1BC7EA10DF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99220" y="208295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B5F3260-493A-1D49-BA16-E2ADBA1405D3}"/>
                    </a:ext>
                  </a:extLst>
                </p14:cNvPr>
                <p14:cNvContentPartPr/>
                <p14:nvPr/>
              </p14:nvContentPartPr>
              <p14:xfrm>
                <a:off x="9781300" y="2053071"/>
                <a:ext cx="19080" cy="106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B5F3260-493A-1D49-BA16-E2ADBA1405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73740" y="2045511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0D9739C-FC90-3A4A-B9A8-555A6AEC3CE9}"/>
                    </a:ext>
                  </a:extLst>
                </p14:cNvPr>
                <p14:cNvContentPartPr/>
                <p14:nvPr/>
              </p14:nvContentPartPr>
              <p14:xfrm>
                <a:off x="9968140" y="2096631"/>
                <a:ext cx="12960" cy="6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0D9739C-FC90-3A4A-B9A8-555A6AEC3C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60580" y="20890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FAFD941-131D-5E4A-BAC9-1616036B6BF3}"/>
                    </a:ext>
                  </a:extLst>
                </p14:cNvPr>
                <p14:cNvContentPartPr/>
                <p14:nvPr/>
              </p14:nvContentPartPr>
              <p14:xfrm>
                <a:off x="10055260" y="2102751"/>
                <a:ext cx="12960" cy="6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FAFD941-131D-5E4A-BAC9-1616036B6BF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47700" y="20951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90382AF-D2A6-2E42-A3FE-0D27CD3B8755}"/>
                    </a:ext>
                  </a:extLst>
                </p14:cNvPr>
                <p14:cNvContentPartPr/>
                <p14:nvPr/>
              </p14:nvContentPartPr>
              <p14:xfrm>
                <a:off x="10154980" y="2084031"/>
                <a:ext cx="187200" cy="25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90382AF-D2A6-2E42-A3FE-0D27CD3B875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47420" y="207647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8B9B890-AC1D-FC42-BD1D-BAD2018958AC}"/>
                    </a:ext>
                  </a:extLst>
                </p14:cNvPr>
                <p14:cNvContentPartPr/>
                <p14:nvPr/>
              </p14:nvContentPartPr>
              <p14:xfrm>
                <a:off x="10235620" y="2059191"/>
                <a:ext cx="43920" cy="124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8B9B890-AC1D-FC42-BD1D-BAD2018958A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228060" y="205163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3FCA1FF-43CC-1140-9E73-64E4F1A436D2}"/>
                    </a:ext>
                  </a:extLst>
                </p14:cNvPr>
                <p14:cNvContentPartPr/>
                <p14:nvPr/>
              </p14:nvContentPartPr>
              <p14:xfrm>
                <a:off x="10416340" y="1965951"/>
                <a:ext cx="31320" cy="299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3FCA1FF-43CC-1140-9E73-64E4F1A436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408780" y="1958391"/>
                  <a:ext cx="46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D7BB63A-6DC1-D74D-8270-01129F2F29B6}"/>
                    </a:ext>
                  </a:extLst>
                </p14:cNvPr>
                <p14:cNvContentPartPr/>
                <p14:nvPr/>
              </p14:nvContentPartPr>
              <p14:xfrm>
                <a:off x="10547020" y="2071791"/>
                <a:ext cx="75240" cy="100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D7BB63A-6DC1-D74D-8270-01129F2F29B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539460" y="206423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CFDFB46-D8C1-A440-91C2-291AC6CF1135}"/>
                    </a:ext>
                  </a:extLst>
                </p14:cNvPr>
                <p14:cNvContentPartPr/>
                <p14:nvPr/>
              </p14:nvContentPartPr>
              <p14:xfrm>
                <a:off x="10640260" y="1953351"/>
                <a:ext cx="31320" cy="378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CFDFB46-D8C1-A440-91C2-291AC6CF113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33060" y="194579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D5BB9D7-BF69-E94B-8C15-3FA39EC31B07}"/>
                    </a:ext>
                  </a:extLst>
                </p14:cNvPr>
                <p14:cNvContentPartPr/>
                <p14:nvPr/>
              </p14:nvContentPartPr>
              <p14:xfrm>
                <a:off x="10690300" y="2121471"/>
                <a:ext cx="81360" cy="112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D5BB9D7-BF69-E94B-8C15-3FA39EC31B0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82740" y="211391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8FE6A49-9059-7E43-B05A-0EB781A7A49B}"/>
                    </a:ext>
                  </a:extLst>
                </p14:cNvPr>
                <p14:cNvContentPartPr/>
                <p14:nvPr/>
              </p14:nvContentPartPr>
              <p14:xfrm>
                <a:off x="10858420" y="2115351"/>
                <a:ext cx="50040" cy="129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8FE6A49-9059-7E43-B05A-0EB781A7A49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50860" y="210779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8C37854-CCA2-7E40-BEEA-846FEA8E6EC7}"/>
                    </a:ext>
                  </a:extLst>
                </p14:cNvPr>
                <p14:cNvContentPartPr/>
                <p14:nvPr/>
              </p14:nvContentPartPr>
              <p14:xfrm>
                <a:off x="10883260" y="2108871"/>
                <a:ext cx="124920" cy="243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8C37854-CCA2-7E40-BEEA-846FEA8E6EC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875700" y="2101311"/>
                  <a:ext cx="140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41BB908-0E97-7D4C-8E60-E253F072CFE7}"/>
                    </a:ext>
                  </a:extLst>
                </p14:cNvPr>
                <p14:cNvContentPartPr/>
                <p14:nvPr/>
              </p14:nvContentPartPr>
              <p14:xfrm>
                <a:off x="11094940" y="1909791"/>
                <a:ext cx="19080" cy="81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41BB908-0E97-7D4C-8E60-E253F072CFE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87380" y="190223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24A4A98-88C9-E740-B5CB-0260A951576A}"/>
                    </a:ext>
                  </a:extLst>
                </p14:cNvPr>
                <p14:cNvContentPartPr/>
                <p14:nvPr/>
              </p14:nvContentPartPr>
              <p14:xfrm>
                <a:off x="11107180" y="2189871"/>
                <a:ext cx="62640" cy="1000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24A4A98-88C9-E740-B5CB-0260A951576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99980" y="218231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8BDFF3E-1874-AD4D-B420-49CBE218CFF7}"/>
                    </a:ext>
                  </a:extLst>
                </p14:cNvPr>
                <p14:cNvContentPartPr/>
                <p14:nvPr/>
              </p14:nvContentPartPr>
              <p14:xfrm>
                <a:off x="11213020" y="1878831"/>
                <a:ext cx="100080" cy="691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8BDFF3E-1874-AD4D-B420-49CBE218CFF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205460" y="1871271"/>
                  <a:ext cx="11520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9342B22-5463-924A-B9CB-153EA94B1B16}"/>
              </a:ext>
            </a:extLst>
          </p:cNvPr>
          <p:cNvGrpSpPr/>
          <p:nvPr/>
        </p:nvGrpSpPr>
        <p:grpSpPr>
          <a:xfrm>
            <a:off x="11493460" y="1667151"/>
            <a:ext cx="486000" cy="946800"/>
            <a:chOff x="11493460" y="1667151"/>
            <a:chExt cx="48600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FB22E16-3497-344E-803F-D10B8E6DDB22}"/>
                    </a:ext>
                  </a:extLst>
                </p14:cNvPr>
                <p14:cNvContentPartPr/>
                <p14:nvPr/>
              </p14:nvContentPartPr>
              <p14:xfrm>
                <a:off x="11493460" y="2115351"/>
                <a:ext cx="106200" cy="50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FB22E16-3497-344E-803F-D10B8E6DDB2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485900" y="210779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19851F3-6996-6542-B3B3-19D95E7A4C6B}"/>
                    </a:ext>
                  </a:extLst>
                </p14:cNvPr>
                <p14:cNvContentPartPr/>
                <p14:nvPr/>
              </p14:nvContentPartPr>
              <p14:xfrm>
                <a:off x="11493460" y="2233431"/>
                <a:ext cx="118800" cy="252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19851F3-6996-6542-B3B3-19D95E7A4C6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85900" y="222587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641529D-974E-EE47-A4E8-7B5388CD0F38}"/>
                    </a:ext>
                  </a:extLst>
                </p14:cNvPr>
                <p14:cNvContentPartPr/>
                <p14:nvPr/>
              </p14:nvContentPartPr>
              <p14:xfrm>
                <a:off x="11723500" y="2121471"/>
                <a:ext cx="62640" cy="243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641529D-974E-EE47-A4E8-7B5388CD0F3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16300" y="2113911"/>
                  <a:ext cx="77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8C29357-DD90-2B41-982B-BDF6F301781B}"/>
                    </a:ext>
                  </a:extLst>
                </p14:cNvPr>
                <p14:cNvContentPartPr/>
                <p14:nvPr/>
              </p14:nvContentPartPr>
              <p14:xfrm>
                <a:off x="11686420" y="1667151"/>
                <a:ext cx="293040" cy="946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8C29357-DD90-2B41-982B-BDF6F301781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78860" y="1659591"/>
                  <a:ext cx="308160" cy="9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6631728-BAD1-B24C-93F3-D08BB64F7741}"/>
              </a:ext>
            </a:extLst>
          </p:cNvPr>
          <p:cNvGrpSpPr/>
          <p:nvPr/>
        </p:nvGrpSpPr>
        <p:grpSpPr>
          <a:xfrm>
            <a:off x="1955980" y="3266991"/>
            <a:ext cx="2010960" cy="199440"/>
            <a:chOff x="1955980" y="3266991"/>
            <a:chExt cx="20109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57B63E6-D305-084E-A1AD-88F0F5FBBAA7}"/>
                    </a:ext>
                  </a:extLst>
                </p14:cNvPr>
                <p14:cNvContentPartPr/>
                <p14:nvPr/>
              </p14:nvContentPartPr>
              <p14:xfrm>
                <a:off x="1955980" y="3273111"/>
                <a:ext cx="149760" cy="193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57B63E6-D305-084E-A1AD-88F0F5FBBAA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948420" y="3265551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A7154A0-1F76-1F44-B6FE-2AF304424511}"/>
                    </a:ext>
                  </a:extLst>
                </p14:cNvPr>
                <p14:cNvContentPartPr/>
                <p14:nvPr/>
              </p14:nvContentPartPr>
              <p14:xfrm>
                <a:off x="2092780" y="3266991"/>
                <a:ext cx="1874160" cy="155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A7154A0-1F76-1F44-B6FE-2AF30442451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85220" y="3259431"/>
                  <a:ext cx="18892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5E6B2A58-7730-E546-9CA7-FEA34643831B}"/>
                  </a:ext>
                </a:extLst>
              </p14:cNvPr>
              <p14:cNvContentPartPr/>
              <p14:nvPr/>
            </p14:nvContentPartPr>
            <p14:xfrm>
              <a:off x="1806580" y="3833631"/>
              <a:ext cx="149760" cy="1807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5E6B2A58-7730-E546-9CA7-FEA34643831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799020" y="3826071"/>
                <a:ext cx="164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E1E71969-4949-FB4B-8BEF-9E6AE3D93D75}"/>
                  </a:ext>
                </a:extLst>
              </p14:cNvPr>
              <p14:cNvContentPartPr/>
              <p14:nvPr/>
            </p14:nvContentPartPr>
            <p14:xfrm>
              <a:off x="3904300" y="3715191"/>
              <a:ext cx="31320" cy="1926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E1E71969-4949-FB4B-8BEF-9E6AE3D93D75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896740" y="3707631"/>
                <a:ext cx="464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0FB1980D-C469-B847-B087-D73E451A5B9A}"/>
                  </a:ext>
                </a:extLst>
              </p14:cNvPr>
              <p14:cNvContentPartPr/>
              <p14:nvPr/>
            </p14:nvContentPartPr>
            <p14:xfrm>
              <a:off x="2584540" y="4147551"/>
              <a:ext cx="212040" cy="2466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0FB1980D-C469-B847-B087-D73E451A5B9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576980" y="4139991"/>
                <a:ext cx="22716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5E87D175-7739-4647-AD81-BFA1D30B4994}"/>
              </a:ext>
            </a:extLst>
          </p:cNvPr>
          <p:cNvGrpSpPr/>
          <p:nvPr/>
        </p:nvGrpSpPr>
        <p:grpSpPr>
          <a:xfrm>
            <a:off x="2995660" y="4231791"/>
            <a:ext cx="392400" cy="280440"/>
            <a:chOff x="2995660" y="4231791"/>
            <a:chExt cx="3924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3E90B98-A694-0E48-909F-BEEB52B020E4}"/>
                    </a:ext>
                  </a:extLst>
                </p14:cNvPr>
                <p14:cNvContentPartPr/>
                <p14:nvPr/>
              </p14:nvContentPartPr>
              <p14:xfrm>
                <a:off x="2995660" y="4281831"/>
                <a:ext cx="137160" cy="2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3E90B98-A694-0E48-909F-BEEB52B020E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88100" y="427427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BE818CF-69B6-A940-95E3-0584FCF1C7B3}"/>
                    </a:ext>
                  </a:extLst>
                </p14:cNvPr>
                <p14:cNvContentPartPr/>
                <p14:nvPr/>
              </p14:nvContentPartPr>
              <p14:xfrm>
                <a:off x="3032740" y="4412511"/>
                <a:ext cx="143640" cy="129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BE818CF-69B6-A940-95E3-0584FCF1C7B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025180" y="440495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0F6EEF0-9913-1F4B-B29A-713228672E7B}"/>
                    </a:ext>
                  </a:extLst>
                </p14:cNvPr>
                <p14:cNvContentPartPr/>
                <p14:nvPr/>
              </p14:nvContentPartPr>
              <p14:xfrm>
                <a:off x="3356740" y="4231791"/>
                <a:ext cx="31320" cy="280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0F6EEF0-9913-1F4B-B29A-713228672E7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49180" y="4224231"/>
                  <a:ext cx="4644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12FE3AD8-DCB0-CB4B-AB2D-8F5729EA4A61}"/>
              </a:ext>
            </a:extLst>
          </p:cNvPr>
          <p:cNvGrpSpPr/>
          <p:nvPr/>
        </p:nvGrpSpPr>
        <p:grpSpPr>
          <a:xfrm>
            <a:off x="679780" y="4175991"/>
            <a:ext cx="448560" cy="610560"/>
            <a:chOff x="679780" y="4175991"/>
            <a:chExt cx="4485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D92137F2-8DB6-9E4B-A7A2-22EEAE3B25B4}"/>
                    </a:ext>
                  </a:extLst>
                </p14:cNvPr>
                <p14:cNvContentPartPr/>
                <p14:nvPr/>
              </p14:nvContentPartPr>
              <p14:xfrm>
                <a:off x="829180" y="4175991"/>
                <a:ext cx="43920" cy="355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D92137F2-8DB6-9E4B-A7A2-22EEAE3B25B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1620" y="4168431"/>
                  <a:ext cx="59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4E7078C-A771-E44B-B39C-BD2DE5C90720}"/>
                    </a:ext>
                  </a:extLst>
                </p14:cNvPr>
                <p14:cNvContentPartPr/>
                <p14:nvPr/>
              </p14:nvContentPartPr>
              <p14:xfrm>
                <a:off x="878860" y="4194711"/>
                <a:ext cx="56520" cy="4546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4E7078C-A771-E44B-B39C-BD2DE5C9072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71300" y="4187151"/>
                  <a:ext cx="71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DA03680-597A-2B41-B4FD-D4C2F63205C0}"/>
                    </a:ext>
                  </a:extLst>
                </p14:cNvPr>
                <p14:cNvContentPartPr/>
                <p14:nvPr/>
              </p14:nvContentPartPr>
              <p14:xfrm>
                <a:off x="679780" y="4387671"/>
                <a:ext cx="448560" cy="3988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DA03680-597A-2B41-B4FD-D4C2F63205C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72220" y="4380111"/>
                  <a:ext cx="46368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3DBAA44E-60C5-0549-AA33-1DC302DEC147}"/>
                  </a:ext>
                </a:extLst>
              </p14:cNvPr>
              <p14:cNvContentPartPr/>
              <p14:nvPr/>
            </p14:nvContentPartPr>
            <p14:xfrm>
              <a:off x="1426780" y="4985271"/>
              <a:ext cx="118080" cy="1746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3DBAA44E-60C5-0549-AA33-1DC302DEC1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419220" y="4977711"/>
                <a:ext cx="133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C2D3B80E-CA50-4C45-955B-04E1EC1EA703}"/>
                  </a:ext>
                </a:extLst>
              </p14:cNvPr>
              <p14:cNvContentPartPr/>
              <p14:nvPr/>
            </p14:nvContentPartPr>
            <p14:xfrm>
              <a:off x="1395460" y="6467031"/>
              <a:ext cx="93600" cy="16236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C2D3B80E-CA50-4C45-955B-04E1EC1EA703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387900" y="6459471"/>
                <a:ext cx="108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339097ED-AB70-A347-BACB-EA219E284A7C}"/>
                  </a:ext>
                </a:extLst>
              </p14:cNvPr>
              <p14:cNvContentPartPr/>
              <p14:nvPr/>
            </p14:nvContentPartPr>
            <p14:xfrm>
              <a:off x="1177660" y="5029551"/>
              <a:ext cx="155880" cy="2052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339097ED-AB70-A347-BACB-EA219E284A7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170100" y="5021991"/>
                <a:ext cx="171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725C380E-49B7-734E-9B37-C285DC3E235F}"/>
                  </a:ext>
                </a:extLst>
              </p14:cNvPr>
              <p14:cNvContentPartPr/>
              <p14:nvPr/>
            </p14:nvContentPartPr>
            <p14:xfrm>
              <a:off x="1158940" y="6485391"/>
              <a:ext cx="43920" cy="29916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725C380E-49B7-734E-9B37-C285DC3E235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51380" y="6477831"/>
                <a:ext cx="5904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9F0B5B0E-3FC0-6B4B-B247-B0D9F1B37F93}"/>
              </a:ext>
            </a:extLst>
          </p:cNvPr>
          <p:cNvGrpSpPr/>
          <p:nvPr/>
        </p:nvGrpSpPr>
        <p:grpSpPr>
          <a:xfrm>
            <a:off x="2086660" y="5084631"/>
            <a:ext cx="2571480" cy="1638000"/>
            <a:chOff x="2086660" y="5084631"/>
            <a:chExt cx="2571480" cy="163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6913090-765D-7841-A2F0-BBE2D84F740F}"/>
                    </a:ext>
                  </a:extLst>
                </p14:cNvPr>
                <p14:cNvContentPartPr/>
                <p14:nvPr/>
              </p14:nvContentPartPr>
              <p14:xfrm>
                <a:off x="4570660" y="5084631"/>
                <a:ext cx="12960" cy="236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6913090-765D-7841-A2F0-BBE2D84F740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563100" y="5077431"/>
                  <a:ext cx="27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49106FA-55F4-5C4E-A743-F2750DD3D02A}"/>
                    </a:ext>
                  </a:extLst>
                </p14:cNvPr>
                <p14:cNvContentPartPr/>
                <p14:nvPr/>
              </p14:nvContentPartPr>
              <p14:xfrm>
                <a:off x="4632940" y="6423111"/>
                <a:ext cx="25200" cy="212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49106FA-55F4-5C4E-A743-F2750DD3D02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25380" y="6415911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2B2D63B-9178-5A4A-8F08-DB557721C208}"/>
                    </a:ext>
                  </a:extLst>
                </p14:cNvPr>
                <p14:cNvContentPartPr/>
                <p14:nvPr/>
              </p14:nvContentPartPr>
              <p14:xfrm>
                <a:off x="2130220" y="5122071"/>
                <a:ext cx="100080" cy="112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2B2D63B-9178-5A4A-8F08-DB557721C20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22660" y="511451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D22C0EF-A96B-4C4E-8810-DDAA292BD592}"/>
                    </a:ext>
                  </a:extLst>
                </p14:cNvPr>
                <p14:cNvContentPartPr/>
                <p14:nvPr/>
              </p14:nvContentPartPr>
              <p14:xfrm>
                <a:off x="3954340" y="5172111"/>
                <a:ext cx="87480" cy="118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D22C0EF-A96B-4C4E-8810-DDAA292BD59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946780" y="516455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A11BA6A-BB71-5748-B1F5-D9408AFEFCB2}"/>
                    </a:ext>
                  </a:extLst>
                </p14:cNvPr>
                <p14:cNvContentPartPr/>
                <p14:nvPr/>
              </p14:nvContentPartPr>
              <p14:xfrm>
                <a:off x="2304460" y="5196951"/>
                <a:ext cx="360" cy="6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A11BA6A-BB71-5748-B1F5-D9408AFEFCB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296900" y="518939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233E9281-E53A-134D-A88F-5CDC6C3575E5}"/>
                    </a:ext>
                  </a:extLst>
                </p14:cNvPr>
                <p14:cNvContentPartPr/>
                <p14:nvPr/>
              </p14:nvContentPartPr>
              <p14:xfrm>
                <a:off x="2204740" y="5153391"/>
                <a:ext cx="1811880" cy="687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233E9281-E53A-134D-A88F-5CDC6C3575E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97180" y="5145831"/>
                  <a:ext cx="1827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81DE9DE-6B56-B84B-8DC3-79A2D7D29C5C}"/>
                    </a:ext>
                  </a:extLst>
                </p14:cNvPr>
                <p14:cNvContentPartPr/>
                <p14:nvPr/>
              </p14:nvContentPartPr>
              <p14:xfrm>
                <a:off x="2173780" y="6547671"/>
                <a:ext cx="93600" cy="1000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81DE9DE-6B56-B84B-8DC3-79A2D7D29C5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166220" y="654011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7EB45A0-4B5E-CF4A-B231-71F9E7D0D627}"/>
                    </a:ext>
                  </a:extLst>
                </p14:cNvPr>
                <p14:cNvContentPartPr/>
                <p14:nvPr/>
              </p14:nvContentPartPr>
              <p14:xfrm>
                <a:off x="3867220" y="6455151"/>
                <a:ext cx="137160" cy="1180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7EB45A0-4B5E-CF4A-B231-71F9E7D0D62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59660" y="6447591"/>
                  <a:ext cx="152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F657451-D8B3-ED48-A923-94ED2A7CAD4D}"/>
                    </a:ext>
                  </a:extLst>
                </p14:cNvPr>
                <p14:cNvContentPartPr/>
                <p14:nvPr/>
              </p14:nvContentPartPr>
              <p14:xfrm>
                <a:off x="2086660" y="6560271"/>
                <a:ext cx="1874160" cy="93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F657451-D8B3-ED48-A923-94ED2A7CAD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79100" y="6552711"/>
                  <a:ext cx="1889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AD16D63-31BB-C84C-B614-AF189AE58248}"/>
                    </a:ext>
                  </a:extLst>
                </p14:cNvPr>
                <p14:cNvContentPartPr/>
                <p14:nvPr/>
              </p14:nvContentPartPr>
              <p14:xfrm>
                <a:off x="4302820" y="5159511"/>
                <a:ext cx="174600" cy="143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AD16D63-31BB-C84C-B614-AF189AE5824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95260" y="5151951"/>
                  <a:ext cx="189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E873F02-EA6A-B647-89B6-6C35291A5932}"/>
                    </a:ext>
                  </a:extLst>
                </p14:cNvPr>
                <p14:cNvContentPartPr/>
                <p14:nvPr/>
              </p14:nvContentPartPr>
              <p14:xfrm>
                <a:off x="4259260" y="6479271"/>
                <a:ext cx="56520" cy="193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E873F02-EA6A-B647-89B6-6C35291A593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51700" y="6471711"/>
                  <a:ext cx="7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E800B99-D15C-BE40-99C6-E7F82164D7E2}"/>
                    </a:ext>
                  </a:extLst>
                </p14:cNvPr>
                <p14:cNvContentPartPr/>
                <p14:nvPr/>
              </p14:nvContentPartPr>
              <p14:xfrm>
                <a:off x="2179900" y="5240511"/>
                <a:ext cx="93600" cy="14821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E800B99-D15C-BE40-99C6-E7F82164D7E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72340" y="5232951"/>
                  <a:ext cx="108720" cy="14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5995AC2-F232-5440-9AF0-AFE9F8BEB5C8}"/>
                    </a:ext>
                  </a:extLst>
                </p14:cNvPr>
                <p14:cNvContentPartPr/>
                <p14:nvPr/>
              </p14:nvContentPartPr>
              <p14:xfrm>
                <a:off x="3947860" y="5196951"/>
                <a:ext cx="75240" cy="13575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5995AC2-F232-5440-9AF0-AFE9F8BEB5C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40660" y="5189391"/>
                  <a:ext cx="90000" cy="137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9BB384BC-893A-5648-A365-76AB9F5D0C1A}"/>
                  </a:ext>
                </a:extLst>
              </p14:cNvPr>
              <p14:cNvContentPartPr/>
              <p14:nvPr/>
            </p14:nvContentPartPr>
            <p14:xfrm>
              <a:off x="4732300" y="5913351"/>
              <a:ext cx="280440" cy="1864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9BB384BC-893A-5648-A365-76AB9F5D0C1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724740" y="5905791"/>
                <a:ext cx="29556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08A40FFF-ACD2-854A-AF60-B8C271CAE28F}"/>
              </a:ext>
            </a:extLst>
          </p:cNvPr>
          <p:cNvGrpSpPr/>
          <p:nvPr/>
        </p:nvGrpSpPr>
        <p:grpSpPr>
          <a:xfrm>
            <a:off x="5280220" y="6000111"/>
            <a:ext cx="641880" cy="180720"/>
            <a:chOff x="5280220" y="6000111"/>
            <a:chExt cx="641880" cy="180720"/>
          </a:xfrm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42B65738-25E6-F442-9834-D4E5418628F2}"/>
                </a:ext>
              </a:extLst>
            </p:cNvPr>
            <p:cNvGrpSpPr/>
            <p:nvPr/>
          </p:nvGrpSpPr>
          <p:grpSpPr>
            <a:xfrm>
              <a:off x="5280220" y="6000111"/>
              <a:ext cx="641880" cy="180720"/>
              <a:chOff x="5280220" y="6000111"/>
              <a:chExt cx="641880" cy="180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EB444288-5B8B-7647-8DB4-D1A81338B9F4}"/>
                      </a:ext>
                    </a:extLst>
                  </p14:cNvPr>
                  <p14:cNvContentPartPr/>
                  <p14:nvPr/>
                </p14:nvContentPartPr>
                <p14:xfrm>
                  <a:off x="5280220" y="6000111"/>
                  <a:ext cx="131040" cy="31320"/>
                </p14:xfrm>
              </p:contentPart>
            </mc:Choice>
            <mc:Fallback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EB444288-5B8B-7647-8DB4-D1A81338B9F4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5272660" y="5992551"/>
                    <a:ext cx="14616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113AA219-0414-B046-8D92-0C2DE2FD71C4}"/>
                      </a:ext>
                    </a:extLst>
                  </p14:cNvPr>
                  <p14:cNvContentPartPr/>
                  <p14:nvPr/>
                </p14:nvContentPartPr>
                <p14:xfrm>
                  <a:off x="5317660" y="6130791"/>
                  <a:ext cx="106200" cy="19080"/>
                </p14:xfrm>
              </p:contentPart>
            </mc:Choice>
            <mc:Fallback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113AA219-0414-B046-8D92-0C2DE2FD71C4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5310100" y="6123231"/>
                    <a:ext cx="12132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5BA807D3-53BF-B140-9948-15DC92D9BA08}"/>
                      </a:ext>
                    </a:extLst>
                  </p14:cNvPr>
                  <p14:cNvContentPartPr/>
                  <p14:nvPr/>
                </p14:nvContentPartPr>
                <p14:xfrm>
                  <a:off x="5653900" y="6000111"/>
                  <a:ext cx="268200" cy="180720"/>
                </p14:xfrm>
              </p:contentPart>
            </mc:Choice>
            <mc:Fallback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5BA807D3-53BF-B140-9948-15DC92D9BA08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5646340" y="5992551"/>
                    <a:ext cx="282960" cy="19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C106A074-11E7-DC4F-B6E2-5806D20D78BD}"/>
              </a:ext>
            </a:extLst>
          </p:cNvPr>
          <p:cNvGrpSpPr/>
          <p:nvPr/>
        </p:nvGrpSpPr>
        <p:grpSpPr>
          <a:xfrm>
            <a:off x="4670020" y="5389911"/>
            <a:ext cx="1145880" cy="529560"/>
            <a:chOff x="4670020" y="5389911"/>
            <a:chExt cx="11458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909A662A-2A6A-F744-A6FF-01D379C339DF}"/>
                    </a:ext>
                  </a:extLst>
                </p14:cNvPr>
                <p14:cNvContentPartPr/>
                <p14:nvPr/>
              </p14:nvContentPartPr>
              <p14:xfrm>
                <a:off x="4813300" y="5514471"/>
                <a:ext cx="797400" cy="68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909A662A-2A6A-F744-A6FF-01D379C339D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805740" y="5506911"/>
                  <a:ext cx="812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3319AAB-59B1-144F-BCA3-AC0BAC900A06}"/>
                    </a:ext>
                  </a:extLst>
                </p14:cNvPr>
                <p14:cNvContentPartPr/>
                <p14:nvPr/>
              </p14:nvContentPartPr>
              <p14:xfrm>
                <a:off x="4670020" y="5688711"/>
                <a:ext cx="983160" cy="62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3319AAB-59B1-144F-BCA3-AC0BAC900A0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62820" y="5681151"/>
                  <a:ext cx="998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071B38A-A128-DA4A-99EB-07D55833D2C2}"/>
                    </a:ext>
                  </a:extLst>
                </p14:cNvPr>
                <p14:cNvContentPartPr/>
                <p14:nvPr/>
              </p14:nvContentPartPr>
              <p14:xfrm>
                <a:off x="5467060" y="5389911"/>
                <a:ext cx="348840" cy="5295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071B38A-A128-DA4A-99EB-07D55833D2C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459500" y="5382351"/>
                  <a:ext cx="36396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6F7C2FBF-70CB-884C-964D-B11D418D3761}"/>
              </a:ext>
            </a:extLst>
          </p:cNvPr>
          <p:cNvGrpSpPr/>
          <p:nvPr/>
        </p:nvGrpSpPr>
        <p:grpSpPr>
          <a:xfrm>
            <a:off x="5691340" y="3609351"/>
            <a:ext cx="4146480" cy="3200400"/>
            <a:chOff x="5691340" y="3609351"/>
            <a:chExt cx="4146480" cy="32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EB37733-4DE2-604E-B3C4-EFA0F2D0828A}"/>
                    </a:ext>
                  </a:extLst>
                </p14:cNvPr>
                <p14:cNvContentPartPr/>
                <p14:nvPr/>
              </p14:nvContentPartPr>
              <p14:xfrm>
                <a:off x="9775180" y="3803031"/>
                <a:ext cx="62640" cy="2862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EB37733-4DE2-604E-B3C4-EFA0F2D0828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767620" y="3795471"/>
                  <a:ext cx="77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BF07EFD-8512-6B47-B4D8-ACABA210482B}"/>
                    </a:ext>
                  </a:extLst>
                </p14:cNvPr>
                <p14:cNvContentPartPr/>
                <p14:nvPr/>
              </p14:nvContentPartPr>
              <p14:xfrm>
                <a:off x="6431860" y="4953951"/>
                <a:ext cx="56520" cy="2059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BF07EFD-8512-6B47-B4D8-ACABA210482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24300" y="4946391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676BE58-480D-E44E-A0E8-AA60838281AC}"/>
                    </a:ext>
                  </a:extLst>
                </p14:cNvPr>
                <p14:cNvContentPartPr/>
                <p14:nvPr/>
              </p14:nvContentPartPr>
              <p14:xfrm>
                <a:off x="6618700" y="4985271"/>
                <a:ext cx="92880" cy="1497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676BE58-480D-E44E-A0E8-AA60838281A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611140" y="4977711"/>
                  <a:ext cx="108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BF57E20-A762-794F-B7E9-DB9FA8E2B7D9}"/>
                    </a:ext>
                  </a:extLst>
                </p14:cNvPr>
                <p14:cNvContentPartPr/>
                <p14:nvPr/>
              </p14:nvContentPartPr>
              <p14:xfrm>
                <a:off x="6059260" y="4960431"/>
                <a:ext cx="111600" cy="1436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BF57E20-A762-794F-B7E9-DB9FA8E2B7D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51700" y="4952871"/>
                  <a:ext cx="126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09319B2-306B-A044-9B93-25ECFCF87E33}"/>
                    </a:ext>
                  </a:extLst>
                </p14:cNvPr>
                <p14:cNvContentPartPr/>
                <p14:nvPr/>
              </p14:nvContentPartPr>
              <p14:xfrm>
                <a:off x="7852060" y="4032711"/>
                <a:ext cx="136080" cy="118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09319B2-306B-A044-9B93-25ECFCF87E3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44500" y="4025151"/>
                  <a:ext cx="150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7CF1E94-3988-CD4C-AE9A-69361A537915}"/>
                    </a:ext>
                  </a:extLst>
                </p14:cNvPr>
                <p14:cNvContentPartPr/>
                <p14:nvPr/>
              </p14:nvContentPartPr>
              <p14:xfrm>
                <a:off x="7222780" y="4119831"/>
                <a:ext cx="716400" cy="7786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7CF1E94-3988-CD4C-AE9A-69361A53791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15220" y="4112271"/>
                  <a:ext cx="7315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A416CC6-823F-F640-9AB4-C583940265D8}"/>
                    </a:ext>
                  </a:extLst>
                </p14:cNvPr>
                <p14:cNvContentPartPr/>
                <p14:nvPr/>
              </p14:nvContentPartPr>
              <p14:xfrm>
                <a:off x="7147900" y="4860711"/>
                <a:ext cx="137160" cy="143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A416CC6-823F-F640-9AB4-C583940265D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140340" y="4853151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EC37981-4ADA-574F-84A0-DAD95848B85A}"/>
                    </a:ext>
                  </a:extLst>
                </p14:cNvPr>
                <p14:cNvContentPartPr/>
                <p14:nvPr/>
              </p14:nvContentPartPr>
              <p14:xfrm>
                <a:off x="7944940" y="4082391"/>
                <a:ext cx="1263960" cy="378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EC37981-4ADA-574F-84A0-DAD95848B85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937380" y="4074831"/>
                  <a:ext cx="1279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D51FBF0-B65B-404E-8266-3035792B7A3D}"/>
                    </a:ext>
                  </a:extLst>
                </p14:cNvPr>
                <p14:cNvContentPartPr/>
                <p14:nvPr/>
              </p14:nvContentPartPr>
              <p14:xfrm>
                <a:off x="9115300" y="4083111"/>
                <a:ext cx="230760" cy="118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D51FBF0-B65B-404E-8266-3035792B7A3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07740" y="4075551"/>
                  <a:ext cx="245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84C035E-6674-9E44-B7BB-18AA72FF415A}"/>
                    </a:ext>
                  </a:extLst>
                </p14:cNvPr>
                <p14:cNvContentPartPr/>
                <p14:nvPr/>
              </p14:nvContentPartPr>
              <p14:xfrm>
                <a:off x="7147900" y="4904271"/>
                <a:ext cx="1656360" cy="43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84C035E-6674-9E44-B7BB-18AA72FF41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140340" y="4896711"/>
                  <a:ext cx="1671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42CDBB3-866A-A64D-8256-1DE32090CE37}"/>
                    </a:ext>
                  </a:extLst>
                </p14:cNvPr>
                <p14:cNvContentPartPr/>
                <p14:nvPr/>
              </p14:nvContentPartPr>
              <p14:xfrm>
                <a:off x="8614540" y="4898151"/>
                <a:ext cx="177480" cy="752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42CDBB3-866A-A64D-8256-1DE32090CE3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606980" y="4890591"/>
                  <a:ext cx="19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F89E31F-0C0F-624F-9737-2B78ACFB94F5}"/>
                    </a:ext>
                  </a:extLst>
                </p14:cNvPr>
                <p14:cNvContentPartPr/>
                <p14:nvPr/>
              </p14:nvContentPartPr>
              <p14:xfrm>
                <a:off x="8561260" y="4194711"/>
                <a:ext cx="753480" cy="840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F89E31F-0C0F-624F-9737-2B78ACFB94F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553700" y="4187151"/>
                  <a:ext cx="76860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2E41899-CFD3-0B4E-A7F9-C84927912DB7}"/>
                    </a:ext>
                  </a:extLst>
                </p14:cNvPr>
                <p14:cNvContentPartPr/>
                <p14:nvPr/>
              </p14:nvContentPartPr>
              <p14:xfrm>
                <a:off x="8635780" y="4922991"/>
                <a:ext cx="137160" cy="174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2E41899-CFD3-0B4E-A7F9-C84927912DB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628220" y="491543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60ABDDB-0310-D34C-A258-6C068D1F0CF9}"/>
                    </a:ext>
                  </a:extLst>
                </p14:cNvPr>
                <p14:cNvContentPartPr/>
                <p14:nvPr/>
              </p14:nvContentPartPr>
              <p14:xfrm>
                <a:off x="7378300" y="3659031"/>
                <a:ext cx="131040" cy="180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60ABDDB-0310-D34C-A258-6C068D1F0CF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370740" y="365147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A56A2A01-DD55-6D44-8BD1-9191F6143ED3}"/>
                    </a:ext>
                  </a:extLst>
                </p14:cNvPr>
                <p14:cNvContentPartPr/>
                <p14:nvPr/>
              </p14:nvContentPartPr>
              <p14:xfrm>
                <a:off x="7639660" y="3609351"/>
                <a:ext cx="143640" cy="162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A56A2A01-DD55-6D44-8BD1-9191F6143ED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32100" y="360179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9F2C850-E477-8D40-AD97-C001EE14B347}"/>
                    </a:ext>
                  </a:extLst>
                </p14:cNvPr>
                <p14:cNvContentPartPr/>
                <p14:nvPr/>
              </p14:nvContentPartPr>
              <p14:xfrm>
                <a:off x="9389260" y="3808431"/>
                <a:ext cx="136800" cy="149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9F2C850-E477-8D40-AD97-C001EE14B34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381700" y="3800871"/>
                  <a:ext cx="151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A365DD9-63B5-C945-9823-D301E6027A81}"/>
                    </a:ext>
                  </a:extLst>
                </p14:cNvPr>
                <p14:cNvContentPartPr/>
                <p14:nvPr/>
              </p14:nvContentPartPr>
              <p14:xfrm>
                <a:off x="9127540" y="4898871"/>
                <a:ext cx="56520" cy="1551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A365DD9-63B5-C945-9823-D301E6027A8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119980" y="4891311"/>
                  <a:ext cx="71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7522715-12D8-034C-A965-87ECAD154B32}"/>
                    </a:ext>
                  </a:extLst>
                </p14:cNvPr>
                <p14:cNvContentPartPr/>
                <p14:nvPr/>
              </p14:nvContentPartPr>
              <p14:xfrm>
                <a:off x="9320500" y="4929111"/>
                <a:ext cx="37800" cy="2120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7522715-12D8-034C-A965-87ECAD154B3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312940" y="4921551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71B101B-7652-6347-86EA-548B3BACCA2B}"/>
                    </a:ext>
                  </a:extLst>
                </p14:cNvPr>
                <p14:cNvContentPartPr/>
                <p14:nvPr/>
              </p14:nvContentPartPr>
              <p14:xfrm>
                <a:off x="6961060" y="3622671"/>
                <a:ext cx="137160" cy="1738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71B101B-7652-6347-86EA-548B3BACCA2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953500" y="3615111"/>
                  <a:ext cx="152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033C539-AB85-8F42-82F7-43BEA122F262}"/>
                    </a:ext>
                  </a:extLst>
                </p14:cNvPr>
                <p14:cNvContentPartPr/>
                <p14:nvPr/>
              </p14:nvContentPartPr>
              <p14:xfrm>
                <a:off x="9053020" y="3802311"/>
                <a:ext cx="124920" cy="1249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033C539-AB85-8F42-82F7-43BEA122F26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045460" y="3794751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B2C67AE-411F-FA44-9C7B-1A6DDC73E358}"/>
                    </a:ext>
                  </a:extLst>
                </p14:cNvPr>
                <p14:cNvContentPartPr/>
                <p14:nvPr/>
              </p14:nvContentPartPr>
              <p14:xfrm>
                <a:off x="8922340" y="4937391"/>
                <a:ext cx="124200" cy="122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B2C67AE-411F-FA44-9C7B-1A6DDC73E35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14780" y="4929831"/>
                  <a:ext cx="139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CD1D039-B132-CA4B-98B1-A858FEBB5893}"/>
                    </a:ext>
                  </a:extLst>
                </p14:cNvPr>
                <p14:cNvContentPartPr/>
                <p14:nvPr/>
              </p14:nvContentPartPr>
              <p14:xfrm>
                <a:off x="6818140" y="6000111"/>
                <a:ext cx="261720" cy="3614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CD1D039-B132-CA4B-98B1-A858FEBB589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10580" y="5992551"/>
                  <a:ext cx="276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103F46F-EF81-F240-B52D-64257B6B769B}"/>
                    </a:ext>
                  </a:extLst>
                </p14:cNvPr>
                <p14:cNvContentPartPr/>
                <p14:nvPr/>
              </p14:nvContentPartPr>
              <p14:xfrm>
                <a:off x="7179220" y="6093351"/>
                <a:ext cx="360" cy="3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103F46F-EF81-F240-B52D-64257B6B769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171660" y="608579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0C0287D-B14B-564B-9858-E13135442B1C}"/>
                    </a:ext>
                  </a:extLst>
                </p14:cNvPr>
                <p14:cNvContentPartPr/>
                <p14:nvPr/>
              </p14:nvContentPartPr>
              <p14:xfrm>
                <a:off x="6668740" y="5838111"/>
                <a:ext cx="554400" cy="6789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0C0287D-B14B-564B-9858-E13135442B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61180" y="5830551"/>
                  <a:ext cx="5695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29C2196F-F874-B547-92A8-F5E45398F5CE}"/>
                    </a:ext>
                  </a:extLst>
                </p14:cNvPr>
                <p14:cNvContentPartPr/>
                <p14:nvPr/>
              </p14:nvContentPartPr>
              <p14:xfrm>
                <a:off x="7204060" y="5683311"/>
                <a:ext cx="87480" cy="149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29C2196F-F874-B547-92A8-F5E45398F5C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96500" y="5675751"/>
                  <a:ext cx="102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DC444A4-9035-9F48-8CBD-060F5318CA09}"/>
                    </a:ext>
                  </a:extLst>
                </p14:cNvPr>
                <p14:cNvContentPartPr/>
                <p14:nvPr/>
              </p14:nvContentPartPr>
              <p14:xfrm>
                <a:off x="7309900" y="5645151"/>
                <a:ext cx="1643760" cy="813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DC444A4-9035-9F48-8CBD-060F5318CA0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02340" y="5637591"/>
                  <a:ext cx="1658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1A3582B-1B1D-2949-9845-5D106AF4D473}"/>
                    </a:ext>
                  </a:extLst>
                </p14:cNvPr>
                <p14:cNvContentPartPr/>
                <p14:nvPr/>
              </p14:nvContentPartPr>
              <p14:xfrm>
                <a:off x="8872300" y="5621031"/>
                <a:ext cx="187200" cy="1180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1A3582B-1B1D-2949-9845-5D106AF4D47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864740" y="5613471"/>
                  <a:ext cx="202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6B2DE95-ECA8-B142-9A13-B8E470583B14}"/>
                    </a:ext>
                  </a:extLst>
                </p14:cNvPr>
                <p14:cNvContentPartPr/>
                <p14:nvPr/>
              </p14:nvContentPartPr>
              <p14:xfrm>
                <a:off x="8853580" y="5707431"/>
                <a:ext cx="87480" cy="25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6B2DE95-ECA8-B142-9A13-B8E470583B1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846020" y="569987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137EB99-0CC7-0344-A020-4A735094D438}"/>
                    </a:ext>
                  </a:extLst>
                </p14:cNvPr>
                <p14:cNvContentPartPr/>
                <p14:nvPr/>
              </p14:nvContentPartPr>
              <p14:xfrm>
                <a:off x="8430220" y="5719671"/>
                <a:ext cx="548280" cy="6292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137EB99-0CC7-0344-A020-4A735094D43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423020" y="5712111"/>
                  <a:ext cx="5634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7E9B237-A9D1-234C-9DF6-1B3A8DC1A15A}"/>
                    </a:ext>
                  </a:extLst>
                </p14:cNvPr>
                <p14:cNvContentPartPr/>
                <p14:nvPr/>
              </p14:nvContentPartPr>
              <p14:xfrm>
                <a:off x="6668740" y="6441831"/>
                <a:ext cx="106200" cy="1436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7E9B237-A9D1-234C-9DF6-1B3A8DC1A1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61180" y="643427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DE1119A-BA16-EF46-8C6C-B553A91FB252}"/>
                    </a:ext>
                  </a:extLst>
                </p14:cNvPr>
                <p14:cNvContentPartPr/>
                <p14:nvPr/>
              </p14:nvContentPartPr>
              <p14:xfrm>
                <a:off x="8299540" y="6392151"/>
                <a:ext cx="149760" cy="106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DE1119A-BA16-EF46-8C6C-B553A91FB2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291980" y="6384591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4D928AB-1882-F543-B148-429EAA7305C3}"/>
                    </a:ext>
                  </a:extLst>
                </p14:cNvPr>
                <p14:cNvContentPartPr/>
                <p14:nvPr/>
              </p14:nvContentPartPr>
              <p14:xfrm>
                <a:off x="6624820" y="6541551"/>
                <a:ext cx="1780920" cy="565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4D928AB-1882-F543-B148-429EAA7305C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17620" y="6533991"/>
                  <a:ext cx="1796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30DF70D-D804-D646-ADDF-1700DCB1DB53}"/>
                    </a:ext>
                  </a:extLst>
                </p14:cNvPr>
                <p14:cNvContentPartPr/>
                <p14:nvPr/>
              </p14:nvContentPartPr>
              <p14:xfrm>
                <a:off x="6575140" y="5620311"/>
                <a:ext cx="75240" cy="1310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30DF70D-D804-D646-ADDF-1700DCB1DB5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67580" y="561275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054E161-A84F-624B-A292-E1EBA9E414E3}"/>
                    </a:ext>
                  </a:extLst>
                </p14:cNvPr>
                <p14:cNvContentPartPr/>
                <p14:nvPr/>
              </p14:nvContentPartPr>
              <p14:xfrm>
                <a:off x="6818140" y="5669991"/>
                <a:ext cx="68760" cy="124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054E161-A84F-624B-A292-E1EBA9E414E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10580" y="566243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6B15B9AA-9A17-744A-990E-03B5B91545B1}"/>
                    </a:ext>
                  </a:extLst>
                </p14:cNvPr>
                <p14:cNvContentPartPr/>
                <p14:nvPr/>
              </p14:nvContentPartPr>
              <p14:xfrm>
                <a:off x="9376660" y="5595111"/>
                <a:ext cx="56520" cy="190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6B15B9AA-9A17-744A-990E-03B5B91545B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69100" y="558791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04F96F9-4646-D24F-85E8-C61F4E57D3FC}"/>
                    </a:ext>
                  </a:extLst>
                </p14:cNvPr>
                <p14:cNvContentPartPr/>
                <p14:nvPr/>
              </p14:nvContentPartPr>
              <p14:xfrm>
                <a:off x="9407620" y="5570271"/>
                <a:ext cx="25200" cy="190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04F96F9-4646-D24F-85E8-C61F4E57D3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0420" y="556271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BA85CE5-8443-3B45-B530-B427C865B201}"/>
                    </a:ext>
                  </a:extLst>
                </p14:cNvPr>
                <p14:cNvContentPartPr/>
                <p14:nvPr/>
              </p14:nvContentPartPr>
              <p14:xfrm>
                <a:off x="9352540" y="5577471"/>
                <a:ext cx="99360" cy="130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BA85CE5-8443-3B45-B530-B427C865B20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44980" y="5569911"/>
                  <a:ext cx="114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C5BC5047-EBB4-3F4B-863D-80C0C9394EB4}"/>
                    </a:ext>
                  </a:extLst>
                </p14:cNvPr>
                <p14:cNvContentPartPr/>
                <p14:nvPr/>
              </p14:nvContentPartPr>
              <p14:xfrm>
                <a:off x="9662860" y="5520591"/>
                <a:ext cx="93600" cy="311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C5BC5047-EBB4-3F4B-863D-80C0C9394EB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655660" y="5513031"/>
                  <a:ext cx="108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7F22891-C833-294E-BCBA-18AD8CD084CA}"/>
                    </a:ext>
                  </a:extLst>
                </p14:cNvPr>
                <p14:cNvContentPartPr/>
                <p14:nvPr/>
              </p14:nvContentPartPr>
              <p14:xfrm>
                <a:off x="8679340" y="6491871"/>
                <a:ext cx="87480" cy="1933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7F22891-C833-294E-BCBA-18AD8CD084C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71780" y="6484311"/>
                  <a:ext cx="10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ADA6A99-71B8-B943-863C-CFE80E8F065B}"/>
                    </a:ext>
                  </a:extLst>
                </p14:cNvPr>
                <p14:cNvContentPartPr/>
                <p14:nvPr/>
              </p14:nvContentPartPr>
              <p14:xfrm>
                <a:off x="8891020" y="6491871"/>
                <a:ext cx="56520" cy="230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ADA6A99-71B8-B943-863C-CFE80E8F06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883460" y="6484311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666205B-5D66-3641-B71E-C41CF7CA8085}"/>
                    </a:ext>
                  </a:extLst>
                </p14:cNvPr>
                <p14:cNvContentPartPr/>
                <p14:nvPr/>
              </p14:nvContentPartPr>
              <p14:xfrm>
                <a:off x="6313780" y="5632551"/>
                <a:ext cx="106200" cy="255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666205B-5D66-3641-B71E-C41CF7CA808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06220" y="562499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0378E72-C22B-C042-95CB-7D11023DA7CA}"/>
                    </a:ext>
                  </a:extLst>
                </p14:cNvPr>
                <p14:cNvContentPartPr/>
                <p14:nvPr/>
              </p14:nvContentPartPr>
              <p14:xfrm>
                <a:off x="9152380" y="5539311"/>
                <a:ext cx="131040" cy="199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0378E72-C22B-C042-95CB-7D11023DA7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145180" y="5531751"/>
                  <a:ext cx="14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4162B82-527F-964E-B2FA-BD83EE10D9A7}"/>
                    </a:ext>
                  </a:extLst>
                </p14:cNvPr>
                <p14:cNvContentPartPr/>
                <p14:nvPr/>
              </p14:nvContentPartPr>
              <p14:xfrm>
                <a:off x="5946580" y="6566391"/>
                <a:ext cx="50040" cy="2246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4162B82-527F-964E-B2FA-BD83EE10D9A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939020" y="6558831"/>
                  <a:ext cx="65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0A8D68F-BB08-2847-AB38-B944F3540A67}"/>
                    </a:ext>
                  </a:extLst>
                </p14:cNvPr>
                <p14:cNvContentPartPr/>
                <p14:nvPr/>
              </p14:nvContentPartPr>
              <p14:xfrm>
                <a:off x="6145660" y="6585111"/>
                <a:ext cx="124920" cy="143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0A8D68F-BB08-2847-AB38-B944F3540A6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38100" y="6577551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5589867-FA3E-F745-96D2-0BF5E480C451}"/>
                    </a:ext>
                  </a:extLst>
                </p14:cNvPr>
                <p14:cNvContentPartPr/>
                <p14:nvPr/>
              </p14:nvContentPartPr>
              <p14:xfrm>
                <a:off x="5691340" y="6598431"/>
                <a:ext cx="131040" cy="211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5589867-FA3E-F745-96D2-0BF5E480C4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83780" y="6590871"/>
                  <a:ext cx="146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93CFA9A-5A97-A147-BA3C-5BCB0DF1F048}"/>
                    </a:ext>
                  </a:extLst>
                </p14:cNvPr>
                <p14:cNvContentPartPr/>
                <p14:nvPr/>
              </p14:nvContentPartPr>
              <p14:xfrm>
                <a:off x="8492500" y="6572871"/>
                <a:ext cx="81360" cy="1872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93CFA9A-5A97-A147-BA3C-5BCB0DF1F0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84940" y="6565311"/>
                  <a:ext cx="96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BE3256D-3B5F-5A41-802F-9D8DC4212386}"/>
                    </a:ext>
                  </a:extLst>
                </p14:cNvPr>
                <p14:cNvContentPartPr/>
                <p14:nvPr/>
              </p14:nvContentPartPr>
              <p14:xfrm>
                <a:off x="6743260" y="4985271"/>
                <a:ext cx="473400" cy="15069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BE3256D-3B5F-5A41-802F-9D8DC421238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35700" y="4977711"/>
                  <a:ext cx="48852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48D7D90-AB36-8844-8FF3-DDD88F27BBE3}"/>
                    </a:ext>
                  </a:extLst>
                </p14:cNvPr>
                <p14:cNvContentPartPr/>
                <p14:nvPr/>
              </p14:nvContentPartPr>
              <p14:xfrm>
                <a:off x="8280820" y="4966551"/>
                <a:ext cx="367560" cy="15692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48D7D90-AB36-8844-8FF3-DDD88F27BBE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73260" y="4958991"/>
                  <a:ext cx="382680" cy="15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F2699A6-8F30-5B44-AC52-6A921FAD0F3F}"/>
                    </a:ext>
                  </a:extLst>
                </p14:cNvPr>
                <p14:cNvContentPartPr/>
                <p14:nvPr/>
              </p14:nvContentPartPr>
              <p14:xfrm>
                <a:off x="9034300" y="4325391"/>
                <a:ext cx="224640" cy="14072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F2699A6-8F30-5B44-AC52-6A921FAD0F3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26740" y="4317831"/>
                  <a:ext cx="239400" cy="14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EF1C9C58-4B3E-3D41-83FF-F492A7E83926}"/>
                    </a:ext>
                  </a:extLst>
                </p14:cNvPr>
                <p14:cNvContentPartPr/>
                <p14:nvPr/>
              </p14:nvContentPartPr>
              <p14:xfrm>
                <a:off x="7197580" y="4138551"/>
                <a:ext cx="666360" cy="17308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EF1C9C58-4B3E-3D41-83FF-F492A7E8392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90020" y="4130991"/>
                  <a:ext cx="681480" cy="174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B16C6B50-3910-1D49-B790-DEE3982E5BF6}"/>
                  </a:ext>
                </a:extLst>
              </p14:cNvPr>
              <p14:cNvContentPartPr/>
              <p14:nvPr/>
            </p14:nvContentPartPr>
            <p14:xfrm>
              <a:off x="10466020" y="5607711"/>
              <a:ext cx="187200" cy="23688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B16C6B50-3910-1D49-B790-DEE3982E5BF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458460" y="5600151"/>
                <a:ext cx="2023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AA2F7F1-5360-FB47-B45E-F7475352F067}"/>
              </a:ext>
            </a:extLst>
          </p:cNvPr>
          <p:cNvGrpSpPr/>
          <p:nvPr/>
        </p:nvGrpSpPr>
        <p:grpSpPr>
          <a:xfrm>
            <a:off x="10870660" y="5595111"/>
            <a:ext cx="405000" cy="355320"/>
            <a:chOff x="10870660" y="5595111"/>
            <a:chExt cx="405000" cy="355320"/>
          </a:xfrm>
        </p:grpSpPr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4451CD10-6DCC-4F41-AF0E-AC5BFB7ED458}"/>
                </a:ext>
              </a:extLst>
            </p:cNvPr>
            <p:cNvGrpSpPr/>
            <p:nvPr/>
          </p:nvGrpSpPr>
          <p:grpSpPr>
            <a:xfrm>
              <a:off x="10870660" y="5595111"/>
              <a:ext cx="405000" cy="355320"/>
              <a:chOff x="10870660" y="5595111"/>
              <a:chExt cx="405000" cy="355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4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F558727B-9C98-5142-A5CF-4AEDAA05CB9F}"/>
                      </a:ext>
                    </a:extLst>
                  </p14:cNvPr>
                  <p14:cNvContentPartPr/>
                  <p14:nvPr/>
                </p14:nvContentPartPr>
                <p14:xfrm>
                  <a:off x="10872100" y="5682591"/>
                  <a:ext cx="142200" cy="37800"/>
                </p14:xfrm>
              </p:contentPart>
            </mc:Choice>
            <mc:Fallback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F558727B-9C98-5142-A5CF-4AEDAA05CB9F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10864540" y="5675031"/>
                    <a:ext cx="1573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6">
                <p14:nvContentPartPr>
                  <p14:cNvPr id="259" name="墨迹 258">
                    <a:extLst>
                      <a:ext uri="{FF2B5EF4-FFF2-40B4-BE49-F238E27FC236}">
                        <a16:creationId xmlns:a16="http://schemas.microsoft.com/office/drawing/2014/main" id="{9270C914-7FDF-EA44-92B1-4F6E79208DC7}"/>
                      </a:ext>
                    </a:extLst>
                  </p14:cNvPr>
                  <p14:cNvContentPartPr/>
                  <p14:nvPr/>
                </p14:nvContentPartPr>
                <p14:xfrm>
                  <a:off x="10870660" y="5800671"/>
                  <a:ext cx="155880" cy="43920"/>
                </p14:xfrm>
              </p:contentPart>
            </mc:Choice>
            <mc:Fallback>
              <p:pic>
                <p:nvPicPr>
                  <p:cNvPr id="259" name="墨迹 258">
                    <a:extLst>
                      <a:ext uri="{FF2B5EF4-FFF2-40B4-BE49-F238E27FC236}">
                        <a16:creationId xmlns:a16="http://schemas.microsoft.com/office/drawing/2014/main" id="{9270C914-7FDF-EA44-92B1-4F6E79208DC7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10863100" y="5793111"/>
                    <a:ext cx="17100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8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1B059F60-F0DA-484A-B3E0-245612E71019}"/>
                      </a:ext>
                    </a:extLst>
                  </p14:cNvPr>
                  <p14:cNvContentPartPr/>
                  <p14:nvPr/>
                </p14:nvContentPartPr>
                <p14:xfrm>
                  <a:off x="11138500" y="5595111"/>
                  <a:ext cx="137160" cy="355320"/>
                </p14:xfrm>
              </p:contentPart>
            </mc:Choice>
            <mc:Fallback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1B059F60-F0DA-484A-B3E0-245612E71019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11130940" y="5587911"/>
                    <a:ext cx="152280" cy="370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5E1D17F8-E7EE-6E46-881C-D0A388AB8BD4}"/>
              </a:ext>
            </a:extLst>
          </p:cNvPr>
          <p:cNvGrpSpPr/>
          <p:nvPr/>
        </p:nvGrpSpPr>
        <p:grpSpPr>
          <a:xfrm>
            <a:off x="4253140" y="142551"/>
            <a:ext cx="672840" cy="565920"/>
            <a:chOff x="4253140" y="142551"/>
            <a:chExt cx="672840" cy="5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76D7DCC-8E38-2946-A193-029AC7417565}"/>
                    </a:ext>
                  </a:extLst>
                </p14:cNvPr>
                <p14:cNvContentPartPr/>
                <p14:nvPr/>
              </p14:nvContentPartPr>
              <p14:xfrm>
                <a:off x="4253140" y="521631"/>
                <a:ext cx="81360" cy="19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76D7DCC-8E38-2946-A193-029AC741756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245580" y="51407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F89D188-BC81-964A-9D9A-D30C843164D1}"/>
                    </a:ext>
                  </a:extLst>
                </p14:cNvPr>
                <p14:cNvContentPartPr/>
                <p14:nvPr/>
              </p14:nvContentPartPr>
              <p14:xfrm>
                <a:off x="4271860" y="658431"/>
                <a:ext cx="37800" cy="50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F89D188-BC81-964A-9D9A-D30C843164D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64300" y="65087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71104286-6F48-7841-AC5F-733A937FEAEF}"/>
                    </a:ext>
                  </a:extLst>
                </p14:cNvPr>
                <p14:cNvContentPartPr/>
                <p14:nvPr/>
              </p14:nvContentPartPr>
              <p14:xfrm>
                <a:off x="4253140" y="142551"/>
                <a:ext cx="274320" cy="4978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71104286-6F48-7841-AC5F-733A937FEAE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245580" y="134991"/>
                  <a:ext cx="2894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4C40A85-DC99-9649-BBE0-C42C777A4449}"/>
                    </a:ext>
                  </a:extLst>
                </p14:cNvPr>
                <p14:cNvContentPartPr/>
                <p14:nvPr/>
              </p14:nvContentPartPr>
              <p14:xfrm>
                <a:off x="4408660" y="390951"/>
                <a:ext cx="180720" cy="2246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4C40A85-DC99-9649-BBE0-C42C777A444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01100" y="383391"/>
                  <a:ext cx="19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E7BC8991-65F8-FE4D-AE92-72B0257D54E3}"/>
                    </a:ext>
                  </a:extLst>
                </p14:cNvPr>
                <p14:cNvContentPartPr/>
                <p14:nvPr/>
              </p14:nvContentPartPr>
              <p14:xfrm>
                <a:off x="4713940" y="472311"/>
                <a:ext cx="212040" cy="139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E7BC8991-65F8-FE4D-AE92-72B0257D54E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06380" y="464751"/>
                  <a:ext cx="2271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57F337C0-A2CA-0B4D-B581-563743034275}"/>
              </a:ext>
            </a:extLst>
          </p:cNvPr>
          <p:cNvGrpSpPr/>
          <p:nvPr/>
        </p:nvGrpSpPr>
        <p:grpSpPr>
          <a:xfrm>
            <a:off x="5193100" y="565191"/>
            <a:ext cx="50040" cy="193320"/>
            <a:chOff x="5193100" y="565191"/>
            <a:chExt cx="5004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B106F69-D150-D34A-95BD-48C21982FC8A}"/>
                    </a:ext>
                  </a:extLst>
                </p14:cNvPr>
                <p14:cNvContentPartPr/>
                <p14:nvPr/>
              </p14:nvContentPartPr>
              <p14:xfrm>
                <a:off x="5205700" y="565191"/>
                <a:ext cx="31320" cy="252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B106F69-D150-D34A-95BD-48C21982FC8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98140" y="55763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AD266B54-E199-C048-B6E2-452C44A58348}"/>
                    </a:ext>
                  </a:extLst>
                </p14:cNvPr>
                <p14:cNvContentPartPr/>
                <p14:nvPr/>
              </p14:nvContentPartPr>
              <p14:xfrm>
                <a:off x="5193100" y="689751"/>
                <a:ext cx="50040" cy="687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AD266B54-E199-C048-B6E2-452C44A5834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85540" y="68219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116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36BCDED-7C21-3542-B7AF-B45FDEA5B914}"/>
              </a:ext>
            </a:extLst>
          </p:cNvPr>
          <p:cNvGrpSpPr/>
          <p:nvPr/>
        </p:nvGrpSpPr>
        <p:grpSpPr>
          <a:xfrm>
            <a:off x="1208980" y="689751"/>
            <a:ext cx="678600" cy="540000"/>
            <a:chOff x="1208980" y="689751"/>
            <a:chExt cx="67860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8A31E1C-FF30-3243-8149-18B0B02AF4DC}"/>
                    </a:ext>
                  </a:extLst>
                </p14:cNvPr>
                <p14:cNvContentPartPr/>
                <p14:nvPr/>
              </p14:nvContentPartPr>
              <p14:xfrm>
                <a:off x="1208980" y="689751"/>
                <a:ext cx="317880" cy="5400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8A31E1C-FF30-3243-8149-18B0B02AF4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01420" y="682191"/>
                  <a:ext cx="3330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CAD66CA-9C52-D34E-9D26-FC6D424772DE}"/>
                    </a:ext>
                  </a:extLst>
                </p14:cNvPr>
                <p14:cNvContentPartPr/>
                <p14:nvPr/>
              </p14:nvContentPartPr>
              <p14:xfrm>
                <a:off x="1370620" y="1032111"/>
                <a:ext cx="137160" cy="124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CAD66CA-9C52-D34E-9D26-FC6D424772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3060" y="102455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5D42CEC-0F0C-1D49-A061-E09E3197AD54}"/>
                    </a:ext>
                  </a:extLst>
                </p14:cNvPr>
                <p14:cNvContentPartPr/>
                <p14:nvPr/>
              </p14:nvContentPartPr>
              <p14:xfrm>
                <a:off x="1712980" y="1044351"/>
                <a:ext cx="174600" cy="99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5D42CEC-0F0C-1D49-A061-E09E3197AD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5420" y="1036791"/>
                  <a:ext cx="18972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F80B0EC-AAE7-BD4C-A628-D2A818650886}"/>
                  </a:ext>
                </a:extLst>
              </p14:cNvPr>
              <p14:cNvContentPartPr/>
              <p14:nvPr/>
            </p14:nvContentPartPr>
            <p14:xfrm>
              <a:off x="2294740" y="527751"/>
              <a:ext cx="396000" cy="523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F80B0EC-AAE7-BD4C-A628-D2A8186508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7180" y="520191"/>
                <a:ext cx="41112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D9A73-B8A6-C848-AFDD-A4643C0C5EA0}"/>
              </a:ext>
            </a:extLst>
          </p:cNvPr>
          <p:cNvGrpSpPr/>
          <p:nvPr/>
        </p:nvGrpSpPr>
        <p:grpSpPr>
          <a:xfrm>
            <a:off x="3007900" y="745551"/>
            <a:ext cx="187200" cy="143640"/>
            <a:chOff x="3007900" y="745551"/>
            <a:chExt cx="18720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1B46688-902B-B24E-9D9A-3D34C3369ED9}"/>
                    </a:ext>
                  </a:extLst>
                </p14:cNvPr>
                <p14:cNvContentPartPr/>
                <p14:nvPr/>
              </p14:nvContentPartPr>
              <p14:xfrm>
                <a:off x="3007900" y="745551"/>
                <a:ext cx="131040" cy="6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1B46688-902B-B24E-9D9A-3D34C3369E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0340" y="73799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97B0915-D632-3741-9C29-EBD0CCF86205}"/>
                    </a:ext>
                  </a:extLst>
                </p14:cNvPr>
                <p14:cNvContentPartPr/>
                <p14:nvPr/>
              </p14:nvContentPartPr>
              <p14:xfrm>
                <a:off x="3039220" y="851391"/>
                <a:ext cx="155880" cy="3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97B0915-D632-3741-9C29-EBD0CCF862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1660" y="84383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D374D4-3D2D-8349-9031-4494FCBDBB94}"/>
              </a:ext>
            </a:extLst>
          </p:cNvPr>
          <p:cNvGrpSpPr/>
          <p:nvPr/>
        </p:nvGrpSpPr>
        <p:grpSpPr>
          <a:xfrm>
            <a:off x="3449980" y="527751"/>
            <a:ext cx="311760" cy="404280"/>
            <a:chOff x="3449980" y="527751"/>
            <a:chExt cx="31176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E438E1A-01EF-A04F-8240-7E90B7395BFB}"/>
                    </a:ext>
                  </a:extLst>
                </p14:cNvPr>
                <p14:cNvContentPartPr/>
                <p14:nvPr/>
              </p14:nvContentPartPr>
              <p14:xfrm>
                <a:off x="3449980" y="527751"/>
                <a:ext cx="75240" cy="17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E438E1A-01EF-A04F-8240-7E90B7395B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42420" y="520191"/>
                  <a:ext cx="9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801C5CF-BADC-8943-902F-F2A9149D04A5}"/>
                    </a:ext>
                  </a:extLst>
                </p14:cNvPr>
                <p14:cNvContentPartPr/>
                <p14:nvPr/>
              </p14:nvContentPartPr>
              <p14:xfrm>
                <a:off x="3618100" y="540351"/>
                <a:ext cx="143640" cy="100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801C5CF-BADC-8943-902F-F2A9149D04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10540" y="53279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54037AE-73AD-B148-9E59-FC2242CD01E2}"/>
                    </a:ext>
                  </a:extLst>
                </p14:cNvPr>
                <p14:cNvContentPartPr/>
                <p14:nvPr/>
              </p14:nvContentPartPr>
              <p14:xfrm>
                <a:off x="3568420" y="776871"/>
                <a:ext cx="149760" cy="155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54037AE-73AD-B148-9E59-FC2242CD01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60860" y="769311"/>
                  <a:ext cx="1648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1E1789-2E31-2042-89AD-AE0E2AE8AC68}"/>
              </a:ext>
            </a:extLst>
          </p:cNvPr>
          <p:cNvGrpSpPr/>
          <p:nvPr/>
        </p:nvGrpSpPr>
        <p:grpSpPr>
          <a:xfrm>
            <a:off x="4234420" y="210231"/>
            <a:ext cx="510840" cy="678960"/>
            <a:chOff x="4234420" y="210231"/>
            <a:chExt cx="51084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5F4969F-B607-E347-80F0-314DC6B4525A}"/>
                    </a:ext>
                  </a:extLst>
                </p14:cNvPr>
                <p14:cNvContentPartPr/>
                <p14:nvPr/>
              </p14:nvContentPartPr>
              <p14:xfrm>
                <a:off x="4247020" y="596151"/>
                <a:ext cx="25200" cy="184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5F4969F-B607-E347-80F0-314DC6B452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39460" y="588591"/>
                  <a:ext cx="4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93DB31B-77A7-F143-8882-59A80215F96D}"/>
                    </a:ext>
                  </a:extLst>
                </p14:cNvPr>
                <p14:cNvContentPartPr/>
                <p14:nvPr/>
              </p14:nvContentPartPr>
              <p14:xfrm>
                <a:off x="4234420" y="558711"/>
                <a:ext cx="12960" cy="5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93DB31B-77A7-F143-8882-59A80215F9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6860" y="55151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BF7043D-C261-9C49-AAF4-5CE0524AB55D}"/>
                    </a:ext>
                  </a:extLst>
                </p14:cNvPr>
                <p14:cNvContentPartPr/>
                <p14:nvPr/>
              </p14:nvContentPartPr>
              <p14:xfrm>
                <a:off x="4421260" y="210231"/>
                <a:ext cx="324000" cy="678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BF7043D-C261-9C49-AAF4-5CE0524AB5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13700" y="202671"/>
                  <a:ext cx="3391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ECE6A90-3346-BC42-A45A-38355651F357}"/>
                    </a:ext>
                  </a:extLst>
                </p14:cNvPr>
                <p14:cNvContentPartPr/>
                <p14:nvPr/>
              </p14:nvContentPartPr>
              <p14:xfrm>
                <a:off x="4434220" y="359631"/>
                <a:ext cx="186480" cy="486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ECE6A90-3346-BC42-A45A-38355651F3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26660" y="352071"/>
                  <a:ext cx="20160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F2F32C07-E005-E649-B4FD-C9A50C45A333}"/>
                  </a:ext>
                </a:extLst>
              </p14:cNvPr>
              <p14:cNvContentPartPr/>
              <p14:nvPr/>
            </p14:nvContentPartPr>
            <p14:xfrm>
              <a:off x="5068540" y="813951"/>
              <a:ext cx="124920" cy="1497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F2F32C07-E005-E649-B4FD-C9A50C45A3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60980" y="806751"/>
                <a:ext cx="14004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AE60CB40-E295-9A45-9C6A-D02FE7904BC2}"/>
              </a:ext>
            </a:extLst>
          </p:cNvPr>
          <p:cNvGrpSpPr/>
          <p:nvPr/>
        </p:nvGrpSpPr>
        <p:grpSpPr>
          <a:xfrm>
            <a:off x="1769140" y="1635831"/>
            <a:ext cx="1052280" cy="486000"/>
            <a:chOff x="1769140" y="1635831"/>
            <a:chExt cx="10522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4E997CB-633E-7745-B3FC-1E14B1DB3110}"/>
                    </a:ext>
                  </a:extLst>
                </p14:cNvPr>
                <p14:cNvContentPartPr/>
                <p14:nvPr/>
              </p14:nvContentPartPr>
              <p14:xfrm>
                <a:off x="1769140" y="1847511"/>
                <a:ext cx="234000" cy="174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4E997CB-633E-7745-B3FC-1E14B1DB31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1580" y="1839951"/>
                  <a:ext cx="249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F52551D-9941-6648-A8E7-290B32D9C14B}"/>
                    </a:ext>
                  </a:extLst>
                </p14:cNvPr>
                <p14:cNvContentPartPr/>
                <p14:nvPr/>
              </p14:nvContentPartPr>
              <p14:xfrm>
                <a:off x="1924660" y="1635831"/>
                <a:ext cx="75240" cy="100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F52551D-9941-6648-A8E7-290B32D9C1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17100" y="162827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64B0AFC-067C-994E-B2D1-78F155283775}"/>
                    </a:ext>
                  </a:extLst>
                </p14:cNvPr>
                <p14:cNvContentPartPr/>
                <p14:nvPr/>
              </p14:nvContentPartPr>
              <p14:xfrm>
                <a:off x="2124100" y="1959471"/>
                <a:ext cx="43920" cy="162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64B0AFC-067C-994E-B2D1-78F1552837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16540" y="1951911"/>
                  <a:ext cx="5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C67930B-6141-A947-AF41-440DBB00380A}"/>
                    </a:ext>
                  </a:extLst>
                </p14:cNvPr>
                <p14:cNvContentPartPr/>
                <p14:nvPr/>
              </p14:nvContentPartPr>
              <p14:xfrm>
                <a:off x="2317060" y="1866231"/>
                <a:ext cx="124920" cy="118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C67930B-6141-A947-AF41-440DBB0038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09500" y="1858671"/>
                  <a:ext cx="140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90AE317-F249-204A-9F7E-3FDDF0A0CB28}"/>
                    </a:ext>
                  </a:extLst>
                </p14:cNvPr>
                <p14:cNvContentPartPr/>
                <p14:nvPr/>
              </p14:nvContentPartPr>
              <p14:xfrm>
                <a:off x="2447740" y="1704231"/>
                <a:ext cx="81360" cy="43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90AE317-F249-204A-9F7E-3FDDF0A0CB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0180" y="169667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58927F9-4D56-AA4D-AEE2-B6B8D32AF4AC}"/>
                    </a:ext>
                  </a:extLst>
                </p14:cNvPr>
                <p14:cNvContentPartPr/>
                <p14:nvPr/>
              </p14:nvContentPartPr>
              <p14:xfrm>
                <a:off x="2646820" y="1866231"/>
                <a:ext cx="174600" cy="143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58927F9-4D56-AA4D-AEE2-B6B8D32AF4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39260" y="1858671"/>
                  <a:ext cx="189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E0BD54-BA03-AF4C-86C6-3C0804A9DB1B}"/>
              </a:ext>
            </a:extLst>
          </p:cNvPr>
          <p:cNvGrpSpPr/>
          <p:nvPr/>
        </p:nvGrpSpPr>
        <p:grpSpPr>
          <a:xfrm>
            <a:off x="3076300" y="1772991"/>
            <a:ext cx="648000" cy="50040"/>
            <a:chOff x="3076300" y="1772991"/>
            <a:chExt cx="648000" cy="5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3FC6336-770B-DC49-82AD-9D390108E8D4}"/>
                    </a:ext>
                  </a:extLst>
                </p14:cNvPr>
                <p14:cNvContentPartPr/>
                <p14:nvPr/>
              </p14:nvContentPartPr>
              <p14:xfrm>
                <a:off x="3076300" y="1772991"/>
                <a:ext cx="106200" cy="12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3FC6336-770B-DC49-82AD-9D390108E8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9100" y="176543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144124-82DC-0D48-8248-9BA66AFCBE72}"/>
                    </a:ext>
                  </a:extLst>
                </p14:cNvPr>
                <p14:cNvContentPartPr/>
                <p14:nvPr/>
              </p14:nvContentPartPr>
              <p14:xfrm>
                <a:off x="3331540" y="1816551"/>
                <a:ext cx="118800" cy="6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144124-82DC-0D48-8248-9BA66AFCBE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24340" y="1808991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92FF171-113B-7949-9CAC-47D76D7CDC77}"/>
                    </a:ext>
                  </a:extLst>
                </p14:cNvPr>
                <p14:cNvContentPartPr/>
                <p14:nvPr/>
              </p14:nvContentPartPr>
              <p14:xfrm>
                <a:off x="3630700" y="1779111"/>
                <a:ext cx="93600" cy="31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92FF171-113B-7949-9CAC-47D76D7CDC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23140" y="177155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0D14073F-809F-C54C-B161-E952716E4D82}"/>
                  </a:ext>
                </a:extLst>
              </p14:cNvPr>
              <p14:cNvContentPartPr/>
              <p14:nvPr/>
            </p14:nvContentPartPr>
            <p14:xfrm>
              <a:off x="4334140" y="1430271"/>
              <a:ext cx="137160" cy="1310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0D14073F-809F-C54C-B161-E952716E4D8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26580" y="1423071"/>
                <a:ext cx="15228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B86D08CE-E412-4149-A71D-1A010F3DD2F7}"/>
              </a:ext>
            </a:extLst>
          </p:cNvPr>
          <p:cNvGrpSpPr/>
          <p:nvPr/>
        </p:nvGrpSpPr>
        <p:grpSpPr>
          <a:xfrm>
            <a:off x="4196980" y="1722951"/>
            <a:ext cx="610560" cy="230760"/>
            <a:chOff x="4196980" y="1722951"/>
            <a:chExt cx="6105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F5787B-8BEA-0640-A30A-62C0BAA1941C}"/>
                    </a:ext>
                  </a:extLst>
                </p14:cNvPr>
                <p14:cNvContentPartPr/>
                <p14:nvPr/>
              </p14:nvContentPartPr>
              <p14:xfrm>
                <a:off x="4196980" y="1722951"/>
                <a:ext cx="224640" cy="205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F5787B-8BEA-0640-A30A-62C0BAA194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9420" y="1715391"/>
                  <a:ext cx="239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36ADC74-C95A-474E-84F5-EF9C2AFC2215}"/>
                    </a:ext>
                  </a:extLst>
                </p14:cNvPr>
                <p14:cNvContentPartPr/>
                <p14:nvPr/>
              </p14:nvContentPartPr>
              <p14:xfrm>
                <a:off x="4576780" y="1810791"/>
                <a:ext cx="230760" cy="142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36ADC74-C95A-474E-84F5-EF9C2AFC22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69220" y="1803231"/>
                  <a:ext cx="24588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16B1A143-A78E-1348-9FAA-0CA1C12C8AA5}"/>
                  </a:ext>
                </a:extLst>
              </p14:cNvPr>
              <p14:cNvContentPartPr/>
              <p14:nvPr/>
            </p14:nvContentPartPr>
            <p14:xfrm>
              <a:off x="5217940" y="1978191"/>
              <a:ext cx="30960" cy="813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16B1A143-A78E-1348-9FAA-0CA1C12C8A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10380" y="1970631"/>
                <a:ext cx="457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7E500DD6-51EF-0F42-B42C-B83B070319DE}"/>
              </a:ext>
            </a:extLst>
          </p:cNvPr>
          <p:cNvGrpSpPr/>
          <p:nvPr/>
        </p:nvGrpSpPr>
        <p:grpSpPr>
          <a:xfrm>
            <a:off x="1980820" y="2594511"/>
            <a:ext cx="472680" cy="672840"/>
            <a:chOff x="1980820" y="2594511"/>
            <a:chExt cx="47268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F6D2533-35D1-3B46-BCB5-AB85909C7D18}"/>
                    </a:ext>
                  </a:extLst>
                </p14:cNvPr>
                <p14:cNvContentPartPr/>
                <p14:nvPr/>
              </p14:nvContentPartPr>
              <p14:xfrm>
                <a:off x="1980820" y="2594511"/>
                <a:ext cx="472680" cy="324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F6D2533-35D1-3B46-BCB5-AB85909C7D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3260" y="2586951"/>
                  <a:ext cx="487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0E9FCF2-99E8-784C-822F-C9AD6B901764}"/>
                    </a:ext>
                  </a:extLst>
                </p14:cNvPr>
                <p14:cNvContentPartPr/>
                <p14:nvPr/>
              </p14:nvContentPartPr>
              <p14:xfrm>
                <a:off x="2173780" y="2824911"/>
                <a:ext cx="112320" cy="398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0E9FCF2-99E8-784C-822F-C9AD6B9017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66220" y="2817351"/>
                  <a:ext cx="127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5316282-5390-5C4A-894A-287910BC21FE}"/>
                    </a:ext>
                  </a:extLst>
                </p14:cNvPr>
                <p14:cNvContentPartPr/>
                <p14:nvPr/>
              </p14:nvContentPartPr>
              <p14:xfrm>
                <a:off x="2285740" y="2887191"/>
                <a:ext cx="112320" cy="38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5316282-5390-5C4A-894A-287910BC21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8180" y="2879631"/>
                  <a:ext cx="12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2EC50D1-BBC2-F34B-8CCA-7B78D1C1F1E3}"/>
                    </a:ext>
                  </a:extLst>
                </p14:cNvPr>
                <p14:cNvContentPartPr/>
                <p14:nvPr/>
              </p14:nvContentPartPr>
              <p14:xfrm>
                <a:off x="2279620" y="3017871"/>
                <a:ext cx="131040" cy="81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2EC50D1-BBC2-F34B-8CCA-7B78D1C1F1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2060" y="301031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69BDE50-7F32-9444-92EF-F3A3D3B0E3F7}"/>
              </a:ext>
            </a:extLst>
          </p:cNvPr>
          <p:cNvGrpSpPr/>
          <p:nvPr/>
        </p:nvGrpSpPr>
        <p:grpSpPr>
          <a:xfrm>
            <a:off x="2733940" y="2675511"/>
            <a:ext cx="691560" cy="516960"/>
            <a:chOff x="2733940" y="2675511"/>
            <a:chExt cx="6915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2A347B2-E68F-0540-927B-52BA39D46816}"/>
                    </a:ext>
                  </a:extLst>
                </p14:cNvPr>
                <p14:cNvContentPartPr/>
                <p14:nvPr/>
              </p14:nvContentPartPr>
              <p14:xfrm>
                <a:off x="2733940" y="2694231"/>
                <a:ext cx="106200" cy="423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2A347B2-E68F-0540-927B-52BA39D468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26380" y="2686671"/>
                  <a:ext cx="121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587316-B881-0740-9CAC-8BB4022FB3E7}"/>
                    </a:ext>
                  </a:extLst>
                </p14:cNvPr>
                <p14:cNvContentPartPr/>
                <p14:nvPr/>
              </p14:nvContentPartPr>
              <p14:xfrm>
                <a:off x="2889820" y="2675511"/>
                <a:ext cx="535680" cy="516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587316-B881-0740-9CAC-8BB4022FB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82260" y="2667951"/>
                  <a:ext cx="5508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14A4B40-1E9A-C246-9B62-C0789C69A453}"/>
                    </a:ext>
                  </a:extLst>
                </p14:cNvPr>
                <p14:cNvContentPartPr/>
                <p14:nvPr/>
              </p14:nvContentPartPr>
              <p14:xfrm>
                <a:off x="3095020" y="2868471"/>
                <a:ext cx="68760" cy="218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14A4B40-1E9A-C246-9B62-C0789C69A4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7460" y="2860911"/>
                  <a:ext cx="83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8136567-B447-684E-8533-64393B8604D4}"/>
              </a:ext>
            </a:extLst>
          </p:cNvPr>
          <p:cNvGrpSpPr/>
          <p:nvPr/>
        </p:nvGrpSpPr>
        <p:grpSpPr>
          <a:xfrm>
            <a:off x="3667780" y="2681631"/>
            <a:ext cx="679320" cy="473760"/>
            <a:chOff x="3667780" y="2681631"/>
            <a:chExt cx="6793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DF12C64-E4B0-1044-97AF-96517F8EC5DC}"/>
                    </a:ext>
                  </a:extLst>
                </p14:cNvPr>
                <p14:cNvContentPartPr/>
                <p14:nvPr/>
              </p14:nvContentPartPr>
              <p14:xfrm>
                <a:off x="3667780" y="2862351"/>
                <a:ext cx="299160" cy="180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DF12C64-E4B0-1044-97AF-96517F8EC5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60220" y="2854791"/>
                  <a:ext cx="314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209FD8C-CBAA-7F43-9B92-75108F43ED13}"/>
                    </a:ext>
                  </a:extLst>
                </p14:cNvPr>
                <p14:cNvContentPartPr/>
                <p14:nvPr/>
              </p14:nvContentPartPr>
              <p14:xfrm>
                <a:off x="3873340" y="2837511"/>
                <a:ext cx="50040" cy="187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209FD8C-CBAA-7F43-9B92-75108F43ED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65780" y="282995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1E6D5F9-5D9C-8A45-AE95-FCBAAA212C54}"/>
                    </a:ext>
                  </a:extLst>
                </p14:cNvPr>
                <p14:cNvContentPartPr/>
                <p14:nvPr/>
              </p14:nvContentPartPr>
              <p14:xfrm>
                <a:off x="4135420" y="2681631"/>
                <a:ext cx="90360" cy="112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1E6D5F9-5D9C-8A45-AE95-FCBAAA212C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27860" y="2674071"/>
                  <a:ext cx="105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B127FB9-F8BE-3B4B-A95C-56A7C2CF59A8}"/>
                    </a:ext>
                  </a:extLst>
                </p14:cNvPr>
                <p14:cNvContentPartPr/>
                <p14:nvPr/>
              </p14:nvContentPartPr>
              <p14:xfrm>
                <a:off x="4060900" y="2887191"/>
                <a:ext cx="286200" cy="268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B127FB9-F8BE-3B4B-A95C-56A7C2CF59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53340" y="2879631"/>
                  <a:ext cx="3009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B13B16E-E937-7E44-841D-EBAECB1C4CEA}"/>
              </a:ext>
            </a:extLst>
          </p:cNvPr>
          <p:cNvGrpSpPr/>
          <p:nvPr/>
        </p:nvGrpSpPr>
        <p:grpSpPr>
          <a:xfrm>
            <a:off x="4738780" y="2656791"/>
            <a:ext cx="205920" cy="479880"/>
            <a:chOff x="4738780" y="2656791"/>
            <a:chExt cx="2059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40C1C93-75FC-5644-99FE-8C4D528CEBAB}"/>
                    </a:ext>
                  </a:extLst>
                </p14:cNvPr>
                <p14:cNvContentPartPr/>
                <p14:nvPr/>
              </p14:nvContentPartPr>
              <p14:xfrm>
                <a:off x="4738780" y="2656791"/>
                <a:ext cx="205920" cy="193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40C1C93-75FC-5644-99FE-8C4D528CEB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1220" y="2649231"/>
                  <a:ext cx="22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704B334-AE28-514B-9915-6856B06978DF}"/>
                    </a:ext>
                  </a:extLst>
                </p14:cNvPr>
                <p14:cNvContentPartPr/>
                <p14:nvPr/>
              </p14:nvContentPartPr>
              <p14:xfrm>
                <a:off x="4863340" y="2949471"/>
                <a:ext cx="19080" cy="187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704B334-AE28-514B-9915-6856B06978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55780" y="294191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20279C28-0363-7345-909B-B92892A3712D}"/>
                  </a:ext>
                </a:extLst>
              </p14:cNvPr>
              <p14:cNvContentPartPr/>
              <p14:nvPr/>
            </p14:nvContentPartPr>
            <p14:xfrm>
              <a:off x="5417380" y="2887191"/>
              <a:ext cx="19080" cy="2368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20279C28-0363-7345-909B-B92892A371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09820" y="2879631"/>
                <a:ext cx="3420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56E08735-4262-D44E-AEEF-5405E85DB777}"/>
              </a:ext>
            </a:extLst>
          </p:cNvPr>
          <p:cNvGrpSpPr/>
          <p:nvPr/>
        </p:nvGrpSpPr>
        <p:grpSpPr>
          <a:xfrm>
            <a:off x="1482580" y="2544831"/>
            <a:ext cx="261720" cy="100080"/>
            <a:chOff x="1482580" y="2544831"/>
            <a:chExt cx="26172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8C2A001-9B5C-3840-A29B-EA0475D35BA9}"/>
                    </a:ext>
                  </a:extLst>
                </p14:cNvPr>
                <p14:cNvContentPartPr/>
                <p14:nvPr/>
              </p14:nvContentPartPr>
              <p14:xfrm>
                <a:off x="1482580" y="2626551"/>
                <a:ext cx="43920" cy="18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8C2A001-9B5C-3840-A29B-EA0475D35B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75020" y="2618991"/>
                  <a:ext cx="59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BD3EBFD-4F4B-0144-BD66-F1FAEFD0A3A9}"/>
                    </a:ext>
                  </a:extLst>
                </p14:cNvPr>
                <p14:cNvContentPartPr/>
                <p14:nvPr/>
              </p14:nvContentPartPr>
              <p14:xfrm>
                <a:off x="1607140" y="2544831"/>
                <a:ext cx="137160" cy="56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BD3EBFD-4F4B-0144-BD66-F1FAEFD0A3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99580" y="2537271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1577ECF7-4ED4-1C4B-96AC-6C6BE31002B6}"/>
                  </a:ext>
                </a:extLst>
              </p14:cNvPr>
              <p14:cNvContentPartPr/>
              <p14:nvPr/>
            </p14:nvContentPartPr>
            <p14:xfrm>
              <a:off x="5660020" y="2476431"/>
              <a:ext cx="25200" cy="12492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1577ECF7-4ED4-1C4B-96AC-6C6BE31002B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52460" y="2468871"/>
                <a:ext cx="40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2E455314-BC32-CE42-A7C3-FE5D7DDAA60E}"/>
                  </a:ext>
                </a:extLst>
              </p14:cNvPr>
              <p14:cNvContentPartPr/>
              <p14:nvPr/>
            </p14:nvContentPartPr>
            <p14:xfrm>
              <a:off x="5877820" y="2482551"/>
              <a:ext cx="37800" cy="813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2E455314-BC32-CE42-A7C3-FE5D7DDAA60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70260" y="2474991"/>
                <a:ext cx="529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DCB4C840-195A-E548-BF45-576FD56CB789}"/>
              </a:ext>
            </a:extLst>
          </p:cNvPr>
          <p:cNvGrpSpPr/>
          <p:nvPr/>
        </p:nvGrpSpPr>
        <p:grpSpPr>
          <a:xfrm>
            <a:off x="6942340" y="2613231"/>
            <a:ext cx="554400" cy="517320"/>
            <a:chOff x="6942340" y="2613231"/>
            <a:chExt cx="5544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8BBD2D4-2406-5148-A71C-993A5EB10E0A}"/>
                    </a:ext>
                  </a:extLst>
                </p14:cNvPr>
                <p14:cNvContentPartPr/>
                <p14:nvPr/>
              </p14:nvContentPartPr>
              <p14:xfrm>
                <a:off x="7091740" y="2613231"/>
                <a:ext cx="405000" cy="467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8BBD2D4-2406-5148-A71C-993A5EB10E0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84540" y="2605671"/>
                  <a:ext cx="4201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0DC736C-A02E-7247-9053-7CE50177D940}"/>
                    </a:ext>
                  </a:extLst>
                </p14:cNvPr>
                <p14:cNvContentPartPr/>
                <p14:nvPr/>
              </p14:nvContentPartPr>
              <p14:xfrm>
                <a:off x="6942340" y="2694951"/>
                <a:ext cx="516960" cy="435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0DC736C-A02E-7247-9053-7CE50177D9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34780" y="2687391"/>
                  <a:ext cx="53208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0FB7B666-AFB7-0C4D-AA13-CA3B84FB8119}"/>
              </a:ext>
            </a:extLst>
          </p:cNvPr>
          <p:cNvGrpSpPr/>
          <p:nvPr/>
        </p:nvGrpSpPr>
        <p:grpSpPr>
          <a:xfrm>
            <a:off x="1507780" y="3771351"/>
            <a:ext cx="187200" cy="112320"/>
            <a:chOff x="1507780" y="3771351"/>
            <a:chExt cx="18720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5E231A7-86DD-A148-8329-738AE55DCF14}"/>
                    </a:ext>
                  </a:extLst>
                </p14:cNvPr>
                <p14:cNvContentPartPr/>
                <p14:nvPr/>
              </p14:nvContentPartPr>
              <p14:xfrm>
                <a:off x="1507780" y="3771351"/>
                <a:ext cx="81360" cy="93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5E231A7-86DD-A148-8329-738AE55DCF1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00220" y="376379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A465F2A-7692-7143-AFBA-82D8B6826931}"/>
                    </a:ext>
                  </a:extLst>
                </p14:cNvPr>
                <p14:cNvContentPartPr/>
                <p14:nvPr/>
              </p14:nvContentPartPr>
              <p14:xfrm>
                <a:off x="1657180" y="3802311"/>
                <a:ext cx="37800" cy="81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A465F2A-7692-7143-AFBA-82D8B68269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49620" y="379475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96B2327C-2F7E-EB4B-8C17-9EB01FEA9DE8}"/>
              </a:ext>
            </a:extLst>
          </p:cNvPr>
          <p:cNvGrpSpPr/>
          <p:nvPr/>
        </p:nvGrpSpPr>
        <p:grpSpPr>
          <a:xfrm>
            <a:off x="2092780" y="3798711"/>
            <a:ext cx="448560" cy="713520"/>
            <a:chOff x="2092780" y="3798711"/>
            <a:chExt cx="44856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714AE19-35A3-AE46-9877-282912DCD15B}"/>
                    </a:ext>
                  </a:extLst>
                </p14:cNvPr>
                <p14:cNvContentPartPr/>
                <p14:nvPr/>
              </p14:nvContentPartPr>
              <p14:xfrm>
                <a:off x="2092780" y="3798711"/>
                <a:ext cx="436320" cy="713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714AE19-35A3-AE46-9877-282912DCD1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85220" y="3791511"/>
                  <a:ext cx="45108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7F87C53-C56A-4E45-A853-DFCE55610BDA}"/>
                    </a:ext>
                  </a:extLst>
                </p14:cNvPr>
                <p14:cNvContentPartPr/>
                <p14:nvPr/>
              </p14:nvContentPartPr>
              <p14:xfrm>
                <a:off x="2416420" y="4113711"/>
                <a:ext cx="124920" cy="286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7F87C53-C56A-4E45-A853-DFCE55610B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08860" y="4106151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DB41D39-91B4-0A43-8A5B-5E37E9D492B8}"/>
              </a:ext>
            </a:extLst>
          </p:cNvPr>
          <p:cNvGrpSpPr/>
          <p:nvPr/>
        </p:nvGrpSpPr>
        <p:grpSpPr>
          <a:xfrm>
            <a:off x="2783980" y="3883311"/>
            <a:ext cx="597240" cy="473400"/>
            <a:chOff x="2783980" y="3883311"/>
            <a:chExt cx="5972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639D03C-CBDA-5A44-BD4D-1A489AEEA0F5}"/>
                    </a:ext>
                  </a:extLst>
                </p14:cNvPr>
                <p14:cNvContentPartPr/>
                <p14:nvPr/>
              </p14:nvContentPartPr>
              <p14:xfrm>
                <a:off x="2783980" y="3889431"/>
                <a:ext cx="155880" cy="423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639D03C-CBDA-5A44-BD4D-1A489AEEA0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76420" y="3881871"/>
                  <a:ext cx="171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BCF2196-557B-A443-8269-DAE2C56D03F6}"/>
                    </a:ext>
                  </a:extLst>
                </p14:cNvPr>
                <p14:cNvContentPartPr/>
                <p14:nvPr/>
              </p14:nvContentPartPr>
              <p14:xfrm>
                <a:off x="2914660" y="3883311"/>
                <a:ext cx="466560" cy="473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BCF2196-557B-A443-8269-DAE2C56D03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07100" y="3875751"/>
                  <a:ext cx="4816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FEB7BC9-1EF5-E441-A600-AAAD497E82A5}"/>
              </a:ext>
            </a:extLst>
          </p:cNvPr>
          <p:cNvGrpSpPr/>
          <p:nvPr/>
        </p:nvGrpSpPr>
        <p:grpSpPr>
          <a:xfrm>
            <a:off x="3630700" y="3821031"/>
            <a:ext cx="747000" cy="429840"/>
            <a:chOff x="3630700" y="3821031"/>
            <a:chExt cx="7470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6CBD685-723A-C342-B88E-7CE356F11EAA}"/>
                    </a:ext>
                  </a:extLst>
                </p14:cNvPr>
                <p14:cNvContentPartPr/>
                <p14:nvPr/>
              </p14:nvContentPartPr>
              <p14:xfrm>
                <a:off x="3630700" y="4013991"/>
                <a:ext cx="293040" cy="2368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6CBD685-723A-C342-B88E-7CE356F11E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3140" y="4006431"/>
                  <a:ext cx="308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D7EF87A-3C4E-7D45-A8B0-CD21ED2F7E41}"/>
                    </a:ext>
                  </a:extLst>
                </p14:cNvPr>
                <p14:cNvContentPartPr/>
                <p14:nvPr/>
              </p14:nvContentPartPr>
              <p14:xfrm>
                <a:off x="3860740" y="3970431"/>
                <a:ext cx="56520" cy="205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D7EF87A-3C4E-7D45-A8B0-CD21ED2F7E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53180" y="3962871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7C341C4-C349-F246-A3F7-22BC5BD6F302}"/>
                    </a:ext>
                  </a:extLst>
                </p14:cNvPr>
                <p14:cNvContentPartPr/>
                <p14:nvPr/>
              </p14:nvContentPartPr>
              <p14:xfrm>
                <a:off x="4115980" y="3821031"/>
                <a:ext cx="141480" cy="81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7C341C4-C349-F246-A3F7-22BC5BD6F3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08420" y="3813471"/>
                  <a:ext cx="156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681E946-8D17-0C41-BB9F-39C51E3A61E0}"/>
                    </a:ext>
                  </a:extLst>
                </p14:cNvPr>
                <p14:cNvContentPartPr/>
                <p14:nvPr/>
              </p14:nvContentPartPr>
              <p14:xfrm>
                <a:off x="4072420" y="4038831"/>
                <a:ext cx="305280" cy="1994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681E946-8D17-0C41-BB9F-39C51E3A61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64860" y="4031271"/>
                  <a:ext cx="3204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286C4C8-839A-3A46-A3E7-F1446233C830}"/>
              </a:ext>
            </a:extLst>
          </p:cNvPr>
          <p:cNvGrpSpPr/>
          <p:nvPr/>
        </p:nvGrpSpPr>
        <p:grpSpPr>
          <a:xfrm>
            <a:off x="4626460" y="3697191"/>
            <a:ext cx="299160" cy="640800"/>
            <a:chOff x="4626460" y="3697191"/>
            <a:chExt cx="29916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B776281-C8E0-2945-9198-EE753E62B993}"/>
                    </a:ext>
                  </a:extLst>
                </p14:cNvPr>
                <p14:cNvContentPartPr/>
                <p14:nvPr/>
              </p14:nvContentPartPr>
              <p14:xfrm>
                <a:off x="4626460" y="3697191"/>
                <a:ext cx="299160" cy="242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B776281-C8E0-2945-9198-EE753E62B99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18900" y="3689631"/>
                  <a:ext cx="314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150C487-92CA-934C-A199-02F0753EE0D1}"/>
                    </a:ext>
                  </a:extLst>
                </p14:cNvPr>
                <p14:cNvContentPartPr/>
                <p14:nvPr/>
              </p14:nvContentPartPr>
              <p14:xfrm>
                <a:off x="4775860" y="4051431"/>
                <a:ext cx="31320" cy="2865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150C487-92CA-934C-A199-02F0753EE0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68660" y="4043871"/>
                  <a:ext cx="4644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0DC15EA6-A7F7-024A-905E-61FA8DD02E77}"/>
                  </a:ext>
                </a:extLst>
              </p14:cNvPr>
              <p14:cNvContentPartPr/>
              <p14:nvPr/>
            </p14:nvContentPartPr>
            <p14:xfrm>
              <a:off x="5342500" y="3951711"/>
              <a:ext cx="50040" cy="3488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0DC15EA6-A7F7-024A-905E-61FA8DD02E7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334940" y="3944151"/>
                <a:ext cx="6516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AE13BB21-E1C3-B64C-B120-23E2BA176F8B}"/>
              </a:ext>
            </a:extLst>
          </p:cNvPr>
          <p:cNvGrpSpPr/>
          <p:nvPr/>
        </p:nvGrpSpPr>
        <p:grpSpPr>
          <a:xfrm>
            <a:off x="5703580" y="3596751"/>
            <a:ext cx="218160" cy="168480"/>
            <a:chOff x="5703580" y="3596751"/>
            <a:chExt cx="21816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EABDC19-327B-CB45-93E5-33A171C13930}"/>
                    </a:ext>
                  </a:extLst>
                </p14:cNvPr>
                <p14:cNvContentPartPr/>
                <p14:nvPr/>
              </p14:nvContentPartPr>
              <p14:xfrm>
                <a:off x="5703580" y="3596751"/>
                <a:ext cx="43920" cy="168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EABDC19-327B-CB45-93E5-33A171C139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96020" y="3589551"/>
                  <a:ext cx="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E646612-13D1-D347-BB23-F1315150A7C1}"/>
                    </a:ext>
                  </a:extLst>
                </p14:cNvPr>
                <p14:cNvContentPartPr/>
                <p14:nvPr/>
              </p14:nvContentPartPr>
              <p14:xfrm>
                <a:off x="5890420" y="3621951"/>
                <a:ext cx="31320" cy="112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E646612-13D1-D347-BB23-F1315150A7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82860" y="3614391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ED29EB3-F928-2140-ADC6-B0423F48F4EA}"/>
              </a:ext>
            </a:extLst>
          </p:cNvPr>
          <p:cNvGrpSpPr/>
          <p:nvPr/>
        </p:nvGrpSpPr>
        <p:grpSpPr>
          <a:xfrm>
            <a:off x="6905260" y="3839751"/>
            <a:ext cx="405000" cy="702360"/>
            <a:chOff x="6905260" y="3839751"/>
            <a:chExt cx="405000" cy="70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47D0F3F-AB07-824E-B622-2BD263F47C94}"/>
                    </a:ext>
                  </a:extLst>
                </p14:cNvPr>
                <p14:cNvContentPartPr/>
                <p14:nvPr/>
              </p14:nvContentPartPr>
              <p14:xfrm>
                <a:off x="6905260" y="3902031"/>
                <a:ext cx="180720" cy="75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47D0F3F-AB07-824E-B622-2BD263F47C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7700" y="3894471"/>
                  <a:ext cx="19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337F44C-E1B6-BB42-89A6-3F7FF0BFF946}"/>
                    </a:ext>
                  </a:extLst>
                </p14:cNvPr>
                <p14:cNvContentPartPr/>
                <p14:nvPr/>
              </p14:nvContentPartPr>
              <p14:xfrm>
                <a:off x="7124860" y="3839751"/>
                <a:ext cx="185400" cy="702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337F44C-E1B6-BB42-89A6-3F7FF0BFF9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17300" y="3832191"/>
                  <a:ext cx="200520" cy="71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6D0BC39-82C5-9846-96A3-BDB721A21E67}"/>
                  </a:ext>
                </a:extLst>
              </p14:cNvPr>
              <p14:cNvContentPartPr/>
              <p14:nvPr/>
            </p14:nvContentPartPr>
            <p14:xfrm>
              <a:off x="7932340" y="2345751"/>
              <a:ext cx="902880" cy="4424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6D0BC39-82C5-9846-96A3-BDB721A21E6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924780" y="2338191"/>
                <a:ext cx="91800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59C06B8-A15D-0944-8B36-926F6E6FB79B}"/>
              </a:ext>
            </a:extLst>
          </p:cNvPr>
          <p:cNvGrpSpPr/>
          <p:nvPr/>
        </p:nvGrpSpPr>
        <p:grpSpPr>
          <a:xfrm>
            <a:off x="9221140" y="1854351"/>
            <a:ext cx="2284920" cy="1754640"/>
            <a:chOff x="9221140" y="1854351"/>
            <a:chExt cx="2284920" cy="175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10BEE1C-5259-504A-A193-92D44B9B72C2}"/>
                    </a:ext>
                  </a:extLst>
                </p14:cNvPr>
                <p14:cNvContentPartPr/>
                <p14:nvPr/>
              </p14:nvContentPartPr>
              <p14:xfrm>
                <a:off x="9295660" y="1978191"/>
                <a:ext cx="280440" cy="5101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10BEE1C-5259-504A-A193-92D44B9B72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88100" y="1970631"/>
                  <a:ext cx="2955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B0D6C14-0DDF-5247-ACDB-200F898E11CA}"/>
                    </a:ext>
                  </a:extLst>
                </p14:cNvPr>
                <p14:cNvContentPartPr/>
                <p14:nvPr/>
              </p14:nvContentPartPr>
              <p14:xfrm>
                <a:off x="9221140" y="2055591"/>
                <a:ext cx="392400" cy="3524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B0D6C14-0DDF-5247-ACDB-200F898E11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13580" y="2048391"/>
                  <a:ext cx="4075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7B2E25A-CF89-634C-B392-9A167E3B732B}"/>
                    </a:ext>
                  </a:extLst>
                </p14:cNvPr>
                <p14:cNvContentPartPr/>
                <p14:nvPr/>
              </p14:nvContentPartPr>
              <p14:xfrm>
                <a:off x="9874540" y="2099511"/>
                <a:ext cx="68760" cy="214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7B2E25A-CF89-634C-B392-9A167E3B732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66980" y="2091951"/>
                  <a:ext cx="83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429F081-6A32-BA44-86C8-7408DE6B968B}"/>
                    </a:ext>
                  </a:extLst>
                </p14:cNvPr>
                <p14:cNvContentPartPr/>
                <p14:nvPr/>
              </p14:nvContentPartPr>
              <p14:xfrm>
                <a:off x="10030420" y="1947231"/>
                <a:ext cx="249480" cy="5295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429F081-6A32-BA44-86C8-7408DE6B96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22860" y="1939671"/>
                  <a:ext cx="2646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9282AAA-7637-A54E-89FE-7E5F4F67F3E2}"/>
                    </a:ext>
                  </a:extLst>
                </p14:cNvPr>
                <p14:cNvContentPartPr/>
                <p14:nvPr/>
              </p14:nvContentPartPr>
              <p14:xfrm>
                <a:off x="9980380" y="1904391"/>
                <a:ext cx="223920" cy="398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9282AAA-7637-A54E-89FE-7E5F4F67F3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72820" y="1896831"/>
                  <a:ext cx="2386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6C2040C-7593-BD44-8FBA-CC0F06E0DEF5}"/>
                    </a:ext>
                  </a:extLst>
                </p14:cNvPr>
                <p14:cNvContentPartPr/>
                <p14:nvPr/>
              </p14:nvContentPartPr>
              <p14:xfrm>
                <a:off x="10497340" y="2040471"/>
                <a:ext cx="143640" cy="3420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6C2040C-7593-BD44-8FBA-CC0F06E0DE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89780" y="2032911"/>
                  <a:ext cx="1587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5537B46-34F0-A743-BBF3-D0BC1D1FBE33}"/>
                    </a:ext>
                  </a:extLst>
                </p14:cNvPr>
                <p14:cNvContentPartPr/>
                <p14:nvPr/>
              </p14:nvContentPartPr>
              <p14:xfrm>
                <a:off x="10702540" y="1884951"/>
                <a:ext cx="211320" cy="504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5537B46-34F0-A743-BBF3-D0BC1D1FBE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94980" y="1877391"/>
                  <a:ext cx="226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79D1A3D-D6C9-AF41-B3C7-69ED5D4F48A7}"/>
                    </a:ext>
                  </a:extLst>
                </p14:cNvPr>
                <p14:cNvContentPartPr/>
                <p14:nvPr/>
              </p14:nvContentPartPr>
              <p14:xfrm>
                <a:off x="11206900" y="1854351"/>
                <a:ext cx="299160" cy="585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79D1A3D-D6C9-AF41-B3C7-69ED5D4F48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96820" y="1844271"/>
                  <a:ext cx="3193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2807C06-E249-DC41-BE22-C91D717BB71B}"/>
                    </a:ext>
                  </a:extLst>
                </p14:cNvPr>
                <p14:cNvContentPartPr/>
                <p14:nvPr/>
              </p14:nvContentPartPr>
              <p14:xfrm>
                <a:off x="9227260" y="2905911"/>
                <a:ext cx="187200" cy="4464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2807C06-E249-DC41-BE22-C91D717BB7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19700" y="2898351"/>
                  <a:ext cx="2023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2AC9779-9CB2-FE45-AA79-1F91895FF42B}"/>
                    </a:ext>
                  </a:extLst>
                </p14:cNvPr>
                <p14:cNvContentPartPr/>
                <p14:nvPr/>
              </p14:nvContentPartPr>
              <p14:xfrm>
                <a:off x="9227260" y="3198591"/>
                <a:ext cx="212040" cy="81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2AC9779-9CB2-FE45-AA79-1F91895FF4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19700" y="3191031"/>
                  <a:ext cx="227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F08C0EE-06DF-1244-BDB7-21CAF0A709BA}"/>
                    </a:ext>
                  </a:extLst>
                </p14:cNvPr>
                <p14:cNvContentPartPr/>
                <p14:nvPr/>
              </p14:nvContentPartPr>
              <p14:xfrm>
                <a:off x="9457660" y="3223431"/>
                <a:ext cx="93600" cy="62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F08C0EE-06DF-1244-BDB7-21CAF0A709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50100" y="321587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D58DFF3-85C0-4347-88E6-3C813DB10628}"/>
                    </a:ext>
                  </a:extLst>
                </p14:cNvPr>
                <p14:cNvContentPartPr/>
                <p14:nvPr/>
              </p14:nvContentPartPr>
              <p14:xfrm>
                <a:off x="9768700" y="2868471"/>
                <a:ext cx="591840" cy="392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D58DFF3-85C0-4347-88E6-3C813DB1062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61500" y="2860911"/>
                  <a:ext cx="6069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40D8173-8EC7-7441-BCD2-4C8229C8A08C}"/>
                    </a:ext>
                  </a:extLst>
                </p14:cNvPr>
                <p14:cNvContentPartPr/>
                <p14:nvPr/>
              </p14:nvContentPartPr>
              <p14:xfrm>
                <a:off x="10534420" y="2613231"/>
                <a:ext cx="286200" cy="299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40D8173-8EC7-7441-BCD2-4C8229C8A0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27220" y="2605671"/>
                  <a:ext cx="300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47DBEAD-E80E-8447-BA56-625D7E3CFC2B}"/>
                    </a:ext>
                  </a:extLst>
                </p14:cNvPr>
                <p14:cNvContentPartPr/>
                <p14:nvPr/>
              </p14:nvContentPartPr>
              <p14:xfrm>
                <a:off x="10603900" y="2849751"/>
                <a:ext cx="591120" cy="7592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47DBEAD-E80E-8447-BA56-625D7E3CFC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96340" y="2842191"/>
                  <a:ext cx="6062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D3678F0-F1A7-E144-9B2C-49646376C20E}"/>
                    </a:ext>
                  </a:extLst>
                </p14:cNvPr>
                <p14:cNvContentPartPr/>
                <p14:nvPr/>
              </p14:nvContentPartPr>
              <p14:xfrm>
                <a:off x="10677700" y="2905911"/>
                <a:ext cx="62640" cy="439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D3678F0-F1A7-E144-9B2C-49646376C20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70140" y="28983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762FEE30-3A08-F04B-B5E5-0ED595DF671A}"/>
              </a:ext>
            </a:extLst>
          </p:cNvPr>
          <p:cNvGrpSpPr/>
          <p:nvPr/>
        </p:nvGrpSpPr>
        <p:grpSpPr>
          <a:xfrm>
            <a:off x="1471060" y="5414751"/>
            <a:ext cx="927000" cy="865440"/>
            <a:chOff x="1471060" y="5414751"/>
            <a:chExt cx="927000" cy="86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3FC23AE-EBE6-CA48-8B20-534E7C5170B2}"/>
                    </a:ext>
                  </a:extLst>
                </p14:cNvPr>
                <p14:cNvContentPartPr/>
                <p14:nvPr/>
              </p14:nvContentPartPr>
              <p14:xfrm>
                <a:off x="1532620" y="5514471"/>
                <a:ext cx="62640" cy="155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3FC23AE-EBE6-CA48-8B20-534E7C5170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25060" y="5506911"/>
                  <a:ext cx="77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1B935F3-53BE-F242-BF71-016F0DD781DA}"/>
                    </a:ext>
                  </a:extLst>
                </p14:cNvPr>
                <p14:cNvContentPartPr/>
                <p14:nvPr/>
              </p14:nvContentPartPr>
              <p14:xfrm>
                <a:off x="1471060" y="5800671"/>
                <a:ext cx="74520" cy="133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1B935F3-53BE-F242-BF71-016F0DD781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3500" y="5793111"/>
                  <a:ext cx="89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2B1E56F-03ED-4D4F-BBEC-8E9EB835732A}"/>
                    </a:ext>
                  </a:extLst>
                </p14:cNvPr>
                <p14:cNvContentPartPr/>
                <p14:nvPr/>
              </p14:nvContentPartPr>
              <p14:xfrm>
                <a:off x="1712980" y="5669991"/>
                <a:ext cx="143640" cy="62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2B1E56F-03ED-4D4F-BBEC-8E9EB835732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05420" y="566243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A42000E-AB13-114A-8567-9BE7124E19B2}"/>
                    </a:ext>
                  </a:extLst>
                </p14:cNvPr>
                <p14:cNvContentPartPr/>
                <p14:nvPr/>
              </p14:nvContentPartPr>
              <p14:xfrm>
                <a:off x="1775260" y="5651271"/>
                <a:ext cx="25200" cy="389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A42000E-AB13-114A-8567-9BE7124E19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67700" y="5643711"/>
                  <a:ext cx="40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16B5FE9-B2A1-EE4F-ABCA-077E56B04F94}"/>
                    </a:ext>
                  </a:extLst>
                </p14:cNvPr>
                <p14:cNvContentPartPr/>
                <p14:nvPr/>
              </p14:nvContentPartPr>
              <p14:xfrm>
                <a:off x="2011780" y="5458311"/>
                <a:ext cx="193320" cy="193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16B5FE9-B2A1-EE4F-ABCA-077E56B04F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04220" y="5450751"/>
                  <a:ext cx="20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F817D88B-1875-664E-9BC3-7895C593328F}"/>
                    </a:ext>
                  </a:extLst>
                </p14:cNvPr>
                <p14:cNvContentPartPr/>
                <p14:nvPr/>
              </p14:nvContentPartPr>
              <p14:xfrm>
                <a:off x="2260900" y="5414751"/>
                <a:ext cx="137160" cy="81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F817D88B-1875-664E-9BC3-7895C59332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253340" y="5407191"/>
                  <a:ext cx="152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3E88B50-F4D9-A848-BC05-BFBE859DF1C4}"/>
                    </a:ext>
                  </a:extLst>
                </p14:cNvPr>
                <p14:cNvContentPartPr/>
                <p14:nvPr/>
              </p14:nvContentPartPr>
              <p14:xfrm>
                <a:off x="2223460" y="5622831"/>
                <a:ext cx="43920" cy="41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3E88B50-F4D9-A848-BC05-BFBE859DF1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15900" y="5615271"/>
                  <a:ext cx="5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E03DFA9-D0A8-CC41-9326-A6B222909D09}"/>
                    </a:ext>
                  </a:extLst>
                </p14:cNvPr>
                <p14:cNvContentPartPr/>
                <p14:nvPr/>
              </p14:nvContentPartPr>
              <p14:xfrm>
                <a:off x="2317060" y="5545431"/>
                <a:ext cx="37800" cy="87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E03DFA9-D0A8-CC41-9326-A6B222909D0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09500" y="553787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9594711-8A8F-7942-BA14-F288C6746E76}"/>
                    </a:ext>
                  </a:extLst>
                </p14:cNvPr>
                <p14:cNvContentPartPr/>
                <p14:nvPr/>
              </p14:nvContentPartPr>
              <p14:xfrm>
                <a:off x="2155060" y="5669991"/>
                <a:ext cx="149760" cy="193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9594711-8A8F-7942-BA14-F288C6746E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47500" y="5662431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8308B2B-F428-5641-8A13-1D5453096127}"/>
                    </a:ext>
                  </a:extLst>
                </p14:cNvPr>
                <p14:cNvContentPartPr/>
                <p14:nvPr/>
              </p14:nvContentPartPr>
              <p14:xfrm>
                <a:off x="2011780" y="5850711"/>
                <a:ext cx="305280" cy="118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8308B2B-F428-5641-8A13-1D54530961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04220" y="5843151"/>
                  <a:ext cx="32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94F1A76-617C-1149-B506-7A44EB37D18F}"/>
                    </a:ext>
                  </a:extLst>
                </p14:cNvPr>
                <p14:cNvContentPartPr/>
                <p14:nvPr/>
              </p14:nvContentPartPr>
              <p14:xfrm>
                <a:off x="2148940" y="5806791"/>
                <a:ext cx="174600" cy="4734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94F1A76-617C-1149-B506-7A44EB37D18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41380" y="5799591"/>
                  <a:ext cx="18972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C8E9BB8D-4916-964C-86D2-83484E785364}"/>
              </a:ext>
            </a:extLst>
          </p:cNvPr>
          <p:cNvGrpSpPr/>
          <p:nvPr/>
        </p:nvGrpSpPr>
        <p:grpSpPr>
          <a:xfrm>
            <a:off x="2609380" y="5603031"/>
            <a:ext cx="573120" cy="390600"/>
            <a:chOff x="2609380" y="5603031"/>
            <a:chExt cx="57312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09A4285-DD78-6F4B-B32E-70D693DA5A82}"/>
                    </a:ext>
                  </a:extLst>
                </p14:cNvPr>
                <p14:cNvContentPartPr/>
                <p14:nvPr/>
              </p14:nvContentPartPr>
              <p14:xfrm>
                <a:off x="2609380" y="5738391"/>
                <a:ext cx="43920" cy="12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09A4285-DD78-6F4B-B32E-70D693DA5A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02180" y="57308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EEF8BF9-304F-F040-A2AB-BB92D727E1C8}"/>
                    </a:ext>
                  </a:extLst>
                </p14:cNvPr>
                <p14:cNvContentPartPr/>
                <p14:nvPr/>
              </p14:nvContentPartPr>
              <p14:xfrm>
                <a:off x="2684260" y="5603031"/>
                <a:ext cx="498240" cy="390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EEF8BF9-304F-F040-A2AB-BB92D727E1C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76700" y="5595471"/>
                  <a:ext cx="51336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1B6F1FE8-7991-9546-AF8B-1ECB9972C399}"/>
              </a:ext>
            </a:extLst>
          </p:cNvPr>
          <p:cNvGrpSpPr/>
          <p:nvPr/>
        </p:nvGrpSpPr>
        <p:grpSpPr>
          <a:xfrm>
            <a:off x="3449980" y="5420871"/>
            <a:ext cx="510840" cy="709920"/>
            <a:chOff x="3449980" y="5420871"/>
            <a:chExt cx="51084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4B843FA-6E1B-3548-AF4D-D0B96847F94D}"/>
                    </a:ext>
                  </a:extLst>
                </p14:cNvPr>
                <p14:cNvContentPartPr/>
                <p14:nvPr/>
              </p14:nvContentPartPr>
              <p14:xfrm>
                <a:off x="3449980" y="5713551"/>
                <a:ext cx="43920" cy="2865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4B843FA-6E1B-3548-AF4D-D0B96847F9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42420" y="5705991"/>
                  <a:ext cx="59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4238918-DB41-4B43-B6E5-13C5A030FB15}"/>
                    </a:ext>
                  </a:extLst>
                </p14:cNvPr>
                <p14:cNvContentPartPr/>
                <p14:nvPr/>
              </p14:nvContentPartPr>
              <p14:xfrm>
                <a:off x="3717820" y="5420871"/>
                <a:ext cx="243000" cy="709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4238918-DB41-4B43-B6E5-13C5A030FB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0260" y="5413311"/>
                  <a:ext cx="25812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A96BA62-1293-6D48-98A3-9151AE6658E5}"/>
                    </a:ext>
                  </a:extLst>
                </p14:cNvPr>
                <p14:cNvContentPartPr/>
                <p14:nvPr/>
              </p14:nvContentPartPr>
              <p14:xfrm>
                <a:off x="3618100" y="5750991"/>
                <a:ext cx="118800" cy="174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A96BA62-1293-6D48-98A3-9151AE6658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10540" y="5743431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CCAD92E-EC52-E344-95AD-A7F124B4021B}"/>
                    </a:ext>
                  </a:extLst>
                </p14:cNvPr>
                <p14:cNvContentPartPr/>
                <p14:nvPr/>
              </p14:nvContentPartPr>
              <p14:xfrm>
                <a:off x="3636820" y="5826951"/>
                <a:ext cx="124920" cy="104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CCAD92E-EC52-E344-95AD-A7F124B4021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29260" y="5819391"/>
                  <a:ext cx="140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C5C5895-866E-AF46-82D7-F363B8D9D20A}"/>
                    </a:ext>
                  </a:extLst>
                </p14:cNvPr>
                <p14:cNvContentPartPr/>
                <p14:nvPr/>
              </p14:nvContentPartPr>
              <p14:xfrm>
                <a:off x="3761380" y="5757111"/>
                <a:ext cx="143640" cy="137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C5C5895-866E-AF46-82D7-F363B8D9D2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53820" y="574955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EE532E8-F525-A64C-819E-2855A526C5B8}"/>
              </a:ext>
            </a:extLst>
          </p:cNvPr>
          <p:cNvGrpSpPr/>
          <p:nvPr/>
        </p:nvGrpSpPr>
        <p:grpSpPr>
          <a:xfrm>
            <a:off x="4327660" y="5352471"/>
            <a:ext cx="5416560" cy="1500480"/>
            <a:chOff x="4327660" y="5352471"/>
            <a:chExt cx="5416560" cy="15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73621CE-E23A-F243-AE62-E5F41AEF1FBC}"/>
                    </a:ext>
                  </a:extLst>
                </p14:cNvPr>
                <p14:cNvContentPartPr/>
                <p14:nvPr/>
              </p14:nvContentPartPr>
              <p14:xfrm>
                <a:off x="4327660" y="5520591"/>
                <a:ext cx="162360" cy="4298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73621CE-E23A-F243-AE62-E5F41AEF1FB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20100" y="5513031"/>
                  <a:ext cx="177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6EEB36D-59F9-544D-9956-42F2C7D8FDA5}"/>
                    </a:ext>
                  </a:extLst>
                </p14:cNvPr>
                <p14:cNvContentPartPr/>
                <p14:nvPr/>
              </p14:nvContentPartPr>
              <p14:xfrm>
                <a:off x="4576780" y="5352471"/>
                <a:ext cx="292320" cy="6415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6EEB36D-59F9-544D-9956-42F2C7D8FD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69220" y="5344911"/>
                  <a:ext cx="3074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F9C7142-5458-9544-A865-B2FAA770E0A4}"/>
                    </a:ext>
                  </a:extLst>
                </p14:cNvPr>
                <p14:cNvContentPartPr/>
                <p14:nvPr/>
              </p14:nvContentPartPr>
              <p14:xfrm>
                <a:off x="5274100" y="5744871"/>
                <a:ext cx="25200" cy="37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F9C7142-5458-9544-A865-B2FAA770E0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66540" y="573731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18B6D5C-F969-974E-B533-B675FA0900A5}"/>
                    </a:ext>
                  </a:extLst>
                </p14:cNvPr>
                <p14:cNvContentPartPr/>
                <p14:nvPr/>
              </p14:nvContentPartPr>
              <p14:xfrm>
                <a:off x="5373820" y="5570991"/>
                <a:ext cx="168480" cy="379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18B6D5C-F969-974E-B533-B675FA0900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66260" y="5563431"/>
                  <a:ext cx="183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74BEF0C-9B90-E948-9242-7985643F5B08}"/>
                    </a:ext>
                  </a:extLst>
                </p14:cNvPr>
                <p14:cNvContentPartPr/>
                <p14:nvPr/>
              </p14:nvContentPartPr>
              <p14:xfrm>
                <a:off x="5429620" y="5651271"/>
                <a:ext cx="118800" cy="68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74BEF0C-9B90-E948-9242-7985643F5B0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22060" y="564371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F46E5CB-B8F5-7D4B-9284-266E215A70D6}"/>
                    </a:ext>
                  </a:extLst>
                </p14:cNvPr>
                <p14:cNvContentPartPr/>
                <p14:nvPr/>
              </p14:nvContentPartPr>
              <p14:xfrm>
                <a:off x="5214700" y="5862951"/>
                <a:ext cx="215640" cy="50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F46E5CB-B8F5-7D4B-9284-266E215A70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07140" y="5855391"/>
                  <a:ext cx="230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0071694-BFE2-6A48-81D0-C7B0A5AB73EE}"/>
                    </a:ext>
                  </a:extLst>
                </p14:cNvPr>
                <p14:cNvContentPartPr/>
                <p14:nvPr/>
              </p14:nvContentPartPr>
              <p14:xfrm>
                <a:off x="5921380" y="5497191"/>
                <a:ext cx="180720" cy="4028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0071694-BFE2-6A48-81D0-C7B0A5AB73E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13820" y="5489631"/>
                  <a:ext cx="1958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C2D7120-ECD6-154E-BF06-453647F19A87}"/>
                    </a:ext>
                  </a:extLst>
                </p14:cNvPr>
                <p14:cNvContentPartPr/>
                <p14:nvPr/>
              </p14:nvContentPartPr>
              <p14:xfrm>
                <a:off x="6238900" y="5427351"/>
                <a:ext cx="255600" cy="7351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C2D7120-ECD6-154E-BF06-453647F19A8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31340" y="5419791"/>
                  <a:ext cx="2707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6BE948D-399E-C945-B171-1FDB0FC8D53A}"/>
                    </a:ext>
                  </a:extLst>
                </p14:cNvPr>
                <p14:cNvContentPartPr/>
                <p14:nvPr/>
              </p14:nvContentPartPr>
              <p14:xfrm>
                <a:off x="6880060" y="5414751"/>
                <a:ext cx="236880" cy="629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6BE948D-399E-C945-B171-1FDB0FC8D5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72860" y="5407191"/>
                  <a:ext cx="252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FF9F8C0-52A6-3241-A115-829FE49D92CB}"/>
                    </a:ext>
                  </a:extLst>
                </p14:cNvPr>
                <p14:cNvContentPartPr/>
                <p14:nvPr/>
              </p14:nvContentPartPr>
              <p14:xfrm>
                <a:off x="6743260" y="5912631"/>
                <a:ext cx="68760" cy="81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FF9F8C0-52A6-3241-A115-829FE49D92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35700" y="590543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66BA12F-62D6-354E-A415-ED96711324EB}"/>
                    </a:ext>
                  </a:extLst>
                </p14:cNvPr>
                <p14:cNvContentPartPr/>
                <p14:nvPr/>
              </p14:nvContentPartPr>
              <p14:xfrm>
                <a:off x="7172740" y="5931351"/>
                <a:ext cx="68760" cy="87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66BA12F-62D6-354E-A415-ED96711324E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65180" y="5923791"/>
                  <a:ext cx="8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4772FE3-02F6-2249-9BBD-CE923F81FBF7}"/>
                    </a:ext>
                  </a:extLst>
                </p14:cNvPr>
                <p14:cNvContentPartPr/>
                <p14:nvPr/>
              </p14:nvContentPartPr>
              <p14:xfrm>
                <a:off x="7508980" y="5464431"/>
                <a:ext cx="131040" cy="436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4772FE3-02F6-2249-9BBD-CE923F81FB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01420" y="5456871"/>
                  <a:ext cx="146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177CB07-C64D-AF4D-B11B-0331274D33E5}"/>
                    </a:ext>
                  </a:extLst>
                </p14:cNvPr>
                <p14:cNvContentPartPr/>
                <p14:nvPr/>
              </p14:nvContentPartPr>
              <p14:xfrm>
                <a:off x="7839100" y="5495751"/>
                <a:ext cx="174600" cy="43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177CB07-C64D-AF4D-B11B-0331274D33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31540" y="548819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A02A8F79-106E-E348-BDF3-0EA567034021}"/>
                    </a:ext>
                  </a:extLst>
                </p14:cNvPr>
                <p14:cNvContentPartPr/>
                <p14:nvPr/>
              </p14:nvContentPartPr>
              <p14:xfrm>
                <a:off x="7827220" y="5445711"/>
                <a:ext cx="198360" cy="491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A02A8F79-106E-E348-BDF3-0EA56703402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19660" y="5438511"/>
                  <a:ext cx="2131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4DACFDC-CED4-3148-9C48-BC8FE4A656D4}"/>
                    </a:ext>
                  </a:extLst>
                </p14:cNvPr>
                <p14:cNvContentPartPr/>
                <p14:nvPr/>
              </p14:nvContentPartPr>
              <p14:xfrm>
                <a:off x="8231140" y="5595111"/>
                <a:ext cx="243000" cy="124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4DACFDC-CED4-3148-9C48-BC8FE4A656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23580" y="5587911"/>
                  <a:ext cx="258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BA6EE05-2684-2346-8D78-52C0969A63ED}"/>
                    </a:ext>
                  </a:extLst>
                </p14:cNvPr>
                <p14:cNvContentPartPr/>
                <p14:nvPr/>
              </p14:nvContentPartPr>
              <p14:xfrm>
                <a:off x="8237260" y="5458311"/>
                <a:ext cx="685080" cy="5356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BA6EE05-2684-2346-8D78-52C0969A63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9700" y="5450751"/>
                  <a:ext cx="7002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0F1CC74-1B81-4A47-AE61-DAF8A0A56EA4}"/>
                    </a:ext>
                  </a:extLst>
                </p14:cNvPr>
                <p14:cNvContentPartPr/>
                <p14:nvPr/>
              </p14:nvContentPartPr>
              <p14:xfrm>
                <a:off x="8501500" y="5813271"/>
                <a:ext cx="172080" cy="93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0F1CC74-1B81-4A47-AE61-DAF8A0A56E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93940" y="5805711"/>
                  <a:ext cx="186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6CE1D77-6F10-ED41-AAED-305DC971FA20}"/>
                    </a:ext>
                  </a:extLst>
                </p14:cNvPr>
                <p14:cNvContentPartPr/>
                <p14:nvPr/>
              </p14:nvContentPartPr>
              <p14:xfrm>
                <a:off x="8498980" y="5763231"/>
                <a:ext cx="205920" cy="131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6CE1D77-6F10-ED41-AAED-305DC971FA2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91420" y="5755671"/>
                  <a:ext cx="221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7C2D523-91A1-EE43-88DE-5A70C9F0A2D7}"/>
                    </a:ext>
                  </a:extLst>
                </p14:cNvPr>
                <p14:cNvContentPartPr/>
                <p14:nvPr/>
              </p14:nvContentPartPr>
              <p14:xfrm>
                <a:off x="4738780" y="6473151"/>
                <a:ext cx="1494360" cy="687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7C2D523-91A1-EE43-88DE-5A70C9F0A2D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31220" y="6465591"/>
                  <a:ext cx="150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BDE4CF4-BF2A-604A-9CDE-DEA39B270079}"/>
                    </a:ext>
                  </a:extLst>
                </p14:cNvPr>
                <p14:cNvContentPartPr/>
                <p14:nvPr/>
              </p14:nvContentPartPr>
              <p14:xfrm>
                <a:off x="6633820" y="6112071"/>
                <a:ext cx="432720" cy="5536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BDE4CF4-BF2A-604A-9CDE-DEA39B2700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26620" y="6104511"/>
                  <a:ext cx="447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5AB1B9E-DC3A-4F4F-BA97-2D6C867615C3}"/>
                    </a:ext>
                  </a:extLst>
                </p14:cNvPr>
                <p14:cNvContentPartPr/>
                <p14:nvPr/>
              </p14:nvContentPartPr>
              <p14:xfrm>
                <a:off x="6867820" y="6528951"/>
                <a:ext cx="19080" cy="3240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5AB1B9E-DC3A-4F4F-BA97-2D6C867615C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60260" y="6521751"/>
                  <a:ext cx="34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356D9C3-BAF7-9143-B4AF-BF5C8C575973}"/>
                    </a:ext>
                  </a:extLst>
                </p14:cNvPr>
                <p14:cNvContentPartPr/>
                <p14:nvPr/>
              </p14:nvContentPartPr>
              <p14:xfrm>
                <a:off x="7285060" y="6236991"/>
                <a:ext cx="417600" cy="4485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356D9C3-BAF7-9143-B4AF-BF5C8C57597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77500" y="6229431"/>
                  <a:ext cx="432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862BD6A-6686-8A4E-837F-99C8183CF1E8}"/>
                    </a:ext>
                  </a:extLst>
                </p14:cNvPr>
                <p14:cNvContentPartPr/>
                <p14:nvPr/>
              </p14:nvContentPartPr>
              <p14:xfrm>
                <a:off x="7776820" y="6268311"/>
                <a:ext cx="162360" cy="112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862BD6A-6686-8A4E-837F-99C8183CF1E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69260" y="6260751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6B3212E-24E0-114E-96FA-69ED4527ED05}"/>
                    </a:ext>
                  </a:extLst>
                </p14:cNvPr>
                <p14:cNvContentPartPr/>
                <p14:nvPr/>
              </p14:nvContentPartPr>
              <p14:xfrm>
                <a:off x="7807780" y="6442551"/>
                <a:ext cx="230760" cy="1623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6B3212E-24E0-114E-96FA-69ED4527ED0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00220" y="6434991"/>
                  <a:ext cx="245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C9E6276-C142-354E-BE5F-417255F15B58}"/>
                    </a:ext>
                  </a:extLst>
                </p14:cNvPr>
                <p14:cNvContentPartPr/>
                <p14:nvPr/>
              </p14:nvContentPartPr>
              <p14:xfrm>
                <a:off x="8280820" y="6191271"/>
                <a:ext cx="118800" cy="5191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C9E6276-C142-354E-BE5F-417255F15B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73260" y="6183711"/>
                  <a:ext cx="1335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64C5A35-9E91-EA47-A4EC-1CC0E7F7674F}"/>
                    </a:ext>
                  </a:extLst>
                </p14:cNvPr>
                <p14:cNvContentPartPr/>
                <p14:nvPr/>
              </p14:nvContentPartPr>
              <p14:xfrm>
                <a:off x="8529940" y="6262551"/>
                <a:ext cx="298440" cy="441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64C5A35-9E91-EA47-A4EC-1CC0E7F7674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22380" y="6254991"/>
                  <a:ext cx="3135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7AF0E5E-2BA1-EC4B-B6F5-515D9C030D3A}"/>
                    </a:ext>
                  </a:extLst>
                </p14:cNvPr>
                <p14:cNvContentPartPr/>
                <p14:nvPr/>
              </p14:nvContentPartPr>
              <p14:xfrm>
                <a:off x="9053740" y="6299271"/>
                <a:ext cx="217440" cy="106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7AF0E5E-2BA1-EC4B-B6F5-515D9C030D3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46180" y="6291711"/>
                  <a:ext cx="232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434D64F-1D50-F643-843C-F4BD3095655F}"/>
                    </a:ext>
                  </a:extLst>
                </p14:cNvPr>
                <p14:cNvContentPartPr/>
                <p14:nvPr/>
              </p14:nvContentPartPr>
              <p14:xfrm>
                <a:off x="9031420" y="6137271"/>
                <a:ext cx="712800" cy="5536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434D64F-1D50-F643-843C-F4BD309565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23860" y="6129711"/>
                  <a:ext cx="727920" cy="56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509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3C9A195-9079-9D49-9318-90667F0E2F6A}"/>
              </a:ext>
            </a:extLst>
          </p:cNvPr>
          <p:cNvGrpSpPr/>
          <p:nvPr/>
        </p:nvGrpSpPr>
        <p:grpSpPr>
          <a:xfrm>
            <a:off x="810460" y="216351"/>
            <a:ext cx="803160" cy="498600"/>
            <a:chOff x="810460" y="216351"/>
            <a:chExt cx="80316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4EF00F1-C436-6D42-B798-2D99FEC23B00}"/>
                    </a:ext>
                  </a:extLst>
                </p14:cNvPr>
                <p14:cNvContentPartPr/>
                <p14:nvPr/>
              </p14:nvContentPartPr>
              <p14:xfrm>
                <a:off x="903700" y="216351"/>
                <a:ext cx="100080" cy="752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4EF00F1-C436-6D42-B798-2D99FEC23B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6140" y="20879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D3DBC05-33CF-524F-9C94-5DF3306AF7E5}"/>
                    </a:ext>
                  </a:extLst>
                </p14:cNvPr>
                <p14:cNvContentPartPr/>
                <p14:nvPr/>
              </p14:nvContentPartPr>
              <p14:xfrm>
                <a:off x="810460" y="372231"/>
                <a:ext cx="293040" cy="342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D3DBC05-33CF-524F-9C94-5DF3306AF7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900" y="364671"/>
                  <a:ext cx="3081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89EEA2D-9F89-1E4B-8AD6-65CEB72D3CD0}"/>
                    </a:ext>
                  </a:extLst>
                </p14:cNvPr>
                <p14:cNvContentPartPr/>
                <p14:nvPr/>
              </p14:nvContentPartPr>
              <p14:xfrm>
                <a:off x="1215100" y="403191"/>
                <a:ext cx="93600" cy="50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89EEA2D-9F89-1E4B-8AD6-65CEB72D3C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7540" y="39563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E92BF7A-7711-9740-B645-B2639BAA189A}"/>
                    </a:ext>
                  </a:extLst>
                </p14:cNvPr>
                <p14:cNvContentPartPr/>
                <p14:nvPr/>
              </p14:nvContentPartPr>
              <p14:xfrm>
                <a:off x="1183780" y="434511"/>
                <a:ext cx="174600" cy="218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E92BF7A-7711-9740-B645-B2639BAA18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6220" y="426951"/>
                  <a:ext cx="189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A5D32E-0E17-9C48-A31F-DF1EB110ED5D}"/>
                    </a:ext>
                  </a:extLst>
                </p14:cNvPr>
                <p14:cNvContentPartPr/>
                <p14:nvPr/>
              </p14:nvContentPartPr>
              <p14:xfrm>
                <a:off x="1414180" y="291231"/>
                <a:ext cx="199440" cy="367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A5D32E-0E17-9C48-A31F-DF1EB110ED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6620" y="283671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E621CE-A632-A341-94A8-3F9C4B5E7304}"/>
                  </a:ext>
                </a:extLst>
              </p14:cNvPr>
              <p14:cNvContentPartPr/>
              <p14:nvPr/>
            </p14:nvContentPartPr>
            <p14:xfrm>
              <a:off x="1843660" y="577431"/>
              <a:ext cx="31320" cy="37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E621CE-A632-A341-94A8-3F9C4B5E73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36100" y="569871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801F28C-1940-8F4D-A686-39DB5D1ED7F0}"/>
                  </a:ext>
                </a:extLst>
              </p14:cNvPr>
              <p14:cNvContentPartPr/>
              <p14:nvPr/>
            </p14:nvContentPartPr>
            <p14:xfrm>
              <a:off x="1837540" y="726831"/>
              <a:ext cx="25200" cy="28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801F28C-1940-8F4D-A686-39DB5D1ED7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29980" y="719271"/>
                <a:ext cx="403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9C240CBA-A324-9841-9404-CA3079D415EA}"/>
              </a:ext>
            </a:extLst>
          </p:cNvPr>
          <p:cNvGrpSpPr/>
          <p:nvPr/>
        </p:nvGrpSpPr>
        <p:grpSpPr>
          <a:xfrm>
            <a:off x="2559700" y="141831"/>
            <a:ext cx="2235600" cy="510840"/>
            <a:chOff x="2559700" y="141831"/>
            <a:chExt cx="223560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4C810ED-BC23-9B42-979B-6DF223571577}"/>
                    </a:ext>
                  </a:extLst>
                </p14:cNvPr>
                <p14:cNvContentPartPr/>
                <p14:nvPr/>
              </p14:nvContentPartPr>
              <p14:xfrm>
                <a:off x="2559700" y="285111"/>
                <a:ext cx="255600" cy="342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4C810ED-BC23-9B42-979B-6DF2235715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2140" y="277551"/>
                  <a:ext cx="270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578A3D1-21F6-464D-9918-BF652B7CE672}"/>
                    </a:ext>
                  </a:extLst>
                </p14:cNvPr>
                <p14:cNvContentPartPr/>
                <p14:nvPr/>
              </p14:nvContentPartPr>
              <p14:xfrm>
                <a:off x="2715220" y="509031"/>
                <a:ext cx="13716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578A3D1-21F6-464D-9918-BF652B7CE6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8020" y="50147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CC2D7F6-56A1-C546-ACB8-DD8B31AAFFC2}"/>
                    </a:ext>
                  </a:extLst>
                </p14:cNvPr>
                <p14:cNvContentPartPr/>
                <p14:nvPr/>
              </p14:nvContentPartPr>
              <p14:xfrm>
                <a:off x="2983060" y="197631"/>
                <a:ext cx="405000" cy="442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CC2D7F6-56A1-C546-ACB8-DD8B31AAFF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5500" y="190431"/>
                  <a:ext cx="420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8584C64-DE7C-FA40-BE9D-511403B81DE7}"/>
                    </a:ext>
                  </a:extLst>
                </p14:cNvPr>
                <p14:cNvContentPartPr/>
                <p14:nvPr/>
              </p14:nvContentPartPr>
              <p14:xfrm>
                <a:off x="3586780" y="415791"/>
                <a:ext cx="106200" cy="19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8584C64-DE7C-FA40-BE9D-511403B81D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79580" y="40823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8637BB8-B040-C244-ADC7-1EAF89C11DD9}"/>
                    </a:ext>
                  </a:extLst>
                </p14:cNvPr>
                <p14:cNvContentPartPr/>
                <p14:nvPr/>
              </p14:nvContentPartPr>
              <p14:xfrm>
                <a:off x="3605500" y="502911"/>
                <a:ext cx="143640" cy="25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8637BB8-B040-C244-ADC7-1EAF89C11D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7940" y="49535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54D9DFD-D87C-3F49-B77E-928CDF1AB6FB}"/>
                    </a:ext>
                  </a:extLst>
                </p14:cNvPr>
                <p14:cNvContentPartPr/>
                <p14:nvPr/>
              </p14:nvContentPartPr>
              <p14:xfrm>
                <a:off x="3941740" y="285111"/>
                <a:ext cx="50040" cy="155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54D9DFD-D87C-3F49-B77E-928CDF1AB6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4180" y="27755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0846CA5-604B-C948-9652-AF23596AB60F}"/>
                    </a:ext>
                  </a:extLst>
                </p14:cNvPr>
                <p14:cNvContentPartPr/>
                <p14:nvPr/>
              </p14:nvContentPartPr>
              <p14:xfrm>
                <a:off x="4085020" y="285111"/>
                <a:ext cx="137160" cy="87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0846CA5-604B-C948-9652-AF23596AB6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77460" y="27755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4CE42B-B2B0-654C-8505-93EA77D56602}"/>
                    </a:ext>
                  </a:extLst>
                </p14:cNvPr>
                <p14:cNvContentPartPr/>
                <p14:nvPr/>
              </p14:nvContentPartPr>
              <p14:xfrm>
                <a:off x="4022740" y="465471"/>
                <a:ext cx="143640" cy="167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4CE42B-B2B0-654C-8505-93EA77D566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5180" y="457911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786DF2B-3BA1-EC40-BB52-D8500D379CC5}"/>
                    </a:ext>
                  </a:extLst>
                </p14:cNvPr>
                <p14:cNvContentPartPr/>
                <p14:nvPr/>
              </p14:nvContentPartPr>
              <p14:xfrm>
                <a:off x="4028860" y="471591"/>
                <a:ext cx="100080" cy="118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786DF2B-3BA1-EC40-BB52-D8500D379C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1300" y="46403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DFE24EB-20B6-E543-9A85-04027F2ECF31}"/>
                    </a:ext>
                  </a:extLst>
                </p14:cNvPr>
                <p14:cNvContentPartPr/>
                <p14:nvPr/>
              </p14:nvContentPartPr>
              <p14:xfrm>
                <a:off x="4383820" y="397071"/>
                <a:ext cx="12960" cy="155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DFE24EB-20B6-E543-9A85-04027F2ECF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6260" y="389511"/>
                  <a:ext cx="2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04D3E7F-DDDD-F348-A7CF-1F94BD4770D3}"/>
                    </a:ext>
                  </a:extLst>
                </p14:cNvPr>
                <p14:cNvContentPartPr/>
                <p14:nvPr/>
              </p14:nvContentPartPr>
              <p14:xfrm>
                <a:off x="4570660" y="141831"/>
                <a:ext cx="224640" cy="510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04D3E7F-DDDD-F348-A7CF-1F94BD4770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63100" y="134271"/>
                  <a:ext cx="239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F7D0D20-3149-5644-AC16-132A2D9020C5}"/>
                    </a:ext>
                  </a:extLst>
                </p14:cNvPr>
                <p14:cNvContentPartPr/>
                <p14:nvPr/>
              </p14:nvContentPartPr>
              <p14:xfrm>
                <a:off x="4502260" y="272511"/>
                <a:ext cx="143640" cy="274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F7D0D20-3149-5644-AC16-132A2D9020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4700" y="264951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7E6FBBB-7929-E24A-B28E-129B589196FA}"/>
              </a:ext>
            </a:extLst>
          </p:cNvPr>
          <p:cNvGrpSpPr/>
          <p:nvPr/>
        </p:nvGrpSpPr>
        <p:grpSpPr>
          <a:xfrm>
            <a:off x="5105980" y="297351"/>
            <a:ext cx="690840" cy="317880"/>
            <a:chOff x="5105980" y="297351"/>
            <a:chExt cx="6908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A012720-27C1-2D4F-90AB-519E3FB2F530}"/>
                    </a:ext>
                  </a:extLst>
                </p14:cNvPr>
                <p14:cNvContentPartPr/>
                <p14:nvPr/>
              </p14:nvContentPartPr>
              <p14:xfrm>
                <a:off x="5373820" y="365751"/>
                <a:ext cx="218160" cy="37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A012720-27C1-2D4F-90AB-519E3FB2F5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6260" y="358191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C2A61CF-38F5-7C4B-90B6-0A744DD771D2}"/>
                    </a:ext>
                  </a:extLst>
                </p14:cNvPr>
                <p14:cNvContentPartPr/>
                <p14:nvPr/>
              </p14:nvContentPartPr>
              <p14:xfrm>
                <a:off x="5342500" y="471591"/>
                <a:ext cx="317880" cy="1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C2A61CF-38F5-7C4B-90B6-0A744DD771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34940" y="464031"/>
                  <a:ext cx="333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0C4F4F9-A262-8F40-8397-089316F789FA}"/>
                    </a:ext>
                  </a:extLst>
                </p14:cNvPr>
                <p14:cNvContentPartPr/>
                <p14:nvPr/>
              </p14:nvContentPartPr>
              <p14:xfrm>
                <a:off x="5504500" y="297351"/>
                <a:ext cx="292320" cy="274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0C4F4F9-A262-8F40-8397-089316F789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96940" y="289791"/>
                  <a:ext cx="307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324952A-F663-3246-B8D5-8FB451756211}"/>
                    </a:ext>
                  </a:extLst>
                </p14:cNvPr>
                <p14:cNvContentPartPr/>
                <p14:nvPr/>
              </p14:nvContentPartPr>
              <p14:xfrm>
                <a:off x="5105980" y="365751"/>
                <a:ext cx="286560" cy="249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324952A-F663-3246-B8D5-8FB4517562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98420" y="358191"/>
                  <a:ext cx="3016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6973157-5B3F-2846-B54E-1D74967D07AE}"/>
              </a:ext>
            </a:extLst>
          </p:cNvPr>
          <p:cNvGrpSpPr/>
          <p:nvPr/>
        </p:nvGrpSpPr>
        <p:grpSpPr>
          <a:xfrm>
            <a:off x="6108220" y="141831"/>
            <a:ext cx="5509080" cy="809640"/>
            <a:chOff x="6108220" y="141831"/>
            <a:chExt cx="550908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7ACBE92-51E3-5944-A7D2-BDB28B68B7B6}"/>
                    </a:ext>
                  </a:extLst>
                </p14:cNvPr>
                <p14:cNvContentPartPr/>
                <p14:nvPr/>
              </p14:nvContentPartPr>
              <p14:xfrm>
                <a:off x="6108220" y="285111"/>
                <a:ext cx="243000" cy="354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7ACBE92-51E3-5944-A7D2-BDB28B68B7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00660" y="277551"/>
                  <a:ext cx="2581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4B183B0-1636-AB49-943F-477973774DB3}"/>
                    </a:ext>
                  </a:extLst>
                </p14:cNvPr>
                <p14:cNvContentPartPr/>
                <p14:nvPr/>
              </p14:nvContentPartPr>
              <p14:xfrm>
                <a:off x="6189220" y="484191"/>
                <a:ext cx="180720" cy="31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4B183B0-1636-AB49-943F-477973774D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1660" y="47663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84CD4C-FA31-614D-A02D-E2224DA0094E}"/>
                    </a:ext>
                  </a:extLst>
                </p14:cNvPr>
                <p14:cNvContentPartPr/>
                <p14:nvPr/>
              </p14:nvContentPartPr>
              <p14:xfrm>
                <a:off x="6544180" y="291231"/>
                <a:ext cx="273600" cy="386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84CD4C-FA31-614D-A02D-E2224DA009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36620" y="283671"/>
                  <a:ext cx="288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FD24C31-94B9-7E42-8B07-8D83EF36A751}"/>
                    </a:ext>
                  </a:extLst>
                </p14:cNvPr>
                <p14:cNvContentPartPr/>
                <p14:nvPr/>
              </p14:nvContentPartPr>
              <p14:xfrm>
                <a:off x="7048180" y="228951"/>
                <a:ext cx="448560" cy="529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FD24C31-94B9-7E42-8B07-8D83EF36A7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40620" y="221391"/>
                  <a:ext cx="463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B69133F-E533-3547-9639-E7C11D76C07A}"/>
                    </a:ext>
                  </a:extLst>
                </p14:cNvPr>
                <p14:cNvContentPartPr/>
                <p14:nvPr/>
              </p14:nvContentPartPr>
              <p14:xfrm>
                <a:off x="7620940" y="210231"/>
                <a:ext cx="236880" cy="4111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B69133F-E533-3547-9639-E7C11D76C0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13380" y="202671"/>
                  <a:ext cx="25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4BE2C9A-56DA-DD4C-858A-4DFAEDC2172D}"/>
                    </a:ext>
                  </a:extLst>
                </p14:cNvPr>
                <p14:cNvContentPartPr/>
                <p14:nvPr/>
              </p14:nvContentPartPr>
              <p14:xfrm>
                <a:off x="7745500" y="421911"/>
                <a:ext cx="93600" cy="186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4BE2C9A-56DA-DD4C-858A-4DFAEDC217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37940" y="414351"/>
                  <a:ext cx="108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E66FDE8-64C2-EE45-B51E-53AC303C120A}"/>
                    </a:ext>
                  </a:extLst>
                </p14:cNvPr>
                <p14:cNvContentPartPr/>
                <p14:nvPr/>
              </p14:nvContentPartPr>
              <p14:xfrm>
                <a:off x="7726780" y="484191"/>
                <a:ext cx="118800" cy="62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E66FDE8-64C2-EE45-B51E-53AC303C12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19220" y="47663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2E45134-529E-8F45-99E3-9E8645A667CB}"/>
                    </a:ext>
                  </a:extLst>
                </p14:cNvPr>
                <p14:cNvContentPartPr/>
                <p14:nvPr/>
              </p14:nvContentPartPr>
              <p14:xfrm>
                <a:off x="8050780" y="303471"/>
                <a:ext cx="87480" cy="6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2E45134-529E-8F45-99E3-9E8645A667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3220" y="29591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3515D98-D633-4542-91DB-F45015B82E0E}"/>
                    </a:ext>
                  </a:extLst>
                </p14:cNvPr>
                <p14:cNvContentPartPr/>
                <p14:nvPr/>
              </p14:nvContentPartPr>
              <p14:xfrm>
                <a:off x="8013340" y="446751"/>
                <a:ext cx="187200" cy="87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3515D98-D633-4542-91DB-F45015B82E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05780" y="439191"/>
                  <a:ext cx="202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A20D379-DFBA-1248-BF4F-A91D65E594F9}"/>
                    </a:ext>
                  </a:extLst>
                </p14:cNvPr>
                <p14:cNvContentPartPr/>
                <p14:nvPr/>
              </p14:nvContentPartPr>
              <p14:xfrm>
                <a:off x="8417980" y="309951"/>
                <a:ext cx="6480" cy="205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A20D379-DFBA-1248-BF4F-A91D65E594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10420" y="302391"/>
                  <a:ext cx="2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1F8DEFA-E952-0B42-B73E-534761BF7D88}"/>
                    </a:ext>
                  </a:extLst>
                </p14:cNvPr>
                <p14:cNvContentPartPr/>
                <p14:nvPr/>
              </p14:nvContentPartPr>
              <p14:xfrm>
                <a:off x="8542540" y="141831"/>
                <a:ext cx="305280" cy="553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1F8DEFA-E952-0B42-B73E-534761BF7D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34980" y="134271"/>
                  <a:ext cx="3204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E69D3B1-8006-E04E-9E4C-8129EEAE641F}"/>
                    </a:ext>
                  </a:extLst>
                </p14:cNvPr>
                <p14:cNvContentPartPr/>
                <p14:nvPr/>
              </p14:nvContentPartPr>
              <p14:xfrm>
                <a:off x="8465500" y="228951"/>
                <a:ext cx="239040" cy="230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E69D3B1-8006-E04E-9E4C-8129EEAE64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58300" y="221391"/>
                  <a:ext cx="254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8344232-6144-8943-A86C-ECF69A03E412}"/>
                    </a:ext>
                  </a:extLst>
                </p14:cNvPr>
                <p14:cNvContentPartPr/>
                <p14:nvPr/>
              </p14:nvContentPartPr>
              <p14:xfrm>
                <a:off x="8635780" y="403191"/>
                <a:ext cx="50040" cy="31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8344232-6144-8943-A86C-ECF69A03E4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28220" y="39563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F1D8405-E6DB-E148-AB67-9AA89A4AC551}"/>
                    </a:ext>
                  </a:extLst>
                </p14:cNvPr>
                <p14:cNvContentPartPr/>
                <p14:nvPr/>
              </p14:nvContentPartPr>
              <p14:xfrm>
                <a:off x="8592220" y="465471"/>
                <a:ext cx="124920" cy="75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F1D8405-E6DB-E148-AB67-9AA89A4AC5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84660" y="45791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C8E8363-8BD8-5A40-BC78-BEBB0CE390E0}"/>
                    </a:ext>
                  </a:extLst>
                </p14:cNvPr>
                <p14:cNvContentPartPr/>
                <p14:nvPr/>
              </p14:nvContentPartPr>
              <p14:xfrm>
                <a:off x="8520940" y="558711"/>
                <a:ext cx="208440" cy="50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C8E8363-8BD8-5A40-BC78-BEBB0CE390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13380" y="551511"/>
                  <a:ext cx="22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1F131E7-26E0-1C41-9BD5-C2392DB04EB2}"/>
                    </a:ext>
                  </a:extLst>
                </p14:cNvPr>
                <p14:cNvContentPartPr/>
                <p14:nvPr/>
              </p14:nvContentPartPr>
              <p14:xfrm>
                <a:off x="9164980" y="228951"/>
                <a:ext cx="112320" cy="19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1F131E7-26E0-1C41-9BD5-C2392DB04E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57420" y="22139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3D82B3F-1E79-044B-8B9C-F977A438EDEB}"/>
                    </a:ext>
                  </a:extLst>
                </p14:cNvPr>
                <p14:cNvContentPartPr/>
                <p14:nvPr/>
              </p14:nvContentPartPr>
              <p14:xfrm>
                <a:off x="9202420" y="216351"/>
                <a:ext cx="19080" cy="118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3D82B3F-1E79-044B-8B9C-F977A438ED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94860" y="20879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12C235C-B12F-A643-91E3-F68DB3730B08}"/>
                    </a:ext>
                  </a:extLst>
                </p14:cNvPr>
                <p14:cNvContentPartPr/>
                <p14:nvPr/>
              </p14:nvContentPartPr>
              <p14:xfrm>
                <a:off x="9044020" y="334791"/>
                <a:ext cx="507240" cy="616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12C235C-B12F-A643-91E3-F68DB3730B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36460" y="327231"/>
                  <a:ext cx="5223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9C5E6B0-2F2D-2F4E-867A-3F5E2C25F94D}"/>
                    </a:ext>
                  </a:extLst>
                </p14:cNvPr>
                <p14:cNvContentPartPr/>
                <p14:nvPr/>
              </p14:nvContentPartPr>
              <p14:xfrm>
                <a:off x="9694900" y="191511"/>
                <a:ext cx="522720" cy="473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9C5E6B0-2F2D-2F4E-867A-3F5E2C25F9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87340" y="183951"/>
                  <a:ext cx="537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CBE5BF3-6C6C-A94B-9A9D-666BCB0C0832}"/>
                    </a:ext>
                  </a:extLst>
                </p14:cNvPr>
                <p14:cNvContentPartPr/>
                <p14:nvPr/>
              </p14:nvContentPartPr>
              <p14:xfrm>
                <a:off x="10217260" y="235791"/>
                <a:ext cx="120600" cy="322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CBE5BF3-6C6C-A94B-9A9D-666BCB0C08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09700" y="228231"/>
                  <a:ext cx="135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68A2539-A7B7-1F44-8262-9993D07CC999}"/>
                    </a:ext>
                  </a:extLst>
                </p14:cNvPr>
                <p14:cNvContentPartPr/>
                <p14:nvPr/>
              </p14:nvContentPartPr>
              <p14:xfrm>
                <a:off x="10273060" y="160551"/>
                <a:ext cx="398880" cy="473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68A2539-A7B7-1F44-8262-9993D07CC9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65500" y="152991"/>
                  <a:ext cx="4140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04CDD93-6556-4A4D-843B-F35E8335F8AE}"/>
                    </a:ext>
                  </a:extLst>
                </p14:cNvPr>
                <p14:cNvContentPartPr/>
                <p14:nvPr/>
              </p14:nvContentPartPr>
              <p14:xfrm>
                <a:off x="10403740" y="347031"/>
                <a:ext cx="100080" cy="280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04CDD93-6556-4A4D-843B-F35E8335F8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96180" y="339831"/>
                  <a:ext cx="115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FC54EF9-EBE6-4D4C-B026-4A671BC46D3D}"/>
                    </a:ext>
                  </a:extLst>
                </p14:cNvPr>
                <p14:cNvContentPartPr/>
                <p14:nvPr/>
              </p14:nvContentPartPr>
              <p14:xfrm>
                <a:off x="10758700" y="384471"/>
                <a:ext cx="81360" cy="293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FC54EF9-EBE6-4D4C-B026-4A671BC46D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51140" y="37691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A5986AE-3A3E-BB47-AD2F-A7A06A88D6F7}"/>
                    </a:ext>
                  </a:extLst>
                </p14:cNvPr>
                <p14:cNvContentPartPr/>
                <p14:nvPr/>
              </p14:nvContentPartPr>
              <p14:xfrm>
                <a:off x="10926820" y="166671"/>
                <a:ext cx="386280" cy="622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A5986AE-3A3E-BB47-AD2F-A7A06A88D6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19260" y="159111"/>
                  <a:ext cx="40140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014AE46-D87E-424D-AAED-905E846C5993}"/>
                    </a:ext>
                  </a:extLst>
                </p14:cNvPr>
                <p14:cNvContentPartPr/>
                <p14:nvPr/>
              </p14:nvContentPartPr>
              <p14:xfrm>
                <a:off x="10946260" y="235071"/>
                <a:ext cx="248040" cy="286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014AE46-D87E-424D-AAED-905E846C59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38700" y="227511"/>
                  <a:ext cx="263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D863682-DCA3-8440-BFFF-F8641440DE02}"/>
                    </a:ext>
                  </a:extLst>
                </p14:cNvPr>
                <p14:cNvContentPartPr/>
                <p14:nvPr/>
              </p14:nvContentPartPr>
              <p14:xfrm>
                <a:off x="10895500" y="521631"/>
                <a:ext cx="355320" cy="218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D863682-DCA3-8440-BFFF-F8641440DE0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88300" y="514071"/>
                  <a:ext cx="370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B1C3BBD-7C28-0E44-BFA8-89910753B643}"/>
                    </a:ext>
                  </a:extLst>
                </p14:cNvPr>
                <p14:cNvContentPartPr/>
                <p14:nvPr/>
              </p14:nvContentPartPr>
              <p14:xfrm>
                <a:off x="11487700" y="758151"/>
                <a:ext cx="129600" cy="81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B1C3BBD-7C28-0E44-BFA8-89910753B6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80140" y="750591"/>
                  <a:ext cx="1447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D8B50BD4-D74D-B744-8B45-BD48E190CD27}"/>
                  </a:ext>
                </a:extLst>
              </p14:cNvPr>
              <p14:cNvContentPartPr/>
              <p14:nvPr/>
            </p14:nvContentPartPr>
            <p14:xfrm>
              <a:off x="430660" y="1150191"/>
              <a:ext cx="112320" cy="752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D8B50BD4-D74D-B744-8B45-BD48E190CD2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100" y="1142631"/>
                <a:ext cx="127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39170CAD-0F4B-484B-B29A-7F0868CFB729}"/>
                  </a:ext>
                </a:extLst>
              </p14:cNvPr>
              <p14:cNvContentPartPr/>
              <p14:nvPr/>
            </p14:nvContentPartPr>
            <p14:xfrm>
              <a:off x="281260" y="1337031"/>
              <a:ext cx="498240" cy="2307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39170CAD-0F4B-484B-B29A-7F0868CFB72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3700" y="1329471"/>
                <a:ext cx="51336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C00F44-232E-8C48-9A63-1D9D85DC406E}"/>
              </a:ext>
            </a:extLst>
          </p:cNvPr>
          <p:cNvGrpSpPr/>
          <p:nvPr/>
        </p:nvGrpSpPr>
        <p:grpSpPr>
          <a:xfrm>
            <a:off x="984700" y="1511271"/>
            <a:ext cx="37800" cy="106560"/>
            <a:chOff x="984700" y="1511271"/>
            <a:chExt cx="3780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1AFA014-4CFD-AF42-BCC1-EE7F2C674050}"/>
                    </a:ext>
                  </a:extLst>
                </p14:cNvPr>
                <p14:cNvContentPartPr/>
                <p14:nvPr/>
              </p14:nvContentPartPr>
              <p14:xfrm>
                <a:off x="984700" y="1511271"/>
                <a:ext cx="31320" cy="19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1AFA014-4CFD-AF42-BCC1-EE7F2C6740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7140" y="150371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8109F4A-BA6C-934C-8160-9B85B029EC56}"/>
                    </a:ext>
                  </a:extLst>
                </p14:cNvPr>
                <p14:cNvContentPartPr/>
                <p14:nvPr/>
              </p14:nvContentPartPr>
              <p14:xfrm>
                <a:off x="997300" y="1604871"/>
                <a:ext cx="25200" cy="129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8109F4A-BA6C-934C-8160-9B85B029EC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9740" y="15973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9F849BA-09AB-7A45-AC4A-04D1533C1470}"/>
              </a:ext>
            </a:extLst>
          </p:cNvPr>
          <p:cNvGrpSpPr/>
          <p:nvPr/>
        </p:nvGrpSpPr>
        <p:grpSpPr>
          <a:xfrm>
            <a:off x="1389340" y="1063071"/>
            <a:ext cx="1276560" cy="448560"/>
            <a:chOff x="1389340" y="1063071"/>
            <a:chExt cx="12765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C2BD3DF-1E7B-4F49-B109-B610D1F1F387}"/>
                    </a:ext>
                  </a:extLst>
                </p14:cNvPr>
                <p14:cNvContentPartPr/>
                <p14:nvPr/>
              </p14:nvContentPartPr>
              <p14:xfrm>
                <a:off x="1432900" y="1150191"/>
                <a:ext cx="81360" cy="93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C2BD3DF-1E7B-4F49-B109-B610D1F1F3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25340" y="114263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7653B6A-EA9A-F045-AAC4-21E034F22B27}"/>
                    </a:ext>
                  </a:extLst>
                </p14:cNvPr>
                <p14:cNvContentPartPr/>
                <p14:nvPr/>
              </p14:nvContentPartPr>
              <p14:xfrm>
                <a:off x="1389340" y="1349631"/>
                <a:ext cx="93600" cy="149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7653B6A-EA9A-F045-AAC4-21E034F22B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81780" y="134207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3A9A99C-075D-9442-8A3B-AAFF2EE663A0}"/>
                    </a:ext>
                  </a:extLst>
                </p14:cNvPr>
                <p14:cNvContentPartPr/>
                <p14:nvPr/>
              </p14:nvContentPartPr>
              <p14:xfrm>
                <a:off x="1594900" y="1094391"/>
                <a:ext cx="75240" cy="143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3A9A99C-075D-9442-8A3B-AAFF2EE663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87340" y="1086831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90C0566-1B89-6746-9D23-09B93FDE4452}"/>
                    </a:ext>
                  </a:extLst>
                </p14:cNvPr>
                <p14:cNvContentPartPr/>
                <p14:nvPr/>
              </p14:nvContentPartPr>
              <p14:xfrm>
                <a:off x="1588420" y="1330911"/>
                <a:ext cx="100080" cy="168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90C0566-1B89-6746-9D23-09B93FDE445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80860" y="132335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0A1B7A3-07AC-784C-9013-E5AB98C44908}"/>
                    </a:ext>
                  </a:extLst>
                </p14:cNvPr>
                <p14:cNvContentPartPr/>
                <p14:nvPr/>
              </p14:nvContentPartPr>
              <p14:xfrm>
                <a:off x="1576180" y="1418031"/>
                <a:ext cx="224640" cy="936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0A1B7A3-07AC-784C-9013-E5AB98C449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68620" y="1410471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69B3B84-1197-4C42-A2C3-61CC5FB5DEA3}"/>
                    </a:ext>
                  </a:extLst>
                </p14:cNvPr>
                <p14:cNvContentPartPr/>
                <p14:nvPr/>
              </p14:nvContentPartPr>
              <p14:xfrm>
                <a:off x="1949500" y="1156671"/>
                <a:ext cx="180720" cy="249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69B3B84-1197-4C42-A2C3-61CC5FB5DE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41940" y="1149111"/>
                  <a:ext cx="195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026613A-BFDA-D841-8C10-A819A6354CA5}"/>
                    </a:ext>
                  </a:extLst>
                </p14:cNvPr>
                <p14:cNvContentPartPr/>
                <p14:nvPr/>
              </p14:nvContentPartPr>
              <p14:xfrm>
                <a:off x="2055340" y="1312191"/>
                <a:ext cx="106200" cy="31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026613A-BFDA-D841-8C10-A819A6354C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47780" y="130463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9E085B2-F3EF-D049-AD4E-DA3C1927B0AC}"/>
                    </a:ext>
                  </a:extLst>
                </p14:cNvPr>
                <p14:cNvContentPartPr/>
                <p14:nvPr/>
              </p14:nvContentPartPr>
              <p14:xfrm>
                <a:off x="2329300" y="1063071"/>
                <a:ext cx="336600" cy="405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9E085B2-F3EF-D049-AD4E-DA3C1927B0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21740" y="1055511"/>
                  <a:ext cx="35172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6098148-94AA-3946-A1C8-B9CDDFF9FCD9}"/>
              </a:ext>
            </a:extLst>
          </p:cNvPr>
          <p:cNvGrpSpPr/>
          <p:nvPr/>
        </p:nvGrpSpPr>
        <p:grpSpPr>
          <a:xfrm>
            <a:off x="2895940" y="1100511"/>
            <a:ext cx="672120" cy="348840"/>
            <a:chOff x="2895940" y="1100511"/>
            <a:chExt cx="6721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40B6D7E-59C8-474E-8D80-3B38CAAACAD7}"/>
                    </a:ext>
                  </a:extLst>
                </p14:cNvPr>
                <p14:cNvContentPartPr/>
                <p14:nvPr/>
              </p14:nvContentPartPr>
              <p14:xfrm>
                <a:off x="2895940" y="1225071"/>
                <a:ext cx="118800" cy="25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40B6D7E-59C8-474E-8D80-3B38CAAACA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88380" y="121751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9CC9CC3-ABDC-894D-ACAB-4E4742DD4F9F}"/>
                    </a:ext>
                  </a:extLst>
                </p14:cNvPr>
                <p14:cNvContentPartPr/>
                <p14:nvPr/>
              </p14:nvContentPartPr>
              <p14:xfrm>
                <a:off x="2908540" y="1306071"/>
                <a:ext cx="174600" cy="49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9CC9CC3-ABDC-894D-ACAB-4E4742DD4F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0980" y="1298511"/>
                  <a:ext cx="189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425A422-D3DB-D946-937C-6A424CB6F0DF}"/>
                    </a:ext>
                  </a:extLst>
                </p14:cNvPr>
                <p14:cNvContentPartPr/>
                <p14:nvPr/>
              </p14:nvContentPartPr>
              <p14:xfrm>
                <a:off x="3263140" y="1100511"/>
                <a:ext cx="68760" cy="137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425A422-D3DB-D946-937C-6A424CB6F0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55580" y="1092951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CAFE1F6-32D3-644F-B1FC-DB5AD4ADF5BD}"/>
                    </a:ext>
                  </a:extLst>
                </p14:cNvPr>
                <p14:cNvContentPartPr/>
                <p14:nvPr/>
              </p14:nvContentPartPr>
              <p14:xfrm>
                <a:off x="3443860" y="1113111"/>
                <a:ext cx="124200" cy="6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CAFE1F6-32D3-644F-B1FC-DB5AD4ADF5B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36300" y="1105551"/>
                  <a:ext cx="139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48CA8A6-58E0-3841-9985-95C960689DF0}"/>
                    </a:ext>
                  </a:extLst>
                </p14:cNvPr>
                <p14:cNvContentPartPr/>
                <p14:nvPr/>
              </p14:nvContentPartPr>
              <p14:xfrm>
                <a:off x="3363580" y="1293471"/>
                <a:ext cx="130320" cy="155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48CA8A6-58E0-3841-9985-95C960689D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56020" y="1285911"/>
                  <a:ext cx="14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5DC3AD9-F5CD-EF49-8503-4E8B4BA94FEC}"/>
                    </a:ext>
                  </a:extLst>
                </p14:cNvPr>
                <p14:cNvContentPartPr/>
                <p14:nvPr/>
              </p14:nvContentPartPr>
              <p14:xfrm>
                <a:off x="3387700" y="1306071"/>
                <a:ext cx="50040" cy="752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5DC3AD9-F5CD-EF49-8503-4E8B4BA94F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80140" y="129851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1880208-73A9-BB47-96E5-75DA79A9A91E}"/>
              </a:ext>
            </a:extLst>
          </p:cNvPr>
          <p:cNvGrpSpPr/>
          <p:nvPr/>
        </p:nvGrpSpPr>
        <p:grpSpPr>
          <a:xfrm>
            <a:off x="3848500" y="944991"/>
            <a:ext cx="448200" cy="560520"/>
            <a:chOff x="3848500" y="944991"/>
            <a:chExt cx="4482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1BC1EFB-7716-EB4B-A905-6658237B0643}"/>
                    </a:ext>
                  </a:extLst>
                </p14:cNvPr>
                <p14:cNvContentPartPr/>
                <p14:nvPr/>
              </p14:nvContentPartPr>
              <p14:xfrm>
                <a:off x="3848500" y="1175031"/>
                <a:ext cx="6480" cy="193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1BC1EFB-7716-EB4B-A905-6658237B06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40940" y="1167831"/>
                  <a:ext cx="21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93A5DCA-C2DF-BF46-80D8-D9F8271077F3}"/>
                    </a:ext>
                  </a:extLst>
                </p14:cNvPr>
                <p14:cNvContentPartPr/>
                <p14:nvPr/>
              </p14:nvContentPartPr>
              <p14:xfrm>
                <a:off x="4053700" y="944991"/>
                <a:ext cx="243000" cy="560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93A5DCA-C2DF-BF46-80D8-D9F8271077F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46500" y="937431"/>
                  <a:ext cx="258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9D56B2D-05FA-274D-A0A4-02ADB0B081F1}"/>
                    </a:ext>
                  </a:extLst>
                </p14:cNvPr>
                <p14:cNvContentPartPr/>
                <p14:nvPr/>
              </p14:nvContentPartPr>
              <p14:xfrm>
                <a:off x="3910780" y="1069191"/>
                <a:ext cx="284760" cy="1994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9D56B2D-05FA-274D-A0A4-02ADB0B081F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03220" y="1061991"/>
                  <a:ext cx="299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7CDAB78-34F8-2A42-9C2C-BD26E3168C21}"/>
                    </a:ext>
                  </a:extLst>
                </p14:cNvPr>
                <p14:cNvContentPartPr/>
                <p14:nvPr/>
              </p14:nvContentPartPr>
              <p14:xfrm>
                <a:off x="4022740" y="1268631"/>
                <a:ext cx="143640" cy="118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7CDAB78-34F8-2A42-9C2C-BD26E3168C2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15180" y="1261071"/>
                  <a:ext cx="1587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22F2BFE1-86DA-984F-AFBF-C652A8EFB050}"/>
                  </a:ext>
                </a:extLst>
              </p14:cNvPr>
              <p14:cNvContentPartPr/>
              <p14:nvPr/>
            </p14:nvContentPartPr>
            <p14:xfrm>
              <a:off x="4564180" y="1393191"/>
              <a:ext cx="75240" cy="874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22F2BFE1-86DA-984F-AFBF-C652A8EFB05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56980" y="1385631"/>
                <a:ext cx="900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2260A577-9505-A249-B2C3-A70FC9348300}"/>
              </a:ext>
            </a:extLst>
          </p:cNvPr>
          <p:cNvGrpSpPr/>
          <p:nvPr/>
        </p:nvGrpSpPr>
        <p:grpSpPr>
          <a:xfrm>
            <a:off x="4975300" y="1032111"/>
            <a:ext cx="317880" cy="348840"/>
            <a:chOff x="4975300" y="1032111"/>
            <a:chExt cx="3178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0BD4F81-BF16-C843-9387-C1F3143E7FDA}"/>
                    </a:ext>
                  </a:extLst>
                </p14:cNvPr>
                <p14:cNvContentPartPr/>
                <p14:nvPr/>
              </p14:nvContentPartPr>
              <p14:xfrm>
                <a:off x="4975300" y="1106631"/>
                <a:ext cx="62640" cy="2743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0BD4F81-BF16-C843-9387-C1F3143E7F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67740" y="1099071"/>
                  <a:ext cx="77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40FD4AF-C18A-DF47-B283-81B08110C496}"/>
                    </a:ext>
                  </a:extLst>
                </p14:cNvPr>
                <p14:cNvContentPartPr/>
                <p14:nvPr/>
              </p14:nvContentPartPr>
              <p14:xfrm>
                <a:off x="5130820" y="1032111"/>
                <a:ext cx="162360" cy="3240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40FD4AF-C18A-DF47-B283-81B08110C4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23260" y="1024551"/>
                  <a:ext cx="1771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FD62BE8-3A63-6D43-A0D0-F344423A4BD8}"/>
              </a:ext>
            </a:extLst>
          </p:cNvPr>
          <p:cNvGrpSpPr/>
          <p:nvPr/>
        </p:nvGrpSpPr>
        <p:grpSpPr>
          <a:xfrm>
            <a:off x="5535460" y="951111"/>
            <a:ext cx="934200" cy="560520"/>
            <a:chOff x="5535460" y="951111"/>
            <a:chExt cx="9342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768D1A3-C0B8-9D49-9FCC-CD91204D2AA6}"/>
                    </a:ext>
                  </a:extLst>
                </p14:cNvPr>
                <p14:cNvContentPartPr/>
                <p14:nvPr/>
              </p14:nvContentPartPr>
              <p14:xfrm>
                <a:off x="5535460" y="1025631"/>
                <a:ext cx="187200" cy="392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768D1A3-C0B8-9D49-9FCC-CD91204D2A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7900" y="1018071"/>
                  <a:ext cx="202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93A667B-82D1-884D-8E3F-6C4AC9177799}"/>
                    </a:ext>
                  </a:extLst>
                </p14:cNvPr>
                <p14:cNvContentPartPr/>
                <p14:nvPr/>
              </p14:nvContentPartPr>
              <p14:xfrm>
                <a:off x="5884300" y="1069191"/>
                <a:ext cx="236880" cy="299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93A667B-82D1-884D-8E3F-6C4AC91777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76740" y="1061991"/>
                  <a:ext cx="252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8D49DE8-8277-3E42-A1B7-6507C09B31C9}"/>
                    </a:ext>
                  </a:extLst>
                </p14:cNvPr>
                <p14:cNvContentPartPr/>
                <p14:nvPr/>
              </p14:nvContentPartPr>
              <p14:xfrm>
                <a:off x="5958820" y="1231191"/>
                <a:ext cx="180720" cy="81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8D49DE8-8277-3E42-A1B7-6507C09B31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51260" y="1223631"/>
                  <a:ext cx="19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B5B0316-50EF-8743-BEBE-407E0F0024C6}"/>
                    </a:ext>
                  </a:extLst>
                </p14:cNvPr>
                <p14:cNvContentPartPr/>
                <p14:nvPr/>
              </p14:nvContentPartPr>
              <p14:xfrm>
                <a:off x="6095980" y="957231"/>
                <a:ext cx="68760" cy="75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B5B0316-50EF-8743-BEBE-407E0F0024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88420" y="94967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75790AC-F145-F244-8BD4-7F357CE92731}"/>
                    </a:ext>
                  </a:extLst>
                </p14:cNvPr>
                <p14:cNvContentPartPr/>
                <p14:nvPr/>
              </p14:nvContentPartPr>
              <p14:xfrm>
                <a:off x="6313780" y="1144071"/>
                <a:ext cx="3132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75790AC-F145-F244-8BD4-7F357CE927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06220" y="1136511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7170741-37DC-8040-BADB-7E4D0A0DEF49}"/>
                    </a:ext>
                  </a:extLst>
                </p14:cNvPr>
                <p14:cNvContentPartPr/>
                <p14:nvPr/>
              </p14:nvContentPartPr>
              <p14:xfrm>
                <a:off x="6419620" y="951111"/>
                <a:ext cx="50040" cy="560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7170741-37DC-8040-BADB-7E4D0A0DEF4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12060" y="943551"/>
                  <a:ext cx="6516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BDC3814-CABB-7A43-8903-CCEFB91774CE}"/>
              </a:ext>
            </a:extLst>
          </p:cNvPr>
          <p:cNvGrpSpPr/>
          <p:nvPr/>
        </p:nvGrpSpPr>
        <p:grpSpPr>
          <a:xfrm>
            <a:off x="6712300" y="985671"/>
            <a:ext cx="236520" cy="414000"/>
            <a:chOff x="6712300" y="985671"/>
            <a:chExt cx="23652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EA88AB3-7D3B-5240-94EC-EBBD8542808C}"/>
                    </a:ext>
                  </a:extLst>
                </p14:cNvPr>
                <p14:cNvContentPartPr/>
                <p14:nvPr/>
              </p14:nvContentPartPr>
              <p14:xfrm>
                <a:off x="6712300" y="985671"/>
                <a:ext cx="112320" cy="414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EA88AB3-7D3B-5240-94EC-EBBD854280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04740" y="978111"/>
                  <a:ext cx="1274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C2473CA-9EFD-E94B-AD6A-A6AFB110E453}"/>
                    </a:ext>
                  </a:extLst>
                </p14:cNvPr>
                <p14:cNvContentPartPr/>
                <p14:nvPr/>
              </p14:nvContentPartPr>
              <p14:xfrm>
                <a:off x="6898780" y="1032111"/>
                <a:ext cx="50040" cy="37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C2473CA-9EFD-E94B-AD6A-A6AFB110E45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91220" y="102455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3009EA07-AE49-EC45-BD9D-D45E05FCC542}"/>
              </a:ext>
            </a:extLst>
          </p:cNvPr>
          <p:cNvGrpSpPr/>
          <p:nvPr/>
        </p:nvGrpSpPr>
        <p:grpSpPr>
          <a:xfrm>
            <a:off x="7179220" y="926271"/>
            <a:ext cx="298440" cy="397800"/>
            <a:chOff x="7179220" y="926271"/>
            <a:chExt cx="29844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5047D8C-9A7F-C347-87FC-C530B49D126F}"/>
                    </a:ext>
                  </a:extLst>
                </p14:cNvPr>
                <p14:cNvContentPartPr/>
                <p14:nvPr/>
              </p14:nvContentPartPr>
              <p14:xfrm>
                <a:off x="7222780" y="926271"/>
                <a:ext cx="19080" cy="1062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5047D8C-9A7F-C347-87FC-C530B49D12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15220" y="918711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F4FA88C-2E26-254A-AFA3-2DABD2053A1A}"/>
                    </a:ext>
                  </a:extLst>
                </p14:cNvPr>
                <p14:cNvContentPartPr/>
                <p14:nvPr/>
              </p14:nvContentPartPr>
              <p14:xfrm>
                <a:off x="7179220" y="938511"/>
                <a:ext cx="298440" cy="385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F4FA88C-2E26-254A-AFA3-2DABD2053A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71660" y="930951"/>
                  <a:ext cx="31356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9E3A47C-5420-C044-B289-21BFC9ECCB93}"/>
              </a:ext>
            </a:extLst>
          </p:cNvPr>
          <p:cNvGrpSpPr/>
          <p:nvPr/>
        </p:nvGrpSpPr>
        <p:grpSpPr>
          <a:xfrm>
            <a:off x="7751980" y="932391"/>
            <a:ext cx="454680" cy="323280"/>
            <a:chOff x="7751980" y="932391"/>
            <a:chExt cx="45468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C8D276E-BA0E-034B-A771-95CAC8388200}"/>
                    </a:ext>
                  </a:extLst>
                </p14:cNvPr>
                <p14:cNvContentPartPr/>
                <p14:nvPr/>
              </p14:nvContentPartPr>
              <p14:xfrm>
                <a:off x="7751980" y="932391"/>
                <a:ext cx="205920" cy="323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C8D276E-BA0E-034B-A771-95CAC83882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44420" y="924831"/>
                  <a:ext cx="2210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CA18F96-0B90-FF41-B416-FDAD8B93418D}"/>
                    </a:ext>
                  </a:extLst>
                </p14:cNvPr>
                <p14:cNvContentPartPr/>
                <p14:nvPr/>
              </p14:nvContentPartPr>
              <p14:xfrm>
                <a:off x="7776820" y="989271"/>
                <a:ext cx="218160" cy="223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CA18F96-0B90-FF41-B416-FDAD8B9341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69260" y="981711"/>
                  <a:ext cx="23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1356072-8D76-2545-8063-AB7593E62AAE}"/>
                    </a:ext>
                  </a:extLst>
                </p14:cNvPr>
                <p14:cNvContentPartPr/>
                <p14:nvPr/>
              </p14:nvContentPartPr>
              <p14:xfrm>
                <a:off x="8181460" y="1200231"/>
                <a:ext cx="25200" cy="37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1356072-8D76-2545-8063-AB7593E62A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73900" y="119267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51BB85B-9C8E-BA44-8F7E-462002BB945B}"/>
              </a:ext>
            </a:extLst>
          </p:cNvPr>
          <p:cNvGrpSpPr/>
          <p:nvPr/>
        </p:nvGrpSpPr>
        <p:grpSpPr>
          <a:xfrm>
            <a:off x="8480260" y="919791"/>
            <a:ext cx="516960" cy="523440"/>
            <a:chOff x="8480260" y="919791"/>
            <a:chExt cx="5169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E53E7C2-F543-C242-A0BA-C31C85AB007B}"/>
                    </a:ext>
                  </a:extLst>
                </p14:cNvPr>
                <p14:cNvContentPartPr/>
                <p14:nvPr/>
              </p14:nvContentPartPr>
              <p14:xfrm>
                <a:off x="8480260" y="926271"/>
                <a:ext cx="62640" cy="149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E53E7C2-F543-C242-A0BA-C31C85AB00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72700" y="91871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6E59DC5-AC72-2D40-A407-737B950C3358}"/>
                    </a:ext>
                  </a:extLst>
                </p14:cNvPr>
                <p14:cNvContentPartPr/>
                <p14:nvPr/>
              </p14:nvContentPartPr>
              <p14:xfrm>
                <a:off x="8548660" y="919791"/>
                <a:ext cx="131040" cy="504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6E59DC5-AC72-2D40-A407-737B950C335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41100" y="912591"/>
                  <a:ext cx="1461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2D34F63-011B-FF47-8F6D-E80C3FCD4C52}"/>
                    </a:ext>
                  </a:extLst>
                </p14:cNvPr>
                <p14:cNvContentPartPr/>
                <p14:nvPr/>
              </p14:nvContentPartPr>
              <p14:xfrm>
                <a:off x="8853580" y="1386711"/>
                <a:ext cx="14364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2D34F63-011B-FF47-8F6D-E80C3FCD4C5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46020" y="1379151"/>
                  <a:ext cx="158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5F0E7653-86E7-4F47-88FD-665D07E17668}"/>
              </a:ext>
            </a:extLst>
          </p:cNvPr>
          <p:cNvGrpSpPr/>
          <p:nvPr/>
        </p:nvGrpSpPr>
        <p:grpSpPr>
          <a:xfrm>
            <a:off x="947260" y="1959471"/>
            <a:ext cx="411120" cy="467640"/>
            <a:chOff x="947260" y="1959471"/>
            <a:chExt cx="41112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CDADEBD-3AFD-7E49-B343-18373F98F8AB}"/>
                    </a:ext>
                  </a:extLst>
                </p14:cNvPr>
                <p14:cNvContentPartPr/>
                <p14:nvPr/>
              </p14:nvContentPartPr>
              <p14:xfrm>
                <a:off x="1065700" y="2177631"/>
                <a:ext cx="6480" cy="25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CDADEBD-3AFD-7E49-B343-18373F98F8A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8140" y="217007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69088B0-D1B1-F24B-AA9A-FC1069423443}"/>
                    </a:ext>
                  </a:extLst>
                </p14:cNvPr>
                <p14:cNvContentPartPr/>
                <p14:nvPr/>
              </p14:nvContentPartPr>
              <p14:xfrm>
                <a:off x="947260" y="2009511"/>
                <a:ext cx="131040" cy="112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69088B0-D1B1-F24B-AA9A-FC10694234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9700" y="200195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D283101-3ACE-1946-99DA-218EA891E4CD}"/>
                    </a:ext>
                  </a:extLst>
                </p14:cNvPr>
                <p14:cNvContentPartPr/>
                <p14:nvPr/>
              </p14:nvContentPartPr>
              <p14:xfrm>
                <a:off x="953740" y="2246031"/>
                <a:ext cx="81360" cy="143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D283101-3ACE-1946-99DA-218EA891E4C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6180" y="2238471"/>
                  <a:ext cx="96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7FCA4F1-F477-6947-95DB-F5B4FE2D83D1}"/>
                    </a:ext>
                  </a:extLst>
                </p14:cNvPr>
                <p14:cNvContentPartPr/>
                <p14:nvPr/>
              </p14:nvContentPartPr>
              <p14:xfrm>
                <a:off x="1183780" y="1959471"/>
                <a:ext cx="75240" cy="162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7FCA4F1-F477-6947-95DB-F5B4FE2D83D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76220" y="195191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7825584-B9E5-0B4A-9600-BC12CB39E95C}"/>
                    </a:ext>
                  </a:extLst>
                </p14:cNvPr>
                <p14:cNvContentPartPr/>
                <p14:nvPr/>
              </p14:nvContentPartPr>
              <p14:xfrm>
                <a:off x="1140220" y="2264751"/>
                <a:ext cx="218160" cy="162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7825584-B9E5-0B4A-9600-BC12CB39E9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2660" y="2257191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806013F2-59F1-B34C-93A3-EA215C83F724}"/>
              </a:ext>
            </a:extLst>
          </p:cNvPr>
          <p:cNvGrpSpPr/>
          <p:nvPr/>
        </p:nvGrpSpPr>
        <p:grpSpPr>
          <a:xfrm>
            <a:off x="1625860" y="1918791"/>
            <a:ext cx="311400" cy="489600"/>
            <a:chOff x="1625860" y="1918791"/>
            <a:chExt cx="31140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17B3DFD7-DF31-254A-8307-B0C884941D01}"/>
                    </a:ext>
                  </a:extLst>
                </p14:cNvPr>
                <p14:cNvContentPartPr/>
                <p14:nvPr/>
              </p14:nvContentPartPr>
              <p14:xfrm>
                <a:off x="1625860" y="1918791"/>
                <a:ext cx="243000" cy="468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17B3DFD7-DF31-254A-8307-B0C884941D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18300" y="1911231"/>
                  <a:ext cx="2581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570158B-1E88-104B-8D10-B8B3F929E224}"/>
                    </a:ext>
                  </a:extLst>
                </p14:cNvPr>
                <p14:cNvContentPartPr/>
                <p14:nvPr/>
              </p14:nvContentPartPr>
              <p14:xfrm>
                <a:off x="1831420" y="2148471"/>
                <a:ext cx="75240" cy="259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570158B-1E88-104B-8D10-B8B3F929E2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23860" y="2140911"/>
                  <a:ext cx="90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2320C17-99D5-3244-A566-45CA5D55FCE5}"/>
                    </a:ext>
                  </a:extLst>
                </p14:cNvPr>
                <p14:cNvContentPartPr/>
                <p14:nvPr/>
              </p14:nvContentPartPr>
              <p14:xfrm>
                <a:off x="1781380" y="2239911"/>
                <a:ext cx="155880" cy="81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2320C17-99D5-3244-A566-45CA5D55FC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4180" y="2232351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643F357-DFE2-F74B-A70D-5C1F3B7D4DA8}"/>
              </a:ext>
            </a:extLst>
          </p:cNvPr>
          <p:cNvGrpSpPr/>
          <p:nvPr/>
        </p:nvGrpSpPr>
        <p:grpSpPr>
          <a:xfrm>
            <a:off x="2142460" y="1710711"/>
            <a:ext cx="822240" cy="616680"/>
            <a:chOff x="2142460" y="1710711"/>
            <a:chExt cx="8222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3A394ED-F7DE-4243-9D50-F1496BE68924}"/>
                    </a:ext>
                  </a:extLst>
                </p14:cNvPr>
                <p14:cNvContentPartPr/>
                <p14:nvPr/>
              </p14:nvContentPartPr>
              <p14:xfrm>
                <a:off x="2142460" y="2121471"/>
                <a:ext cx="199440" cy="56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3A394ED-F7DE-4243-9D50-F1496BE689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35260" y="2113911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A9E88EB-9CA1-5D4A-9BF5-4BAAB4A4317A}"/>
                    </a:ext>
                  </a:extLst>
                </p14:cNvPr>
                <p14:cNvContentPartPr/>
                <p14:nvPr/>
              </p14:nvContentPartPr>
              <p14:xfrm>
                <a:off x="2453860" y="1987911"/>
                <a:ext cx="37800" cy="239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A9E88EB-9CA1-5D4A-9BF5-4BAAB4A4317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46300" y="1980351"/>
                  <a:ext cx="52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881B3A4-E3A5-F340-80E2-B6CBEE0285D8}"/>
                    </a:ext>
                  </a:extLst>
                </p14:cNvPr>
                <p14:cNvContentPartPr/>
                <p14:nvPr/>
              </p14:nvContentPartPr>
              <p14:xfrm>
                <a:off x="2659420" y="1710711"/>
                <a:ext cx="305280" cy="616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881B3A4-E3A5-F340-80E2-B6CBEE0285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51860" y="1703151"/>
                  <a:ext cx="3204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5C8A0D2-E66E-D043-AB10-0BEF58EE1C24}"/>
                    </a:ext>
                  </a:extLst>
                </p14:cNvPr>
                <p14:cNvContentPartPr/>
                <p14:nvPr/>
              </p14:nvContentPartPr>
              <p14:xfrm>
                <a:off x="2587420" y="1853631"/>
                <a:ext cx="221760" cy="212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5C8A0D2-E66E-D043-AB10-0BEF58EE1C2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79860" y="1846071"/>
                  <a:ext cx="236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8C98D5A-ADF6-D54E-B342-5882CDCC0B18}"/>
                    </a:ext>
                  </a:extLst>
                </p14:cNvPr>
                <p14:cNvContentPartPr/>
                <p14:nvPr/>
              </p14:nvContentPartPr>
              <p14:xfrm>
                <a:off x="2625580" y="1878831"/>
                <a:ext cx="115200" cy="261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8C98D5A-ADF6-D54E-B342-5882CDCC0B1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18020" y="1871271"/>
                  <a:ext cx="1303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2DCD93E-5D9D-B649-8C4E-45028C123E32}"/>
                    </a:ext>
                  </a:extLst>
                </p14:cNvPr>
                <p14:cNvContentPartPr/>
                <p14:nvPr/>
              </p14:nvContentPartPr>
              <p14:xfrm>
                <a:off x="2709100" y="2084031"/>
                <a:ext cx="50040" cy="378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2DCD93E-5D9D-B649-8C4E-45028C123E3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01540" y="207647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3771BA1-E943-024E-881C-D65F2D985CA8}"/>
                    </a:ext>
                  </a:extLst>
                </p14:cNvPr>
                <p14:cNvContentPartPr/>
                <p14:nvPr/>
              </p14:nvContentPartPr>
              <p14:xfrm>
                <a:off x="2653660" y="2134071"/>
                <a:ext cx="167760" cy="124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3771BA1-E943-024E-881C-D65F2D985CA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46460" y="2126511"/>
                  <a:ext cx="1828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53139828-F596-CC48-BDC5-E9CBEEC87568}"/>
                  </a:ext>
                </a:extLst>
              </p14:cNvPr>
              <p14:cNvContentPartPr/>
              <p14:nvPr/>
            </p14:nvContentPartPr>
            <p14:xfrm>
              <a:off x="3294460" y="1909791"/>
              <a:ext cx="293040" cy="2991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53139828-F596-CC48-BDC5-E9CBEEC8756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286900" y="1902231"/>
                <a:ext cx="30816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AFF7C2DB-8E81-4340-8DFC-B15F1D753D87}"/>
              </a:ext>
            </a:extLst>
          </p:cNvPr>
          <p:cNvGrpSpPr/>
          <p:nvPr/>
        </p:nvGrpSpPr>
        <p:grpSpPr>
          <a:xfrm>
            <a:off x="3851020" y="2040471"/>
            <a:ext cx="221760" cy="118800"/>
            <a:chOff x="3851020" y="2040471"/>
            <a:chExt cx="2217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CB0DFB3-813D-0145-AF1C-94EA4EBEFC23}"/>
                    </a:ext>
                  </a:extLst>
                </p14:cNvPr>
                <p14:cNvContentPartPr/>
                <p14:nvPr/>
              </p14:nvContentPartPr>
              <p14:xfrm>
                <a:off x="3851020" y="2040471"/>
                <a:ext cx="146880" cy="19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CB0DFB3-813D-0145-AF1C-94EA4EBEFC2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43820" y="2032911"/>
                  <a:ext cx="162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719ACA1-76A7-FC4E-AC09-0633BC0E6712}"/>
                    </a:ext>
                  </a:extLst>
                </p14:cNvPr>
                <p14:cNvContentPartPr/>
                <p14:nvPr/>
              </p14:nvContentPartPr>
              <p14:xfrm>
                <a:off x="3879460" y="2134071"/>
                <a:ext cx="193320" cy="25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719ACA1-76A7-FC4E-AC09-0633BC0E671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71900" y="212651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9C2ABC48-683D-DA4E-B513-68BC02CD7358}"/>
              </a:ext>
            </a:extLst>
          </p:cNvPr>
          <p:cNvGrpSpPr/>
          <p:nvPr/>
        </p:nvGrpSpPr>
        <p:grpSpPr>
          <a:xfrm>
            <a:off x="4259260" y="1959471"/>
            <a:ext cx="666360" cy="237240"/>
            <a:chOff x="4259260" y="1959471"/>
            <a:chExt cx="66636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E9127C3-128D-104F-AB55-441E001EA21E}"/>
                    </a:ext>
                  </a:extLst>
                </p14:cNvPr>
                <p14:cNvContentPartPr/>
                <p14:nvPr/>
              </p14:nvContentPartPr>
              <p14:xfrm>
                <a:off x="4259260" y="1959471"/>
                <a:ext cx="168480" cy="218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E9127C3-128D-104F-AB55-441E001EA2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251700" y="1951911"/>
                  <a:ext cx="183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594C61F-6896-0941-BED3-FA9634774270}"/>
                    </a:ext>
                  </a:extLst>
                </p14:cNvPr>
                <p14:cNvContentPartPr/>
                <p14:nvPr/>
              </p14:nvContentPartPr>
              <p14:xfrm>
                <a:off x="4458340" y="2096631"/>
                <a:ext cx="62640" cy="100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594C61F-6896-0941-BED3-FA96347742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51140" y="208907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1C1AD01-CA43-8048-8396-B7E6E71B090E}"/>
                    </a:ext>
                  </a:extLst>
                </p14:cNvPr>
                <p14:cNvContentPartPr/>
                <p14:nvPr/>
              </p14:nvContentPartPr>
              <p14:xfrm>
                <a:off x="4688740" y="1972071"/>
                <a:ext cx="143640" cy="155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1C1AD01-CA43-8048-8396-B7E6E71B090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81180" y="196451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4EE3A2A-88A0-B840-A700-D92AFDC16608}"/>
                    </a:ext>
                  </a:extLst>
                </p14:cNvPr>
                <p14:cNvContentPartPr/>
                <p14:nvPr/>
              </p14:nvContentPartPr>
              <p14:xfrm>
                <a:off x="4900420" y="2096631"/>
                <a:ext cx="25200" cy="100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4EE3A2A-88A0-B840-A700-D92AFDC166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92860" y="208907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D59B530-DC65-4F47-A358-C0B87CB88DF9}"/>
              </a:ext>
            </a:extLst>
          </p:cNvPr>
          <p:cNvGrpSpPr/>
          <p:nvPr/>
        </p:nvGrpSpPr>
        <p:grpSpPr>
          <a:xfrm>
            <a:off x="5130820" y="1947231"/>
            <a:ext cx="311760" cy="230400"/>
            <a:chOff x="5130820" y="1947231"/>
            <a:chExt cx="3117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947FB9D-60F4-604D-854F-9D819FC1117E}"/>
                    </a:ext>
                  </a:extLst>
                </p14:cNvPr>
                <p14:cNvContentPartPr/>
                <p14:nvPr/>
              </p14:nvContentPartPr>
              <p14:xfrm>
                <a:off x="5130820" y="1947231"/>
                <a:ext cx="137160" cy="180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947FB9D-60F4-604D-854F-9D819FC111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23260" y="193967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D5CE789-49A5-3B4B-B836-76C8775A381C}"/>
                    </a:ext>
                  </a:extLst>
                </p14:cNvPr>
                <p14:cNvContentPartPr/>
                <p14:nvPr/>
              </p14:nvContentPartPr>
              <p14:xfrm>
                <a:off x="5317660" y="2065311"/>
                <a:ext cx="124920" cy="112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D5CE789-49A5-3B4B-B836-76C8775A381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10100" y="2057751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AC6D66A3-3DE9-444E-BE60-2DFBD79A2348}"/>
              </a:ext>
            </a:extLst>
          </p:cNvPr>
          <p:cNvGrpSpPr/>
          <p:nvPr/>
        </p:nvGrpSpPr>
        <p:grpSpPr>
          <a:xfrm>
            <a:off x="5822020" y="2071791"/>
            <a:ext cx="249480" cy="18360"/>
            <a:chOff x="5822020" y="2071791"/>
            <a:chExt cx="249480" cy="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8680187-E4EA-1F4F-A490-C387F4C8ECAC}"/>
                    </a:ext>
                  </a:extLst>
                </p14:cNvPr>
                <p14:cNvContentPartPr/>
                <p14:nvPr/>
              </p14:nvContentPartPr>
              <p14:xfrm>
                <a:off x="5822020" y="2071791"/>
                <a:ext cx="100080" cy="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8680187-E4EA-1F4F-A490-C387F4C8EC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14460" y="2064231"/>
                  <a:ext cx="115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BABE93D-6C8B-BD40-B192-BFBB737AFBCB}"/>
                    </a:ext>
                  </a:extLst>
                </p14:cNvPr>
                <p14:cNvContentPartPr/>
                <p14:nvPr/>
              </p14:nvContentPartPr>
              <p14:xfrm>
                <a:off x="6033700" y="2071791"/>
                <a:ext cx="37800" cy="18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BABE93D-6C8B-BD40-B192-BFBB737AFBC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26140" y="2064231"/>
                  <a:ext cx="5292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98A27988-2C97-D245-B6A6-E21B5C23F5F1}"/>
                  </a:ext>
                </a:extLst>
              </p14:cNvPr>
              <p14:cNvContentPartPr/>
              <p14:nvPr/>
            </p14:nvContentPartPr>
            <p14:xfrm>
              <a:off x="6263740" y="2059191"/>
              <a:ext cx="50040" cy="648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98A27988-2C97-D245-B6A6-E21B5C23F5F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256540" y="2051631"/>
                <a:ext cx="65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6BE484D-B8A6-C646-B27C-9BE13C4ED56F}"/>
              </a:ext>
            </a:extLst>
          </p:cNvPr>
          <p:cNvGrpSpPr/>
          <p:nvPr/>
        </p:nvGrpSpPr>
        <p:grpSpPr>
          <a:xfrm>
            <a:off x="6662260" y="1847511"/>
            <a:ext cx="890640" cy="342720"/>
            <a:chOff x="6662260" y="1847511"/>
            <a:chExt cx="8906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A9BA4C2-A2DC-0C43-9AA0-F745972D146A}"/>
                    </a:ext>
                  </a:extLst>
                </p14:cNvPr>
                <p14:cNvContentPartPr/>
                <p14:nvPr/>
              </p14:nvContentPartPr>
              <p14:xfrm>
                <a:off x="6662260" y="1909791"/>
                <a:ext cx="199440" cy="1872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A9BA4C2-A2DC-0C43-9AA0-F745972D146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54700" y="1902231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434A855-003C-7745-B682-0A9E036F60E1}"/>
                    </a:ext>
                  </a:extLst>
                </p14:cNvPr>
                <p14:cNvContentPartPr/>
                <p14:nvPr/>
              </p14:nvContentPartPr>
              <p14:xfrm>
                <a:off x="6936220" y="2053071"/>
                <a:ext cx="31320" cy="137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434A855-003C-7745-B682-0A9E036F60E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28660" y="204551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995F61F-10A5-A546-AD0D-EA08EA979CDA}"/>
                    </a:ext>
                  </a:extLst>
                </p14:cNvPr>
                <p14:cNvContentPartPr/>
                <p14:nvPr/>
              </p14:nvContentPartPr>
              <p14:xfrm>
                <a:off x="6942340" y="2084031"/>
                <a:ext cx="131040" cy="87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995F61F-10A5-A546-AD0D-EA08EA979CD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34780" y="2076471"/>
                  <a:ext cx="146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2CF0FAA-763A-DC4B-854E-DC6AF962D4FA}"/>
                    </a:ext>
                  </a:extLst>
                </p14:cNvPr>
                <p14:cNvContentPartPr/>
                <p14:nvPr/>
              </p14:nvContentPartPr>
              <p14:xfrm>
                <a:off x="7222780" y="1847511"/>
                <a:ext cx="174600" cy="286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2CF0FAA-763A-DC4B-854E-DC6AF962D4F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15220" y="1839951"/>
                  <a:ext cx="189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6BBC9B7-4A4B-554A-96D1-E74F7B9092ED}"/>
                    </a:ext>
                  </a:extLst>
                </p14:cNvPr>
                <p14:cNvContentPartPr/>
                <p14:nvPr/>
              </p14:nvContentPartPr>
              <p14:xfrm>
                <a:off x="7421860" y="2065311"/>
                <a:ext cx="131040" cy="106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6BBC9B7-4A4B-554A-96D1-E74F7B9092E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14300" y="205775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6C7A0EBC-9713-184E-BCB9-4075474A6B96}"/>
              </a:ext>
            </a:extLst>
          </p:cNvPr>
          <p:cNvGrpSpPr/>
          <p:nvPr/>
        </p:nvGrpSpPr>
        <p:grpSpPr>
          <a:xfrm>
            <a:off x="2279620" y="2843631"/>
            <a:ext cx="5541120" cy="3328200"/>
            <a:chOff x="2279620" y="2843631"/>
            <a:chExt cx="5541120" cy="33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5875BF5-E218-0A43-90D2-B3131E7AAC65}"/>
                    </a:ext>
                  </a:extLst>
                </p14:cNvPr>
                <p14:cNvContentPartPr/>
                <p14:nvPr/>
              </p14:nvContentPartPr>
              <p14:xfrm>
                <a:off x="2640700" y="3179871"/>
                <a:ext cx="1438560" cy="22352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5875BF5-E218-0A43-90D2-B3131E7AAC6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30260" y="3169791"/>
                  <a:ext cx="1458720" cy="22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1320409-1486-E44B-A7C3-32496C4FCD40}"/>
                    </a:ext>
                  </a:extLst>
                </p14:cNvPr>
                <p14:cNvContentPartPr/>
                <p14:nvPr/>
              </p14:nvContentPartPr>
              <p14:xfrm>
                <a:off x="5635180" y="2843631"/>
                <a:ext cx="2054880" cy="27644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1320409-1486-E44B-A7C3-32496C4FCD4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27620" y="2836071"/>
                  <a:ext cx="2070000" cy="27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DBA9D04-0237-5042-AC69-50822504B76B}"/>
                    </a:ext>
                  </a:extLst>
                </p14:cNvPr>
                <p14:cNvContentPartPr/>
                <p14:nvPr/>
              </p14:nvContentPartPr>
              <p14:xfrm>
                <a:off x="2292220" y="5645151"/>
                <a:ext cx="261720" cy="5266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DBA9D04-0237-5042-AC69-50822504B7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84660" y="5637591"/>
                  <a:ext cx="2768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0E712388-0853-414E-90AD-47B2CD3259A4}"/>
                    </a:ext>
                  </a:extLst>
                </p14:cNvPr>
                <p14:cNvContentPartPr/>
                <p14:nvPr/>
              </p14:nvContentPartPr>
              <p14:xfrm>
                <a:off x="2279620" y="5789151"/>
                <a:ext cx="348840" cy="2984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0E712388-0853-414E-90AD-47B2CD3259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72060" y="5781591"/>
                  <a:ext cx="363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008D4E6-F0FC-AC4D-908B-6D80B2A26B32}"/>
                    </a:ext>
                  </a:extLst>
                </p14:cNvPr>
                <p14:cNvContentPartPr/>
                <p14:nvPr/>
              </p14:nvContentPartPr>
              <p14:xfrm>
                <a:off x="3138580" y="3553911"/>
                <a:ext cx="124920" cy="1054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008D4E6-F0FC-AC4D-908B-6D80B2A26B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31020" y="3546351"/>
                  <a:ext cx="140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4F58DB7-BA2C-DC4E-B744-EBC99542D66C}"/>
                    </a:ext>
                  </a:extLst>
                </p14:cNvPr>
                <p14:cNvContentPartPr/>
                <p14:nvPr/>
              </p14:nvContentPartPr>
              <p14:xfrm>
                <a:off x="3338020" y="3323151"/>
                <a:ext cx="131040" cy="1738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4F58DB7-BA2C-DC4E-B744-EBC99542D66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30460" y="3315591"/>
                  <a:ext cx="14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5EBA324-316F-6547-A4B9-1BD6FD8B4E69}"/>
                    </a:ext>
                  </a:extLst>
                </p14:cNvPr>
                <p14:cNvContentPartPr/>
                <p14:nvPr/>
              </p14:nvContentPartPr>
              <p14:xfrm>
                <a:off x="3524860" y="3490911"/>
                <a:ext cx="100080" cy="93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5EBA324-316F-6547-A4B9-1BD6FD8B4E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17300" y="348371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034E7D7-3535-9D49-B6E8-A94234A761A8}"/>
                    </a:ext>
                  </a:extLst>
                </p14:cNvPr>
                <p14:cNvContentPartPr/>
                <p14:nvPr/>
              </p14:nvContentPartPr>
              <p14:xfrm>
                <a:off x="3225700" y="3615471"/>
                <a:ext cx="3144240" cy="3924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034E7D7-3535-9D49-B6E8-A94234A761A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18500" y="3607911"/>
                  <a:ext cx="31593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A3C55E8-3A2B-EF42-BBA1-CBBF1DFFF5F6}"/>
                    </a:ext>
                  </a:extLst>
                </p14:cNvPr>
                <p14:cNvContentPartPr/>
                <p14:nvPr/>
              </p14:nvContentPartPr>
              <p14:xfrm>
                <a:off x="6382180" y="3403791"/>
                <a:ext cx="230760" cy="2181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A3C55E8-3A2B-EF42-BBA1-CBBF1DFFF5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74620" y="3396231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5FE289C-FA23-3340-8A00-040FE7677CF3}"/>
                    </a:ext>
                  </a:extLst>
                </p14:cNvPr>
                <p14:cNvContentPartPr/>
                <p14:nvPr/>
              </p14:nvContentPartPr>
              <p14:xfrm>
                <a:off x="6662260" y="3659031"/>
                <a:ext cx="19080" cy="118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5FE289C-FA23-3340-8A00-040FE7677CF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54700" y="365147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500605D-BFB9-5442-82BC-0DBFEDBF8C77}"/>
                    </a:ext>
                  </a:extLst>
                </p14:cNvPr>
                <p14:cNvContentPartPr/>
                <p14:nvPr/>
              </p14:nvContentPartPr>
              <p14:xfrm>
                <a:off x="7502860" y="5408631"/>
                <a:ext cx="149760" cy="162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500605D-BFB9-5442-82BC-0DBFEDBF8C7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95300" y="540107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3BA63DC-CDBC-FF4B-9B45-F06C7C08D0E0}"/>
                    </a:ext>
                  </a:extLst>
                </p14:cNvPr>
                <p14:cNvContentPartPr/>
                <p14:nvPr/>
              </p14:nvContentPartPr>
              <p14:xfrm>
                <a:off x="7540300" y="5408631"/>
                <a:ext cx="280440" cy="6602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3BA63DC-CDBC-FF4B-9B45-F06C7C08D0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32740" y="5401071"/>
                  <a:ext cx="2955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22E88FD-9E2C-1644-BAE1-89EFFF0370E0}"/>
                    </a:ext>
                  </a:extLst>
                </p14:cNvPr>
                <p14:cNvContentPartPr/>
                <p14:nvPr/>
              </p14:nvContentPartPr>
              <p14:xfrm>
                <a:off x="3126340" y="4020111"/>
                <a:ext cx="3193920" cy="3924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22E88FD-9E2C-1644-BAE1-89EFFF0370E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18780" y="4012551"/>
                  <a:ext cx="3209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2CD4E7E-4729-7947-AAA6-D4035032F480}"/>
                    </a:ext>
                  </a:extLst>
                </p14:cNvPr>
                <p14:cNvContentPartPr/>
                <p14:nvPr/>
              </p14:nvContentPartPr>
              <p14:xfrm>
                <a:off x="3145060" y="4369671"/>
                <a:ext cx="87480" cy="74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2CD4E7E-4729-7947-AAA6-D4035032F48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137500" y="4362111"/>
                  <a:ext cx="102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F6351F2-D67A-7244-BEE9-B0A9D1AFC563}"/>
                    </a:ext>
                  </a:extLst>
                </p14:cNvPr>
                <p14:cNvContentPartPr/>
                <p14:nvPr/>
              </p14:nvContentPartPr>
              <p14:xfrm>
                <a:off x="3045340" y="4617711"/>
                <a:ext cx="199440" cy="255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F6351F2-D67A-7244-BEE9-B0A9D1AFC5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37780" y="4610511"/>
                  <a:ext cx="214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797517E-5C03-4942-81E7-BC2B65A4FDFC}"/>
                    </a:ext>
                  </a:extLst>
                </p14:cNvPr>
                <p14:cNvContentPartPr/>
                <p14:nvPr/>
              </p14:nvContentPartPr>
              <p14:xfrm>
                <a:off x="3213460" y="4798431"/>
                <a:ext cx="224640" cy="93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797517E-5C03-4942-81E7-BC2B65A4FDF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205900" y="4790871"/>
                  <a:ext cx="23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D9A1F81-F014-2A40-AB2A-F6ADE3D74327}"/>
                    </a:ext>
                  </a:extLst>
                </p14:cNvPr>
                <p14:cNvContentPartPr/>
                <p14:nvPr/>
              </p14:nvContentPartPr>
              <p14:xfrm>
                <a:off x="3151180" y="4387671"/>
                <a:ext cx="3106800" cy="7412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D9A1F81-F014-2A40-AB2A-F6ADE3D7432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143620" y="4380111"/>
                  <a:ext cx="31219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90572F7-B33C-A745-B6AE-0A1034551FB5}"/>
                    </a:ext>
                  </a:extLst>
                </p14:cNvPr>
                <p14:cNvContentPartPr/>
                <p14:nvPr/>
              </p14:nvContentPartPr>
              <p14:xfrm>
                <a:off x="6569020" y="4692591"/>
                <a:ext cx="268200" cy="255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90572F7-B33C-A745-B6AE-0A1034551F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61460" y="4685031"/>
                  <a:ext cx="28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D9DE4D6-FD62-3B44-89E7-940B78DD3DC3}"/>
                    </a:ext>
                  </a:extLst>
                </p14:cNvPr>
                <p14:cNvContentPartPr/>
                <p14:nvPr/>
              </p14:nvContentPartPr>
              <p14:xfrm>
                <a:off x="6768100" y="4947831"/>
                <a:ext cx="155880" cy="193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D9DE4D6-FD62-3B44-89E7-940B78DD3DC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60540" y="494027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1EA14CC-1B68-3347-9A42-510348FB46C2}"/>
                    </a:ext>
                  </a:extLst>
                </p14:cNvPr>
                <p14:cNvContentPartPr/>
                <p14:nvPr/>
              </p14:nvContentPartPr>
              <p14:xfrm>
                <a:off x="6737140" y="4953951"/>
                <a:ext cx="118800" cy="439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1EA14CC-1B68-3347-9A42-510348FB46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29580" y="494639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9812778-35EB-4943-BC54-96B177DD625D}"/>
              </a:ext>
            </a:extLst>
          </p:cNvPr>
          <p:cNvGrpSpPr/>
          <p:nvPr/>
        </p:nvGrpSpPr>
        <p:grpSpPr>
          <a:xfrm>
            <a:off x="8841340" y="1760391"/>
            <a:ext cx="455040" cy="442440"/>
            <a:chOff x="8841340" y="1760391"/>
            <a:chExt cx="4550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741594F-36CA-8C41-B5F5-2B426310BBF5}"/>
                    </a:ext>
                  </a:extLst>
                </p14:cNvPr>
                <p14:cNvContentPartPr/>
                <p14:nvPr/>
              </p14:nvContentPartPr>
              <p14:xfrm>
                <a:off x="8841340" y="1866231"/>
                <a:ext cx="118800" cy="936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741594F-36CA-8C41-B5F5-2B426310BBF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31260" y="1856151"/>
                  <a:ext cx="138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8FAEE10-5498-6F4D-B93B-B9803DA6C0EB}"/>
                    </a:ext>
                  </a:extLst>
                </p14:cNvPr>
                <p14:cNvContentPartPr/>
                <p14:nvPr/>
              </p14:nvContentPartPr>
              <p14:xfrm>
                <a:off x="8860060" y="2034351"/>
                <a:ext cx="87480" cy="149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8FAEE10-5498-6F4D-B93B-B9803DA6C0E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49980" y="2024271"/>
                  <a:ext cx="107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232F20B-0532-A643-8C94-1C770C7F0627}"/>
                    </a:ext>
                  </a:extLst>
                </p14:cNvPr>
                <p14:cNvContentPartPr/>
                <p14:nvPr/>
              </p14:nvContentPartPr>
              <p14:xfrm>
                <a:off x="9083980" y="1760391"/>
                <a:ext cx="81360" cy="1558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232F20B-0532-A643-8C94-1C770C7F062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76420" y="175283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48F7C48-158F-0046-A1CE-62654D4734BA}"/>
                    </a:ext>
                  </a:extLst>
                </p14:cNvPr>
                <p14:cNvContentPartPr/>
                <p14:nvPr/>
              </p14:nvContentPartPr>
              <p14:xfrm>
                <a:off x="9071740" y="2009511"/>
                <a:ext cx="224640" cy="193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48F7C48-158F-0046-A1CE-62654D4734B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64180" y="2001951"/>
                  <a:ext cx="2394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82523301-8C34-DC4F-BB90-9DFB51449C52}"/>
                  </a:ext>
                </a:extLst>
              </p14:cNvPr>
              <p14:cNvContentPartPr/>
              <p14:nvPr/>
            </p14:nvContentPartPr>
            <p14:xfrm>
              <a:off x="9730900" y="1996911"/>
              <a:ext cx="143640" cy="687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82523301-8C34-DC4F-BB90-9DFB51449C5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723340" y="1989351"/>
                <a:ext cx="158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7685E9FC-BF03-9745-B3F2-7F3BA4672EEB}"/>
              </a:ext>
            </a:extLst>
          </p:cNvPr>
          <p:cNvGrpSpPr/>
          <p:nvPr/>
        </p:nvGrpSpPr>
        <p:grpSpPr>
          <a:xfrm>
            <a:off x="10161100" y="1704231"/>
            <a:ext cx="747360" cy="428400"/>
            <a:chOff x="10161100" y="1704231"/>
            <a:chExt cx="74736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3306DC9-E42B-D949-86E8-62382F0D42E0}"/>
                    </a:ext>
                  </a:extLst>
                </p14:cNvPr>
                <p14:cNvContentPartPr/>
                <p14:nvPr/>
              </p14:nvContentPartPr>
              <p14:xfrm>
                <a:off x="10161100" y="1816551"/>
                <a:ext cx="124920" cy="187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3306DC9-E42B-D949-86E8-62382F0D42E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53540" y="180899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29D4082-59C7-E440-9880-A581DD6DB055}"/>
                    </a:ext>
                  </a:extLst>
                </p14:cNvPr>
                <p14:cNvContentPartPr/>
                <p14:nvPr/>
              </p14:nvContentPartPr>
              <p14:xfrm>
                <a:off x="10167220" y="1922391"/>
                <a:ext cx="187200" cy="12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29D4082-59C7-E440-9880-A581DD6DB05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159660" y="191483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4B7BE88-E4A8-5E47-B157-60A2A98B8C4B}"/>
                    </a:ext>
                  </a:extLst>
                </p14:cNvPr>
                <p14:cNvContentPartPr/>
                <p14:nvPr/>
              </p14:nvContentPartPr>
              <p14:xfrm>
                <a:off x="10565740" y="1704231"/>
                <a:ext cx="261720" cy="4284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4B7BE88-E4A8-5E47-B157-60A2A98B8C4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58180" y="1696671"/>
                  <a:ext cx="2768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41091D0-CC6E-A442-8CED-2392283C4026}"/>
                    </a:ext>
                  </a:extLst>
                </p14:cNvPr>
                <p14:cNvContentPartPr/>
                <p14:nvPr/>
              </p14:nvContentPartPr>
              <p14:xfrm>
                <a:off x="10553140" y="1711431"/>
                <a:ext cx="355320" cy="2797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41091D0-CC6E-A442-8CED-2392283C40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45580" y="1703871"/>
                  <a:ext cx="3704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0BC0A2F-1241-4B4D-A5D9-2490CC2E0FB7}"/>
              </a:ext>
            </a:extLst>
          </p:cNvPr>
          <p:cNvGrpSpPr/>
          <p:nvPr/>
        </p:nvGrpSpPr>
        <p:grpSpPr>
          <a:xfrm>
            <a:off x="8050780" y="2930751"/>
            <a:ext cx="392400" cy="255600"/>
            <a:chOff x="8050780" y="2930751"/>
            <a:chExt cx="3924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30E8101-39C8-FD47-861C-9D642BBA547F}"/>
                    </a:ext>
                  </a:extLst>
                </p14:cNvPr>
                <p14:cNvContentPartPr/>
                <p14:nvPr/>
              </p14:nvContentPartPr>
              <p14:xfrm>
                <a:off x="8063020" y="2986911"/>
                <a:ext cx="280440" cy="378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30E8101-39C8-FD47-861C-9D642BBA547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055460" y="2979351"/>
                  <a:ext cx="29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46F4FCD3-942D-F64A-8084-B13CA5879B08}"/>
                    </a:ext>
                  </a:extLst>
                </p14:cNvPr>
                <p14:cNvContentPartPr/>
                <p14:nvPr/>
              </p14:nvContentPartPr>
              <p14:xfrm>
                <a:off x="8050780" y="3080151"/>
                <a:ext cx="274320" cy="50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46F4FCD3-942D-F64A-8084-B13CA5879B0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43220" y="3072591"/>
                  <a:ext cx="289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65013C9-B878-814F-AAE0-A4BF82B66767}"/>
                    </a:ext>
                  </a:extLst>
                </p14:cNvPr>
                <p14:cNvContentPartPr/>
                <p14:nvPr/>
              </p14:nvContentPartPr>
              <p14:xfrm>
                <a:off x="8243740" y="2930751"/>
                <a:ext cx="199440" cy="2556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65013C9-B878-814F-AAE0-A4BF82B6676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36180" y="2923191"/>
                  <a:ext cx="21456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D8F6D61B-0AAF-594E-B08A-03968AFCA5F5}"/>
                  </a:ext>
                </a:extLst>
              </p14:cNvPr>
              <p14:cNvContentPartPr/>
              <p14:nvPr/>
            </p14:nvContentPartPr>
            <p14:xfrm>
              <a:off x="9532180" y="1822671"/>
              <a:ext cx="162360" cy="30528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D8F6D61B-0AAF-594E-B08A-03968AFCA5F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9524620" y="1815111"/>
                <a:ext cx="17712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4176EB95-B87B-594F-8A75-51845C162583}"/>
              </a:ext>
            </a:extLst>
          </p:cNvPr>
          <p:cNvGrpSpPr/>
          <p:nvPr/>
        </p:nvGrpSpPr>
        <p:grpSpPr>
          <a:xfrm>
            <a:off x="8586100" y="2818791"/>
            <a:ext cx="355320" cy="298800"/>
            <a:chOff x="8586100" y="2818791"/>
            <a:chExt cx="35532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2534E13-8EB5-BB45-8D89-2F8A18A52B5E}"/>
                    </a:ext>
                  </a:extLst>
                </p14:cNvPr>
                <p14:cNvContentPartPr/>
                <p14:nvPr/>
              </p14:nvContentPartPr>
              <p14:xfrm>
                <a:off x="8586100" y="2818791"/>
                <a:ext cx="224640" cy="2682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2534E13-8EB5-BB45-8D89-2F8A18A52B5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78540" y="2811231"/>
                  <a:ext cx="239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53563CA-18A2-6447-9583-C48869B5AF1A}"/>
                    </a:ext>
                  </a:extLst>
                </p14:cNvPr>
                <p14:cNvContentPartPr/>
                <p14:nvPr/>
              </p14:nvContentPartPr>
              <p14:xfrm>
                <a:off x="8860060" y="2980431"/>
                <a:ext cx="81360" cy="1371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53563CA-18A2-6447-9583-C48869B5AF1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52500" y="2972871"/>
                  <a:ext cx="964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60C53138-18F2-3E40-8A69-65397E2E0279}"/>
              </a:ext>
            </a:extLst>
          </p:cNvPr>
          <p:cNvGrpSpPr/>
          <p:nvPr/>
        </p:nvGrpSpPr>
        <p:grpSpPr>
          <a:xfrm>
            <a:off x="9140140" y="2743911"/>
            <a:ext cx="1114560" cy="423720"/>
            <a:chOff x="9140140" y="2743911"/>
            <a:chExt cx="11145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CED0298-35B5-ED4A-BAAA-9CFC2FC55C08}"/>
                    </a:ext>
                  </a:extLst>
                </p14:cNvPr>
                <p14:cNvContentPartPr/>
                <p14:nvPr/>
              </p14:nvContentPartPr>
              <p14:xfrm>
                <a:off x="9140140" y="3123711"/>
                <a:ext cx="6480" cy="439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CED0298-35B5-ED4A-BAAA-9CFC2FC55C0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132580" y="311615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D9AE30B-A983-A644-84E5-7ED44501EEAB}"/>
                    </a:ext>
                  </a:extLst>
                </p14:cNvPr>
                <p14:cNvContentPartPr/>
                <p14:nvPr/>
              </p14:nvContentPartPr>
              <p14:xfrm>
                <a:off x="9270820" y="2787471"/>
                <a:ext cx="143640" cy="268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D9AE30B-A983-A644-84E5-7ED44501EEA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263260" y="2779911"/>
                  <a:ext cx="15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3D1BA7B-2DAA-1044-8E8F-C7CCEF460A33}"/>
                    </a:ext>
                  </a:extLst>
                </p14:cNvPr>
                <p14:cNvContentPartPr/>
                <p14:nvPr/>
              </p14:nvContentPartPr>
              <p14:xfrm>
                <a:off x="9401500" y="2962071"/>
                <a:ext cx="124920" cy="1436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3D1BA7B-2DAA-1044-8E8F-C7CCEF460A3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93940" y="2954511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199109C-D70B-1643-BB35-932A568932E4}"/>
                    </a:ext>
                  </a:extLst>
                </p14:cNvPr>
                <p14:cNvContentPartPr/>
                <p14:nvPr/>
              </p14:nvContentPartPr>
              <p14:xfrm>
                <a:off x="9631900" y="3092751"/>
                <a:ext cx="56520" cy="626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199109C-D70B-1643-BB35-932A568932E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624340" y="308519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7F20FA8-3FB9-9743-95C2-D2539729D032}"/>
                    </a:ext>
                  </a:extLst>
                </p14:cNvPr>
                <p14:cNvContentPartPr/>
                <p14:nvPr/>
              </p14:nvContentPartPr>
              <p14:xfrm>
                <a:off x="9881020" y="2743911"/>
                <a:ext cx="174600" cy="293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7F20FA8-3FB9-9743-95C2-D2539729D03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873460" y="2736351"/>
                  <a:ext cx="189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CC019A6-058D-F74A-B50F-7179E076499F}"/>
                    </a:ext>
                  </a:extLst>
                </p14:cNvPr>
                <p14:cNvContentPartPr/>
                <p14:nvPr/>
              </p14:nvContentPartPr>
              <p14:xfrm>
                <a:off x="10068220" y="2949471"/>
                <a:ext cx="186480" cy="1310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CC019A6-058D-F74A-B50F-7179E076499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061020" y="2941911"/>
                  <a:ext cx="20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8C58AC0-74D0-1B4F-AE2D-ABEBA53EE7E6}"/>
                    </a:ext>
                  </a:extLst>
                </p14:cNvPr>
                <p14:cNvContentPartPr/>
                <p14:nvPr/>
              </p14:nvContentPartPr>
              <p14:xfrm>
                <a:off x="10167220" y="2993031"/>
                <a:ext cx="25200" cy="1497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8C58AC0-74D0-1B4F-AE2D-ABEBA53EE7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159660" y="2985471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7AEBF05A-BAC3-9343-B6AD-C46FC6E1091D}"/>
              </a:ext>
            </a:extLst>
          </p:cNvPr>
          <p:cNvGrpSpPr/>
          <p:nvPr/>
        </p:nvGrpSpPr>
        <p:grpSpPr>
          <a:xfrm>
            <a:off x="10459900" y="2775231"/>
            <a:ext cx="1432440" cy="342720"/>
            <a:chOff x="10459900" y="2775231"/>
            <a:chExt cx="14324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FB06ACB-9B63-4D42-913E-02858EEE11CB}"/>
                    </a:ext>
                  </a:extLst>
                </p14:cNvPr>
                <p14:cNvContentPartPr/>
                <p14:nvPr/>
              </p14:nvContentPartPr>
              <p14:xfrm>
                <a:off x="10459900" y="2968191"/>
                <a:ext cx="62640" cy="64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FB06ACB-9B63-4D42-913E-02858EEE11C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52340" y="296063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37310EE-6A7F-DA47-9AFB-9434C99B22BE}"/>
                    </a:ext>
                  </a:extLst>
                </p14:cNvPr>
                <p14:cNvContentPartPr/>
                <p14:nvPr/>
              </p14:nvContentPartPr>
              <p14:xfrm>
                <a:off x="10684180" y="2974311"/>
                <a:ext cx="62640" cy="6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37310EE-6A7F-DA47-9AFB-9434C99B22B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676620" y="296675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592044F-3EF5-604D-9C5B-8B4591CF9ECC}"/>
                    </a:ext>
                  </a:extLst>
                </p14:cNvPr>
                <p14:cNvContentPartPr/>
                <p14:nvPr/>
              </p14:nvContentPartPr>
              <p14:xfrm>
                <a:off x="10864540" y="2980431"/>
                <a:ext cx="43920" cy="64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592044F-3EF5-604D-9C5B-8B4591CF9EC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856980" y="297287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AD572512-A35F-0A47-9E91-DAD0108E45A7}"/>
                    </a:ext>
                  </a:extLst>
                </p14:cNvPr>
                <p14:cNvContentPartPr/>
                <p14:nvPr/>
              </p14:nvContentPartPr>
              <p14:xfrm>
                <a:off x="11032660" y="2949471"/>
                <a:ext cx="43920" cy="252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AD572512-A35F-0A47-9E91-DAD0108E45A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025100" y="294191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B9FFDC7E-8F9D-0C48-BAD6-5BDA699719A8}"/>
                    </a:ext>
                  </a:extLst>
                </p14:cNvPr>
                <p14:cNvContentPartPr/>
                <p14:nvPr/>
              </p14:nvContentPartPr>
              <p14:xfrm>
                <a:off x="11219500" y="2818791"/>
                <a:ext cx="261720" cy="2120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B9FFDC7E-8F9D-0C48-BAD6-5BDA699719A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211940" y="2811231"/>
                  <a:ext cx="27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D9814164-157F-D944-A394-667B70FE0557}"/>
                    </a:ext>
                  </a:extLst>
                </p14:cNvPr>
                <p14:cNvContentPartPr/>
                <p14:nvPr/>
              </p14:nvContentPartPr>
              <p14:xfrm>
                <a:off x="11276740" y="2943351"/>
                <a:ext cx="229320" cy="252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D9814164-157F-D944-A394-667B70FE055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69180" y="2935791"/>
                  <a:ext cx="24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8EE820BD-0FEB-2F4C-A605-C1AD316F3286}"/>
                    </a:ext>
                  </a:extLst>
                </p14:cNvPr>
                <p14:cNvContentPartPr/>
                <p14:nvPr/>
              </p14:nvContentPartPr>
              <p14:xfrm>
                <a:off x="11605420" y="2775231"/>
                <a:ext cx="243000" cy="3427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8EE820BD-0FEB-2F4C-A605-C1AD316F3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597860" y="2767671"/>
                  <a:ext cx="258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33D4CFF-15D4-D540-820B-9CB5CFF3A27E}"/>
                    </a:ext>
                  </a:extLst>
                </p14:cNvPr>
                <p14:cNvContentPartPr/>
                <p14:nvPr/>
              </p14:nvContentPartPr>
              <p14:xfrm>
                <a:off x="11555740" y="2787471"/>
                <a:ext cx="336600" cy="2804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33D4CFF-15D4-D540-820B-9CB5CFF3A27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548180" y="2779911"/>
                  <a:ext cx="35172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02320AA1-9375-D445-BB55-A09564439CE9}"/>
                  </a:ext>
                </a:extLst>
              </p14:cNvPr>
              <p14:cNvContentPartPr/>
              <p14:nvPr/>
            </p14:nvContentPartPr>
            <p14:xfrm>
              <a:off x="8561260" y="3578751"/>
              <a:ext cx="218160" cy="30456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02320AA1-9375-D445-BB55-A09564439CE9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553700" y="3571551"/>
                <a:ext cx="2332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189D27FF-59AA-ED45-AD67-8C116B1D2AD3}"/>
                  </a:ext>
                </a:extLst>
              </p14:cNvPr>
              <p14:cNvContentPartPr/>
              <p14:nvPr/>
            </p14:nvContentPartPr>
            <p14:xfrm>
              <a:off x="8810020" y="3814911"/>
              <a:ext cx="19080" cy="1188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189D27FF-59AA-ED45-AD67-8C116B1D2AD3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802460" y="3807351"/>
                <a:ext cx="34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3A9C512B-FEF3-634F-95B3-23E190D82F51}"/>
                  </a:ext>
                </a:extLst>
              </p14:cNvPr>
              <p14:cNvContentPartPr/>
              <p14:nvPr/>
            </p14:nvContentPartPr>
            <p14:xfrm>
              <a:off x="9002980" y="3908151"/>
              <a:ext cx="19080" cy="378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3A9C512B-FEF3-634F-95B3-23E190D82F5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995420" y="3900591"/>
                <a:ext cx="342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AECD931-4724-CB43-B02B-58E325F5F4D2}"/>
              </a:ext>
            </a:extLst>
          </p:cNvPr>
          <p:cNvGrpSpPr/>
          <p:nvPr/>
        </p:nvGrpSpPr>
        <p:grpSpPr>
          <a:xfrm>
            <a:off x="9208540" y="3609351"/>
            <a:ext cx="542160" cy="405000"/>
            <a:chOff x="9208540" y="3609351"/>
            <a:chExt cx="542160" cy="405000"/>
          </a:xfrm>
        </p:grpSpPr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6310EE15-5EB3-1B4D-A249-DBEEAC1785F6}"/>
                </a:ext>
              </a:extLst>
            </p:cNvPr>
            <p:cNvGrpSpPr/>
            <p:nvPr/>
          </p:nvGrpSpPr>
          <p:grpSpPr>
            <a:xfrm>
              <a:off x="9208540" y="3609351"/>
              <a:ext cx="542160" cy="405000"/>
              <a:chOff x="9208540" y="3609351"/>
              <a:chExt cx="542160" cy="405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55711EB7-7ED3-644A-B346-E79B4680C8FF}"/>
                      </a:ext>
                    </a:extLst>
                  </p14:cNvPr>
                  <p14:cNvContentPartPr/>
                  <p14:nvPr/>
                </p14:nvContentPartPr>
                <p14:xfrm>
                  <a:off x="9208540" y="3609351"/>
                  <a:ext cx="143640" cy="243000"/>
                </p14:xfrm>
              </p:contentPart>
            </mc:Choice>
            <mc:Fallback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55711EB7-7ED3-644A-B346-E79B4680C8FF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9200980" y="3601791"/>
                    <a:ext cx="1587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52F5D6A1-0AD1-A249-B852-089837F07B75}"/>
                      </a:ext>
                    </a:extLst>
                  </p14:cNvPr>
                  <p14:cNvContentPartPr/>
                  <p14:nvPr/>
                </p14:nvContentPartPr>
                <p14:xfrm>
                  <a:off x="9364060" y="3790071"/>
                  <a:ext cx="142920" cy="205920"/>
                </p14:xfrm>
              </p:contentPart>
            </mc:Choice>
            <mc:Fallback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52F5D6A1-0AD1-A249-B852-089837F07B7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356500" y="3782511"/>
                    <a:ext cx="15804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227" name="墨迹 226">
                    <a:extLst>
                      <a:ext uri="{FF2B5EF4-FFF2-40B4-BE49-F238E27FC236}">
                        <a16:creationId xmlns:a16="http://schemas.microsoft.com/office/drawing/2014/main" id="{4A4E8406-8B3E-AC40-BF9A-7630CF88295B}"/>
                      </a:ext>
                    </a:extLst>
                  </p14:cNvPr>
                  <p14:cNvContentPartPr/>
                  <p14:nvPr/>
                </p14:nvContentPartPr>
                <p14:xfrm>
                  <a:off x="9675460" y="3964311"/>
                  <a:ext cx="75240" cy="50040"/>
                </p14:xfrm>
              </p:contentPart>
            </mc:Choice>
            <mc:Fallback>
              <p:pic>
                <p:nvPicPr>
                  <p:cNvPr id="227" name="墨迹 226">
                    <a:extLst>
                      <a:ext uri="{FF2B5EF4-FFF2-40B4-BE49-F238E27FC236}">
                        <a16:creationId xmlns:a16="http://schemas.microsoft.com/office/drawing/2014/main" id="{4A4E8406-8B3E-AC40-BF9A-7630CF88295B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667900" y="3956751"/>
                    <a:ext cx="90000" cy="65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1D56645D-5607-F443-A864-4C03FD760729}"/>
              </a:ext>
            </a:extLst>
          </p:cNvPr>
          <p:cNvGrpSpPr/>
          <p:nvPr/>
        </p:nvGrpSpPr>
        <p:grpSpPr>
          <a:xfrm>
            <a:off x="10129780" y="3796191"/>
            <a:ext cx="498240" cy="74880"/>
            <a:chOff x="10129780" y="3796191"/>
            <a:chExt cx="498240" cy="7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4F2FB4BB-9787-2F45-AAB6-9997158F14AE}"/>
                    </a:ext>
                  </a:extLst>
                </p14:cNvPr>
                <p14:cNvContentPartPr/>
                <p14:nvPr/>
              </p14:nvContentPartPr>
              <p14:xfrm>
                <a:off x="10129780" y="3796191"/>
                <a:ext cx="93600" cy="129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4F2FB4BB-9787-2F45-AAB6-9997158F14A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22580" y="378863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4334D0C-40FC-1440-A251-CCDE05529162}"/>
                    </a:ext>
                  </a:extLst>
                </p14:cNvPr>
                <p14:cNvContentPartPr/>
                <p14:nvPr/>
              </p14:nvContentPartPr>
              <p14:xfrm>
                <a:off x="10297900" y="3821031"/>
                <a:ext cx="143640" cy="190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4334D0C-40FC-1440-A251-CCDE0552916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290340" y="381347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D3C3FC4-31E7-6844-B4FE-4FBDAC76B35C}"/>
                    </a:ext>
                  </a:extLst>
                </p14:cNvPr>
                <p14:cNvContentPartPr/>
                <p14:nvPr/>
              </p14:nvContentPartPr>
              <p14:xfrm>
                <a:off x="10534420" y="3851991"/>
                <a:ext cx="93600" cy="190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D3C3FC4-31E7-6844-B4FE-4FBDAC76B35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27220" y="384479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5F06C1C6-823A-8647-9C98-1E60644092DF}"/>
              </a:ext>
            </a:extLst>
          </p:cNvPr>
          <p:cNvGrpSpPr/>
          <p:nvPr/>
        </p:nvGrpSpPr>
        <p:grpSpPr>
          <a:xfrm>
            <a:off x="10982980" y="3503511"/>
            <a:ext cx="952920" cy="591840"/>
            <a:chOff x="10982980" y="3503511"/>
            <a:chExt cx="9529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23243FE-5004-0343-95E0-B75B573F692E}"/>
                    </a:ext>
                  </a:extLst>
                </p14:cNvPr>
                <p14:cNvContentPartPr/>
                <p14:nvPr/>
              </p14:nvContentPartPr>
              <p14:xfrm>
                <a:off x="10982980" y="3503511"/>
                <a:ext cx="212040" cy="3488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23243FE-5004-0343-95E0-B75B573F692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75420" y="3495951"/>
                  <a:ext cx="227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3C02DA7-49D5-FB41-A0F2-7999C3D08064}"/>
                    </a:ext>
                  </a:extLst>
                </p14:cNvPr>
                <p14:cNvContentPartPr/>
                <p14:nvPr/>
              </p14:nvContentPartPr>
              <p14:xfrm>
                <a:off x="11188180" y="3771351"/>
                <a:ext cx="19080" cy="155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3C02DA7-49D5-FB41-A0F2-7999C3D0806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180620" y="376379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63E4301-DBBF-F647-AF87-FD637DDF8583}"/>
                    </a:ext>
                  </a:extLst>
                </p14:cNvPr>
                <p14:cNvContentPartPr/>
                <p14:nvPr/>
              </p14:nvContentPartPr>
              <p14:xfrm>
                <a:off x="11179180" y="3777471"/>
                <a:ext cx="233640" cy="1249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63E4301-DBBF-F647-AF87-FD637DDF858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71620" y="3769911"/>
                  <a:ext cx="248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1F84864-A7CE-7E4A-B9A9-7CBECB75CE8D}"/>
                    </a:ext>
                  </a:extLst>
                </p14:cNvPr>
                <p14:cNvContentPartPr/>
                <p14:nvPr/>
              </p14:nvContentPartPr>
              <p14:xfrm>
                <a:off x="11462860" y="3621951"/>
                <a:ext cx="167760" cy="2368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1F84864-A7CE-7E4A-B9A9-7CBECB75CE8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55300" y="3614391"/>
                  <a:ext cx="182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ABFA96E-0201-0A42-BC21-806ECA67D187}"/>
                    </a:ext>
                  </a:extLst>
                </p14:cNvPr>
                <p14:cNvContentPartPr/>
                <p14:nvPr/>
              </p14:nvContentPartPr>
              <p14:xfrm>
                <a:off x="11530540" y="3740031"/>
                <a:ext cx="143640" cy="378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ABFA96E-0201-0A42-BC21-806ECA67D18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522980" y="37324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0758288D-0AAF-6F46-9986-C4B5D54D0CE0}"/>
                    </a:ext>
                  </a:extLst>
                </p14:cNvPr>
                <p14:cNvContentPartPr/>
                <p14:nvPr/>
              </p14:nvContentPartPr>
              <p14:xfrm>
                <a:off x="11729980" y="3621951"/>
                <a:ext cx="68760" cy="1497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0758288D-0AAF-6F46-9986-C4B5D54D0CE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722420" y="361439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2EB4E14-58AB-EB47-8DBE-A0FE37A57792}"/>
                    </a:ext>
                  </a:extLst>
                </p14:cNvPr>
                <p14:cNvContentPartPr/>
                <p14:nvPr/>
              </p14:nvContentPartPr>
              <p14:xfrm>
                <a:off x="11711260" y="3590631"/>
                <a:ext cx="224640" cy="5047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2EB4E14-58AB-EB47-8DBE-A0FE37A5779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703700" y="3583071"/>
                  <a:ext cx="23940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277623A5-C5A4-EC40-A7F3-C508747D3B72}"/>
              </a:ext>
            </a:extLst>
          </p:cNvPr>
          <p:cNvGrpSpPr/>
          <p:nvPr/>
        </p:nvGrpSpPr>
        <p:grpSpPr>
          <a:xfrm>
            <a:off x="8138620" y="4449951"/>
            <a:ext cx="472680" cy="336600"/>
            <a:chOff x="8138620" y="4449951"/>
            <a:chExt cx="4726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AC396B3-76D7-3E40-8A09-9D45FCDE8071}"/>
                    </a:ext>
                  </a:extLst>
                </p14:cNvPr>
                <p14:cNvContentPartPr/>
                <p14:nvPr/>
              </p14:nvContentPartPr>
              <p14:xfrm>
                <a:off x="8225020" y="4524471"/>
                <a:ext cx="261720" cy="378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AC396B3-76D7-3E40-8A09-9D45FCDE807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17460" y="4516911"/>
                  <a:ext cx="276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89906B5-93D5-2E44-A81E-37995B35B63C}"/>
                    </a:ext>
                  </a:extLst>
                </p14:cNvPr>
                <p14:cNvContentPartPr/>
                <p14:nvPr/>
              </p14:nvContentPartPr>
              <p14:xfrm>
                <a:off x="8138620" y="4661631"/>
                <a:ext cx="317160" cy="190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89906B5-93D5-2E44-A81E-37995B35B63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31060" y="4654071"/>
                  <a:ext cx="33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3CC97E8-1260-7942-A9B3-D38C8B9CD0F2}"/>
                    </a:ext>
                  </a:extLst>
                </p14:cNvPr>
                <p14:cNvContentPartPr/>
                <p14:nvPr/>
              </p14:nvContentPartPr>
              <p14:xfrm>
                <a:off x="8386660" y="4449951"/>
                <a:ext cx="224640" cy="3366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3CC97E8-1260-7942-A9B3-D38C8B9CD0F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379100" y="4442391"/>
                  <a:ext cx="23940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1D08B9AD-8AAC-DE48-ADFC-C64785F8B305}"/>
                  </a:ext>
                </a:extLst>
              </p14:cNvPr>
              <p14:cNvContentPartPr/>
              <p14:nvPr/>
            </p14:nvContentPartPr>
            <p14:xfrm>
              <a:off x="9227260" y="4325391"/>
              <a:ext cx="498240" cy="5101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1D08B9AD-8AAC-DE48-ADFC-C64785F8B30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219700" y="4317831"/>
                <a:ext cx="5133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226E74F1-8CCA-4E43-90D3-BA4C3BFA339B}"/>
                  </a:ext>
                </a:extLst>
              </p14:cNvPr>
              <p14:cNvContentPartPr/>
              <p14:nvPr/>
            </p14:nvContentPartPr>
            <p14:xfrm>
              <a:off x="8841340" y="4393791"/>
              <a:ext cx="317880" cy="4050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226E74F1-8CCA-4E43-90D3-BA4C3BFA339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833780" y="4386231"/>
                <a:ext cx="33300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875AA294-ECCA-854E-AED9-BA80F86699E2}"/>
              </a:ext>
            </a:extLst>
          </p:cNvPr>
          <p:cNvGrpSpPr/>
          <p:nvPr/>
        </p:nvGrpSpPr>
        <p:grpSpPr>
          <a:xfrm>
            <a:off x="9819460" y="4375071"/>
            <a:ext cx="1312920" cy="735120"/>
            <a:chOff x="9819460" y="4375071"/>
            <a:chExt cx="131292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8EAB897-B3D6-6149-9EE6-D46DE758D0AF}"/>
                    </a:ext>
                  </a:extLst>
                </p14:cNvPr>
                <p14:cNvContentPartPr/>
                <p14:nvPr/>
              </p14:nvContentPartPr>
              <p14:xfrm>
                <a:off x="9962020" y="4375071"/>
                <a:ext cx="242640" cy="1933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8EAB897-B3D6-6149-9EE6-D46DE758D0A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54460" y="4367511"/>
                  <a:ext cx="257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C6C2151-E1D8-784D-8589-0B4BFBC2C3F3}"/>
                    </a:ext>
                  </a:extLst>
                </p14:cNvPr>
                <p14:cNvContentPartPr/>
                <p14:nvPr/>
              </p14:nvContentPartPr>
              <p14:xfrm>
                <a:off x="9819460" y="4592871"/>
                <a:ext cx="466560" cy="874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C6C2151-E1D8-784D-8589-0B4BFBC2C3F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11900" y="4585311"/>
                  <a:ext cx="481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87EB54F0-F362-9D4E-AA88-45C5813FAFF8}"/>
                    </a:ext>
                  </a:extLst>
                </p14:cNvPr>
                <p14:cNvContentPartPr/>
                <p14:nvPr/>
              </p14:nvContentPartPr>
              <p14:xfrm>
                <a:off x="9911980" y="4692591"/>
                <a:ext cx="87480" cy="1000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87EB54F0-F362-9D4E-AA88-45C5813FAFF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04420" y="468503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E148F2E-1D2A-F848-AC7C-EA6BE4FF699A}"/>
                    </a:ext>
                  </a:extLst>
                </p14:cNvPr>
                <p14:cNvContentPartPr/>
                <p14:nvPr/>
              </p14:nvContentPartPr>
              <p14:xfrm>
                <a:off x="9980380" y="4736151"/>
                <a:ext cx="118800" cy="2487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E148F2E-1D2A-F848-AC7C-EA6BE4FF699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72820" y="4728591"/>
                  <a:ext cx="133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ECF80C7-7D19-F74C-8760-7E755CA64A69}"/>
                    </a:ext>
                  </a:extLst>
                </p14:cNvPr>
                <p14:cNvContentPartPr/>
                <p14:nvPr/>
              </p14:nvContentPartPr>
              <p14:xfrm>
                <a:off x="10372780" y="4624191"/>
                <a:ext cx="261720" cy="1994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ECF80C7-7D19-F74C-8760-7E755CA64A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65220" y="4616631"/>
                  <a:ext cx="276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FFF3A39-E6F1-F44A-80D5-2232AB79E7F2}"/>
                    </a:ext>
                  </a:extLst>
                </p14:cNvPr>
                <p14:cNvContentPartPr/>
                <p14:nvPr/>
              </p14:nvContentPartPr>
              <p14:xfrm>
                <a:off x="10658980" y="4456071"/>
                <a:ext cx="167760" cy="124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FFF3A39-E6F1-F44A-80D5-2232AB79E7F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651420" y="4448511"/>
                  <a:ext cx="182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8ADE8081-5461-2449-938B-7E97FCD216D5}"/>
                    </a:ext>
                  </a:extLst>
                </p14:cNvPr>
                <p14:cNvContentPartPr/>
                <p14:nvPr/>
              </p14:nvContentPartPr>
              <p14:xfrm>
                <a:off x="10603180" y="4667751"/>
                <a:ext cx="168480" cy="230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8ADE8081-5461-2449-938B-7E97FCD216D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95620" y="4660191"/>
                  <a:ext cx="183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DFD41B8-DE98-0541-816D-839742879C38}"/>
                    </a:ext>
                  </a:extLst>
                </p14:cNvPr>
                <p14:cNvContentPartPr/>
                <p14:nvPr/>
              </p14:nvContentPartPr>
              <p14:xfrm>
                <a:off x="10658980" y="4798431"/>
                <a:ext cx="243000" cy="124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DFD41B8-DE98-0541-816D-839742879C3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651420" y="4790871"/>
                  <a:ext cx="258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C5940B99-986C-544B-A783-F27B76D7EE92}"/>
                    </a:ext>
                  </a:extLst>
                </p14:cNvPr>
                <p14:cNvContentPartPr/>
                <p14:nvPr/>
              </p14:nvContentPartPr>
              <p14:xfrm>
                <a:off x="11020060" y="4991391"/>
                <a:ext cx="112320" cy="1188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C5940B99-986C-544B-A783-F27B76D7EE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12500" y="4983831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8E48ACEE-ACAE-774A-B43E-BE69ADB95C3C}"/>
                  </a:ext>
                </a:extLst>
              </p14:cNvPr>
              <p14:cNvContentPartPr/>
              <p14:nvPr/>
            </p14:nvContentPartPr>
            <p14:xfrm>
              <a:off x="8406100" y="5184351"/>
              <a:ext cx="329760" cy="21816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8E48ACEE-ACAE-774A-B43E-BE69ADB95C3C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398540" y="5176791"/>
                <a:ext cx="34452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80CF1ADE-1249-5947-93E3-D36C97029D90}"/>
              </a:ext>
            </a:extLst>
          </p:cNvPr>
          <p:cNvGrpSpPr/>
          <p:nvPr/>
        </p:nvGrpSpPr>
        <p:grpSpPr>
          <a:xfrm>
            <a:off x="8944300" y="5035671"/>
            <a:ext cx="818640" cy="497880"/>
            <a:chOff x="8944300" y="5035671"/>
            <a:chExt cx="81864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7A5A8C74-714D-324B-B2AA-B3D0F7B471F3}"/>
                    </a:ext>
                  </a:extLst>
                </p14:cNvPr>
                <p14:cNvContentPartPr/>
                <p14:nvPr/>
              </p14:nvContentPartPr>
              <p14:xfrm>
                <a:off x="9034300" y="5035671"/>
                <a:ext cx="75240" cy="1429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7A5A8C74-714D-324B-B2AA-B3D0F7B471F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26740" y="5028111"/>
                  <a:ext cx="90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C01D026-4B40-B046-AEAA-40DE1F481A05}"/>
                    </a:ext>
                  </a:extLst>
                </p14:cNvPr>
                <p14:cNvContentPartPr/>
                <p14:nvPr/>
              </p14:nvContentPartPr>
              <p14:xfrm>
                <a:off x="8944300" y="5066271"/>
                <a:ext cx="438840" cy="4672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C01D026-4B40-B046-AEAA-40DE1F481A0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36740" y="5058711"/>
                  <a:ext cx="453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CE982B5-49B8-E94B-B6D2-AE6F479274C4}"/>
                    </a:ext>
                  </a:extLst>
                </p14:cNvPr>
                <p14:cNvContentPartPr/>
                <p14:nvPr/>
              </p14:nvContentPartPr>
              <p14:xfrm>
                <a:off x="9532180" y="5078511"/>
                <a:ext cx="62640" cy="687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CE982B5-49B8-E94B-B6D2-AE6F479274C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24620" y="507095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15273237-4C3A-6B49-86E3-4AF20AFDE625}"/>
                    </a:ext>
                  </a:extLst>
                </p14:cNvPr>
                <p14:cNvContentPartPr/>
                <p14:nvPr/>
              </p14:nvContentPartPr>
              <p14:xfrm>
                <a:off x="9426340" y="5072391"/>
                <a:ext cx="336600" cy="3772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15273237-4C3A-6B49-86E3-4AF20AFDE62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18780" y="5064831"/>
                  <a:ext cx="3517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81B49D9A-31D0-834D-9796-32A24049E399}"/>
              </a:ext>
            </a:extLst>
          </p:cNvPr>
          <p:cNvGrpSpPr/>
          <p:nvPr/>
        </p:nvGrpSpPr>
        <p:grpSpPr>
          <a:xfrm>
            <a:off x="9992980" y="5059791"/>
            <a:ext cx="697680" cy="417600"/>
            <a:chOff x="9992980" y="5059791"/>
            <a:chExt cx="69768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9B9B959C-6D99-FA4F-A008-F8ED3923D767}"/>
                    </a:ext>
                  </a:extLst>
                </p14:cNvPr>
                <p14:cNvContentPartPr/>
                <p14:nvPr/>
              </p14:nvContentPartPr>
              <p14:xfrm>
                <a:off x="9992980" y="5059791"/>
                <a:ext cx="268200" cy="4021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9B9B959C-6D99-FA4F-A008-F8ED3923D76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85420" y="5052231"/>
                  <a:ext cx="282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E825F0D-7CA9-D848-B421-1ADC5A8E9DC9}"/>
                    </a:ext>
                  </a:extLst>
                </p14:cNvPr>
                <p14:cNvContentPartPr/>
                <p14:nvPr/>
              </p14:nvContentPartPr>
              <p14:xfrm>
                <a:off x="10341460" y="5333751"/>
                <a:ext cx="205920" cy="252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E825F0D-7CA9-D848-B421-1ADC5A8E9DC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333900" y="532619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D266FB7F-CE3D-714A-BAEA-DFE28611ED2D}"/>
                    </a:ext>
                  </a:extLst>
                </p14:cNvPr>
                <p14:cNvContentPartPr/>
                <p14:nvPr/>
              </p14:nvContentPartPr>
              <p14:xfrm>
                <a:off x="10441180" y="5302791"/>
                <a:ext cx="31320" cy="1249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D266FB7F-CE3D-714A-BAEA-DFE28611ED2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433620" y="529523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A78E859-E4D6-3E4C-8DE8-6BEAE17E81CF}"/>
                    </a:ext>
                  </a:extLst>
                </p14:cNvPr>
                <p14:cNvContentPartPr/>
                <p14:nvPr/>
              </p14:nvContentPartPr>
              <p14:xfrm>
                <a:off x="10671580" y="5284071"/>
                <a:ext cx="19080" cy="1933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A78E859-E4D6-3E4C-8DE8-6BEAE17E81C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664020" y="5276511"/>
                  <a:ext cx="342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6208B701-28EC-6E4B-8A07-4977FC2ED181}"/>
                  </a:ext>
                </a:extLst>
              </p14:cNvPr>
              <p14:cNvContentPartPr/>
              <p14:nvPr/>
            </p14:nvContentPartPr>
            <p14:xfrm>
              <a:off x="8816500" y="5831991"/>
              <a:ext cx="467280" cy="65412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6208B701-28EC-6E4B-8A07-4977FC2ED181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808940" y="5824431"/>
                <a:ext cx="482400" cy="66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0B10E85A-9193-6144-A24C-B51BA3BA7D78}"/>
              </a:ext>
            </a:extLst>
          </p:cNvPr>
          <p:cNvGrpSpPr/>
          <p:nvPr/>
        </p:nvGrpSpPr>
        <p:grpSpPr>
          <a:xfrm>
            <a:off x="9513460" y="5825511"/>
            <a:ext cx="1730520" cy="766080"/>
            <a:chOff x="9513460" y="5825511"/>
            <a:chExt cx="1730520" cy="766080"/>
          </a:xfrm>
        </p:grpSpPr>
        <p:grpSp>
          <p:nvGrpSpPr>
            <p:cNvPr id="283" name="组合 282">
              <a:extLst>
                <a:ext uri="{FF2B5EF4-FFF2-40B4-BE49-F238E27FC236}">
                  <a16:creationId xmlns:a16="http://schemas.microsoft.com/office/drawing/2014/main" id="{BD788FCF-F857-5844-BC46-AC1A1E8F0B01}"/>
                </a:ext>
              </a:extLst>
            </p:cNvPr>
            <p:cNvGrpSpPr/>
            <p:nvPr/>
          </p:nvGrpSpPr>
          <p:grpSpPr>
            <a:xfrm>
              <a:off x="9513460" y="5825511"/>
              <a:ext cx="1730520" cy="766080"/>
              <a:chOff x="9513460" y="5825511"/>
              <a:chExt cx="1730520" cy="766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8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678E8E17-84E0-DB4E-8567-F998657C7381}"/>
                      </a:ext>
                    </a:extLst>
                  </p14:cNvPr>
                  <p14:cNvContentPartPr/>
                  <p14:nvPr/>
                </p14:nvContentPartPr>
                <p14:xfrm>
                  <a:off x="9513460" y="5950071"/>
                  <a:ext cx="137160" cy="417600"/>
                </p14:xfrm>
              </p:contentPart>
            </mc:Choice>
            <mc:Fallback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678E8E17-84E0-DB4E-8567-F998657C7381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9505900" y="5942511"/>
                    <a:ext cx="152280" cy="43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0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12A44EBF-496F-C640-BA72-A9A482B57C7D}"/>
                      </a:ext>
                    </a:extLst>
                  </p14:cNvPr>
                  <p14:cNvContentPartPr/>
                  <p14:nvPr/>
                </p14:nvContentPartPr>
                <p14:xfrm>
                  <a:off x="9631900" y="5912631"/>
                  <a:ext cx="522720" cy="498240"/>
                </p14:xfrm>
              </p:contentPart>
            </mc:Choice>
            <mc:Fallback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12A44EBF-496F-C640-BA72-A9A482B57C7D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9624340" y="5905431"/>
                    <a:ext cx="537840" cy="51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2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19D94D35-0C48-874C-868C-7EA4034A7079}"/>
                      </a:ext>
                    </a:extLst>
                  </p14:cNvPr>
                  <p14:cNvContentPartPr/>
                  <p14:nvPr/>
                </p14:nvContentPartPr>
                <p14:xfrm>
                  <a:off x="10266940" y="6062031"/>
                  <a:ext cx="330480" cy="180360"/>
                </p14:xfrm>
              </p:contentPart>
            </mc:Choice>
            <mc:Fallback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19D94D35-0C48-874C-868C-7EA4034A7079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10259380" y="6054831"/>
                    <a:ext cx="34524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4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471D3CEA-E675-5145-91D1-704B895838AA}"/>
                      </a:ext>
                    </a:extLst>
                  </p14:cNvPr>
                  <p14:cNvContentPartPr/>
                  <p14:nvPr/>
                </p14:nvContentPartPr>
                <p14:xfrm>
                  <a:off x="10727740" y="5825511"/>
                  <a:ext cx="212040" cy="106200"/>
                </p14:xfrm>
              </p:contentPart>
            </mc:Choice>
            <mc:Fallback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471D3CEA-E675-5145-91D1-704B895838AA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10720180" y="5817951"/>
                    <a:ext cx="22716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6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EC63ED9E-467D-EF41-AC88-2AA492BDBDFF}"/>
                      </a:ext>
                    </a:extLst>
                  </p14:cNvPr>
                  <p14:cNvContentPartPr/>
                  <p14:nvPr/>
                </p14:nvContentPartPr>
                <p14:xfrm>
                  <a:off x="10615420" y="6037191"/>
                  <a:ext cx="367560" cy="305280"/>
                </p14:xfrm>
              </p:contentPart>
            </mc:Choice>
            <mc:Fallback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EC63ED9E-467D-EF41-AC88-2AA492BDBDFF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10607860" y="6029631"/>
                    <a:ext cx="382680" cy="32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8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13E72728-D470-1043-A226-FA96D93CC7E0}"/>
                      </a:ext>
                    </a:extLst>
                  </p14:cNvPr>
                  <p14:cNvContentPartPr/>
                  <p14:nvPr/>
                </p14:nvContentPartPr>
                <p14:xfrm>
                  <a:off x="11101060" y="6460551"/>
                  <a:ext cx="142920" cy="131040"/>
                </p14:xfrm>
              </p:contentPart>
            </mc:Choice>
            <mc:Fallback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13E72728-D470-1043-A226-FA96D93CC7E0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11093500" y="6452991"/>
                    <a:ext cx="158040" cy="14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6515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B9BD0CF-B3AC-7D4A-AA0E-05CC09D60833}"/>
              </a:ext>
            </a:extLst>
          </p:cNvPr>
          <p:cNvGrpSpPr/>
          <p:nvPr/>
        </p:nvGrpSpPr>
        <p:grpSpPr>
          <a:xfrm>
            <a:off x="499060" y="160551"/>
            <a:ext cx="597240" cy="398520"/>
            <a:chOff x="499060" y="160551"/>
            <a:chExt cx="5972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8C0B817-2C0C-2748-A3B0-21A2C9E1B518}"/>
                    </a:ext>
                  </a:extLst>
                </p14:cNvPr>
                <p14:cNvContentPartPr/>
                <p14:nvPr/>
              </p14:nvContentPartPr>
              <p14:xfrm>
                <a:off x="773740" y="309951"/>
                <a:ext cx="286200" cy="19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8C0B817-2C0C-2748-A3B0-21A2C9E1B5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6180" y="302391"/>
                  <a:ext cx="30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CEA6A66-532B-EB46-BB1E-DDF7B6363E57}"/>
                    </a:ext>
                  </a:extLst>
                </p14:cNvPr>
                <p14:cNvContentPartPr/>
                <p14:nvPr/>
              </p14:nvContentPartPr>
              <p14:xfrm>
                <a:off x="755020" y="409311"/>
                <a:ext cx="341280" cy="378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CEA6A66-532B-EB46-BB1E-DDF7B6363E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7460" y="401751"/>
                  <a:ext cx="356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B00F036-10DF-7E4F-B3B9-10267F59E92C}"/>
                    </a:ext>
                  </a:extLst>
                </p14:cNvPr>
                <p14:cNvContentPartPr/>
                <p14:nvPr/>
              </p14:nvContentPartPr>
              <p14:xfrm>
                <a:off x="642340" y="241191"/>
                <a:ext cx="342720" cy="317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B00F036-10DF-7E4F-B3B9-10267F59E9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780" y="233991"/>
                  <a:ext cx="357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A168617-C75C-5140-937B-DCBB236DFD5C}"/>
                    </a:ext>
                  </a:extLst>
                </p14:cNvPr>
                <p14:cNvContentPartPr/>
                <p14:nvPr/>
              </p14:nvContentPartPr>
              <p14:xfrm>
                <a:off x="499060" y="191511"/>
                <a:ext cx="81360" cy="75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A168617-C75C-5140-937B-DCBB236DFD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500" y="18395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508BBFB-1481-CA4E-A734-CEDC94C58830}"/>
                    </a:ext>
                  </a:extLst>
                </p14:cNvPr>
                <p14:cNvContentPartPr/>
                <p14:nvPr/>
              </p14:nvContentPartPr>
              <p14:xfrm>
                <a:off x="623620" y="160551"/>
                <a:ext cx="56520" cy="56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508BBFB-1481-CA4E-A734-CEDC94C588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6060" y="1529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A3CAB9D-5393-F241-B2AD-357F71CD9D51}"/>
              </a:ext>
            </a:extLst>
          </p:cNvPr>
          <p:cNvGrpSpPr/>
          <p:nvPr/>
        </p:nvGrpSpPr>
        <p:grpSpPr>
          <a:xfrm>
            <a:off x="1289620" y="154071"/>
            <a:ext cx="156240" cy="143640"/>
            <a:chOff x="1289620" y="154071"/>
            <a:chExt cx="1562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5A9FF29-F29F-AC4F-AF4B-7FE7D5687009}"/>
                    </a:ext>
                  </a:extLst>
                </p14:cNvPr>
                <p14:cNvContentPartPr/>
                <p14:nvPr/>
              </p14:nvContentPartPr>
              <p14:xfrm>
                <a:off x="1289620" y="166671"/>
                <a:ext cx="6480" cy="50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5A9FF29-F29F-AC4F-AF4B-7FE7D56870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2060" y="15911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EECF2AB-65BC-174C-82D6-1711E3543757}"/>
                    </a:ext>
                  </a:extLst>
                </p14:cNvPr>
                <p14:cNvContentPartPr/>
                <p14:nvPr/>
              </p14:nvContentPartPr>
              <p14:xfrm>
                <a:off x="1370620" y="154071"/>
                <a:ext cx="75240" cy="143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EECF2AB-65BC-174C-82D6-1711E35437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3060" y="146511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26E1D56-50FC-6D46-958B-06AC027B3D78}"/>
              </a:ext>
            </a:extLst>
          </p:cNvPr>
          <p:cNvGrpSpPr/>
          <p:nvPr/>
        </p:nvGrpSpPr>
        <p:grpSpPr>
          <a:xfrm>
            <a:off x="1837540" y="129231"/>
            <a:ext cx="1121040" cy="429840"/>
            <a:chOff x="1837540" y="129231"/>
            <a:chExt cx="11210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4A3FC2B-7FE8-DA40-AE82-FB580B16421E}"/>
                    </a:ext>
                  </a:extLst>
                </p14:cNvPr>
                <p14:cNvContentPartPr/>
                <p14:nvPr/>
              </p14:nvContentPartPr>
              <p14:xfrm>
                <a:off x="1837540" y="235071"/>
                <a:ext cx="137160" cy="324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4A3FC2B-7FE8-DA40-AE82-FB580B1642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9980" y="227511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E88794C-6062-0144-A32D-E47A1AD91659}"/>
                    </a:ext>
                  </a:extLst>
                </p14:cNvPr>
                <p14:cNvContentPartPr/>
                <p14:nvPr/>
              </p14:nvContentPartPr>
              <p14:xfrm>
                <a:off x="1862380" y="415791"/>
                <a:ext cx="118800" cy="81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E88794C-6062-0144-A32D-E47A1AD916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4820" y="40823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AAAC0D3-03A3-8B4B-B693-8390E36AFAB1}"/>
                    </a:ext>
                  </a:extLst>
                </p14:cNvPr>
                <p14:cNvContentPartPr/>
                <p14:nvPr/>
              </p14:nvContentPartPr>
              <p14:xfrm>
                <a:off x="2011780" y="440631"/>
                <a:ext cx="56520" cy="43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AAAC0D3-03A3-8B4B-B693-8390E36AFA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04220" y="43307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AC0B03-D251-EB40-B3C7-57F49B6ABCB8}"/>
                    </a:ext>
                  </a:extLst>
                </p14:cNvPr>
                <p14:cNvContentPartPr/>
                <p14:nvPr/>
              </p14:nvContentPartPr>
              <p14:xfrm>
                <a:off x="2229940" y="204111"/>
                <a:ext cx="87480" cy="255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AC0B03-D251-EB40-B3C7-57F49B6ABC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2380" y="196551"/>
                  <a:ext cx="102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5B26963-8AA9-564B-9108-31DF2F325E84}"/>
                    </a:ext>
                  </a:extLst>
                </p14:cNvPr>
                <p14:cNvContentPartPr/>
                <p14:nvPr/>
              </p14:nvContentPartPr>
              <p14:xfrm>
                <a:off x="2167660" y="291231"/>
                <a:ext cx="149760" cy="187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5B26963-8AA9-564B-9108-31DF2F325E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0100" y="283671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AED5AFD-57AF-A44A-B251-2480F6D0EA8E}"/>
                    </a:ext>
                  </a:extLst>
                </p14:cNvPr>
                <p14:cNvContentPartPr/>
                <p14:nvPr/>
              </p14:nvContentPartPr>
              <p14:xfrm>
                <a:off x="2429020" y="179271"/>
                <a:ext cx="93600" cy="565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AED5AFD-57AF-A44A-B251-2480F6D0EA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1460" y="17171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B1F17AF-B7B0-7F45-B3A6-A153C70B1F70}"/>
                    </a:ext>
                  </a:extLst>
                </p14:cNvPr>
                <p14:cNvContentPartPr/>
                <p14:nvPr/>
              </p14:nvContentPartPr>
              <p14:xfrm>
                <a:off x="2435140" y="278631"/>
                <a:ext cx="10620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B1F17AF-B7B0-7F45-B3A6-A153C70B1F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7580" y="271071"/>
                  <a:ext cx="121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2DCAAD-D8BE-5145-8318-EA7281E25E32}"/>
                    </a:ext>
                  </a:extLst>
                </p14:cNvPr>
                <p14:cNvContentPartPr/>
                <p14:nvPr/>
              </p14:nvContentPartPr>
              <p14:xfrm>
                <a:off x="2459980" y="359631"/>
                <a:ext cx="81360" cy="1904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2DCAAD-D8BE-5145-8318-EA7281E25E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52420" y="352071"/>
                  <a:ext cx="96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C72F09-01F6-DC4E-B683-E193DC3ED6C3}"/>
                    </a:ext>
                  </a:extLst>
                </p14:cNvPr>
                <p14:cNvContentPartPr/>
                <p14:nvPr/>
              </p14:nvContentPartPr>
              <p14:xfrm>
                <a:off x="2416420" y="328671"/>
                <a:ext cx="106200" cy="155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C72F09-01F6-DC4E-B683-E193DC3ED6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8860" y="32111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6B82939-8C10-8540-83B8-81FCF2D2F485}"/>
                    </a:ext>
                  </a:extLst>
                </p14:cNvPr>
                <p14:cNvContentPartPr/>
                <p14:nvPr/>
              </p14:nvContentPartPr>
              <p14:xfrm>
                <a:off x="2690380" y="172791"/>
                <a:ext cx="106200" cy="75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6B82939-8C10-8540-83B8-81FCF2D2F4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82820" y="16523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60DC2B5-1377-014F-B7B4-6CEC9D50C939}"/>
                    </a:ext>
                  </a:extLst>
                </p14:cNvPr>
                <p14:cNvContentPartPr/>
                <p14:nvPr/>
              </p14:nvContentPartPr>
              <p14:xfrm>
                <a:off x="2678140" y="291231"/>
                <a:ext cx="118800" cy="180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60DC2B5-1377-014F-B7B4-6CEC9D50C9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70580" y="28367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449C40-F5E9-964B-A342-2493361D060D}"/>
                    </a:ext>
                  </a:extLst>
                </p14:cNvPr>
                <p14:cNvContentPartPr/>
                <p14:nvPr/>
              </p14:nvContentPartPr>
              <p14:xfrm>
                <a:off x="2840500" y="129231"/>
                <a:ext cx="118080" cy="355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449C40-F5E9-964B-A342-2493361D06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32940" y="121671"/>
                  <a:ext cx="1332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BC61BF0-411F-7845-9BB6-F59A29ECFC8C}"/>
              </a:ext>
            </a:extLst>
          </p:cNvPr>
          <p:cNvGrpSpPr/>
          <p:nvPr/>
        </p:nvGrpSpPr>
        <p:grpSpPr>
          <a:xfrm>
            <a:off x="3281860" y="172791"/>
            <a:ext cx="243000" cy="280440"/>
            <a:chOff x="3281860" y="172791"/>
            <a:chExt cx="2430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6CE49BE-1169-8541-AEBA-528851F8B48E}"/>
                    </a:ext>
                  </a:extLst>
                </p14:cNvPr>
                <p14:cNvContentPartPr/>
                <p14:nvPr/>
              </p14:nvContentPartPr>
              <p14:xfrm>
                <a:off x="3281860" y="172791"/>
                <a:ext cx="168480" cy="280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6CE49BE-1169-8541-AEBA-528851F8B4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74300" y="16523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DCB22BA-5F85-224C-BE8D-7894B2F42B07}"/>
                    </a:ext>
                  </a:extLst>
                </p14:cNvPr>
                <p14:cNvContentPartPr/>
                <p14:nvPr/>
              </p14:nvContentPartPr>
              <p14:xfrm>
                <a:off x="3368980" y="316071"/>
                <a:ext cx="155880" cy="25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DCB22BA-5F85-224C-BE8D-7894B2F42B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1420" y="30851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7EA8739-2E13-DB4F-86B2-32048DF84B03}"/>
              </a:ext>
            </a:extLst>
          </p:cNvPr>
          <p:cNvGrpSpPr/>
          <p:nvPr/>
        </p:nvGrpSpPr>
        <p:grpSpPr>
          <a:xfrm>
            <a:off x="3804940" y="91791"/>
            <a:ext cx="1120680" cy="460440"/>
            <a:chOff x="3804940" y="91791"/>
            <a:chExt cx="112068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6AA8DA7-240B-744D-B49E-8ADA49C0E178}"/>
                    </a:ext>
                  </a:extLst>
                </p14:cNvPr>
                <p14:cNvContentPartPr/>
                <p14:nvPr/>
              </p14:nvContentPartPr>
              <p14:xfrm>
                <a:off x="3804940" y="104391"/>
                <a:ext cx="436320" cy="373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6AA8DA7-240B-744D-B49E-8ADA49C0E1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7380" y="96831"/>
                  <a:ext cx="451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5DABA69-17C5-8845-A8CD-37C5FA0E80B2}"/>
                    </a:ext>
                  </a:extLst>
                </p14:cNvPr>
                <p14:cNvContentPartPr/>
                <p14:nvPr/>
              </p14:nvContentPartPr>
              <p14:xfrm>
                <a:off x="4235140" y="91791"/>
                <a:ext cx="578520" cy="386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5DABA69-17C5-8845-A8CD-37C5FA0E80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27580" y="84591"/>
                  <a:ext cx="593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C9CECB-84FA-C74F-ACD1-BDC45BACE37E}"/>
                    </a:ext>
                  </a:extLst>
                </p14:cNvPr>
                <p14:cNvContentPartPr/>
                <p14:nvPr/>
              </p14:nvContentPartPr>
              <p14:xfrm>
                <a:off x="4775860" y="428031"/>
                <a:ext cx="149760" cy="124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C9CECB-84FA-C74F-ACD1-BDC45BACE3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8660" y="420471"/>
                  <a:ext cx="164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CEDAD2E-503A-7A4A-9FC6-87DF6E06FC54}"/>
                    </a:ext>
                  </a:extLst>
                </p14:cNvPr>
                <p14:cNvContentPartPr/>
                <p14:nvPr/>
              </p14:nvContentPartPr>
              <p14:xfrm>
                <a:off x="4446100" y="253791"/>
                <a:ext cx="19080" cy="50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CEDAD2E-503A-7A4A-9FC6-87DF6E06FC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8540" y="24623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BCF2747-C370-774E-BE93-39963E583CC7}"/>
              </a:ext>
            </a:extLst>
          </p:cNvPr>
          <p:cNvGrpSpPr/>
          <p:nvPr/>
        </p:nvGrpSpPr>
        <p:grpSpPr>
          <a:xfrm>
            <a:off x="5622580" y="123111"/>
            <a:ext cx="871920" cy="479520"/>
            <a:chOff x="5622580" y="123111"/>
            <a:chExt cx="8719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5D145B7-34C0-6740-B495-55B601D4538F}"/>
                    </a:ext>
                  </a:extLst>
                </p14:cNvPr>
                <p14:cNvContentPartPr/>
                <p14:nvPr/>
              </p14:nvContentPartPr>
              <p14:xfrm>
                <a:off x="5647420" y="191511"/>
                <a:ext cx="50040" cy="62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5D145B7-34C0-6740-B495-55B601D453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40220" y="18395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4E0A5E5-2BA7-B143-B223-36B1BEEC9EFF}"/>
                    </a:ext>
                  </a:extLst>
                </p14:cNvPr>
                <p14:cNvContentPartPr/>
                <p14:nvPr/>
              </p14:nvContentPartPr>
              <p14:xfrm>
                <a:off x="5622580" y="147951"/>
                <a:ext cx="106200" cy="261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4E0A5E5-2BA7-B143-B223-36B1BEEC9E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15020" y="140391"/>
                  <a:ext cx="1213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4755EB3-2715-884B-8FC5-8D2A03749B5B}"/>
                    </a:ext>
                  </a:extLst>
                </p14:cNvPr>
                <p14:cNvContentPartPr/>
                <p14:nvPr/>
              </p14:nvContentPartPr>
              <p14:xfrm>
                <a:off x="5852980" y="123111"/>
                <a:ext cx="137160" cy="305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4755EB3-2715-884B-8FC5-8D2A03749B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5420" y="115551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BF2B407-A034-AF40-A050-D640F99B6A4F}"/>
                    </a:ext>
                  </a:extLst>
                </p14:cNvPr>
                <p14:cNvContentPartPr/>
                <p14:nvPr/>
              </p14:nvContentPartPr>
              <p14:xfrm>
                <a:off x="6189220" y="129231"/>
                <a:ext cx="106200" cy="4734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BF2B407-A034-AF40-A050-D640F99B6A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81660" y="121671"/>
                  <a:ext cx="121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F5FB640-9182-2047-AEC1-A13E51071262}"/>
                    </a:ext>
                  </a:extLst>
                </p14:cNvPr>
                <p14:cNvContentPartPr/>
                <p14:nvPr/>
              </p14:nvContentPartPr>
              <p14:xfrm>
                <a:off x="6151780" y="328671"/>
                <a:ext cx="342720" cy="118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F5FB640-9182-2047-AEC1-A13E510712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44220" y="321111"/>
                  <a:ext cx="3578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267E1DA-6797-7D40-9746-857CA58CA515}"/>
              </a:ext>
            </a:extLst>
          </p:cNvPr>
          <p:cNvGrpSpPr/>
          <p:nvPr/>
        </p:nvGrpSpPr>
        <p:grpSpPr>
          <a:xfrm>
            <a:off x="6780700" y="241191"/>
            <a:ext cx="165600" cy="162360"/>
            <a:chOff x="6780700" y="241191"/>
            <a:chExt cx="16560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F74C204-EA4B-7147-BC1D-116448CB6F0C}"/>
                    </a:ext>
                  </a:extLst>
                </p14:cNvPr>
                <p14:cNvContentPartPr/>
                <p14:nvPr/>
              </p14:nvContentPartPr>
              <p14:xfrm>
                <a:off x="6780700" y="259911"/>
                <a:ext cx="137160" cy="143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F74C204-EA4B-7147-BC1D-116448CB6F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73140" y="252351"/>
                  <a:ext cx="15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62BFCB4-8242-ED49-AE64-B93821AB95FC}"/>
                    </a:ext>
                  </a:extLst>
                </p14:cNvPr>
                <p14:cNvContentPartPr/>
                <p14:nvPr/>
              </p14:nvContentPartPr>
              <p14:xfrm>
                <a:off x="6780700" y="241191"/>
                <a:ext cx="165600" cy="143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62BFCB4-8242-ED49-AE64-B93821AB95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73140" y="233991"/>
                  <a:ext cx="1807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A3C6D84-BD1B-4E47-AA9B-89282B2BF4D8}"/>
                  </a:ext>
                </a:extLst>
              </p14:cNvPr>
              <p14:cNvContentPartPr/>
              <p14:nvPr/>
            </p14:nvContentPartPr>
            <p14:xfrm>
              <a:off x="7228900" y="266391"/>
              <a:ext cx="155880" cy="137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A3C6D84-BD1B-4E47-AA9B-89282B2BF4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21340" y="258831"/>
                <a:ext cx="171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8261877-2FD0-734B-992F-E18769F9676C}"/>
                  </a:ext>
                </a:extLst>
              </p14:cNvPr>
              <p14:cNvContentPartPr/>
              <p14:nvPr/>
            </p14:nvContentPartPr>
            <p14:xfrm>
              <a:off x="7259860" y="365751"/>
              <a:ext cx="137160" cy="129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8261877-2FD0-734B-992F-E18769F9676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52300" y="358191"/>
                <a:ext cx="152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F1472599-7E62-C44D-ADCB-9E46766FFBA8}"/>
              </a:ext>
            </a:extLst>
          </p:cNvPr>
          <p:cNvGrpSpPr/>
          <p:nvPr/>
        </p:nvGrpSpPr>
        <p:grpSpPr>
          <a:xfrm>
            <a:off x="7583860" y="147951"/>
            <a:ext cx="722520" cy="324000"/>
            <a:chOff x="7583860" y="147951"/>
            <a:chExt cx="722520" cy="324000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C60F45E-4CC0-E44C-8D10-FD9CD97D0F19}"/>
                </a:ext>
              </a:extLst>
            </p:cNvPr>
            <p:cNvGrpSpPr/>
            <p:nvPr/>
          </p:nvGrpSpPr>
          <p:grpSpPr>
            <a:xfrm>
              <a:off x="7583860" y="147951"/>
              <a:ext cx="722520" cy="324000"/>
              <a:chOff x="7583860" y="147951"/>
              <a:chExt cx="722520" cy="324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F512B605-1C38-FC4B-8D1B-B4420776FD34}"/>
                      </a:ext>
                    </a:extLst>
                  </p14:cNvPr>
                  <p14:cNvContentPartPr/>
                  <p14:nvPr/>
                </p14:nvContentPartPr>
                <p14:xfrm>
                  <a:off x="7583860" y="147951"/>
                  <a:ext cx="224640" cy="323280"/>
                </p14:xfrm>
              </p:contentPart>
            </mc:Choice>
            <mc:Fallback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F512B605-1C38-FC4B-8D1B-B4420776FD3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576300" y="140391"/>
                    <a:ext cx="239400" cy="3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41B4CF57-E670-FF40-A317-7010E1A49FA9}"/>
                      </a:ext>
                    </a:extLst>
                  </p14:cNvPr>
                  <p14:cNvContentPartPr/>
                  <p14:nvPr/>
                </p14:nvContentPartPr>
                <p14:xfrm>
                  <a:off x="7882660" y="185391"/>
                  <a:ext cx="112320" cy="261720"/>
                </p14:xfrm>
              </p:contentPart>
            </mc:Choice>
            <mc:Fallback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41B4CF57-E670-FF40-A317-7010E1A49FA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875100" y="177831"/>
                    <a:ext cx="12744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FDD5B946-BE39-E940-BB24-DA3F07BF25D7}"/>
                      </a:ext>
                    </a:extLst>
                  </p14:cNvPr>
                  <p14:cNvContentPartPr/>
                  <p14:nvPr/>
                </p14:nvContentPartPr>
                <p14:xfrm>
                  <a:off x="8125300" y="197631"/>
                  <a:ext cx="143640" cy="274320"/>
                </p14:xfrm>
              </p:contentPart>
            </mc:Choice>
            <mc:Fallback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FDD5B946-BE39-E940-BB24-DA3F07BF25D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117740" y="190431"/>
                    <a:ext cx="15876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342F8EA8-9BAD-444D-9256-BCF1FD64A8A6}"/>
                      </a:ext>
                    </a:extLst>
                  </p14:cNvPr>
                  <p14:cNvContentPartPr/>
                  <p14:nvPr/>
                </p14:nvContentPartPr>
                <p14:xfrm>
                  <a:off x="8187580" y="334791"/>
                  <a:ext cx="118800" cy="43920"/>
                </p14:xfrm>
              </p:contentPart>
            </mc:Choice>
            <mc:Fallback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342F8EA8-9BAD-444D-9256-BCF1FD64A8A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180020" y="327231"/>
                    <a:ext cx="133560" cy="5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6DA7BA1-8342-EB4F-981B-688387DF8C6A}"/>
                  </a:ext>
                </a:extLst>
              </p14:cNvPr>
              <p14:cNvContentPartPr/>
              <p14:nvPr/>
            </p14:nvContentPartPr>
            <p14:xfrm>
              <a:off x="8498980" y="222831"/>
              <a:ext cx="142920" cy="2865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6DA7BA1-8342-EB4F-981B-688387DF8C6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91420" y="215271"/>
                <a:ext cx="15804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31387647-EA45-6242-AF54-34B1242F4BC0}"/>
              </a:ext>
            </a:extLst>
          </p:cNvPr>
          <p:cNvGrpSpPr/>
          <p:nvPr/>
        </p:nvGrpSpPr>
        <p:grpSpPr>
          <a:xfrm>
            <a:off x="1501300" y="1032111"/>
            <a:ext cx="405000" cy="442440"/>
            <a:chOff x="1501300" y="1032111"/>
            <a:chExt cx="4050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B6320E0-41A3-D34D-BCDF-F87194534DDA}"/>
                    </a:ext>
                  </a:extLst>
                </p14:cNvPr>
                <p14:cNvContentPartPr/>
                <p14:nvPr/>
              </p14:nvContentPartPr>
              <p14:xfrm>
                <a:off x="1501300" y="1032111"/>
                <a:ext cx="392400" cy="442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B6320E0-41A3-D34D-BCDF-F87194534D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93740" y="1024551"/>
                  <a:ext cx="4075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03FA94A-E8C4-6B47-B6B8-9515454FC6D0}"/>
                    </a:ext>
                  </a:extLst>
                </p14:cNvPr>
                <p14:cNvContentPartPr/>
                <p14:nvPr/>
              </p14:nvContentPartPr>
              <p14:xfrm>
                <a:off x="1669420" y="1056951"/>
                <a:ext cx="236880" cy="3052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03FA94A-E8C4-6B47-B6B8-9515454FC6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61860" y="1049391"/>
                  <a:ext cx="25200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796C0C2-0BF5-8D4F-947B-5BC332E24285}"/>
              </a:ext>
            </a:extLst>
          </p:cNvPr>
          <p:cNvGrpSpPr/>
          <p:nvPr/>
        </p:nvGrpSpPr>
        <p:grpSpPr>
          <a:xfrm>
            <a:off x="2260900" y="1206351"/>
            <a:ext cx="212040" cy="100080"/>
            <a:chOff x="2260900" y="1206351"/>
            <a:chExt cx="2120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5CC7476-D37E-DE45-B6F6-9539A5CA2F2F}"/>
                    </a:ext>
                  </a:extLst>
                </p14:cNvPr>
                <p14:cNvContentPartPr/>
                <p14:nvPr/>
              </p14:nvContentPartPr>
              <p14:xfrm>
                <a:off x="2260900" y="1206351"/>
                <a:ext cx="131760" cy="129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5CC7476-D37E-DE45-B6F6-9539A5CA2F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3340" y="1198791"/>
                  <a:ext cx="146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F02E3D2-8050-4B4A-80CB-FBE40D3FE4CC}"/>
                    </a:ext>
                  </a:extLst>
                </p14:cNvPr>
                <p14:cNvContentPartPr/>
                <p14:nvPr/>
              </p14:nvContentPartPr>
              <p14:xfrm>
                <a:off x="2279620" y="1293471"/>
                <a:ext cx="193320" cy="12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F02E3D2-8050-4B4A-80CB-FBE40D3FE4C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72060" y="128591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E6BD378-7399-8B40-B676-633DCE49B8A2}"/>
                  </a:ext>
                </a:extLst>
              </p14:cNvPr>
              <p14:cNvContentPartPr/>
              <p14:nvPr/>
            </p14:nvContentPartPr>
            <p14:xfrm>
              <a:off x="2729980" y="857871"/>
              <a:ext cx="160200" cy="6602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E6BD378-7399-8B40-B676-633DCE49B8A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722420" y="850311"/>
                <a:ext cx="17532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0210D5C-5677-9C41-B116-92A27F8E1B47}"/>
                  </a:ext>
                </a:extLst>
              </p14:cNvPr>
              <p14:cNvContentPartPr/>
              <p14:nvPr/>
            </p14:nvContentPartPr>
            <p14:xfrm>
              <a:off x="3182140" y="1106631"/>
              <a:ext cx="149760" cy="3553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0210D5C-5677-9C41-B116-92A27F8E1B4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74580" y="1099071"/>
                <a:ext cx="164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AFB1AE43-19A2-D74A-B080-BEB6B364BC89}"/>
                  </a:ext>
                </a:extLst>
              </p14:cNvPr>
              <p14:cNvContentPartPr/>
              <p14:nvPr/>
            </p14:nvContentPartPr>
            <p14:xfrm>
              <a:off x="3549700" y="857871"/>
              <a:ext cx="19080" cy="8157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AFB1AE43-19A2-D74A-B080-BEB6B364BC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42140" y="850311"/>
                <a:ext cx="34200" cy="83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DD005F17-F0F7-954C-916C-DC7B1EFD922F}"/>
              </a:ext>
            </a:extLst>
          </p:cNvPr>
          <p:cNvGrpSpPr/>
          <p:nvPr/>
        </p:nvGrpSpPr>
        <p:grpSpPr>
          <a:xfrm>
            <a:off x="3954340" y="982071"/>
            <a:ext cx="790920" cy="392400"/>
            <a:chOff x="3954340" y="982071"/>
            <a:chExt cx="7909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9C638B3-72BA-B747-A309-E2A269EC96F2}"/>
                    </a:ext>
                  </a:extLst>
                </p14:cNvPr>
                <p14:cNvContentPartPr/>
                <p14:nvPr/>
              </p14:nvContentPartPr>
              <p14:xfrm>
                <a:off x="3954340" y="982071"/>
                <a:ext cx="286560" cy="392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9C638B3-72BA-B747-A309-E2A269EC96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46780" y="974511"/>
                  <a:ext cx="3016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FB61183-2EF7-1244-AD00-DF9439193486}"/>
                    </a:ext>
                  </a:extLst>
                </p14:cNvPr>
                <p14:cNvContentPartPr/>
                <p14:nvPr/>
              </p14:nvContentPartPr>
              <p14:xfrm>
                <a:off x="4284100" y="1237311"/>
                <a:ext cx="43920" cy="99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FB61183-2EF7-1244-AD00-DF94391934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76540" y="1229751"/>
                  <a:ext cx="5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7AD3EE1-A679-D84A-9DDC-52F3DFBFADA6}"/>
                    </a:ext>
                  </a:extLst>
                </p14:cNvPr>
                <p14:cNvContentPartPr/>
                <p14:nvPr/>
              </p14:nvContentPartPr>
              <p14:xfrm>
                <a:off x="4284100" y="1113111"/>
                <a:ext cx="31320" cy="50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7AD3EE1-A679-D84A-9DDC-52F3DFBFAD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6540" y="110555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4915E2A-E4C1-6245-90CD-B2ABC090D824}"/>
                    </a:ext>
                  </a:extLst>
                </p14:cNvPr>
                <p14:cNvContentPartPr/>
                <p14:nvPr/>
              </p14:nvContentPartPr>
              <p14:xfrm>
                <a:off x="4421260" y="1193751"/>
                <a:ext cx="75240" cy="162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4915E2A-E4C1-6245-90CD-B2ABC090D8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13700" y="118619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9D97E84-7CB1-5B47-854E-845BCC22B10A}"/>
                    </a:ext>
                  </a:extLst>
                </p14:cNvPr>
                <p14:cNvContentPartPr/>
                <p14:nvPr/>
              </p14:nvContentPartPr>
              <p14:xfrm>
                <a:off x="4645180" y="1032111"/>
                <a:ext cx="68760" cy="330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9D97E84-7CB1-5B47-854E-845BCC22B1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37620" y="1024551"/>
                  <a:ext cx="83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34C954C-7343-E149-A2BF-B51D78C8BA64}"/>
                    </a:ext>
                  </a:extLst>
                </p14:cNvPr>
                <p14:cNvContentPartPr/>
                <p14:nvPr/>
              </p14:nvContentPartPr>
              <p14:xfrm>
                <a:off x="4576780" y="1187631"/>
                <a:ext cx="168480" cy="31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34C954C-7343-E149-A2BF-B51D78C8BA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69220" y="11800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A5F4854-DC09-4145-8C1C-6CA6AC659248}"/>
              </a:ext>
            </a:extLst>
          </p:cNvPr>
          <p:cNvGrpSpPr/>
          <p:nvPr/>
        </p:nvGrpSpPr>
        <p:grpSpPr>
          <a:xfrm>
            <a:off x="4956580" y="1119231"/>
            <a:ext cx="1027440" cy="540000"/>
            <a:chOff x="4956580" y="1119231"/>
            <a:chExt cx="1027440" cy="5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21E94CE-7126-2442-94EF-181C5BBDB268}"/>
                    </a:ext>
                  </a:extLst>
                </p14:cNvPr>
                <p14:cNvContentPartPr/>
                <p14:nvPr/>
              </p14:nvContentPartPr>
              <p14:xfrm>
                <a:off x="4956580" y="1181511"/>
                <a:ext cx="75240" cy="1558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21E94CE-7126-2442-94EF-181C5BBDB2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9020" y="117395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A26DA2A-92D5-1246-B0E7-6CF1F2E26B1F}"/>
                    </a:ext>
                  </a:extLst>
                </p14:cNvPr>
                <p14:cNvContentPartPr/>
                <p14:nvPr/>
              </p14:nvContentPartPr>
              <p14:xfrm>
                <a:off x="5136940" y="1200231"/>
                <a:ext cx="124920" cy="131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A26DA2A-92D5-1246-B0E7-6CF1F2E26B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29740" y="119267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117E4FE-C785-ED42-9133-FCE9770887D9}"/>
                    </a:ext>
                  </a:extLst>
                </p14:cNvPr>
                <p14:cNvContentPartPr/>
                <p14:nvPr/>
              </p14:nvContentPartPr>
              <p14:xfrm>
                <a:off x="5149540" y="1200231"/>
                <a:ext cx="131040" cy="1558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117E4FE-C785-ED42-9133-FCE9770887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41980" y="119267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DE088F8-B602-A74A-94DB-3A5135601574}"/>
                    </a:ext>
                  </a:extLst>
                </p14:cNvPr>
                <p14:cNvContentPartPr/>
                <p14:nvPr/>
              </p14:nvContentPartPr>
              <p14:xfrm>
                <a:off x="5448340" y="1318311"/>
                <a:ext cx="12960" cy="25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DE088F8-B602-A74A-94DB-3A51356015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40780" y="131075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3C023E9-1806-6C48-A76B-5DBCD7D5A22F}"/>
                    </a:ext>
                  </a:extLst>
                </p14:cNvPr>
                <p14:cNvContentPartPr/>
                <p14:nvPr/>
              </p14:nvContentPartPr>
              <p14:xfrm>
                <a:off x="5585860" y="1156671"/>
                <a:ext cx="205200" cy="502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3C023E9-1806-6C48-A76B-5DBCD7D5A2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8660" y="1149111"/>
                  <a:ext cx="2203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77D229D-08BA-0045-9752-A1FB23610562}"/>
                    </a:ext>
                  </a:extLst>
                </p14:cNvPr>
                <p14:cNvContentPartPr/>
                <p14:nvPr/>
              </p14:nvContentPartPr>
              <p14:xfrm>
                <a:off x="5915260" y="1119231"/>
                <a:ext cx="68760" cy="274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77D229D-08BA-0045-9752-A1FB236105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07700" y="1111671"/>
                  <a:ext cx="838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7A2E3AC-C5E7-D349-8443-F73210ACCD1C}"/>
              </a:ext>
            </a:extLst>
          </p:cNvPr>
          <p:cNvGrpSpPr/>
          <p:nvPr/>
        </p:nvGrpSpPr>
        <p:grpSpPr>
          <a:xfrm>
            <a:off x="6344740" y="1212471"/>
            <a:ext cx="199440" cy="106200"/>
            <a:chOff x="6344740" y="1212471"/>
            <a:chExt cx="19944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3AD57A3-AF23-F346-9A0B-EE207265DC9D}"/>
                    </a:ext>
                  </a:extLst>
                </p14:cNvPr>
                <p14:cNvContentPartPr/>
                <p14:nvPr/>
              </p14:nvContentPartPr>
              <p14:xfrm>
                <a:off x="6344740" y="1212471"/>
                <a:ext cx="162360" cy="190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3AD57A3-AF23-F346-9A0B-EE207265DC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37180" y="120491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266FD92-FB55-4344-B587-9572B6D6FA3C}"/>
                    </a:ext>
                  </a:extLst>
                </p14:cNvPr>
                <p14:cNvContentPartPr/>
                <p14:nvPr/>
              </p14:nvContentPartPr>
              <p14:xfrm>
                <a:off x="6369580" y="1312191"/>
                <a:ext cx="174600" cy="6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266FD92-FB55-4344-B587-9572B6D6FA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62380" y="1304631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5EFF1D4-42C1-DC4B-ABAB-987B201D0CB5}"/>
              </a:ext>
            </a:extLst>
          </p:cNvPr>
          <p:cNvGrpSpPr/>
          <p:nvPr/>
        </p:nvGrpSpPr>
        <p:grpSpPr>
          <a:xfrm>
            <a:off x="6805540" y="938511"/>
            <a:ext cx="1077480" cy="491400"/>
            <a:chOff x="6805540" y="938511"/>
            <a:chExt cx="10774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287AB21-F9EA-C747-80E3-1F9334167D71}"/>
                    </a:ext>
                  </a:extLst>
                </p14:cNvPr>
                <p14:cNvContentPartPr/>
                <p14:nvPr/>
              </p14:nvContentPartPr>
              <p14:xfrm>
                <a:off x="6805540" y="1038231"/>
                <a:ext cx="124920" cy="305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287AB21-F9EA-C747-80E3-1F9334167D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7980" y="1030671"/>
                  <a:ext cx="140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7362C93-7FF5-E042-9B77-8FEE1435466F}"/>
                    </a:ext>
                  </a:extLst>
                </p14:cNvPr>
                <p14:cNvContentPartPr/>
                <p14:nvPr/>
              </p14:nvContentPartPr>
              <p14:xfrm>
                <a:off x="6967540" y="938511"/>
                <a:ext cx="380160" cy="491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7362C93-7FF5-E042-9B77-8FEE143546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59980" y="930951"/>
                  <a:ext cx="3952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404329B-77A4-FB40-A950-F56BF423491D}"/>
                    </a:ext>
                  </a:extLst>
                </p14:cNvPr>
                <p14:cNvContentPartPr/>
                <p14:nvPr/>
              </p14:nvContentPartPr>
              <p14:xfrm>
                <a:off x="7091740" y="1150911"/>
                <a:ext cx="93600" cy="236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404329B-77A4-FB40-A950-F56BF423491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84540" y="1143351"/>
                  <a:ext cx="108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DE03B8C-42C4-A44A-8D9E-1A7AEDAB766F}"/>
                    </a:ext>
                  </a:extLst>
                </p14:cNvPr>
                <p14:cNvContentPartPr/>
                <p14:nvPr/>
              </p14:nvContentPartPr>
              <p14:xfrm>
                <a:off x="7484140" y="1156671"/>
                <a:ext cx="224640" cy="162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DE03B8C-42C4-A44A-8D9E-1A7AEDAB76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6580" y="1149111"/>
                  <a:ext cx="23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1032D8B-43ED-0E46-AEEF-98859013E7F8}"/>
                    </a:ext>
                  </a:extLst>
                </p14:cNvPr>
                <p14:cNvContentPartPr/>
                <p14:nvPr/>
              </p14:nvContentPartPr>
              <p14:xfrm>
                <a:off x="7583860" y="1075671"/>
                <a:ext cx="124920" cy="21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1032D8B-43ED-0E46-AEEF-98859013E7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76300" y="1068111"/>
                  <a:ext cx="140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F47E4EC-14D0-3D45-8C1A-F1B6BFA9F2AE}"/>
                    </a:ext>
                  </a:extLst>
                </p14:cNvPr>
                <p14:cNvContentPartPr/>
                <p14:nvPr/>
              </p14:nvContentPartPr>
              <p14:xfrm>
                <a:off x="7733260" y="1032111"/>
                <a:ext cx="149760" cy="3675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F47E4EC-14D0-3D45-8C1A-F1B6BFA9F2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25700" y="1024551"/>
                  <a:ext cx="16488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D42D43AF-5042-C340-828E-943E0918C198}"/>
                  </a:ext>
                </a:extLst>
              </p14:cNvPr>
              <p14:cNvContentPartPr/>
              <p14:nvPr/>
            </p14:nvContentPartPr>
            <p14:xfrm>
              <a:off x="8081740" y="795591"/>
              <a:ext cx="155160" cy="82836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D42D43AF-5042-C340-828E-943E0918C19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74180" y="788031"/>
                <a:ext cx="170280" cy="84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96D6FCB-C8ED-704A-A10A-39EA338E664A}"/>
              </a:ext>
            </a:extLst>
          </p:cNvPr>
          <p:cNvGrpSpPr/>
          <p:nvPr/>
        </p:nvGrpSpPr>
        <p:grpSpPr>
          <a:xfrm>
            <a:off x="1619740" y="2009511"/>
            <a:ext cx="324000" cy="772200"/>
            <a:chOff x="1619740" y="2009511"/>
            <a:chExt cx="32400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B8DC7CE-19F6-B648-BA52-8B42B571AA3D}"/>
                    </a:ext>
                  </a:extLst>
                </p14:cNvPr>
                <p14:cNvContentPartPr/>
                <p14:nvPr/>
              </p14:nvContentPartPr>
              <p14:xfrm>
                <a:off x="1619740" y="2059191"/>
                <a:ext cx="212040" cy="199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B8DC7CE-19F6-B648-BA52-8B42B571AA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2180" y="2051631"/>
                  <a:ext cx="22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BFD9DC4-B0BD-8C4D-936C-0A6B105E5051}"/>
                    </a:ext>
                  </a:extLst>
                </p14:cNvPr>
                <p14:cNvContentPartPr/>
                <p14:nvPr/>
              </p14:nvContentPartPr>
              <p14:xfrm>
                <a:off x="1700740" y="2009511"/>
                <a:ext cx="243000" cy="772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BFD9DC4-B0BD-8C4D-936C-0A6B105E505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93180" y="2001951"/>
                  <a:ext cx="258120" cy="78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977B89BC-2A70-3949-B757-38C7EAFE649D}"/>
              </a:ext>
            </a:extLst>
          </p:cNvPr>
          <p:cNvGrpSpPr/>
          <p:nvPr/>
        </p:nvGrpSpPr>
        <p:grpSpPr>
          <a:xfrm>
            <a:off x="2379340" y="2202471"/>
            <a:ext cx="199440" cy="137160"/>
            <a:chOff x="2379340" y="2202471"/>
            <a:chExt cx="19944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3DEB68C-50C3-F44A-9606-2CB815BEB1AB}"/>
                    </a:ext>
                  </a:extLst>
                </p14:cNvPr>
                <p14:cNvContentPartPr/>
                <p14:nvPr/>
              </p14:nvContentPartPr>
              <p14:xfrm>
                <a:off x="2379340" y="2202471"/>
                <a:ext cx="187200" cy="19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3DEB68C-50C3-F44A-9606-2CB815BEB1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71780" y="219491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6B1BFE2-6308-7C4D-9971-137F1DF7FA61}"/>
                    </a:ext>
                  </a:extLst>
                </p14:cNvPr>
                <p14:cNvContentPartPr/>
                <p14:nvPr/>
              </p14:nvContentPartPr>
              <p14:xfrm>
                <a:off x="2422900" y="2314431"/>
                <a:ext cx="155880" cy="252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6B1BFE2-6308-7C4D-9971-137F1DF7FA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5340" y="230687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3B421BDC-EB2D-AE4C-91A4-F6FEEBDB62A0}"/>
                  </a:ext>
                </a:extLst>
              </p14:cNvPr>
              <p14:cNvContentPartPr/>
              <p14:nvPr/>
            </p14:nvContentPartPr>
            <p14:xfrm>
              <a:off x="2808820" y="1891071"/>
              <a:ext cx="174600" cy="62028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3B421BDC-EB2D-AE4C-91A4-F6FEEBDB62A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01260" y="1883511"/>
                <a:ext cx="1897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FFB0495C-3083-6D43-A847-14C5F2668DD1}"/>
                  </a:ext>
                </a:extLst>
              </p14:cNvPr>
              <p14:cNvContentPartPr/>
              <p14:nvPr/>
            </p14:nvContentPartPr>
            <p14:xfrm>
              <a:off x="3188620" y="2121471"/>
              <a:ext cx="137160" cy="3110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FFB0495C-3083-6D43-A847-14C5F2668DD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81060" y="2113911"/>
                <a:ext cx="152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EF7DADFB-4853-7A4F-A8CB-04CA70825B9E}"/>
                  </a:ext>
                </a:extLst>
              </p14:cNvPr>
              <p14:cNvContentPartPr/>
              <p14:nvPr/>
            </p14:nvContentPartPr>
            <p14:xfrm>
              <a:off x="3605500" y="1891071"/>
              <a:ext cx="12960" cy="67896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EF7DADFB-4853-7A4F-A8CB-04CA70825B9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597940" y="1883511"/>
                <a:ext cx="2772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0A2BF28-3120-3B42-9C82-9233624D21B2}"/>
              </a:ext>
            </a:extLst>
          </p:cNvPr>
          <p:cNvGrpSpPr/>
          <p:nvPr/>
        </p:nvGrpSpPr>
        <p:grpSpPr>
          <a:xfrm>
            <a:off x="3973060" y="1953351"/>
            <a:ext cx="865800" cy="398160"/>
            <a:chOff x="3973060" y="1953351"/>
            <a:chExt cx="86580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B78E30B-3184-4C46-B50F-918053AC2D6A}"/>
                    </a:ext>
                  </a:extLst>
                </p14:cNvPr>
                <p14:cNvContentPartPr/>
                <p14:nvPr/>
              </p14:nvContentPartPr>
              <p14:xfrm>
                <a:off x="3973060" y="1953351"/>
                <a:ext cx="268200" cy="398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B78E30B-3184-4C46-B50F-918053AC2D6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65500" y="1945791"/>
                  <a:ext cx="282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F784B91-71D0-FD41-8D23-C49B0BAE815C}"/>
                    </a:ext>
                  </a:extLst>
                </p14:cNvPr>
                <p14:cNvContentPartPr/>
                <p14:nvPr/>
              </p14:nvContentPartPr>
              <p14:xfrm>
                <a:off x="4315420" y="2227311"/>
                <a:ext cx="12960" cy="25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F784B91-71D0-FD41-8D23-C49B0BAE815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07860" y="221975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49DD658-536A-C841-A932-4B4AC378AD68}"/>
                    </a:ext>
                  </a:extLst>
                </p14:cNvPr>
                <p14:cNvContentPartPr/>
                <p14:nvPr/>
              </p14:nvContentPartPr>
              <p14:xfrm>
                <a:off x="4352860" y="2122191"/>
                <a:ext cx="25200" cy="18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49DD658-536A-C841-A932-4B4AC378AD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45300" y="2114631"/>
                  <a:ext cx="40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0772388-17B5-5542-BC6A-5F1567838F11}"/>
                    </a:ext>
                  </a:extLst>
                </p14:cNvPr>
                <p14:cNvContentPartPr/>
                <p14:nvPr/>
              </p14:nvContentPartPr>
              <p14:xfrm>
                <a:off x="4470940" y="2121471"/>
                <a:ext cx="93600" cy="180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0772388-17B5-5542-BC6A-5F1567838F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63380" y="2113911"/>
                  <a:ext cx="10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0361A62-1035-884D-BCAA-D5CD3F87ACD0}"/>
                    </a:ext>
                  </a:extLst>
                </p14:cNvPr>
                <p14:cNvContentPartPr/>
                <p14:nvPr/>
              </p14:nvContentPartPr>
              <p14:xfrm>
                <a:off x="4744900" y="1978191"/>
                <a:ext cx="31320" cy="317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0361A62-1035-884D-BCAA-D5CD3F87ACD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37340" y="1970631"/>
                  <a:ext cx="46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359CF62-A990-694F-8B36-BF0B7C4C9CE5}"/>
                    </a:ext>
                  </a:extLst>
                </p14:cNvPr>
                <p14:cNvContentPartPr/>
                <p14:nvPr/>
              </p14:nvContentPartPr>
              <p14:xfrm>
                <a:off x="4720060" y="2096631"/>
                <a:ext cx="118800" cy="252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359CF62-A990-694F-8B36-BF0B7C4C9C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12500" y="208907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35D49A65-BBD4-2444-AEB0-34F59697B727}"/>
              </a:ext>
            </a:extLst>
          </p:cNvPr>
          <p:cNvGrpSpPr/>
          <p:nvPr/>
        </p:nvGrpSpPr>
        <p:grpSpPr>
          <a:xfrm>
            <a:off x="5062420" y="2053071"/>
            <a:ext cx="965160" cy="405000"/>
            <a:chOff x="5062420" y="2053071"/>
            <a:chExt cx="9651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B1C0701-06EF-A246-8282-8DC1878AC06E}"/>
                    </a:ext>
                  </a:extLst>
                </p14:cNvPr>
                <p14:cNvContentPartPr/>
                <p14:nvPr/>
              </p14:nvContentPartPr>
              <p14:xfrm>
                <a:off x="5062420" y="2077911"/>
                <a:ext cx="75240" cy="140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B1C0701-06EF-A246-8282-8DC1878AC06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54860" y="2070351"/>
                  <a:ext cx="90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A43B933-029C-9F49-B2AE-725F5D31FC9C}"/>
                    </a:ext>
                  </a:extLst>
                </p14:cNvPr>
                <p14:cNvContentPartPr/>
                <p14:nvPr/>
              </p14:nvContentPartPr>
              <p14:xfrm>
                <a:off x="5224420" y="2077911"/>
                <a:ext cx="118800" cy="1558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A43B933-029C-9F49-B2AE-725F5D31FC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16860" y="2070351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9F6CB46-2CAF-134D-B5B3-9ED47DF3C967}"/>
                    </a:ext>
                  </a:extLst>
                </p14:cNvPr>
                <p14:cNvContentPartPr/>
                <p14:nvPr/>
              </p14:nvContentPartPr>
              <p14:xfrm>
                <a:off x="5224420" y="2096631"/>
                <a:ext cx="137160" cy="106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9F6CB46-2CAF-134D-B5B3-9ED47DF3C9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16860" y="2089071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44C8AFE-0B62-B54F-A182-BE79CF2287A8}"/>
                    </a:ext>
                  </a:extLst>
                </p14:cNvPr>
                <p14:cNvContentPartPr/>
                <p14:nvPr/>
              </p14:nvContentPartPr>
              <p14:xfrm>
                <a:off x="5529340" y="2189871"/>
                <a:ext cx="6264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44C8AFE-0B62-B54F-A182-BE79CF2287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21780" y="218231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2C2DC89-986A-7A40-814E-8563C66DC19C}"/>
                    </a:ext>
                  </a:extLst>
                </p14:cNvPr>
                <p14:cNvContentPartPr/>
                <p14:nvPr/>
              </p14:nvContentPartPr>
              <p14:xfrm>
                <a:off x="5684860" y="2071791"/>
                <a:ext cx="118800" cy="81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2C2DC89-986A-7A40-814E-8563C66DC1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77300" y="206423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27004B3-99AB-254E-AEC9-DB3C999D50F6}"/>
                    </a:ext>
                  </a:extLst>
                </p14:cNvPr>
                <p14:cNvContentPartPr/>
                <p14:nvPr/>
              </p14:nvContentPartPr>
              <p14:xfrm>
                <a:off x="5616460" y="2053071"/>
                <a:ext cx="205920" cy="405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27004B3-99AB-254E-AEC9-DB3C999D50F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08900" y="2045511"/>
                  <a:ext cx="2210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35CAA49-6757-6D42-B338-D4C78731FE64}"/>
                    </a:ext>
                  </a:extLst>
                </p14:cNvPr>
                <p14:cNvContentPartPr/>
                <p14:nvPr/>
              </p14:nvContentPartPr>
              <p14:xfrm>
                <a:off x="5859100" y="2053071"/>
                <a:ext cx="168480" cy="2865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35CAA49-6757-6D42-B338-D4C78731FE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51540" y="2045511"/>
                  <a:ext cx="1836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B6DEF5E4-0F29-D740-ADA7-F1CE78B5401B}"/>
              </a:ext>
            </a:extLst>
          </p:cNvPr>
          <p:cNvGrpSpPr/>
          <p:nvPr/>
        </p:nvGrpSpPr>
        <p:grpSpPr>
          <a:xfrm>
            <a:off x="6544180" y="2065311"/>
            <a:ext cx="193320" cy="150120"/>
            <a:chOff x="6544180" y="2065311"/>
            <a:chExt cx="19332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05F5B65-77AE-7346-A1A1-62C41D1ABE7D}"/>
                    </a:ext>
                  </a:extLst>
                </p14:cNvPr>
                <p14:cNvContentPartPr/>
                <p14:nvPr/>
              </p14:nvContentPartPr>
              <p14:xfrm>
                <a:off x="6550300" y="2065311"/>
                <a:ext cx="137160" cy="500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05F5B65-77AE-7346-A1A1-62C41D1ABE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42740" y="205775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D0AFA3C-378C-7E43-A06F-BF2DC030DC00}"/>
                    </a:ext>
                  </a:extLst>
                </p14:cNvPr>
                <p14:cNvContentPartPr/>
                <p14:nvPr/>
              </p14:nvContentPartPr>
              <p14:xfrm>
                <a:off x="6544180" y="2196351"/>
                <a:ext cx="193320" cy="19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D0AFA3C-378C-7E43-A06F-BF2DC030DC0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36620" y="218879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A83CC99-D089-EE4D-9CF8-118B8393B526}"/>
              </a:ext>
            </a:extLst>
          </p:cNvPr>
          <p:cNvGrpSpPr/>
          <p:nvPr/>
        </p:nvGrpSpPr>
        <p:grpSpPr>
          <a:xfrm>
            <a:off x="6954940" y="1822671"/>
            <a:ext cx="416880" cy="634680"/>
            <a:chOff x="6954940" y="1822671"/>
            <a:chExt cx="4168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4C0A76B-1A62-6F45-9FD7-18E738CD1AD5}"/>
                    </a:ext>
                  </a:extLst>
                </p14:cNvPr>
                <p14:cNvContentPartPr/>
                <p14:nvPr/>
              </p14:nvContentPartPr>
              <p14:xfrm>
                <a:off x="7085620" y="1822671"/>
                <a:ext cx="217440" cy="205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4C0A76B-1A62-6F45-9FD7-18E738CD1AD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78060" y="1815111"/>
                  <a:ext cx="232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4E710A2-16CF-4744-ADFE-E6298D7C72B9}"/>
                    </a:ext>
                  </a:extLst>
                </p14:cNvPr>
                <p14:cNvContentPartPr/>
                <p14:nvPr/>
              </p14:nvContentPartPr>
              <p14:xfrm>
                <a:off x="6954940" y="2021751"/>
                <a:ext cx="416880" cy="93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4E710A2-16CF-4744-ADFE-E6298D7C72B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7380" y="2014191"/>
                  <a:ext cx="432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EFEF596-0A7D-D04B-AF78-B928ACBCA920}"/>
                    </a:ext>
                  </a:extLst>
                </p14:cNvPr>
                <p14:cNvContentPartPr/>
                <p14:nvPr/>
              </p14:nvContentPartPr>
              <p14:xfrm>
                <a:off x="7023340" y="2121471"/>
                <a:ext cx="143640" cy="1371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EFEF596-0A7D-D04B-AF78-B928ACBCA9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15780" y="211391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ECF9890-FAA4-1844-93DA-873F4FE9EE06}"/>
                    </a:ext>
                  </a:extLst>
                </p14:cNvPr>
                <p14:cNvContentPartPr/>
                <p14:nvPr/>
              </p14:nvContentPartPr>
              <p14:xfrm>
                <a:off x="7123060" y="2165031"/>
                <a:ext cx="155880" cy="292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ECF9890-FAA4-1844-93DA-873F4FE9EE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15500" y="2157471"/>
                  <a:ext cx="1710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5DA2200-20C0-9B47-91AA-B2B63ABB0947}"/>
              </a:ext>
            </a:extLst>
          </p:cNvPr>
          <p:cNvGrpSpPr/>
          <p:nvPr/>
        </p:nvGrpSpPr>
        <p:grpSpPr>
          <a:xfrm>
            <a:off x="7552540" y="1754271"/>
            <a:ext cx="753480" cy="766080"/>
            <a:chOff x="7552540" y="1754271"/>
            <a:chExt cx="75348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8508B0E-9AB6-7246-AB93-A6E62A153DF0}"/>
                    </a:ext>
                  </a:extLst>
                </p14:cNvPr>
                <p14:cNvContentPartPr/>
                <p14:nvPr/>
              </p14:nvContentPartPr>
              <p14:xfrm>
                <a:off x="7552540" y="2059191"/>
                <a:ext cx="280440" cy="155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8508B0E-9AB6-7246-AB93-A6E62A153D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544980" y="2051631"/>
                  <a:ext cx="295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1BCB95F-F567-6144-B997-7FF8F67EC099}"/>
                    </a:ext>
                  </a:extLst>
                </p14:cNvPr>
                <p14:cNvContentPartPr/>
                <p14:nvPr/>
              </p14:nvContentPartPr>
              <p14:xfrm>
                <a:off x="7639660" y="2028231"/>
                <a:ext cx="81360" cy="167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1BCB95F-F567-6144-B997-7FF8F67EC09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32100" y="2020671"/>
                  <a:ext cx="96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6EDB403-1698-5F4A-A641-9FDF914A683E}"/>
                    </a:ext>
                  </a:extLst>
                </p14:cNvPr>
                <p14:cNvContentPartPr/>
                <p14:nvPr/>
              </p14:nvContentPartPr>
              <p14:xfrm>
                <a:off x="7894900" y="1884951"/>
                <a:ext cx="131040" cy="137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6EDB403-1698-5F4A-A641-9FDF914A683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87340" y="187739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762920F-ADB3-DE46-8EB8-434C2917DD4E}"/>
                    </a:ext>
                  </a:extLst>
                </p14:cNvPr>
                <p14:cNvContentPartPr/>
                <p14:nvPr/>
              </p14:nvContentPartPr>
              <p14:xfrm>
                <a:off x="7882660" y="2102751"/>
                <a:ext cx="155880" cy="1371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762920F-ADB3-DE46-8EB8-434C2917DD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75100" y="2095191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735DD14-CC44-7343-9113-63D30ECBB8A6}"/>
                    </a:ext>
                  </a:extLst>
                </p14:cNvPr>
                <p14:cNvContentPartPr/>
                <p14:nvPr/>
              </p14:nvContentPartPr>
              <p14:xfrm>
                <a:off x="8087860" y="1754271"/>
                <a:ext cx="218160" cy="7660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735DD14-CC44-7343-9113-63D30ECBB8A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80300" y="1746711"/>
                  <a:ext cx="233280" cy="78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AD9CD80B-92F4-514E-9867-2ED3F2C544DF}"/>
              </a:ext>
            </a:extLst>
          </p:cNvPr>
          <p:cNvGrpSpPr/>
          <p:nvPr/>
        </p:nvGrpSpPr>
        <p:grpSpPr>
          <a:xfrm>
            <a:off x="754300" y="2899791"/>
            <a:ext cx="1544400" cy="492120"/>
            <a:chOff x="754300" y="2899791"/>
            <a:chExt cx="15444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18E6A65-582A-9D44-A48E-C41E20CE2036}"/>
                    </a:ext>
                  </a:extLst>
                </p14:cNvPr>
                <p14:cNvContentPartPr/>
                <p14:nvPr/>
              </p14:nvContentPartPr>
              <p14:xfrm>
                <a:off x="754300" y="2949471"/>
                <a:ext cx="143640" cy="442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18E6A65-582A-9D44-A48E-C41E20CE203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6740" y="2941911"/>
                  <a:ext cx="1587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2D13D60-7B9C-1140-AFA6-ED80640555F2}"/>
                    </a:ext>
                  </a:extLst>
                </p14:cNvPr>
                <p14:cNvContentPartPr/>
                <p14:nvPr/>
              </p14:nvContentPartPr>
              <p14:xfrm>
                <a:off x="953740" y="3143151"/>
                <a:ext cx="75240" cy="37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2D13D60-7B9C-1140-AFA6-ED80640555F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6180" y="3135591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3107756-FDF0-9A45-AF25-562CBD8C49E3}"/>
                    </a:ext>
                  </a:extLst>
                </p14:cNvPr>
                <p14:cNvContentPartPr/>
                <p14:nvPr/>
              </p14:nvContentPartPr>
              <p14:xfrm>
                <a:off x="1221220" y="2899791"/>
                <a:ext cx="93600" cy="131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3107756-FDF0-9A45-AF25-562CBD8C49E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13660" y="289223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CD6C1A1-9493-BE4D-BBE8-4A0982D6E367}"/>
                    </a:ext>
                  </a:extLst>
                </p14:cNvPr>
                <p14:cNvContentPartPr/>
                <p14:nvPr/>
              </p14:nvContentPartPr>
              <p14:xfrm>
                <a:off x="1208980" y="3111471"/>
                <a:ext cx="454680" cy="1807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CD6C1A1-9493-BE4D-BBE8-4A0982D6E3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1420" y="3103911"/>
                  <a:ext cx="469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4A6FEC1-DCDE-754C-9AAA-F2E0657FF668}"/>
                    </a:ext>
                  </a:extLst>
                </p14:cNvPr>
                <p14:cNvContentPartPr/>
                <p14:nvPr/>
              </p14:nvContentPartPr>
              <p14:xfrm>
                <a:off x="1986940" y="3005631"/>
                <a:ext cx="286560" cy="236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4A6FEC1-DCDE-754C-9AAA-F2E0657FF66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79380" y="2998071"/>
                  <a:ext cx="301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F8C22F1-2355-1441-B3DB-1964DB021621}"/>
                    </a:ext>
                  </a:extLst>
                </p14:cNvPr>
                <p14:cNvContentPartPr/>
                <p14:nvPr/>
              </p14:nvContentPartPr>
              <p14:xfrm>
                <a:off x="2018260" y="2968191"/>
                <a:ext cx="280440" cy="249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F8C22F1-2355-1441-B3DB-1964DB02162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010700" y="2960631"/>
                  <a:ext cx="295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C2655DB-9206-A14D-AD51-5BB42DB20A9A}"/>
                    </a:ext>
                  </a:extLst>
                </p14:cNvPr>
                <p14:cNvContentPartPr/>
                <p14:nvPr/>
              </p14:nvContentPartPr>
              <p14:xfrm>
                <a:off x="1787860" y="3223431"/>
                <a:ext cx="37800" cy="19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C2655DB-9206-A14D-AD51-5BB42DB20A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80300" y="321587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8131CA2-BD9E-C54E-A44D-361EF59F7923}"/>
                    </a:ext>
                  </a:extLst>
                </p14:cNvPr>
                <p14:cNvContentPartPr/>
                <p14:nvPr/>
              </p14:nvContentPartPr>
              <p14:xfrm>
                <a:off x="1781380" y="3354111"/>
                <a:ext cx="62640" cy="129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8131CA2-BD9E-C54E-A44D-361EF59F792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74180" y="334655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80FEEE84-E3D6-D24C-90AE-46EA1285D84F}"/>
                  </a:ext>
                </a:extLst>
              </p14:cNvPr>
              <p14:cNvContentPartPr/>
              <p14:nvPr/>
            </p14:nvContentPartPr>
            <p14:xfrm>
              <a:off x="2609380" y="2962071"/>
              <a:ext cx="286200" cy="52956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80FEEE84-E3D6-D24C-90AE-46EA1285D84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602180" y="2954511"/>
                <a:ext cx="300960" cy="54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AEAEC71-8AC7-0840-98AE-817653676778}"/>
              </a:ext>
            </a:extLst>
          </p:cNvPr>
          <p:cNvGrpSpPr/>
          <p:nvPr/>
        </p:nvGrpSpPr>
        <p:grpSpPr>
          <a:xfrm>
            <a:off x="3219580" y="2881071"/>
            <a:ext cx="516960" cy="379800"/>
            <a:chOff x="3219580" y="2881071"/>
            <a:chExt cx="51696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27CEDDD-D755-134E-B988-6D4894F4C032}"/>
                    </a:ext>
                  </a:extLst>
                </p14:cNvPr>
                <p14:cNvContentPartPr/>
                <p14:nvPr/>
              </p14:nvContentPartPr>
              <p14:xfrm>
                <a:off x="3356740" y="2881071"/>
                <a:ext cx="136800" cy="6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27CEDDD-D755-134E-B988-6D4894F4C0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49180" y="2873511"/>
                  <a:ext cx="151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7A9A3FA-5E3B-1F46-B80D-2471E96D90D2}"/>
                    </a:ext>
                  </a:extLst>
                </p14:cNvPr>
                <p14:cNvContentPartPr/>
                <p14:nvPr/>
              </p14:nvContentPartPr>
              <p14:xfrm>
                <a:off x="3219580" y="3074031"/>
                <a:ext cx="56520" cy="118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7A9A3FA-5E3B-1F46-B80D-2471E96D90D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12020" y="3066471"/>
                  <a:ext cx="7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48B8CB66-4217-B34E-B7BD-67B9B62BA348}"/>
                    </a:ext>
                  </a:extLst>
                </p14:cNvPr>
                <p14:cNvContentPartPr/>
                <p14:nvPr/>
              </p14:nvContentPartPr>
              <p14:xfrm>
                <a:off x="3281860" y="3017871"/>
                <a:ext cx="454680" cy="243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48B8CB66-4217-B34E-B7BD-67B9B62BA34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74300" y="3010311"/>
                  <a:ext cx="469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C363954-0AF9-F244-B832-F9EF60FAEE32}"/>
                    </a:ext>
                  </a:extLst>
                </p14:cNvPr>
                <p14:cNvContentPartPr/>
                <p14:nvPr/>
              </p14:nvContentPartPr>
              <p14:xfrm>
                <a:off x="3393820" y="2999151"/>
                <a:ext cx="143640" cy="193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C363954-0AF9-F244-B832-F9EF60FAEE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86260" y="299159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D81B6F1-845C-DE49-9B39-7A212B01E0E4}"/>
                    </a:ext>
                  </a:extLst>
                </p14:cNvPr>
                <p14:cNvContentPartPr/>
                <p14:nvPr/>
              </p14:nvContentPartPr>
              <p14:xfrm>
                <a:off x="3524860" y="2943351"/>
                <a:ext cx="106200" cy="249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D81B6F1-845C-DE49-9B39-7A212B01E0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17300" y="293579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E507F52B-9B53-1748-89CD-99AED8C2093F}"/>
              </a:ext>
            </a:extLst>
          </p:cNvPr>
          <p:cNvGrpSpPr/>
          <p:nvPr/>
        </p:nvGrpSpPr>
        <p:grpSpPr>
          <a:xfrm>
            <a:off x="3935620" y="2775231"/>
            <a:ext cx="703800" cy="498240"/>
            <a:chOff x="3935620" y="2775231"/>
            <a:chExt cx="7038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9B397C4-EB3E-9D41-87E0-C843DB15C4F1}"/>
                    </a:ext>
                  </a:extLst>
                </p14:cNvPr>
                <p14:cNvContentPartPr/>
                <p14:nvPr/>
              </p14:nvContentPartPr>
              <p14:xfrm>
                <a:off x="3935620" y="2849751"/>
                <a:ext cx="192600" cy="4237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9B397C4-EB3E-9D41-87E0-C843DB15C4F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28060" y="2842191"/>
                  <a:ext cx="207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BC931EC-B7AC-A445-8B49-68A2EEF4E541}"/>
                    </a:ext>
                  </a:extLst>
                </p14:cNvPr>
                <p14:cNvContentPartPr/>
                <p14:nvPr/>
              </p14:nvContentPartPr>
              <p14:xfrm>
                <a:off x="4271860" y="2887191"/>
                <a:ext cx="87480" cy="315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BC931EC-B7AC-A445-8B49-68A2EEF4E5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64300" y="2879631"/>
                  <a:ext cx="102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99D96A2-1297-D34B-95DC-FEED5E1D0E79}"/>
                    </a:ext>
                  </a:extLst>
                </p14:cNvPr>
                <p14:cNvContentPartPr/>
                <p14:nvPr/>
              </p14:nvContentPartPr>
              <p14:xfrm>
                <a:off x="4439980" y="2775231"/>
                <a:ext cx="199440" cy="4111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99D96A2-1297-D34B-95DC-FEED5E1D0E7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32420" y="2767671"/>
                  <a:ext cx="2145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62384C35-9942-6B45-A60D-305A43789C27}"/>
              </a:ext>
            </a:extLst>
          </p:cNvPr>
          <p:cNvGrpSpPr/>
          <p:nvPr/>
        </p:nvGrpSpPr>
        <p:grpSpPr>
          <a:xfrm>
            <a:off x="4869460" y="2793951"/>
            <a:ext cx="212040" cy="386280"/>
            <a:chOff x="4869460" y="2793951"/>
            <a:chExt cx="2120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0168FCF-5205-0547-92B8-16280FB9448D}"/>
                    </a:ext>
                  </a:extLst>
                </p14:cNvPr>
                <p14:cNvContentPartPr/>
                <p14:nvPr/>
              </p14:nvContentPartPr>
              <p14:xfrm>
                <a:off x="4890700" y="2793951"/>
                <a:ext cx="59760" cy="87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0168FCF-5205-0547-92B8-16280FB944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83140" y="2786391"/>
                  <a:ext cx="74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7A284E11-658B-8A48-A91E-3539317131A1}"/>
                    </a:ext>
                  </a:extLst>
                </p14:cNvPr>
                <p14:cNvContentPartPr/>
                <p14:nvPr/>
              </p14:nvContentPartPr>
              <p14:xfrm>
                <a:off x="4869460" y="2806191"/>
                <a:ext cx="212040" cy="374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7A284E11-658B-8A48-A91E-3539317131A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61900" y="2798631"/>
                  <a:ext cx="22716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091FEEDC-5B3A-FD48-B90B-C4794E92BAB3}"/>
              </a:ext>
            </a:extLst>
          </p:cNvPr>
          <p:cNvGrpSpPr/>
          <p:nvPr/>
        </p:nvGrpSpPr>
        <p:grpSpPr>
          <a:xfrm>
            <a:off x="5348620" y="2849751"/>
            <a:ext cx="293040" cy="311760"/>
            <a:chOff x="5348620" y="2849751"/>
            <a:chExt cx="2930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282C16F-AB4C-0549-8B29-BB393BEE80A8}"/>
                    </a:ext>
                  </a:extLst>
                </p14:cNvPr>
                <p14:cNvContentPartPr/>
                <p14:nvPr/>
              </p14:nvContentPartPr>
              <p14:xfrm>
                <a:off x="5348620" y="2849751"/>
                <a:ext cx="168480" cy="311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282C16F-AB4C-0549-8B29-BB393BEE80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41060" y="2842191"/>
                  <a:ext cx="183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EDBC1C5-754B-6A41-A150-29C8C569D386}"/>
                    </a:ext>
                  </a:extLst>
                </p14:cNvPr>
                <p14:cNvContentPartPr/>
                <p14:nvPr/>
              </p14:nvContentPartPr>
              <p14:xfrm>
                <a:off x="5386060" y="3030471"/>
                <a:ext cx="162360" cy="62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EDBC1C5-754B-6A41-A150-29C8C569D3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78500" y="302291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C99D26C-5BEB-4F4C-8071-77A07AC4B526}"/>
                    </a:ext>
                  </a:extLst>
                </p14:cNvPr>
                <p14:cNvContentPartPr/>
                <p14:nvPr/>
              </p14:nvContentPartPr>
              <p14:xfrm>
                <a:off x="5597740" y="3061431"/>
                <a:ext cx="43920" cy="50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C99D26C-5BEB-4F4C-8071-77A07AC4B52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90180" y="305387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7A5C63CA-4539-FA41-A0AE-8ED6D78D6EB7}"/>
              </a:ext>
            </a:extLst>
          </p:cNvPr>
          <p:cNvGrpSpPr/>
          <p:nvPr/>
        </p:nvGrpSpPr>
        <p:grpSpPr>
          <a:xfrm>
            <a:off x="5852980" y="2625831"/>
            <a:ext cx="1245600" cy="977400"/>
            <a:chOff x="5852980" y="2625831"/>
            <a:chExt cx="1245600" cy="97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A7B8D4B-DF72-4246-9DDA-AACE5B6D1742}"/>
                    </a:ext>
                  </a:extLst>
                </p14:cNvPr>
                <p14:cNvContentPartPr/>
                <p14:nvPr/>
              </p14:nvContentPartPr>
              <p14:xfrm>
                <a:off x="5852980" y="2800071"/>
                <a:ext cx="461160" cy="4050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A7B8D4B-DF72-4246-9DDA-AACE5B6D174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45420" y="2792511"/>
                  <a:ext cx="476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33FB11B-C663-0841-B83E-A3446EE9E8EB}"/>
                    </a:ext>
                  </a:extLst>
                </p14:cNvPr>
                <p14:cNvContentPartPr/>
                <p14:nvPr/>
              </p14:nvContentPartPr>
              <p14:xfrm>
                <a:off x="6388300" y="2625831"/>
                <a:ext cx="260280" cy="268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33FB11B-C663-0841-B83E-A3446EE9E8E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80740" y="2618271"/>
                  <a:ext cx="275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4707D35-9A49-C749-92B7-4AB9AD61E015}"/>
                    </a:ext>
                  </a:extLst>
                </p14:cNvPr>
                <p14:cNvContentPartPr/>
                <p14:nvPr/>
              </p14:nvContentPartPr>
              <p14:xfrm>
                <a:off x="6463900" y="2813031"/>
                <a:ext cx="441720" cy="790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4707D35-9A49-C749-92B7-4AB9AD61E0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56340" y="2805831"/>
                  <a:ext cx="4568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2561DF9-79B4-C34C-8002-58FBC123A6C0}"/>
                    </a:ext>
                  </a:extLst>
                </p14:cNvPr>
                <p14:cNvContentPartPr/>
                <p14:nvPr/>
              </p14:nvContentPartPr>
              <p14:xfrm>
                <a:off x="7023340" y="3242151"/>
                <a:ext cx="75240" cy="313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2561DF9-79B4-C34C-8002-58FBC123A6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15780" y="323459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AE45F81-5036-6044-8654-7B233E6809C2}"/>
                    </a:ext>
                  </a:extLst>
                </p14:cNvPr>
                <p14:cNvContentPartPr/>
                <p14:nvPr/>
              </p14:nvContentPartPr>
              <p14:xfrm>
                <a:off x="7024060" y="3385071"/>
                <a:ext cx="49320" cy="122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AE45F81-5036-6044-8654-7B233E6809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16500" y="3377871"/>
                  <a:ext cx="644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14450819-4D45-174F-B2FF-E314BB9E2969}"/>
              </a:ext>
            </a:extLst>
          </p:cNvPr>
          <p:cNvGrpSpPr/>
          <p:nvPr/>
        </p:nvGrpSpPr>
        <p:grpSpPr>
          <a:xfrm>
            <a:off x="7826500" y="2650671"/>
            <a:ext cx="299160" cy="386280"/>
            <a:chOff x="7826500" y="2650671"/>
            <a:chExt cx="2991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9C9519F-E27F-4E45-8CB9-5DBBFC49F2DE}"/>
                    </a:ext>
                  </a:extLst>
                </p14:cNvPr>
                <p14:cNvContentPartPr/>
                <p14:nvPr/>
              </p14:nvContentPartPr>
              <p14:xfrm>
                <a:off x="7826500" y="2650671"/>
                <a:ext cx="299160" cy="3862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9C9519F-E27F-4E45-8CB9-5DBBFC49F2D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18940" y="2643111"/>
                  <a:ext cx="314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BF9B555-72C3-8B43-B6CA-F0C783499071}"/>
                    </a:ext>
                  </a:extLst>
                </p14:cNvPr>
                <p14:cNvContentPartPr/>
                <p14:nvPr/>
              </p14:nvContentPartPr>
              <p14:xfrm>
                <a:off x="7851340" y="2849751"/>
                <a:ext cx="137160" cy="190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BF9B555-72C3-8B43-B6CA-F0C78349907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43780" y="284219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7407074-793C-5D4C-91B6-3E663B2A3B36}"/>
              </a:ext>
            </a:extLst>
          </p:cNvPr>
          <p:cNvGrpSpPr/>
          <p:nvPr/>
        </p:nvGrpSpPr>
        <p:grpSpPr>
          <a:xfrm>
            <a:off x="8399260" y="2532231"/>
            <a:ext cx="1818000" cy="585720"/>
            <a:chOff x="8399260" y="2532231"/>
            <a:chExt cx="18180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C1EBFB7-9648-B140-B189-D2D51DAEEF37}"/>
                    </a:ext>
                  </a:extLst>
                </p14:cNvPr>
                <p14:cNvContentPartPr/>
                <p14:nvPr/>
              </p14:nvContentPartPr>
              <p14:xfrm>
                <a:off x="8399260" y="2719071"/>
                <a:ext cx="230760" cy="2181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C1EBFB7-9648-B140-B189-D2D51DAEEF3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91700" y="2711511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9C6AC15-4CBF-6844-A5BC-DDD7A3C25B12}"/>
                    </a:ext>
                  </a:extLst>
                </p14:cNvPr>
                <p14:cNvContentPartPr/>
                <p14:nvPr/>
              </p14:nvContentPartPr>
              <p14:xfrm>
                <a:off x="8779060" y="2918151"/>
                <a:ext cx="19080" cy="565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9C6AC15-4CBF-6844-A5BC-DDD7A3C25B1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71500" y="291095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904F7E0-9DD4-CB40-B428-C6B95ED8059D}"/>
                    </a:ext>
                  </a:extLst>
                </p14:cNvPr>
                <p14:cNvContentPartPr/>
                <p14:nvPr/>
              </p14:nvContentPartPr>
              <p14:xfrm>
                <a:off x="8978140" y="2563551"/>
                <a:ext cx="168480" cy="374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904F7E0-9DD4-CB40-B428-C6B95ED805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70580" y="2555991"/>
                  <a:ext cx="183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F032196-19F6-9D45-B54C-FD4C4CF2F7AA}"/>
                    </a:ext>
                  </a:extLst>
                </p14:cNvPr>
                <p14:cNvContentPartPr/>
                <p14:nvPr/>
              </p14:nvContentPartPr>
              <p14:xfrm>
                <a:off x="9339940" y="2662911"/>
                <a:ext cx="192600" cy="2430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F032196-19F6-9D45-B54C-FD4C4CF2F7A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32380" y="2655711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862940D-121C-734A-B36B-75FB244D1B5F}"/>
                    </a:ext>
                  </a:extLst>
                </p14:cNvPr>
                <p14:cNvContentPartPr/>
                <p14:nvPr/>
              </p14:nvContentPartPr>
              <p14:xfrm>
                <a:off x="9401500" y="2818791"/>
                <a:ext cx="162360" cy="129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862940D-121C-734A-B36B-75FB244D1B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93940" y="281123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28486BE-81D0-0246-9ADC-67F19278A224}"/>
                    </a:ext>
                  </a:extLst>
                </p14:cNvPr>
                <p14:cNvContentPartPr/>
                <p14:nvPr/>
              </p14:nvContentPartPr>
              <p14:xfrm>
                <a:off x="9793900" y="2532231"/>
                <a:ext cx="392400" cy="5857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28486BE-81D0-0246-9ADC-67F19278A2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86340" y="2524671"/>
                  <a:ext cx="4075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3470FC1-D4B6-5943-A58B-885A67E50994}"/>
                    </a:ext>
                  </a:extLst>
                </p14:cNvPr>
                <p14:cNvContentPartPr/>
                <p14:nvPr/>
              </p14:nvContentPartPr>
              <p14:xfrm>
                <a:off x="9768700" y="2588391"/>
                <a:ext cx="448560" cy="3675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3470FC1-D4B6-5943-A58B-885A67E5099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61500" y="2580831"/>
                  <a:ext cx="46368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85D34CF8-8B51-A44B-BA66-ACD80B15B520}"/>
              </a:ext>
            </a:extLst>
          </p:cNvPr>
          <p:cNvGrpSpPr/>
          <p:nvPr/>
        </p:nvGrpSpPr>
        <p:grpSpPr>
          <a:xfrm>
            <a:off x="822700" y="3628071"/>
            <a:ext cx="1369800" cy="660240"/>
            <a:chOff x="822700" y="3628071"/>
            <a:chExt cx="13698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8D0F9FB-F9BE-E844-8E4E-5701A9096171}"/>
                    </a:ext>
                  </a:extLst>
                </p14:cNvPr>
                <p14:cNvContentPartPr/>
                <p14:nvPr/>
              </p14:nvContentPartPr>
              <p14:xfrm>
                <a:off x="822700" y="3628071"/>
                <a:ext cx="224640" cy="660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8D0F9FB-F9BE-E844-8E4E-5701A909617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5140" y="3620511"/>
                  <a:ext cx="239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723BE5B9-60CE-1044-A50F-A52386A23C92}"/>
                    </a:ext>
                  </a:extLst>
                </p14:cNvPr>
                <p14:cNvContentPartPr/>
                <p14:nvPr/>
              </p14:nvContentPartPr>
              <p14:xfrm>
                <a:off x="829180" y="3871431"/>
                <a:ext cx="361440" cy="1987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723BE5B9-60CE-1044-A50F-A52386A23C9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1620" y="3863871"/>
                  <a:ext cx="376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C541F82-C230-1E43-A5DE-A3B1D5C9BBF0}"/>
                    </a:ext>
                  </a:extLst>
                </p14:cNvPr>
                <p14:cNvContentPartPr/>
                <p14:nvPr/>
              </p14:nvContentPartPr>
              <p14:xfrm>
                <a:off x="1420300" y="3764871"/>
                <a:ext cx="81360" cy="3801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C541F82-C230-1E43-A5DE-A3B1D5C9BBF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13100" y="3757311"/>
                  <a:ext cx="96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669D62F-DABC-DC48-8532-8B6935D6367F}"/>
                    </a:ext>
                  </a:extLst>
                </p14:cNvPr>
                <p14:cNvContentPartPr/>
                <p14:nvPr/>
              </p14:nvContentPartPr>
              <p14:xfrm>
                <a:off x="1364500" y="3702591"/>
                <a:ext cx="218160" cy="230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669D62F-DABC-DC48-8532-8B6935D6367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56940" y="3695031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822EFBA-E075-604D-8685-47C3803A0155}"/>
                    </a:ext>
                  </a:extLst>
                </p14:cNvPr>
                <p14:cNvContentPartPr/>
                <p14:nvPr/>
              </p14:nvContentPartPr>
              <p14:xfrm>
                <a:off x="1675900" y="3790431"/>
                <a:ext cx="106200" cy="230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822EFBA-E075-604D-8685-47C3803A01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68340" y="3783231"/>
                  <a:ext cx="121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6D07D6D-560A-C048-80CF-F812C04C795A}"/>
                    </a:ext>
                  </a:extLst>
                </p14:cNvPr>
                <p14:cNvContentPartPr/>
                <p14:nvPr/>
              </p14:nvContentPartPr>
              <p14:xfrm>
                <a:off x="2161180" y="3995271"/>
                <a:ext cx="31320" cy="500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6D07D6D-560A-C048-80CF-F812C04C79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53620" y="398771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9C163E7-8107-284B-A593-BA8C7435CE60}"/>
                    </a:ext>
                  </a:extLst>
                </p14:cNvPr>
                <p14:cNvContentPartPr/>
                <p14:nvPr/>
              </p14:nvContentPartPr>
              <p14:xfrm>
                <a:off x="1881100" y="3870711"/>
                <a:ext cx="149760" cy="1310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9C163E7-8107-284B-A593-BA8C7435CE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73540" y="386315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8C9506B-A691-E147-9510-19EF03BDA5E8}"/>
                    </a:ext>
                  </a:extLst>
                </p14:cNvPr>
                <p14:cNvContentPartPr/>
                <p14:nvPr/>
              </p14:nvContentPartPr>
              <p14:xfrm>
                <a:off x="1874980" y="3852711"/>
                <a:ext cx="168480" cy="2052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8C9506B-A691-E147-9510-19EF03BDA5E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67420" y="3845151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39FE2295-E062-7946-AEB7-085604A6BA43}"/>
              </a:ext>
            </a:extLst>
          </p:cNvPr>
          <p:cNvGrpSpPr/>
          <p:nvPr/>
        </p:nvGrpSpPr>
        <p:grpSpPr>
          <a:xfrm>
            <a:off x="2391580" y="3767751"/>
            <a:ext cx="386280" cy="321480"/>
            <a:chOff x="2391580" y="3767751"/>
            <a:chExt cx="38628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538C0F9-F7F2-1A49-9627-B3BEF068B1D7}"/>
                    </a:ext>
                  </a:extLst>
                </p14:cNvPr>
                <p14:cNvContentPartPr/>
                <p14:nvPr/>
              </p14:nvContentPartPr>
              <p14:xfrm>
                <a:off x="2391580" y="3883311"/>
                <a:ext cx="212040" cy="187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538C0F9-F7F2-1A49-9627-B3BEF068B1D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4020" y="3875751"/>
                  <a:ext cx="22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BC2AA66-5DA3-4442-851F-DD08B50CA504}"/>
                    </a:ext>
                  </a:extLst>
                </p14:cNvPr>
                <p14:cNvContentPartPr/>
                <p14:nvPr/>
              </p14:nvContentPartPr>
              <p14:xfrm>
                <a:off x="2690380" y="3767751"/>
                <a:ext cx="87480" cy="321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BC2AA66-5DA3-4442-851F-DD08B50CA50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82820" y="3760191"/>
                  <a:ext cx="10260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05172DC8-9D4C-9A4C-B4B4-BEF9AAFBDF30}"/>
                  </a:ext>
                </a:extLst>
              </p14:cNvPr>
              <p14:cNvContentPartPr/>
              <p14:nvPr/>
            </p14:nvContentPartPr>
            <p14:xfrm>
              <a:off x="2989180" y="4107231"/>
              <a:ext cx="50040" cy="5652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05172DC8-9D4C-9A4C-B4B4-BEF9AAFBDF3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981620" y="4100031"/>
                <a:ext cx="651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9089D4A9-86BA-E24A-B1E5-B921B059DC59}"/>
              </a:ext>
            </a:extLst>
          </p:cNvPr>
          <p:cNvGrpSpPr/>
          <p:nvPr/>
        </p:nvGrpSpPr>
        <p:grpSpPr>
          <a:xfrm>
            <a:off x="3276460" y="3671631"/>
            <a:ext cx="261000" cy="423000"/>
            <a:chOff x="3276460" y="3671631"/>
            <a:chExt cx="26100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D3EEBF9-A468-4C40-8B3D-A0E24251C310}"/>
                    </a:ext>
                  </a:extLst>
                </p14:cNvPr>
                <p14:cNvContentPartPr/>
                <p14:nvPr/>
              </p14:nvContentPartPr>
              <p14:xfrm>
                <a:off x="3276460" y="3671631"/>
                <a:ext cx="217440" cy="4230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D3EEBF9-A468-4C40-8B3D-A0E24251C31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68900" y="3664071"/>
                  <a:ext cx="232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FF7455C-AD8D-4C4D-ADB4-59E86659D857}"/>
                    </a:ext>
                  </a:extLst>
                </p14:cNvPr>
                <p14:cNvContentPartPr/>
                <p14:nvPr/>
              </p14:nvContentPartPr>
              <p14:xfrm>
                <a:off x="3425140" y="3926871"/>
                <a:ext cx="112320" cy="124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FF7455C-AD8D-4C4D-ADB4-59E86659D85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17580" y="391931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E707A515-867B-E24D-89AA-5C0AA820006E}"/>
              </a:ext>
            </a:extLst>
          </p:cNvPr>
          <p:cNvGrpSpPr/>
          <p:nvPr/>
        </p:nvGrpSpPr>
        <p:grpSpPr>
          <a:xfrm>
            <a:off x="3792340" y="3764871"/>
            <a:ext cx="1009080" cy="342720"/>
            <a:chOff x="3792340" y="3764871"/>
            <a:chExt cx="10090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4ACFA87-D270-7F41-8A7E-B1819AE00ED3}"/>
                    </a:ext>
                  </a:extLst>
                </p14:cNvPr>
                <p14:cNvContentPartPr/>
                <p14:nvPr/>
              </p14:nvContentPartPr>
              <p14:xfrm>
                <a:off x="3792340" y="3814911"/>
                <a:ext cx="81360" cy="193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4ACFA87-D270-7F41-8A7E-B1819AE00ED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84780" y="3807351"/>
                  <a:ext cx="96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A0A6B1A-807D-8240-8078-7AC1F477B03F}"/>
                    </a:ext>
                  </a:extLst>
                </p14:cNvPr>
                <p14:cNvContentPartPr/>
                <p14:nvPr/>
              </p14:nvContentPartPr>
              <p14:xfrm>
                <a:off x="3991780" y="3833631"/>
                <a:ext cx="143640" cy="1807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A0A6B1A-807D-8240-8078-7AC1F477B03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984220" y="3826071"/>
                  <a:ext cx="15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43911E9-E665-4246-BD2E-5850801E1DAC}"/>
                    </a:ext>
                  </a:extLst>
                </p14:cNvPr>
                <p14:cNvContentPartPr/>
                <p14:nvPr/>
              </p14:nvContentPartPr>
              <p14:xfrm>
                <a:off x="3991780" y="3839751"/>
                <a:ext cx="155880" cy="168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43911E9-E665-4246-BD2E-5850801E1DA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84220" y="383219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35492E2-9734-C24A-A982-203F03BBCB2F}"/>
                    </a:ext>
                  </a:extLst>
                </p14:cNvPr>
                <p14:cNvContentPartPr/>
                <p14:nvPr/>
              </p14:nvContentPartPr>
              <p14:xfrm>
                <a:off x="4228300" y="4007871"/>
                <a:ext cx="12960" cy="129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35492E2-9734-C24A-A982-203F03BBCB2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20740" y="40003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D4423D4-41E3-5446-9724-E10CD9AC46A2}"/>
                    </a:ext>
                  </a:extLst>
                </p14:cNvPr>
                <p14:cNvContentPartPr/>
                <p14:nvPr/>
              </p14:nvContentPartPr>
              <p14:xfrm>
                <a:off x="4439980" y="3764871"/>
                <a:ext cx="149760" cy="2865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D4423D4-41E3-5446-9724-E10CD9AC46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32420" y="3757311"/>
                  <a:ext cx="164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1E209DA-4454-204C-AD4B-0F56FBB0E914}"/>
                    </a:ext>
                  </a:extLst>
                </p14:cNvPr>
                <p14:cNvContentPartPr/>
                <p14:nvPr/>
              </p14:nvContentPartPr>
              <p14:xfrm>
                <a:off x="4682620" y="3814911"/>
                <a:ext cx="118800" cy="2804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1E209DA-4454-204C-AD4B-0F56FBB0E91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75060" y="3807351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3414EAF8-1EB1-B34F-91A7-620FCDD41EF2}"/>
                    </a:ext>
                  </a:extLst>
                </p14:cNvPr>
                <p14:cNvContentPartPr/>
                <p14:nvPr/>
              </p14:nvContentPartPr>
              <p14:xfrm>
                <a:off x="4178260" y="4001391"/>
                <a:ext cx="68760" cy="1062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3414EAF8-1EB1-B34F-91A7-620FCDD41E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170700" y="399419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BFBBA372-2748-064D-9D4F-0865776F0D08}"/>
              </a:ext>
            </a:extLst>
          </p:cNvPr>
          <p:cNvGrpSpPr/>
          <p:nvPr/>
        </p:nvGrpSpPr>
        <p:grpSpPr>
          <a:xfrm>
            <a:off x="5156380" y="3528351"/>
            <a:ext cx="1400400" cy="871920"/>
            <a:chOff x="5156380" y="3528351"/>
            <a:chExt cx="140040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8BC7288-8562-F343-9216-743A50B2988F}"/>
                    </a:ext>
                  </a:extLst>
                </p14:cNvPr>
                <p14:cNvContentPartPr/>
                <p14:nvPr/>
              </p14:nvContentPartPr>
              <p14:xfrm>
                <a:off x="5156380" y="3646791"/>
                <a:ext cx="124200" cy="4050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8BC7288-8562-F343-9216-743A50B2988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48820" y="3639231"/>
                  <a:ext cx="139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2238751-3958-4C41-9168-8662E4E8FDA7}"/>
                    </a:ext>
                  </a:extLst>
                </p14:cNvPr>
                <p14:cNvContentPartPr/>
                <p14:nvPr/>
              </p14:nvContentPartPr>
              <p14:xfrm>
                <a:off x="5379940" y="3709071"/>
                <a:ext cx="12960" cy="25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2238751-3958-4C41-9168-8662E4E8FDA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72380" y="37015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CA7B1D5C-7B5F-6446-B3CB-886BA4AAFBC7}"/>
                    </a:ext>
                  </a:extLst>
                </p14:cNvPr>
                <p14:cNvContentPartPr/>
                <p14:nvPr/>
              </p14:nvContentPartPr>
              <p14:xfrm>
                <a:off x="5504500" y="3609351"/>
                <a:ext cx="223920" cy="4852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CA7B1D5C-7B5F-6446-B3CB-886BA4AAFBC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96940" y="3601791"/>
                  <a:ext cx="2386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944FF10-1767-E34D-A529-DCFACAB53A71}"/>
                    </a:ext>
                  </a:extLst>
                </p14:cNvPr>
                <p14:cNvContentPartPr/>
                <p14:nvPr/>
              </p14:nvContentPartPr>
              <p14:xfrm>
                <a:off x="5629060" y="3932991"/>
                <a:ext cx="50040" cy="752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944FF10-1767-E34D-A529-DCFACAB53A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21500" y="392543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CCEF143-AECE-4B48-AF1A-2383344029B4}"/>
                    </a:ext>
                  </a:extLst>
                </p14:cNvPr>
                <p14:cNvContentPartPr/>
                <p14:nvPr/>
              </p14:nvContentPartPr>
              <p14:xfrm>
                <a:off x="5796820" y="3883311"/>
                <a:ext cx="100080" cy="626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CCEF143-AECE-4B48-AF1A-2383344029B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89620" y="387575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1E87B0D-EBD0-644A-A184-88DE7DB0D2E9}"/>
                    </a:ext>
                  </a:extLst>
                </p14:cNvPr>
                <p14:cNvContentPartPr/>
                <p14:nvPr/>
              </p14:nvContentPartPr>
              <p14:xfrm>
                <a:off x="6021100" y="3528351"/>
                <a:ext cx="37800" cy="8719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1E87B0D-EBD0-644A-A184-88DE7DB0D2E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013540" y="3520791"/>
                  <a:ext cx="52920" cy="88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4FF0D6A5-D8EC-4D46-AA74-A983C775C389}"/>
                    </a:ext>
                  </a:extLst>
                </p14:cNvPr>
                <p14:cNvContentPartPr/>
                <p14:nvPr/>
              </p14:nvContentPartPr>
              <p14:xfrm>
                <a:off x="6351220" y="3727791"/>
                <a:ext cx="56520" cy="109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4FF0D6A5-D8EC-4D46-AA74-A983C775C38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43660" y="3720231"/>
                  <a:ext cx="71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DA9EFD0-9658-2141-B879-55E1A1A638B1}"/>
                    </a:ext>
                  </a:extLst>
                </p14:cNvPr>
                <p14:cNvContentPartPr/>
                <p14:nvPr/>
              </p14:nvContentPartPr>
              <p14:xfrm>
                <a:off x="6251500" y="3733911"/>
                <a:ext cx="305280" cy="3862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DA9EFD0-9658-2141-B879-55E1A1A638B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43940" y="3726351"/>
                  <a:ext cx="32040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F6A39BF6-9CD9-8E4F-AD9F-C9927E2AB648}"/>
              </a:ext>
            </a:extLst>
          </p:cNvPr>
          <p:cNvGrpSpPr/>
          <p:nvPr/>
        </p:nvGrpSpPr>
        <p:grpSpPr>
          <a:xfrm>
            <a:off x="6799420" y="3652911"/>
            <a:ext cx="1525680" cy="744480"/>
            <a:chOff x="6799420" y="3652911"/>
            <a:chExt cx="1525680" cy="74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B79FA54-01C6-DA4D-BBCF-88BECEE48E60}"/>
                    </a:ext>
                  </a:extLst>
                </p14:cNvPr>
                <p14:cNvContentPartPr/>
                <p14:nvPr/>
              </p14:nvContentPartPr>
              <p14:xfrm>
                <a:off x="6799420" y="3877191"/>
                <a:ext cx="174600" cy="2361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B79FA54-01C6-DA4D-BBCF-88BECEE48E6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91860" y="3869631"/>
                  <a:ext cx="189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ECBDAD48-59BF-F345-9350-EC31B9F6EB35}"/>
                    </a:ext>
                  </a:extLst>
                </p14:cNvPr>
                <p14:cNvContentPartPr/>
                <p14:nvPr/>
              </p14:nvContentPartPr>
              <p14:xfrm>
                <a:off x="6805540" y="3889431"/>
                <a:ext cx="205920" cy="1807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ECBDAD48-59BF-F345-9350-EC31B9F6EB3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97980" y="388187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E5F0F09-F696-7145-A63C-68A716FF03FD}"/>
                    </a:ext>
                  </a:extLst>
                </p14:cNvPr>
                <p14:cNvContentPartPr/>
                <p14:nvPr/>
              </p14:nvContentPartPr>
              <p14:xfrm>
                <a:off x="7179220" y="3652911"/>
                <a:ext cx="429840" cy="4424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E5F0F09-F696-7145-A63C-68A716FF03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71660" y="3645351"/>
                  <a:ext cx="4449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9C97454-6C6C-B24D-B08C-9764C6B2A06C}"/>
                    </a:ext>
                  </a:extLst>
                </p14:cNvPr>
                <p14:cNvContentPartPr/>
                <p14:nvPr/>
              </p14:nvContentPartPr>
              <p14:xfrm>
                <a:off x="7689700" y="3659031"/>
                <a:ext cx="100080" cy="738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9C97454-6C6C-B24D-B08C-9764C6B2A06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82140" y="3651471"/>
                  <a:ext cx="11520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D7FD8D32-8A84-CA49-99B7-45FB8D0FB6AC}"/>
                    </a:ext>
                  </a:extLst>
                </p14:cNvPr>
                <p14:cNvContentPartPr/>
                <p14:nvPr/>
              </p14:nvContentPartPr>
              <p14:xfrm>
                <a:off x="7975900" y="4151511"/>
                <a:ext cx="112320" cy="86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D7FD8D32-8A84-CA49-99B7-45FB8D0FB6A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68340" y="4144311"/>
                  <a:ext cx="127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27ED0E4-9430-354D-A989-727E69252230}"/>
                    </a:ext>
                  </a:extLst>
                </p14:cNvPr>
                <p14:cNvContentPartPr/>
                <p14:nvPr/>
              </p14:nvContentPartPr>
              <p14:xfrm>
                <a:off x="7888780" y="3908151"/>
                <a:ext cx="436320" cy="2991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27ED0E4-9430-354D-A989-727E6925223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81220" y="3900591"/>
                  <a:ext cx="45108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E98A5674-4F9D-8046-80F5-B9258770CC7B}"/>
                  </a:ext>
                </a:extLst>
              </p14:cNvPr>
              <p14:cNvContentPartPr/>
              <p14:nvPr/>
            </p14:nvContentPartPr>
            <p14:xfrm>
              <a:off x="8561260" y="4157271"/>
              <a:ext cx="62640" cy="10008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E98A5674-4F9D-8046-80F5-B9258770CC7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553700" y="4149711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35DC3D1D-DFFA-5D4A-8EEA-A88021528E52}"/>
                  </a:ext>
                </a:extLst>
              </p14:cNvPr>
              <p14:cNvContentPartPr/>
              <p14:nvPr/>
            </p14:nvContentPartPr>
            <p14:xfrm>
              <a:off x="8915860" y="3821031"/>
              <a:ext cx="180720" cy="3366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35DC3D1D-DFFA-5D4A-8EEA-A88021528E5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908300" y="3813471"/>
                <a:ext cx="19584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B0B74C70-50C0-D242-B556-693310494423}"/>
              </a:ext>
            </a:extLst>
          </p:cNvPr>
          <p:cNvGrpSpPr/>
          <p:nvPr/>
        </p:nvGrpSpPr>
        <p:grpSpPr>
          <a:xfrm>
            <a:off x="9407620" y="3490911"/>
            <a:ext cx="2584080" cy="902520"/>
            <a:chOff x="9407620" y="3490911"/>
            <a:chExt cx="2584080" cy="90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65E3B743-6DEB-B34D-84B3-3D37A09D6302}"/>
                    </a:ext>
                  </a:extLst>
                </p14:cNvPr>
                <p14:cNvContentPartPr/>
                <p14:nvPr/>
              </p14:nvContentPartPr>
              <p14:xfrm>
                <a:off x="9501220" y="3733911"/>
                <a:ext cx="106200" cy="1062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65E3B743-6DEB-B34D-84B3-3D37A09D630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93660" y="372635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7E1DA40-F575-8349-A801-E6C35AD8EBD1}"/>
                    </a:ext>
                  </a:extLst>
                </p14:cNvPr>
                <p14:cNvContentPartPr/>
                <p14:nvPr/>
              </p14:nvContentPartPr>
              <p14:xfrm>
                <a:off x="9407620" y="3976551"/>
                <a:ext cx="243000" cy="87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7E1DA40-F575-8349-A801-E6C35AD8EBD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400420" y="3968991"/>
                  <a:ext cx="258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59E6496-9284-EF46-AA8E-673C830026D2}"/>
                    </a:ext>
                  </a:extLst>
                </p14:cNvPr>
                <p14:cNvContentPartPr/>
                <p14:nvPr/>
              </p14:nvContentPartPr>
              <p14:xfrm>
                <a:off x="9756460" y="3490911"/>
                <a:ext cx="473400" cy="3366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59E6496-9284-EF46-AA8E-673C830026D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48900" y="3483711"/>
                  <a:ext cx="488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314C3F6-0776-144F-923B-41AE8E677F6A}"/>
                    </a:ext>
                  </a:extLst>
                </p14:cNvPr>
                <p14:cNvContentPartPr/>
                <p14:nvPr/>
              </p14:nvContentPartPr>
              <p14:xfrm>
                <a:off x="9868420" y="3877191"/>
                <a:ext cx="43920" cy="131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314C3F6-0776-144F-923B-41AE8E677F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60860" y="3869631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6F4030D-73C4-BA4F-8BB3-976F0CA4BEC1}"/>
                    </a:ext>
                  </a:extLst>
                </p14:cNvPr>
                <p14:cNvContentPartPr/>
                <p14:nvPr/>
              </p14:nvContentPartPr>
              <p14:xfrm>
                <a:off x="9862300" y="3827151"/>
                <a:ext cx="93600" cy="5662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6F4030D-73C4-BA4F-8BB3-976F0CA4BE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854740" y="3819591"/>
                  <a:ext cx="1087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D0C9B3DF-C421-7544-A3B6-3C8F52D52161}"/>
                    </a:ext>
                  </a:extLst>
                </p14:cNvPr>
                <p14:cNvContentPartPr/>
                <p14:nvPr/>
              </p14:nvContentPartPr>
              <p14:xfrm>
                <a:off x="9800020" y="3952431"/>
                <a:ext cx="355320" cy="1677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D0C9B3DF-C421-7544-A3B6-3C8F52D521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792460" y="3944871"/>
                  <a:ext cx="370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5C9C0C6-7665-AD41-99C1-B7822708737B}"/>
                    </a:ext>
                  </a:extLst>
                </p14:cNvPr>
                <p14:cNvContentPartPr/>
                <p14:nvPr/>
              </p14:nvContentPartPr>
              <p14:xfrm>
                <a:off x="10336060" y="3702591"/>
                <a:ext cx="214920" cy="4050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5C9C0C6-7665-AD41-99C1-B7822708737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28500" y="3695031"/>
                  <a:ext cx="2300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C095305-46C7-3546-8E95-87F6DBE1D8B8}"/>
                    </a:ext>
                  </a:extLst>
                </p14:cNvPr>
                <p14:cNvContentPartPr/>
                <p14:nvPr/>
              </p14:nvContentPartPr>
              <p14:xfrm>
                <a:off x="10652860" y="3659031"/>
                <a:ext cx="142920" cy="4982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C095305-46C7-3546-8E95-87F6DBE1D8B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45300" y="3651471"/>
                  <a:ext cx="1580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C82BAB7-2D4D-134F-B49D-C1E3199A396A}"/>
                    </a:ext>
                  </a:extLst>
                </p14:cNvPr>
                <p14:cNvContentPartPr/>
                <p14:nvPr/>
              </p14:nvContentPartPr>
              <p14:xfrm>
                <a:off x="10982980" y="3547071"/>
                <a:ext cx="417600" cy="585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C82BAB7-2D4D-134F-B49D-C1E3199A396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75420" y="3539511"/>
                  <a:ext cx="4323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89E28FD-3239-3544-B606-C6C1D4B9909D}"/>
                    </a:ext>
                  </a:extLst>
                </p14:cNvPr>
                <p14:cNvContentPartPr/>
                <p14:nvPr/>
              </p14:nvContentPartPr>
              <p14:xfrm>
                <a:off x="11524420" y="3615471"/>
                <a:ext cx="190440" cy="5670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89E28FD-3239-3544-B606-C6C1D4B9909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516860" y="3607911"/>
                  <a:ext cx="2055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FECDE3BC-A6B6-564F-8886-4F5D2804B0AE}"/>
                    </a:ext>
                  </a:extLst>
                </p14:cNvPr>
                <p14:cNvContentPartPr/>
                <p14:nvPr/>
              </p14:nvContentPartPr>
              <p14:xfrm>
                <a:off x="11754820" y="3665511"/>
                <a:ext cx="168480" cy="249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FECDE3BC-A6B6-564F-8886-4F5D2804B0A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747260" y="3657951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E34A3B5-FE4B-DF4A-BE07-0B567012DB6A}"/>
                    </a:ext>
                  </a:extLst>
                </p14:cNvPr>
                <p14:cNvContentPartPr/>
                <p14:nvPr/>
              </p14:nvContentPartPr>
              <p14:xfrm>
                <a:off x="11723500" y="4001391"/>
                <a:ext cx="268200" cy="1807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E34A3B5-FE4B-DF4A-BE07-0B567012DB6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716300" y="3994191"/>
                  <a:ext cx="28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75E7B5D-99D7-5E48-95D7-9646D093209F}"/>
                    </a:ext>
                  </a:extLst>
                </p14:cNvPr>
                <p14:cNvContentPartPr/>
                <p14:nvPr/>
              </p14:nvContentPartPr>
              <p14:xfrm>
                <a:off x="11742220" y="4007871"/>
                <a:ext cx="112320" cy="565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75E7B5D-99D7-5E48-95D7-9646D093209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734660" y="400031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51B3F05F-E47D-4042-915C-A7F0079336C0}"/>
                  </a:ext>
                </a:extLst>
              </p14:cNvPr>
              <p14:cNvContentPartPr/>
              <p14:nvPr/>
            </p14:nvContentPartPr>
            <p14:xfrm>
              <a:off x="3611980" y="5507991"/>
              <a:ext cx="100080" cy="1490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51B3F05F-E47D-4042-915C-A7F0079336C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604420" y="5500431"/>
                <a:ext cx="115200" cy="16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4B9ABD91-B2A4-B443-B90F-996BE7FBDEED}"/>
              </a:ext>
            </a:extLst>
          </p:cNvPr>
          <p:cNvGrpSpPr/>
          <p:nvPr/>
        </p:nvGrpSpPr>
        <p:grpSpPr>
          <a:xfrm>
            <a:off x="2765260" y="5732271"/>
            <a:ext cx="324000" cy="336600"/>
            <a:chOff x="2765260" y="5732271"/>
            <a:chExt cx="3240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7E63FBF-8577-B445-9CB5-4594DAEAA85D}"/>
                    </a:ext>
                  </a:extLst>
                </p14:cNvPr>
                <p14:cNvContentPartPr/>
                <p14:nvPr/>
              </p14:nvContentPartPr>
              <p14:xfrm>
                <a:off x="2790100" y="5738391"/>
                <a:ext cx="168480" cy="330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7E63FBF-8577-B445-9CB5-4594DAEAA85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82540" y="5730831"/>
                  <a:ext cx="183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6ECF428-29EB-9B4D-809C-7DD31766B156}"/>
                    </a:ext>
                  </a:extLst>
                </p14:cNvPr>
                <p14:cNvContentPartPr/>
                <p14:nvPr/>
              </p14:nvContentPartPr>
              <p14:xfrm>
                <a:off x="2765260" y="5732271"/>
                <a:ext cx="324000" cy="3366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6ECF428-29EB-9B4D-809C-7DD31766B15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57700" y="5724711"/>
                  <a:ext cx="3391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D64B2433-34E9-844E-BB56-EF35C50BE101}"/>
              </a:ext>
            </a:extLst>
          </p:cNvPr>
          <p:cNvGrpSpPr/>
          <p:nvPr/>
        </p:nvGrpSpPr>
        <p:grpSpPr>
          <a:xfrm>
            <a:off x="3661660" y="5265351"/>
            <a:ext cx="4637520" cy="1145880"/>
            <a:chOff x="3661660" y="5265351"/>
            <a:chExt cx="4637520" cy="11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0C55665-E23C-7046-ABCA-22614B875B65}"/>
                    </a:ext>
                  </a:extLst>
                </p14:cNvPr>
                <p14:cNvContentPartPr/>
                <p14:nvPr/>
              </p14:nvContentPartPr>
              <p14:xfrm>
                <a:off x="3661660" y="5265351"/>
                <a:ext cx="4538880" cy="1145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0C55665-E23C-7046-ABCA-22614B875B6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654100" y="5257791"/>
                  <a:ext cx="455364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4ED30BB-7D94-4546-A798-EE0D690A510A}"/>
                    </a:ext>
                  </a:extLst>
                </p14:cNvPr>
                <p14:cNvContentPartPr/>
                <p14:nvPr/>
              </p14:nvContentPartPr>
              <p14:xfrm>
                <a:off x="8131420" y="5819391"/>
                <a:ext cx="167760" cy="149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4ED30BB-7D94-4546-A798-EE0D690A510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23860" y="5811831"/>
                  <a:ext cx="1828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B95D0AA8-96E4-0D48-8B72-AD0A0D4A8A2D}"/>
              </a:ext>
            </a:extLst>
          </p:cNvPr>
          <p:cNvGrpSpPr/>
          <p:nvPr/>
        </p:nvGrpSpPr>
        <p:grpSpPr>
          <a:xfrm>
            <a:off x="3593260" y="4483071"/>
            <a:ext cx="4271040" cy="1803600"/>
            <a:chOff x="3593260" y="4483071"/>
            <a:chExt cx="4271040" cy="180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6FA9F76-DFD9-DA40-985D-21DB6EED1D36}"/>
                    </a:ext>
                  </a:extLst>
                </p14:cNvPr>
                <p14:cNvContentPartPr/>
                <p14:nvPr/>
              </p14:nvContentPartPr>
              <p14:xfrm>
                <a:off x="3593260" y="4537071"/>
                <a:ext cx="4196520" cy="1749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6FA9F76-DFD9-DA40-985D-21DB6EED1D3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85700" y="4529511"/>
                  <a:ext cx="4211280" cy="17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8A0FF62-8C8F-5F4E-9565-8ABDD3F18B1C}"/>
                    </a:ext>
                  </a:extLst>
                </p14:cNvPr>
                <p14:cNvContentPartPr/>
                <p14:nvPr/>
              </p14:nvContentPartPr>
              <p14:xfrm>
                <a:off x="7758100" y="4483071"/>
                <a:ext cx="106200" cy="1976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8A0FF62-8C8F-5F4E-9565-8ABDD3F18B1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50540" y="4475511"/>
                  <a:ext cx="12132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FA3A9FE9-8818-164B-B126-E877CC39CFEF}"/>
                  </a:ext>
                </a:extLst>
              </p14:cNvPr>
              <p14:cNvContentPartPr/>
              <p14:nvPr/>
            </p14:nvContentPartPr>
            <p14:xfrm>
              <a:off x="8343100" y="4624191"/>
              <a:ext cx="199440" cy="2181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FA3A9FE9-8818-164B-B126-E877CC39CFEF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35540" y="4616631"/>
                <a:ext cx="214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BAFE15A2-75BB-2C45-A448-8F99D49968AE}"/>
                  </a:ext>
                </a:extLst>
              </p14:cNvPr>
              <p14:cNvContentPartPr/>
              <p14:nvPr/>
            </p14:nvContentPartPr>
            <p14:xfrm>
              <a:off x="8523820" y="5894271"/>
              <a:ext cx="162360" cy="31176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BAFE15A2-75BB-2C45-A448-8F99D49968AE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516260" y="5886711"/>
                <a:ext cx="177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645E2C9-E194-6647-8E9E-5E824BEC1F77}"/>
                  </a:ext>
                </a:extLst>
              </p14:cNvPr>
              <p14:cNvContentPartPr/>
              <p14:nvPr/>
            </p14:nvContentPartPr>
            <p14:xfrm>
              <a:off x="3325420" y="5103351"/>
              <a:ext cx="19080" cy="6876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645E2C9-E194-6647-8E9E-5E824BEC1F7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317860" y="5095791"/>
                <a:ext cx="342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19E2AA9-B528-DA46-898F-963D754822BD}"/>
              </a:ext>
            </a:extLst>
          </p:cNvPr>
          <p:cNvGrpSpPr/>
          <p:nvPr/>
        </p:nvGrpSpPr>
        <p:grpSpPr>
          <a:xfrm>
            <a:off x="6077260" y="4568031"/>
            <a:ext cx="198720" cy="392400"/>
            <a:chOff x="6077260" y="4568031"/>
            <a:chExt cx="1987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176AC63-057A-B144-A6C5-67A0D3FEE498}"/>
                    </a:ext>
                  </a:extLst>
                </p14:cNvPr>
                <p14:cNvContentPartPr/>
                <p14:nvPr/>
              </p14:nvContentPartPr>
              <p14:xfrm>
                <a:off x="6120820" y="4574151"/>
                <a:ext cx="50040" cy="3862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176AC63-057A-B144-A6C5-67A0D3FEE4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13260" y="4566951"/>
                  <a:ext cx="65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08180BC-9E4F-5B49-9917-FB1BC815750A}"/>
                    </a:ext>
                  </a:extLst>
                </p14:cNvPr>
                <p14:cNvContentPartPr/>
                <p14:nvPr/>
              </p14:nvContentPartPr>
              <p14:xfrm>
                <a:off x="6077260" y="4568031"/>
                <a:ext cx="198720" cy="1623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08180BC-9E4F-5B49-9917-FB1BC815750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069700" y="4560471"/>
                  <a:ext cx="2138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13996576-B393-7344-9F15-69F04F62A416}"/>
              </a:ext>
            </a:extLst>
          </p:cNvPr>
          <p:cNvGrpSpPr/>
          <p:nvPr/>
        </p:nvGrpSpPr>
        <p:grpSpPr>
          <a:xfrm>
            <a:off x="7359580" y="6554151"/>
            <a:ext cx="293040" cy="312120"/>
            <a:chOff x="7359580" y="6554151"/>
            <a:chExt cx="2930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8DCF590-011E-334E-898C-12A4F1050E63}"/>
                    </a:ext>
                  </a:extLst>
                </p14:cNvPr>
                <p14:cNvContentPartPr/>
                <p14:nvPr/>
              </p14:nvContentPartPr>
              <p14:xfrm>
                <a:off x="7384420" y="6578991"/>
                <a:ext cx="87480" cy="236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8DCF590-011E-334E-898C-12A4F1050E6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76860" y="6571431"/>
                  <a:ext cx="102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61C4AC0-9FEB-DB4E-916D-E7E3593D7CE3}"/>
                    </a:ext>
                  </a:extLst>
                </p14:cNvPr>
                <p14:cNvContentPartPr/>
                <p14:nvPr/>
              </p14:nvContentPartPr>
              <p14:xfrm>
                <a:off x="7359580" y="6554151"/>
                <a:ext cx="293040" cy="3117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61C4AC0-9FEB-DB4E-916D-E7E3593D7CE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52020" y="6546591"/>
                  <a:ext cx="308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0CEF1BD-BE7E-E24F-9DC2-E09116891A3F}"/>
                    </a:ext>
                  </a:extLst>
                </p14:cNvPr>
                <p14:cNvContentPartPr/>
                <p14:nvPr/>
              </p14:nvContentPartPr>
              <p14:xfrm>
                <a:off x="7527700" y="6710391"/>
                <a:ext cx="124920" cy="155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0CEF1BD-BE7E-E24F-9DC2-E09116891A3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20140" y="6702831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473DCC6C-20C5-144C-AB5D-681AEAB1EF41}"/>
                  </a:ext>
                </a:extLst>
              </p14:cNvPr>
              <p14:cNvContentPartPr/>
              <p14:nvPr/>
            </p14:nvContentPartPr>
            <p14:xfrm>
              <a:off x="5672620" y="5838831"/>
              <a:ext cx="43920" cy="14364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473DCC6C-20C5-144C-AB5D-681AEAB1EF41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665060" y="5831271"/>
                <a:ext cx="590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0B792D7F-E772-E647-9D4B-3D398F2B4986}"/>
                  </a:ext>
                </a:extLst>
              </p14:cNvPr>
              <p14:cNvContentPartPr/>
              <p14:nvPr/>
            </p14:nvContentPartPr>
            <p14:xfrm>
              <a:off x="5523220" y="5197671"/>
              <a:ext cx="274320" cy="24300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0B792D7F-E772-E647-9D4B-3D398F2B4986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515660" y="5190111"/>
                <a:ext cx="2894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ECA04B23-DB58-8E45-8EB1-E431D87E3AB8}"/>
              </a:ext>
            </a:extLst>
          </p:cNvPr>
          <p:cNvGrpSpPr/>
          <p:nvPr/>
        </p:nvGrpSpPr>
        <p:grpSpPr>
          <a:xfrm>
            <a:off x="7807780" y="4655871"/>
            <a:ext cx="411120" cy="1251720"/>
            <a:chOff x="7807780" y="4655871"/>
            <a:chExt cx="411120" cy="12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9372CB8-A8E2-5742-93C9-DF01B7780990}"/>
                    </a:ext>
                  </a:extLst>
                </p14:cNvPr>
                <p14:cNvContentPartPr/>
                <p14:nvPr/>
              </p14:nvContentPartPr>
              <p14:xfrm>
                <a:off x="7870060" y="4655871"/>
                <a:ext cx="31320" cy="378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9372CB8-A8E2-5742-93C9-DF01B778099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62500" y="464831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CB8917A3-B4E7-FE4A-9AE2-2D9F659480B6}"/>
                    </a:ext>
                  </a:extLst>
                </p14:cNvPr>
                <p14:cNvContentPartPr/>
                <p14:nvPr/>
              </p14:nvContentPartPr>
              <p14:xfrm>
                <a:off x="7807780" y="4655871"/>
                <a:ext cx="411120" cy="12517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CB8917A3-B4E7-FE4A-9AE2-2D9F659480B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00220" y="4648311"/>
                  <a:ext cx="426240" cy="12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C9C668BC-26AA-4942-BF0C-701D50E47852}"/>
                  </a:ext>
                </a:extLst>
              </p14:cNvPr>
              <p14:cNvContentPartPr/>
              <p14:nvPr/>
            </p14:nvContentPartPr>
            <p14:xfrm>
              <a:off x="7051780" y="5365791"/>
              <a:ext cx="533160" cy="405000"/>
            </p14:xfrm>
          </p:contentPart>
        </mc:Choice>
        <mc:Fallback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C9C668BC-26AA-4942-BF0C-701D50E4785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044220" y="5358231"/>
                <a:ext cx="5482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08663659-CCF9-374C-B286-95DD5A919128}"/>
                  </a:ext>
                </a:extLst>
              </p14:cNvPr>
              <p14:cNvContentPartPr/>
              <p14:nvPr/>
            </p14:nvContentPartPr>
            <p14:xfrm>
              <a:off x="5529340" y="4039551"/>
              <a:ext cx="426600" cy="31381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08663659-CCF9-374C-B286-95DD5A91912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521780" y="4031991"/>
                <a:ext cx="441360" cy="315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D2D4E65C-E9A3-054E-849E-A5F9448A4EC5}"/>
              </a:ext>
            </a:extLst>
          </p:cNvPr>
          <p:cNvGrpSpPr/>
          <p:nvPr/>
        </p:nvGrpSpPr>
        <p:grpSpPr>
          <a:xfrm>
            <a:off x="9849700" y="4643271"/>
            <a:ext cx="342720" cy="392760"/>
            <a:chOff x="9849700" y="4643271"/>
            <a:chExt cx="3427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F31BDCCE-BDA2-1A47-9C45-87A3174038FE}"/>
                    </a:ext>
                  </a:extLst>
                </p14:cNvPr>
                <p14:cNvContentPartPr/>
                <p14:nvPr/>
              </p14:nvContentPartPr>
              <p14:xfrm>
                <a:off x="9936820" y="4680711"/>
                <a:ext cx="43920" cy="3553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F31BDCCE-BDA2-1A47-9C45-87A3174038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929260" y="4673151"/>
                  <a:ext cx="59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E16E8947-9076-B148-A0E5-230E774F644B}"/>
                    </a:ext>
                  </a:extLst>
                </p14:cNvPr>
                <p14:cNvContentPartPr/>
                <p14:nvPr/>
              </p14:nvContentPartPr>
              <p14:xfrm>
                <a:off x="9849700" y="4643271"/>
                <a:ext cx="268200" cy="2336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E16E8947-9076-B148-A0E5-230E774F644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842140" y="4635711"/>
                  <a:ext cx="282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82317578-CDAD-CE47-9958-A857DEAE6CF8}"/>
                    </a:ext>
                  </a:extLst>
                </p14:cNvPr>
                <p14:cNvContentPartPr/>
                <p14:nvPr/>
              </p14:nvContentPartPr>
              <p14:xfrm>
                <a:off x="10185940" y="4942071"/>
                <a:ext cx="6480" cy="874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82317578-CDAD-CE47-9958-A857DEAE6CF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178380" y="4934871"/>
                  <a:ext cx="21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850382D2-2BC4-4F47-B4B3-578F7FE20FA1}"/>
              </a:ext>
            </a:extLst>
          </p:cNvPr>
          <p:cNvGrpSpPr/>
          <p:nvPr/>
        </p:nvGrpSpPr>
        <p:grpSpPr>
          <a:xfrm>
            <a:off x="10441180" y="4655871"/>
            <a:ext cx="193320" cy="349200"/>
            <a:chOff x="10441180" y="4655871"/>
            <a:chExt cx="1933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89BF3A39-ABFE-2C4E-838E-C2507688A807}"/>
                    </a:ext>
                  </a:extLst>
                </p14:cNvPr>
                <p14:cNvContentPartPr/>
                <p14:nvPr/>
              </p14:nvContentPartPr>
              <p14:xfrm>
                <a:off x="10441180" y="4655871"/>
                <a:ext cx="193320" cy="3304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89BF3A39-ABFE-2C4E-838E-C2507688A8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433620" y="4648311"/>
                  <a:ext cx="208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C1A23CD4-388E-BD4E-AF22-1E11AD18F541}"/>
                    </a:ext>
                  </a:extLst>
                </p14:cNvPr>
                <p14:cNvContentPartPr/>
                <p14:nvPr/>
              </p14:nvContentPartPr>
              <p14:xfrm>
                <a:off x="10547020" y="4862151"/>
                <a:ext cx="81360" cy="1429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C1A23CD4-388E-BD4E-AF22-1E11AD18F54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539460" y="4854591"/>
                  <a:ext cx="964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48F71937-8C3D-504C-873E-BCC85010AAE6}"/>
              </a:ext>
            </a:extLst>
          </p:cNvPr>
          <p:cNvGrpSpPr/>
          <p:nvPr/>
        </p:nvGrpSpPr>
        <p:grpSpPr>
          <a:xfrm>
            <a:off x="10889380" y="4550031"/>
            <a:ext cx="796680" cy="510840"/>
            <a:chOff x="10889380" y="4550031"/>
            <a:chExt cx="7966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A9D92E2-3D33-3C43-9585-3B3C13FA9711}"/>
                    </a:ext>
                  </a:extLst>
                </p14:cNvPr>
                <p14:cNvContentPartPr/>
                <p14:nvPr/>
              </p14:nvContentPartPr>
              <p14:xfrm>
                <a:off x="10889380" y="4562631"/>
                <a:ext cx="317880" cy="4982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A9D92E2-3D33-3C43-9585-3B3C13FA971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881820" y="4555071"/>
                  <a:ext cx="333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AEBA8FEC-EF85-E047-B5EF-703EB6C015BD}"/>
                    </a:ext>
                  </a:extLst>
                </p14:cNvPr>
                <p14:cNvContentPartPr/>
                <p14:nvPr/>
              </p14:nvContentPartPr>
              <p14:xfrm>
                <a:off x="11362420" y="4550031"/>
                <a:ext cx="56520" cy="1062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AEBA8FEC-EF85-E047-B5EF-703EB6C015B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355220" y="454247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841E59E-4450-5A4B-B49A-976CA892084B}"/>
                    </a:ext>
                  </a:extLst>
                </p14:cNvPr>
                <p14:cNvContentPartPr/>
                <p14:nvPr/>
              </p14:nvContentPartPr>
              <p14:xfrm>
                <a:off x="11219500" y="4780431"/>
                <a:ext cx="466560" cy="2430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841E59E-4450-5A4B-B49A-976CA892084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211940" y="4772871"/>
                  <a:ext cx="481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86F30D66-AC11-2049-997E-7C0ADA66143C}"/>
                    </a:ext>
                  </a:extLst>
                </p14:cNvPr>
                <p14:cNvContentPartPr/>
                <p14:nvPr/>
              </p14:nvContentPartPr>
              <p14:xfrm>
                <a:off x="11456020" y="4842711"/>
                <a:ext cx="25200" cy="813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86F30D66-AC11-2049-997E-7C0ADA66143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448460" y="483515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D9EF223-CB7F-884F-A081-AD89D93EF767}"/>
                    </a:ext>
                  </a:extLst>
                </p14:cNvPr>
                <p14:cNvContentPartPr/>
                <p14:nvPr/>
              </p14:nvContentPartPr>
              <p14:xfrm>
                <a:off x="11480860" y="4742991"/>
                <a:ext cx="118800" cy="2991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D9EF223-CB7F-884F-A081-AD89D93EF76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473300" y="4735431"/>
                  <a:ext cx="1335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C9152FA0-028D-B742-8FB1-67D56D204F2E}"/>
              </a:ext>
            </a:extLst>
          </p:cNvPr>
          <p:cNvGrpSpPr/>
          <p:nvPr/>
        </p:nvGrpSpPr>
        <p:grpSpPr>
          <a:xfrm>
            <a:off x="9912700" y="5353191"/>
            <a:ext cx="2153880" cy="928080"/>
            <a:chOff x="9912700" y="5353191"/>
            <a:chExt cx="2153880" cy="9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2D4F48D-4C0C-534D-8A21-B918BF0C4D39}"/>
                    </a:ext>
                  </a:extLst>
                </p14:cNvPr>
                <p14:cNvContentPartPr/>
                <p14:nvPr/>
              </p14:nvContentPartPr>
              <p14:xfrm>
                <a:off x="9930700" y="5405751"/>
                <a:ext cx="274320" cy="2156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2D4F48D-4C0C-534D-8A21-B918BF0C4D3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923140" y="5398191"/>
                  <a:ext cx="289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90065F1A-AB47-974C-9FE8-37B839C0C907}"/>
                    </a:ext>
                  </a:extLst>
                </p14:cNvPr>
                <p14:cNvContentPartPr/>
                <p14:nvPr/>
              </p14:nvContentPartPr>
              <p14:xfrm>
                <a:off x="9912700" y="5565591"/>
                <a:ext cx="609840" cy="7156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90065F1A-AB47-974C-9FE8-37B839C0C90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905140" y="5558031"/>
                  <a:ext cx="62496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245285F-23E3-0D4D-8F7F-9B489DEDFB71}"/>
                    </a:ext>
                  </a:extLst>
                </p14:cNvPr>
                <p14:cNvContentPartPr/>
                <p14:nvPr/>
              </p14:nvContentPartPr>
              <p14:xfrm>
                <a:off x="10590580" y="5353191"/>
                <a:ext cx="585720" cy="5979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245285F-23E3-0D4D-8F7F-9B489DEDFB7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583020" y="5345631"/>
                  <a:ext cx="6004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14F56CA-2727-BA43-96F0-1C748E409F2C}"/>
                    </a:ext>
                  </a:extLst>
                </p14:cNvPr>
                <p14:cNvContentPartPr/>
                <p14:nvPr/>
              </p14:nvContentPartPr>
              <p14:xfrm>
                <a:off x="11076220" y="5483871"/>
                <a:ext cx="180720" cy="3772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14F56CA-2727-BA43-96F0-1C748E409F2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068660" y="5476311"/>
                  <a:ext cx="195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9AED400-3116-8E48-B26C-99AE7194CB36}"/>
                    </a:ext>
                  </a:extLst>
                </p14:cNvPr>
                <p14:cNvContentPartPr/>
                <p14:nvPr/>
              </p14:nvContentPartPr>
              <p14:xfrm>
                <a:off x="11175940" y="5408991"/>
                <a:ext cx="342720" cy="5011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9AED400-3116-8E48-B26C-99AE7194CB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68380" y="5401791"/>
                  <a:ext cx="3578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EC53E13B-5B39-5541-81B4-B888FBF7DD13}"/>
                    </a:ext>
                  </a:extLst>
                </p14:cNvPr>
                <p14:cNvContentPartPr/>
                <p14:nvPr/>
              </p14:nvContentPartPr>
              <p14:xfrm>
                <a:off x="11567980" y="5595831"/>
                <a:ext cx="199440" cy="1616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EC53E13B-5B39-5541-81B4-B888FBF7DD1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560420" y="5588271"/>
                  <a:ext cx="21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E4D641B-6A59-5448-85D4-5AEA6920DDA9}"/>
                    </a:ext>
                  </a:extLst>
                </p14:cNvPr>
                <p14:cNvContentPartPr/>
                <p14:nvPr/>
              </p14:nvContentPartPr>
              <p14:xfrm>
                <a:off x="11637100" y="5558391"/>
                <a:ext cx="99360" cy="1684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E4D641B-6A59-5448-85D4-5AEA6920DDA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629540" y="5551191"/>
                  <a:ext cx="11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7A14A57-943B-2D48-B7DB-DF9C8DF0EF9C}"/>
                    </a:ext>
                  </a:extLst>
                </p14:cNvPr>
                <p14:cNvContentPartPr/>
                <p14:nvPr/>
              </p14:nvContentPartPr>
              <p14:xfrm>
                <a:off x="11860660" y="5434191"/>
                <a:ext cx="161640" cy="936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7A14A57-943B-2D48-B7DB-DF9C8DF0EF9C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853100" y="5426631"/>
                  <a:ext cx="176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74F932FA-F283-024F-BF5F-2013C79548EB}"/>
                    </a:ext>
                  </a:extLst>
                </p14:cNvPr>
                <p14:cNvContentPartPr/>
                <p14:nvPr/>
              </p14:nvContentPartPr>
              <p14:xfrm>
                <a:off x="11823940" y="5658111"/>
                <a:ext cx="242640" cy="2930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74F932FA-F283-024F-BF5F-2013C79548E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816380" y="5650551"/>
                  <a:ext cx="25740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38CC2F07-02AC-1D4C-9625-FC5B712263A8}"/>
                  </a:ext>
                </a:extLst>
              </p14:cNvPr>
              <p14:cNvContentPartPr/>
              <p14:nvPr/>
            </p14:nvContentPartPr>
            <p14:xfrm>
              <a:off x="9376660" y="4413231"/>
              <a:ext cx="2851560" cy="19987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38CC2F07-02AC-1D4C-9625-FC5B712263A8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9369100" y="4405671"/>
                <a:ext cx="2866680" cy="20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8DAACAC5-BDD0-F34A-8315-8E4AAA733242}"/>
              </a:ext>
            </a:extLst>
          </p:cNvPr>
          <p:cNvGrpSpPr/>
          <p:nvPr/>
        </p:nvGrpSpPr>
        <p:grpSpPr>
          <a:xfrm>
            <a:off x="581500" y="4444191"/>
            <a:ext cx="5030640" cy="1805040"/>
            <a:chOff x="581500" y="4444191"/>
            <a:chExt cx="5030640" cy="180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93F11DC-CEEC-D44B-9636-9D38CB1047AD}"/>
                    </a:ext>
                  </a:extLst>
                </p14:cNvPr>
                <p14:cNvContentPartPr/>
                <p14:nvPr/>
              </p14:nvContentPartPr>
              <p14:xfrm>
                <a:off x="1565020" y="4755591"/>
                <a:ext cx="2291400" cy="3427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93F11DC-CEEC-D44B-9636-9D38CB1047A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554940" y="4745511"/>
                  <a:ext cx="2311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5EE7EEB6-1793-654C-A770-318DCBD3BF24}"/>
                    </a:ext>
                  </a:extLst>
                </p14:cNvPr>
                <p14:cNvContentPartPr/>
                <p14:nvPr/>
              </p14:nvContentPartPr>
              <p14:xfrm>
                <a:off x="3594700" y="4911111"/>
                <a:ext cx="386280" cy="3240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5EE7EEB6-1793-654C-A770-318DCBD3BF2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87140" y="4903551"/>
                  <a:ext cx="401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A862561-447A-0640-BFBE-B1D4A6579EEE}"/>
                    </a:ext>
                  </a:extLst>
                </p14:cNvPr>
                <p14:cNvContentPartPr/>
                <p14:nvPr/>
              </p14:nvContentPartPr>
              <p14:xfrm>
                <a:off x="905140" y="4587471"/>
                <a:ext cx="43920" cy="534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A862561-447A-0640-BFBE-B1D4A6579EE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97580" y="4579911"/>
                  <a:ext cx="590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BB16001B-6613-A743-8DB8-F7D347ACDBC7}"/>
                    </a:ext>
                  </a:extLst>
                </p14:cNvPr>
                <p14:cNvContentPartPr/>
                <p14:nvPr/>
              </p14:nvContentPartPr>
              <p14:xfrm>
                <a:off x="836740" y="4543911"/>
                <a:ext cx="304560" cy="3178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BB16001B-6613-A743-8DB8-F7D347ACDBC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29180" y="4536351"/>
                  <a:ext cx="319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D1952461-A204-334B-86DD-8167CBB34B7E}"/>
                    </a:ext>
                  </a:extLst>
                </p14:cNvPr>
                <p14:cNvContentPartPr/>
                <p14:nvPr/>
              </p14:nvContentPartPr>
              <p14:xfrm>
                <a:off x="1216540" y="4911831"/>
                <a:ext cx="31320" cy="680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D1952461-A204-334B-86DD-8167CBB34B7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208980" y="4904271"/>
                  <a:ext cx="46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18A69ACF-65DD-2148-9C5A-F4BB47737279}"/>
                    </a:ext>
                  </a:extLst>
                </p14:cNvPr>
                <p14:cNvContentPartPr/>
                <p14:nvPr/>
              </p14:nvContentPartPr>
              <p14:xfrm>
                <a:off x="1477900" y="4444191"/>
                <a:ext cx="286560" cy="4230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18A69ACF-65DD-2148-9C5A-F4BB4773727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470340" y="4436631"/>
                  <a:ext cx="3016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11182353-84FB-8A48-863C-9A29CD8B362B}"/>
                    </a:ext>
                  </a:extLst>
                </p14:cNvPr>
                <p14:cNvContentPartPr/>
                <p14:nvPr/>
              </p14:nvContentPartPr>
              <p14:xfrm>
                <a:off x="1602460" y="4724271"/>
                <a:ext cx="224640" cy="81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11182353-84FB-8A48-863C-9A29CD8B362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94900" y="4716711"/>
                  <a:ext cx="239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CD1778F-BD76-C343-B8BC-1102D345A923}"/>
                    </a:ext>
                  </a:extLst>
                </p14:cNvPr>
                <p14:cNvContentPartPr/>
                <p14:nvPr/>
              </p14:nvContentPartPr>
              <p14:xfrm>
                <a:off x="581500" y="5353191"/>
                <a:ext cx="417600" cy="4860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CD1778F-BD76-C343-B8BC-1102D345A92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73940" y="5345631"/>
                  <a:ext cx="4323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E67C6E8F-C446-474A-8D02-5E2F7AE4B3AC}"/>
                    </a:ext>
                  </a:extLst>
                </p14:cNvPr>
                <p14:cNvContentPartPr/>
                <p14:nvPr/>
              </p14:nvContentPartPr>
              <p14:xfrm>
                <a:off x="948700" y="5216031"/>
                <a:ext cx="299160" cy="8096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E67C6E8F-C446-474A-8D02-5E2F7AE4B3A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1140" y="5208471"/>
                  <a:ext cx="31428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17073205-F903-EF44-ACB2-19DFC02CC3E2}"/>
                    </a:ext>
                  </a:extLst>
                </p14:cNvPr>
                <p14:cNvContentPartPr/>
                <p14:nvPr/>
              </p14:nvContentPartPr>
              <p14:xfrm>
                <a:off x="1042300" y="5627871"/>
                <a:ext cx="293040" cy="1368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17073205-F903-EF44-ACB2-19DFC02CC3E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34740" y="5620311"/>
                  <a:ext cx="30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EB5D07C-C0D8-0B4A-ABF2-D0CACCCC0B66}"/>
                    </a:ext>
                  </a:extLst>
                </p14:cNvPr>
                <p14:cNvContentPartPr/>
                <p14:nvPr/>
              </p14:nvContentPartPr>
              <p14:xfrm>
                <a:off x="1490500" y="5315751"/>
                <a:ext cx="112320" cy="3801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EB5D07C-C0D8-0B4A-ABF2-D0CACCCC0B6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482940" y="5308191"/>
                  <a:ext cx="12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F231207B-B6F4-3D44-8844-3AC2C085E223}"/>
                    </a:ext>
                  </a:extLst>
                </p14:cNvPr>
                <p14:cNvContentPartPr/>
                <p14:nvPr/>
              </p14:nvContentPartPr>
              <p14:xfrm>
                <a:off x="1696060" y="5197311"/>
                <a:ext cx="293040" cy="54828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F231207B-B6F4-3D44-8844-3AC2C085E22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688500" y="5190111"/>
                  <a:ext cx="3081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0F2B638-5EEB-B94F-A46F-7E1097F0CB4E}"/>
                    </a:ext>
                  </a:extLst>
                </p14:cNvPr>
                <p14:cNvContentPartPr/>
                <p14:nvPr/>
              </p14:nvContentPartPr>
              <p14:xfrm>
                <a:off x="2081980" y="4979511"/>
                <a:ext cx="429840" cy="6040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0F2B638-5EEB-B94F-A46F-7E1097F0CB4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74420" y="4971951"/>
                  <a:ext cx="4449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A3DA73DA-B86C-104B-90BC-07ABEEA5D3E1}"/>
                    </a:ext>
                  </a:extLst>
                </p14:cNvPr>
                <p14:cNvContentPartPr/>
                <p14:nvPr/>
              </p14:nvContentPartPr>
              <p14:xfrm>
                <a:off x="2604700" y="5066631"/>
                <a:ext cx="93600" cy="4363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A3DA73DA-B86C-104B-90BC-07ABEEA5D3E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597140" y="5059071"/>
                  <a:ext cx="108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47225F21-F747-F842-A592-B5C62B11AAB7}"/>
                    </a:ext>
                  </a:extLst>
                </p14:cNvPr>
                <p14:cNvContentPartPr/>
                <p14:nvPr/>
              </p14:nvContentPartPr>
              <p14:xfrm>
                <a:off x="2787580" y="4992111"/>
                <a:ext cx="178920" cy="4050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47225F21-F747-F842-A592-B5C62B11AAB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780020" y="4984551"/>
                  <a:ext cx="1940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A34AC0E-8E72-1C45-9F00-97F9F9322CB7}"/>
                    </a:ext>
                  </a:extLst>
                </p14:cNvPr>
                <p14:cNvContentPartPr/>
                <p14:nvPr/>
              </p14:nvContentPartPr>
              <p14:xfrm>
                <a:off x="2754100" y="5054391"/>
                <a:ext cx="230760" cy="2059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A34AC0E-8E72-1C45-9F00-97F9F9322CB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746540" y="5046831"/>
                  <a:ext cx="245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75DDAAD8-2BD8-1242-9C7B-92057A787B68}"/>
                    </a:ext>
                  </a:extLst>
                </p14:cNvPr>
                <p14:cNvContentPartPr/>
                <p14:nvPr/>
              </p14:nvContentPartPr>
              <p14:xfrm>
                <a:off x="2816380" y="5309631"/>
                <a:ext cx="56520" cy="1123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75DDAAD8-2BD8-1242-9C7B-92057A787B6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808820" y="530207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1FB4CB4-B173-5045-9282-1C02D0DE16C6}"/>
                    </a:ext>
                  </a:extLst>
                </p14:cNvPr>
                <p14:cNvContentPartPr/>
                <p14:nvPr/>
              </p14:nvContentPartPr>
              <p14:xfrm>
                <a:off x="2810260" y="5421591"/>
                <a:ext cx="106200" cy="500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1FB4CB4-B173-5045-9282-1C02D0DE16C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802700" y="541403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D56DF0C9-3484-FD4A-A46E-CC3DA4FF9108}"/>
                    </a:ext>
                  </a:extLst>
                </p14:cNvPr>
                <p14:cNvContentPartPr/>
                <p14:nvPr/>
              </p14:nvContentPartPr>
              <p14:xfrm>
                <a:off x="3052900" y="5459031"/>
                <a:ext cx="100080" cy="626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D56DF0C9-3484-FD4A-A46E-CC3DA4FF910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045340" y="545147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876DF788-0D7C-3640-962F-AB60A2A43A05}"/>
                    </a:ext>
                  </a:extLst>
                </p14:cNvPr>
                <p14:cNvContentPartPr/>
                <p14:nvPr/>
              </p14:nvContentPartPr>
              <p14:xfrm>
                <a:off x="3675700" y="5241231"/>
                <a:ext cx="1936440" cy="7099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876DF788-0D7C-3640-962F-AB60A2A43A0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668140" y="5233671"/>
                  <a:ext cx="19515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BAE3ED17-585C-1E4F-8D69-685A31BBA013}"/>
                    </a:ext>
                  </a:extLst>
                </p14:cNvPr>
                <p14:cNvContentPartPr/>
                <p14:nvPr/>
              </p14:nvContentPartPr>
              <p14:xfrm>
                <a:off x="3625660" y="5745231"/>
                <a:ext cx="1886760" cy="5040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BAE3ED17-585C-1E4F-8D69-685A31BBA01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18100" y="5737671"/>
                  <a:ext cx="190188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1EC0D005-74E1-054F-A608-2D7E92D3FAB3}"/>
              </a:ext>
            </a:extLst>
          </p:cNvPr>
          <p:cNvGrpSpPr/>
          <p:nvPr/>
        </p:nvGrpSpPr>
        <p:grpSpPr>
          <a:xfrm>
            <a:off x="3376900" y="6430671"/>
            <a:ext cx="996480" cy="459720"/>
            <a:chOff x="3376900" y="6430671"/>
            <a:chExt cx="99648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137F5FA4-9C2D-BD4D-B64B-D2A790A1DB42}"/>
                    </a:ext>
                  </a:extLst>
                </p14:cNvPr>
                <p14:cNvContentPartPr/>
                <p14:nvPr/>
              </p14:nvContentPartPr>
              <p14:xfrm>
                <a:off x="3376900" y="6573231"/>
                <a:ext cx="342720" cy="129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137F5FA4-9C2D-BD4D-B64B-D2A790A1DB4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369340" y="6565671"/>
                  <a:ext cx="357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E172450D-FF86-3149-9947-5F98D688FAED}"/>
                    </a:ext>
                  </a:extLst>
                </p14:cNvPr>
                <p14:cNvContentPartPr/>
                <p14:nvPr/>
              </p14:nvContentPartPr>
              <p14:xfrm>
                <a:off x="3526300" y="6554511"/>
                <a:ext cx="50040" cy="1497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E172450D-FF86-3149-9947-5F98D688FAE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518740" y="6546951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EE5778A0-CCAB-E841-B667-6FF29B2701DF}"/>
                    </a:ext>
                  </a:extLst>
                </p14:cNvPr>
                <p14:cNvContentPartPr/>
                <p14:nvPr/>
              </p14:nvContentPartPr>
              <p14:xfrm>
                <a:off x="3589300" y="6504831"/>
                <a:ext cx="124200" cy="3855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EE5778A0-CCAB-E841-B667-6FF29B2701D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581740" y="6497271"/>
                  <a:ext cx="1393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58ACE3A4-D826-0C44-BDD7-B1F8E2B7DD5D}"/>
                    </a:ext>
                  </a:extLst>
                </p14:cNvPr>
                <p14:cNvContentPartPr/>
                <p14:nvPr/>
              </p14:nvContentPartPr>
              <p14:xfrm>
                <a:off x="3949660" y="6430671"/>
                <a:ext cx="423720" cy="4356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58ACE3A4-D826-0C44-BDD7-B1F8E2B7DD5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42100" y="6423111"/>
                  <a:ext cx="43884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060275C1-6DEC-C447-AE8B-0627F360A40D}"/>
              </a:ext>
            </a:extLst>
          </p:cNvPr>
          <p:cNvGrpSpPr/>
          <p:nvPr/>
        </p:nvGrpSpPr>
        <p:grpSpPr>
          <a:xfrm>
            <a:off x="4497220" y="4431591"/>
            <a:ext cx="978120" cy="778680"/>
            <a:chOff x="4497220" y="4431591"/>
            <a:chExt cx="97812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0254F2D6-BAA3-164D-9E21-EB961F709206}"/>
                    </a:ext>
                  </a:extLst>
                </p14:cNvPr>
                <p14:cNvContentPartPr/>
                <p14:nvPr/>
              </p14:nvContentPartPr>
              <p14:xfrm>
                <a:off x="4559500" y="4718151"/>
                <a:ext cx="212040" cy="4237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0254F2D6-BAA3-164D-9E21-EB961F70920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51940" y="4710591"/>
                  <a:ext cx="227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15C653D1-1ED6-AB4C-9A26-816DB9F51945}"/>
                    </a:ext>
                  </a:extLst>
                </p14:cNvPr>
                <p14:cNvContentPartPr/>
                <p14:nvPr/>
              </p14:nvContentPartPr>
              <p14:xfrm>
                <a:off x="4515940" y="5016951"/>
                <a:ext cx="37800" cy="687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15C653D1-1ED6-AB4C-9A26-816DB9F5194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508380" y="500939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E2A5887F-B108-394D-B0B6-3B574835E726}"/>
                    </a:ext>
                  </a:extLst>
                </p14:cNvPr>
                <p14:cNvContentPartPr/>
                <p14:nvPr/>
              </p14:nvContentPartPr>
              <p14:xfrm>
                <a:off x="4497220" y="4911111"/>
                <a:ext cx="367560" cy="2991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E2A5887F-B108-394D-B0B6-3B574835E72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489660" y="4903551"/>
                  <a:ext cx="3826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1C0CF20-7AD4-494A-93CA-68DD8A400571}"/>
                    </a:ext>
                  </a:extLst>
                </p14:cNvPr>
                <p14:cNvContentPartPr/>
                <p14:nvPr/>
              </p14:nvContentPartPr>
              <p14:xfrm>
                <a:off x="4995460" y="4481631"/>
                <a:ext cx="174600" cy="3862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1C0CF20-7AD4-494A-93CA-68DD8A40057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987900" y="4474071"/>
                  <a:ext cx="189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1F2A5E96-871E-6949-AD6E-D636DE3002B4}"/>
                    </a:ext>
                  </a:extLst>
                </p14:cNvPr>
                <p14:cNvContentPartPr/>
                <p14:nvPr/>
              </p14:nvContentPartPr>
              <p14:xfrm>
                <a:off x="5275540" y="4431591"/>
                <a:ext cx="100080" cy="3304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1F2A5E96-871E-6949-AD6E-D636DE3002B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67980" y="4424391"/>
                  <a:ext cx="11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C335E861-8C94-A34C-9629-972CE3D96331}"/>
                    </a:ext>
                  </a:extLst>
                </p14:cNvPr>
                <p14:cNvContentPartPr/>
                <p14:nvPr/>
              </p14:nvContentPartPr>
              <p14:xfrm>
                <a:off x="5219380" y="4823991"/>
                <a:ext cx="6480" cy="3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C335E861-8C94-A34C-9629-972CE3D9633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211820" y="481643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E99FC341-3A5C-CE4E-B4C4-D81502220958}"/>
                    </a:ext>
                  </a:extLst>
                </p14:cNvPr>
                <p14:cNvContentPartPr/>
                <p14:nvPr/>
              </p14:nvContentPartPr>
              <p14:xfrm>
                <a:off x="5238100" y="4805271"/>
                <a:ext cx="50040" cy="626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E99FC341-3A5C-CE4E-B4C4-D8150222095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230540" y="479771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EB811121-E243-984D-A55D-F5E8D9781055}"/>
                    </a:ext>
                  </a:extLst>
                </p14:cNvPr>
                <p14:cNvContentPartPr/>
                <p14:nvPr/>
              </p14:nvContentPartPr>
              <p14:xfrm>
                <a:off x="5225860" y="4792671"/>
                <a:ext cx="249480" cy="17460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EB811121-E243-984D-A55D-F5E8D978105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218300" y="4785111"/>
                  <a:ext cx="2646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组合 320">
            <a:extLst>
              <a:ext uri="{FF2B5EF4-FFF2-40B4-BE49-F238E27FC236}">
                <a16:creationId xmlns:a16="http://schemas.microsoft.com/office/drawing/2014/main" id="{2EEEB901-F38D-6746-ABF5-59E8245CB2E3}"/>
              </a:ext>
            </a:extLst>
          </p:cNvPr>
          <p:cNvGrpSpPr/>
          <p:nvPr/>
        </p:nvGrpSpPr>
        <p:grpSpPr>
          <a:xfrm>
            <a:off x="6688900" y="4661991"/>
            <a:ext cx="143640" cy="417600"/>
            <a:chOff x="6688900" y="4661991"/>
            <a:chExt cx="1436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878C9E13-2CD9-794B-A0BF-B5CCD893ACC1}"/>
                    </a:ext>
                  </a:extLst>
                </p14:cNvPr>
                <p14:cNvContentPartPr/>
                <p14:nvPr/>
              </p14:nvContentPartPr>
              <p14:xfrm>
                <a:off x="6688900" y="4823991"/>
                <a:ext cx="43920" cy="2556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878C9E13-2CD9-794B-A0BF-B5CCD893ACC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681340" y="4816431"/>
                  <a:ext cx="59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9E8ED95B-4E0F-D04F-B497-59104CF61B85}"/>
                    </a:ext>
                  </a:extLst>
                </p14:cNvPr>
                <p14:cNvContentPartPr/>
                <p14:nvPr/>
              </p14:nvContentPartPr>
              <p14:xfrm>
                <a:off x="6820300" y="4661991"/>
                <a:ext cx="12240" cy="3801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9E8ED95B-4E0F-D04F-B497-59104CF61B8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812740" y="4654431"/>
                  <a:ext cx="273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A7C76B71-6E67-B442-8B6F-4ACFE4335323}"/>
              </a:ext>
            </a:extLst>
          </p:cNvPr>
          <p:cNvGrpSpPr/>
          <p:nvPr/>
        </p:nvGrpSpPr>
        <p:grpSpPr>
          <a:xfrm>
            <a:off x="6638860" y="6218631"/>
            <a:ext cx="193320" cy="280440"/>
            <a:chOff x="6638860" y="6218631"/>
            <a:chExt cx="1933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2E5518C-2653-FA4C-A682-9C9D887E91C3}"/>
                    </a:ext>
                  </a:extLst>
                </p14:cNvPr>
                <p14:cNvContentPartPr/>
                <p14:nvPr/>
              </p14:nvContentPartPr>
              <p14:xfrm>
                <a:off x="6638860" y="6218631"/>
                <a:ext cx="93600" cy="2743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2E5518C-2653-FA4C-A682-9C9D887E91C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631300" y="6211071"/>
                  <a:ext cx="10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C5D0CB12-DE60-8842-896E-3DC741DF86BD}"/>
                    </a:ext>
                  </a:extLst>
                </p14:cNvPr>
                <p14:cNvContentPartPr/>
                <p14:nvPr/>
              </p14:nvContentPartPr>
              <p14:xfrm>
                <a:off x="6806980" y="6224751"/>
                <a:ext cx="25200" cy="2743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C5D0CB12-DE60-8842-896E-3DC741DF86B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99420" y="6217191"/>
                  <a:ext cx="403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0E09B777-1F72-0B4A-8373-7AE91A5851D1}"/>
              </a:ext>
            </a:extLst>
          </p:cNvPr>
          <p:cNvGrpSpPr/>
          <p:nvPr/>
        </p:nvGrpSpPr>
        <p:grpSpPr>
          <a:xfrm>
            <a:off x="8294860" y="5166351"/>
            <a:ext cx="81360" cy="106200"/>
            <a:chOff x="8294860" y="5166351"/>
            <a:chExt cx="8136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A1A1E0FD-1767-704E-A881-25536C12245A}"/>
                    </a:ext>
                  </a:extLst>
                </p14:cNvPr>
                <p14:cNvContentPartPr/>
                <p14:nvPr/>
              </p14:nvContentPartPr>
              <p14:xfrm>
                <a:off x="8294860" y="5166351"/>
                <a:ext cx="43920" cy="252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A1A1E0FD-1767-704E-A881-25536C12245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287300" y="515879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DB285234-6B07-AF4D-ABFB-DFF30B030DD8}"/>
                    </a:ext>
                  </a:extLst>
                </p14:cNvPr>
                <p14:cNvContentPartPr/>
                <p14:nvPr/>
              </p14:nvContentPartPr>
              <p14:xfrm>
                <a:off x="8338420" y="5178951"/>
                <a:ext cx="25200" cy="565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DB285234-6B07-AF4D-ABFB-DFF30B030DD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330860" y="517139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343058DE-C8FE-B841-AA45-E7B573F6F223}"/>
                    </a:ext>
                  </a:extLst>
                </p14:cNvPr>
                <p14:cNvContentPartPr/>
                <p14:nvPr/>
              </p14:nvContentPartPr>
              <p14:xfrm>
                <a:off x="8369740" y="5259591"/>
                <a:ext cx="6480" cy="129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343058DE-C8FE-B841-AA45-E7B573F6F22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362180" y="525203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708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C8302C5-12F4-0A40-84DB-C431505A944F}"/>
              </a:ext>
            </a:extLst>
          </p:cNvPr>
          <p:cNvGrpSpPr/>
          <p:nvPr/>
        </p:nvGrpSpPr>
        <p:grpSpPr>
          <a:xfrm>
            <a:off x="1675900" y="434511"/>
            <a:ext cx="243000" cy="271440"/>
            <a:chOff x="1675900" y="434511"/>
            <a:chExt cx="24300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F08AAB2-8BC0-FF48-9F08-F04FEF21AC87}"/>
                    </a:ext>
                  </a:extLst>
                </p14:cNvPr>
                <p14:cNvContentPartPr/>
                <p14:nvPr/>
              </p14:nvContentPartPr>
              <p14:xfrm>
                <a:off x="1712980" y="478071"/>
                <a:ext cx="180720" cy="227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F08AAB2-8BC0-FF48-9F08-F04FEF21AC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5420" y="470511"/>
                  <a:ext cx="1958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6ADE2AC-2DC5-8945-990F-9A35E6E1A489}"/>
                    </a:ext>
                  </a:extLst>
                </p14:cNvPr>
                <p14:cNvContentPartPr/>
                <p14:nvPr/>
              </p14:nvContentPartPr>
              <p14:xfrm>
                <a:off x="1675900" y="434511"/>
                <a:ext cx="243000" cy="243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6ADE2AC-2DC5-8945-990F-9A35E6E1A4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68340" y="426951"/>
                  <a:ext cx="2581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463F7BC-1EA2-2D49-9246-67F8972A0351}"/>
              </a:ext>
            </a:extLst>
          </p:cNvPr>
          <p:cNvGrpSpPr/>
          <p:nvPr/>
        </p:nvGrpSpPr>
        <p:grpSpPr>
          <a:xfrm>
            <a:off x="1022140" y="291231"/>
            <a:ext cx="411120" cy="467280"/>
            <a:chOff x="1022140" y="291231"/>
            <a:chExt cx="4111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55F68BF-C068-4A47-9C0C-89FA4DC8AC78}"/>
                    </a:ext>
                  </a:extLst>
                </p14:cNvPr>
                <p14:cNvContentPartPr/>
                <p14:nvPr/>
              </p14:nvContentPartPr>
              <p14:xfrm>
                <a:off x="1028260" y="571311"/>
                <a:ext cx="50040" cy="50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55F68BF-C068-4A47-9C0C-89FA4DC8AC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0700" y="5637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6E31915-8B7D-9B48-86C1-2ABDAD7AB972}"/>
                    </a:ext>
                  </a:extLst>
                </p14:cNvPr>
                <p14:cNvContentPartPr/>
                <p14:nvPr/>
              </p14:nvContentPartPr>
              <p14:xfrm>
                <a:off x="1034380" y="328671"/>
                <a:ext cx="68760" cy="93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6E31915-8B7D-9B48-86C1-2ABDAD7AB9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6820" y="32111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B759826-87DB-3445-A2AB-3CFD08615616}"/>
                    </a:ext>
                  </a:extLst>
                </p14:cNvPr>
                <p14:cNvContentPartPr/>
                <p14:nvPr/>
              </p14:nvContentPartPr>
              <p14:xfrm>
                <a:off x="1022140" y="291231"/>
                <a:ext cx="405000" cy="467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B759826-87DB-3445-A2AB-3CFD086156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4580" y="283671"/>
                  <a:ext cx="4201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E4DD88F-8CF3-264E-A3C0-DAA6ADCDAED1}"/>
                    </a:ext>
                  </a:extLst>
                </p14:cNvPr>
                <p14:cNvContentPartPr/>
                <p14:nvPr/>
              </p14:nvContentPartPr>
              <p14:xfrm>
                <a:off x="1302220" y="608751"/>
                <a:ext cx="131040" cy="137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E4DD88F-8CF3-264E-A3C0-DAA6ADCDAE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4660" y="60119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3305D56-F8BB-6044-97EF-0000A1935A85}"/>
                    </a:ext>
                  </a:extLst>
                </p14:cNvPr>
                <p14:cNvContentPartPr/>
                <p14:nvPr/>
              </p14:nvContentPartPr>
              <p14:xfrm>
                <a:off x="1314820" y="614871"/>
                <a:ext cx="106200" cy="31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3305D56-F8BB-6044-97EF-0000A1935A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7260" y="60731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C3CD7CD-6523-014D-8B64-6688DDBAE52A}"/>
              </a:ext>
            </a:extLst>
          </p:cNvPr>
          <p:cNvGrpSpPr/>
          <p:nvPr/>
        </p:nvGrpSpPr>
        <p:grpSpPr>
          <a:xfrm>
            <a:off x="2279620" y="316071"/>
            <a:ext cx="317880" cy="392400"/>
            <a:chOff x="2279620" y="316071"/>
            <a:chExt cx="3178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7FB2D17-6C3A-664E-9874-ED58CAAC551B}"/>
                    </a:ext>
                  </a:extLst>
                </p14:cNvPr>
                <p14:cNvContentPartPr/>
                <p14:nvPr/>
              </p14:nvContentPartPr>
              <p14:xfrm>
                <a:off x="2292220" y="359631"/>
                <a:ext cx="6876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7FB2D17-6C3A-664E-9874-ED58CAAC55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4660" y="35207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A3B8857-781B-D14A-A045-9EF2428CB5F6}"/>
                    </a:ext>
                  </a:extLst>
                </p14:cNvPr>
                <p14:cNvContentPartPr/>
                <p14:nvPr/>
              </p14:nvContentPartPr>
              <p14:xfrm>
                <a:off x="2279620" y="316071"/>
                <a:ext cx="317880" cy="3924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A3B8857-781B-D14A-A045-9EF2428CB5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2060" y="308511"/>
                  <a:ext cx="3330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8B7B6B-18BF-BA41-90E9-CFB7EF2CD187}"/>
              </a:ext>
            </a:extLst>
          </p:cNvPr>
          <p:cNvGrpSpPr/>
          <p:nvPr/>
        </p:nvGrpSpPr>
        <p:grpSpPr>
          <a:xfrm>
            <a:off x="2920780" y="297351"/>
            <a:ext cx="840960" cy="504360"/>
            <a:chOff x="2920780" y="297351"/>
            <a:chExt cx="84096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BB6530-6CA6-9243-A81D-5E94EBC2CC06}"/>
                    </a:ext>
                  </a:extLst>
                </p14:cNvPr>
                <p14:cNvContentPartPr/>
                <p14:nvPr/>
              </p14:nvContentPartPr>
              <p14:xfrm>
                <a:off x="2989180" y="322191"/>
                <a:ext cx="50040" cy="429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BB6530-6CA6-9243-A81D-5E94EBC2CC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81620" y="314631"/>
                  <a:ext cx="65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DFC4E2B-919E-6D4C-A401-344459753F79}"/>
                    </a:ext>
                  </a:extLst>
                </p14:cNvPr>
                <p14:cNvContentPartPr/>
                <p14:nvPr/>
              </p14:nvContentPartPr>
              <p14:xfrm>
                <a:off x="2920780" y="309951"/>
                <a:ext cx="243000" cy="248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DFC4E2B-919E-6D4C-A401-344459753F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3220" y="302391"/>
                  <a:ext cx="258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0D7EEEC-697C-DD46-8831-9213EC581C04}"/>
                    </a:ext>
                  </a:extLst>
                </p14:cNvPr>
                <p14:cNvContentPartPr/>
                <p14:nvPr/>
              </p14:nvContentPartPr>
              <p14:xfrm>
                <a:off x="3555820" y="297351"/>
                <a:ext cx="198720" cy="311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0D7EEEC-697C-DD46-8831-9213EC581C0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48260" y="289791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4E0DBDC-1F39-7847-9801-9DDD1B658561}"/>
                    </a:ext>
                  </a:extLst>
                </p14:cNvPr>
                <p14:cNvContentPartPr/>
                <p14:nvPr/>
              </p14:nvContentPartPr>
              <p14:xfrm>
                <a:off x="3611980" y="340911"/>
                <a:ext cx="149760" cy="31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4E0DBDC-1F39-7847-9801-9DDD1B6585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4420" y="33335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FE9E895-4A4F-A347-8087-59FCEA5AF212}"/>
                    </a:ext>
                  </a:extLst>
                </p14:cNvPr>
                <p14:cNvContentPartPr/>
                <p14:nvPr/>
              </p14:nvContentPartPr>
              <p14:xfrm>
                <a:off x="3294460" y="590031"/>
                <a:ext cx="243000" cy="4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FE9E895-4A4F-A347-8087-59FCEA5AF2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6900" y="582471"/>
                  <a:ext cx="258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EF7F67-0C3A-D345-8BA3-FCF336580AFB}"/>
                    </a:ext>
                  </a:extLst>
                </p14:cNvPr>
                <p14:cNvContentPartPr/>
                <p14:nvPr/>
              </p14:nvContentPartPr>
              <p14:xfrm>
                <a:off x="3512260" y="558711"/>
                <a:ext cx="230760" cy="243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EF7F67-0C3A-D345-8BA3-FCF336580A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04700" y="551511"/>
                  <a:ext cx="245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D64E9E3-E019-D545-8A3D-F6D63D6EE1BF}"/>
                    </a:ext>
                  </a:extLst>
                </p14:cNvPr>
                <p14:cNvContentPartPr/>
                <p14:nvPr/>
              </p14:nvContentPartPr>
              <p14:xfrm>
                <a:off x="3449980" y="583911"/>
                <a:ext cx="137160" cy="378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D64E9E3-E019-D545-8A3D-F6D63D6EE1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2420" y="57635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6E9F2AF-2EA2-5D43-9616-DB459C6431CE}"/>
              </a:ext>
            </a:extLst>
          </p:cNvPr>
          <p:cNvGrpSpPr/>
          <p:nvPr/>
        </p:nvGrpSpPr>
        <p:grpSpPr>
          <a:xfrm>
            <a:off x="3992140" y="298071"/>
            <a:ext cx="1338480" cy="404280"/>
            <a:chOff x="3992140" y="298071"/>
            <a:chExt cx="13384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70B268D-2620-A64E-806A-FA7E26EB21F9}"/>
                    </a:ext>
                  </a:extLst>
                </p14:cNvPr>
                <p14:cNvContentPartPr/>
                <p14:nvPr/>
              </p14:nvContentPartPr>
              <p14:xfrm>
                <a:off x="3992140" y="298071"/>
                <a:ext cx="236160" cy="371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70B268D-2620-A64E-806A-FA7E26EB21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4940" y="290511"/>
                  <a:ext cx="2512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12CE78B-30ED-AB4F-B57D-45440A8D926A}"/>
                    </a:ext>
                  </a:extLst>
                </p14:cNvPr>
                <p14:cNvContentPartPr/>
                <p14:nvPr/>
              </p14:nvContentPartPr>
              <p14:xfrm>
                <a:off x="4078900" y="502911"/>
                <a:ext cx="230760" cy="199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12CE78B-30ED-AB4F-B57D-45440A8D92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71340" y="495351"/>
                  <a:ext cx="24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A566AF-2512-7640-88B6-A820CAE9290C}"/>
                    </a:ext>
                  </a:extLst>
                </p14:cNvPr>
                <p14:cNvContentPartPr/>
                <p14:nvPr/>
              </p14:nvContentPartPr>
              <p14:xfrm>
                <a:off x="4533220" y="478071"/>
                <a:ext cx="155880" cy="17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A566AF-2512-7640-88B6-A820CAE929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25660" y="47051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2D067B-6E0A-2B43-9C9F-8BD2681C86AE}"/>
                    </a:ext>
                  </a:extLst>
                </p14:cNvPr>
                <p14:cNvContentPartPr/>
                <p14:nvPr/>
              </p14:nvContentPartPr>
              <p14:xfrm>
                <a:off x="4738780" y="415791"/>
                <a:ext cx="87480" cy="271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2D067B-6E0A-2B43-9C9F-8BD2681C86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1220" y="408231"/>
                  <a:ext cx="102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77ED864-A622-9848-B1D1-453C66018A96}"/>
                    </a:ext>
                  </a:extLst>
                </p14:cNvPr>
                <p14:cNvContentPartPr/>
                <p14:nvPr/>
              </p14:nvContentPartPr>
              <p14:xfrm>
                <a:off x="4775860" y="646191"/>
                <a:ext cx="124920" cy="50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77ED864-A622-9848-B1D1-453C66018A9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68660" y="63863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1E771C1-B4E3-6948-9A9F-33587165C2B9}"/>
                    </a:ext>
                  </a:extLst>
                </p14:cNvPr>
                <p14:cNvContentPartPr/>
                <p14:nvPr/>
              </p14:nvContentPartPr>
              <p14:xfrm>
                <a:off x="5124700" y="471591"/>
                <a:ext cx="205920" cy="171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1E771C1-B4E3-6948-9A9F-33587165C2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17140" y="464031"/>
                  <a:ext cx="221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F300DB4-A5E1-1444-9AB1-4F468D357B80}"/>
                    </a:ext>
                  </a:extLst>
                </p14:cNvPr>
                <p14:cNvContentPartPr/>
                <p14:nvPr/>
              </p14:nvContentPartPr>
              <p14:xfrm>
                <a:off x="5199220" y="471591"/>
                <a:ext cx="112320" cy="174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F300DB4-A5E1-1444-9AB1-4F468D357B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91660" y="464031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65DC0F-843C-EA49-B846-E64F75F1C609}"/>
              </a:ext>
            </a:extLst>
          </p:cNvPr>
          <p:cNvGrpSpPr/>
          <p:nvPr/>
        </p:nvGrpSpPr>
        <p:grpSpPr>
          <a:xfrm>
            <a:off x="5597740" y="160551"/>
            <a:ext cx="4333680" cy="784440"/>
            <a:chOff x="5597740" y="160551"/>
            <a:chExt cx="433368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D4EF03-D14A-6E40-8C64-06BD3B09037C}"/>
                    </a:ext>
                  </a:extLst>
                </p14:cNvPr>
                <p14:cNvContentPartPr/>
                <p14:nvPr/>
              </p14:nvContentPartPr>
              <p14:xfrm>
                <a:off x="5647420" y="359631"/>
                <a:ext cx="62640" cy="68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D4EF03-D14A-6E40-8C64-06BD3B0903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40220" y="35207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C7D34F4-E432-964A-8120-3FA4FB90DB67}"/>
                    </a:ext>
                  </a:extLst>
                </p14:cNvPr>
                <p14:cNvContentPartPr/>
                <p14:nvPr/>
              </p14:nvContentPartPr>
              <p14:xfrm>
                <a:off x="5597740" y="340911"/>
                <a:ext cx="155880" cy="374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C7D34F4-E432-964A-8120-3FA4FB90DB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90180" y="333351"/>
                  <a:ext cx="171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9FCE9E2-C4A7-CD42-ACA8-494D477804EE}"/>
                    </a:ext>
                  </a:extLst>
                </p14:cNvPr>
                <p14:cNvContentPartPr/>
                <p14:nvPr/>
              </p14:nvContentPartPr>
              <p14:xfrm>
                <a:off x="5896540" y="235071"/>
                <a:ext cx="93600" cy="6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9FCE9E2-C4A7-CD42-ACA8-494D477804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88980" y="22751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FC18188-9A6C-E643-84F0-8294889A216F}"/>
                    </a:ext>
                  </a:extLst>
                </p14:cNvPr>
                <p14:cNvContentPartPr/>
                <p14:nvPr/>
              </p14:nvContentPartPr>
              <p14:xfrm>
                <a:off x="5902660" y="428031"/>
                <a:ext cx="174600" cy="268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FC18188-9A6C-E643-84F0-8294889A21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5460" y="420471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DB50F87-2831-D44A-88C8-3E36C2E5A392}"/>
                    </a:ext>
                  </a:extLst>
                </p14:cNvPr>
                <p14:cNvContentPartPr/>
                <p14:nvPr/>
              </p14:nvContentPartPr>
              <p14:xfrm>
                <a:off x="6338620" y="210231"/>
                <a:ext cx="354600" cy="261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DB50F87-2831-D44A-88C8-3E36C2E5A3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31060" y="202671"/>
                  <a:ext cx="369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00B758F-0FDF-DB42-9305-BB4C22238754}"/>
                    </a:ext>
                  </a:extLst>
                </p14:cNvPr>
                <p14:cNvContentPartPr/>
                <p14:nvPr/>
              </p14:nvContentPartPr>
              <p14:xfrm>
                <a:off x="6319900" y="502911"/>
                <a:ext cx="305280" cy="429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00B758F-0FDF-DB42-9305-BB4C222387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12340" y="495351"/>
                  <a:ext cx="3204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F4D753-745F-C04B-832A-38C92270F9C3}"/>
                    </a:ext>
                  </a:extLst>
                </p14:cNvPr>
                <p14:cNvContentPartPr/>
                <p14:nvPr/>
              </p14:nvContentPartPr>
              <p14:xfrm>
                <a:off x="6923980" y="365751"/>
                <a:ext cx="398880" cy="510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F4D753-745F-C04B-832A-38C92270F9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16420" y="358191"/>
                  <a:ext cx="4140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C53010C-19BF-DE4D-B540-24F82747E7BB}"/>
                    </a:ext>
                  </a:extLst>
                </p14:cNvPr>
                <p14:cNvContentPartPr/>
                <p14:nvPr/>
              </p14:nvContentPartPr>
              <p14:xfrm>
                <a:off x="7228900" y="546471"/>
                <a:ext cx="168480" cy="68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C53010C-19BF-DE4D-B540-24F82747E7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1340" y="538911"/>
                  <a:ext cx="18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55893EF-2B40-0647-B2D8-A205901D2F47}"/>
                    </a:ext>
                  </a:extLst>
                </p14:cNvPr>
                <p14:cNvContentPartPr/>
                <p14:nvPr/>
              </p14:nvContentPartPr>
              <p14:xfrm>
                <a:off x="7365700" y="191511"/>
                <a:ext cx="43920" cy="75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55893EF-2B40-0647-B2D8-A205901D2F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8140" y="18395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A82C8BB-D04B-9A4D-A7CB-E74433410F7B}"/>
                    </a:ext>
                  </a:extLst>
                </p14:cNvPr>
                <p14:cNvContentPartPr/>
                <p14:nvPr/>
              </p14:nvContentPartPr>
              <p14:xfrm>
                <a:off x="7689700" y="347031"/>
                <a:ext cx="93600" cy="68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A82C8BB-D04B-9A4D-A7CB-E74433410F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82140" y="33983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098F163-BA35-9D4F-8BD0-F9C9A771E0AC}"/>
                    </a:ext>
                  </a:extLst>
                </p14:cNvPr>
                <p14:cNvContentPartPr/>
                <p14:nvPr/>
              </p14:nvContentPartPr>
              <p14:xfrm>
                <a:off x="7652260" y="502911"/>
                <a:ext cx="324000" cy="112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098F163-BA35-9D4F-8BD0-F9C9A771E0A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44700" y="495351"/>
                  <a:ext cx="339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019335-8F8D-BC42-8BE0-52B4AD94D137}"/>
                    </a:ext>
                  </a:extLst>
                </p14:cNvPr>
                <p14:cNvContentPartPr/>
                <p14:nvPr/>
              </p14:nvContentPartPr>
              <p14:xfrm>
                <a:off x="8106580" y="160551"/>
                <a:ext cx="463680" cy="324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019335-8F8D-BC42-8BE0-52B4AD94D1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9020" y="152991"/>
                  <a:ext cx="478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5541A86-56F1-984D-A0B4-EF14C59A71EC}"/>
                    </a:ext>
                  </a:extLst>
                </p14:cNvPr>
                <p14:cNvContentPartPr/>
                <p14:nvPr/>
              </p14:nvContentPartPr>
              <p14:xfrm>
                <a:off x="8200180" y="437031"/>
                <a:ext cx="137160" cy="507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5541A86-56F1-984D-A0B4-EF14C59A71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92620" y="429471"/>
                  <a:ext cx="1522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3284D9-ACB6-9F48-A08B-49ADFC973B40}"/>
                    </a:ext>
                  </a:extLst>
                </p14:cNvPr>
                <p14:cNvContentPartPr/>
                <p14:nvPr/>
              </p14:nvContentPartPr>
              <p14:xfrm>
                <a:off x="8150140" y="521631"/>
                <a:ext cx="405000" cy="168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3284D9-ACB6-9F48-A08B-49ADFC973B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2580" y="514071"/>
                  <a:ext cx="42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40388E1-9209-6242-88E3-040EDB86D57F}"/>
                    </a:ext>
                  </a:extLst>
                </p14:cNvPr>
                <p14:cNvContentPartPr/>
                <p14:nvPr/>
              </p14:nvContentPartPr>
              <p14:xfrm>
                <a:off x="7894900" y="546471"/>
                <a:ext cx="106200" cy="131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40388E1-9209-6242-88E3-040EDB86D5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87340" y="538911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2A5D85D-65C9-5F4D-AFBB-90329BA7B40D}"/>
                    </a:ext>
                  </a:extLst>
                </p14:cNvPr>
                <p14:cNvContentPartPr/>
                <p14:nvPr/>
              </p14:nvContentPartPr>
              <p14:xfrm>
                <a:off x="8791300" y="303471"/>
                <a:ext cx="168480" cy="408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2A5D85D-65C9-5F4D-AFBB-90329BA7B4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84100" y="295911"/>
                  <a:ext cx="1836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CFF47B-72EE-C24E-8971-98D39F17DFE6}"/>
                    </a:ext>
                  </a:extLst>
                </p14:cNvPr>
                <p14:cNvContentPartPr/>
                <p14:nvPr/>
              </p14:nvContentPartPr>
              <p14:xfrm>
                <a:off x="8772940" y="490311"/>
                <a:ext cx="286560" cy="192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CFF47B-72EE-C24E-8971-98D39F17DF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65380" y="482751"/>
                  <a:ext cx="301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F2ECEBE-B587-2C4E-9798-9741AB4059C7}"/>
                    </a:ext>
                  </a:extLst>
                </p14:cNvPr>
                <p14:cNvContentPartPr/>
                <p14:nvPr/>
              </p14:nvContentPartPr>
              <p14:xfrm>
                <a:off x="9286660" y="484191"/>
                <a:ext cx="258480" cy="25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F2ECEBE-B587-2C4E-9798-9741AB4059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79100" y="476631"/>
                  <a:ext cx="27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B9FB069-FB32-9D42-942E-C1F4C3554EB6}"/>
                    </a:ext>
                  </a:extLst>
                </p14:cNvPr>
                <p14:cNvContentPartPr/>
                <p14:nvPr/>
              </p14:nvContentPartPr>
              <p14:xfrm>
                <a:off x="9706780" y="247671"/>
                <a:ext cx="224640" cy="174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B9FB069-FB32-9D42-942E-C1F4C3554EB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99220" y="240111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E5ADE42-19BF-E548-975F-EFF429FD3FA6}"/>
                    </a:ext>
                  </a:extLst>
                </p14:cNvPr>
                <p14:cNvContentPartPr/>
                <p14:nvPr/>
              </p14:nvContentPartPr>
              <p14:xfrm>
                <a:off x="9787420" y="484191"/>
                <a:ext cx="25200" cy="249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E5ADE42-19BF-E548-975F-EFF429FD3F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79860" y="476631"/>
                  <a:ext cx="403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BB3CDFE-AD7B-4649-97C8-06D1C3497398}"/>
              </a:ext>
            </a:extLst>
          </p:cNvPr>
          <p:cNvGrpSpPr/>
          <p:nvPr/>
        </p:nvGrpSpPr>
        <p:grpSpPr>
          <a:xfrm>
            <a:off x="10167220" y="253791"/>
            <a:ext cx="1281960" cy="435960"/>
            <a:chOff x="10167220" y="253791"/>
            <a:chExt cx="128196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156C343-01AF-9C43-92B7-629F790E1878}"/>
                    </a:ext>
                  </a:extLst>
                </p14:cNvPr>
                <p14:cNvContentPartPr/>
                <p14:nvPr/>
              </p14:nvContentPartPr>
              <p14:xfrm>
                <a:off x="10167220" y="384471"/>
                <a:ext cx="37800" cy="75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156C343-01AF-9C43-92B7-629F790E18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59660" y="37691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D0A996-E32B-044E-8AC7-68169D985A62}"/>
                    </a:ext>
                  </a:extLst>
                </p14:cNvPr>
                <p14:cNvContentPartPr/>
                <p14:nvPr/>
              </p14:nvContentPartPr>
              <p14:xfrm>
                <a:off x="10323100" y="353511"/>
                <a:ext cx="43920" cy="93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D0A996-E32B-044E-8AC7-68169D985A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15540" y="34595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D0B1EBA-CCD9-CB4C-AAD4-B5BCD0BBA3E2}"/>
                    </a:ext>
                  </a:extLst>
                </p14:cNvPr>
                <p14:cNvContentPartPr/>
                <p14:nvPr/>
              </p14:nvContentPartPr>
              <p14:xfrm>
                <a:off x="10204660" y="546471"/>
                <a:ext cx="124920" cy="137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D0B1EBA-CCD9-CB4C-AAD4-B5BCD0BBA3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97100" y="538911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32C0301-7122-D94A-AAE3-927727F9BB36}"/>
                    </a:ext>
                  </a:extLst>
                </p14:cNvPr>
                <p14:cNvContentPartPr/>
                <p14:nvPr/>
              </p14:nvContentPartPr>
              <p14:xfrm>
                <a:off x="10615420" y="353511"/>
                <a:ext cx="212040" cy="2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32C0301-7122-D94A-AAE3-927727F9BB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07860" y="34595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6455CD0-9AB7-1041-AEE8-ADDEF26A6A23}"/>
                    </a:ext>
                  </a:extLst>
                </p14:cNvPr>
                <p14:cNvContentPartPr/>
                <p14:nvPr/>
              </p14:nvContentPartPr>
              <p14:xfrm>
                <a:off x="10671580" y="340911"/>
                <a:ext cx="12960" cy="93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6455CD0-9AB7-1041-AEE8-ADDEF26A6A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64020" y="333351"/>
                  <a:ext cx="2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5E96CBF-FCEA-4943-B434-8661FA95620D}"/>
                    </a:ext>
                  </a:extLst>
                </p14:cNvPr>
                <p14:cNvContentPartPr/>
                <p14:nvPr/>
              </p14:nvContentPartPr>
              <p14:xfrm>
                <a:off x="10516060" y="291231"/>
                <a:ext cx="348120" cy="280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5E96CBF-FCEA-4943-B434-8661FA9562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08500" y="283671"/>
                  <a:ext cx="363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77BF59D-3B01-CF4D-B49E-F97104B6BC17}"/>
                    </a:ext>
                  </a:extLst>
                </p14:cNvPr>
                <p14:cNvContentPartPr/>
                <p14:nvPr/>
              </p14:nvContentPartPr>
              <p14:xfrm>
                <a:off x="10559620" y="614871"/>
                <a:ext cx="87480" cy="37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77BF59D-3B01-CF4D-B49E-F97104B6BC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52060" y="60731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FFC146E-7FAE-F34F-941A-43E687A153A9}"/>
                    </a:ext>
                  </a:extLst>
                </p14:cNvPr>
                <p14:cNvContentPartPr/>
                <p14:nvPr/>
              </p14:nvContentPartPr>
              <p14:xfrm>
                <a:off x="10727740" y="639711"/>
                <a:ext cx="37800" cy="50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FFC146E-7FAE-F34F-941A-43E687A153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0180" y="63215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27958CE-1180-044E-90C4-60E094F08C31}"/>
                    </a:ext>
                  </a:extLst>
                </p14:cNvPr>
                <p14:cNvContentPartPr/>
                <p14:nvPr/>
              </p14:nvContentPartPr>
              <p14:xfrm>
                <a:off x="10964980" y="378351"/>
                <a:ext cx="205200" cy="304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27958CE-1180-044E-90C4-60E094F08C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57420" y="370791"/>
                  <a:ext cx="220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0F9E54B-0094-F444-81A2-A37A30477535}"/>
                    </a:ext>
                  </a:extLst>
                </p14:cNvPr>
                <p14:cNvContentPartPr/>
                <p14:nvPr/>
              </p14:nvContentPartPr>
              <p14:xfrm>
                <a:off x="11256580" y="253791"/>
                <a:ext cx="192600" cy="429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0F9E54B-0094-F444-81A2-A37A3047753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49380" y="246231"/>
                  <a:ext cx="20772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EFC3DCE-D55D-044D-9BB2-1D2155DAFAE1}"/>
              </a:ext>
            </a:extLst>
          </p:cNvPr>
          <p:cNvGrpSpPr/>
          <p:nvPr/>
        </p:nvGrpSpPr>
        <p:grpSpPr>
          <a:xfrm>
            <a:off x="11686420" y="247671"/>
            <a:ext cx="199440" cy="504720"/>
            <a:chOff x="11686420" y="247671"/>
            <a:chExt cx="1994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83E26B5-2476-5E4A-B891-BB9032AA8D3A}"/>
                    </a:ext>
                  </a:extLst>
                </p14:cNvPr>
                <p14:cNvContentPartPr/>
                <p14:nvPr/>
              </p14:nvContentPartPr>
              <p14:xfrm>
                <a:off x="11748700" y="247671"/>
                <a:ext cx="43920" cy="68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83E26B5-2476-5E4A-B891-BB9032AA8D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41140" y="24011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F846573-357B-304E-B674-EF897D093531}"/>
                    </a:ext>
                  </a:extLst>
                </p14:cNvPr>
                <p14:cNvContentPartPr/>
                <p14:nvPr/>
              </p14:nvContentPartPr>
              <p14:xfrm>
                <a:off x="11686420" y="272511"/>
                <a:ext cx="199440" cy="479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F846573-357B-304E-B674-EF897D0935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678860" y="264951"/>
                  <a:ext cx="2145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C6B9AC8-78C5-EE42-B6D8-4F99B1ABD76F}"/>
              </a:ext>
            </a:extLst>
          </p:cNvPr>
          <p:cNvGrpSpPr/>
          <p:nvPr/>
        </p:nvGrpSpPr>
        <p:grpSpPr>
          <a:xfrm>
            <a:off x="704620" y="1243791"/>
            <a:ext cx="286920" cy="559800"/>
            <a:chOff x="704620" y="1243791"/>
            <a:chExt cx="28692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AA20BC6-4D02-334F-8E59-5CCE3B00731C}"/>
                    </a:ext>
                  </a:extLst>
                </p14:cNvPr>
                <p14:cNvContentPartPr/>
                <p14:nvPr/>
              </p14:nvContentPartPr>
              <p14:xfrm>
                <a:off x="704620" y="1243791"/>
                <a:ext cx="274320" cy="559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AA20BC6-4D02-334F-8E59-5CCE3B0073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7060" y="1236231"/>
                  <a:ext cx="2894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7465414-5ACD-3749-97B5-EE1079E8DBB9}"/>
                    </a:ext>
                  </a:extLst>
                </p14:cNvPr>
                <p14:cNvContentPartPr/>
                <p14:nvPr/>
              </p14:nvContentPartPr>
              <p14:xfrm>
                <a:off x="829180" y="1680111"/>
                <a:ext cx="162360" cy="103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7465414-5ACD-3749-97B5-EE1079E8DB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1620" y="1672551"/>
                  <a:ext cx="1771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386F533-266C-334E-A089-DB1965911922}"/>
              </a:ext>
            </a:extLst>
          </p:cNvPr>
          <p:cNvGrpSpPr/>
          <p:nvPr/>
        </p:nvGrpSpPr>
        <p:grpSpPr>
          <a:xfrm>
            <a:off x="1277380" y="1330911"/>
            <a:ext cx="965160" cy="330120"/>
            <a:chOff x="1277380" y="1330911"/>
            <a:chExt cx="96516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88F6049-F106-2540-B409-4559F955FB43}"/>
                    </a:ext>
                  </a:extLst>
                </p14:cNvPr>
                <p14:cNvContentPartPr/>
                <p14:nvPr/>
              </p14:nvContentPartPr>
              <p14:xfrm>
                <a:off x="1277380" y="1474191"/>
                <a:ext cx="212040" cy="155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88F6049-F106-2540-B409-4559F955FB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69820" y="1466631"/>
                  <a:ext cx="227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7FF9C1C-F35C-F74F-90F2-5BCB0D01A825}"/>
                    </a:ext>
                  </a:extLst>
                </p14:cNvPr>
                <p14:cNvContentPartPr/>
                <p14:nvPr/>
              </p14:nvContentPartPr>
              <p14:xfrm>
                <a:off x="1682020" y="1380591"/>
                <a:ext cx="168480" cy="280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7FF9C1C-F35C-F74F-90F2-5BCB0D01A8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74460" y="137303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9BE001F-17B3-FA43-89E5-0E586E1681A3}"/>
                    </a:ext>
                  </a:extLst>
                </p14:cNvPr>
                <p14:cNvContentPartPr/>
                <p14:nvPr/>
              </p14:nvContentPartPr>
              <p14:xfrm>
                <a:off x="1787860" y="1418031"/>
                <a:ext cx="43920" cy="12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9BE001F-17B3-FA43-89E5-0E586E1681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80300" y="141047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FC1827C-EE27-0E45-92BC-7381BB3FF1DA}"/>
                    </a:ext>
                  </a:extLst>
                </p14:cNvPr>
                <p14:cNvContentPartPr/>
                <p14:nvPr/>
              </p14:nvContentPartPr>
              <p14:xfrm>
                <a:off x="1682740" y="1573551"/>
                <a:ext cx="80640" cy="43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FC1827C-EE27-0E45-92BC-7381BB3FF1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75180" y="1565991"/>
                  <a:ext cx="95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9F4C4ED-0A58-CF4E-9842-7E71C3C4D2E0}"/>
                    </a:ext>
                  </a:extLst>
                </p14:cNvPr>
                <p14:cNvContentPartPr/>
                <p14:nvPr/>
              </p14:nvContentPartPr>
              <p14:xfrm>
                <a:off x="2030500" y="1330911"/>
                <a:ext cx="212040" cy="293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9F4C4ED-0A58-CF4E-9842-7E71C3C4D2E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22940" y="1323351"/>
                  <a:ext cx="2271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949499F3-FD59-F94D-9F55-A1EFD68DDF5A}"/>
              </a:ext>
            </a:extLst>
          </p:cNvPr>
          <p:cNvGrpSpPr/>
          <p:nvPr/>
        </p:nvGrpSpPr>
        <p:grpSpPr>
          <a:xfrm>
            <a:off x="2578420" y="1150191"/>
            <a:ext cx="1058760" cy="769680"/>
            <a:chOff x="2578420" y="1150191"/>
            <a:chExt cx="105876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74D2FFF-8F4A-F548-8682-B5A6EE8251C7}"/>
                    </a:ext>
                  </a:extLst>
                </p14:cNvPr>
                <p14:cNvContentPartPr/>
                <p14:nvPr/>
              </p14:nvContentPartPr>
              <p14:xfrm>
                <a:off x="2578420" y="1268631"/>
                <a:ext cx="355320" cy="365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74D2FFF-8F4A-F548-8682-B5A6EE8251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70860" y="1261071"/>
                  <a:ext cx="370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F5D6EB3-C0E6-8044-9D22-9D5C50AD8792}"/>
                    </a:ext>
                  </a:extLst>
                </p14:cNvPr>
                <p14:cNvContentPartPr/>
                <p14:nvPr/>
              </p14:nvContentPartPr>
              <p14:xfrm>
                <a:off x="3126340" y="1150191"/>
                <a:ext cx="81360" cy="293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F5D6EB3-C0E6-8044-9D22-9D5C50AD879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18780" y="114263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EA1A21D-8212-A243-B2EC-D07112ECF7A8}"/>
                    </a:ext>
                  </a:extLst>
                </p14:cNvPr>
                <p14:cNvContentPartPr/>
                <p14:nvPr/>
              </p14:nvContentPartPr>
              <p14:xfrm>
                <a:off x="3232180" y="1306071"/>
                <a:ext cx="124920" cy="31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EA1A21D-8212-A243-B2EC-D07112ECF7A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24620" y="129851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79C075C-515A-A143-8227-B077586BCE4F}"/>
                    </a:ext>
                  </a:extLst>
                </p14:cNvPr>
                <p14:cNvContentPartPr/>
                <p14:nvPr/>
              </p14:nvContentPartPr>
              <p14:xfrm>
                <a:off x="3219580" y="1256031"/>
                <a:ext cx="417600" cy="663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79C075C-515A-A143-8227-B077586BCE4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12020" y="1248471"/>
                  <a:ext cx="43236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98EF731-69CE-464F-A058-A8C78A064BBC}"/>
                    </a:ext>
                  </a:extLst>
                </p14:cNvPr>
                <p14:cNvContentPartPr/>
                <p14:nvPr/>
              </p14:nvContentPartPr>
              <p14:xfrm>
                <a:off x="3194740" y="1380591"/>
                <a:ext cx="68760" cy="25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98EF731-69CE-464F-A058-A8C78A064B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87180" y="137303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5C897F3-B442-544B-BE32-328672464EAD}"/>
              </a:ext>
            </a:extLst>
          </p:cNvPr>
          <p:cNvGrpSpPr/>
          <p:nvPr/>
        </p:nvGrpSpPr>
        <p:grpSpPr>
          <a:xfrm>
            <a:off x="3935620" y="1579671"/>
            <a:ext cx="31320" cy="162360"/>
            <a:chOff x="3935620" y="1579671"/>
            <a:chExt cx="313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41F703C-AD24-7645-BAA7-9E2A772B2648}"/>
                    </a:ext>
                  </a:extLst>
                </p14:cNvPr>
                <p14:cNvContentPartPr/>
                <p14:nvPr/>
              </p14:nvContentPartPr>
              <p14:xfrm>
                <a:off x="3935620" y="1579671"/>
                <a:ext cx="12960" cy="6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41F703C-AD24-7645-BAA7-9E2A772B26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28060" y="15724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10E744E-7062-6543-8F70-3FF395844507}"/>
                    </a:ext>
                  </a:extLst>
                </p14:cNvPr>
                <p14:cNvContentPartPr/>
                <p14:nvPr/>
              </p14:nvContentPartPr>
              <p14:xfrm>
                <a:off x="3941740" y="1698111"/>
                <a:ext cx="25200" cy="439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10E744E-7062-6543-8F70-3FF39584450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4180" y="169055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1C29447-4708-7A4D-AE65-A53D0C07FF16}"/>
              </a:ext>
            </a:extLst>
          </p:cNvPr>
          <p:cNvGrpSpPr/>
          <p:nvPr/>
        </p:nvGrpSpPr>
        <p:grpSpPr>
          <a:xfrm>
            <a:off x="4520620" y="1193751"/>
            <a:ext cx="554400" cy="492120"/>
            <a:chOff x="4520620" y="1193751"/>
            <a:chExt cx="5544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8213F831-3EE6-5C4A-8459-051815862A76}"/>
                    </a:ext>
                  </a:extLst>
                </p14:cNvPr>
                <p14:cNvContentPartPr/>
                <p14:nvPr/>
              </p14:nvContentPartPr>
              <p14:xfrm>
                <a:off x="4595500" y="1330911"/>
                <a:ext cx="311760" cy="43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8213F831-3EE6-5C4A-8459-051815862A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87940" y="1323351"/>
                  <a:ext cx="32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E964E3E-96BB-AA4F-9323-72B21F76D728}"/>
                    </a:ext>
                  </a:extLst>
                </p14:cNvPr>
                <p14:cNvContentPartPr/>
                <p14:nvPr/>
              </p14:nvContentPartPr>
              <p14:xfrm>
                <a:off x="4520620" y="1461591"/>
                <a:ext cx="423720" cy="565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E964E3E-96BB-AA4F-9323-72B21F76D72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13060" y="1454031"/>
                  <a:ext cx="438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2C57825-A3AD-B148-A532-334FAA93F0E9}"/>
                    </a:ext>
                  </a:extLst>
                </p14:cNvPr>
                <p14:cNvContentPartPr/>
                <p14:nvPr/>
              </p14:nvContentPartPr>
              <p14:xfrm>
                <a:off x="4788460" y="1193751"/>
                <a:ext cx="286560" cy="4921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2C57825-A3AD-B148-A532-334FAA93F0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0900" y="1186191"/>
                  <a:ext cx="30168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4C07471-E97F-974E-9AC8-17C76CE3CE78}"/>
              </a:ext>
            </a:extLst>
          </p:cNvPr>
          <p:cNvGrpSpPr/>
          <p:nvPr/>
        </p:nvGrpSpPr>
        <p:grpSpPr>
          <a:xfrm>
            <a:off x="5448340" y="1243791"/>
            <a:ext cx="1476000" cy="367560"/>
            <a:chOff x="5448340" y="1243791"/>
            <a:chExt cx="14760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FE717A3-512C-384E-9318-EFD45A476AF5}"/>
                    </a:ext>
                  </a:extLst>
                </p14:cNvPr>
                <p14:cNvContentPartPr/>
                <p14:nvPr/>
              </p14:nvContentPartPr>
              <p14:xfrm>
                <a:off x="5485780" y="1243791"/>
                <a:ext cx="68760" cy="3675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FE717A3-512C-384E-9318-EFD45A476A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78220" y="1236231"/>
                  <a:ext cx="83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CBC4BFB-5B37-0C48-9CEA-359900324D0B}"/>
                    </a:ext>
                  </a:extLst>
                </p14:cNvPr>
                <p14:cNvContentPartPr/>
                <p14:nvPr/>
              </p14:nvContentPartPr>
              <p14:xfrm>
                <a:off x="5448340" y="1256031"/>
                <a:ext cx="205920" cy="187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CBC4BFB-5B37-0C48-9CEA-359900324D0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40780" y="1248471"/>
                  <a:ext cx="221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748453E-64FA-B64D-B94C-EDFA3F7CB3F9}"/>
                    </a:ext>
                  </a:extLst>
                </p14:cNvPr>
                <p14:cNvContentPartPr/>
                <p14:nvPr/>
              </p14:nvContentPartPr>
              <p14:xfrm>
                <a:off x="5778460" y="1299591"/>
                <a:ext cx="100080" cy="230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748453E-64FA-B64D-B94C-EDFA3F7CB3F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70900" y="129203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CF74C37-8AC3-0F47-BBCF-664F4FEE45BD}"/>
                    </a:ext>
                  </a:extLst>
                </p14:cNvPr>
                <p14:cNvContentPartPr/>
                <p14:nvPr/>
              </p14:nvContentPartPr>
              <p14:xfrm>
                <a:off x="6002380" y="1368351"/>
                <a:ext cx="199440" cy="1371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CF74C37-8AC3-0F47-BBCF-664F4FEE45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94820" y="1360791"/>
                  <a:ext cx="21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6A44B2A-E4C4-2E4D-83C0-DADAACCD50E8}"/>
                    </a:ext>
                  </a:extLst>
                </p14:cNvPr>
                <p14:cNvContentPartPr/>
                <p14:nvPr/>
              </p14:nvContentPartPr>
              <p14:xfrm>
                <a:off x="6357340" y="1511271"/>
                <a:ext cx="68760" cy="37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6A44B2A-E4C4-2E4D-83C0-DADAACCD50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49780" y="150371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F59A93C-564D-2A49-8F9A-E384100C5861}"/>
                    </a:ext>
                  </a:extLst>
                </p14:cNvPr>
                <p14:cNvContentPartPr/>
                <p14:nvPr/>
              </p14:nvContentPartPr>
              <p14:xfrm>
                <a:off x="6612580" y="1361871"/>
                <a:ext cx="168480" cy="1303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F59A93C-564D-2A49-8F9A-E384100C58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05020" y="1354311"/>
                  <a:ext cx="183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46D9170-94DA-5048-AADF-184AD8CAF72E}"/>
                    </a:ext>
                  </a:extLst>
                </p14:cNvPr>
                <p14:cNvContentPartPr/>
                <p14:nvPr/>
              </p14:nvContentPartPr>
              <p14:xfrm>
                <a:off x="6849100" y="1324431"/>
                <a:ext cx="75240" cy="274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46D9170-94DA-5048-AADF-184AD8CAF7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41540" y="1317231"/>
                  <a:ext cx="900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1A10F7A-EA72-EF4B-995F-BEB70AED9A60}"/>
              </a:ext>
            </a:extLst>
          </p:cNvPr>
          <p:cNvGrpSpPr/>
          <p:nvPr/>
        </p:nvGrpSpPr>
        <p:grpSpPr>
          <a:xfrm>
            <a:off x="7135300" y="1418031"/>
            <a:ext cx="196920" cy="100080"/>
            <a:chOff x="7135300" y="1418031"/>
            <a:chExt cx="19692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97D440F-C4AF-A843-B1A1-7ED52B93886C}"/>
                    </a:ext>
                  </a:extLst>
                </p14:cNvPr>
                <p14:cNvContentPartPr/>
                <p14:nvPr/>
              </p14:nvContentPartPr>
              <p14:xfrm>
                <a:off x="7135300" y="1455471"/>
                <a:ext cx="196920" cy="12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97D440F-C4AF-A843-B1A1-7ED52B9388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28100" y="1447911"/>
                  <a:ext cx="212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7B3E577-9F53-544C-B95F-59B8B48FA2AB}"/>
                    </a:ext>
                  </a:extLst>
                </p14:cNvPr>
                <p14:cNvContentPartPr/>
                <p14:nvPr/>
              </p14:nvContentPartPr>
              <p14:xfrm>
                <a:off x="7228900" y="1418031"/>
                <a:ext cx="25200" cy="100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7B3E577-9F53-544C-B95F-59B8B48FA2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21340" y="141047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C88952C-53F8-F44E-9C81-0B1FAFA217AD}"/>
              </a:ext>
            </a:extLst>
          </p:cNvPr>
          <p:cNvGrpSpPr/>
          <p:nvPr/>
        </p:nvGrpSpPr>
        <p:grpSpPr>
          <a:xfrm>
            <a:off x="7533820" y="1256031"/>
            <a:ext cx="243000" cy="330480"/>
            <a:chOff x="7533820" y="1256031"/>
            <a:chExt cx="2430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397D2EA-20FA-C440-B2DA-4DC188A2EA22}"/>
                    </a:ext>
                  </a:extLst>
                </p14:cNvPr>
                <p14:cNvContentPartPr/>
                <p14:nvPr/>
              </p14:nvContentPartPr>
              <p14:xfrm>
                <a:off x="7533820" y="1256031"/>
                <a:ext cx="243000" cy="3304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397D2EA-20FA-C440-B2DA-4DC188A2EA2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26260" y="1248471"/>
                  <a:ext cx="25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CC91905-A2EF-D546-A626-D617851F70C1}"/>
                    </a:ext>
                  </a:extLst>
                </p14:cNvPr>
                <p14:cNvContentPartPr/>
                <p14:nvPr/>
              </p14:nvContentPartPr>
              <p14:xfrm>
                <a:off x="7646140" y="1442871"/>
                <a:ext cx="106200" cy="81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CC91905-A2EF-D546-A626-D617851F70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38580" y="143531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94EBC6A-8C90-6644-B173-1D0E14A723FE}"/>
              </a:ext>
            </a:extLst>
          </p:cNvPr>
          <p:cNvGrpSpPr/>
          <p:nvPr/>
        </p:nvGrpSpPr>
        <p:grpSpPr>
          <a:xfrm>
            <a:off x="8013340" y="1355751"/>
            <a:ext cx="516960" cy="199800"/>
            <a:chOff x="8013340" y="1355751"/>
            <a:chExt cx="51696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17A9A13-FC22-304E-9F21-B59885552ABB}"/>
                    </a:ext>
                  </a:extLst>
                </p14:cNvPr>
                <p14:cNvContentPartPr/>
                <p14:nvPr/>
              </p14:nvContentPartPr>
              <p14:xfrm>
                <a:off x="8013340" y="1355751"/>
                <a:ext cx="100080" cy="198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17A9A13-FC22-304E-9F21-B59885552A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05780" y="1348191"/>
                  <a:ext cx="115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A5484B4-49E1-FB4C-80C3-5C65E6B731B3}"/>
                    </a:ext>
                  </a:extLst>
                </p14:cNvPr>
                <p14:cNvContentPartPr/>
                <p14:nvPr/>
              </p14:nvContentPartPr>
              <p14:xfrm>
                <a:off x="8181460" y="1368351"/>
                <a:ext cx="212040" cy="187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A5484B4-49E1-FB4C-80C3-5C65E6B731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73900" y="1360791"/>
                  <a:ext cx="22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54DB9AE-B510-354B-984B-1236F034D886}"/>
                    </a:ext>
                  </a:extLst>
                </p14:cNvPr>
                <p14:cNvContentPartPr/>
                <p14:nvPr/>
              </p14:nvContentPartPr>
              <p14:xfrm>
                <a:off x="8486380" y="1529991"/>
                <a:ext cx="4392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54DB9AE-B510-354B-984B-1236F034D8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78820" y="152243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1E85F63-F1AF-384F-8E02-A7699332D7CD}"/>
              </a:ext>
            </a:extLst>
          </p:cNvPr>
          <p:cNvGrpSpPr/>
          <p:nvPr/>
        </p:nvGrpSpPr>
        <p:grpSpPr>
          <a:xfrm>
            <a:off x="8754220" y="1262511"/>
            <a:ext cx="336600" cy="336600"/>
            <a:chOff x="8754220" y="1262511"/>
            <a:chExt cx="3366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8CACE57-0717-7749-8FC5-6BF29F05F14E}"/>
                    </a:ext>
                  </a:extLst>
                </p14:cNvPr>
                <p14:cNvContentPartPr/>
                <p14:nvPr/>
              </p14:nvContentPartPr>
              <p14:xfrm>
                <a:off x="8754220" y="1262511"/>
                <a:ext cx="124920" cy="336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8CACE57-0717-7749-8FC5-6BF29F05F1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46660" y="1254951"/>
                  <a:ext cx="140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9DDF24A-4B5E-BE4C-993C-B5BB7AADCB56}"/>
                    </a:ext>
                  </a:extLst>
                </p14:cNvPr>
                <p14:cNvContentPartPr/>
                <p14:nvPr/>
              </p14:nvContentPartPr>
              <p14:xfrm>
                <a:off x="9015580" y="1349631"/>
                <a:ext cx="75240" cy="249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9DDF24A-4B5E-BE4C-993C-B5BB7AADCB5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08020" y="1342071"/>
                  <a:ext cx="900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7DBFB3DE-6F72-4347-89AD-E566E2B30406}"/>
              </a:ext>
            </a:extLst>
          </p:cNvPr>
          <p:cNvGrpSpPr/>
          <p:nvPr/>
        </p:nvGrpSpPr>
        <p:grpSpPr>
          <a:xfrm>
            <a:off x="9357940" y="1119231"/>
            <a:ext cx="2621520" cy="697680"/>
            <a:chOff x="9357940" y="1119231"/>
            <a:chExt cx="262152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6BA80E3-8154-BF4B-B30D-3E597648F807}"/>
                    </a:ext>
                  </a:extLst>
                </p14:cNvPr>
                <p14:cNvContentPartPr/>
                <p14:nvPr/>
              </p14:nvContentPartPr>
              <p14:xfrm>
                <a:off x="9357940" y="1474191"/>
                <a:ext cx="190440" cy="129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6BA80E3-8154-BF4B-B30D-3E597648F8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50380" y="1466631"/>
                  <a:ext cx="205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9236D38-B580-9544-840A-AB144CD012F3}"/>
                    </a:ext>
                  </a:extLst>
                </p14:cNvPr>
                <p14:cNvContentPartPr/>
                <p14:nvPr/>
              </p14:nvContentPartPr>
              <p14:xfrm>
                <a:off x="9420220" y="1424871"/>
                <a:ext cx="56520" cy="1180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9236D38-B580-9544-840A-AB144CD012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12660" y="1417311"/>
                  <a:ext cx="71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235DD8F-4760-2447-BBB8-D32E303C5766}"/>
                    </a:ext>
                  </a:extLst>
                </p14:cNvPr>
                <p14:cNvContentPartPr/>
                <p14:nvPr/>
              </p14:nvContentPartPr>
              <p14:xfrm>
                <a:off x="9644500" y="1411911"/>
                <a:ext cx="93600" cy="187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235DD8F-4760-2447-BBB8-D32E303C57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36940" y="1404351"/>
                  <a:ext cx="108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815D2D4-30BB-DD47-9EBD-FB96BDC525D0}"/>
                    </a:ext>
                  </a:extLst>
                </p14:cNvPr>
                <p14:cNvContentPartPr/>
                <p14:nvPr/>
              </p14:nvContentPartPr>
              <p14:xfrm>
                <a:off x="9818740" y="1430271"/>
                <a:ext cx="162360" cy="155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815D2D4-30BB-DD47-9EBD-FB96BDC525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811180" y="142307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BFBAAFD-A0F3-A74F-A6AF-B07CC89D0237}"/>
                    </a:ext>
                  </a:extLst>
                </p14:cNvPr>
                <p14:cNvContentPartPr/>
                <p14:nvPr/>
              </p14:nvContentPartPr>
              <p14:xfrm>
                <a:off x="10080100" y="1561311"/>
                <a:ext cx="6480" cy="43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BFBAAFD-A0F3-A74F-A6AF-B07CC89D02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072540" y="155375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4D9453F-2957-BA42-8BE8-250FCB23311C}"/>
                    </a:ext>
                  </a:extLst>
                </p14:cNvPr>
                <p14:cNvContentPartPr/>
                <p14:nvPr/>
              </p14:nvContentPartPr>
              <p14:xfrm>
                <a:off x="10248220" y="1361871"/>
                <a:ext cx="93600" cy="243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4D9453F-2957-BA42-8BE8-250FCB2331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40660" y="1354311"/>
                  <a:ext cx="108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83809DA-A4DA-6D42-85C2-779D5287C71A}"/>
                    </a:ext>
                  </a:extLst>
                </p14:cNvPr>
                <p14:cNvContentPartPr/>
                <p14:nvPr/>
              </p14:nvContentPartPr>
              <p14:xfrm>
                <a:off x="10372780" y="1393191"/>
                <a:ext cx="137160" cy="274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83809DA-A4DA-6D42-85C2-779D5287C71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65220" y="1385631"/>
                  <a:ext cx="152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8AC4B93-9267-0647-9913-BFB0126811A3}"/>
                    </a:ext>
                  </a:extLst>
                </p14:cNvPr>
                <p14:cNvContentPartPr/>
                <p14:nvPr/>
              </p14:nvContentPartPr>
              <p14:xfrm>
                <a:off x="10559620" y="1150911"/>
                <a:ext cx="473400" cy="559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8AC4B93-9267-0647-9913-BFB0126811A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52060" y="1143351"/>
                  <a:ext cx="4885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E3D4B90-5D48-424F-A3CC-B501E2426AF2}"/>
                    </a:ext>
                  </a:extLst>
                </p14:cNvPr>
                <p14:cNvContentPartPr/>
                <p14:nvPr/>
              </p14:nvContentPartPr>
              <p14:xfrm>
                <a:off x="11020060" y="1442871"/>
                <a:ext cx="87480" cy="25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E3D4B90-5D48-424F-A3CC-B501E2426A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12500" y="143531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BE22C79-29FC-2E40-ACD6-B2C069D4C56B}"/>
                    </a:ext>
                  </a:extLst>
                </p14:cNvPr>
                <p14:cNvContentPartPr/>
                <p14:nvPr/>
              </p14:nvContentPartPr>
              <p14:xfrm>
                <a:off x="11184220" y="1299591"/>
                <a:ext cx="240480" cy="180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BE22C79-29FC-2E40-ACD6-B2C069D4C5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176660" y="1292031"/>
                  <a:ext cx="255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D88AB5E-4F01-024F-BA07-9017A91FF511}"/>
                    </a:ext>
                  </a:extLst>
                </p14:cNvPr>
                <p14:cNvContentPartPr/>
                <p14:nvPr/>
              </p14:nvContentPartPr>
              <p14:xfrm>
                <a:off x="11275300" y="1511271"/>
                <a:ext cx="75240" cy="249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D88AB5E-4F01-024F-BA07-9017A91FF5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67740" y="1503711"/>
                  <a:ext cx="90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663FC5F-EE67-BC40-8568-E19E2A6AB1D9}"/>
                    </a:ext>
                  </a:extLst>
                </p14:cNvPr>
                <p14:cNvContentPartPr/>
                <p14:nvPr/>
              </p14:nvContentPartPr>
              <p14:xfrm>
                <a:off x="10951660" y="1480311"/>
                <a:ext cx="106200" cy="25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663FC5F-EE67-BC40-8568-E19E2A6AB1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44100" y="147275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605B479-3DC6-DF42-984B-7D2D2996EB5F}"/>
                    </a:ext>
                  </a:extLst>
                </p14:cNvPr>
                <p14:cNvContentPartPr/>
                <p14:nvPr/>
              </p14:nvContentPartPr>
              <p14:xfrm>
                <a:off x="11456020" y="1492551"/>
                <a:ext cx="25200" cy="109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605B479-3DC6-DF42-984B-7D2D2996EB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48460" y="1484991"/>
                  <a:ext cx="40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B8457A1-E5A3-6C46-864B-E8581D0A177D}"/>
                    </a:ext>
                  </a:extLst>
                </p14:cNvPr>
                <p14:cNvContentPartPr/>
                <p14:nvPr/>
              </p14:nvContentPartPr>
              <p14:xfrm>
                <a:off x="11456020" y="1436751"/>
                <a:ext cx="93600" cy="2181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B8457A1-E5A3-6C46-864B-E8581D0A177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48460" y="142919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4A38C9B-98FB-4049-91F2-5D8D5EFDD42A}"/>
                    </a:ext>
                  </a:extLst>
                </p14:cNvPr>
                <p14:cNvContentPartPr/>
                <p14:nvPr/>
              </p14:nvContentPartPr>
              <p14:xfrm>
                <a:off x="11605420" y="1119231"/>
                <a:ext cx="374040" cy="697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4A38C9B-98FB-4049-91F2-5D8D5EFDD42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597860" y="1111671"/>
                  <a:ext cx="3888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D390C4D-C222-6E4B-80A4-86C6A7D77F9B}"/>
                    </a:ext>
                  </a:extLst>
                </p14:cNvPr>
                <p14:cNvContentPartPr/>
                <p14:nvPr/>
              </p14:nvContentPartPr>
              <p14:xfrm>
                <a:off x="11630260" y="1268631"/>
                <a:ext cx="224640" cy="330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D390C4D-C222-6E4B-80A4-86C6A7D77F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622700" y="1261071"/>
                  <a:ext cx="23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10F7AFB-1C99-1340-891E-BCA7EB132FFC}"/>
                    </a:ext>
                  </a:extLst>
                </p14:cNvPr>
                <p14:cNvContentPartPr/>
                <p14:nvPr/>
              </p14:nvContentPartPr>
              <p14:xfrm>
                <a:off x="11617660" y="1598391"/>
                <a:ext cx="130320" cy="56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10F7AFB-1C99-1340-891E-BCA7EB132FF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10460" y="1590831"/>
                  <a:ext cx="145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C0DC094-4E0A-2944-A6BC-52F8FCD27E06}"/>
                    </a:ext>
                  </a:extLst>
                </p14:cNvPr>
                <p14:cNvContentPartPr/>
                <p14:nvPr/>
              </p14:nvContentPartPr>
              <p14:xfrm>
                <a:off x="11630260" y="1592271"/>
                <a:ext cx="112320" cy="68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C0DC094-4E0A-2944-A6BC-52F8FCD27E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22700" y="158471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EEE6CD6-DC86-5B4F-A4B2-B265C0856533}"/>
                    </a:ext>
                  </a:extLst>
                </p14:cNvPr>
                <p14:cNvContentPartPr/>
                <p14:nvPr/>
              </p14:nvContentPartPr>
              <p14:xfrm>
                <a:off x="11606140" y="1623591"/>
                <a:ext cx="155160" cy="68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EEE6CD6-DC86-5B4F-A4B2-B265C085653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98580" y="1616031"/>
                  <a:ext cx="170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6DAFF02-D4CD-F142-BCC0-A8BA756D3314}"/>
                    </a:ext>
                  </a:extLst>
                </p14:cNvPr>
                <p14:cNvContentPartPr/>
                <p14:nvPr/>
              </p14:nvContentPartPr>
              <p14:xfrm>
                <a:off x="11567980" y="1754271"/>
                <a:ext cx="311760" cy="19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6DAFF02-D4CD-F142-BCC0-A8BA756D33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560420" y="1746711"/>
                  <a:ext cx="3268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F8FC692-49BD-4A4B-B092-CFF9B34B8DC5}"/>
                  </a:ext>
                </a:extLst>
              </p14:cNvPr>
              <p14:cNvContentPartPr/>
              <p14:nvPr/>
            </p14:nvContentPartPr>
            <p14:xfrm>
              <a:off x="3437380" y="3565791"/>
              <a:ext cx="19080" cy="648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F8FC692-49BD-4A4B-B092-CFF9B34B8DC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430180" y="3558231"/>
                <a:ext cx="342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27F2CFF3-7F0F-E040-989E-E9E607A42498}"/>
              </a:ext>
            </a:extLst>
          </p:cNvPr>
          <p:cNvGrpSpPr/>
          <p:nvPr/>
        </p:nvGrpSpPr>
        <p:grpSpPr>
          <a:xfrm>
            <a:off x="7752340" y="2681631"/>
            <a:ext cx="2097720" cy="622800"/>
            <a:chOff x="7752340" y="2681631"/>
            <a:chExt cx="209772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0FC2B8C-4FD4-2B48-A441-D2641B683943}"/>
                    </a:ext>
                  </a:extLst>
                </p14:cNvPr>
                <p14:cNvContentPartPr/>
                <p14:nvPr/>
              </p14:nvContentPartPr>
              <p14:xfrm>
                <a:off x="7752340" y="2787471"/>
                <a:ext cx="211320" cy="380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0FC2B8C-4FD4-2B48-A441-D2641B68394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44780" y="2779911"/>
                  <a:ext cx="226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321D418-30CA-1D49-9CCC-6C0C6F7AD685}"/>
                    </a:ext>
                  </a:extLst>
                </p14:cNvPr>
                <p14:cNvContentPartPr/>
                <p14:nvPr/>
              </p14:nvContentPartPr>
              <p14:xfrm>
                <a:off x="8144020" y="2681631"/>
                <a:ext cx="230760" cy="5356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321D418-30CA-1D49-9CCC-6C0C6F7AD6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36460" y="2674071"/>
                  <a:ext cx="2458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7B54C1F8-E00D-9D47-9943-E45A76BB4B45}"/>
                    </a:ext>
                  </a:extLst>
                </p14:cNvPr>
                <p14:cNvContentPartPr/>
                <p14:nvPr/>
              </p14:nvContentPartPr>
              <p14:xfrm>
                <a:off x="8542540" y="2688111"/>
                <a:ext cx="466560" cy="5288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7B54C1F8-E00D-9D47-9943-E45A76BB4B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534980" y="2680551"/>
                  <a:ext cx="4816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598F84D-6424-1646-BF2D-5B8EAF5B1539}"/>
                    </a:ext>
                  </a:extLst>
                </p14:cNvPr>
                <p14:cNvContentPartPr/>
                <p14:nvPr/>
              </p14:nvContentPartPr>
              <p14:xfrm>
                <a:off x="9152380" y="2688111"/>
                <a:ext cx="143640" cy="5857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598F84D-6424-1646-BF2D-5B8EAF5B153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45180" y="2680551"/>
                  <a:ext cx="1587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FC82033-CE23-034C-95D1-9BAE6B1F6E09}"/>
                    </a:ext>
                  </a:extLst>
                </p14:cNvPr>
                <p14:cNvContentPartPr/>
                <p14:nvPr/>
              </p14:nvContentPartPr>
              <p14:xfrm>
                <a:off x="9420220" y="2731671"/>
                <a:ext cx="255600" cy="5169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FC82033-CE23-034C-95D1-9BAE6B1F6E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12660" y="2724111"/>
                  <a:ext cx="270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7FF7928-88A4-674E-A134-86162CFE0BCF}"/>
                    </a:ext>
                  </a:extLst>
                </p14:cNvPr>
                <p14:cNvContentPartPr/>
                <p14:nvPr/>
              </p14:nvContentPartPr>
              <p14:xfrm>
                <a:off x="9840700" y="3297951"/>
                <a:ext cx="9360" cy="6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7FF7928-88A4-674E-A134-86162CFE0B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833140" y="3290391"/>
                  <a:ext cx="244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E2680238-0139-7449-84A9-3AF3070FFDE5}"/>
                  </a:ext>
                </a:extLst>
              </p14:cNvPr>
              <p14:cNvContentPartPr/>
              <p14:nvPr/>
            </p14:nvContentPartPr>
            <p14:xfrm>
              <a:off x="9838180" y="3441231"/>
              <a:ext cx="30960" cy="378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E2680238-0139-7449-84A9-3AF3070FFDE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830620" y="3433671"/>
                <a:ext cx="457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513454C8-87D0-6D4E-81BE-E6E9400A9BCD}"/>
              </a:ext>
            </a:extLst>
          </p:cNvPr>
          <p:cNvGrpSpPr/>
          <p:nvPr/>
        </p:nvGrpSpPr>
        <p:grpSpPr>
          <a:xfrm>
            <a:off x="654580" y="2183751"/>
            <a:ext cx="6879600" cy="2010960"/>
            <a:chOff x="654580" y="2183751"/>
            <a:chExt cx="6879600" cy="20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80CC99E-A74C-BD49-A539-6C9026AE1B9C}"/>
                    </a:ext>
                  </a:extLst>
                </p14:cNvPr>
                <p14:cNvContentPartPr/>
                <p14:nvPr/>
              </p14:nvContentPartPr>
              <p14:xfrm>
                <a:off x="679780" y="2289591"/>
                <a:ext cx="81360" cy="439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80CC99E-A74C-BD49-A539-6C9026AE1B9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2220" y="228203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99D2D09-BB75-2043-87F5-34D66B832ABA}"/>
                    </a:ext>
                  </a:extLst>
                </p14:cNvPr>
                <p14:cNvContentPartPr/>
                <p14:nvPr/>
              </p14:nvContentPartPr>
              <p14:xfrm>
                <a:off x="654580" y="2357991"/>
                <a:ext cx="429840" cy="243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99D2D09-BB75-2043-87F5-34D66B832AB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7380" y="2350431"/>
                  <a:ext cx="44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EA01EC7-71B8-0147-B99B-273113199C06}"/>
                    </a:ext>
                  </a:extLst>
                </p14:cNvPr>
                <p14:cNvContentPartPr/>
                <p14:nvPr/>
              </p14:nvContentPartPr>
              <p14:xfrm>
                <a:off x="1370620" y="2240271"/>
                <a:ext cx="68760" cy="558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EA01EC7-71B8-0147-B99B-273113199C0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363060" y="2233071"/>
                  <a:ext cx="83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6E10967-9599-EC49-AA1A-15C365C0C1AD}"/>
                    </a:ext>
                  </a:extLst>
                </p14:cNvPr>
                <p14:cNvContentPartPr/>
                <p14:nvPr/>
              </p14:nvContentPartPr>
              <p14:xfrm>
                <a:off x="1383220" y="2183751"/>
                <a:ext cx="323280" cy="453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6E10967-9599-EC49-AA1A-15C365C0C1A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375660" y="2176191"/>
                  <a:ext cx="338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FCE28EA-567F-CB4B-B0FD-ED98C98AC583}"/>
                    </a:ext>
                  </a:extLst>
                </p14:cNvPr>
                <p14:cNvContentPartPr/>
                <p14:nvPr/>
              </p14:nvContentPartPr>
              <p14:xfrm>
                <a:off x="2005660" y="2270871"/>
                <a:ext cx="367560" cy="2239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FCE28EA-567F-CB4B-B0FD-ED98C98AC58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98100" y="2263311"/>
                  <a:ext cx="382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0683A2A-3165-AC44-AB78-10DA5E39B2DA}"/>
                    </a:ext>
                  </a:extLst>
                </p14:cNvPr>
                <p14:cNvContentPartPr/>
                <p14:nvPr/>
              </p14:nvContentPartPr>
              <p14:xfrm>
                <a:off x="847900" y="3098871"/>
                <a:ext cx="68760" cy="223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0683A2A-3165-AC44-AB78-10DA5E39B2D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40340" y="3091311"/>
                  <a:ext cx="83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069855C-8EB8-B244-AAAB-342DB8F3A8DE}"/>
                    </a:ext>
                  </a:extLst>
                </p14:cNvPr>
                <p14:cNvContentPartPr/>
                <p14:nvPr/>
              </p14:nvContentPartPr>
              <p14:xfrm>
                <a:off x="953740" y="2943351"/>
                <a:ext cx="274320" cy="4734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069855C-8EB8-B244-AAAB-342DB8F3A8D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6180" y="2935791"/>
                  <a:ext cx="2894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DF1E9E4-C0B9-264F-8520-F77E1F410A34}"/>
                    </a:ext>
                  </a:extLst>
                </p14:cNvPr>
                <p14:cNvContentPartPr/>
                <p14:nvPr/>
              </p14:nvContentPartPr>
              <p14:xfrm>
                <a:off x="972100" y="3098871"/>
                <a:ext cx="205920" cy="2865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DF1E9E4-C0B9-264F-8520-F77E1F410A3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64540" y="3091311"/>
                  <a:ext cx="221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0DDEFCA-9D18-7F45-A049-EF30F0700514}"/>
                    </a:ext>
                  </a:extLst>
                </p14:cNvPr>
                <p14:cNvContentPartPr/>
                <p14:nvPr/>
              </p14:nvContentPartPr>
              <p14:xfrm>
                <a:off x="1065700" y="3067911"/>
                <a:ext cx="100080" cy="50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0DDEFCA-9D18-7F45-A049-EF30F070051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8140" y="306035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50B344F-E808-FF4E-AF42-E604FA16F665}"/>
                    </a:ext>
                  </a:extLst>
                </p14:cNvPr>
                <p14:cNvContentPartPr/>
                <p14:nvPr/>
              </p14:nvContentPartPr>
              <p14:xfrm>
                <a:off x="1513900" y="2949471"/>
                <a:ext cx="255600" cy="3924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50B344F-E808-FF4E-AF42-E604FA16F66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506340" y="2941911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5D0919E-B5C7-2A48-ADB6-C87E8DDA3D5A}"/>
                    </a:ext>
                  </a:extLst>
                </p14:cNvPr>
                <p14:cNvContentPartPr/>
                <p14:nvPr/>
              </p14:nvContentPartPr>
              <p14:xfrm>
                <a:off x="2049220" y="2912031"/>
                <a:ext cx="68760" cy="4485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5D0919E-B5C7-2A48-ADB6-C87E8DDA3D5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041660" y="2904471"/>
                  <a:ext cx="83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9B6FB32-8CA9-2E46-95EA-C28EEA1CF5F5}"/>
                    </a:ext>
                  </a:extLst>
                </p14:cNvPr>
                <p14:cNvContentPartPr/>
                <p14:nvPr/>
              </p14:nvContentPartPr>
              <p14:xfrm>
                <a:off x="2055340" y="2924631"/>
                <a:ext cx="192600" cy="193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9B6FB32-8CA9-2E46-95EA-C28EEA1CF5F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047780" y="2917071"/>
                  <a:ext cx="20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EA309CC-DC82-E646-8052-3F32F6512738}"/>
                    </a:ext>
                  </a:extLst>
                </p14:cNvPr>
                <p14:cNvContentPartPr/>
                <p14:nvPr/>
              </p14:nvContentPartPr>
              <p14:xfrm>
                <a:off x="2372860" y="2986911"/>
                <a:ext cx="81360" cy="187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EA309CC-DC82-E646-8052-3F32F651273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365300" y="2979351"/>
                  <a:ext cx="96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022BBEB-D856-DA41-B1E2-2BB4D16CD3DF}"/>
                    </a:ext>
                  </a:extLst>
                </p14:cNvPr>
                <p14:cNvContentPartPr/>
                <p14:nvPr/>
              </p14:nvContentPartPr>
              <p14:xfrm>
                <a:off x="2553580" y="3042711"/>
                <a:ext cx="149760" cy="143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022BBEB-D856-DA41-B1E2-2BB4D16CD3D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546020" y="303515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45BC018-9749-C04C-A04A-16F1E9C3414D}"/>
                    </a:ext>
                  </a:extLst>
                </p14:cNvPr>
                <p14:cNvContentPartPr/>
                <p14:nvPr/>
              </p14:nvContentPartPr>
              <p14:xfrm>
                <a:off x="2565820" y="3023991"/>
                <a:ext cx="155880" cy="1807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45BC018-9749-C04C-A04A-16F1E9C3414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58260" y="301679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4674B78-1D80-D948-9FE0-CF89832FD92D}"/>
                    </a:ext>
                  </a:extLst>
                </p14:cNvPr>
                <p14:cNvContentPartPr/>
                <p14:nvPr/>
              </p14:nvContentPartPr>
              <p14:xfrm>
                <a:off x="2808820" y="3192111"/>
                <a:ext cx="43920" cy="31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4674B78-1D80-D948-9FE0-CF89832FD92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01260" y="318455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04984BD-7B91-E94D-9668-87CA4126E2E8}"/>
                    </a:ext>
                  </a:extLst>
                </p14:cNvPr>
                <p14:cNvContentPartPr/>
                <p14:nvPr/>
              </p14:nvContentPartPr>
              <p14:xfrm>
                <a:off x="2983060" y="3074031"/>
                <a:ext cx="212040" cy="1303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04984BD-7B91-E94D-9668-87CA4126E2E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975500" y="3066471"/>
                  <a:ext cx="227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2BD4336-C2FB-EE48-9344-04B26E2912B0}"/>
                    </a:ext>
                  </a:extLst>
                </p14:cNvPr>
                <p14:cNvContentPartPr/>
                <p14:nvPr/>
              </p14:nvContentPartPr>
              <p14:xfrm>
                <a:off x="3263140" y="3036591"/>
                <a:ext cx="75240" cy="2743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2BD4336-C2FB-EE48-9344-04B26E2912B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255580" y="3029031"/>
                  <a:ext cx="90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0347B9C-F239-6443-8873-AB5D8C46E342}"/>
                    </a:ext>
                  </a:extLst>
                </p14:cNvPr>
                <p14:cNvContentPartPr/>
                <p14:nvPr/>
              </p14:nvContentPartPr>
              <p14:xfrm>
                <a:off x="3605500" y="3285711"/>
                <a:ext cx="62640" cy="68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0347B9C-F239-6443-8873-AB5D8C46E34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97940" y="327815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F311951-8C13-804E-8143-6C68BB52484F}"/>
                    </a:ext>
                  </a:extLst>
                </p14:cNvPr>
                <p14:cNvContentPartPr/>
                <p14:nvPr/>
              </p14:nvContentPartPr>
              <p14:xfrm>
                <a:off x="3885940" y="2944071"/>
                <a:ext cx="249480" cy="3538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F311951-8C13-804E-8143-6C68BB52484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878380" y="2936511"/>
                  <a:ext cx="264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77F2307B-36B8-274C-B2C4-73C7DD7231D2}"/>
                    </a:ext>
                  </a:extLst>
                </p14:cNvPr>
                <p14:cNvContentPartPr/>
                <p14:nvPr/>
              </p14:nvContentPartPr>
              <p14:xfrm>
                <a:off x="4035340" y="3161151"/>
                <a:ext cx="149760" cy="112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77F2307B-36B8-274C-B2C4-73C7DD7231D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27780" y="315359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FE366BC2-7A33-3040-B6B0-2F9BE6854941}"/>
                    </a:ext>
                  </a:extLst>
                </p14:cNvPr>
                <p14:cNvContentPartPr/>
                <p14:nvPr/>
              </p14:nvContentPartPr>
              <p14:xfrm>
                <a:off x="4365100" y="3011751"/>
                <a:ext cx="93600" cy="212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FE366BC2-7A33-3040-B6B0-2F9BE685494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57540" y="300419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B9E4247-DA84-C34B-BCE0-4DFE0A902362}"/>
                    </a:ext>
                  </a:extLst>
                </p14:cNvPr>
                <p14:cNvContentPartPr/>
                <p14:nvPr/>
              </p14:nvContentPartPr>
              <p14:xfrm>
                <a:off x="4595500" y="3049911"/>
                <a:ext cx="212040" cy="1551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B9E4247-DA84-C34B-BCE0-4DFE0A90236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587940" y="3042351"/>
                  <a:ext cx="227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B37E7C2-E26A-DC46-9582-48E5395FDCBF}"/>
                    </a:ext>
                  </a:extLst>
                </p14:cNvPr>
                <p14:cNvContentPartPr/>
                <p14:nvPr/>
              </p14:nvContentPartPr>
              <p14:xfrm>
                <a:off x="4645180" y="3055311"/>
                <a:ext cx="137160" cy="1497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B37E7C2-E26A-DC46-9582-48E5395FDCB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637620" y="304775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02E961B-CB58-D141-85D5-82D9DA08F196}"/>
                    </a:ext>
                  </a:extLst>
                </p14:cNvPr>
                <p14:cNvContentPartPr/>
                <p14:nvPr/>
              </p14:nvContentPartPr>
              <p14:xfrm>
                <a:off x="5012740" y="3167271"/>
                <a:ext cx="19080" cy="626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02E961B-CB58-D141-85D5-82D9DA08F19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05180" y="315971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6196014-86A2-1048-A91E-A41D0B3C71F5}"/>
                    </a:ext>
                  </a:extLst>
                </p14:cNvPr>
                <p14:cNvContentPartPr/>
                <p14:nvPr/>
              </p14:nvContentPartPr>
              <p14:xfrm>
                <a:off x="5193100" y="2968191"/>
                <a:ext cx="137160" cy="265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6196014-86A2-1048-A91E-A41D0B3C71F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85540" y="2960631"/>
                  <a:ext cx="152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3F1C1EA-3491-C14E-83A1-10525B7B3144}"/>
                    </a:ext>
                  </a:extLst>
                </p14:cNvPr>
                <p14:cNvContentPartPr/>
                <p14:nvPr/>
              </p14:nvContentPartPr>
              <p14:xfrm>
                <a:off x="5485780" y="2986911"/>
                <a:ext cx="81360" cy="2617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3F1C1EA-3491-C14E-83A1-10525B7B314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478220" y="2979351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133B6CA-7F99-CE49-850E-679DAB592748}"/>
                    </a:ext>
                  </a:extLst>
                </p14:cNvPr>
                <p14:cNvContentPartPr/>
                <p14:nvPr/>
              </p14:nvContentPartPr>
              <p14:xfrm>
                <a:off x="5992660" y="2750391"/>
                <a:ext cx="146160" cy="1872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133B6CA-7F99-CE49-850E-679DAB59274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985100" y="2742831"/>
                  <a:ext cx="16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6F416CB-D099-A046-B7AB-956634F329AD}"/>
                    </a:ext>
                  </a:extLst>
                </p14:cNvPr>
                <p14:cNvContentPartPr/>
                <p14:nvPr/>
              </p14:nvContentPartPr>
              <p14:xfrm>
                <a:off x="5871700" y="2899791"/>
                <a:ext cx="597960" cy="640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6F416CB-D099-A046-B7AB-956634F329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864140" y="2892231"/>
                  <a:ext cx="6130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C9D411B-AFAE-5140-BFBC-041FAFC202DC}"/>
                    </a:ext>
                  </a:extLst>
                </p14:cNvPr>
                <p14:cNvContentPartPr/>
                <p14:nvPr/>
              </p14:nvContentPartPr>
              <p14:xfrm>
                <a:off x="6569020" y="2712951"/>
                <a:ext cx="423720" cy="5731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C9D411B-AFAE-5140-BFBC-041FAFC202D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61460" y="2705391"/>
                  <a:ext cx="4388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1BC12EC8-2B7C-C042-91A2-6DAC5A6FEDE4}"/>
                    </a:ext>
                  </a:extLst>
                </p14:cNvPr>
                <p14:cNvContentPartPr/>
                <p14:nvPr/>
              </p14:nvContentPartPr>
              <p14:xfrm>
                <a:off x="7066900" y="2656791"/>
                <a:ext cx="454680" cy="3675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1BC12EC8-2B7C-C042-91A2-6DAC5A6FEDE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059340" y="2649231"/>
                  <a:ext cx="469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508DFC0-16AD-7C4A-A69F-DE930BC94F19}"/>
                    </a:ext>
                  </a:extLst>
                </p14:cNvPr>
                <p14:cNvContentPartPr/>
                <p14:nvPr/>
              </p14:nvContentPartPr>
              <p14:xfrm>
                <a:off x="7191460" y="3080151"/>
                <a:ext cx="31320" cy="439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508DFC0-16AD-7C4A-A69F-DE930BC94F1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83900" y="307259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ACE9F81-C8EA-7842-B2CE-A27B3E91BD96}"/>
                    </a:ext>
                  </a:extLst>
                </p14:cNvPr>
                <p14:cNvContentPartPr/>
                <p14:nvPr/>
              </p14:nvContentPartPr>
              <p14:xfrm>
                <a:off x="7247620" y="3017871"/>
                <a:ext cx="25200" cy="447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ACE9F81-C8EA-7842-B2CE-A27B3E91BD9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40060" y="3010311"/>
                  <a:ext cx="403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2EEDA0D-2E3A-F44F-B9F3-26004509833D}"/>
                    </a:ext>
                  </a:extLst>
                </p14:cNvPr>
                <p14:cNvContentPartPr/>
                <p14:nvPr/>
              </p14:nvContentPartPr>
              <p14:xfrm>
                <a:off x="7129180" y="3123711"/>
                <a:ext cx="405000" cy="1188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2EEDA0D-2E3A-F44F-B9F3-2600450983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21620" y="3116151"/>
                  <a:ext cx="420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D0785DB-CFA4-7C42-8CFE-F9B3D0455619}"/>
                    </a:ext>
                  </a:extLst>
                </p14:cNvPr>
                <p14:cNvContentPartPr/>
                <p14:nvPr/>
              </p14:nvContentPartPr>
              <p14:xfrm>
                <a:off x="847900" y="4051431"/>
                <a:ext cx="12960" cy="12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D0785DB-CFA4-7C42-8CFE-F9B3D045561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40340" y="404387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6BE0D7E-BA27-144D-910D-6F88F5D04C36}"/>
                    </a:ext>
                  </a:extLst>
                </p14:cNvPr>
                <p14:cNvContentPartPr/>
                <p14:nvPr/>
              </p14:nvContentPartPr>
              <p14:xfrm>
                <a:off x="878860" y="3827151"/>
                <a:ext cx="261720" cy="565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6BE0D7E-BA27-144D-910D-6F88F5D04C3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71300" y="3819591"/>
                  <a:ext cx="276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0FA63837-36F5-704E-9015-FE222C825724}"/>
                    </a:ext>
                  </a:extLst>
                </p14:cNvPr>
                <p14:cNvContentPartPr/>
                <p14:nvPr/>
              </p14:nvContentPartPr>
              <p14:xfrm>
                <a:off x="835300" y="3939471"/>
                <a:ext cx="311760" cy="439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0FA63837-36F5-704E-9015-FE222C82572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7740" y="3931911"/>
                  <a:ext cx="326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A529159-7F28-F64A-B6D4-C2D2D3A62192}"/>
                    </a:ext>
                  </a:extLst>
                </p14:cNvPr>
                <p14:cNvContentPartPr/>
                <p14:nvPr/>
              </p14:nvContentPartPr>
              <p14:xfrm>
                <a:off x="1065700" y="3740031"/>
                <a:ext cx="249480" cy="3117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A529159-7F28-F64A-B6D4-C2D2D3A6219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58140" y="3732471"/>
                  <a:ext cx="264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1889F47-24CF-104D-B716-BD1C675BF95D}"/>
                    </a:ext>
                  </a:extLst>
                </p14:cNvPr>
                <p14:cNvContentPartPr/>
                <p14:nvPr/>
              </p14:nvContentPartPr>
              <p14:xfrm>
                <a:off x="1464220" y="3758751"/>
                <a:ext cx="81360" cy="4021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1889F47-24CF-104D-B716-BD1C675BF95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456660" y="3751191"/>
                  <a:ext cx="964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E64D438-82AF-9E41-A4B6-2DAE40B597E8}"/>
                    </a:ext>
                  </a:extLst>
                </p14:cNvPr>
                <p14:cNvContentPartPr/>
                <p14:nvPr/>
              </p14:nvContentPartPr>
              <p14:xfrm>
                <a:off x="1451620" y="3671631"/>
                <a:ext cx="205920" cy="268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E64D438-82AF-9E41-A4B6-2DAE40B597E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444060" y="366407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5C458AA-6B84-6640-87C7-A4022CA18C5D}"/>
                    </a:ext>
                  </a:extLst>
                </p14:cNvPr>
                <p14:cNvContentPartPr/>
                <p14:nvPr/>
              </p14:nvContentPartPr>
              <p14:xfrm>
                <a:off x="1781380" y="3777471"/>
                <a:ext cx="68760" cy="3117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5C458AA-6B84-6640-87C7-A4022CA18C5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74180" y="3769911"/>
                  <a:ext cx="8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DD5AA63-CF25-0641-BA7F-1D3895F3FBF1}"/>
                    </a:ext>
                  </a:extLst>
                </p14:cNvPr>
                <p14:cNvContentPartPr/>
                <p14:nvPr/>
              </p14:nvContentPartPr>
              <p14:xfrm>
                <a:off x="2043100" y="3827151"/>
                <a:ext cx="143640" cy="1746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DD5AA63-CF25-0641-BA7F-1D3895F3FBF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035540" y="3819591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53D6B9A-7116-0447-9860-C38FBC7E0D56}"/>
                    </a:ext>
                  </a:extLst>
                </p14:cNvPr>
                <p14:cNvContentPartPr/>
                <p14:nvPr/>
              </p14:nvContentPartPr>
              <p14:xfrm>
                <a:off x="1999540" y="3833631"/>
                <a:ext cx="212040" cy="2246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53D6B9A-7116-0447-9860-C38FBC7E0D5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991980" y="3826071"/>
                  <a:ext cx="22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E290296-EAE3-A74E-A4F6-072E391D04AD}"/>
                    </a:ext>
                  </a:extLst>
                </p14:cNvPr>
                <p14:cNvContentPartPr/>
                <p14:nvPr/>
              </p14:nvContentPartPr>
              <p14:xfrm>
                <a:off x="2366740" y="4038831"/>
                <a:ext cx="31320" cy="50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E290296-EAE3-A74E-A4F6-072E391D04A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59180" y="403127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BA3122D3-1DFB-3840-9B42-F1FC46535907}"/>
                    </a:ext>
                  </a:extLst>
                </p14:cNvPr>
                <p14:cNvContentPartPr/>
                <p14:nvPr/>
              </p14:nvContentPartPr>
              <p14:xfrm>
                <a:off x="2628100" y="3839751"/>
                <a:ext cx="199440" cy="1872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BA3122D3-1DFB-3840-9B42-F1FC4653590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20540" y="3832191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66E899C-B53B-1043-B050-60496D2FB261}"/>
                    </a:ext>
                  </a:extLst>
                </p14:cNvPr>
                <p14:cNvContentPartPr/>
                <p14:nvPr/>
              </p14:nvContentPartPr>
              <p14:xfrm>
                <a:off x="2995660" y="3764871"/>
                <a:ext cx="56520" cy="299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66E899C-B53B-1043-B050-60496D2FB26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988100" y="3757311"/>
                  <a:ext cx="71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98DB957-3917-4845-A289-3255F042BCA4}"/>
                    </a:ext>
                  </a:extLst>
                </p14:cNvPr>
                <p14:cNvContentPartPr/>
                <p14:nvPr/>
              </p14:nvContentPartPr>
              <p14:xfrm>
                <a:off x="3387700" y="3746151"/>
                <a:ext cx="162360" cy="330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98DB957-3917-4845-A289-3255F042BCA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380140" y="3738951"/>
                  <a:ext cx="177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27DD6E0-4FB3-A141-89EB-EB8E45D8D079}"/>
                    </a:ext>
                  </a:extLst>
                </p14:cNvPr>
                <p14:cNvContentPartPr/>
                <p14:nvPr/>
              </p14:nvContentPartPr>
              <p14:xfrm>
                <a:off x="3480940" y="3790071"/>
                <a:ext cx="75240" cy="50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27DD6E0-4FB3-A141-89EB-EB8E45D8D07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73740" y="378251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59D458B-5D42-AD41-8C62-D0E8334D76CF}"/>
                    </a:ext>
                  </a:extLst>
                </p14:cNvPr>
                <p14:cNvContentPartPr/>
                <p14:nvPr/>
              </p14:nvContentPartPr>
              <p14:xfrm>
                <a:off x="3281860" y="4013991"/>
                <a:ext cx="124920" cy="37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59D458B-5D42-AD41-8C62-D0E8334D76C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74300" y="400643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43793A0-8BD6-4C4B-9835-141619673980}"/>
                    </a:ext>
                  </a:extLst>
                </p14:cNvPr>
                <p14:cNvContentPartPr/>
                <p14:nvPr/>
              </p14:nvContentPartPr>
              <p14:xfrm>
                <a:off x="3867220" y="3678471"/>
                <a:ext cx="224640" cy="3668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43793A0-8BD6-4C4B-9835-14161967398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859660" y="3670911"/>
                  <a:ext cx="2394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7B50092-35DF-FF4C-ABC8-4D3BDE8D9C98}"/>
                    </a:ext>
                  </a:extLst>
                </p14:cNvPr>
                <p14:cNvContentPartPr/>
                <p14:nvPr/>
              </p14:nvContentPartPr>
              <p14:xfrm>
                <a:off x="3960460" y="3920751"/>
                <a:ext cx="118800" cy="874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7B50092-35DF-FF4C-ABC8-4D3BDE8D9C9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952900" y="391319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B65A8A9-DFB5-8543-B065-DE77016E2D9A}"/>
                    </a:ext>
                  </a:extLst>
                </p14:cNvPr>
                <p14:cNvContentPartPr/>
                <p14:nvPr/>
              </p14:nvContentPartPr>
              <p14:xfrm>
                <a:off x="4327660" y="3808431"/>
                <a:ext cx="43920" cy="212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B65A8A9-DFB5-8543-B065-DE77016E2D9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20100" y="3800871"/>
                  <a:ext cx="5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A7A25CDA-4559-D64B-AE06-35B1C830960D}"/>
                    </a:ext>
                  </a:extLst>
                </p14:cNvPr>
                <p14:cNvContentPartPr/>
                <p14:nvPr/>
              </p14:nvContentPartPr>
              <p14:xfrm>
                <a:off x="4495780" y="3883311"/>
                <a:ext cx="193320" cy="1371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A7A25CDA-4559-D64B-AE06-35B1C830960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488220" y="387575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B32975F-6A72-3F41-A615-31AB84BB3681}"/>
                    </a:ext>
                  </a:extLst>
                </p14:cNvPr>
                <p14:cNvContentPartPr/>
                <p14:nvPr/>
              </p14:nvContentPartPr>
              <p14:xfrm>
                <a:off x="4527100" y="3851991"/>
                <a:ext cx="174600" cy="1872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B32975F-6A72-3F41-A615-31AB84BB368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519540" y="384479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D5E58B86-9DF6-4640-A391-014D0432BEDF}"/>
                    </a:ext>
                  </a:extLst>
                </p14:cNvPr>
                <p14:cNvContentPartPr/>
                <p14:nvPr/>
              </p14:nvContentPartPr>
              <p14:xfrm>
                <a:off x="4788460" y="4045311"/>
                <a:ext cx="37800" cy="43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D5E58B86-9DF6-4640-A391-014D0432BED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780900" y="403775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DA2E6A39-52F4-6547-B54E-A302DD992024}"/>
                    </a:ext>
                  </a:extLst>
                </p14:cNvPr>
                <p14:cNvContentPartPr/>
                <p14:nvPr/>
              </p14:nvContentPartPr>
              <p14:xfrm>
                <a:off x="5081140" y="3883311"/>
                <a:ext cx="236880" cy="168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DA2E6A39-52F4-6547-B54E-A302DD99202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073580" y="3875751"/>
                  <a:ext cx="252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0744B85-A1A9-514B-B288-D45DEDEF7167}"/>
                    </a:ext>
                  </a:extLst>
                </p14:cNvPr>
                <p14:cNvContentPartPr/>
                <p14:nvPr/>
              </p14:nvContentPartPr>
              <p14:xfrm>
                <a:off x="5435740" y="3839751"/>
                <a:ext cx="100080" cy="212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0744B85-A1A9-514B-B288-D45DEDEF716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428540" y="3832191"/>
                  <a:ext cx="115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54AC2FB-9E2C-FD44-8F89-CBEF21A4C459}"/>
                    </a:ext>
                  </a:extLst>
                </p14:cNvPr>
                <p14:cNvContentPartPr/>
                <p14:nvPr/>
              </p14:nvContentPartPr>
              <p14:xfrm>
                <a:off x="5597740" y="3553191"/>
                <a:ext cx="672840" cy="541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54AC2FB-9E2C-FD44-8F89-CBEF21A4C45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590180" y="3545631"/>
                  <a:ext cx="6879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46218A9-877E-7348-816A-8B79F82D7522}"/>
                    </a:ext>
                  </a:extLst>
                </p14:cNvPr>
                <p14:cNvContentPartPr/>
                <p14:nvPr/>
              </p14:nvContentPartPr>
              <p14:xfrm>
                <a:off x="6351220" y="3752631"/>
                <a:ext cx="261720" cy="129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46218A9-877E-7348-816A-8B79F82D752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43660" y="3745071"/>
                  <a:ext cx="276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B715CCD-9F2B-F94B-90E7-D7B751AB2C62}"/>
                    </a:ext>
                  </a:extLst>
                </p14:cNvPr>
                <p14:cNvContentPartPr/>
                <p14:nvPr/>
              </p14:nvContentPartPr>
              <p14:xfrm>
                <a:off x="6394780" y="3740751"/>
                <a:ext cx="37800" cy="1360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B715CCD-9F2B-F94B-90E7-D7B751AB2C6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87220" y="3733191"/>
                  <a:ext cx="52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3FF64EA-547A-404C-B036-65BDBB89DAC8}"/>
                    </a:ext>
                  </a:extLst>
                </p14:cNvPr>
                <p14:cNvContentPartPr/>
                <p14:nvPr/>
              </p14:nvContentPartPr>
              <p14:xfrm>
                <a:off x="6419620" y="3709071"/>
                <a:ext cx="155880" cy="3481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3FF64EA-547A-404C-B036-65BDBB89DAC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12060" y="3701511"/>
                  <a:ext cx="171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21FA72F-D76F-8046-A402-957A921BCD5F}"/>
                    </a:ext>
                  </a:extLst>
                </p14:cNvPr>
                <p14:cNvContentPartPr/>
                <p14:nvPr/>
              </p14:nvContentPartPr>
              <p14:xfrm>
                <a:off x="6849100" y="3621951"/>
                <a:ext cx="56520" cy="1116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21FA72F-D76F-8046-A402-957A921BCD5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41540" y="3614391"/>
                  <a:ext cx="71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E4079EA-7FBD-B74D-954A-6D5C1C4D275E}"/>
                    </a:ext>
                  </a:extLst>
                </p14:cNvPr>
                <p14:cNvContentPartPr/>
                <p14:nvPr/>
              </p14:nvContentPartPr>
              <p14:xfrm>
                <a:off x="6743260" y="3603231"/>
                <a:ext cx="442440" cy="5295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E4079EA-7FBD-B74D-954A-6D5C1C4D275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735700" y="3595671"/>
                  <a:ext cx="4575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A74FC4A-9AC6-E445-8921-3C7211E043A7}"/>
                    </a:ext>
                  </a:extLst>
                </p14:cNvPr>
                <p14:cNvContentPartPr/>
                <p14:nvPr/>
              </p14:nvContentPartPr>
              <p14:xfrm>
                <a:off x="6861700" y="3783591"/>
                <a:ext cx="100080" cy="378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A74FC4A-9AC6-E445-8921-3C7211E043A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854140" y="377603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E3794F4-6933-534B-8F72-C125F072C7E0}"/>
                    </a:ext>
                  </a:extLst>
                </p14:cNvPr>
                <p14:cNvContentPartPr/>
                <p14:nvPr/>
              </p14:nvContentPartPr>
              <p14:xfrm>
                <a:off x="7421860" y="4101111"/>
                <a:ext cx="81360" cy="936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E3794F4-6933-534B-8F72-C125F072C7E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14300" y="409355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7076742C-2347-EB4C-89F8-550AC6D5658C}"/>
              </a:ext>
            </a:extLst>
          </p:cNvPr>
          <p:cNvGrpSpPr/>
          <p:nvPr/>
        </p:nvGrpSpPr>
        <p:grpSpPr>
          <a:xfrm>
            <a:off x="878860" y="4468311"/>
            <a:ext cx="778680" cy="442800"/>
            <a:chOff x="878860" y="4468311"/>
            <a:chExt cx="77868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6188F22-562D-C54E-912C-E31885585888}"/>
                    </a:ext>
                  </a:extLst>
                </p14:cNvPr>
                <p14:cNvContentPartPr/>
                <p14:nvPr/>
              </p14:nvContentPartPr>
              <p14:xfrm>
                <a:off x="878860" y="4592871"/>
                <a:ext cx="236880" cy="2923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6188F22-562D-C54E-912C-E3188558588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71300" y="4585311"/>
                  <a:ext cx="252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A3514F5-1E74-A345-B9EC-EB555C3CB370}"/>
                    </a:ext>
                  </a:extLst>
                </p14:cNvPr>
                <p14:cNvContentPartPr/>
                <p14:nvPr/>
              </p14:nvContentPartPr>
              <p14:xfrm>
                <a:off x="1401940" y="4468311"/>
                <a:ext cx="25200" cy="124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A3514F5-1E74-A345-B9EC-EB555C3CB37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94380" y="446111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BA8602AD-9115-9D4B-8A3D-51B434F5E607}"/>
                    </a:ext>
                  </a:extLst>
                </p14:cNvPr>
                <p14:cNvContentPartPr/>
                <p14:nvPr/>
              </p14:nvContentPartPr>
              <p14:xfrm>
                <a:off x="1314820" y="4474791"/>
                <a:ext cx="164160" cy="218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BA8602AD-9115-9D4B-8A3D-51B434F5E60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07260" y="4467231"/>
                  <a:ext cx="179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D99B4E93-7713-6C46-946A-EBAD4A89723D}"/>
                    </a:ext>
                  </a:extLst>
                </p14:cNvPr>
                <p14:cNvContentPartPr/>
                <p14:nvPr/>
              </p14:nvContentPartPr>
              <p14:xfrm>
                <a:off x="1221220" y="4599351"/>
                <a:ext cx="293040" cy="155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D99B4E93-7713-6C46-946A-EBAD4A89723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13660" y="4591791"/>
                  <a:ext cx="308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1968588-DAB5-5048-AF5D-24FBF0FC6188}"/>
                    </a:ext>
                  </a:extLst>
                </p14:cNvPr>
                <p14:cNvContentPartPr/>
                <p14:nvPr/>
              </p14:nvContentPartPr>
              <p14:xfrm>
                <a:off x="1364500" y="4705191"/>
                <a:ext cx="293040" cy="205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1968588-DAB5-5048-AF5D-24FBF0FC618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56940" y="4697631"/>
                  <a:ext cx="3081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8D35B9E7-BA48-4644-82E8-F3A6C7ECF8B8}"/>
              </a:ext>
            </a:extLst>
          </p:cNvPr>
          <p:cNvGrpSpPr/>
          <p:nvPr/>
        </p:nvGrpSpPr>
        <p:grpSpPr>
          <a:xfrm>
            <a:off x="1986940" y="4705191"/>
            <a:ext cx="293040" cy="149400"/>
            <a:chOff x="1986940" y="4705191"/>
            <a:chExt cx="29304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6E3155B8-55F3-A342-B18A-95B08D71944C}"/>
                    </a:ext>
                  </a:extLst>
                </p14:cNvPr>
                <p14:cNvContentPartPr/>
                <p14:nvPr/>
              </p14:nvContentPartPr>
              <p14:xfrm>
                <a:off x="1993060" y="4705191"/>
                <a:ext cx="205920" cy="37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6E3155B8-55F3-A342-B18A-95B08D71944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985860" y="469763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F224802-2BF0-2241-B543-722C8300636C}"/>
                    </a:ext>
                  </a:extLst>
                </p14:cNvPr>
                <p14:cNvContentPartPr/>
                <p14:nvPr/>
              </p14:nvContentPartPr>
              <p14:xfrm>
                <a:off x="1986940" y="4848111"/>
                <a:ext cx="293040" cy="6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F224802-2BF0-2241-B543-722C8300636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979380" y="4840551"/>
                  <a:ext cx="3081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316F2C62-AE14-A145-97EE-44A6B26FF8CE}"/>
                  </a:ext>
                </a:extLst>
              </p14:cNvPr>
              <p14:cNvContentPartPr/>
              <p14:nvPr/>
            </p14:nvContentPartPr>
            <p14:xfrm>
              <a:off x="2080540" y="5433471"/>
              <a:ext cx="168480" cy="252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316F2C62-AE14-A145-97EE-44A6B26FF8CE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2072980" y="5425911"/>
                <a:ext cx="183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2F27029C-F1A6-324A-ACFD-9798193B904C}"/>
                  </a:ext>
                </a:extLst>
              </p14:cNvPr>
              <p14:cNvContentPartPr/>
              <p14:nvPr/>
            </p14:nvContentPartPr>
            <p14:xfrm>
              <a:off x="2074060" y="5582871"/>
              <a:ext cx="174600" cy="64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2F27029C-F1A6-324A-ACFD-9798193B904C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066500" y="5575311"/>
                <a:ext cx="18972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2B943DEC-535A-7C4C-9925-785FF9361FFE}"/>
              </a:ext>
            </a:extLst>
          </p:cNvPr>
          <p:cNvGrpSpPr/>
          <p:nvPr/>
        </p:nvGrpSpPr>
        <p:grpSpPr>
          <a:xfrm>
            <a:off x="2491300" y="4431231"/>
            <a:ext cx="6474960" cy="1369800"/>
            <a:chOff x="2491300" y="4431231"/>
            <a:chExt cx="6474960" cy="13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F473EA7-8525-974D-8D19-CA6B5A6EF455}"/>
                    </a:ext>
                  </a:extLst>
                </p14:cNvPr>
                <p14:cNvContentPartPr/>
                <p14:nvPr/>
              </p14:nvContentPartPr>
              <p14:xfrm>
                <a:off x="2565820" y="4555791"/>
                <a:ext cx="43920" cy="4111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F473EA7-8525-974D-8D19-CA6B5A6EF45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558260" y="4548231"/>
                  <a:ext cx="59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C37972D-1946-8F4C-8554-7C32FC1C0539}"/>
                    </a:ext>
                  </a:extLst>
                </p14:cNvPr>
                <p14:cNvContentPartPr/>
                <p14:nvPr/>
              </p14:nvContentPartPr>
              <p14:xfrm>
                <a:off x="2491300" y="4524471"/>
                <a:ext cx="249480" cy="2682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C37972D-1946-8F4C-8554-7C32FC1C053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483740" y="4516911"/>
                  <a:ext cx="264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4DDDCA99-36AD-4A42-AC1D-78AB06F652D9}"/>
                    </a:ext>
                  </a:extLst>
                </p14:cNvPr>
                <p14:cNvContentPartPr/>
                <p14:nvPr/>
              </p14:nvContentPartPr>
              <p14:xfrm>
                <a:off x="2877220" y="4636431"/>
                <a:ext cx="81360" cy="1994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4DDDCA99-36AD-4A42-AC1D-78AB06F652D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69660" y="4628871"/>
                  <a:ext cx="96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51480B7-0ED8-D742-BB46-EAE895651A0C}"/>
                    </a:ext>
                  </a:extLst>
                </p14:cNvPr>
                <p14:cNvContentPartPr/>
                <p14:nvPr/>
              </p14:nvContentPartPr>
              <p14:xfrm>
                <a:off x="3082780" y="4624191"/>
                <a:ext cx="274320" cy="1807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51480B7-0ED8-D742-BB46-EAE895651A0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075220" y="4616631"/>
                  <a:ext cx="28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ECC5F83-071C-0A46-82EA-55F89D15CD66}"/>
                    </a:ext>
                  </a:extLst>
                </p14:cNvPr>
                <p14:cNvContentPartPr/>
                <p14:nvPr/>
              </p14:nvContentPartPr>
              <p14:xfrm>
                <a:off x="3456100" y="4779711"/>
                <a:ext cx="37800" cy="565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ECC5F83-071C-0A46-82EA-55F89D15CD6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48540" y="477215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39C537E-0F3A-084F-B736-FF0FA98C596D}"/>
                    </a:ext>
                  </a:extLst>
                </p14:cNvPr>
                <p14:cNvContentPartPr/>
                <p14:nvPr/>
              </p14:nvContentPartPr>
              <p14:xfrm>
                <a:off x="4925260" y="4493511"/>
                <a:ext cx="261720" cy="3740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39C537E-0F3A-084F-B736-FF0FA98C596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918060" y="4485951"/>
                  <a:ext cx="276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15B3609-2E55-E04B-8759-F9D5D4B762A5}"/>
                    </a:ext>
                  </a:extLst>
                </p14:cNvPr>
                <p14:cNvContentPartPr/>
                <p14:nvPr/>
              </p14:nvContentPartPr>
              <p14:xfrm>
                <a:off x="5068540" y="4736871"/>
                <a:ext cx="168480" cy="1677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15B3609-2E55-E04B-8759-F9D5D4B762A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060980" y="4729311"/>
                  <a:ext cx="183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810617F-1F82-3C44-B34E-7795748B7245}"/>
                    </a:ext>
                  </a:extLst>
                </p14:cNvPr>
                <p14:cNvContentPartPr/>
                <p14:nvPr/>
              </p14:nvContentPartPr>
              <p14:xfrm>
                <a:off x="5510620" y="4636431"/>
                <a:ext cx="87480" cy="2430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810617F-1F82-3C44-B34E-7795748B724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03060" y="4628871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CB6D207-9DC2-E34A-9823-C8028E4995AA}"/>
                    </a:ext>
                  </a:extLst>
                </p14:cNvPr>
                <p14:cNvContentPartPr/>
                <p14:nvPr/>
              </p14:nvContentPartPr>
              <p14:xfrm>
                <a:off x="5734900" y="4642911"/>
                <a:ext cx="205920" cy="1807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CB6D207-9DC2-E34A-9823-C8028E4995A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727340" y="463535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94788394-5B5D-DC44-86ED-C0F65C819E69}"/>
                    </a:ext>
                  </a:extLst>
                </p14:cNvPr>
                <p14:cNvContentPartPr/>
                <p14:nvPr/>
              </p14:nvContentPartPr>
              <p14:xfrm>
                <a:off x="6089500" y="4804551"/>
                <a:ext cx="37800" cy="50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94788394-5B5D-DC44-86ED-C0F65C819E6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081940" y="479699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3DB20CF-390E-0040-8161-AF74D1472EE0}"/>
                    </a:ext>
                  </a:extLst>
                </p14:cNvPr>
                <p14:cNvContentPartPr/>
                <p14:nvPr/>
              </p14:nvContentPartPr>
              <p14:xfrm>
                <a:off x="3711340" y="4642911"/>
                <a:ext cx="205920" cy="1558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3DB20CF-390E-0040-8161-AF74D1472EE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703780" y="4635351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289EE36-8659-EC45-884F-51723AE39717}"/>
                    </a:ext>
                  </a:extLst>
                </p14:cNvPr>
                <p14:cNvContentPartPr/>
                <p14:nvPr/>
              </p14:nvContentPartPr>
              <p14:xfrm>
                <a:off x="3991780" y="4611591"/>
                <a:ext cx="106200" cy="286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289EE36-8659-EC45-884F-51723AE3971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984220" y="4604031"/>
                  <a:ext cx="121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FC48C4C2-D934-4345-8BCD-F615AEC656E0}"/>
                    </a:ext>
                  </a:extLst>
                </p14:cNvPr>
                <p14:cNvContentPartPr/>
                <p14:nvPr/>
              </p14:nvContentPartPr>
              <p14:xfrm>
                <a:off x="4402540" y="4711311"/>
                <a:ext cx="236880" cy="378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FC48C4C2-D934-4345-8BCD-F615AEC656E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394980" y="4703751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BAADB2D-0C78-534D-AB2D-1305844C2D27}"/>
                    </a:ext>
                  </a:extLst>
                </p14:cNvPr>
                <p14:cNvContentPartPr/>
                <p14:nvPr/>
              </p14:nvContentPartPr>
              <p14:xfrm>
                <a:off x="4533220" y="4655151"/>
                <a:ext cx="12960" cy="199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BAADB2D-0C78-534D-AB2D-1305844C2D2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525660" y="4647591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617EDBB-D903-694B-9331-6EA57B105FFE}"/>
                    </a:ext>
                  </a:extLst>
                </p14:cNvPr>
                <p14:cNvContentPartPr/>
                <p14:nvPr/>
              </p14:nvContentPartPr>
              <p14:xfrm>
                <a:off x="4234420" y="4431231"/>
                <a:ext cx="43920" cy="155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617EDBB-D903-694B-9331-6EA57B105FF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226860" y="4423671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9723B1E0-A58F-B54C-9E7C-617BB31C3458}"/>
                    </a:ext>
                  </a:extLst>
                </p14:cNvPr>
                <p14:cNvContentPartPr/>
                <p14:nvPr/>
              </p14:nvContentPartPr>
              <p14:xfrm>
                <a:off x="4172140" y="4433751"/>
                <a:ext cx="180720" cy="240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9723B1E0-A58F-B54C-9E7C-617BB31C345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164580" y="4426191"/>
                  <a:ext cx="195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0005DCDF-3DF8-F649-BC53-9BBC3F1C74B8}"/>
                    </a:ext>
                  </a:extLst>
                </p14:cNvPr>
                <p14:cNvContentPartPr/>
                <p14:nvPr/>
              </p14:nvContentPartPr>
              <p14:xfrm>
                <a:off x="4159540" y="4568031"/>
                <a:ext cx="155880" cy="1062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0005DCDF-3DF8-F649-BC53-9BBC3F1C74B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151980" y="4560471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BCC2FA6-E2C0-CA46-97A9-C9E9B2283A8F}"/>
                    </a:ext>
                  </a:extLst>
                </p14:cNvPr>
                <p14:cNvContentPartPr/>
                <p14:nvPr/>
              </p14:nvContentPartPr>
              <p14:xfrm>
                <a:off x="4203100" y="4686471"/>
                <a:ext cx="230760" cy="2430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BCC2FA6-E2C0-CA46-97A9-C9E9B2283A8F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195900" y="4678911"/>
                  <a:ext cx="245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E80FE44B-7F9C-5140-886A-83B4FD67C396}"/>
                    </a:ext>
                  </a:extLst>
                </p14:cNvPr>
                <p14:cNvContentPartPr/>
                <p14:nvPr/>
              </p14:nvContentPartPr>
              <p14:xfrm>
                <a:off x="6357340" y="4561911"/>
                <a:ext cx="137160" cy="299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E80FE44B-7F9C-5140-886A-83B4FD67C39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49780" y="4554351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83B19074-2FB5-5B4B-8F12-A3D7E7F0377D}"/>
                    </a:ext>
                  </a:extLst>
                </p14:cNvPr>
                <p14:cNvContentPartPr/>
                <p14:nvPr/>
              </p14:nvContentPartPr>
              <p14:xfrm>
                <a:off x="6556420" y="4605471"/>
                <a:ext cx="131040" cy="3988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83B19074-2FB5-5B4B-8F12-A3D7E7F0377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48860" y="4597911"/>
                  <a:ext cx="146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FE6EEFF-9AB9-1E40-BB01-3739FDCF294C}"/>
                    </a:ext>
                  </a:extLst>
                </p14:cNvPr>
                <p14:cNvContentPartPr/>
                <p14:nvPr/>
              </p14:nvContentPartPr>
              <p14:xfrm>
                <a:off x="6917500" y="4525191"/>
                <a:ext cx="62640" cy="1296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FE6EEFF-9AB9-1E40-BB01-3739FDCF294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909940" y="4517631"/>
                  <a:ext cx="77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256E369-BFB9-A844-A231-0F5908F02F79}"/>
                    </a:ext>
                  </a:extLst>
                </p14:cNvPr>
                <p14:cNvContentPartPr/>
                <p14:nvPr/>
              </p14:nvContentPartPr>
              <p14:xfrm>
                <a:off x="6917500" y="4555791"/>
                <a:ext cx="118800" cy="1684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256E369-BFB9-A844-A231-0F5908F02F7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09940" y="4548231"/>
                  <a:ext cx="13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F7CD021A-2AE7-7044-97AB-8FA342449DD0}"/>
                    </a:ext>
                  </a:extLst>
                </p14:cNvPr>
                <p14:cNvContentPartPr/>
                <p14:nvPr/>
              </p14:nvContentPartPr>
              <p14:xfrm>
                <a:off x="6812380" y="4736151"/>
                <a:ext cx="404280" cy="2556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F7CD021A-2AE7-7044-97AB-8FA342449DD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804820" y="4728591"/>
                  <a:ext cx="419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0B537B9A-3F6B-674A-9D2C-37870115F1BA}"/>
                    </a:ext>
                  </a:extLst>
                </p14:cNvPr>
                <p14:cNvContentPartPr/>
                <p14:nvPr/>
              </p14:nvContentPartPr>
              <p14:xfrm>
                <a:off x="7403140" y="4817151"/>
                <a:ext cx="292320" cy="378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0B537B9A-3F6B-674A-9D2C-37870115F1B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395580" y="4809591"/>
                  <a:ext cx="30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B4C1703-EC6E-6944-BB06-E2E633D50ABB}"/>
                    </a:ext>
                  </a:extLst>
                </p14:cNvPr>
                <p14:cNvContentPartPr/>
                <p14:nvPr/>
              </p14:nvContentPartPr>
              <p14:xfrm>
                <a:off x="7558660" y="4789431"/>
                <a:ext cx="6480" cy="177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B4C1703-EC6E-6944-BB06-E2E633D50AB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51100" y="4781871"/>
                  <a:ext cx="21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7D4FF9ED-683F-1C47-A92F-BF56B2548976}"/>
                    </a:ext>
                  </a:extLst>
                </p14:cNvPr>
                <p14:cNvContentPartPr/>
                <p14:nvPr/>
              </p14:nvContentPartPr>
              <p14:xfrm>
                <a:off x="7951060" y="4692591"/>
                <a:ext cx="6480" cy="2743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7D4FF9ED-683F-1C47-A92F-BF56B254897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943500" y="4685031"/>
                  <a:ext cx="21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AE5CB481-D02E-0D41-A627-C793C9DD513C}"/>
                    </a:ext>
                  </a:extLst>
                </p14:cNvPr>
                <p14:cNvContentPartPr/>
                <p14:nvPr/>
              </p14:nvContentPartPr>
              <p14:xfrm>
                <a:off x="2740420" y="5178231"/>
                <a:ext cx="131040" cy="4298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AE5CB481-D02E-0D41-A627-C793C9DD513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732860" y="5170671"/>
                  <a:ext cx="1461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DC2A1DC-D2AA-5D4A-955A-2CD8CF70024C}"/>
                    </a:ext>
                  </a:extLst>
                </p14:cNvPr>
                <p14:cNvContentPartPr/>
                <p14:nvPr/>
              </p14:nvContentPartPr>
              <p14:xfrm>
                <a:off x="3163780" y="5227911"/>
                <a:ext cx="56520" cy="3924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DC2A1DC-D2AA-5D4A-955A-2CD8CF70024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156220" y="5220351"/>
                  <a:ext cx="71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4055FB0-E501-C34C-9F41-4B8D6A0F4CD0}"/>
                    </a:ext>
                  </a:extLst>
                </p14:cNvPr>
                <p14:cNvContentPartPr/>
                <p14:nvPr/>
              </p14:nvContentPartPr>
              <p14:xfrm>
                <a:off x="3163780" y="5209191"/>
                <a:ext cx="199440" cy="2246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4055FB0-E501-C34C-9F41-4B8D6A0F4CD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156220" y="5201631"/>
                  <a:ext cx="214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2754C1A6-A5D1-8147-ABCD-E57F80B47373}"/>
                    </a:ext>
                  </a:extLst>
                </p14:cNvPr>
                <p14:cNvContentPartPr/>
                <p14:nvPr/>
              </p14:nvContentPartPr>
              <p14:xfrm>
                <a:off x="3530980" y="5308911"/>
                <a:ext cx="75240" cy="1746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2754C1A6-A5D1-8147-ABCD-E57F80B4737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523420" y="5301351"/>
                  <a:ext cx="9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627D8163-2479-F14B-B21A-B45DB124BE3F}"/>
                    </a:ext>
                  </a:extLst>
                </p14:cNvPr>
                <p14:cNvContentPartPr/>
                <p14:nvPr/>
              </p14:nvContentPartPr>
              <p14:xfrm>
                <a:off x="3699100" y="5346351"/>
                <a:ext cx="131040" cy="1371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627D8163-2479-F14B-B21A-B45DB124BE3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91540" y="533879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B249C6D1-3825-834A-8686-D6035B0DD826}"/>
                    </a:ext>
                  </a:extLst>
                </p14:cNvPr>
                <p14:cNvContentPartPr/>
                <p14:nvPr/>
              </p14:nvContentPartPr>
              <p14:xfrm>
                <a:off x="3686500" y="5339871"/>
                <a:ext cx="137160" cy="1807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B249C6D1-3825-834A-8686-D6035B0DD82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678940" y="533267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AD88E639-D812-A54D-B49E-F024E296AEAC}"/>
                    </a:ext>
                  </a:extLst>
                </p14:cNvPr>
                <p14:cNvContentPartPr/>
                <p14:nvPr/>
              </p14:nvContentPartPr>
              <p14:xfrm>
                <a:off x="3910780" y="5507991"/>
                <a:ext cx="360" cy="313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AD88E639-D812-A54D-B49E-F024E296AEA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03220" y="5500431"/>
                  <a:ext cx="15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33EAE10-E1F0-B44B-8E8C-64027267CAEE}"/>
                    </a:ext>
                  </a:extLst>
                </p14:cNvPr>
                <p14:cNvContentPartPr/>
                <p14:nvPr/>
              </p14:nvContentPartPr>
              <p14:xfrm>
                <a:off x="4097260" y="5346351"/>
                <a:ext cx="305280" cy="1987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33EAE10-E1F0-B44B-8E8C-64027267CAE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090060" y="5338791"/>
                  <a:ext cx="320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13A5CDE-A2E4-CA45-AB52-ED7D8C2F752D}"/>
                    </a:ext>
                  </a:extLst>
                </p14:cNvPr>
                <p14:cNvContentPartPr/>
                <p14:nvPr/>
              </p14:nvContentPartPr>
              <p14:xfrm>
                <a:off x="4470940" y="5333751"/>
                <a:ext cx="74520" cy="2617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13A5CDE-A2E4-CA45-AB52-ED7D8C2F752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463380" y="5326191"/>
                  <a:ext cx="89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5473EE4-3FB2-3942-BCCF-9499956F9DBF}"/>
                    </a:ext>
                  </a:extLst>
                </p14:cNvPr>
                <p14:cNvContentPartPr/>
                <p14:nvPr/>
              </p14:nvContentPartPr>
              <p14:xfrm>
                <a:off x="4757500" y="5215671"/>
                <a:ext cx="56520" cy="928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5473EE4-3FB2-3942-BCCF-9499956F9DB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749940" y="5208111"/>
                  <a:ext cx="71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7C6A621-AEFB-794D-B4D7-8D76690F9205}"/>
                    </a:ext>
                  </a:extLst>
                </p14:cNvPr>
                <p14:cNvContentPartPr/>
                <p14:nvPr/>
              </p14:nvContentPartPr>
              <p14:xfrm>
                <a:off x="4695220" y="5190471"/>
                <a:ext cx="224640" cy="2246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7C6A621-AEFB-794D-B4D7-8D76690F920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87660" y="5183271"/>
                  <a:ext cx="239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43EC219-137F-0442-A9BB-9EFE449EE8BE}"/>
                    </a:ext>
                  </a:extLst>
                </p14:cNvPr>
                <p14:cNvContentPartPr/>
                <p14:nvPr/>
              </p14:nvContentPartPr>
              <p14:xfrm>
                <a:off x="4626460" y="5327631"/>
                <a:ext cx="330480" cy="1807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43EC219-137F-0442-A9BB-9EFE449EE8B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18900" y="5320071"/>
                  <a:ext cx="34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77AE3140-109D-F54D-944F-86B13856DD17}"/>
                    </a:ext>
                  </a:extLst>
                </p14:cNvPr>
                <p14:cNvContentPartPr/>
                <p14:nvPr/>
              </p14:nvContentPartPr>
              <p14:xfrm>
                <a:off x="4801060" y="5371191"/>
                <a:ext cx="324000" cy="2930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77AE3140-109D-F54D-944F-86B13856DD1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793500" y="5363631"/>
                  <a:ext cx="339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FB47705E-861B-0246-A6F6-606B88CE8F6E}"/>
                    </a:ext>
                  </a:extLst>
                </p14:cNvPr>
                <p14:cNvContentPartPr/>
                <p14:nvPr/>
              </p14:nvContentPartPr>
              <p14:xfrm>
                <a:off x="4950460" y="5489631"/>
                <a:ext cx="87480" cy="936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FB47705E-861B-0246-A6F6-606B88CE8F6E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942900" y="5482071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19152F5-4221-2C4A-BE3F-8E04C2855112}"/>
                    </a:ext>
                  </a:extLst>
                </p14:cNvPr>
                <p14:cNvContentPartPr/>
                <p14:nvPr/>
              </p14:nvContentPartPr>
              <p14:xfrm>
                <a:off x="5404780" y="5427351"/>
                <a:ext cx="725400" cy="190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19152F5-4221-2C4A-BE3F-8E04C285511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397220" y="5419791"/>
                  <a:ext cx="740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58E32F03-0773-6641-B926-18DAD6102D34}"/>
                    </a:ext>
                  </a:extLst>
                </p14:cNvPr>
                <p14:cNvContentPartPr/>
                <p14:nvPr/>
              </p14:nvContentPartPr>
              <p14:xfrm>
                <a:off x="6450580" y="5234391"/>
                <a:ext cx="62640" cy="4237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58E32F03-0773-6641-B926-18DAD6102D3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443020" y="5226831"/>
                  <a:ext cx="777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1B69C02B-697E-8F40-88C4-840B9BC229C2}"/>
                    </a:ext>
                  </a:extLst>
                </p14:cNvPr>
                <p14:cNvContentPartPr/>
                <p14:nvPr/>
              </p14:nvContentPartPr>
              <p14:xfrm>
                <a:off x="6438340" y="5191191"/>
                <a:ext cx="198720" cy="2674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1B69C02B-697E-8F40-88C4-840B9BC229C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430780" y="5183631"/>
                  <a:ext cx="213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6E43C2E-D42C-684C-9C5D-234AB3F2A5EC}"/>
                    </a:ext>
                  </a:extLst>
                </p14:cNvPr>
                <p14:cNvContentPartPr/>
                <p14:nvPr/>
              </p14:nvContentPartPr>
              <p14:xfrm>
                <a:off x="6786820" y="5333751"/>
                <a:ext cx="56520" cy="1558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6E43C2E-D42C-684C-9C5D-234AB3F2A5E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79260" y="532619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CCB9AE0B-1C83-A04D-8E05-E2E531B3CCB6}"/>
                    </a:ext>
                  </a:extLst>
                </p14:cNvPr>
                <p14:cNvContentPartPr/>
                <p14:nvPr/>
              </p14:nvContentPartPr>
              <p14:xfrm>
                <a:off x="6942340" y="5358591"/>
                <a:ext cx="193320" cy="1623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CCB9AE0B-1C83-A04D-8E05-E2E531B3CCB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934780" y="535103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7F1E9FD-E1C6-CA4D-9483-8345AC9B4680}"/>
                    </a:ext>
                  </a:extLst>
                </p14:cNvPr>
                <p14:cNvContentPartPr/>
                <p14:nvPr/>
              </p14:nvContentPartPr>
              <p14:xfrm>
                <a:off x="6954940" y="5339871"/>
                <a:ext cx="187200" cy="1994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7F1E9FD-E1C6-CA4D-9483-8345AC9B468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947380" y="5332671"/>
                  <a:ext cx="202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729F368E-B929-734B-83BD-85D136FA79D8}"/>
                    </a:ext>
                  </a:extLst>
                </p14:cNvPr>
                <p14:cNvContentPartPr/>
                <p14:nvPr/>
              </p14:nvContentPartPr>
              <p14:xfrm>
                <a:off x="7247620" y="5526711"/>
                <a:ext cx="31320" cy="439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729F368E-B929-734B-83BD-85D136FA79D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240060" y="551915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01A41FFC-38AC-E046-82BD-30B9E6A1E7F2}"/>
                    </a:ext>
                  </a:extLst>
                </p14:cNvPr>
                <p14:cNvContentPartPr/>
                <p14:nvPr/>
              </p14:nvContentPartPr>
              <p14:xfrm>
                <a:off x="7502860" y="5365071"/>
                <a:ext cx="224640" cy="1807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01A41FFC-38AC-E046-82BD-30B9E6A1E7F2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495300" y="5357511"/>
                  <a:ext cx="239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15FA593-E47A-5342-ADD1-14516B473354}"/>
                    </a:ext>
                  </a:extLst>
                </p14:cNvPr>
                <p14:cNvContentPartPr/>
                <p14:nvPr/>
              </p14:nvContentPartPr>
              <p14:xfrm>
                <a:off x="7795540" y="5333751"/>
                <a:ext cx="143640" cy="2991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15FA593-E47A-5342-ADD1-14516B47335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787980" y="5326191"/>
                  <a:ext cx="158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67FD7371-0C00-0A4B-B297-001D16D1289A}"/>
                    </a:ext>
                  </a:extLst>
                </p14:cNvPr>
                <p14:cNvContentPartPr/>
                <p14:nvPr/>
              </p14:nvContentPartPr>
              <p14:xfrm>
                <a:off x="8225020" y="5172111"/>
                <a:ext cx="62640" cy="10620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67FD7371-0C00-0A4B-B297-001D16D1289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217460" y="516455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2DA6F494-EC32-FA4F-BC44-FA5453D2C2F1}"/>
                    </a:ext>
                  </a:extLst>
                </p14:cNvPr>
                <p14:cNvContentPartPr/>
                <p14:nvPr/>
              </p14:nvContentPartPr>
              <p14:xfrm>
                <a:off x="8193700" y="5186511"/>
                <a:ext cx="164160" cy="1911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2DA6F494-EC32-FA4F-BC44-FA5453D2C2F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186140" y="5178951"/>
                  <a:ext cx="17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9F7B637E-27EB-E74D-8D1A-9B6EF03802A3}"/>
                    </a:ext>
                  </a:extLst>
                </p14:cNvPr>
                <p14:cNvContentPartPr/>
                <p14:nvPr/>
              </p14:nvContentPartPr>
              <p14:xfrm>
                <a:off x="8066620" y="5352471"/>
                <a:ext cx="395280" cy="2804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9F7B637E-27EB-E74D-8D1A-9B6EF03802A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059060" y="5344911"/>
                  <a:ext cx="410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1FFED57-B362-E448-B6AF-3A6CF47686F9}"/>
                    </a:ext>
                  </a:extLst>
                </p14:cNvPr>
                <p14:cNvContentPartPr/>
                <p14:nvPr/>
              </p14:nvContentPartPr>
              <p14:xfrm>
                <a:off x="8629660" y="5271471"/>
                <a:ext cx="99360" cy="3240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1FFED57-B362-E448-B6AF-3A6CF47686F9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622100" y="5263911"/>
                  <a:ext cx="114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23535FD3-7023-F141-BA94-0BE6CEA5A891}"/>
                    </a:ext>
                  </a:extLst>
                </p14:cNvPr>
                <p14:cNvContentPartPr/>
                <p14:nvPr/>
              </p14:nvContentPartPr>
              <p14:xfrm>
                <a:off x="8698060" y="5016231"/>
                <a:ext cx="268200" cy="7848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23535FD3-7023-F141-BA94-0BE6CEA5A89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690500" y="5008671"/>
                  <a:ext cx="28296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775A198B-1DB6-6749-8A3B-164B86272CF9}"/>
              </a:ext>
            </a:extLst>
          </p:cNvPr>
          <p:cNvGrpSpPr/>
          <p:nvPr/>
        </p:nvGrpSpPr>
        <p:grpSpPr>
          <a:xfrm>
            <a:off x="2279620" y="6242751"/>
            <a:ext cx="299160" cy="236880"/>
            <a:chOff x="2279620" y="6242751"/>
            <a:chExt cx="2991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78C40B31-BECA-7945-9F59-C4D7FE56C1E0}"/>
                    </a:ext>
                  </a:extLst>
                </p14:cNvPr>
                <p14:cNvContentPartPr/>
                <p14:nvPr/>
              </p14:nvContentPartPr>
              <p14:xfrm>
                <a:off x="2279620" y="6305031"/>
                <a:ext cx="299160" cy="378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78C40B31-BECA-7945-9F59-C4D7FE56C1E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72060" y="6297471"/>
                  <a:ext cx="31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CAD107D9-E6A3-5D43-AB04-1ED8E4BF9E97}"/>
                    </a:ext>
                  </a:extLst>
                </p14:cNvPr>
                <p14:cNvContentPartPr/>
                <p14:nvPr/>
              </p14:nvContentPartPr>
              <p14:xfrm>
                <a:off x="2429020" y="6242751"/>
                <a:ext cx="56520" cy="23688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CAD107D9-E6A3-5D43-AB04-1ED8E4BF9E9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421460" y="6235191"/>
                  <a:ext cx="712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0885EA38-24F0-8A49-B12F-411A047A9878}"/>
              </a:ext>
            </a:extLst>
          </p:cNvPr>
          <p:cNvGrpSpPr/>
          <p:nvPr/>
        </p:nvGrpSpPr>
        <p:grpSpPr>
          <a:xfrm>
            <a:off x="2808820" y="6068511"/>
            <a:ext cx="1251360" cy="604080"/>
            <a:chOff x="2808820" y="6068511"/>
            <a:chExt cx="125136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80738E41-728F-5147-8395-C0AC2F57A7D1}"/>
                    </a:ext>
                  </a:extLst>
                </p14:cNvPr>
                <p14:cNvContentPartPr/>
                <p14:nvPr/>
              </p14:nvContentPartPr>
              <p14:xfrm>
                <a:off x="2808820" y="6068511"/>
                <a:ext cx="236880" cy="6040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80738E41-728F-5147-8395-C0AC2F57A7D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801260" y="6060951"/>
                  <a:ext cx="2520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BBF30980-FCBD-7046-B42C-05C8AFAC9531}"/>
                    </a:ext>
                  </a:extLst>
                </p14:cNvPr>
                <p14:cNvContentPartPr/>
                <p14:nvPr/>
              </p14:nvContentPartPr>
              <p14:xfrm>
                <a:off x="3119860" y="6099471"/>
                <a:ext cx="274320" cy="4424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BBF30980-FCBD-7046-B42C-05C8AFAC953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112660" y="6091911"/>
                  <a:ext cx="289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C0C7740-B7EE-D84D-90DE-F26EA626113A}"/>
                    </a:ext>
                  </a:extLst>
                </p14:cNvPr>
                <p14:cNvContentPartPr/>
                <p14:nvPr/>
              </p14:nvContentPartPr>
              <p14:xfrm>
                <a:off x="3257020" y="6404751"/>
                <a:ext cx="162360" cy="1123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C0C7740-B7EE-D84D-90DE-F26EA626113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249460" y="6397191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314799E4-31D8-8A40-817B-1D6E0B06B789}"/>
                    </a:ext>
                  </a:extLst>
                </p14:cNvPr>
                <p14:cNvContentPartPr/>
                <p14:nvPr/>
              </p14:nvContentPartPr>
              <p14:xfrm>
                <a:off x="3605500" y="6280191"/>
                <a:ext cx="43920" cy="19332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314799E4-31D8-8A40-817B-1D6E0B06B78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597940" y="627263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050898B-FEFF-7E46-BE34-E792E197A5FB}"/>
                    </a:ext>
                  </a:extLst>
                </p14:cNvPr>
                <p14:cNvContentPartPr/>
                <p14:nvPr/>
              </p14:nvContentPartPr>
              <p14:xfrm>
                <a:off x="3780100" y="6261471"/>
                <a:ext cx="155880" cy="2217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050898B-FEFF-7E46-BE34-E792E197A5F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772540" y="6253911"/>
                  <a:ext cx="171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9A3BA54F-6FAA-044E-AEA0-025A168EBFC7}"/>
                    </a:ext>
                  </a:extLst>
                </p14:cNvPr>
                <p14:cNvContentPartPr/>
                <p14:nvPr/>
              </p14:nvContentPartPr>
              <p14:xfrm>
                <a:off x="3786220" y="6286311"/>
                <a:ext cx="168480" cy="1933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9A3BA54F-6FAA-044E-AEA0-025A168EBFC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778660" y="6278751"/>
                  <a:ext cx="183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49DB61F7-E45E-9D4C-8702-F5C0C6F4AED9}"/>
                    </a:ext>
                  </a:extLst>
                </p14:cNvPr>
                <p14:cNvContentPartPr/>
                <p14:nvPr/>
              </p14:nvContentPartPr>
              <p14:xfrm>
                <a:off x="4053700" y="6460551"/>
                <a:ext cx="6480" cy="313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49DB61F7-E45E-9D4C-8702-F5C0C6F4AED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046500" y="64529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630747F6-FAA1-7F4B-BD32-9D7580566FF5}"/>
              </a:ext>
            </a:extLst>
          </p:cNvPr>
          <p:cNvGrpSpPr/>
          <p:nvPr/>
        </p:nvGrpSpPr>
        <p:grpSpPr>
          <a:xfrm>
            <a:off x="4265380" y="6112071"/>
            <a:ext cx="915480" cy="486000"/>
            <a:chOff x="4265380" y="6112071"/>
            <a:chExt cx="9154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4942B824-3705-D947-BDE4-18FB49A84D5C}"/>
                    </a:ext>
                  </a:extLst>
                </p14:cNvPr>
                <p14:cNvContentPartPr/>
                <p14:nvPr/>
              </p14:nvContentPartPr>
              <p14:xfrm>
                <a:off x="4265380" y="6183351"/>
                <a:ext cx="137160" cy="2840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4942B824-3705-D947-BDE4-18FB49A84D5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257820" y="6175791"/>
                  <a:ext cx="152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96005413-3468-F74A-8BF2-8E125CA24BE4}"/>
                    </a:ext>
                  </a:extLst>
                </p14:cNvPr>
                <p14:cNvContentPartPr/>
                <p14:nvPr/>
              </p14:nvContentPartPr>
              <p14:xfrm>
                <a:off x="4483540" y="6199191"/>
                <a:ext cx="131040" cy="3988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96005413-3468-F74A-8BF2-8E125CA24BE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475980" y="6191631"/>
                  <a:ext cx="146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720375C2-7B88-8246-8F61-6EEF68C93175}"/>
                    </a:ext>
                  </a:extLst>
                </p14:cNvPr>
                <p14:cNvContentPartPr/>
                <p14:nvPr/>
              </p14:nvContentPartPr>
              <p14:xfrm>
                <a:off x="4869460" y="6136911"/>
                <a:ext cx="43920" cy="1371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720375C2-7B88-8246-8F61-6EEF68C9317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861900" y="612935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95AC436-78C1-4D4F-B3C0-5962723EF898}"/>
                    </a:ext>
                  </a:extLst>
                </p14:cNvPr>
                <p14:cNvContentPartPr/>
                <p14:nvPr/>
              </p14:nvContentPartPr>
              <p14:xfrm>
                <a:off x="4751020" y="6112071"/>
                <a:ext cx="243000" cy="2991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95AC436-78C1-4D4F-B3C0-5962723EF89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743460" y="6104511"/>
                  <a:ext cx="258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48A5624E-FEE4-D542-B100-8E7369C92A77}"/>
                    </a:ext>
                  </a:extLst>
                </p14:cNvPr>
                <p14:cNvContentPartPr/>
                <p14:nvPr/>
              </p14:nvContentPartPr>
              <p14:xfrm>
                <a:off x="4838140" y="6361191"/>
                <a:ext cx="342720" cy="2368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48A5624E-FEE4-D542-B100-8E7369C92A7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830580" y="6353631"/>
                  <a:ext cx="3578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045DB9F4-A8FC-EC4F-BADD-D816CFCDE4D5}"/>
                  </a:ext>
                </a:extLst>
              </p14:cNvPr>
              <p14:cNvContentPartPr/>
              <p14:nvPr/>
            </p14:nvContentPartPr>
            <p14:xfrm>
              <a:off x="5610340" y="6348591"/>
              <a:ext cx="510840" cy="2520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045DB9F4-A8FC-EC4F-BADD-D816CFCDE4D5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5602780" y="6341031"/>
                <a:ext cx="525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95369F2F-8D90-EF40-B4D0-BAF91838A7A8}"/>
              </a:ext>
            </a:extLst>
          </p:cNvPr>
          <p:cNvGrpSpPr/>
          <p:nvPr/>
        </p:nvGrpSpPr>
        <p:grpSpPr>
          <a:xfrm>
            <a:off x="6369580" y="6080751"/>
            <a:ext cx="293040" cy="417600"/>
            <a:chOff x="6369580" y="6080751"/>
            <a:chExt cx="2930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751E5F6A-A968-1C47-8787-1765CEEFD41B}"/>
                    </a:ext>
                  </a:extLst>
                </p14:cNvPr>
                <p14:cNvContentPartPr/>
                <p14:nvPr/>
              </p14:nvContentPartPr>
              <p14:xfrm>
                <a:off x="6369580" y="6080751"/>
                <a:ext cx="261720" cy="4176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751E5F6A-A968-1C47-8787-1765CEEFD41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362380" y="6073191"/>
                  <a:ext cx="276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10FF44D0-1DE7-A14D-9375-CAB0683DEAAF}"/>
                    </a:ext>
                  </a:extLst>
                </p14:cNvPr>
                <p14:cNvContentPartPr/>
                <p14:nvPr/>
              </p14:nvContentPartPr>
              <p14:xfrm>
                <a:off x="6518980" y="6335991"/>
                <a:ext cx="143640" cy="1436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10FF44D0-1DE7-A14D-9375-CAB0683DEAA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511780" y="632843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5C6474DF-9208-AC47-B199-B329DC68A232}"/>
              </a:ext>
            </a:extLst>
          </p:cNvPr>
          <p:cNvGrpSpPr/>
          <p:nvPr/>
        </p:nvGrpSpPr>
        <p:grpSpPr>
          <a:xfrm>
            <a:off x="6948820" y="5956191"/>
            <a:ext cx="2160360" cy="696960"/>
            <a:chOff x="6948820" y="5956191"/>
            <a:chExt cx="2160360" cy="69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F530AA17-6D84-4E43-A353-1B27A3307607}"/>
                    </a:ext>
                  </a:extLst>
                </p14:cNvPr>
                <p14:cNvContentPartPr/>
                <p14:nvPr/>
              </p14:nvContentPartPr>
              <p14:xfrm>
                <a:off x="6948820" y="6248871"/>
                <a:ext cx="43920" cy="2059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F530AA17-6D84-4E43-A353-1B27A330760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941260" y="624131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A881B53-F414-2748-B7A1-86BCCB60F4C3}"/>
                    </a:ext>
                  </a:extLst>
                </p14:cNvPr>
                <p14:cNvContentPartPr/>
                <p14:nvPr/>
              </p14:nvContentPartPr>
              <p14:xfrm>
                <a:off x="7116940" y="6242751"/>
                <a:ext cx="180720" cy="2307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A881B53-F414-2748-B7A1-86BCCB60F4C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109380" y="6235191"/>
                  <a:ext cx="195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A691AEB1-7F1F-F246-A66F-BC4B58800A1E}"/>
                    </a:ext>
                  </a:extLst>
                </p14:cNvPr>
                <p14:cNvContentPartPr/>
                <p14:nvPr/>
              </p14:nvContentPartPr>
              <p14:xfrm>
                <a:off x="7129180" y="6261471"/>
                <a:ext cx="187200" cy="1684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A691AEB1-7F1F-F246-A66F-BC4B58800A1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121620" y="6253911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148BE6D4-1DF1-3148-B221-5905FCE77460}"/>
                    </a:ext>
                  </a:extLst>
                </p14:cNvPr>
                <p14:cNvContentPartPr/>
                <p14:nvPr/>
              </p14:nvContentPartPr>
              <p14:xfrm>
                <a:off x="7440580" y="6460551"/>
                <a:ext cx="12960" cy="378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148BE6D4-1DF1-3148-B221-5905FCE7746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433020" y="645299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5D6045BF-AD44-A54C-8EF7-AB8DAC36A16F}"/>
                    </a:ext>
                  </a:extLst>
                </p14:cNvPr>
                <p14:cNvContentPartPr/>
                <p14:nvPr/>
              </p14:nvContentPartPr>
              <p14:xfrm>
                <a:off x="7658380" y="6273711"/>
                <a:ext cx="317880" cy="2426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5D6045BF-AD44-A54C-8EF7-AB8DAC36A16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50820" y="6266511"/>
                  <a:ext cx="333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49AA9234-4D18-EE46-A616-0F689DD1E45F}"/>
                    </a:ext>
                  </a:extLst>
                </p14:cNvPr>
                <p14:cNvContentPartPr/>
                <p14:nvPr/>
              </p14:nvContentPartPr>
              <p14:xfrm>
                <a:off x="8087860" y="6218631"/>
                <a:ext cx="86760" cy="3920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49AA9234-4D18-EE46-A616-0F689DD1E45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080300" y="6211071"/>
                  <a:ext cx="101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6114F6B3-5290-A34E-8788-1B0CDF669D6A}"/>
                    </a:ext>
                  </a:extLst>
                </p14:cNvPr>
                <p14:cNvContentPartPr/>
                <p14:nvPr/>
              </p14:nvContentPartPr>
              <p14:xfrm>
                <a:off x="8343820" y="6022071"/>
                <a:ext cx="254880" cy="2952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6114F6B3-5290-A34E-8788-1B0CDF669D6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36260" y="6014511"/>
                  <a:ext cx="2700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49561AF0-043C-D046-BBC9-2FB0F9DD19C0}"/>
                    </a:ext>
                  </a:extLst>
                </p14:cNvPr>
                <p14:cNvContentPartPr/>
                <p14:nvPr/>
              </p14:nvContentPartPr>
              <p14:xfrm>
                <a:off x="8430220" y="6255351"/>
                <a:ext cx="293040" cy="3171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49561AF0-043C-D046-BBC9-2FB0F9DD19C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423020" y="6247791"/>
                  <a:ext cx="308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0BBD5B8-298A-0D49-8B0A-D2B3947C4EC7}"/>
                    </a:ext>
                  </a:extLst>
                </p14:cNvPr>
                <p14:cNvContentPartPr/>
                <p14:nvPr/>
              </p14:nvContentPartPr>
              <p14:xfrm>
                <a:off x="8779060" y="6167871"/>
                <a:ext cx="106200" cy="28656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0BBD5B8-298A-0D49-8B0A-D2B3947C4EC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771500" y="6160671"/>
                  <a:ext cx="121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5A328703-A6AC-4046-BFAC-06908EF786F7}"/>
                    </a:ext>
                  </a:extLst>
                </p14:cNvPr>
                <p14:cNvContentPartPr/>
                <p14:nvPr/>
              </p14:nvContentPartPr>
              <p14:xfrm>
                <a:off x="8928460" y="5956191"/>
                <a:ext cx="180720" cy="6969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5A328703-A6AC-4046-BFAC-06908EF786F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920900" y="5948991"/>
                  <a:ext cx="195840" cy="71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115FA91B-30D9-EA41-B36A-F9E3C04D91BB}"/>
              </a:ext>
            </a:extLst>
          </p:cNvPr>
          <p:cNvGrpSpPr/>
          <p:nvPr/>
        </p:nvGrpSpPr>
        <p:grpSpPr>
          <a:xfrm>
            <a:off x="9588340" y="6105951"/>
            <a:ext cx="666720" cy="398880"/>
            <a:chOff x="9588340" y="6105951"/>
            <a:chExt cx="6667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16B8533-173D-EC45-B3A3-2F7411BE0B3A}"/>
                    </a:ext>
                  </a:extLst>
                </p14:cNvPr>
                <p14:cNvContentPartPr/>
                <p14:nvPr/>
              </p14:nvContentPartPr>
              <p14:xfrm>
                <a:off x="9588340" y="6280191"/>
                <a:ext cx="485280" cy="313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16B8533-173D-EC45-B3A3-2F7411BE0B3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580780" y="6272631"/>
                  <a:ext cx="500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64FDF49C-8BE4-344C-BE97-E1A4ACD7110D}"/>
                    </a:ext>
                  </a:extLst>
                </p14:cNvPr>
                <p14:cNvContentPartPr/>
                <p14:nvPr/>
              </p14:nvContentPartPr>
              <p14:xfrm>
                <a:off x="9800020" y="6180471"/>
                <a:ext cx="31320" cy="24948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64FDF49C-8BE4-344C-BE97-E1A4ACD7110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792460" y="6172911"/>
                  <a:ext cx="46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683E079B-6A22-CB46-945F-34DDE42D8EFA}"/>
                    </a:ext>
                  </a:extLst>
                </p14:cNvPr>
                <p14:cNvContentPartPr/>
                <p14:nvPr/>
              </p14:nvContentPartPr>
              <p14:xfrm>
                <a:off x="10217260" y="6105951"/>
                <a:ext cx="37800" cy="39888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683E079B-6A22-CB46-945F-34DDE42D8EF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209700" y="6098391"/>
                  <a:ext cx="529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组合 350">
            <a:extLst>
              <a:ext uri="{FF2B5EF4-FFF2-40B4-BE49-F238E27FC236}">
                <a16:creationId xmlns:a16="http://schemas.microsoft.com/office/drawing/2014/main" id="{06601BA2-2B51-BD4C-9499-F65E425E2E77}"/>
              </a:ext>
            </a:extLst>
          </p:cNvPr>
          <p:cNvGrpSpPr/>
          <p:nvPr/>
        </p:nvGrpSpPr>
        <p:grpSpPr>
          <a:xfrm>
            <a:off x="1127980" y="5645151"/>
            <a:ext cx="3959640" cy="1089720"/>
            <a:chOff x="1127980" y="5645151"/>
            <a:chExt cx="3959640" cy="10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2A797235-99C0-E948-BA09-89880C7B3A42}"/>
                    </a:ext>
                  </a:extLst>
                </p14:cNvPr>
                <p14:cNvContentPartPr/>
                <p14:nvPr/>
              </p14:nvContentPartPr>
              <p14:xfrm>
                <a:off x="2989180" y="5645151"/>
                <a:ext cx="2098440" cy="12492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2A797235-99C0-E948-BA09-89880C7B3A4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981620" y="5637591"/>
                  <a:ext cx="211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ECF2660A-3122-3A4A-9D65-861353903940}"/>
                    </a:ext>
                  </a:extLst>
                </p14:cNvPr>
                <p14:cNvContentPartPr/>
                <p14:nvPr/>
              </p14:nvContentPartPr>
              <p14:xfrm>
                <a:off x="1127980" y="5875551"/>
                <a:ext cx="187200" cy="3366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ECF2660A-3122-3A4A-9D65-86135390394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20420" y="5867991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9E182C27-F3FB-094E-AB4C-8B4AD0695D4F}"/>
                    </a:ext>
                  </a:extLst>
                </p14:cNvPr>
                <p14:cNvContentPartPr/>
                <p14:nvPr/>
              </p14:nvContentPartPr>
              <p14:xfrm>
                <a:off x="1339660" y="5869071"/>
                <a:ext cx="324000" cy="3488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9E182C27-F3FB-094E-AB4C-8B4AD0695D4F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332100" y="5861511"/>
                  <a:ext cx="339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D66EE0C-E749-B643-B7D4-D2706308AEB3}"/>
                    </a:ext>
                  </a:extLst>
                </p14:cNvPr>
                <p14:cNvContentPartPr/>
                <p14:nvPr/>
              </p14:nvContentPartPr>
              <p14:xfrm>
                <a:off x="1432900" y="6012351"/>
                <a:ext cx="68760" cy="18720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D66EE0C-E749-B643-B7D4-D2706308AEB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425340" y="6004791"/>
                  <a:ext cx="83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1E2F6236-6E4F-FE4E-85AE-CE50CA45FB2F}"/>
                    </a:ext>
                  </a:extLst>
                </p14:cNvPr>
                <p14:cNvContentPartPr/>
                <p14:nvPr/>
              </p14:nvContentPartPr>
              <p14:xfrm>
                <a:off x="1731700" y="5974911"/>
                <a:ext cx="199440" cy="1436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1E2F6236-6E4F-FE4E-85AE-CE50CA45FB2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724140" y="5967351"/>
                  <a:ext cx="214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D7546D7C-19C0-ED4D-B655-AF2E477F7CFA}"/>
                    </a:ext>
                  </a:extLst>
                </p14:cNvPr>
                <p14:cNvContentPartPr/>
                <p14:nvPr/>
              </p14:nvContentPartPr>
              <p14:xfrm>
                <a:off x="1837540" y="5937831"/>
                <a:ext cx="37800" cy="1551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D7546D7C-19C0-ED4D-B655-AF2E477F7CF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829980" y="5930271"/>
                  <a:ext cx="5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E9552CB9-E5A5-2843-B2F8-DEAF1EADAC55}"/>
                    </a:ext>
                  </a:extLst>
                </p14:cNvPr>
                <p14:cNvContentPartPr/>
                <p14:nvPr/>
              </p14:nvContentPartPr>
              <p14:xfrm>
                <a:off x="2024380" y="5800671"/>
                <a:ext cx="112320" cy="1123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E9552CB9-E5A5-2843-B2F8-DEAF1EADAC5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016820" y="579311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316F9E96-7444-5049-8704-E36672CF5254}"/>
                    </a:ext>
                  </a:extLst>
                </p14:cNvPr>
                <p14:cNvContentPartPr/>
                <p14:nvPr/>
              </p14:nvContentPartPr>
              <p14:xfrm>
                <a:off x="1925380" y="5987511"/>
                <a:ext cx="248760" cy="23076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316F9E96-7444-5049-8704-E36672CF525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917820" y="5979951"/>
                  <a:ext cx="26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2F3FFA87-B126-F142-B946-F5DEF8F13616}"/>
                    </a:ext>
                  </a:extLst>
                </p14:cNvPr>
                <p14:cNvContentPartPr/>
                <p14:nvPr/>
              </p14:nvContentPartPr>
              <p14:xfrm>
                <a:off x="3039220" y="6684831"/>
                <a:ext cx="1743480" cy="500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2F3FFA87-B126-F142-B946-F5DEF8F1361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031660" y="6677271"/>
                  <a:ext cx="1758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55F3AF23-2DD2-8548-81DE-0E06841D3656}"/>
                    </a:ext>
                  </a:extLst>
                </p14:cNvPr>
                <p14:cNvContentPartPr/>
                <p14:nvPr/>
              </p14:nvContentPartPr>
              <p14:xfrm>
                <a:off x="2298340" y="6031071"/>
                <a:ext cx="6480" cy="64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55F3AF23-2DD2-8548-81DE-0E06841D365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290780" y="60235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8C66385E-886D-904A-8A1A-2BC6D0966FB9}"/>
                    </a:ext>
                  </a:extLst>
                </p14:cNvPr>
                <p14:cNvContentPartPr/>
                <p14:nvPr/>
              </p14:nvContentPartPr>
              <p14:xfrm>
                <a:off x="2348020" y="5763231"/>
                <a:ext cx="1239120" cy="31788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8C66385E-886D-904A-8A1A-2BC6D0966FB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340460" y="5755671"/>
                  <a:ext cx="1254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1FC6409D-14AE-0B45-8E4D-FAD9F6301B50}"/>
                    </a:ext>
                  </a:extLst>
                </p14:cNvPr>
                <p14:cNvContentPartPr/>
                <p14:nvPr/>
              </p14:nvContentPartPr>
              <p14:xfrm>
                <a:off x="3431260" y="5732271"/>
                <a:ext cx="280440" cy="21204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1FC6409D-14AE-0B45-8E4D-FAD9F6301B5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423700" y="5724711"/>
                  <a:ext cx="295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A1032809-077E-7A4E-8B24-D3DAEBE2A4A5}"/>
                    </a:ext>
                  </a:extLst>
                </p14:cNvPr>
                <p14:cNvContentPartPr/>
                <p14:nvPr/>
              </p14:nvContentPartPr>
              <p14:xfrm>
                <a:off x="2323180" y="6074631"/>
                <a:ext cx="1382400" cy="4424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A1032809-077E-7A4E-8B24-D3DAEBE2A4A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315620" y="6067071"/>
                  <a:ext cx="13975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D4A2A599-648A-5942-944F-0C76C80C19B5}"/>
                    </a:ext>
                  </a:extLst>
                </p14:cNvPr>
                <p14:cNvContentPartPr/>
                <p14:nvPr/>
              </p14:nvContentPartPr>
              <p14:xfrm>
                <a:off x="3487420" y="6373431"/>
                <a:ext cx="274320" cy="26172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D4A2A599-648A-5942-944F-0C76C80C19B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479860" y="6365871"/>
                  <a:ext cx="2894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EF330E7C-96EE-1B47-B494-54F6A3E6D73A}"/>
              </a:ext>
            </a:extLst>
          </p:cNvPr>
          <p:cNvGrpSpPr/>
          <p:nvPr/>
        </p:nvGrpSpPr>
        <p:grpSpPr>
          <a:xfrm>
            <a:off x="6425740" y="3989151"/>
            <a:ext cx="3617280" cy="2671200"/>
            <a:chOff x="6425740" y="3989151"/>
            <a:chExt cx="3617280" cy="26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0B220D42-3772-C848-83DF-597086EFC00F}"/>
                    </a:ext>
                  </a:extLst>
                </p14:cNvPr>
                <p14:cNvContentPartPr/>
                <p14:nvPr/>
              </p14:nvContentPartPr>
              <p14:xfrm>
                <a:off x="6425740" y="5153391"/>
                <a:ext cx="1980000" cy="15069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0B220D42-3772-C848-83DF-597086EFC00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418180" y="5145831"/>
                  <a:ext cx="199512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E95038BF-F260-2E4C-A256-803D3CCAE813}"/>
                    </a:ext>
                  </a:extLst>
                </p14:cNvPr>
                <p14:cNvContentPartPr/>
                <p14:nvPr/>
              </p14:nvContentPartPr>
              <p14:xfrm>
                <a:off x="7770340" y="4356351"/>
                <a:ext cx="921600" cy="94032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E95038BF-F260-2E4C-A256-803D3CCAE81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762780" y="4348791"/>
                  <a:ext cx="93672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CA8E321C-F5FF-F84D-A541-2DE526F931FE}"/>
                    </a:ext>
                  </a:extLst>
                </p14:cNvPr>
                <p14:cNvContentPartPr/>
                <p14:nvPr/>
              </p14:nvContentPartPr>
              <p14:xfrm>
                <a:off x="7634260" y="5078511"/>
                <a:ext cx="504720" cy="2617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CA8E321C-F5FF-F84D-A541-2DE526F931F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626700" y="5070951"/>
                  <a:ext cx="519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EA7B5150-8EE3-824A-9CF4-CEA8241D12F6}"/>
                    </a:ext>
                  </a:extLst>
                </p14:cNvPr>
                <p14:cNvContentPartPr/>
                <p14:nvPr/>
              </p14:nvContentPartPr>
              <p14:xfrm>
                <a:off x="8878780" y="4225671"/>
                <a:ext cx="348840" cy="378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EA7B5150-8EE3-824A-9CF4-CEA8241D12F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871220" y="4218111"/>
                  <a:ext cx="363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EB1CEAA4-0F30-4D4F-AA86-46155ABA7D72}"/>
                    </a:ext>
                  </a:extLst>
                </p14:cNvPr>
                <p14:cNvContentPartPr/>
                <p14:nvPr/>
              </p14:nvContentPartPr>
              <p14:xfrm>
                <a:off x="9021700" y="4151151"/>
                <a:ext cx="31320" cy="23004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EB1CEAA4-0F30-4D4F-AA86-46155ABA7D7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014140" y="4143591"/>
                  <a:ext cx="46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BB6B863E-D530-7F4A-8F96-1F2C089C963F}"/>
                    </a:ext>
                  </a:extLst>
                </p14:cNvPr>
                <p14:cNvContentPartPr/>
                <p14:nvPr/>
              </p14:nvContentPartPr>
              <p14:xfrm>
                <a:off x="9015580" y="4144671"/>
                <a:ext cx="199440" cy="33660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BB6B863E-D530-7F4A-8F96-1F2C089C963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008020" y="4137111"/>
                  <a:ext cx="214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4CD197FD-659A-594C-A76D-4514735F9677}"/>
                    </a:ext>
                  </a:extLst>
                </p14:cNvPr>
                <p14:cNvContentPartPr/>
                <p14:nvPr/>
              </p14:nvContentPartPr>
              <p14:xfrm>
                <a:off x="9326980" y="3989151"/>
                <a:ext cx="280440" cy="2804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4CD197FD-659A-594C-A76D-4514735F967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319420" y="3981591"/>
                  <a:ext cx="295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190AA635-28EC-7A47-ABDB-87E4E61C1199}"/>
                    </a:ext>
                  </a:extLst>
                </p14:cNvPr>
                <p14:cNvContentPartPr/>
                <p14:nvPr/>
              </p14:nvContentPartPr>
              <p14:xfrm>
                <a:off x="9407620" y="4244391"/>
                <a:ext cx="635400" cy="30456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190AA635-28EC-7A47-ABDB-87E4E61C119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400420" y="4236831"/>
                  <a:ext cx="65052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6CE3F8F3-709B-E246-83EE-C0700EA1AE05}"/>
              </a:ext>
            </a:extLst>
          </p:cNvPr>
          <p:cNvGrpSpPr/>
          <p:nvPr/>
        </p:nvGrpSpPr>
        <p:grpSpPr>
          <a:xfrm>
            <a:off x="10023940" y="5028831"/>
            <a:ext cx="1725120" cy="808920"/>
            <a:chOff x="10023940" y="5028831"/>
            <a:chExt cx="1725120" cy="80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05CA5891-CE5B-1E40-A0AC-89FFB8F73071}"/>
                    </a:ext>
                  </a:extLst>
                </p14:cNvPr>
                <p14:cNvContentPartPr/>
                <p14:nvPr/>
              </p14:nvContentPartPr>
              <p14:xfrm>
                <a:off x="10023940" y="5296311"/>
                <a:ext cx="380160" cy="5652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05CA5891-CE5B-1E40-A0AC-89FFB8F7307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016740" y="5289111"/>
                  <a:ext cx="395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81C08D08-BA35-D14B-BA9B-07A6FE2EA136}"/>
                    </a:ext>
                  </a:extLst>
                </p14:cNvPr>
                <p14:cNvContentPartPr/>
                <p14:nvPr/>
              </p14:nvContentPartPr>
              <p14:xfrm>
                <a:off x="10046260" y="5445711"/>
                <a:ext cx="463680" cy="10008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81C08D08-BA35-D14B-BA9B-07A6FE2EA136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038700" y="5438511"/>
                  <a:ext cx="478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71160AD4-BCEB-CB42-8685-599E9AEDC078}"/>
                    </a:ext>
                  </a:extLst>
                </p14:cNvPr>
                <p14:cNvContentPartPr/>
                <p14:nvPr/>
              </p14:nvContentPartPr>
              <p14:xfrm>
                <a:off x="10696420" y="5028831"/>
                <a:ext cx="286560" cy="34632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71160AD4-BCEB-CB42-8685-599E9AEDC07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688860" y="5021271"/>
                  <a:ext cx="3016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EE310A19-13EF-6641-9793-093087B61448}"/>
                    </a:ext>
                  </a:extLst>
                </p14:cNvPr>
                <p14:cNvContentPartPr/>
                <p14:nvPr/>
              </p14:nvContentPartPr>
              <p14:xfrm>
                <a:off x="10889380" y="5209191"/>
                <a:ext cx="218160" cy="5004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EE310A19-13EF-6641-9793-093087B6144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881820" y="5201631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CF8BA8BA-C140-AC49-93BB-3320535EB5B8}"/>
                    </a:ext>
                  </a:extLst>
                </p14:cNvPr>
                <p14:cNvContentPartPr/>
                <p14:nvPr/>
              </p14:nvContentPartPr>
              <p14:xfrm>
                <a:off x="10609300" y="5308911"/>
                <a:ext cx="554400" cy="17460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CF8BA8BA-C140-AC49-93BB-3320535EB5B8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601740" y="5301351"/>
                  <a:ext cx="569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9272681F-B4DD-FA4C-9FC0-D79F694E8048}"/>
                    </a:ext>
                  </a:extLst>
                </p14:cNvPr>
                <p14:cNvContentPartPr/>
                <p14:nvPr/>
              </p14:nvContentPartPr>
              <p14:xfrm>
                <a:off x="10702540" y="5452191"/>
                <a:ext cx="181080" cy="16848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9272681F-B4DD-FA4C-9FC0-D79F694E804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694980" y="5444631"/>
                  <a:ext cx="195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E8E97CBB-7773-FC4F-A080-130BF0E2E12D}"/>
                    </a:ext>
                  </a:extLst>
                </p14:cNvPr>
                <p14:cNvContentPartPr/>
                <p14:nvPr/>
              </p14:nvContentPartPr>
              <p14:xfrm>
                <a:off x="10877140" y="5452191"/>
                <a:ext cx="143640" cy="38556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E8E97CBB-7773-FC4F-A080-130BF0E2E12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869580" y="5444631"/>
                  <a:ext cx="158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4114EB3B-1ED0-6740-BAD5-32A618FD0253}"/>
                    </a:ext>
                  </a:extLst>
                </p14:cNvPr>
                <p14:cNvContentPartPr/>
                <p14:nvPr/>
              </p14:nvContentPartPr>
              <p14:xfrm>
                <a:off x="11144620" y="5408631"/>
                <a:ext cx="342720" cy="2458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4114EB3B-1ED0-6740-BAD5-32A618FD025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1137060" y="5401071"/>
                  <a:ext cx="357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75452D7C-BD69-D346-A1C4-4800564C67AD}"/>
                    </a:ext>
                  </a:extLst>
                </p14:cNvPr>
                <p14:cNvContentPartPr/>
                <p14:nvPr/>
              </p14:nvContentPartPr>
              <p14:xfrm>
                <a:off x="11331460" y="5411151"/>
                <a:ext cx="37800" cy="14076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75452D7C-BD69-D346-A1C4-4800564C67A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1323900" y="5403591"/>
                  <a:ext cx="5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7D9DFF5B-B36E-244D-B0E8-5607CF0DB628}"/>
                    </a:ext>
                  </a:extLst>
                </p14:cNvPr>
                <p14:cNvContentPartPr/>
                <p14:nvPr/>
              </p14:nvContentPartPr>
              <p14:xfrm>
                <a:off x="11549260" y="5196951"/>
                <a:ext cx="190440" cy="10620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7D9DFF5B-B36E-244D-B0E8-5607CF0DB62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541700" y="5189391"/>
                  <a:ext cx="20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6E28A5BF-3F47-2549-8003-0E8B77BF846B}"/>
                    </a:ext>
                  </a:extLst>
                </p14:cNvPr>
                <p14:cNvContentPartPr/>
                <p14:nvPr/>
              </p14:nvContentPartPr>
              <p14:xfrm>
                <a:off x="11474740" y="5433471"/>
                <a:ext cx="274320" cy="31176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6E28A5BF-3F47-2549-8003-0E8B77BF846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467180" y="5425911"/>
                  <a:ext cx="2894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组合 377">
            <a:extLst>
              <a:ext uri="{FF2B5EF4-FFF2-40B4-BE49-F238E27FC236}">
                <a16:creationId xmlns:a16="http://schemas.microsoft.com/office/drawing/2014/main" id="{A32F1030-BE1A-1748-B185-6900526E18EA}"/>
              </a:ext>
            </a:extLst>
          </p:cNvPr>
          <p:cNvGrpSpPr/>
          <p:nvPr/>
        </p:nvGrpSpPr>
        <p:grpSpPr>
          <a:xfrm>
            <a:off x="10497340" y="6186591"/>
            <a:ext cx="1326600" cy="573120"/>
            <a:chOff x="10497340" y="6186591"/>
            <a:chExt cx="13266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2C589BC0-1C1D-A448-A4E7-4A6B5EDCC6EE}"/>
                    </a:ext>
                  </a:extLst>
                </p14:cNvPr>
                <p14:cNvContentPartPr/>
                <p14:nvPr/>
              </p14:nvContentPartPr>
              <p14:xfrm>
                <a:off x="10497340" y="6609951"/>
                <a:ext cx="37800" cy="752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2C589BC0-1C1D-A448-A4E7-4A6B5EDCC6E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489780" y="660239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1F5117A9-618E-F944-920C-DABAB62DEFDC}"/>
                    </a:ext>
                  </a:extLst>
                </p14:cNvPr>
                <p14:cNvContentPartPr/>
                <p14:nvPr/>
              </p14:nvContentPartPr>
              <p14:xfrm>
                <a:off x="10727740" y="6230871"/>
                <a:ext cx="274320" cy="51624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1F5117A9-618E-F944-920C-DABAB62DEFD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20180" y="6223311"/>
                  <a:ext cx="2894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7A8D25AB-9AD8-074F-A5AC-70C1236B5837}"/>
                    </a:ext>
                  </a:extLst>
                </p14:cNvPr>
                <p14:cNvContentPartPr/>
                <p14:nvPr/>
              </p14:nvContentPartPr>
              <p14:xfrm>
                <a:off x="11101060" y="6186591"/>
                <a:ext cx="510840" cy="52956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7A8D25AB-9AD8-074F-A5AC-70C1236B583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1093500" y="6179031"/>
                  <a:ext cx="5259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ED90C982-38FB-A94D-A74A-0FE4DCF182B6}"/>
                    </a:ext>
                  </a:extLst>
                </p14:cNvPr>
                <p14:cNvContentPartPr/>
                <p14:nvPr/>
              </p14:nvContentPartPr>
              <p14:xfrm>
                <a:off x="11661580" y="6697071"/>
                <a:ext cx="162360" cy="6264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ED90C982-38FB-A94D-A74A-0FE4DCF182B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654020" y="668951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796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D3EA05C-04E4-6A42-B4DB-20909FEACBE9}"/>
              </a:ext>
            </a:extLst>
          </p:cNvPr>
          <p:cNvGrpSpPr/>
          <p:nvPr/>
        </p:nvGrpSpPr>
        <p:grpSpPr>
          <a:xfrm>
            <a:off x="524620" y="285111"/>
            <a:ext cx="1855080" cy="802440"/>
            <a:chOff x="524620" y="285111"/>
            <a:chExt cx="185508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1E5EB3A-596A-CD47-B09F-2CF66E731F3E}"/>
                    </a:ext>
                  </a:extLst>
                </p14:cNvPr>
                <p14:cNvContentPartPr/>
                <p14:nvPr/>
              </p14:nvContentPartPr>
              <p14:xfrm>
                <a:off x="524620" y="415791"/>
                <a:ext cx="472680" cy="3488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1E5EB3A-596A-CD47-B09F-2CF66E731F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060" y="408231"/>
                  <a:ext cx="487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0FFB1A6-0056-0A4A-8DD3-0E4397C95CE1}"/>
                    </a:ext>
                  </a:extLst>
                </p14:cNvPr>
                <p14:cNvContentPartPr/>
                <p14:nvPr/>
              </p14:nvContentPartPr>
              <p14:xfrm>
                <a:off x="1059220" y="340911"/>
                <a:ext cx="25200" cy="746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0FFB1A6-0056-0A4A-8DD3-0E4397C95C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2020" y="333351"/>
                  <a:ext cx="403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0373BC-ABF7-A341-BEC0-FC27FF6AAC7C}"/>
                    </a:ext>
                  </a:extLst>
                </p14:cNvPr>
                <p14:cNvContentPartPr/>
                <p14:nvPr/>
              </p14:nvContentPartPr>
              <p14:xfrm>
                <a:off x="1482580" y="446751"/>
                <a:ext cx="261720" cy="360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0373BC-ABF7-A341-BEC0-FC27FF6AAC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5020" y="439191"/>
                  <a:ext cx="276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1A761E0-6578-9941-8D43-C2ADB87DE5A1}"/>
                    </a:ext>
                  </a:extLst>
                </p14:cNvPr>
                <p14:cNvContentPartPr/>
                <p14:nvPr/>
              </p14:nvContentPartPr>
              <p14:xfrm>
                <a:off x="1308340" y="726831"/>
                <a:ext cx="50040" cy="43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1A761E0-6578-9941-8D43-C2ADB87DE5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0780" y="71927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983D272-2B10-4F4A-A3FA-8ADCA1621E53}"/>
                    </a:ext>
                  </a:extLst>
                </p14:cNvPr>
                <p14:cNvContentPartPr/>
                <p14:nvPr/>
              </p14:nvContentPartPr>
              <p14:xfrm>
                <a:off x="1333180" y="863991"/>
                <a:ext cx="81360" cy="19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983D272-2B10-4F4A-A3FA-8ADCA1621E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5620" y="85643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165350A-ACB7-DB44-BDA9-BE86D3E0488F}"/>
                    </a:ext>
                  </a:extLst>
                </p14:cNvPr>
                <p14:cNvContentPartPr/>
                <p14:nvPr/>
              </p14:nvContentPartPr>
              <p14:xfrm>
                <a:off x="1962100" y="521631"/>
                <a:ext cx="19080" cy="242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165350A-ACB7-DB44-BDA9-BE86D3E048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4540" y="514071"/>
                  <a:ext cx="34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49EC84A-747A-9741-ACAC-D67DEDBAF8B0}"/>
                    </a:ext>
                  </a:extLst>
                </p14:cNvPr>
                <p14:cNvContentPartPr/>
                <p14:nvPr/>
              </p14:nvContentPartPr>
              <p14:xfrm>
                <a:off x="2111500" y="285111"/>
                <a:ext cx="268200" cy="591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49EC84A-747A-9741-ACAC-D67DEDBAF8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3940" y="277551"/>
                  <a:ext cx="2829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38F903C-FCA1-1E42-825D-2E424B6F76E2}"/>
                    </a:ext>
                  </a:extLst>
                </p14:cNvPr>
                <p14:cNvContentPartPr/>
                <p14:nvPr/>
              </p14:nvContentPartPr>
              <p14:xfrm>
                <a:off x="2061820" y="397071"/>
                <a:ext cx="286560" cy="405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38F903C-FCA1-1E42-825D-2E424B6F76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4260" y="389511"/>
                  <a:ext cx="30168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12E7794-98B8-6048-93FE-B2F8CDB66D38}"/>
              </a:ext>
            </a:extLst>
          </p:cNvPr>
          <p:cNvGrpSpPr/>
          <p:nvPr/>
        </p:nvGrpSpPr>
        <p:grpSpPr>
          <a:xfrm>
            <a:off x="8032060" y="832671"/>
            <a:ext cx="3467160" cy="3457800"/>
            <a:chOff x="8032060" y="832671"/>
            <a:chExt cx="3467160" cy="34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F59DBB8-FC66-744B-BFFD-B1DCA94D3C23}"/>
                    </a:ext>
                  </a:extLst>
                </p14:cNvPr>
                <p14:cNvContentPartPr/>
                <p14:nvPr/>
              </p14:nvContentPartPr>
              <p14:xfrm>
                <a:off x="8095060" y="1087911"/>
                <a:ext cx="68040" cy="3193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F59DBB8-FC66-744B-BFFD-B1DCA94D3C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7500" y="1080351"/>
                  <a:ext cx="83160" cy="32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D8F688F-23F0-8A4C-86AE-758CA14796EA}"/>
                    </a:ext>
                  </a:extLst>
                </p14:cNvPr>
                <p14:cNvContentPartPr/>
                <p14:nvPr/>
              </p14:nvContentPartPr>
              <p14:xfrm>
                <a:off x="8306020" y="1306071"/>
                <a:ext cx="19080" cy="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D8F688F-23F0-8A4C-86AE-758CA14796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8460" y="129851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55764B2-9388-434D-8C87-19946624BD7D}"/>
                    </a:ext>
                  </a:extLst>
                </p14:cNvPr>
                <p14:cNvContentPartPr/>
                <p14:nvPr/>
              </p14:nvContentPartPr>
              <p14:xfrm>
                <a:off x="8119180" y="870111"/>
                <a:ext cx="3349800" cy="355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55764B2-9388-434D-8C87-19946624BD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11620" y="862551"/>
                  <a:ext cx="33649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D1FF6EA-4225-994A-94DF-1C3E966144C7}"/>
                    </a:ext>
                  </a:extLst>
                </p14:cNvPr>
                <p14:cNvContentPartPr/>
                <p14:nvPr/>
              </p14:nvContentPartPr>
              <p14:xfrm>
                <a:off x="11356300" y="832671"/>
                <a:ext cx="142920" cy="3255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D1FF6EA-4225-994A-94DF-1C3E966144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48740" y="825111"/>
                  <a:ext cx="158040" cy="32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7F4665E-7DBC-0541-AC0A-B60EEDD9BD0B}"/>
                    </a:ext>
                  </a:extLst>
                </p14:cNvPr>
                <p14:cNvContentPartPr/>
                <p14:nvPr/>
              </p14:nvContentPartPr>
              <p14:xfrm>
                <a:off x="8187580" y="3995271"/>
                <a:ext cx="3231360" cy="261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7F4665E-7DBC-0541-AC0A-B60EEDD9BD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80020" y="3987711"/>
                  <a:ext cx="3246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2FDB545-93BA-ED43-B2DF-B6D84E2EDA6C}"/>
                    </a:ext>
                  </a:extLst>
                </p14:cNvPr>
                <p14:cNvContentPartPr/>
                <p14:nvPr/>
              </p14:nvContentPartPr>
              <p14:xfrm>
                <a:off x="8200180" y="2544831"/>
                <a:ext cx="3281040" cy="218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2FDB545-93BA-ED43-B2DF-B6D84E2EDA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92620" y="2537271"/>
                  <a:ext cx="329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EE7B6D1-F2AD-444E-873A-948D1E8DD9DF}"/>
                    </a:ext>
                  </a:extLst>
                </p14:cNvPr>
                <p14:cNvContentPartPr/>
                <p14:nvPr/>
              </p14:nvContentPartPr>
              <p14:xfrm>
                <a:off x="9662860" y="1013391"/>
                <a:ext cx="137160" cy="3277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EE7B6D1-F2AD-444E-873A-948D1E8DD9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55660" y="1005831"/>
                  <a:ext cx="152280" cy="32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3A3E72E-FB2E-C247-9422-FD243F00091E}"/>
                    </a:ext>
                  </a:extLst>
                </p14:cNvPr>
                <p14:cNvContentPartPr/>
                <p14:nvPr/>
              </p14:nvContentPartPr>
              <p14:xfrm>
                <a:off x="8174980" y="1324431"/>
                <a:ext cx="3131640" cy="374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3A3E72E-FB2E-C247-9422-FD243F0009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67420" y="1317231"/>
                  <a:ext cx="3146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8CAF9DE-1C75-1F49-A373-D2C5B59AD499}"/>
                    </a:ext>
                  </a:extLst>
                </p14:cNvPr>
                <p14:cNvContentPartPr/>
                <p14:nvPr/>
              </p14:nvContentPartPr>
              <p14:xfrm>
                <a:off x="8312140" y="2046591"/>
                <a:ext cx="2988720" cy="224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8CAF9DE-1C75-1F49-A373-D2C5B59AD4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04580" y="2039391"/>
                  <a:ext cx="3003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15EB996-D429-9949-9718-070A4BBBE055}"/>
                    </a:ext>
                  </a:extLst>
                </p14:cNvPr>
                <p14:cNvContentPartPr/>
                <p14:nvPr/>
              </p14:nvContentPartPr>
              <p14:xfrm>
                <a:off x="8137900" y="2974311"/>
                <a:ext cx="3162960" cy="324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15EB996-D429-9949-9718-070A4BBBE0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30340" y="2966751"/>
                  <a:ext cx="31780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8E4A01-4EED-3340-A36A-6013AE87F819}"/>
                    </a:ext>
                  </a:extLst>
                </p14:cNvPr>
                <p14:cNvContentPartPr/>
                <p14:nvPr/>
              </p14:nvContentPartPr>
              <p14:xfrm>
                <a:off x="8032060" y="3453831"/>
                <a:ext cx="3349800" cy="286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8E4A01-4EED-3340-A36A-6013AE87F8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24500" y="3446271"/>
                  <a:ext cx="3364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BD66315-F402-4045-A83E-6B5874F3952A}"/>
                    </a:ext>
                  </a:extLst>
                </p14:cNvPr>
                <p14:cNvContentPartPr/>
                <p14:nvPr/>
              </p14:nvContentPartPr>
              <p14:xfrm>
                <a:off x="8617060" y="1200231"/>
                <a:ext cx="81360" cy="29754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BD66315-F402-4045-A83E-6B5874F395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09500" y="1192671"/>
                  <a:ext cx="96480" cy="29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D945E4E-C606-8446-86C2-1A21A98B1CF2}"/>
                    </a:ext>
                  </a:extLst>
                </p14:cNvPr>
                <p14:cNvContentPartPr/>
                <p14:nvPr/>
              </p14:nvContentPartPr>
              <p14:xfrm>
                <a:off x="9028180" y="1131471"/>
                <a:ext cx="149760" cy="2970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D945E4E-C606-8446-86C2-1A21A98B1C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20620" y="1123911"/>
                  <a:ext cx="164880" cy="29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78D5945-B790-A04F-85AF-AEF557227436}"/>
                    </a:ext>
                  </a:extLst>
                </p14:cNvPr>
                <p14:cNvContentPartPr/>
                <p14:nvPr/>
              </p14:nvContentPartPr>
              <p14:xfrm>
                <a:off x="10142380" y="1019511"/>
                <a:ext cx="168480" cy="2919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78D5945-B790-A04F-85AF-AEF5572274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34820" y="1011951"/>
                  <a:ext cx="183600" cy="29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2B3BAC7-15CC-EA42-9E02-1E533C16B072}"/>
                    </a:ext>
                  </a:extLst>
                </p14:cNvPr>
                <p14:cNvContentPartPr/>
                <p14:nvPr/>
              </p14:nvContentPartPr>
              <p14:xfrm>
                <a:off x="10715140" y="1019511"/>
                <a:ext cx="168480" cy="3147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2B3BAC7-15CC-EA42-9E02-1E533C16B0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07580" y="1011951"/>
                  <a:ext cx="183600" cy="31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B317309-8880-D744-AF48-6579B8D3CBBD}"/>
                    </a:ext>
                  </a:extLst>
                </p14:cNvPr>
                <p14:cNvContentPartPr/>
                <p14:nvPr/>
              </p14:nvContentPartPr>
              <p14:xfrm>
                <a:off x="10136260" y="3920751"/>
                <a:ext cx="19080" cy="212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B317309-8880-D744-AF48-6579B8D3CB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28700" y="391319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C383315-CA0B-6446-95CA-70E37BA84F87}"/>
                    </a:ext>
                  </a:extLst>
                </p14:cNvPr>
                <p14:cNvContentPartPr/>
                <p14:nvPr/>
              </p14:nvContentPartPr>
              <p14:xfrm>
                <a:off x="8386660" y="1349569"/>
                <a:ext cx="19080" cy="12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C383315-CA0B-6446-95CA-70E37BA84F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9100" y="1342009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46A3E00-8077-D946-8965-DF1D8EF8458F}"/>
                    </a:ext>
                  </a:extLst>
                </p14:cNvPr>
                <p14:cNvContentPartPr/>
                <p14:nvPr/>
              </p14:nvContentPartPr>
              <p14:xfrm>
                <a:off x="8336980" y="1324729"/>
                <a:ext cx="56520" cy="167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46A3E00-8077-D946-8965-DF1D8EF845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29420" y="1317169"/>
                  <a:ext cx="71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3F1A872-34BF-6F4B-B541-11669FB34E92}"/>
                    </a:ext>
                  </a:extLst>
                </p14:cNvPr>
                <p14:cNvContentPartPr/>
                <p14:nvPr/>
              </p14:nvContentPartPr>
              <p14:xfrm>
                <a:off x="8760340" y="1293409"/>
                <a:ext cx="199440" cy="93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3F1A872-34BF-6F4B-B541-11669FB34E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2780" y="1285849"/>
                  <a:ext cx="214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9C67B3C-1325-E743-9209-6F13CC381AF6}"/>
                    </a:ext>
                  </a:extLst>
                </p14:cNvPr>
                <p14:cNvContentPartPr/>
                <p14:nvPr/>
              </p14:nvContentPartPr>
              <p14:xfrm>
                <a:off x="9289540" y="1231129"/>
                <a:ext cx="99360" cy="243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9C67B3C-1325-E743-9209-6F13CC381A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81980" y="1223569"/>
                  <a:ext cx="114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6E0DA82-BAA1-DE40-B1A5-571904C6CA15}"/>
                    </a:ext>
                  </a:extLst>
                </p14:cNvPr>
                <p14:cNvContentPartPr/>
                <p14:nvPr/>
              </p14:nvContentPartPr>
              <p14:xfrm>
                <a:off x="9955540" y="1175329"/>
                <a:ext cx="168480" cy="93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6E0DA82-BAA1-DE40-B1A5-571904C6CA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47980" y="1167769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4C696B3-1E9E-F146-A1D4-3643EBA1E4C0}"/>
                    </a:ext>
                  </a:extLst>
                </p14:cNvPr>
                <p14:cNvContentPartPr/>
                <p14:nvPr/>
              </p14:nvContentPartPr>
              <p14:xfrm>
                <a:off x="10036540" y="1225009"/>
                <a:ext cx="31320" cy="100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4C696B3-1E9E-F146-A1D4-3643EBA1E4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28980" y="121744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1D9682A-8C4D-7042-B4BC-8A1653153F02}"/>
                    </a:ext>
                  </a:extLst>
                </p14:cNvPr>
                <p14:cNvContentPartPr/>
                <p14:nvPr/>
              </p14:nvContentPartPr>
              <p14:xfrm>
                <a:off x="10453780" y="1137889"/>
                <a:ext cx="87480" cy="2246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1D9682A-8C4D-7042-B4BC-8A1653153F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46220" y="1130329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5AC3146-0744-DF41-9007-CF173A2295D0}"/>
                    </a:ext>
                  </a:extLst>
                </p14:cNvPr>
                <p14:cNvContentPartPr/>
                <p14:nvPr/>
              </p14:nvContentPartPr>
              <p14:xfrm>
                <a:off x="10509580" y="1175329"/>
                <a:ext cx="149760" cy="43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5AC3146-0744-DF41-9007-CF173A2295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02020" y="1167769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0041693-7EB2-0742-A0D5-1980C489C0BE}"/>
                    </a:ext>
                  </a:extLst>
                </p14:cNvPr>
                <p14:cNvContentPartPr/>
                <p14:nvPr/>
              </p14:nvContentPartPr>
              <p14:xfrm>
                <a:off x="11145340" y="1056889"/>
                <a:ext cx="118080" cy="236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0041693-7EB2-0742-A0D5-1980C489C0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37780" y="1049329"/>
                  <a:ext cx="13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77E1D08-B2D0-5C49-8F5E-EBF66D35A92D}"/>
                    </a:ext>
                  </a:extLst>
                </p14:cNvPr>
                <p14:cNvContentPartPr/>
                <p14:nvPr/>
              </p14:nvContentPartPr>
              <p14:xfrm>
                <a:off x="8237260" y="1903609"/>
                <a:ext cx="162360" cy="230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77E1D08-B2D0-5C49-8F5E-EBF66D35A9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29700" y="1896049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035A4DD-80CD-894F-B3F8-A0FB64360768}"/>
                    </a:ext>
                  </a:extLst>
                </p14:cNvPr>
                <p14:cNvContentPartPr/>
                <p14:nvPr/>
              </p14:nvContentPartPr>
              <p14:xfrm>
                <a:off x="8711380" y="1817209"/>
                <a:ext cx="236160" cy="335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035A4DD-80CD-894F-B3F8-A0FB643607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03820" y="1809649"/>
                  <a:ext cx="251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3BFFAFA-BEB1-A741-A69D-3746819012D1}"/>
                    </a:ext>
                  </a:extLst>
                </p14:cNvPr>
                <p14:cNvContentPartPr/>
                <p14:nvPr/>
              </p14:nvContentPartPr>
              <p14:xfrm>
                <a:off x="9270820" y="1754209"/>
                <a:ext cx="100080" cy="479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3BFFAFA-BEB1-A741-A69D-3746819012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63260" y="1746649"/>
                  <a:ext cx="115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658D5BE-9A95-274B-A18D-FE092D3B4B06}"/>
                    </a:ext>
                  </a:extLst>
                </p14:cNvPr>
                <p14:cNvContentPartPr/>
                <p14:nvPr/>
              </p14:nvContentPartPr>
              <p14:xfrm>
                <a:off x="9911980" y="1822609"/>
                <a:ext cx="87480" cy="19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658D5BE-9A95-274B-A18D-FE092D3B4B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04420" y="1815049"/>
                  <a:ext cx="102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80275DB-E60B-2D4B-BF8A-AA5259D56C05}"/>
                    </a:ext>
                  </a:extLst>
                </p14:cNvPr>
                <p14:cNvContentPartPr/>
                <p14:nvPr/>
              </p14:nvContentPartPr>
              <p14:xfrm>
                <a:off x="10036540" y="1909729"/>
                <a:ext cx="124200" cy="565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80275DB-E60B-2D4B-BF8A-AA5259D56C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28980" y="1902169"/>
                  <a:ext cx="13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C3374D7-C1C0-B94F-A0BB-33167CB01B77}"/>
                    </a:ext>
                  </a:extLst>
                </p14:cNvPr>
                <p14:cNvContentPartPr/>
                <p14:nvPr/>
              </p14:nvContentPartPr>
              <p14:xfrm>
                <a:off x="10435060" y="1822609"/>
                <a:ext cx="31320" cy="143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C3374D7-C1C0-B94F-A0BB-33167CB01B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27500" y="1815049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E099C6E-BD37-F043-81BE-EE70E1293140}"/>
                    </a:ext>
                  </a:extLst>
                </p14:cNvPr>
                <p14:cNvContentPartPr/>
                <p14:nvPr/>
              </p14:nvContentPartPr>
              <p14:xfrm>
                <a:off x="10553140" y="1828729"/>
                <a:ext cx="43200" cy="224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E099C6E-BD37-F043-81BE-EE70E12931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45580" y="1821169"/>
                  <a:ext cx="58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B52C189-F1D4-F047-AB54-236F9731957D}"/>
                    </a:ext>
                  </a:extLst>
                </p14:cNvPr>
                <p14:cNvContentPartPr/>
                <p14:nvPr/>
              </p14:nvContentPartPr>
              <p14:xfrm>
                <a:off x="10951660" y="1779049"/>
                <a:ext cx="112320" cy="187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B52C189-F1D4-F047-AB54-236F973195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44100" y="1771489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67473EA-9A81-964E-8D46-B8FC9387EBFC}"/>
                    </a:ext>
                  </a:extLst>
                </p14:cNvPr>
                <p14:cNvContentPartPr/>
                <p14:nvPr/>
              </p14:nvContentPartPr>
              <p14:xfrm>
                <a:off x="11135620" y="1760329"/>
                <a:ext cx="264600" cy="131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67473EA-9A81-964E-8D46-B8FC9387EB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28060" y="1752769"/>
                  <a:ext cx="27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5CC42A7-8807-3540-8167-343CD2FD3CE9}"/>
                    </a:ext>
                  </a:extLst>
                </p14:cNvPr>
                <p14:cNvContentPartPr/>
                <p14:nvPr/>
              </p14:nvContentPartPr>
              <p14:xfrm>
                <a:off x="8287300" y="2445049"/>
                <a:ext cx="31320" cy="218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5CC42A7-8807-3540-8167-343CD2FD3C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77220" y="2434969"/>
                  <a:ext cx="51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7AC806B-1924-B648-B5A8-00BAA52FCFFD}"/>
                    </a:ext>
                  </a:extLst>
                </p14:cNvPr>
                <p14:cNvContentPartPr/>
                <p14:nvPr/>
              </p14:nvContentPartPr>
              <p14:xfrm>
                <a:off x="8424100" y="2445049"/>
                <a:ext cx="100080" cy="255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7AC806B-1924-B648-B5A8-00BAA52FCF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14020" y="2434969"/>
                  <a:ext cx="120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87D7030-69C5-6B41-957E-CA3DFBA27213}"/>
                    </a:ext>
                  </a:extLst>
                </p14:cNvPr>
                <p14:cNvContentPartPr/>
                <p14:nvPr/>
              </p14:nvContentPartPr>
              <p14:xfrm>
                <a:off x="8660620" y="2476369"/>
                <a:ext cx="75240" cy="137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87D7030-69C5-6B41-957E-CA3DFBA272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53060" y="2468809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429798B-306B-0247-A831-D6BF1FF429DE}"/>
                    </a:ext>
                  </a:extLst>
                </p14:cNvPr>
                <p14:cNvContentPartPr/>
                <p14:nvPr/>
              </p14:nvContentPartPr>
              <p14:xfrm>
                <a:off x="8810020" y="2426689"/>
                <a:ext cx="131040" cy="180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429798B-306B-0247-A831-D6BF1FF429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02460" y="2419129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C7EB104-265D-2A4C-A01A-B1CE1ECD5C6E}"/>
                    </a:ext>
                  </a:extLst>
                </p14:cNvPr>
                <p14:cNvContentPartPr/>
                <p14:nvPr/>
              </p14:nvContentPartPr>
              <p14:xfrm>
                <a:off x="8872300" y="2550889"/>
                <a:ext cx="50040" cy="87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C7EB104-265D-2A4C-A01A-B1CE1ECD5C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64740" y="2543329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058F07E-8213-7C42-805B-2C64BFF21EFA}"/>
                    </a:ext>
                  </a:extLst>
                </p14:cNvPr>
                <p14:cNvContentPartPr/>
                <p14:nvPr/>
              </p14:nvContentPartPr>
              <p14:xfrm>
                <a:off x="9239860" y="2426689"/>
                <a:ext cx="43920" cy="162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058F07E-8213-7C42-805B-2C64BFF21E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32300" y="2419129"/>
                  <a:ext cx="5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BAB4A6B-E689-0D47-9784-966CABE1F2BF}"/>
                    </a:ext>
                  </a:extLst>
                </p14:cNvPr>
                <p14:cNvContentPartPr/>
                <p14:nvPr/>
              </p14:nvContentPartPr>
              <p14:xfrm>
                <a:off x="9339220" y="2379529"/>
                <a:ext cx="81360" cy="259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BAB4A6B-E689-0D47-9784-966CABE1F2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29140" y="2369449"/>
                  <a:ext cx="101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AF6D262-F372-B546-9DEC-9FDCCF4310C9}"/>
                    </a:ext>
                  </a:extLst>
                </p14:cNvPr>
                <p14:cNvContentPartPr/>
                <p14:nvPr/>
              </p14:nvContentPartPr>
              <p14:xfrm>
                <a:off x="9432820" y="2420209"/>
                <a:ext cx="68760" cy="37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AF6D262-F372-B546-9DEC-9FDCCF4310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25260" y="2412649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BB5E4A2-8228-0C42-A175-2F9ECB3088C4}"/>
                    </a:ext>
                  </a:extLst>
                </p14:cNvPr>
                <p14:cNvContentPartPr/>
                <p14:nvPr/>
              </p14:nvContentPartPr>
              <p14:xfrm>
                <a:off x="9806140" y="2389249"/>
                <a:ext cx="43920" cy="131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BB5E4A2-8228-0C42-A175-2F9ECB3088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96060" y="2379169"/>
                  <a:ext cx="64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A085B2B-7BCA-BF4E-AADB-DD8F43D61575}"/>
                    </a:ext>
                  </a:extLst>
                </p14:cNvPr>
                <p14:cNvContentPartPr/>
                <p14:nvPr/>
              </p14:nvContentPartPr>
              <p14:xfrm>
                <a:off x="9956260" y="2283409"/>
                <a:ext cx="92880" cy="243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A085B2B-7BCA-BF4E-AADB-DD8F43D6157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48700" y="2275849"/>
                  <a:ext cx="108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1CE3A4C-E3CA-B345-A807-672D0F67334C}"/>
                    </a:ext>
                  </a:extLst>
                </p14:cNvPr>
                <p14:cNvContentPartPr/>
                <p14:nvPr/>
              </p14:nvContentPartPr>
              <p14:xfrm>
                <a:off x="10391500" y="2389249"/>
                <a:ext cx="31320" cy="137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1CE3A4C-E3CA-B345-A807-672D0F673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83940" y="2381689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F2CAB8F-7596-3B44-B503-73E1DA580EF1}"/>
                    </a:ext>
                  </a:extLst>
                </p14:cNvPr>
                <p14:cNvContentPartPr/>
                <p14:nvPr/>
              </p14:nvContentPartPr>
              <p14:xfrm>
                <a:off x="10498060" y="2345689"/>
                <a:ext cx="104760" cy="224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F2CAB8F-7596-3B44-B503-73E1DA580E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90500" y="2338129"/>
                  <a:ext cx="119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B0FD7F7-7EBB-104A-88B2-5802ABF3CF28}"/>
                    </a:ext>
                  </a:extLst>
                </p14:cNvPr>
                <p14:cNvContentPartPr/>
                <p14:nvPr/>
              </p14:nvContentPartPr>
              <p14:xfrm>
                <a:off x="10982980" y="2370529"/>
                <a:ext cx="75240" cy="106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B0FD7F7-7EBB-104A-88B2-5802ABF3CF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75420" y="2362969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1FCF167-7C59-964C-BB3A-1140EAB17178}"/>
                    </a:ext>
                  </a:extLst>
                </p14:cNvPr>
                <p14:cNvContentPartPr/>
                <p14:nvPr/>
              </p14:nvContentPartPr>
              <p14:xfrm>
                <a:off x="11144620" y="2295649"/>
                <a:ext cx="149760" cy="212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1FCF167-7C59-964C-BB3A-1140EAB1717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37060" y="2288089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3AB49C19-1814-2E4E-897B-9E2CBA7E8DB4}"/>
                  </a:ext>
                </a:extLst>
              </p14:cNvPr>
              <p14:cNvContentPartPr/>
              <p14:nvPr/>
            </p14:nvContentPartPr>
            <p14:xfrm>
              <a:off x="8231140" y="1287289"/>
              <a:ext cx="299160" cy="23688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3AB49C19-1814-2E4E-897B-9E2CBA7E8DB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23580" y="1279729"/>
                <a:ext cx="3142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11901B0B-9914-684E-B25B-2F4D00B76593}"/>
              </a:ext>
            </a:extLst>
          </p:cNvPr>
          <p:cNvGrpSpPr/>
          <p:nvPr/>
        </p:nvGrpSpPr>
        <p:grpSpPr>
          <a:xfrm>
            <a:off x="766900" y="1306009"/>
            <a:ext cx="1332360" cy="678240"/>
            <a:chOff x="766900" y="1306009"/>
            <a:chExt cx="133236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F1EDF84-45A6-4D43-BF31-B1E5C9E20CDF}"/>
                    </a:ext>
                  </a:extLst>
                </p14:cNvPr>
                <p14:cNvContentPartPr/>
                <p14:nvPr/>
              </p14:nvContentPartPr>
              <p14:xfrm>
                <a:off x="766900" y="1554769"/>
                <a:ext cx="205920" cy="379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F1EDF84-45A6-4D43-BF31-B1E5C9E20C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9340" y="1547569"/>
                  <a:ext cx="2210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C59CE69-7825-634D-99AB-211CC3F70E2D}"/>
                    </a:ext>
                  </a:extLst>
                </p14:cNvPr>
                <p14:cNvContentPartPr/>
                <p14:nvPr/>
              </p14:nvContentPartPr>
              <p14:xfrm>
                <a:off x="1127980" y="1573489"/>
                <a:ext cx="31320" cy="265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C59CE69-7825-634D-99AB-211CC3F70E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0420" y="1565929"/>
                  <a:ext cx="46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A895961-6A69-044D-80D8-A5739C0572FE}"/>
                    </a:ext>
                  </a:extLst>
                </p14:cNvPr>
                <p14:cNvContentPartPr/>
                <p14:nvPr/>
              </p14:nvContentPartPr>
              <p14:xfrm>
                <a:off x="1277380" y="1306009"/>
                <a:ext cx="305280" cy="6782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A895961-6A69-044D-80D8-A5739C0572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69820" y="1298449"/>
                  <a:ext cx="3204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2F2B38E-13DE-FB42-8427-7F0155991AE6}"/>
                    </a:ext>
                  </a:extLst>
                </p14:cNvPr>
                <p14:cNvContentPartPr/>
                <p14:nvPr/>
              </p14:nvContentPartPr>
              <p14:xfrm>
                <a:off x="1289620" y="1461529"/>
                <a:ext cx="174600" cy="3924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2F2B38E-13DE-FB42-8427-7F0155991A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82060" y="1453969"/>
                  <a:ext cx="18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259D4FB-3575-A048-85FE-66FB1657A2D3}"/>
                    </a:ext>
                  </a:extLst>
                </p14:cNvPr>
                <p14:cNvContentPartPr/>
                <p14:nvPr/>
              </p14:nvContentPartPr>
              <p14:xfrm>
                <a:off x="1706860" y="1375129"/>
                <a:ext cx="392400" cy="4791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259D4FB-3575-A048-85FE-66FB1657A2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300" y="1367569"/>
                  <a:ext cx="407520" cy="49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96A4908-93B2-DD4A-86E1-AA16A3546142}"/>
              </a:ext>
            </a:extLst>
          </p:cNvPr>
          <p:cNvGrpSpPr/>
          <p:nvPr/>
        </p:nvGrpSpPr>
        <p:grpSpPr>
          <a:xfrm>
            <a:off x="2410300" y="1187569"/>
            <a:ext cx="1338840" cy="629280"/>
            <a:chOff x="2410300" y="1187569"/>
            <a:chExt cx="13388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2C1EF5F-8B18-3D46-8BF1-2316FF303F6D}"/>
                    </a:ext>
                  </a:extLst>
                </p14:cNvPr>
                <p14:cNvContentPartPr/>
                <p14:nvPr/>
              </p14:nvContentPartPr>
              <p14:xfrm>
                <a:off x="2410300" y="1555489"/>
                <a:ext cx="93600" cy="558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2C1EF5F-8B18-3D46-8BF1-2316FF303F6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02740" y="1547929"/>
                  <a:ext cx="108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F942765-AD35-F545-BE21-60F5A79F1A06}"/>
                    </a:ext>
                  </a:extLst>
                </p14:cNvPr>
                <p14:cNvContentPartPr/>
                <p14:nvPr/>
              </p14:nvContentPartPr>
              <p14:xfrm>
                <a:off x="2429020" y="1679329"/>
                <a:ext cx="162360" cy="50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F942765-AD35-F545-BE21-60F5A79F1A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21460" y="1671769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B171F72-4BF5-2A43-87A3-5083A6A1DE8E}"/>
                    </a:ext>
                  </a:extLst>
                </p14:cNvPr>
                <p14:cNvContentPartPr/>
                <p14:nvPr/>
              </p14:nvContentPartPr>
              <p14:xfrm>
                <a:off x="2802700" y="1442809"/>
                <a:ext cx="68760" cy="1558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B171F72-4BF5-2A43-87A3-5083A6A1DE8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95140" y="1435249"/>
                  <a:ext cx="8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F85BDEC-CEB3-F049-82BE-129D6C5A0C23}"/>
                    </a:ext>
                  </a:extLst>
                </p14:cNvPr>
                <p14:cNvContentPartPr/>
                <p14:nvPr/>
              </p14:nvContentPartPr>
              <p14:xfrm>
                <a:off x="2995660" y="1380529"/>
                <a:ext cx="124920" cy="93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F85BDEC-CEB3-F049-82BE-129D6C5A0C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8100" y="1372969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EF592BC-608C-C34F-9735-DEC9331C373C}"/>
                    </a:ext>
                  </a:extLst>
                </p14:cNvPr>
                <p14:cNvContentPartPr/>
                <p14:nvPr/>
              </p14:nvContentPartPr>
              <p14:xfrm>
                <a:off x="2945620" y="1635769"/>
                <a:ext cx="137160" cy="1684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EF592BC-608C-C34F-9735-DEC9331C373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38060" y="1628209"/>
                  <a:ext cx="152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C749F02-9509-9B41-9D31-D642085A5C30}"/>
                    </a:ext>
                  </a:extLst>
                </p14:cNvPr>
                <p14:cNvContentPartPr/>
                <p14:nvPr/>
              </p14:nvContentPartPr>
              <p14:xfrm>
                <a:off x="2939500" y="1629649"/>
                <a:ext cx="118800" cy="131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C749F02-9509-9B41-9D31-D642085A5C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31940" y="1622089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6F41316-91C6-8C4E-9FEE-A6B7B8361D79}"/>
                    </a:ext>
                  </a:extLst>
                </p14:cNvPr>
                <p14:cNvContentPartPr/>
                <p14:nvPr/>
              </p14:nvContentPartPr>
              <p14:xfrm>
                <a:off x="3294460" y="1511929"/>
                <a:ext cx="25200" cy="1803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6F41316-91C6-8C4E-9FEE-A6B7B8361D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86900" y="1504369"/>
                  <a:ext cx="40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80D25F0-1BF9-9641-B9D4-8B24C365DAF1}"/>
                    </a:ext>
                  </a:extLst>
                </p14:cNvPr>
                <p14:cNvContentPartPr/>
                <p14:nvPr/>
              </p14:nvContentPartPr>
              <p14:xfrm>
                <a:off x="3449980" y="1187569"/>
                <a:ext cx="299160" cy="629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80D25F0-1BF9-9641-B9D4-8B24C365DA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42420" y="1180009"/>
                  <a:ext cx="3142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E37B78B-90AA-DC40-AA8C-306358C6405A}"/>
                    </a:ext>
                  </a:extLst>
                </p14:cNvPr>
                <p14:cNvContentPartPr/>
                <p14:nvPr/>
              </p14:nvContentPartPr>
              <p14:xfrm>
                <a:off x="3456820" y="1355689"/>
                <a:ext cx="254880" cy="3481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E37B78B-90AA-DC40-AA8C-306358C640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49260" y="1348129"/>
                  <a:ext cx="270000" cy="3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F7D4883A-3F75-A742-A25E-5FDECF010BA3}"/>
                  </a:ext>
                </a:extLst>
              </p14:cNvPr>
              <p14:cNvContentPartPr/>
              <p14:nvPr/>
            </p14:nvContentPartPr>
            <p14:xfrm>
              <a:off x="10230220" y="3229489"/>
              <a:ext cx="1686600" cy="14313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F7D4883A-3F75-A742-A25E-5FDECF010BA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222660" y="3221929"/>
                <a:ext cx="1701720" cy="14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E45DCEB1-A258-F148-B41A-7D4AB642FBF2}"/>
                  </a:ext>
                </a:extLst>
              </p14:cNvPr>
              <p14:cNvContentPartPr/>
              <p14:nvPr/>
            </p14:nvContentPartPr>
            <p14:xfrm>
              <a:off x="9750340" y="2843569"/>
              <a:ext cx="1980000" cy="175608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E45DCEB1-A258-F148-B41A-7D4AB642FBF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739900" y="2833489"/>
                <a:ext cx="2000160" cy="177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90B72B3-CD5B-F744-BFFA-C558244220E8}"/>
              </a:ext>
            </a:extLst>
          </p:cNvPr>
          <p:cNvGrpSpPr/>
          <p:nvPr/>
        </p:nvGrpSpPr>
        <p:grpSpPr>
          <a:xfrm>
            <a:off x="8336980" y="1380529"/>
            <a:ext cx="3773160" cy="3181680"/>
            <a:chOff x="8336980" y="1380529"/>
            <a:chExt cx="3773160" cy="31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B3E395A-E77D-6C4F-B631-B621292C6E85}"/>
                    </a:ext>
                  </a:extLst>
                </p14:cNvPr>
                <p14:cNvContentPartPr/>
                <p14:nvPr/>
              </p14:nvContentPartPr>
              <p14:xfrm>
                <a:off x="8617060" y="2351809"/>
                <a:ext cx="361440" cy="330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B3E395A-E77D-6C4F-B631-B621292C6E8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09500" y="2344249"/>
                  <a:ext cx="376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BC4FB70-BCF2-E141-BA58-9EF9260363A1}"/>
                    </a:ext>
                  </a:extLst>
                </p14:cNvPr>
                <p14:cNvContentPartPr/>
                <p14:nvPr/>
              </p14:nvContentPartPr>
              <p14:xfrm>
                <a:off x="8336980" y="1511209"/>
                <a:ext cx="554400" cy="12204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BC4FB70-BCF2-E141-BA58-9EF9260363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29420" y="1504009"/>
                  <a:ext cx="56952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4D1C8FD-19B2-304A-814C-69CCAEDC90E0}"/>
                    </a:ext>
                  </a:extLst>
                </p14:cNvPr>
                <p14:cNvContentPartPr/>
                <p14:nvPr/>
              </p14:nvContentPartPr>
              <p14:xfrm>
                <a:off x="9214660" y="1722889"/>
                <a:ext cx="380160" cy="436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4D1C8FD-19B2-304A-814C-69CCAEDC90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07100" y="1715329"/>
                  <a:ext cx="395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A642EB2-A5CA-E94D-8451-99C574DDBB8D}"/>
                    </a:ext>
                  </a:extLst>
                </p14:cNvPr>
                <p14:cNvContentPartPr/>
                <p14:nvPr/>
              </p14:nvContentPartPr>
              <p14:xfrm>
                <a:off x="8361820" y="1380529"/>
                <a:ext cx="1096200" cy="610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A642EB2-A5CA-E94D-8451-99C574DDBB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54260" y="1372969"/>
                  <a:ext cx="11109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A49D717-E685-CA4E-907F-0E42F7BAD68F}"/>
                    </a:ext>
                  </a:extLst>
                </p14:cNvPr>
                <p14:cNvContentPartPr/>
                <p14:nvPr/>
              </p14:nvContentPartPr>
              <p14:xfrm>
                <a:off x="9445060" y="4350169"/>
                <a:ext cx="6480" cy="129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A49D717-E685-CA4E-907F-0E42F7BAD6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7500" y="434260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F8E74B7-4D1B-BD4E-846D-09C9144441C1}"/>
                    </a:ext>
                  </a:extLst>
                </p14:cNvPr>
                <p14:cNvContentPartPr/>
                <p14:nvPr/>
              </p14:nvContentPartPr>
              <p14:xfrm>
                <a:off x="9252100" y="2115289"/>
                <a:ext cx="2858040" cy="2446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F8E74B7-4D1B-BD4E-846D-09C9144441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44540" y="2107729"/>
                  <a:ext cx="2872800" cy="24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15EE359-CE04-794A-B7BE-A3106F00E3E5}"/>
                    </a:ext>
                  </a:extLst>
                </p14:cNvPr>
                <p14:cNvContentPartPr/>
                <p14:nvPr/>
              </p14:nvContentPartPr>
              <p14:xfrm>
                <a:off x="8853580" y="1554769"/>
                <a:ext cx="2988720" cy="28447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15EE359-CE04-794A-B7BE-A3106F00E3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46020" y="1547569"/>
                  <a:ext cx="3003840" cy="28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D70F6204-F01B-334F-9D79-371DDCA3EBC7}"/>
              </a:ext>
            </a:extLst>
          </p:cNvPr>
          <p:cNvGrpSpPr/>
          <p:nvPr/>
        </p:nvGrpSpPr>
        <p:grpSpPr>
          <a:xfrm>
            <a:off x="953740" y="2420209"/>
            <a:ext cx="682200" cy="541440"/>
            <a:chOff x="953740" y="2420209"/>
            <a:chExt cx="68220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46E4A4E-7020-CF45-99CC-EB8831E1D1B2}"/>
                    </a:ext>
                  </a:extLst>
                </p14:cNvPr>
                <p14:cNvContentPartPr/>
                <p14:nvPr/>
              </p14:nvContentPartPr>
              <p14:xfrm>
                <a:off x="953740" y="2675449"/>
                <a:ext cx="124920" cy="218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46E4A4E-7020-CF45-99CC-EB8831E1D1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6180" y="2667889"/>
                  <a:ext cx="14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83C59FC-196F-ED43-898B-3167DA2B37BE}"/>
                    </a:ext>
                  </a:extLst>
                </p14:cNvPr>
                <p14:cNvContentPartPr/>
                <p14:nvPr/>
              </p14:nvContentPartPr>
              <p14:xfrm>
                <a:off x="1140220" y="2420209"/>
                <a:ext cx="205920" cy="3650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83C59FC-196F-ED43-898B-3167DA2B37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32660" y="2412649"/>
                  <a:ext cx="221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4A847B7-FF81-4346-813D-12A921635C1F}"/>
                    </a:ext>
                  </a:extLst>
                </p14:cNvPr>
                <p14:cNvContentPartPr/>
                <p14:nvPr/>
              </p14:nvContentPartPr>
              <p14:xfrm>
                <a:off x="1308340" y="2600929"/>
                <a:ext cx="327600" cy="687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4A847B7-FF81-4346-813D-12A921635C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0780" y="2593369"/>
                  <a:ext cx="342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928F13B-54C9-3E4A-B7A4-861D0113280C}"/>
                    </a:ext>
                  </a:extLst>
                </p14:cNvPr>
                <p14:cNvContentPartPr/>
                <p14:nvPr/>
              </p14:nvContentPartPr>
              <p14:xfrm>
                <a:off x="1305100" y="2750329"/>
                <a:ext cx="246600" cy="211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928F13B-54C9-3E4A-B7A4-861D011328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97540" y="2742769"/>
                  <a:ext cx="26172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9DF91D-4818-F843-86F1-D1911F8545D6}"/>
              </a:ext>
            </a:extLst>
          </p:cNvPr>
          <p:cNvGrpSpPr/>
          <p:nvPr/>
        </p:nvGrpSpPr>
        <p:grpSpPr>
          <a:xfrm>
            <a:off x="1955980" y="2258569"/>
            <a:ext cx="1008720" cy="734760"/>
            <a:chOff x="1955980" y="2258569"/>
            <a:chExt cx="100872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8EEE96F-8F35-DC4F-8B04-01FF4524C7DD}"/>
                    </a:ext>
                  </a:extLst>
                </p14:cNvPr>
                <p14:cNvContentPartPr/>
                <p14:nvPr/>
              </p14:nvContentPartPr>
              <p14:xfrm>
                <a:off x="1955980" y="2750329"/>
                <a:ext cx="149760" cy="31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8EEE96F-8F35-DC4F-8B04-01FF4524C7D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48420" y="2742769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3874977-5C85-ED49-BDD5-B0F7F68032A8}"/>
                    </a:ext>
                  </a:extLst>
                </p14:cNvPr>
                <p14:cNvContentPartPr/>
                <p14:nvPr/>
              </p14:nvContentPartPr>
              <p14:xfrm>
                <a:off x="2317060" y="2638729"/>
                <a:ext cx="37080" cy="230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3874977-5C85-ED49-BDD5-B0F7F68032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09500" y="2631169"/>
                  <a:ext cx="52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E92117A-FA31-9B44-A179-D8ED2960617C}"/>
                    </a:ext>
                  </a:extLst>
                </p14:cNvPr>
                <p14:cNvContentPartPr/>
                <p14:nvPr/>
              </p14:nvContentPartPr>
              <p14:xfrm>
                <a:off x="2578420" y="2258569"/>
                <a:ext cx="386280" cy="691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E92117A-FA31-9B44-A179-D8ED296061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70860" y="2251009"/>
                  <a:ext cx="40140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0F5A05A-8D01-D041-B8CF-2798671FBC77}"/>
                    </a:ext>
                  </a:extLst>
                </p14:cNvPr>
                <p14:cNvContentPartPr/>
                <p14:nvPr/>
              </p14:nvContentPartPr>
              <p14:xfrm>
                <a:off x="2565820" y="2488609"/>
                <a:ext cx="68760" cy="500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0F5A05A-8D01-D041-B8CF-2798671FBC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58260" y="2481409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BB26B6A-F1CB-AE40-BE77-7CAE1AF1846D}"/>
                    </a:ext>
                  </a:extLst>
                </p14:cNvPr>
                <p14:cNvContentPartPr/>
                <p14:nvPr/>
              </p14:nvContentPartPr>
              <p14:xfrm>
                <a:off x="2553580" y="2482489"/>
                <a:ext cx="131040" cy="168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BB26B6A-F1CB-AE40-BE77-7CAE1AF184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46020" y="2474929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97B6E9B-26FF-6447-8993-B63614FA7DED}"/>
                    </a:ext>
                  </a:extLst>
                </p14:cNvPr>
                <p14:cNvContentPartPr/>
                <p14:nvPr/>
              </p14:nvContentPartPr>
              <p14:xfrm>
                <a:off x="2540980" y="2482489"/>
                <a:ext cx="162360" cy="255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97B6E9B-26FF-6447-8993-B63614FA7D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33420" y="2474929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BBEA1E3-9923-C84E-B73F-5BA9F3E37071}"/>
                    </a:ext>
                  </a:extLst>
                </p14:cNvPr>
                <p14:cNvContentPartPr/>
                <p14:nvPr/>
              </p14:nvContentPartPr>
              <p14:xfrm>
                <a:off x="2634580" y="2688049"/>
                <a:ext cx="124920" cy="626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BBEA1E3-9923-C84E-B73F-5BA9F3E3707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27020" y="2680489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5F02938-4BAC-B447-ADBF-0B84A64368BA}"/>
                    </a:ext>
                  </a:extLst>
                </p14:cNvPr>
                <p14:cNvContentPartPr/>
                <p14:nvPr/>
              </p14:nvContentPartPr>
              <p14:xfrm>
                <a:off x="2584540" y="2787769"/>
                <a:ext cx="112320" cy="93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5F02938-4BAC-B447-ADBF-0B84A64368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76980" y="2780209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3C784F1-9C1A-BD45-91C9-F1700EA1EE6E}"/>
                    </a:ext>
                  </a:extLst>
                </p14:cNvPr>
                <p14:cNvContentPartPr/>
                <p14:nvPr/>
              </p14:nvContentPartPr>
              <p14:xfrm>
                <a:off x="2472580" y="2943289"/>
                <a:ext cx="324000" cy="50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3C784F1-9C1A-BD45-91C9-F1700EA1EE6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65020" y="2935729"/>
                  <a:ext cx="339120" cy="6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23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EA7033B-8D3D-9D41-9E5B-772F30B5B019}"/>
                  </a:ext>
                </a:extLst>
              </p14:cNvPr>
              <p14:cNvContentPartPr/>
              <p14:nvPr/>
            </p14:nvContentPartPr>
            <p14:xfrm>
              <a:off x="742060" y="328609"/>
              <a:ext cx="131040" cy="436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EA7033B-8D3D-9D41-9E5B-772F30B5B0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500" y="321049"/>
                <a:ext cx="1461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F8D63B95-2D41-3E4A-8748-729BCC88A857}"/>
              </a:ext>
            </a:extLst>
          </p:cNvPr>
          <p:cNvGrpSpPr/>
          <p:nvPr/>
        </p:nvGrpSpPr>
        <p:grpSpPr>
          <a:xfrm>
            <a:off x="1022140" y="453169"/>
            <a:ext cx="249480" cy="212040"/>
            <a:chOff x="1022140" y="453169"/>
            <a:chExt cx="24948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C968B4B-F485-A34A-A751-A965F43A3F45}"/>
                    </a:ext>
                  </a:extLst>
                </p14:cNvPr>
                <p14:cNvContentPartPr/>
                <p14:nvPr/>
              </p14:nvContentPartPr>
              <p14:xfrm>
                <a:off x="1022140" y="484129"/>
                <a:ext cx="31320" cy="165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C968B4B-F485-A34A-A751-A965F43A3F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4580" y="476569"/>
                  <a:ext cx="4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8174F38-3584-2541-8105-A0467F4FEE49}"/>
                    </a:ext>
                  </a:extLst>
                </p14:cNvPr>
                <p14:cNvContentPartPr/>
                <p14:nvPr/>
              </p14:nvContentPartPr>
              <p14:xfrm>
                <a:off x="1146700" y="453169"/>
                <a:ext cx="25200" cy="212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8174F38-3584-2541-8105-A0467F4FEE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9140" y="445609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F86B045-4B00-DB48-BD8B-2A550777D155}"/>
                    </a:ext>
                  </a:extLst>
                </p14:cNvPr>
                <p14:cNvContentPartPr/>
                <p14:nvPr/>
              </p14:nvContentPartPr>
              <p14:xfrm>
                <a:off x="1258660" y="589969"/>
                <a:ext cx="12960" cy="25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F86B045-4B00-DB48-BD8B-2A550777D1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1100" y="582409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45C562-2D30-4E46-B994-2B27908814CD}"/>
              </a:ext>
            </a:extLst>
          </p:cNvPr>
          <p:cNvGrpSpPr/>
          <p:nvPr/>
        </p:nvGrpSpPr>
        <p:grpSpPr>
          <a:xfrm>
            <a:off x="1420300" y="409609"/>
            <a:ext cx="168480" cy="243000"/>
            <a:chOff x="1420300" y="409609"/>
            <a:chExt cx="1684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5F0A516-0185-C44D-BD0A-B738F6F1E5F0}"/>
                    </a:ext>
                  </a:extLst>
                </p14:cNvPr>
                <p14:cNvContentPartPr/>
                <p14:nvPr/>
              </p14:nvContentPartPr>
              <p14:xfrm>
                <a:off x="1420300" y="409609"/>
                <a:ext cx="112320" cy="243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5F0A516-0185-C44D-BD0A-B738F6F1E5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3100" y="402049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E0739E6-1929-1B49-918D-6CB2D8F5A0BB}"/>
                    </a:ext>
                  </a:extLst>
                </p14:cNvPr>
                <p14:cNvContentPartPr/>
                <p14:nvPr/>
              </p14:nvContentPartPr>
              <p14:xfrm>
                <a:off x="1501300" y="459289"/>
                <a:ext cx="87480" cy="6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E0739E6-1929-1B49-918D-6CB2D8F5A0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3740" y="451729"/>
                  <a:ext cx="102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17519B1-1813-7940-AF84-911040F5EC2C}"/>
              </a:ext>
            </a:extLst>
          </p:cNvPr>
          <p:cNvGrpSpPr/>
          <p:nvPr/>
        </p:nvGrpSpPr>
        <p:grpSpPr>
          <a:xfrm>
            <a:off x="1825300" y="309889"/>
            <a:ext cx="473400" cy="423720"/>
            <a:chOff x="1825300" y="309889"/>
            <a:chExt cx="4734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41C2FA9-C8E6-9740-8703-D99E4F526391}"/>
                    </a:ext>
                  </a:extLst>
                </p14:cNvPr>
                <p14:cNvContentPartPr/>
                <p14:nvPr/>
              </p14:nvContentPartPr>
              <p14:xfrm>
                <a:off x="1825300" y="366049"/>
                <a:ext cx="124920" cy="261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41C2FA9-C8E6-9740-8703-D99E4F526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740" y="358489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B66E05-C158-9541-97AA-C844FC3153ED}"/>
                    </a:ext>
                  </a:extLst>
                </p14:cNvPr>
                <p14:cNvContentPartPr/>
                <p14:nvPr/>
              </p14:nvContentPartPr>
              <p14:xfrm>
                <a:off x="1843660" y="459289"/>
                <a:ext cx="218160" cy="140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B66E05-C158-9541-97AA-C844FC3153E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6100" y="451729"/>
                  <a:ext cx="233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50C565D-A9A8-E647-8ABF-B60D1D59FAF8}"/>
                    </a:ext>
                  </a:extLst>
                </p14:cNvPr>
                <p14:cNvContentPartPr/>
                <p14:nvPr/>
              </p14:nvContentPartPr>
              <p14:xfrm>
                <a:off x="1999540" y="521569"/>
                <a:ext cx="50040" cy="37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50C565D-A9A8-E647-8ABF-B60D1D59FA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91980" y="514009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610B76-8540-5C49-9220-96B1DF440AF1}"/>
                    </a:ext>
                  </a:extLst>
                </p14:cNvPr>
                <p14:cNvContentPartPr/>
                <p14:nvPr/>
              </p14:nvContentPartPr>
              <p14:xfrm>
                <a:off x="2074060" y="309889"/>
                <a:ext cx="224640" cy="423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610B76-8540-5C49-9220-96B1DF440A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66500" y="302329"/>
                  <a:ext cx="2394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7C1D98C-A166-394C-A8CE-43753A3E2778}"/>
              </a:ext>
            </a:extLst>
          </p:cNvPr>
          <p:cNvGrpSpPr/>
          <p:nvPr/>
        </p:nvGrpSpPr>
        <p:grpSpPr>
          <a:xfrm>
            <a:off x="2603260" y="552529"/>
            <a:ext cx="37800" cy="100080"/>
            <a:chOff x="2603260" y="552529"/>
            <a:chExt cx="3780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D520F87-FFF7-6B4B-AF7A-88D039A5D002}"/>
                    </a:ext>
                  </a:extLst>
                </p14:cNvPr>
                <p14:cNvContentPartPr/>
                <p14:nvPr/>
              </p14:nvContentPartPr>
              <p14:xfrm>
                <a:off x="2603260" y="552529"/>
                <a:ext cx="12960" cy="19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D520F87-FFF7-6B4B-AF7A-88D039A5D0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95700" y="54496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A26A332-042E-3345-B4DD-5C3B0B71552B}"/>
                    </a:ext>
                  </a:extLst>
                </p14:cNvPr>
                <p14:cNvContentPartPr/>
                <p14:nvPr/>
              </p14:nvContentPartPr>
              <p14:xfrm>
                <a:off x="2615860" y="627409"/>
                <a:ext cx="2520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A26A332-042E-3345-B4DD-5C3B0B7155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08300" y="61984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1E3B45F-35F9-E344-BD16-B45ADC2BAD51}"/>
              </a:ext>
            </a:extLst>
          </p:cNvPr>
          <p:cNvGrpSpPr/>
          <p:nvPr/>
        </p:nvGrpSpPr>
        <p:grpSpPr>
          <a:xfrm>
            <a:off x="648460" y="1056889"/>
            <a:ext cx="523440" cy="660240"/>
            <a:chOff x="648460" y="1056889"/>
            <a:chExt cx="5234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034E3B7-4B85-6444-9FD2-1FA8A3FADD4E}"/>
                    </a:ext>
                  </a:extLst>
                </p14:cNvPr>
                <p14:cNvContentPartPr/>
                <p14:nvPr/>
              </p14:nvContentPartPr>
              <p14:xfrm>
                <a:off x="648460" y="1162729"/>
                <a:ext cx="380160" cy="299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034E3B7-4B85-6444-9FD2-1FA8A3FADD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900" y="1155169"/>
                  <a:ext cx="395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E1FC00A-1D57-4A4F-8F01-A6D26703DA11}"/>
                    </a:ext>
                  </a:extLst>
                </p14:cNvPr>
                <p14:cNvContentPartPr/>
                <p14:nvPr/>
              </p14:nvContentPartPr>
              <p14:xfrm>
                <a:off x="1084420" y="1056889"/>
                <a:ext cx="87480" cy="660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E1FC00A-1D57-4A4F-8F01-A6D26703DA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6860" y="1049329"/>
                  <a:ext cx="10260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5F912DD-8180-834D-B0E6-0180CEE1D6EB}"/>
              </a:ext>
            </a:extLst>
          </p:cNvPr>
          <p:cNvGrpSpPr/>
          <p:nvPr/>
        </p:nvGrpSpPr>
        <p:grpSpPr>
          <a:xfrm>
            <a:off x="1358380" y="1343449"/>
            <a:ext cx="87480" cy="168480"/>
            <a:chOff x="1358380" y="1343449"/>
            <a:chExt cx="874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6552D50-63B0-0C4E-8CB7-B65149345E7C}"/>
                    </a:ext>
                  </a:extLst>
                </p14:cNvPr>
                <p14:cNvContentPartPr/>
                <p14:nvPr/>
              </p14:nvContentPartPr>
              <p14:xfrm>
                <a:off x="1358380" y="1343449"/>
                <a:ext cx="12960" cy="31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6552D50-63B0-0C4E-8CB7-B65149345E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50820" y="1335889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E599993-9697-D14F-BBE9-BADFC33EAEC7}"/>
                    </a:ext>
                  </a:extLst>
                </p14:cNvPr>
                <p14:cNvContentPartPr/>
                <p14:nvPr/>
              </p14:nvContentPartPr>
              <p14:xfrm>
                <a:off x="1370620" y="1455409"/>
                <a:ext cx="75240" cy="56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E599993-9697-D14F-BBE9-BADFC33EAE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63060" y="1447849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06C1AAE-E90C-6A42-AF9C-BA8F5793D261}"/>
              </a:ext>
            </a:extLst>
          </p:cNvPr>
          <p:cNvGrpSpPr/>
          <p:nvPr/>
        </p:nvGrpSpPr>
        <p:grpSpPr>
          <a:xfrm>
            <a:off x="3082780" y="2290249"/>
            <a:ext cx="5018040" cy="4046400"/>
            <a:chOff x="3082780" y="2290249"/>
            <a:chExt cx="5018040" cy="40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A513640-9299-244E-A7E1-63720318AA85}"/>
                    </a:ext>
                  </a:extLst>
                </p14:cNvPr>
                <p14:cNvContentPartPr/>
                <p14:nvPr/>
              </p14:nvContentPartPr>
              <p14:xfrm>
                <a:off x="4115980" y="2290249"/>
                <a:ext cx="106200" cy="110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A513640-9299-244E-A7E1-63720318AA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8420" y="2282689"/>
                  <a:ext cx="12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AA59D2F-88C4-3840-949D-1F8AD03A55F7}"/>
                    </a:ext>
                  </a:extLst>
                </p14:cNvPr>
                <p14:cNvContentPartPr/>
                <p14:nvPr/>
              </p14:nvContentPartPr>
              <p14:xfrm>
                <a:off x="7919740" y="4038769"/>
                <a:ext cx="143640" cy="124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AA59D2F-88C4-3840-949D-1F8AD03A55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12180" y="4031209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E49271F-C965-2848-895F-43E46827307E}"/>
                    </a:ext>
                  </a:extLst>
                </p14:cNvPr>
                <p14:cNvContentPartPr/>
                <p14:nvPr/>
              </p14:nvContentPartPr>
              <p14:xfrm>
                <a:off x="6898780" y="2295649"/>
                <a:ext cx="86760" cy="87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E49271F-C965-2848-895F-43E4682730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91220" y="2288089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40FC758-E8D9-C745-8185-8B88E80051D6}"/>
                    </a:ext>
                  </a:extLst>
                </p14:cNvPr>
                <p14:cNvContentPartPr/>
                <p14:nvPr/>
              </p14:nvContentPartPr>
              <p14:xfrm>
                <a:off x="5541580" y="2314369"/>
                <a:ext cx="1457280" cy="1656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40FC758-E8D9-C745-8185-8B88E80051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34380" y="2306809"/>
                  <a:ext cx="1472040" cy="16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6E8D966-BC4D-7448-8730-CE73383818F2}"/>
                    </a:ext>
                  </a:extLst>
                </p14:cNvPr>
                <p14:cNvContentPartPr/>
                <p14:nvPr/>
              </p14:nvContentPartPr>
              <p14:xfrm>
                <a:off x="6936220" y="2345689"/>
                <a:ext cx="37800" cy="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6E8D966-BC4D-7448-8730-CE73383818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28660" y="2338129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40D3374-DC35-8E4B-9D88-F29BC2E0D3E4}"/>
                    </a:ext>
                  </a:extLst>
                </p14:cNvPr>
                <p14:cNvContentPartPr/>
                <p14:nvPr/>
              </p14:nvContentPartPr>
              <p14:xfrm>
                <a:off x="6805540" y="2302129"/>
                <a:ext cx="212040" cy="149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40D3374-DC35-8E4B-9D88-F29BC2E0D3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97980" y="2294569"/>
                  <a:ext cx="227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FEF04FD-8B1F-F24B-9C32-175494CA6C7D}"/>
                    </a:ext>
                  </a:extLst>
                </p14:cNvPr>
                <p14:cNvContentPartPr/>
                <p14:nvPr/>
              </p14:nvContentPartPr>
              <p14:xfrm>
                <a:off x="3082780" y="5333689"/>
                <a:ext cx="14976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FEF04FD-8B1F-F24B-9C32-175494CA6C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75220" y="5326129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BA57A1F-C69B-7040-8043-A1BFA79270D9}"/>
                    </a:ext>
                  </a:extLst>
                </p14:cNvPr>
                <p14:cNvContentPartPr/>
                <p14:nvPr/>
              </p14:nvContentPartPr>
              <p14:xfrm>
                <a:off x="5877820" y="6156289"/>
                <a:ext cx="112320" cy="180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BA57A1F-C69B-7040-8043-A1BFA79270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70260" y="6148729"/>
                  <a:ext cx="127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C8036E9-9124-844A-872B-368D757F293F}"/>
                    </a:ext>
                  </a:extLst>
                </p14:cNvPr>
                <p14:cNvContentPartPr/>
                <p14:nvPr/>
              </p14:nvContentPartPr>
              <p14:xfrm>
                <a:off x="5635180" y="3808729"/>
                <a:ext cx="106200" cy="137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C8036E9-9124-844A-872B-368D757F29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27620" y="3801169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34E5A3F-6539-224B-B7E6-598CB2B8AFC7}"/>
                    </a:ext>
                  </a:extLst>
                </p14:cNvPr>
                <p14:cNvContentPartPr/>
                <p14:nvPr/>
              </p14:nvContentPartPr>
              <p14:xfrm>
                <a:off x="3119860" y="3970369"/>
                <a:ext cx="2478240" cy="1600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34E5A3F-6539-224B-B7E6-598CB2B8AF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60" y="3962809"/>
                  <a:ext cx="249300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B12E17A-17A4-5B43-9DF9-98D57AA8EA0B}"/>
                    </a:ext>
                  </a:extLst>
                </p14:cNvPr>
                <p14:cNvContentPartPr/>
                <p14:nvPr/>
              </p14:nvContentPartPr>
              <p14:xfrm>
                <a:off x="5510620" y="3945529"/>
                <a:ext cx="423720" cy="2073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B12E17A-17A4-5B43-9DF9-98D57AA8EA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3060" y="3937969"/>
                  <a:ext cx="438840" cy="20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16DA13A-68F9-6E48-A4A3-CB7FB9DFA597}"/>
                    </a:ext>
                  </a:extLst>
                </p14:cNvPr>
                <p14:cNvContentPartPr/>
                <p14:nvPr/>
              </p14:nvContentPartPr>
              <p14:xfrm>
                <a:off x="4265380" y="2382769"/>
                <a:ext cx="1089720" cy="1295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16DA13A-68F9-6E48-A4A3-CB7FB9DFA5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7820" y="2375569"/>
                  <a:ext cx="1104840" cy="13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3079598-75B2-DF49-8744-4E19AAABCC73}"/>
                    </a:ext>
                  </a:extLst>
                </p14:cNvPr>
                <p14:cNvContentPartPr/>
                <p14:nvPr/>
              </p14:nvContentPartPr>
              <p14:xfrm>
                <a:off x="5242780" y="3553489"/>
                <a:ext cx="411120" cy="461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3079598-75B2-DF49-8744-4E19AAABCC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35220" y="3545929"/>
                  <a:ext cx="426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95CA9B2-DE3E-4E46-B3BD-CDA4E9AF5A49}"/>
                    </a:ext>
                  </a:extLst>
                </p14:cNvPr>
                <p14:cNvContentPartPr/>
                <p14:nvPr/>
              </p14:nvContentPartPr>
              <p14:xfrm>
                <a:off x="5666140" y="4020049"/>
                <a:ext cx="2434680" cy="56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95CA9B2-DE3E-4E46-B3BD-CDA4E9AF5A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58580" y="4012489"/>
                  <a:ext cx="24494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5585F6B-1712-E94F-ABC1-8B9C0C13939D}"/>
              </a:ext>
            </a:extLst>
          </p:cNvPr>
          <p:cNvGrpSpPr/>
          <p:nvPr/>
        </p:nvGrpSpPr>
        <p:grpSpPr>
          <a:xfrm>
            <a:off x="8810020" y="1081729"/>
            <a:ext cx="280800" cy="516960"/>
            <a:chOff x="8810020" y="1081729"/>
            <a:chExt cx="28080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A973B6-A706-1E4A-AEC9-AEC7D6978F00}"/>
                    </a:ext>
                  </a:extLst>
                </p14:cNvPr>
                <p14:cNvContentPartPr/>
                <p14:nvPr/>
              </p14:nvContentPartPr>
              <p14:xfrm>
                <a:off x="8884900" y="1081729"/>
                <a:ext cx="205920" cy="330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A973B6-A706-1E4A-AEC9-AEC7D6978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7340" y="1074169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ECC91E1-3251-1E4B-BB87-FA974B8CE13B}"/>
                    </a:ext>
                  </a:extLst>
                </p14:cNvPr>
                <p14:cNvContentPartPr/>
                <p14:nvPr/>
              </p14:nvContentPartPr>
              <p14:xfrm>
                <a:off x="8810020" y="1467649"/>
                <a:ext cx="280440" cy="131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ECC91E1-3251-1E4B-BB87-FA974B8CE1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2460" y="1460089"/>
                  <a:ext cx="295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5477DCD-8CDA-DB44-A57E-FD59541CA9E1}"/>
              </a:ext>
            </a:extLst>
          </p:cNvPr>
          <p:cNvGrpSpPr/>
          <p:nvPr/>
        </p:nvGrpSpPr>
        <p:grpSpPr>
          <a:xfrm>
            <a:off x="9426340" y="1038169"/>
            <a:ext cx="871920" cy="541800"/>
            <a:chOff x="9426340" y="1038169"/>
            <a:chExt cx="8719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E7457A2-3D86-CC43-A870-E7CA2D92A7A3}"/>
                    </a:ext>
                  </a:extLst>
                </p14:cNvPr>
                <p14:cNvContentPartPr/>
                <p14:nvPr/>
              </p14:nvContentPartPr>
              <p14:xfrm>
                <a:off x="9426340" y="1038169"/>
                <a:ext cx="199440" cy="541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E7457A2-3D86-CC43-A870-E7CA2D92A7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18780" y="1030609"/>
                  <a:ext cx="2145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0E14441-CE5D-E24F-BFB8-BBADF94A8D82}"/>
                    </a:ext>
                  </a:extLst>
                </p14:cNvPr>
                <p14:cNvContentPartPr/>
                <p14:nvPr/>
              </p14:nvContentPartPr>
              <p14:xfrm>
                <a:off x="9662860" y="1125289"/>
                <a:ext cx="50040" cy="1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0E14441-CE5D-E24F-BFB8-BBADF94A8D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55660" y="1117729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C0F6A4C-A8AF-CC42-A235-946962B40152}"/>
                    </a:ext>
                  </a:extLst>
                </p14:cNvPr>
                <p14:cNvContentPartPr/>
                <p14:nvPr/>
              </p14:nvContentPartPr>
              <p14:xfrm>
                <a:off x="9844300" y="1181449"/>
                <a:ext cx="180360" cy="223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C0F6A4C-A8AF-CC42-A235-946962B401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36740" y="1173889"/>
                  <a:ext cx="195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AD1233-B47C-9B46-868E-DB6E370A04DC}"/>
                    </a:ext>
                  </a:extLst>
                </p14:cNvPr>
                <p14:cNvContentPartPr/>
                <p14:nvPr/>
              </p14:nvContentPartPr>
              <p14:xfrm>
                <a:off x="9930700" y="1137889"/>
                <a:ext cx="342720" cy="261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AD1233-B47C-9B46-868E-DB6E370A04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23140" y="1130329"/>
                  <a:ext cx="357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98505E1-EC2A-3D41-9005-35496616B95B}"/>
                    </a:ext>
                  </a:extLst>
                </p14:cNvPr>
                <p14:cNvContentPartPr/>
                <p14:nvPr/>
              </p14:nvContentPartPr>
              <p14:xfrm>
                <a:off x="10210780" y="1200169"/>
                <a:ext cx="87480" cy="168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98505E1-EC2A-3D41-9005-35496616B9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03220" y="1192609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6524F0B-3B7D-1F44-90E8-5EE0149768AB}"/>
              </a:ext>
            </a:extLst>
          </p:cNvPr>
          <p:cNvGrpSpPr/>
          <p:nvPr/>
        </p:nvGrpSpPr>
        <p:grpSpPr>
          <a:xfrm>
            <a:off x="10584460" y="1187569"/>
            <a:ext cx="529200" cy="149760"/>
            <a:chOff x="10584460" y="1187569"/>
            <a:chExt cx="52920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1880EAB-12FE-D54D-88F3-93EF5208BFA9}"/>
                    </a:ext>
                  </a:extLst>
                </p14:cNvPr>
                <p14:cNvContentPartPr/>
                <p14:nvPr/>
              </p14:nvContentPartPr>
              <p14:xfrm>
                <a:off x="10584460" y="1187569"/>
                <a:ext cx="218160" cy="136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1880EAB-12FE-D54D-88F3-93EF5208BF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76900" y="1180009"/>
                  <a:ext cx="233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635F97E-3918-3140-85BF-42E43F52C13F}"/>
                    </a:ext>
                  </a:extLst>
                </p14:cNvPr>
                <p14:cNvContentPartPr/>
                <p14:nvPr/>
              </p14:nvContentPartPr>
              <p14:xfrm>
                <a:off x="10883260" y="1262449"/>
                <a:ext cx="131040" cy="6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635F97E-3918-3140-85BF-42E43F52C1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75700" y="1254889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76EA0BC-3F13-4342-A743-5B144DEE4F80}"/>
                    </a:ext>
                  </a:extLst>
                </p14:cNvPr>
                <p14:cNvContentPartPr/>
                <p14:nvPr/>
              </p14:nvContentPartPr>
              <p14:xfrm>
                <a:off x="11063620" y="1187569"/>
                <a:ext cx="50040" cy="149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76EA0BC-3F13-4342-A743-5B144DEE4F8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56060" y="1180009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3BC651D-9C4C-664A-BDCA-846E7BAEF950}"/>
              </a:ext>
            </a:extLst>
          </p:cNvPr>
          <p:cNvGrpSpPr/>
          <p:nvPr/>
        </p:nvGrpSpPr>
        <p:grpSpPr>
          <a:xfrm>
            <a:off x="11368900" y="944929"/>
            <a:ext cx="355320" cy="491760"/>
            <a:chOff x="11368900" y="944929"/>
            <a:chExt cx="35532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9611EF3-E453-6244-9CE0-50D8EA70F76E}"/>
                    </a:ext>
                  </a:extLst>
                </p14:cNvPr>
                <p14:cNvContentPartPr/>
                <p14:nvPr/>
              </p14:nvContentPartPr>
              <p14:xfrm>
                <a:off x="11368900" y="944929"/>
                <a:ext cx="305280" cy="248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9611EF3-E453-6244-9CE0-50D8EA70F7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61340" y="937369"/>
                  <a:ext cx="320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D594FC5-EC41-5D47-845C-2D8E3F3098E2}"/>
                    </a:ext>
                  </a:extLst>
                </p14:cNvPr>
                <p14:cNvContentPartPr/>
                <p14:nvPr/>
              </p14:nvContentPartPr>
              <p14:xfrm>
                <a:off x="11437300" y="1255969"/>
                <a:ext cx="180720" cy="180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D594FC5-EC41-5D47-845C-2D8E3F3098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29740" y="1248769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8904410-2752-D344-909A-70DBC8D52C4C}"/>
                    </a:ext>
                  </a:extLst>
                </p14:cNvPr>
                <p14:cNvContentPartPr/>
                <p14:nvPr/>
              </p14:nvContentPartPr>
              <p14:xfrm>
                <a:off x="11387620" y="1405369"/>
                <a:ext cx="43920" cy="31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8904410-2752-D344-909A-70DBC8D52C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80060" y="139816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EC646E7-6722-9442-B96F-C19CC7F7F05C}"/>
                    </a:ext>
                  </a:extLst>
                </p14:cNvPr>
                <p14:cNvContentPartPr/>
                <p14:nvPr/>
              </p14:nvContentPartPr>
              <p14:xfrm>
                <a:off x="11711260" y="1417969"/>
                <a:ext cx="12960" cy="129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EC646E7-6722-9442-B96F-C19CC7F7F0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03700" y="141040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9F80578-D36A-964B-8421-70E617F2E329}"/>
              </a:ext>
            </a:extLst>
          </p:cNvPr>
          <p:cNvGrpSpPr/>
          <p:nvPr/>
        </p:nvGrpSpPr>
        <p:grpSpPr>
          <a:xfrm>
            <a:off x="8405380" y="2121409"/>
            <a:ext cx="721800" cy="579960"/>
            <a:chOff x="8405380" y="2121409"/>
            <a:chExt cx="72180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97C0B2C-585E-0440-AC5B-CDB2A0BDE64D}"/>
                    </a:ext>
                  </a:extLst>
                </p14:cNvPr>
                <p14:cNvContentPartPr/>
                <p14:nvPr/>
              </p14:nvContentPartPr>
              <p14:xfrm>
                <a:off x="8617060" y="2239849"/>
                <a:ext cx="230760" cy="2091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97C0B2C-585E-0440-AC5B-CDB2A0BDE6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09500" y="2232289"/>
                  <a:ext cx="245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E9CD463-B4FB-8741-BE54-D1E59515DE42}"/>
                    </a:ext>
                  </a:extLst>
                </p14:cNvPr>
                <p14:cNvContentPartPr/>
                <p14:nvPr/>
              </p14:nvContentPartPr>
              <p14:xfrm>
                <a:off x="8710660" y="2121409"/>
                <a:ext cx="236880" cy="336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E9CD463-B4FB-8741-BE54-D1E59515DE4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03100" y="2113849"/>
                  <a:ext cx="252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C080143-5AF4-E14A-83DB-BED846910724}"/>
                    </a:ext>
                  </a:extLst>
                </p14:cNvPr>
                <p14:cNvContentPartPr/>
                <p14:nvPr/>
              </p14:nvContentPartPr>
              <p14:xfrm>
                <a:off x="8405380" y="2364409"/>
                <a:ext cx="721800" cy="336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C080143-5AF4-E14A-83DB-BED8469107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97820" y="2356849"/>
                  <a:ext cx="73692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9BC6498-AD53-3241-BAE5-4672BB407940}"/>
              </a:ext>
            </a:extLst>
          </p:cNvPr>
          <p:cNvGrpSpPr/>
          <p:nvPr/>
        </p:nvGrpSpPr>
        <p:grpSpPr>
          <a:xfrm>
            <a:off x="9557020" y="2009449"/>
            <a:ext cx="2527920" cy="676440"/>
            <a:chOff x="9557020" y="2009449"/>
            <a:chExt cx="252792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0F536DC-E054-8945-A6F8-8B751A5C8D11}"/>
                    </a:ext>
                  </a:extLst>
                </p14:cNvPr>
                <p14:cNvContentPartPr/>
                <p14:nvPr/>
              </p14:nvContentPartPr>
              <p14:xfrm>
                <a:off x="9569620" y="2308249"/>
                <a:ext cx="321480" cy="56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0F536DC-E054-8945-A6F8-8B751A5C8D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62060" y="2300689"/>
                  <a:ext cx="336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185CCDA-955A-BB44-9B36-253AAF1332F8}"/>
                    </a:ext>
                  </a:extLst>
                </p14:cNvPr>
                <p14:cNvContentPartPr/>
                <p14:nvPr/>
              </p14:nvContentPartPr>
              <p14:xfrm>
                <a:off x="9557020" y="2432809"/>
                <a:ext cx="330480" cy="565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185CCDA-955A-BB44-9B36-253AAF1332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49820" y="2425249"/>
                  <a:ext cx="345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7F14AC7-DE11-6940-B7FC-C87E36E4A52F}"/>
                    </a:ext>
                  </a:extLst>
                </p14:cNvPr>
                <p14:cNvContentPartPr/>
                <p14:nvPr/>
              </p14:nvContentPartPr>
              <p14:xfrm>
                <a:off x="9768700" y="2227249"/>
                <a:ext cx="236160" cy="2991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7F14AC7-DE11-6940-B7FC-C87E36E4A5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61500" y="2219689"/>
                  <a:ext cx="251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3FAE266-9C63-094D-A986-0910641141D1}"/>
                    </a:ext>
                  </a:extLst>
                </p14:cNvPr>
                <p14:cNvContentPartPr/>
                <p14:nvPr/>
              </p14:nvContentPartPr>
              <p14:xfrm>
                <a:off x="10217260" y="2127529"/>
                <a:ext cx="212040" cy="438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3FAE266-9C63-094D-A986-0910641141D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09700" y="2120329"/>
                  <a:ext cx="227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AC58CB7-95BC-624A-B3F6-C7B8091C7EA7}"/>
                    </a:ext>
                  </a:extLst>
                </p14:cNvPr>
                <p14:cNvContentPartPr/>
                <p14:nvPr/>
              </p14:nvContentPartPr>
              <p14:xfrm>
                <a:off x="10204660" y="2346409"/>
                <a:ext cx="259920" cy="99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AC58CB7-95BC-624A-B3F6-C7B8091C7EA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97100" y="2338849"/>
                  <a:ext cx="274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080510A-9961-CD48-8F48-6BB355EA2A49}"/>
                    </a:ext>
                  </a:extLst>
                </p14:cNvPr>
                <p14:cNvContentPartPr/>
                <p14:nvPr/>
              </p14:nvContentPartPr>
              <p14:xfrm>
                <a:off x="10578340" y="2009449"/>
                <a:ext cx="212040" cy="554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080510A-9961-CD48-8F48-6BB355EA2A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70780" y="2001889"/>
                  <a:ext cx="2271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D738C4A-0B7D-8049-AA4A-742152E3323B}"/>
                    </a:ext>
                  </a:extLst>
                </p14:cNvPr>
                <p14:cNvContentPartPr/>
                <p14:nvPr/>
              </p14:nvContentPartPr>
              <p14:xfrm>
                <a:off x="10509580" y="2357929"/>
                <a:ext cx="155880" cy="112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D738C4A-0B7D-8049-AA4A-742152E33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02020" y="2350369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B06A060-E823-7C43-9019-300E6E5D3DB4}"/>
                    </a:ext>
                  </a:extLst>
                </p14:cNvPr>
                <p14:cNvContentPartPr/>
                <p14:nvPr/>
              </p14:nvContentPartPr>
              <p14:xfrm>
                <a:off x="10820980" y="2109169"/>
                <a:ext cx="348840" cy="576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B06A060-E823-7C43-9019-300E6E5D3D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813420" y="2101609"/>
                  <a:ext cx="36396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AED034D-92A3-F74B-AE97-C47663834480}"/>
                    </a:ext>
                  </a:extLst>
                </p14:cNvPr>
                <p14:cNvContentPartPr/>
                <p14:nvPr/>
              </p14:nvContentPartPr>
              <p14:xfrm>
                <a:off x="11013940" y="2357929"/>
                <a:ext cx="168480" cy="93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AED034D-92A3-F74B-AE97-C476638344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06380" y="2350369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CD54DB1-ACA4-4740-BB5F-A626680A072F}"/>
                    </a:ext>
                  </a:extLst>
                </p14:cNvPr>
                <p14:cNvContentPartPr/>
                <p14:nvPr/>
              </p14:nvContentPartPr>
              <p14:xfrm>
                <a:off x="11138500" y="2040409"/>
                <a:ext cx="43920" cy="43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CD54DB1-ACA4-4740-BB5F-A626680A07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30940" y="203284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807C3B1-11D2-EE46-B112-74CE52FB9BB2}"/>
                    </a:ext>
                  </a:extLst>
                </p14:cNvPr>
                <p14:cNvContentPartPr/>
                <p14:nvPr/>
              </p14:nvContentPartPr>
              <p14:xfrm>
                <a:off x="11188180" y="2083969"/>
                <a:ext cx="467280" cy="423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807C3B1-11D2-EE46-B112-74CE52FB9B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180620" y="2076409"/>
                  <a:ext cx="482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F07360B-C00B-3844-AD73-35F584219CD4}"/>
                    </a:ext>
                  </a:extLst>
                </p14:cNvPr>
                <p14:cNvContentPartPr/>
                <p14:nvPr/>
              </p14:nvContentPartPr>
              <p14:xfrm>
                <a:off x="11525140" y="2102689"/>
                <a:ext cx="559800" cy="436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F07360B-C00B-3844-AD73-35F584219C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17580" y="2095129"/>
                  <a:ext cx="574920" cy="45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013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047156-D9D8-7B4F-B778-1D261EDA8D77}"/>
              </a:ext>
            </a:extLst>
          </p:cNvPr>
          <p:cNvGrpSpPr/>
          <p:nvPr/>
        </p:nvGrpSpPr>
        <p:grpSpPr>
          <a:xfrm>
            <a:off x="791740" y="434511"/>
            <a:ext cx="584640" cy="492120"/>
            <a:chOff x="791740" y="434511"/>
            <a:chExt cx="5846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AE71E78-04D3-1C4E-87EE-4E5B8C32611B}"/>
                    </a:ext>
                  </a:extLst>
                </p14:cNvPr>
                <p14:cNvContentPartPr/>
                <p14:nvPr/>
              </p14:nvContentPartPr>
              <p14:xfrm>
                <a:off x="791740" y="689751"/>
                <a:ext cx="13716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AE71E78-04D3-1C4E-87EE-4E5B8C3261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4180" y="68219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1D7F0B0-A9C7-6046-9857-6A46FC24EDB4}"/>
                    </a:ext>
                  </a:extLst>
                </p14:cNvPr>
                <p14:cNvContentPartPr/>
                <p14:nvPr/>
              </p14:nvContentPartPr>
              <p14:xfrm>
                <a:off x="860140" y="527751"/>
                <a:ext cx="293040" cy="68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1D7F0B0-A9C7-6046-9857-6A46FC24ED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2580" y="520191"/>
                  <a:ext cx="308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B7AEA8D-B407-DA43-A137-DA891994B048}"/>
                    </a:ext>
                  </a:extLst>
                </p14:cNvPr>
                <p14:cNvContentPartPr/>
                <p14:nvPr/>
              </p14:nvContentPartPr>
              <p14:xfrm>
                <a:off x="797860" y="714591"/>
                <a:ext cx="454680" cy="31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B7AEA8D-B407-DA43-A137-DA891994B0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0300" y="707031"/>
                  <a:ext cx="46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FE787AF-C2FF-DF42-A172-582574053751}"/>
                    </a:ext>
                  </a:extLst>
                </p14:cNvPr>
                <p14:cNvContentPartPr/>
                <p14:nvPr/>
              </p14:nvContentPartPr>
              <p14:xfrm>
                <a:off x="1042660" y="434511"/>
                <a:ext cx="333720" cy="492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FE787AF-C2FF-DF42-A172-5825740537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5100" y="426951"/>
                  <a:ext cx="34884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7B49D2E-79EB-C84A-8B85-8238C035B8D1}"/>
              </a:ext>
            </a:extLst>
          </p:cNvPr>
          <p:cNvGrpSpPr/>
          <p:nvPr/>
        </p:nvGrpSpPr>
        <p:grpSpPr>
          <a:xfrm>
            <a:off x="1793980" y="210231"/>
            <a:ext cx="1649880" cy="678960"/>
            <a:chOff x="1793980" y="210231"/>
            <a:chExt cx="164988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2B25EEB-7489-4947-9873-4CBF6C28A1E8}"/>
                    </a:ext>
                  </a:extLst>
                </p14:cNvPr>
                <p14:cNvContentPartPr/>
                <p14:nvPr/>
              </p14:nvContentPartPr>
              <p14:xfrm>
                <a:off x="1793980" y="340911"/>
                <a:ext cx="43920" cy="4111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2B25EEB-7489-4947-9873-4CBF6C28A1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6420" y="333351"/>
                  <a:ext cx="590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4A7276F-B2AB-BC4A-8F6C-968FD4DDB109}"/>
                    </a:ext>
                  </a:extLst>
                </p14:cNvPr>
                <p14:cNvContentPartPr/>
                <p14:nvPr/>
              </p14:nvContentPartPr>
              <p14:xfrm>
                <a:off x="2043100" y="347031"/>
                <a:ext cx="205920" cy="357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4A7276F-B2AB-BC4A-8F6C-968FD4DDB1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5540" y="339831"/>
                  <a:ext cx="2210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FEDBD48-723F-DB40-BD73-BB98FAE4E83F}"/>
                    </a:ext>
                  </a:extLst>
                </p14:cNvPr>
                <p14:cNvContentPartPr/>
                <p14:nvPr/>
              </p14:nvContentPartPr>
              <p14:xfrm>
                <a:off x="2354140" y="316071"/>
                <a:ext cx="187200" cy="330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FEDBD48-723F-DB40-BD73-BB98FAE4E8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6940" y="308511"/>
                  <a:ext cx="202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9DB7600-E6AD-4F48-A03B-3C1E995E9134}"/>
                    </a:ext>
                  </a:extLst>
                </p14:cNvPr>
                <p14:cNvContentPartPr/>
                <p14:nvPr/>
              </p14:nvContentPartPr>
              <p14:xfrm>
                <a:off x="2653300" y="278631"/>
                <a:ext cx="193320" cy="4111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9DB7600-E6AD-4F48-A03B-3C1E995E91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5740" y="271071"/>
                  <a:ext cx="208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FAFECD2-5D1E-B24C-9AB3-C02C4875899F}"/>
                    </a:ext>
                  </a:extLst>
                </p14:cNvPr>
                <p14:cNvContentPartPr/>
                <p14:nvPr/>
              </p14:nvContentPartPr>
              <p14:xfrm>
                <a:off x="2746540" y="509031"/>
                <a:ext cx="149760" cy="50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FAFECD2-5D1E-B24C-9AB3-C02C487589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8980" y="50147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5A29D2-34D4-8541-86B1-6D2E4EA953F1}"/>
                    </a:ext>
                  </a:extLst>
                </p14:cNvPr>
                <p14:cNvContentPartPr/>
                <p14:nvPr/>
              </p14:nvContentPartPr>
              <p14:xfrm>
                <a:off x="3014380" y="533871"/>
                <a:ext cx="25200" cy="118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5A29D2-34D4-8541-86B1-6D2E4EA953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6820" y="526311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C8CB0D4-ADC5-D14F-9AAF-0928381ADDAD}"/>
                    </a:ext>
                  </a:extLst>
                </p14:cNvPr>
                <p14:cNvContentPartPr/>
                <p14:nvPr/>
              </p14:nvContentPartPr>
              <p14:xfrm>
                <a:off x="3138580" y="365751"/>
                <a:ext cx="112320" cy="305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C8CB0D4-ADC5-D14F-9AAF-0928381ADD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1020" y="358191"/>
                  <a:ext cx="127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10AE96D-D250-2E4E-A834-94FAA98922E0}"/>
                    </a:ext>
                  </a:extLst>
                </p14:cNvPr>
                <p14:cNvContentPartPr/>
                <p14:nvPr/>
              </p14:nvContentPartPr>
              <p14:xfrm>
                <a:off x="3424780" y="210231"/>
                <a:ext cx="19080" cy="678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10AE96D-D250-2E4E-A834-94FAA98922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7580" y="202671"/>
                  <a:ext cx="3420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178DD0E-5B3F-2248-B1AD-279A1B30328A}"/>
              </a:ext>
            </a:extLst>
          </p:cNvPr>
          <p:cNvGrpSpPr/>
          <p:nvPr/>
        </p:nvGrpSpPr>
        <p:grpSpPr>
          <a:xfrm>
            <a:off x="3886300" y="409311"/>
            <a:ext cx="255240" cy="354600"/>
            <a:chOff x="3886300" y="409311"/>
            <a:chExt cx="25524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E1F6E70-E175-C847-A0CC-DFA2AC910B4D}"/>
                    </a:ext>
                  </a:extLst>
                </p14:cNvPr>
                <p14:cNvContentPartPr/>
                <p14:nvPr/>
              </p14:nvContentPartPr>
              <p14:xfrm>
                <a:off x="3886300" y="409311"/>
                <a:ext cx="230040" cy="199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E1F6E70-E175-C847-A0CC-DFA2AC910B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9100" y="401751"/>
                  <a:ext cx="24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ED105FA-1BCD-4E43-881F-765421CAAB04}"/>
                    </a:ext>
                  </a:extLst>
                </p14:cNvPr>
                <p14:cNvContentPartPr/>
                <p14:nvPr/>
              </p14:nvContentPartPr>
              <p14:xfrm>
                <a:off x="3973060" y="708111"/>
                <a:ext cx="168480" cy="55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ED105FA-1BCD-4E43-881F-765421CAAB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5500" y="700911"/>
                  <a:ext cx="1836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ACCCDE-59F1-1344-BE06-3512CC1A7394}"/>
              </a:ext>
            </a:extLst>
          </p:cNvPr>
          <p:cNvGrpSpPr/>
          <p:nvPr/>
        </p:nvGrpSpPr>
        <p:grpSpPr>
          <a:xfrm>
            <a:off x="4489660" y="228951"/>
            <a:ext cx="374040" cy="486000"/>
            <a:chOff x="4489660" y="228951"/>
            <a:chExt cx="3740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858D45E-4C2D-BC48-B598-4C0F3D846E4B}"/>
                    </a:ext>
                  </a:extLst>
                </p14:cNvPr>
                <p14:cNvContentPartPr/>
                <p14:nvPr/>
              </p14:nvContentPartPr>
              <p14:xfrm>
                <a:off x="4704220" y="540351"/>
                <a:ext cx="159480" cy="174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858D45E-4C2D-BC48-B598-4C0F3D846E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6660" y="532791"/>
                  <a:ext cx="17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B05A0B2-B582-E34E-BEA9-FB038EF22D89}"/>
                    </a:ext>
                  </a:extLst>
                </p14:cNvPr>
                <p14:cNvContentPartPr/>
                <p14:nvPr/>
              </p14:nvContentPartPr>
              <p14:xfrm>
                <a:off x="4489660" y="428031"/>
                <a:ext cx="324000" cy="25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B05A0B2-B582-E34E-BEA9-FB038EF22D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82100" y="420471"/>
                  <a:ext cx="339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7C6C584-D7E3-2948-92AE-AF111E8A56E5}"/>
                    </a:ext>
                  </a:extLst>
                </p14:cNvPr>
                <p14:cNvContentPartPr/>
                <p14:nvPr/>
              </p14:nvContentPartPr>
              <p14:xfrm>
                <a:off x="4738780" y="228951"/>
                <a:ext cx="12960" cy="149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7C6C584-D7E3-2948-92AE-AF111E8A56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31220" y="221391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69B5AA09-3C6E-8D4B-AAD9-65579A7B5C27}"/>
                  </a:ext>
                </a:extLst>
              </p14:cNvPr>
              <p14:cNvContentPartPr/>
              <p14:nvPr/>
            </p14:nvContentPartPr>
            <p14:xfrm>
              <a:off x="5224420" y="347031"/>
              <a:ext cx="62640" cy="3240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69B5AA09-3C6E-8D4B-AAD9-65579A7B5C2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16860" y="339831"/>
                <a:ext cx="7776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57A937-BB8A-8245-8386-E574618666CA}"/>
              </a:ext>
            </a:extLst>
          </p:cNvPr>
          <p:cNvGrpSpPr/>
          <p:nvPr/>
        </p:nvGrpSpPr>
        <p:grpSpPr>
          <a:xfrm>
            <a:off x="5485780" y="322191"/>
            <a:ext cx="809640" cy="336600"/>
            <a:chOff x="5485780" y="322191"/>
            <a:chExt cx="8096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9976D08-9B5A-5143-AA92-CF24450D7D41}"/>
                    </a:ext>
                  </a:extLst>
                </p14:cNvPr>
                <p14:cNvContentPartPr/>
                <p14:nvPr/>
              </p14:nvContentPartPr>
              <p14:xfrm>
                <a:off x="5485780" y="322911"/>
                <a:ext cx="187200" cy="317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9976D08-9B5A-5143-AA92-CF24450D7D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78220" y="315351"/>
                  <a:ext cx="202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BF39D7C-2BD7-FD44-960F-5DA335F78F7B}"/>
                    </a:ext>
                  </a:extLst>
                </p14:cNvPr>
                <p14:cNvContentPartPr/>
                <p14:nvPr/>
              </p14:nvContentPartPr>
              <p14:xfrm>
                <a:off x="5815540" y="334791"/>
                <a:ext cx="162360" cy="317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BF39D7C-2BD7-FD44-960F-5DA335F78F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07980" y="327231"/>
                  <a:ext cx="177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1EC55D6-5CDA-6D4F-A8F3-B0CBD9755CD6}"/>
                    </a:ext>
                  </a:extLst>
                </p14:cNvPr>
                <p14:cNvContentPartPr/>
                <p14:nvPr/>
              </p14:nvContentPartPr>
              <p14:xfrm>
                <a:off x="6083380" y="322191"/>
                <a:ext cx="187200" cy="336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1EC55D6-5CDA-6D4F-A8F3-B0CBD9755C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5820" y="314631"/>
                  <a:ext cx="202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16A254F-0B59-7E4F-8AFA-16D4288B838F}"/>
                    </a:ext>
                  </a:extLst>
                </p14:cNvPr>
                <p14:cNvContentPartPr/>
                <p14:nvPr/>
              </p14:nvContentPartPr>
              <p14:xfrm>
                <a:off x="6117220" y="515151"/>
                <a:ext cx="178200" cy="25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16A254F-0B59-7E4F-8AFA-16D4288B83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9660" y="507591"/>
                  <a:ext cx="193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A1A072-DD19-6544-8197-CA0BB884ED8F}"/>
              </a:ext>
            </a:extLst>
          </p:cNvPr>
          <p:cNvGrpSpPr/>
          <p:nvPr/>
        </p:nvGrpSpPr>
        <p:grpSpPr>
          <a:xfrm>
            <a:off x="6494140" y="241191"/>
            <a:ext cx="324360" cy="479880"/>
            <a:chOff x="6494140" y="241191"/>
            <a:chExt cx="324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4E077AB-3A42-D948-9EEB-3FBCE2A4070D}"/>
                    </a:ext>
                  </a:extLst>
                </p14:cNvPr>
                <p14:cNvContentPartPr/>
                <p14:nvPr/>
              </p14:nvContentPartPr>
              <p14:xfrm>
                <a:off x="6494140" y="322191"/>
                <a:ext cx="87480" cy="305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4E077AB-3A42-D948-9EEB-3FBCE2A407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6580" y="314631"/>
                  <a:ext cx="102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A99B03F-A687-C244-90DA-1CA1E547C6EA}"/>
                    </a:ext>
                  </a:extLst>
                </p14:cNvPr>
                <p14:cNvContentPartPr/>
                <p14:nvPr/>
              </p14:nvContentPartPr>
              <p14:xfrm>
                <a:off x="6743260" y="241191"/>
                <a:ext cx="75240" cy="479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A99B03F-A687-C244-90DA-1CA1E547C6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35700" y="233991"/>
                  <a:ext cx="9000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60880DF-DE82-7E47-94BA-FDEDF64F0BA4}"/>
              </a:ext>
            </a:extLst>
          </p:cNvPr>
          <p:cNvGrpSpPr/>
          <p:nvPr/>
        </p:nvGrpSpPr>
        <p:grpSpPr>
          <a:xfrm>
            <a:off x="7054660" y="415791"/>
            <a:ext cx="367560" cy="124920"/>
            <a:chOff x="7054660" y="415791"/>
            <a:chExt cx="36756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DE78739-406C-AF4B-91FD-C2C494B50823}"/>
                    </a:ext>
                  </a:extLst>
                </p14:cNvPr>
                <p14:cNvContentPartPr/>
                <p14:nvPr/>
              </p14:nvContentPartPr>
              <p14:xfrm>
                <a:off x="7054660" y="471591"/>
                <a:ext cx="360" cy="190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DE78739-406C-AF4B-91FD-C2C494B508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47100" y="46403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A35142C-5F21-FD42-AE60-F3E2E9D4B6B6}"/>
                    </a:ext>
                  </a:extLst>
                </p14:cNvPr>
                <p14:cNvContentPartPr/>
                <p14:nvPr/>
              </p14:nvContentPartPr>
              <p14:xfrm>
                <a:off x="7147900" y="415791"/>
                <a:ext cx="236880" cy="31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A35142C-5F21-FD42-AE60-F3E2E9D4B6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0340" y="408231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8E0F53B-65F9-D142-9237-AC12CD6D10DF}"/>
                    </a:ext>
                  </a:extLst>
                </p14:cNvPr>
                <p14:cNvContentPartPr/>
                <p14:nvPr/>
              </p14:nvContentPartPr>
              <p14:xfrm>
                <a:off x="7197580" y="527751"/>
                <a:ext cx="224640" cy="12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8E0F53B-65F9-D142-9237-AC12CD6D10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90020" y="520191"/>
                  <a:ext cx="2394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077488F-9C38-7840-B93B-FB14386F5AFF}"/>
              </a:ext>
            </a:extLst>
          </p:cNvPr>
          <p:cNvGrpSpPr/>
          <p:nvPr/>
        </p:nvGrpSpPr>
        <p:grpSpPr>
          <a:xfrm>
            <a:off x="7720660" y="166671"/>
            <a:ext cx="336600" cy="566280"/>
            <a:chOff x="7720660" y="166671"/>
            <a:chExt cx="33660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CC2E75F-234C-664A-BD1A-C567838BAA25}"/>
                    </a:ext>
                  </a:extLst>
                </p14:cNvPr>
                <p14:cNvContentPartPr/>
                <p14:nvPr/>
              </p14:nvContentPartPr>
              <p14:xfrm>
                <a:off x="7832620" y="502911"/>
                <a:ext cx="224640" cy="230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CC2E75F-234C-664A-BD1A-C567838BAA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25060" y="495351"/>
                  <a:ext cx="239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B0D5D83-6323-764C-8808-E168422B87EF}"/>
                    </a:ext>
                  </a:extLst>
                </p14:cNvPr>
                <p14:cNvContentPartPr/>
                <p14:nvPr/>
              </p14:nvContentPartPr>
              <p14:xfrm>
                <a:off x="7720660" y="390951"/>
                <a:ext cx="305280" cy="43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B0D5D83-6323-764C-8808-E168422B87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13100" y="383391"/>
                  <a:ext cx="320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08B85E2-1BCA-9241-8FBE-AF4E0A9F2BF9}"/>
                    </a:ext>
                  </a:extLst>
                </p14:cNvPr>
                <p14:cNvContentPartPr/>
                <p14:nvPr/>
              </p14:nvContentPartPr>
              <p14:xfrm>
                <a:off x="7920460" y="166671"/>
                <a:ext cx="43200" cy="155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08B85E2-1BCA-9241-8FBE-AF4E0A9F2BF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12900" y="159111"/>
                  <a:ext cx="5832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F38B040F-D564-6448-BD83-D436A4FF78B4}"/>
                  </a:ext>
                </a:extLst>
              </p14:cNvPr>
              <p14:cNvContentPartPr/>
              <p14:nvPr/>
            </p14:nvContentPartPr>
            <p14:xfrm>
              <a:off x="8424100" y="378351"/>
              <a:ext cx="193320" cy="2368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F38B040F-D564-6448-BD83-D436A4FF78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6540" y="370791"/>
                <a:ext cx="208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1B2E493D-392A-2D40-85A6-A3B202FDEB5D}"/>
                  </a:ext>
                </a:extLst>
              </p14:cNvPr>
              <p14:cNvContentPartPr/>
              <p14:nvPr/>
            </p14:nvContentPartPr>
            <p14:xfrm>
              <a:off x="8872300" y="770391"/>
              <a:ext cx="127800" cy="1371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1B2E493D-392A-2D40-85A6-A3B202FDEB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64740" y="762831"/>
                <a:ext cx="14256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238B8B02-07D7-9245-BE15-E9D82D5DAC9C}"/>
              </a:ext>
            </a:extLst>
          </p:cNvPr>
          <p:cNvGrpSpPr/>
          <p:nvPr/>
        </p:nvGrpSpPr>
        <p:grpSpPr>
          <a:xfrm>
            <a:off x="766900" y="1337031"/>
            <a:ext cx="896400" cy="560520"/>
            <a:chOff x="766900" y="1337031"/>
            <a:chExt cx="8964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9706F54-397A-654D-925C-147A1A47BA50}"/>
                    </a:ext>
                  </a:extLst>
                </p14:cNvPr>
                <p14:cNvContentPartPr/>
                <p14:nvPr/>
              </p14:nvContentPartPr>
              <p14:xfrm>
                <a:off x="766900" y="1436751"/>
                <a:ext cx="68760" cy="248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9706F54-397A-654D-925C-147A1A47BA5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9340" y="1429191"/>
                  <a:ext cx="83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700F086-3131-4842-9A39-FED1151C6AF2}"/>
                    </a:ext>
                  </a:extLst>
                </p14:cNvPr>
                <p14:cNvContentPartPr/>
                <p14:nvPr/>
              </p14:nvContentPartPr>
              <p14:xfrm>
                <a:off x="1015660" y="1424151"/>
                <a:ext cx="149760" cy="224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700F086-3131-4842-9A39-FED1151C6A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8460" y="1416591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5E83EA4-087B-3F41-BAE4-0993B71DB0F8}"/>
                    </a:ext>
                  </a:extLst>
                </p14:cNvPr>
                <p14:cNvContentPartPr/>
                <p14:nvPr/>
              </p14:nvContentPartPr>
              <p14:xfrm>
                <a:off x="1333180" y="1337031"/>
                <a:ext cx="100080" cy="560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5E83EA4-087B-3F41-BAE4-0993B71DB0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25620" y="1329471"/>
                  <a:ext cx="1152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DA867A1-F3D6-364A-A923-09CE98F65C88}"/>
                    </a:ext>
                  </a:extLst>
                </p14:cNvPr>
                <p14:cNvContentPartPr/>
                <p14:nvPr/>
              </p14:nvContentPartPr>
              <p14:xfrm>
                <a:off x="1315180" y="1548711"/>
                <a:ext cx="348120" cy="161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DA867A1-F3D6-364A-A923-09CE98F65C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07980" y="1541151"/>
                  <a:ext cx="36324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6D9A4E2-64E8-B347-9691-910CD92E76C9}"/>
              </a:ext>
            </a:extLst>
          </p:cNvPr>
          <p:cNvGrpSpPr/>
          <p:nvPr/>
        </p:nvGrpSpPr>
        <p:grpSpPr>
          <a:xfrm>
            <a:off x="2011780" y="1368351"/>
            <a:ext cx="155880" cy="230760"/>
            <a:chOff x="2011780" y="1368351"/>
            <a:chExt cx="15588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077AE28-F30D-1B42-9558-8631E8331711}"/>
                    </a:ext>
                  </a:extLst>
                </p14:cNvPr>
                <p14:cNvContentPartPr/>
                <p14:nvPr/>
              </p14:nvContentPartPr>
              <p14:xfrm>
                <a:off x="2011780" y="1411911"/>
                <a:ext cx="149760" cy="1497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077AE28-F30D-1B42-9558-8631E833171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4220" y="1404351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882C5B0-2725-214B-B74C-A9CF99666C21}"/>
                    </a:ext>
                  </a:extLst>
                </p14:cNvPr>
                <p14:cNvContentPartPr/>
                <p14:nvPr/>
              </p14:nvContentPartPr>
              <p14:xfrm>
                <a:off x="2037340" y="1368351"/>
                <a:ext cx="130320" cy="2307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882C5B0-2725-214B-B74C-A9CF99666C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9780" y="1360791"/>
                  <a:ext cx="14544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26CF7981-4399-844D-9A2A-0C8E5D606CF9}"/>
                  </a:ext>
                </a:extLst>
              </p14:cNvPr>
              <p14:cNvContentPartPr/>
              <p14:nvPr/>
            </p14:nvContentPartPr>
            <p14:xfrm>
              <a:off x="2491300" y="1511271"/>
              <a:ext cx="31320" cy="378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26CF7981-4399-844D-9A2A-0C8E5D606C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83740" y="1503711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83AD37B2-97BC-EF42-8778-5440FB5DD049}"/>
                  </a:ext>
                </a:extLst>
              </p14:cNvPr>
              <p14:cNvContentPartPr/>
              <p14:nvPr/>
            </p14:nvContentPartPr>
            <p14:xfrm>
              <a:off x="2864620" y="1324431"/>
              <a:ext cx="112320" cy="495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83AD37B2-97BC-EF42-8778-5440FB5DD04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57420" y="1317231"/>
                <a:ext cx="127440" cy="51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1E3D8B99-8437-2241-A965-F81F08DE7F1E}"/>
              </a:ext>
            </a:extLst>
          </p:cNvPr>
          <p:cNvGrpSpPr/>
          <p:nvPr/>
        </p:nvGrpSpPr>
        <p:grpSpPr>
          <a:xfrm>
            <a:off x="3425140" y="1330911"/>
            <a:ext cx="149760" cy="255600"/>
            <a:chOff x="3425140" y="1330911"/>
            <a:chExt cx="1497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899A287-933E-0A4C-97C6-67992AE191AF}"/>
                    </a:ext>
                  </a:extLst>
                </p14:cNvPr>
                <p14:cNvContentPartPr/>
                <p14:nvPr/>
              </p14:nvContentPartPr>
              <p14:xfrm>
                <a:off x="3425140" y="1330911"/>
                <a:ext cx="124920" cy="2556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899A287-933E-0A4C-97C6-67992AE191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17580" y="132335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2A6030F-9C89-4747-95FA-1EB6633DF8C0}"/>
                    </a:ext>
                  </a:extLst>
                </p14:cNvPr>
                <p14:cNvContentPartPr/>
                <p14:nvPr/>
              </p14:nvContentPartPr>
              <p14:xfrm>
                <a:off x="3445300" y="1505151"/>
                <a:ext cx="129600" cy="31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2A6030F-9C89-4747-95FA-1EB6633DF8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37740" y="1497591"/>
                  <a:ext cx="1447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51AB4C5E-B513-BC4F-B9D8-4E3FE65CC855}"/>
                  </a:ext>
                </a:extLst>
              </p14:cNvPr>
              <p14:cNvContentPartPr/>
              <p14:nvPr/>
            </p14:nvContentPartPr>
            <p14:xfrm>
              <a:off x="3829780" y="1256031"/>
              <a:ext cx="212040" cy="3232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51AB4C5E-B513-BC4F-B9D8-4E3FE65CC85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22220" y="1248471"/>
                <a:ext cx="2271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F13E00CD-784A-914A-99F0-7EC4AAD0CB1D}"/>
                  </a:ext>
                </a:extLst>
              </p14:cNvPr>
              <p14:cNvContentPartPr/>
              <p14:nvPr/>
            </p14:nvContentPartPr>
            <p14:xfrm>
              <a:off x="4185460" y="1213191"/>
              <a:ext cx="99360" cy="2736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F13E00CD-784A-914A-99F0-7EC4AAD0CB1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77900" y="1205631"/>
                <a:ext cx="1144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FF087871-5137-C744-A22A-8AB2CA674395}"/>
                  </a:ext>
                </a:extLst>
              </p14:cNvPr>
              <p14:cNvContentPartPr/>
              <p14:nvPr/>
            </p14:nvContentPartPr>
            <p14:xfrm>
              <a:off x="4414780" y="1206351"/>
              <a:ext cx="174600" cy="36756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FF087871-5137-C744-A22A-8AB2CA67439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07580" y="1198791"/>
                <a:ext cx="189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A3C85A78-A8E4-5149-BBAD-8DAE2A28B384}"/>
                  </a:ext>
                </a:extLst>
              </p14:cNvPr>
              <p14:cNvContentPartPr/>
              <p14:nvPr/>
            </p14:nvContentPartPr>
            <p14:xfrm>
              <a:off x="4465540" y="1368351"/>
              <a:ext cx="136800" cy="752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A3C85A78-A8E4-5149-BBAD-8DAE2A28B38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57980" y="1360791"/>
                <a:ext cx="15156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50B45CCB-6039-0541-9B58-5F265ABFD427}"/>
              </a:ext>
            </a:extLst>
          </p:cNvPr>
          <p:cNvGrpSpPr/>
          <p:nvPr/>
        </p:nvGrpSpPr>
        <p:grpSpPr>
          <a:xfrm>
            <a:off x="4782340" y="1231191"/>
            <a:ext cx="267840" cy="361440"/>
            <a:chOff x="4782340" y="1231191"/>
            <a:chExt cx="267840" cy="361440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FAEC2463-B2A5-8C41-936D-79039DA77DA6}"/>
                </a:ext>
              </a:extLst>
            </p:cNvPr>
            <p:cNvGrpSpPr/>
            <p:nvPr/>
          </p:nvGrpSpPr>
          <p:grpSpPr>
            <a:xfrm>
              <a:off x="4782340" y="1231191"/>
              <a:ext cx="267840" cy="361440"/>
              <a:chOff x="4782340" y="1231191"/>
              <a:chExt cx="267840" cy="361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2BD998BD-9AFF-F146-BE39-D2503EECD77C}"/>
                      </a:ext>
                    </a:extLst>
                  </p14:cNvPr>
                  <p14:cNvContentPartPr/>
                  <p14:nvPr/>
                </p14:nvContentPartPr>
                <p14:xfrm>
                  <a:off x="4782340" y="1393191"/>
                  <a:ext cx="12960" cy="118800"/>
                </p14:xfrm>
              </p:contentPart>
            </mc:Choice>
            <mc:Fallback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2BD998BD-9AFF-F146-BE39-D2503EECD77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774780" y="1385631"/>
                    <a:ext cx="277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69220848-7A27-DF49-B227-63E961F5D641}"/>
                      </a:ext>
                    </a:extLst>
                  </p14:cNvPr>
                  <p14:cNvContentPartPr/>
                  <p14:nvPr/>
                </p14:nvContentPartPr>
                <p14:xfrm>
                  <a:off x="4913020" y="1231191"/>
                  <a:ext cx="137160" cy="361440"/>
                </p14:xfrm>
              </p:contentPart>
            </mc:Choice>
            <mc:Fallback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69220848-7A27-DF49-B227-63E961F5D64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4905460" y="1223631"/>
                    <a:ext cx="152280" cy="376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38E7CB5B-C292-C640-8309-217A1D61221F}"/>
                  </a:ext>
                </a:extLst>
              </p14:cNvPr>
              <p14:cNvContentPartPr/>
              <p14:nvPr/>
            </p14:nvContentPartPr>
            <p14:xfrm>
              <a:off x="5504500" y="1592271"/>
              <a:ext cx="111600" cy="626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38E7CB5B-C292-C640-8309-217A1D61221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96940" y="1584711"/>
                <a:ext cx="126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1F7D0E72-4431-A04D-91F3-1C2C2E5F98F5}"/>
                  </a:ext>
                </a:extLst>
              </p14:cNvPr>
              <p14:cNvContentPartPr/>
              <p14:nvPr/>
            </p14:nvContentPartPr>
            <p14:xfrm>
              <a:off x="947260" y="2152431"/>
              <a:ext cx="516960" cy="6728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1F7D0E72-4431-A04D-91F3-1C2C2E5F98F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9700" y="2145231"/>
                <a:ext cx="532080" cy="68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7C730C83-E6F8-7146-8672-3EBBEF01FB23}"/>
              </a:ext>
            </a:extLst>
          </p:cNvPr>
          <p:cNvGrpSpPr/>
          <p:nvPr/>
        </p:nvGrpSpPr>
        <p:grpSpPr>
          <a:xfrm>
            <a:off x="1694260" y="2196351"/>
            <a:ext cx="604440" cy="324000"/>
            <a:chOff x="1694260" y="2196351"/>
            <a:chExt cx="6044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81CF2E1-A0DB-FB41-A451-721BBB0F8859}"/>
                    </a:ext>
                  </a:extLst>
                </p14:cNvPr>
                <p14:cNvContentPartPr/>
                <p14:nvPr/>
              </p14:nvContentPartPr>
              <p14:xfrm>
                <a:off x="1694260" y="2264751"/>
                <a:ext cx="50040" cy="174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81CF2E1-A0DB-FB41-A451-721BBB0F88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86700" y="2257191"/>
                  <a:ext cx="6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90376D3-8A80-794C-A0AA-5B4AEF514253}"/>
                    </a:ext>
                  </a:extLst>
                </p14:cNvPr>
                <p14:cNvContentPartPr/>
                <p14:nvPr/>
              </p14:nvContentPartPr>
              <p14:xfrm>
                <a:off x="1874980" y="2258271"/>
                <a:ext cx="149760" cy="1807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90376D3-8A80-794C-A0AA-5B4AEF5142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67420" y="225107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698B3ED-8299-EA45-BB92-880EED1A468C}"/>
                    </a:ext>
                  </a:extLst>
                </p14:cNvPr>
                <p14:cNvContentPartPr/>
                <p14:nvPr/>
              </p14:nvContentPartPr>
              <p14:xfrm>
                <a:off x="1899820" y="2289591"/>
                <a:ext cx="155880" cy="124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698B3ED-8299-EA45-BB92-880EED1A46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92260" y="228203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12B6CB5-EE4D-1148-861A-1FC4DCD46D03}"/>
                    </a:ext>
                  </a:extLst>
                </p14:cNvPr>
                <p14:cNvContentPartPr/>
                <p14:nvPr/>
              </p14:nvContentPartPr>
              <p14:xfrm>
                <a:off x="2179900" y="2196351"/>
                <a:ext cx="118800" cy="3240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12B6CB5-EE4D-1148-861A-1FC4DCD46D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72340" y="218879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88BE825-8E1E-C34F-8CCF-68C27E1A75F4}"/>
              </a:ext>
            </a:extLst>
          </p:cNvPr>
          <p:cNvGrpSpPr/>
          <p:nvPr/>
        </p:nvGrpSpPr>
        <p:grpSpPr>
          <a:xfrm>
            <a:off x="2665540" y="2208591"/>
            <a:ext cx="199440" cy="243000"/>
            <a:chOff x="2665540" y="2208591"/>
            <a:chExt cx="1994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C7050A0-3EB2-1047-AE07-59044FA065DB}"/>
                    </a:ext>
                  </a:extLst>
                </p14:cNvPr>
                <p14:cNvContentPartPr/>
                <p14:nvPr/>
              </p14:nvContentPartPr>
              <p14:xfrm>
                <a:off x="2665540" y="2208591"/>
                <a:ext cx="124920" cy="131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C7050A0-3EB2-1047-AE07-59044FA065D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57980" y="220103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E9E82B4-B8AA-DF43-9061-F29AF71906F5}"/>
                    </a:ext>
                  </a:extLst>
                </p14:cNvPr>
                <p14:cNvContentPartPr/>
                <p14:nvPr/>
              </p14:nvContentPartPr>
              <p14:xfrm>
                <a:off x="2691100" y="2401551"/>
                <a:ext cx="173880" cy="50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E9E82B4-B8AA-DF43-9061-F29AF71906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83540" y="2393991"/>
                  <a:ext cx="189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C415AE4-1798-D840-8921-3CA768522F46}"/>
              </a:ext>
            </a:extLst>
          </p:cNvPr>
          <p:cNvGrpSpPr/>
          <p:nvPr/>
        </p:nvGrpSpPr>
        <p:grpSpPr>
          <a:xfrm>
            <a:off x="3107620" y="1990791"/>
            <a:ext cx="342720" cy="554400"/>
            <a:chOff x="3107620" y="1990791"/>
            <a:chExt cx="3427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653626C-57FC-C543-ABCE-3E81E911F452}"/>
                    </a:ext>
                  </a:extLst>
                </p14:cNvPr>
                <p14:cNvContentPartPr/>
                <p14:nvPr/>
              </p14:nvContentPartPr>
              <p14:xfrm>
                <a:off x="3213460" y="2351871"/>
                <a:ext cx="174600" cy="193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653626C-57FC-C543-ABCE-3E81E911F4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05900" y="2344311"/>
                  <a:ext cx="18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EDFB2CD-4175-C74B-9FC3-8D2AA97EE5A9}"/>
                    </a:ext>
                  </a:extLst>
                </p14:cNvPr>
                <p14:cNvContentPartPr/>
                <p14:nvPr/>
              </p14:nvContentPartPr>
              <p14:xfrm>
                <a:off x="3107620" y="2246031"/>
                <a:ext cx="342720" cy="50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EDFB2CD-4175-C74B-9FC3-8D2AA97EE5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00060" y="2238471"/>
                  <a:ext cx="357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8EB43E0-44EF-6940-B989-29EA8AE79C37}"/>
                    </a:ext>
                  </a:extLst>
                </p14:cNvPr>
                <p14:cNvContentPartPr/>
                <p14:nvPr/>
              </p14:nvContentPartPr>
              <p14:xfrm>
                <a:off x="3319300" y="1990791"/>
                <a:ext cx="37800" cy="193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8EB43E0-44EF-6940-B989-29EA8AE79C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11740" y="1983231"/>
                  <a:ext cx="529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C88E5ED9-AD13-3840-9C62-8371890FD42F}"/>
              </a:ext>
            </a:extLst>
          </p:cNvPr>
          <p:cNvGrpSpPr/>
          <p:nvPr/>
        </p:nvGrpSpPr>
        <p:grpSpPr>
          <a:xfrm>
            <a:off x="3723940" y="2202471"/>
            <a:ext cx="616320" cy="243360"/>
            <a:chOff x="3723940" y="2202471"/>
            <a:chExt cx="6163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78980BD-C1B6-944C-AD14-740B359AA13B}"/>
                    </a:ext>
                  </a:extLst>
                </p14:cNvPr>
                <p14:cNvContentPartPr/>
                <p14:nvPr/>
              </p14:nvContentPartPr>
              <p14:xfrm>
                <a:off x="3723940" y="2202471"/>
                <a:ext cx="174600" cy="187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78980BD-C1B6-944C-AD14-740B359AA1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6380" y="219491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700FB7D-B747-5748-856B-1BBC54295F76}"/>
                    </a:ext>
                  </a:extLst>
                </p14:cNvPr>
                <p14:cNvContentPartPr/>
                <p14:nvPr/>
              </p14:nvContentPartPr>
              <p14:xfrm>
                <a:off x="4047580" y="2320551"/>
                <a:ext cx="143640" cy="19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700FB7D-B747-5748-856B-1BBC54295F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40020" y="231299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1B65ABE-ED5B-0C4E-BA5F-0FAEFA6E8C64}"/>
                    </a:ext>
                  </a:extLst>
                </p14:cNvPr>
                <p14:cNvContentPartPr/>
                <p14:nvPr/>
              </p14:nvContentPartPr>
              <p14:xfrm>
                <a:off x="4308940" y="2221191"/>
                <a:ext cx="31320" cy="224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1B65ABE-ED5B-0C4E-BA5F-0FAEFA6E8C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01740" y="221363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22F5FF8C-EA5E-4140-9874-E3AE0ECDDBA2}"/>
                  </a:ext>
                </a:extLst>
              </p14:cNvPr>
              <p14:cNvContentPartPr/>
              <p14:nvPr/>
            </p14:nvContentPartPr>
            <p14:xfrm>
              <a:off x="4713940" y="2438991"/>
              <a:ext cx="106920" cy="1188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22F5FF8C-EA5E-4140-9874-E3AE0ECDDB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706380" y="2431431"/>
                <a:ext cx="1220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C0AB3723-8F2D-F246-BD57-5565A0C03B60}"/>
              </a:ext>
            </a:extLst>
          </p:cNvPr>
          <p:cNvGrpSpPr/>
          <p:nvPr/>
        </p:nvGrpSpPr>
        <p:grpSpPr>
          <a:xfrm>
            <a:off x="5230540" y="1835631"/>
            <a:ext cx="3586320" cy="951480"/>
            <a:chOff x="5230540" y="1835631"/>
            <a:chExt cx="3586320" cy="9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0D144AA-08E8-BA4B-B2B1-5B4C0A48CD88}"/>
                    </a:ext>
                  </a:extLst>
                </p14:cNvPr>
                <p14:cNvContentPartPr/>
                <p14:nvPr/>
              </p14:nvContentPartPr>
              <p14:xfrm>
                <a:off x="5230540" y="1972071"/>
                <a:ext cx="647640" cy="815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0D144AA-08E8-BA4B-B2B1-5B4C0A48CD8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22980" y="1964511"/>
                  <a:ext cx="66276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E6D9FBF-58CC-724A-A607-E23CE24EA8DD}"/>
                    </a:ext>
                  </a:extLst>
                </p14:cNvPr>
                <p14:cNvContentPartPr/>
                <p14:nvPr/>
              </p14:nvContentPartPr>
              <p14:xfrm>
                <a:off x="5983660" y="2084031"/>
                <a:ext cx="143640" cy="333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E6D9FBF-58CC-724A-A607-E23CE24EA8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6100" y="2076471"/>
                  <a:ext cx="1587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265478C-6A95-1E47-A42F-7A6BF2EE4F9C}"/>
                    </a:ext>
                  </a:extLst>
                </p14:cNvPr>
                <p14:cNvContentPartPr/>
                <p14:nvPr/>
              </p14:nvContentPartPr>
              <p14:xfrm>
                <a:off x="6202180" y="2115351"/>
                <a:ext cx="180360" cy="448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265478C-6A95-1E47-A42F-7A6BF2EE4F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94980" y="2107791"/>
                  <a:ext cx="1951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C8A1BFC-F685-6F40-9BB1-75DB25E5889F}"/>
                    </a:ext>
                  </a:extLst>
                </p14:cNvPr>
                <p14:cNvContentPartPr/>
                <p14:nvPr/>
              </p14:nvContentPartPr>
              <p14:xfrm>
                <a:off x="6550300" y="2090511"/>
                <a:ext cx="81360" cy="261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C8A1BFC-F685-6F40-9BB1-75DB25E5889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2740" y="2082951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CD70C70-01C9-4545-AB81-A336E1EB160F}"/>
                    </a:ext>
                  </a:extLst>
                </p14:cNvPr>
                <p14:cNvContentPartPr/>
                <p14:nvPr/>
              </p14:nvContentPartPr>
              <p14:xfrm>
                <a:off x="6873940" y="2090511"/>
                <a:ext cx="317880" cy="293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CD70C70-01C9-4545-AB81-A336E1EB16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66380" y="2082951"/>
                  <a:ext cx="333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7B6C4F8-73BA-5D49-A9F7-D84C2D254263}"/>
                    </a:ext>
                  </a:extLst>
                </p14:cNvPr>
                <p14:cNvContentPartPr/>
                <p14:nvPr/>
              </p14:nvContentPartPr>
              <p14:xfrm>
                <a:off x="6937660" y="2426391"/>
                <a:ext cx="142200" cy="752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7B6C4F8-73BA-5D49-A9F7-D84C2D2542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30100" y="2418831"/>
                  <a:ext cx="157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2F0E713-6EEA-664E-B4C0-D25F8F91B187}"/>
                    </a:ext>
                  </a:extLst>
                </p14:cNvPr>
                <p14:cNvContentPartPr/>
                <p14:nvPr/>
              </p14:nvContentPartPr>
              <p14:xfrm>
                <a:off x="7442020" y="2370591"/>
                <a:ext cx="279000" cy="174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2F0E713-6EEA-664E-B4C0-D25F8F91B1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34460" y="2363031"/>
                  <a:ext cx="294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9D7D537-344C-734B-AD8D-B57C2C44A808}"/>
                    </a:ext>
                  </a:extLst>
                </p14:cNvPr>
                <p14:cNvContentPartPr/>
                <p14:nvPr/>
              </p14:nvContentPartPr>
              <p14:xfrm>
                <a:off x="7347700" y="2196351"/>
                <a:ext cx="373320" cy="50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9D7D537-344C-734B-AD8D-B57C2C44A8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40140" y="2188791"/>
                  <a:ext cx="38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43411DC-D7F9-9540-929D-7196AE6BE8D3}"/>
                    </a:ext>
                  </a:extLst>
                </p14:cNvPr>
                <p14:cNvContentPartPr/>
                <p14:nvPr/>
              </p14:nvContentPartPr>
              <p14:xfrm>
                <a:off x="7571260" y="1835631"/>
                <a:ext cx="56520" cy="311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43411DC-D7F9-9540-929D-7196AE6BE8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3700" y="1828431"/>
                  <a:ext cx="71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A80CD9F-A4ED-E042-8674-1F2D0AC7CFC7}"/>
                    </a:ext>
                  </a:extLst>
                </p14:cNvPr>
                <p14:cNvContentPartPr/>
                <p14:nvPr/>
              </p14:nvContentPartPr>
              <p14:xfrm>
                <a:off x="7932340" y="2040471"/>
                <a:ext cx="255600" cy="3614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A80CD9F-A4ED-E042-8674-1F2D0AC7CFC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24780" y="203291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0605085-673B-5149-B919-689356FFB56B}"/>
                    </a:ext>
                  </a:extLst>
                </p14:cNvPr>
                <p14:cNvContentPartPr/>
                <p14:nvPr/>
              </p14:nvContentPartPr>
              <p14:xfrm>
                <a:off x="8361820" y="2252151"/>
                <a:ext cx="205920" cy="50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0605085-673B-5149-B919-689356FFB5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54260" y="2244591"/>
                  <a:ext cx="221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DBE6367-510B-A040-8865-58A52C4806C7}"/>
                    </a:ext>
                  </a:extLst>
                </p14:cNvPr>
                <p14:cNvContentPartPr/>
                <p14:nvPr/>
              </p14:nvContentPartPr>
              <p14:xfrm>
                <a:off x="8735500" y="2084751"/>
                <a:ext cx="81360" cy="379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DBE6367-510B-A040-8865-58A52C4806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27940" y="2077191"/>
                  <a:ext cx="9648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394DE924-C4CB-8D40-8A08-394C768F5D52}"/>
              </a:ext>
            </a:extLst>
          </p:cNvPr>
          <p:cNvGrpSpPr/>
          <p:nvPr/>
        </p:nvGrpSpPr>
        <p:grpSpPr>
          <a:xfrm>
            <a:off x="866260" y="3129831"/>
            <a:ext cx="355320" cy="249480"/>
            <a:chOff x="866260" y="3129831"/>
            <a:chExt cx="35532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AED76EC0-2C5F-2C49-94CF-19B99DB59E22}"/>
                    </a:ext>
                  </a:extLst>
                </p14:cNvPr>
                <p14:cNvContentPartPr/>
                <p14:nvPr/>
              </p14:nvContentPartPr>
              <p14:xfrm>
                <a:off x="866260" y="3285711"/>
                <a:ext cx="180720" cy="56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AED76EC0-2C5F-2C49-94CF-19B99DB59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8700" y="327815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35D5D81-5D6C-CC45-87A6-08EBEFA5441F}"/>
                    </a:ext>
                  </a:extLst>
                </p14:cNvPr>
                <p14:cNvContentPartPr/>
                <p14:nvPr/>
              </p14:nvContentPartPr>
              <p14:xfrm>
                <a:off x="909820" y="3198591"/>
                <a:ext cx="230760" cy="64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35D5D81-5D6C-CC45-87A6-08EBEFA5441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2620" y="3191031"/>
                  <a:ext cx="245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8FCBD73-498C-DE47-BBA8-415E1470D78F}"/>
                    </a:ext>
                  </a:extLst>
                </p14:cNvPr>
                <p14:cNvContentPartPr/>
                <p14:nvPr/>
              </p14:nvContentPartPr>
              <p14:xfrm>
                <a:off x="965980" y="3129831"/>
                <a:ext cx="255600" cy="249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8FCBD73-498C-DE47-BBA8-415E1470D7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8420" y="3122631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239D911-CE66-AD46-8AF1-1A731F4DB147}"/>
              </a:ext>
            </a:extLst>
          </p:cNvPr>
          <p:cNvGrpSpPr/>
          <p:nvPr/>
        </p:nvGrpSpPr>
        <p:grpSpPr>
          <a:xfrm>
            <a:off x="1482580" y="2974311"/>
            <a:ext cx="1350720" cy="709920"/>
            <a:chOff x="1482580" y="2974311"/>
            <a:chExt cx="13507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D2A23F7-294E-A84D-BA18-9BDA1F37F139}"/>
                    </a:ext>
                  </a:extLst>
                </p14:cNvPr>
                <p14:cNvContentPartPr/>
                <p14:nvPr/>
              </p14:nvContentPartPr>
              <p14:xfrm>
                <a:off x="1482580" y="2974311"/>
                <a:ext cx="579240" cy="709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D2A23F7-294E-A84D-BA18-9BDA1F37F1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020" y="2966751"/>
                  <a:ext cx="5943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59B0048-4E28-FF4B-814E-F1E67F877939}"/>
                    </a:ext>
                  </a:extLst>
                </p14:cNvPr>
                <p14:cNvContentPartPr/>
                <p14:nvPr/>
              </p14:nvContentPartPr>
              <p14:xfrm>
                <a:off x="2242180" y="3086271"/>
                <a:ext cx="68760" cy="240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59B0048-4E28-FF4B-814E-F1E67F8779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34620" y="3078711"/>
                  <a:ext cx="83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0C5994E-88FE-454C-BFA8-11D0D1899864}"/>
                    </a:ext>
                  </a:extLst>
                </p14:cNvPr>
                <p14:cNvContentPartPr/>
                <p14:nvPr/>
              </p14:nvContentPartPr>
              <p14:xfrm>
                <a:off x="2435140" y="3136311"/>
                <a:ext cx="174600" cy="168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0C5994E-88FE-454C-BFA8-11D0D18998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7580" y="3128751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2DFF9AE-B4FC-A84B-ADFA-96FA502A318F}"/>
                    </a:ext>
                  </a:extLst>
                </p14:cNvPr>
                <p14:cNvContentPartPr/>
                <p14:nvPr/>
              </p14:nvContentPartPr>
              <p14:xfrm>
                <a:off x="2459980" y="3148551"/>
                <a:ext cx="187200" cy="1558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2DFF9AE-B4FC-A84B-ADFA-96FA502A31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52420" y="314099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1AE27A2-37B7-7944-9E16-2553A61B9AAC}"/>
                    </a:ext>
                  </a:extLst>
                </p14:cNvPr>
                <p14:cNvContentPartPr/>
                <p14:nvPr/>
              </p14:nvContentPartPr>
              <p14:xfrm>
                <a:off x="2702980" y="3155031"/>
                <a:ext cx="130320" cy="268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1AE27A2-37B7-7944-9E16-2553A61B9A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95420" y="3147471"/>
                  <a:ext cx="1454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A8FA967-21EC-494A-8B6B-4F93DD1095E7}"/>
              </a:ext>
            </a:extLst>
          </p:cNvPr>
          <p:cNvGrpSpPr/>
          <p:nvPr/>
        </p:nvGrpSpPr>
        <p:grpSpPr>
          <a:xfrm>
            <a:off x="3107620" y="2943351"/>
            <a:ext cx="1152000" cy="821160"/>
            <a:chOff x="3107620" y="2943351"/>
            <a:chExt cx="1152000" cy="82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648A1AB-998F-284E-9E49-5695D5DE1240}"/>
                    </a:ext>
                  </a:extLst>
                </p14:cNvPr>
                <p14:cNvContentPartPr/>
                <p14:nvPr/>
              </p14:nvContentPartPr>
              <p14:xfrm>
                <a:off x="3107620" y="3242151"/>
                <a:ext cx="205920" cy="129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648A1AB-998F-284E-9E49-5695D5DE124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00060" y="3234591"/>
                  <a:ext cx="221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AA0739E-97B9-904D-B3EF-7FF9E4B32C8A}"/>
                    </a:ext>
                  </a:extLst>
                </p14:cNvPr>
                <p14:cNvContentPartPr/>
                <p14:nvPr/>
              </p14:nvContentPartPr>
              <p14:xfrm>
                <a:off x="3195460" y="3179871"/>
                <a:ext cx="30960" cy="162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AA0739E-97B9-904D-B3EF-7FF9E4B32C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87900" y="3172311"/>
                  <a:ext cx="45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897DE64-5940-0543-956F-9C8A708DB90F}"/>
                    </a:ext>
                  </a:extLst>
                </p14:cNvPr>
                <p14:cNvContentPartPr/>
                <p14:nvPr/>
              </p14:nvContentPartPr>
              <p14:xfrm>
                <a:off x="3499660" y="2943351"/>
                <a:ext cx="492120" cy="3952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897DE64-5940-0543-956F-9C8A708DB9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92100" y="2935791"/>
                  <a:ext cx="5072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483EB87-B94B-EB46-8319-1C7E58A1EE20}"/>
                    </a:ext>
                  </a:extLst>
                </p14:cNvPr>
                <p14:cNvContentPartPr/>
                <p14:nvPr/>
              </p14:nvContentPartPr>
              <p14:xfrm>
                <a:off x="3910780" y="3142431"/>
                <a:ext cx="348840" cy="622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483EB87-B94B-EB46-8319-1C7E58A1EE2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03220" y="3134871"/>
                  <a:ext cx="363960" cy="63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8F1400C-E1AC-104D-A1E2-8B097D37485E}"/>
              </a:ext>
            </a:extLst>
          </p:cNvPr>
          <p:cNvGrpSpPr/>
          <p:nvPr/>
        </p:nvGrpSpPr>
        <p:grpSpPr>
          <a:xfrm>
            <a:off x="4483540" y="3118311"/>
            <a:ext cx="622440" cy="366120"/>
            <a:chOff x="4483540" y="3118311"/>
            <a:chExt cx="62244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9414646-E1FC-1642-B538-11349033DFD6}"/>
                    </a:ext>
                  </a:extLst>
                </p14:cNvPr>
                <p14:cNvContentPartPr/>
                <p14:nvPr/>
              </p14:nvContentPartPr>
              <p14:xfrm>
                <a:off x="4483540" y="3167271"/>
                <a:ext cx="56520" cy="155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9414646-E1FC-1642-B538-11349033DF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75980" y="315971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0A2A72D-BEC0-BE4F-AD77-279643BFA1B6}"/>
                    </a:ext>
                  </a:extLst>
                </p14:cNvPr>
                <p14:cNvContentPartPr/>
                <p14:nvPr/>
              </p14:nvContentPartPr>
              <p14:xfrm>
                <a:off x="4682620" y="3118311"/>
                <a:ext cx="162360" cy="366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0A2A72D-BEC0-BE4F-AD77-279643BFA1B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75060" y="3110751"/>
                  <a:ext cx="1771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47A8A76-97D4-BE4C-9BC4-87A8E19731B1}"/>
                    </a:ext>
                  </a:extLst>
                </p14:cNvPr>
                <p14:cNvContentPartPr/>
                <p14:nvPr/>
              </p14:nvContentPartPr>
              <p14:xfrm>
                <a:off x="4925260" y="3142431"/>
                <a:ext cx="180720" cy="3052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47A8A76-97D4-BE4C-9BC4-87A8E19731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18060" y="3134871"/>
                  <a:ext cx="1958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8D813443-1449-3142-A257-BE61C20B28DF}"/>
              </a:ext>
            </a:extLst>
          </p:cNvPr>
          <p:cNvGrpSpPr/>
          <p:nvPr/>
        </p:nvGrpSpPr>
        <p:grpSpPr>
          <a:xfrm>
            <a:off x="5485780" y="3142431"/>
            <a:ext cx="305280" cy="324000"/>
            <a:chOff x="5485780" y="3142431"/>
            <a:chExt cx="3052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5D42D88-DAB1-B54D-9B07-73A5A2624481}"/>
                    </a:ext>
                  </a:extLst>
                </p14:cNvPr>
                <p14:cNvContentPartPr/>
                <p14:nvPr/>
              </p14:nvContentPartPr>
              <p14:xfrm>
                <a:off x="5485780" y="3142431"/>
                <a:ext cx="230760" cy="193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5D42D88-DAB1-B54D-9B07-73A5A262448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78220" y="3134871"/>
                  <a:ext cx="245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212834A-9086-DB4D-82B9-FCE5893BE1A2}"/>
                    </a:ext>
                  </a:extLst>
                </p14:cNvPr>
                <p14:cNvContentPartPr/>
                <p14:nvPr/>
              </p14:nvContentPartPr>
              <p14:xfrm>
                <a:off x="5529340" y="3422511"/>
                <a:ext cx="261720" cy="439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212834A-9086-DB4D-82B9-FCE5893BE1A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21780" y="3414951"/>
                  <a:ext cx="276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2EAB4B5-2A95-5E41-BB64-D825ABC828FD}"/>
              </a:ext>
            </a:extLst>
          </p:cNvPr>
          <p:cNvGrpSpPr/>
          <p:nvPr/>
        </p:nvGrpSpPr>
        <p:grpSpPr>
          <a:xfrm>
            <a:off x="6164380" y="3213711"/>
            <a:ext cx="641520" cy="203040"/>
            <a:chOff x="6164380" y="3213711"/>
            <a:chExt cx="641520" cy="20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F2C1975-2CF1-B34E-8F1B-7C3175A4DE00}"/>
                    </a:ext>
                  </a:extLst>
                </p14:cNvPr>
                <p14:cNvContentPartPr/>
                <p14:nvPr/>
              </p14:nvContentPartPr>
              <p14:xfrm>
                <a:off x="6164380" y="3213711"/>
                <a:ext cx="224640" cy="203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F2C1975-2CF1-B34E-8F1B-7C3175A4DE0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56820" y="3206151"/>
                  <a:ext cx="239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56A2D53-6E04-124A-A95E-BD903DF35B3A}"/>
                    </a:ext>
                  </a:extLst>
                </p14:cNvPr>
                <p14:cNvContentPartPr/>
                <p14:nvPr/>
              </p14:nvContentPartPr>
              <p14:xfrm>
                <a:off x="6581260" y="3341511"/>
                <a:ext cx="224640" cy="31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56A2D53-6E04-124A-A95E-BD903DF35B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73700" y="333395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8BAEF288-BA51-8B4C-8F83-69152556CEB8}"/>
                  </a:ext>
                </a:extLst>
              </p14:cNvPr>
              <p14:cNvContentPartPr/>
              <p14:nvPr/>
            </p14:nvContentPartPr>
            <p14:xfrm>
              <a:off x="7091740" y="3254391"/>
              <a:ext cx="230760" cy="2059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8BAEF288-BA51-8B4C-8F83-69152556CEB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084540" y="3246831"/>
                <a:ext cx="2458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6BAEE060-4D3E-8E4D-8AEA-EEFBD5ADA9B6}"/>
                  </a:ext>
                </a:extLst>
              </p14:cNvPr>
              <p14:cNvContentPartPr/>
              <p14:nvPr/>
            </p14:nvContentPartPr>
            <p14:xfrm>
              <a:off x="7907500" y="3260871"/>
              <a:ext cx="187200" cy="1746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6BAEE060-4D3E-8E4D-8AEA-EEFBD5ADA9B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899940" y="3253311"/>
                <a:ext cx="202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E2AC79CF-0BDF-604C-A0E5-258F811A29DD}"/>
                  </a:ext>
                </a:extLst>
              </p14:cNvPr>
              <p14:cNvContentPartPr/>
              <p14:nvPr/>
            </p14:nvContentPartPr>
            <p14:xfrm>
              <a:off x="8480260" y="3194991"/>
              <a:ext cx="218160" cy="21564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E2AC79CF-0BDF-604C-A0E5-258F811A29D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472700" y="3187431"/>
                <a:ext cx="2332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0576C9C-EBE2-BF41-81CB-BF0D418FAF51}"/>
                  </a:ext>
                </a:extLst>
              </p14:cNvPr>
              <p14:cNvContentPartPr/>
              <p14:nvPr/>
            </p14:nvContentPartPr>
            <p14:xfrm>
              <a:off x="9059140" y="3622671"/>
              <a:ext cx="56520" cy="680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0576C9C-EBE2-BF41-81CB-BF0D418FAF5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51580" y="3615111"/>
                <a:ext cx="7128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DC052AF8-A9C4-1E44-96E9-C84699250D56}"/>
              </a:ext>
            </a:extLst>
          </p:cNvPr>
          <p:cNvGrpSpPr/>
          <p:nvPr/>
        </p:nvGrpSpPr>
        <p:grpSpPr>
          <a:xfrm>
            <a:off x="9719020" y="745551"/>
            <a:ext cx="2060280" cy="3044880"/>
            <a:chOff x="9719020" y="745551"/>
            <a:chExt cx="2060280" cy="30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ED34291-796D-D546-834E-A4F0FDD02288}"/>
                    </a:ext>
                  </a:extLst>
                </p14:cNvPr>
                <p14:cNvContentPartPr/>
                <p14:nvPr/>
              </p14:nvContentPartPr>
              <p14:xfrm>
                <a:off x="9719020" y="745551"/>
                <a:ext cx="2060280" cy="16502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ED34291-796D-D546-834E-A4F0FDD0228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11460" y="737991"/>
                  <a:ext cx="2075400" cy="16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1BCEB0F-EF48-AF48-A4E4-76350928BDEA}"/>
                    </a:ext>
                  </a:extLst>
                </p14:cNvPr>
                <p14:cNvContentPartPr/>
                <p14:nvPr/>
              </p14:nvContentPartPr>
              <p14:xfrm>
                <a:off x="11083060" y="2538711"/>
                <a:ext cx="366840" cy="492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1BCEB0F-EF48-AF48-A4E4-76350928BDE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75500" y="2531151"/>
                  <a:ext cx="381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81CD48B-12E4-004B-8C84-DE24F561962B}"/>
                    </a:ext>
                  </a:extLst>
                </p14:cNvPr>
                <p14:cNvContentPartPr/>
                <p14:nvPr/>
              </p14:nvContentPartPr>
              <p14:xfrm>
                <a:off x="11213740" y="2812671"/>
                <a:ext cx="223920" cy="68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81CD48B-12E4-004B-8C84-DE24F56196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06180" y="2805111"/>
                  <a:ext cx="238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101847D-4A2E-CB4E-8A4D-CFFF4A7E7CA6}"/>
                    </a:ext>
                  </a:extLst>
                </p14:cNvPr>
                <p14:cNvContentPartPr/>
                <p14:nvPr/>
              </p14:nvContentPartPr>
              <p14:xfrm>
                <a:off x="11679940" y="2899791"/>
                <a:ext cx="56520" cy="174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101847D-4A2E-CB4E-8A4D-CFFF4A7E7CA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69860" y="2889711"/>
                  <a:ext cx="76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F9E2D54-6C76-5446-8DA1-81D179630450}"/>
                    </a:ext>
                  </a:extLst>
                </p14:cNvPr>
                <p14:cNvContentPartPr/>
                <p14:nvPr/>
              </p14:nvContentPartPr>
              <p14:xfrm>
                <a:off x="10316620" y="1673271"/>
                <a:ext cx="87480" cy="124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F9E2D54-6C76-5446-8DA1-81D1796304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09060" y="1665711"/>
                  <a:ext cx="102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51C4210-D3F1-A649-BD16-9D6AC91BFED0}"/>
                    </a:ext>
                  </a:extLst>
                </p14:cNvPr>
                <p14:cNvContentPartPr/>
                <p14:nvPr/>
              </p14:nvContentPartPr>
              <p14:xfrm>
                <a:off x="10310500" y="1106631"/>
                <a:ext cx="567000" cy="666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51C4210-D3F1-A649-BD16-9D6AC91BFE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2940" y="1099071"/>
                  <a:ext cx="5821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78EB149-9D8A-0448-AADF-DDD14B4FA0A1}"/>
                    </a:ext>
                  </a:extLst>
                </p14:cNvPr>
                <p14:cNvContentPartPr/>
                <p14:nvPr/>
              </p14:nvContentPartPr>
              <p14:xfrm>
                <a:off x="10335340" y="1561311"/>
                <a:ext cx="1008720" cy="187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78EB149-9D8A-0448-AADF-DDD14B4FA0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327780" y="1553751"/>
                  <a:ext cx="1023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0740F52-46A1-FA44-BC92-C4D73434D460}"/>
                    </a:ext>
                  </a:extLst>
                </p14:cNvPr>
                <p14:cNvContentPartPr/>
                <p14:nvPr/>
              </p14:nvContentPartPr>
              <p14:xfrm>
                <a:off x="10422460" y="1779111"/>
                <a:ext cx="666360" cy="268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0740F52-46A1-FA44-BC92-C4D73434D46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14900" y="1771551"/>
                  <a:ext cx="681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9D1ADB9-364E-E140-BBDC-E2736A07B143}"/>
                    </a:ext>
                  </a:extLst>
                </p14:cNvPr>
                <p14:cNvContentPartPr/>
                <p14:nvPr/>
              </p14:nvContentPartPr>
              <p14:xfrm>
                <a:off x="11107900" y="2053071"/>
                <a:ext cx="124200" cy="68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9D1ADB9-364E-E140-BBDC-E2736A07B1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00340" y="2045511"/>
                  <a:ext cx="139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01D27FE-BA50-FF42-942E-6BF8D8104473}"/>
                    </a:ext>
                  </a:extLst>
                </p14:cNvPr>
                <p14:cNvContentPartPr/>
                <p14:nvPr/>
              </p14:nvContentPartPr>
              <p14:xfrm>
                <a:off x="9924580" y="1660671"/>
                <a:ext cx="124920" cy="180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01D27FE-BA50-FF42-942E-6BF8D810447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17020" y="165311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FA312E3-E893-C84F-916D-57EA4589917F}"/>
                    </a:ext>
                  </a:extLst>
                </p14:cNvPr>
                <p14:cNvContentPartPr/>
                <p14:nvPr/>
              </p14:nvContentPartPr>
              <p14:xfrm>
                <a:off x="9974260" y="1673271"/>
                <a:ext cx="131040" cy="137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FA312E3-E893-C84F-916D-57EA458991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66700" y="166571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14E2B01-614B-7A4B-B648-2255BF860DBC}"/>
                    </a:ext>
                  </a:extLst>
                </p14:cNvPr>
                <p14:cNvContentPartPr/>
                <p14:nvPr/>
              </p14:nvContentPartPr>
              <p14:xfrm>
                <a:off x="10148500" y="1960191"/>
                <a:ext cx="12960" cy="18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14E2B01-614B-7A4B-B648-2255BF860D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40940" y="1952631"/>
                  <a:ext cx="27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ABCE72E-E6DA-0A4A-B9DB-28611DF2494F}"/>
                    </a:ext>
                  </a:extLst>
                </p14:cNvPr>
                <p14:cNvContentPartPr/>
                <p14:nvPr/>
              </p14:nvContentPartPr>
              <p14:xfrm>
                <a:off x="9800020" y="2962431"/>
                <a:ext cx="236880" cy="6721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ABCE72E-E6DA-0A4A-B9DB-28611DF249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92460" y="2955231"/>
                  <a:ext cx="2520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0C622E5-EEC4-F64A-9E24-BCCE6829CEFF}"/>
                    </a:ext>
                  </a:extLst>
                </p14:cNvPr>
                <p14:cNvContentPartPr/>
                <p14:nvPr/>
              </p14:nvContentPartPr>
              <p14:xfrm>
                <a:off x="9760420" y="3447351"/>
                <a:ext cx="189360" cy="93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0C622E5-EEC4-F64A-9E24-BCCE6829CE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52860" y="3439791"/>
                  <a:ext cx="204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C0FEBD4-BE0D-464F-AD27-12DEA2246788}"/>
                    </a:ext>
                  </a:extLst>
                </p14:cNvPr>
                <p14:cNvContentPartPr/>
                <p14:nvPr/>
              </p14:nvContentPartPr>
              <p14:xfrm>
                <a:off x="10304380" y="3036591"/>
                <a:ext cx="180720" cy="5544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C0FEBD4-BE0D-464F-AD27-12DEA22467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96820" y="3029031"/>
                  <a:ext cx="1958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C879B94-07AD-544A-A897-638E205A7103}"/>
                    </a:ext>
                  </a:extLst>
                </p14:cNvPr>
                <p14:cNvContentPartPr/>
                <p14:nvPr/>
              </p14:nvContentPartPr>
              <p14:xfrm>
                <a:off x="10453780" y="3242151"/>
                <a:ext cx="299160" cy="448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C879B94-07AD-544A-A897-638E205A710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46220" y="3234591"/>
                  <a:ext cx="314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916A054-2D95-6246-BA60-E132BAFE3919}"/>
                    </a:ext>
                  </a:extLst>
                </p14:cNvPr>
                <p14:cNvContentPartPr/>
                <p14:nvPr/>
              </p14:nvContentPartPr>
              <p14:xfrm>
                <a:off x="10939420" y="3727791"/>
                <a:ext cx="92880" cy="62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916A054-2D95-6246-BA60-E132BAFE391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31860" y="3720231"/>
                  <a:ext cx="108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44F20686-6973-4B4E-AAC7-F09555B7DBA0}"/>
              </a:ext>
            </a:extLst>
          </p:cNvPr>
          <p:cNvGrpSpPr/>
          <p:nvPr/>
        </p:nvGrpSpPr>
        <p:grpSpPr>
          <a:xfrm>
            <a:off x="573940" y="3870711"/>
            <a:ext cx="486000" cy="435600"/>
            <a:chOff x="573940" y="3870711"/>
            <a:chExt cx="4860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954FDCE-AA96-F841-9659-7B15D8AF37EB}"/>
                    </a:ext>
                  </a:extLst>
                </p14:cNvPr>
                <p14:cNvContentPartPr/>
                <p14:nvPr/>
              </p14:nvContentPartPr>
              <p14:xfrm>
                <a:off x="803980" y="3970431"/>
                <a:ext cx="131040" cy="1684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954FDCE-AA96-F841-9659-7B15D8AF37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6780" y="396287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1A4D1EC-B518-7840-9275-7D608CA83E7C}"/>
                    </a:ext>
                  </a:extLst>
                </p14:cNvPr>
                <p14:cNvContentPartPr/>
                <p14:nvPr/>
              </p14:nvContentPartPr>
              <p14:xfrm>
                <a:off x="573940" y="3870711"/>
                <a:ext cx="486000" cy="435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1A4D1EC-B518-7840-9275-7D608CA83E7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6380" y="3863151"/>
                  <a:ext cx="50112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CAE9D3D6-0CB4-AF4E-9B64-8765FDBF1864}"/>
              </a:ext>
            </a:extLst>
          </p:cNvPr>
          <p:cNvGrpSpPr/>
          <p:nvPr/>
        </p:nvGrpSpPr>
        <p:grpSpPr>
          <a:xfrm>
            <a:off x="1476460" y="3864591"/>
            <a:ext cx="516960" cy="374040"/>
            <a:chOff x="1476460" y="3864591"/>
            <a:chExt cx="5169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0592580-4387-2444-BC92-BCF32E3C4B1D}"/>
                    </a:ext>
                  </a:extLst>
                </p14:cNvPr>
                <p14:cNvContentPartPr/>
                <p14:nvPr/>
              </p14:nvContentPartPr>
              <p14:xfrm>
                <a:off x="1532620" y="3864591"/>
                <a:ext cx="112320" cy="124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0592580-4387-2444-BC92-BCF32E3C4B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25060" y="385703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BF13CEB-9B1A-044C-8FE5-58E8F2B49C36}"/>
                    </a:ext>
                  </a:extLst>
                </p14:cNvPr>
                <p14:cNvContentPartPr/>
                <p14:nvPr/>
              </p14:nvContentPartPr>
              <p14:xfrm>
                <a:off x="1476460" y="3964311"/>
                <a:ext cx="516960" cy="274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BF13CEB-9B1A-044C-8FE5-58E8F2B49C3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68900" y="3956751"/>
                  <a:ext cx="5320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16139F15-F5AC-6A4D-8DB0-F40C7ACEAE29}"/>
              </a:ext>
            </a:extLst>
          </p:cNvPr>
          <p:cNvGrpSpPr/>
          <p:nvPr/>
        </p:nvGrpSpPr>
        <p:grpSpPr>
          <a:xfrm>
            <a:off x="2411020" y="3859191"/>
            <a:ext cx="217800" cy="335880"/>
            <a:chOff x="2411020" y="3859191"/>
            <a:chExt cx="21780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05EAD97-702A-D447-82A9-0F43B83D337E}"/>
                    </a:ext>
                  </a:extLst>
                </p14:cNvPr>
                <p14:cNvContentPartPr/>
                <p14:nvPr/>
              </p14:nvContentPartPr>
              <p14:xfrm>
                <a:off x="2411020" y="3859191"/>
                <a:ext cx="205200" cy="335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05EAD97-702A-D447-82A9-0F43B83D33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03460" y="3851631"/>
                  <a:ext cx="220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3A2197B-FC64-EA47-9050-636EF9DE82D9}"/>
                    </a:ext>
                  </a:extLst>
                </p14:cNvPr>
                <p14:cNvContentPartPr/>
                <p14:nvPr/>
              </p14:nvContentPartPr>
              <p14:xfrm>
                <a:off x="2547460" y="4082391"/>
                <a:ext cx="81360" cy="37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3A2197B-FC64-EA47-9050-636EF9DE82D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39900" y="40748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EEDCE49E-C66F-0840-99C5-C8B225186440}"/>
              </a:ext>
            </a:extLst>
          </p:cNvPr>
          <p:cNvGrpSpPr/>
          <p:nvPr/>
        </p:nvGrpSpPr>
        <p:grpSpPr>
          <a:xfrm>
            <a:off x="2983780" y="3758751"/>
            <a:ext cx="1543680" cy="548280"/>
            <a:chOff x="2983780" y="3758751"/>
            <a:chExt cx="15436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76F364B-D625-F742-8ADB-43B3198362AB}"/>
                    </a:ext>
                  </a:extLst>
                </p14:cNvPr>
                <p14:cNvContentPartPr/>
                <p14:nvPr/>
              </p14:nvContentPartPr>
              <p14:xfrm>
                <a:off x="2983780" y="3758751"/>
                <a:ext cx="491400" cy="5234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76F364B-D625-F742-8ADB-43B3198362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76220" y="3751191"/>
                  <a:ext cx="506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E4D7029-1F9E-BC44-9C46-9A4D89239377}"/>
                    </a:ext>
                  </a:extLst>
                </p14:cNvPr>
                <p14:cNvContentPartPr/>
                <p14:nvPr/>
              </p14:nvContentPartPr>
              <p14:xfrm>
                <a:off x="3642940" y="3989151"/>
                <a:ext cx="50040" cy="230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E4D7029-1F9E-BC44-9C46-9A4D892393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35380" y="3981591"/>
                  <a:ext cx="65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9935717-E431-BB45-91CD-B28D162788B3}"/>
                    </a:ext>
                  </a:extLst>
                </p14:cNvPr>
                <p14:cNvContentPartPr/>
                <p14:nvPr/>
              </p14:nvContentPartPr>
              <p14:xfrm>
                <a:off x="3699100" y="4032711"/>
                <a:ext cx="75240" cy="168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9935717-E431-BB45-91CD-B28D162788B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1540" y="402515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14BDCF7-AFAE-9245-A4A9-50C56A6B0244}"/>
                    </a:ext>
                  </a:extLst>
                </p14:cNvPr>
                <p14:cNvContentPartPr/>
                <p14:nvPr/>
              </p14:nvContentPartPr>
              <p14:xfrm>
                <a:off x="3885940" y="3827151"/>
                <a:ext cx="131040" cy="249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14BDCF7-AFAE-9245-A4A9-50C56A6B02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78380" y="3819591"/>
                  <a:ext cx="146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2BE5B5A-DAE4-F244-B949-DC359FCE9C72}"/>
                    </a:ext>
                  </a:extLst>
                </p14:cNvPr>
                <p14:cNvContentPartPr/>
                <p14:nvPr/>
              </p14:nvContentPartPr>
              <p14:xfrm>
                <a:off x="3966580" y="3995271"/>
                <a:ext cx="286560" cy="62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2BE5B5A-DAE4-F244-B949-DC359FCE9C7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59020" y="3987711"/>
                  <a:ext cx="301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82D85E6-4854-064E-9C7A-4EE0317FD0F3}"/>
                    </a:ext>
                  </a:extLst>
                </p14:cNvPr>
                <p14:cNvContentPartPr/>
                <p14:nvPr/>
              </p14:nvContentPartPr>
              <p14:xfrm>
                <a:off x="3960460" y="4113711"/>
                <a:ext cx="124920" cy="193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82D85E6-4854-064E-9C7A-4EE0317FD0F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52900" y="4106151"/>
                  <a:ext cx="14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C17654B-108C-7747-B9E0-396D5BE8D906}"/>
                    </a:ext>
                  </a:extLst>
                </p14:cNvPr>
                <p14:cNvContentPartPr/>
                <p14:nvPr/>
              </p14:nvContentPartPr>
              <p14:xfrm>
                <a:off x="4365100" y="4094991"/>
                <a:ext cx="162360" cy="129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C17654B-108C-7747-B9E0-396D5BE8D9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57540" y="408743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E36502E8-B5AD-BB4D-BC92-601512C07A45}"/>
              </a:ext>
            </a:extLst>
          </p:cNvPr>
          <p:cNvGrpSpPr/>
          <p:nvPr/>
        </p:nvGrpSpPr>
        <p:grpSpPr>
          <a:xfrm>
            <a:off x="4788460" y="3690351"/>
            <a:ext cx="585360" cy="688680"/>
            <a:chOff x="4788460" y="3690351"/>
            <a:chExt cx="58536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19C703C-DC5C-F147-892B-B8EB9F704C0E}"/>
                    </a:ext>
                  </a:extLst>
                </p14:cNvPr>
                <p14:cNvContentPartPr/>
                <p14:nvPr/>
              </p14:nvContentPartPr>
              <p14:xfrm>
                <a:off x="4788460" y="3957831"/>
                <a:ext cx="80640" cy="205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19C703C-DC5C-F147-892B-B8EB9F704C0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80900" y="3950631"/>
                  <a:ext cx="95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A6ABB4E-77A7-BF49-A22D-DEE6C5856798}"/>
                    </a:ext>
                  </a:extLst>
                </p14:cNvPr>
                <p14:cNvContentPartPr/>
                <p14:nvPr/>
              </p14:nvContentPartPr>
              <p14:xfrm>
                <a:off x="5174380" y="3690351"/>
                <a:ext cx="199440" cy="6886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A6ABB4E-77A7-BF49-A22D-DEE6C58567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66820" y="3682791"/>
                  <a:ext cx="21456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BB8848D-908E-5248-B145-CED5888BF678}"/>
                    </a:ext>
                  </a:extLst>
                </p14:cNvPr>
                <p14:cNvContentPartPr/>
                <p14:nvPr/>
              </p14:nvContentPartPr>
              <p14:xfrm>
                <a:off x="5006260" y="3851991"/>
                <a:ext cx="193320" cy="243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BB8848D-908E-5248-B145-CED5888BF6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98700" y="3844791"/>
                  <a:ext cx="20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476BA33-F785-F34D-898F-8F7F8C4312F8}"/>
                    </a:ext>
                  </a:extLst>
                </p14:cNvPr>
                <p14:cNvContentPartPr/>
                <p14:nvPr/>
              </p14:nvContentPartPr>
              <p14:xfrm>
                <a:off x="5074660" y="4101111"/>
                <a:ext cx="121320" cy="87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476BA33-F785-F34D-898F-8F7F8C4312F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67460" y="4093551"/>
                  <a:ext cx="13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4CA4514-33F9-C14E-BC68-00122BEF7440}"/>
                    </a:ext>
                  </a:extLst>
                </p14:cNvPr>
                <p14:cNvContentPartPr/>
                <p14:nvPr/>
              </p14:nvContentPartPr>
              <p14:xfrm>
                <a:off x="5074660" y="4238271"/>
                <a:ext cx="180720" cy="50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4CA4514-33F9-C14E-BC68-00122BEF744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67460" y="4230711"/>
                  <a:ext cx="1958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AE5EB84B-C9A7-8640-B9E3-B03C210B764B}"/>
                  </a:ext>
                </a:extLst>
              </p14:cNvPr>
              <p14:cNvContentPartPr/>
              <p14:nvPr/>
            </p14:nvContentPartPr>
            <p14:xfrm>
              <a:off x="5722300" y="4312791"/>
              <a:ext cx="75240" cy="874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AE5EB84B-C9A7-8640-B9E3-B03C210B764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714740" y="4305231"/>
                <a:ext cx="900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574517AD-E724-8643-8994-71D3C7067C8B}"/>
              </a:ext>
            </a:extLst>
          </p:cNvPr>
          <p:cNvGrpSpPr/>
          <p:nvPr/>
        </p:nvGrpSpPr>
        <p:grpSpPr>
          <a:xfrm>
            <a:off x="1457740" y="4549311"/>
            <a:ext cx="448920" cy="771840"/>
            <a:chOff x="1457740" y="4549311"/>
            <a:chExt cx="448920" cy="7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DEB6AF6-BF32-3545-AA63-0892E8C1DE37}"/>
                    </a:ext>
                  </a:extLst>
                </p14:cNvPr>
                <p14:cNvContentPartPr/>
                <p14:nvPr/>
              </p14:nvContentPartPr>
              <p14:xfrm>
                <a:off x="1457740" y="4599351"/>
                <a:ext cx="180720" cy="193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DEB6AF6-BF32-3545-AA63-0892E8C1DE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450180" y="4591791"/>
                  <a:ext cx="19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82F759A-9248-2B4D-A00B-0242EB3D8516}"/>
                    </a:ext>
                  </a:extLst>
                </p14:cNvPr>
                <p14:cNvContentPartPr/>
                <p14:nvPr/>
              </p14:nvContentPartPr>
              <p14:xfrm>
                <a:off x="1726300" y="4549311"/>
                <a:ext cx="136800" cy="87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82F759A-9248-2B4D-A00B-0242EB3D851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18740" y="4541751"/>
                  <a:ext cx="151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6A62ADD-477E-2B4D-9D62-30DA30EC8805}"/>
                    </a:ext>
                  </a:extLst>
                </p14:cNvPr>
                <p14:cNvContentPartPr/>
                <p14:nvPr/>
              </p14:nvContentPartPr>
              <p14:xfrm>
                <a:off x="1788580" y="4655151"/>
                <a:ext cx="118080" cy="31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6A62ADD-477E-2B4D-9D62-30DA30EC88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81020" y="4647591"/>
                  <a:ext cx="13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A3B95B7-96B5-B748-8607-021D5F32376D}"/>
                    </a:ext>
                  </a:extLst>
                </p14:cNvPr>
                <p14:cNvContentPartPr/>
                <p14:nvPr/>
              </p14:nvContentPartPr>
              <p14:xfrm>
                <a:off x="1473220" y="4779711"/>
                <a:ext cx="375840" cy="2865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A3B95B7-96B5-B748-8607-021D5F32376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65660" y="4772151"/>
                  <a:ext cx="390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759E3F5-0DFB-0143-A232-B01A68C7EDA6}"/>
                    </a:ext>
                  </a:extLst>
                </p14:cNvPr>
                <p14:cNvContentPartPr/>
                <p14:nvPr/>
              </p14:nvContentPartPr>
              <p14:xfrm>
                <a:off x="1594900" y="4997511"/>
                <a:ext cx="25200" cy="37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759E3F5-0DFB-0143-A232-B01A68C7EDA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87340" y="498995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B3A0019-49FB-D346-8DF1-892E07C60728}"/>
                    </a:ext>
                  </a:extLst>
                </p14:cNvPr>
                <p14:cNvContentPartPr/>
                <p14:nvPr/>
              </p14:nvContentPartPr>
              <p14:xfrm>
                <a:off x="1737820" y="4941711"/>
                <a:ext cx="37800" cy="379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B3A0019-49FB-D346-8DF1-892E07C6072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30620" y="4934151"/>
                  <a:ext cx="5292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6465C906-4AA5-5F47-A875-43BAF124C442}"/>
              </a:ext>
            </a:extLst>
          </p:cNvPr>
          <p:cNvGrpSpPr/>
          <p:nvPr/>
        </p:nvGrpSpPr>
        <p:grpSpPr>
          <a:xfrm>
            <a:off x="2161180" y="4711311"/>
            <a:ext cx="435600" cy="336600"/>
            <a:chOff x="2161180" y="4711311"/>
            <a:chExt cx="4356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CF413B2-A3A9-2D41-9B5B-2C5363B4B800}"/>
                    </a:ext>
                  </a:extLst>
                </p14:cNvPr>
                <p14:cNvContentPartPr/>
                <p14:nvPr/>
              </p14:nvContentPartPr>
              <p14:xfrm>
                <a:off x="2161180" y="4736151"/>
                <a:ext cx="62640" cy="56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CF413B2-A3A9-2D41-9B5B-2C5363B4B80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53620" y="472859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F20C514-D628-4049-9F4C-87DE112EDB5A}"/>
                    </a:ext>
                  </a:extLst>
                </p14:cNvPr>
                <p14:cNvContentPartPr/>
                <p14:nvPr/>
              </p14:nvContentPartPr>
              <p14:xfrm>
                <a:off x="2198620" y="4885551"/>
                <a:ext cx="50040" cy="1062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F20C514-D628-4049-9F4C-87DE112EDB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191060" y="487799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F7FD36B-F229-D24E-891F-541746121958}"/>
                    </a:ext>
                  </a:extLst>
                </p14:cNvPr>
                <p14:cNvContentPartPr/>
                <p14:nvPr/>
              </p14:nvContentPartPr>
              <p14:xfrm>
                <a:off x="2404180" y="4748751"/>
                <a:ext cx="124920" cy="31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F7FD36B-F229-D24E-891F-54174612195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96620" y="474119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E541333-67F9-954B-8F82-A50D18AE5662}"/>
                    </a:ext>
                  </a:extLst>
                </p14:cNvPr>
                <p14:cNvContentPartPr/>
                <p14:nvPr/>
              </p14:nvContentPartPr>
              <p14:xfrm>
                <a:off x="2447740" y="4711311"/>
                <a:ext cx="149040" cy="336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E541333-67F9-954B-8F82-A50D18AE56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40180" y="4703751"/>
                  <a:ext cx="1641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66E9255-C9C8-A94D-B304-77B167D2DC5D}"/>
              </a:ext>
            </a:extLst>
          </p:cNvPr>
          <p:cNvGrpSpPr/>
          <p:nvPr/>
        </p:nvGrpSpPr>
        <p:grpSpPr>
          <a:xfrm>
            <a:off x="990820" y="5582871"/>
            <a:ext cx="317880" cy="298440"/>
            <a:chOff x="990820" y="5582871"/>
            <a:chExt cx="317880" cy="2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481861C-ED3B-9C4F-A42B-6F7F26A15D81}"/>
                    </a:ext>
                  </a:extLst>
                </p14:cNvPr>
                <p14:cNvContentPartPr/>
                <p14:nvPr/>
              </p14:nvContentPartPr>
              <p14:xfrm>
                <a:off x="1127980" y="5613831"/>
                <a:ext cx="19080" cy="93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481861C-ED3B-9C4F-A42B-6F7F26A15D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20420" y="560627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8FFFE15-9ABB-EA4B-BCFE-402815172339}"/>
                    </a:ext>
                  </a:extLst>
                </p14:cNvPr>
                <p14:cNvContentPartPr/>
                <p14:nvPr/>
              </p14:nvContentPartPr>
              <p14:xfrm>
                <a:off x="990820" y="5582871"/>
                <a:ext cx="317880" cy="2984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8FFFE15-9ABB-EA4B-BCFE-40281517233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83260" y="5575311"/>
                  <a:ext cx="33300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D90B3163-61BB-1848-BE89-9497734D1A29}"/>
              </a:ext>
            </a:extLst>
          </p:cNvPr>
          <p:cNvGrpSpPr/>
          <p:nvPr/>
        </p:nvGrpSpPr>
        <p:grpSpPr>
          <a:xfrm>
            <a:off x="1843660" y="5514471"/>
            <a:ext cx="361440" cy="299160"/>
            <a:chOff x="1843660" y="5514471"/>
            <a:chExt cx="3614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BE6DBB4-C1B7-8442-A337-972609FCF21A}"/>
                    </a:ext>
                  </a:extLst>
                </p14:cNvPr>
                <p14:cNvContentPartPr/>
                <p14:nvPr/>
              </p14:nvContentPartPr>
              <p14:xfrm>
                <a:off x="1843660" y="5560551"/>
                <a:ext cx="131040" cy="234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BE6DBB4-C1B7-8442-A337-972609FCF2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36100" y="5552991"/>
                  <a:ext cx="146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451A945-34E3-4349-BD5B-C990EEF9F92B}"/>
                    </a:ext>
                  </a:extLst>
                </p14:cNvPr>
                <p14:cNvContentPartPr/>
                <p14:nvPr/>
              </p14:nvContentPartPr>
              <p14:xfrm>
                <a:off x="2074060" y="5514471"/>
                <a:ext cx="56520" cy="2804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451A945-34E3-4349-BD5B-C990EEF9F9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066500" y="5506911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BC31F3D-6E81-A64C-B221-E1950ECA97D1}"/>
                    </a:ext>
                  </a:extLst>
                </p14:cNvPr>
                <p14:cNvContentPartPr/>
                <p14:nvPr/>
              </p14:nvContentPartPr>
              <p14:xfrm>
                <a:off x="2136340" y="5757111"/>
                <a:ext cx="68760" cy="565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BC31F3D-6E81-A64C-B221-E1950ECA97D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128780" y="574955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CB5293D-083F-9C48-94A1-91914DF3C3E3}"/>
              </a:ext>
            </a:extLst>
          </p:cNvPr>
          <p:cNvGrpSpPr/>
          <p:nvPr/>
        </p:nvGrpSpPr>
        <p:grpSpPr>
          <a:xfrm>
            <a:off x="2459980" y="5389911"/>
            <a:ext cx="1513080" cy="435240"/>
            <a:chOff x="2459980" y="5389911"/>
            <a:chExt cx="15130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5551990-07C4-8C4B-98A0-96FB1596A587}"/>
                    </a:ext>
                  </a:extLst>
                </p14:cNvPr>
                <p14:cNvContentPartPr/>
                <p14:nvPr/>
              </p14:nvContentPartPr>
              <p14:xfrm>
                <a:off x="2459980" y="5533191"/>
                <a:ext cx="81360" cy="2430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5551990-07C4-8C4B-98A0-96FB1596A5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52420" y="5525631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78D6A88-907D-C946-8DC8-2F792B9B0715}"/>
                    </a:ext>
                  </a:extLst>
                </p14:cNvPr>
                <p14:cNvContentPartPr/>
                <p14:nvPr/>
              </p14:nvContentPartPr>
              <p14:xfrm>
                <a:off x="2727820" y="5495751"/>
                <a:ext cx="75240" cy="1310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78D6A88-907D-C946-8DC8-2F792B9B07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20260" y="548819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5843F69-6005-6048-8E99-570D406AE6B3}"/>
                    </a:ext>
                  </a:extLst>
                </p14:cNvPr>
                <p14:cNvContentPartPr/>
                <p14:nvPr/>
              </p14:nvContentPartPr>
              <p14:xfrm>
                <a:off x="2727820" y="5632551"/>
                <a:ext cx="236880" cy="1497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5843F69-6005-6048-8E99-570D406AE6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20260" y="5624991"/>
                  <a:ext cx="252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F00B45C-ABCC-A84C-A6BF-75BC774127EB}"/>
                    </a:ext>
                  </a:extLst>
                </p14:cNvPr>
                <p14:cNvContentPartPr/>
                <p14:nvPr/>
              </p14:nvContentPartPr>
              <p14:xfrm>
                <a:off x="3095020" y="5626431"/>
                <a:ext cx="155880" cy="43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F00B45C-ABCC-A84C-A6BF-75BC774127E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87460" y="561887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E899569-161F-2C48-B78C-8D03143F6EA0}"/>
                    </a:ext>
                  </a:extLst>
                </p14:cNvPr>
                <p14:cNvContentPartPr/>
                <p14:nvPr/>
              </p14:nvContentPartPr>
              <p14:xfrm>
                <a:off x="3419020" y="5501871"/>
                <a:ext cx="124920" cy="3232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E899569-161F-2C48-B78C-8D03143F6EA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11460" y="5494311"/>
                  <a:ext cx="1400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B9DAD87-5E90-0142-B1C6-04663259F729}"/>
                    </a:ext>
                  </a:extLst>
                </p14:cNvPr>
                <p14:cNvContentPartPr/>
                <p14:nvPr/>
              </p14:nvContentPartPr>
              <p14:xfrm>
                <a:off x="3711340" y="5389911"/>
                <a:ext cx="261720" cy="374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B9DAD87-5E90-0142-B1C6-04663259F72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703780" y="5382351"/>
                  <a:ext cx="276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5861DCC8-C6DA-A64A-ADDF-2C4D7515E2C3}"/>
              </a:ext>
            </a:extLst>
          </p:cNvPr>
          <p:cNvGrpSpPr/>
          <p:nvPr/>
        </p:nvGrpSpPr>
        <p:grpSpPr>
          <a:xfrm>
            <a:off x="4203100" y="5402151"/>
            <a:ext cx="286920" cy="429840"/>
            <a:chOff x="4203100" y="5402151"/>
            <a:chExt cx="2869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103034A-8B2F-2A4C-8E4A-3EE992B30A08}"/>
                    </a:ext>
                  </a:extLst>
                </p14:cNvPr>
                <p14:cNvContentPartPr/>
                <p14:nvPr/>
              </p14:nvContentPartPr>
              <p14:xfrm>
                <a:off x="4203100" y="5402151"/>
                <a:ext cx="62640" cy="752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103034A-8B2F-2A4C-8E4A-3EE992B30A0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195900" y="539459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1D5B46E-DDEB-1441-A17F-E5BE987D88B2}"/>
                    </a:ext>
                  </a:extLst>
                </p14:cNvPr>
                <p14:cNvContentPartPr/>
                <p14:nvPr/>
              </p14:nvContentPartPr>
              <p14:xfrm>
                <a:off x="4259260" y="5414751"/>
                <a:ext cx="112320" cy="131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1D5B46E-DDEB-1441-A17F-E5BE987D88B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51700" y="540719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C06F6900-39ED-1741-BB43-16FA52C475A1}"/>
                    </a:ext>
                  </a:extLst>
                </p14:cNvPr>
                <p14:cNvContentPartPr/>
                <p14:nvPr/>
              </p14:nvContentPartPr>
              <p14:xfrm>
                <a:off x="4259260" y="5551551"/>
                <a:ext cx="124920" cy="1746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C06F6900-39ED-1741-BB43-16FA52C475A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251700" y="5544351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8BA7861-7985-C745-933D-BCB2DCA67AF0}"/>
                    </a:ext>
                  </a:extLst>
                </p14:cNvPr>
                <p14:cNvContentPartPr/>
                <p14:nvPr/>
              </p14:nvContentPartPr>
              <p14:xfrm>
                <a:off x="4206700" y="5763231"/>
                <a:ext cx="283320" cy="687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8BA7861-7985-C745-933D-BCB2DCA67AF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99140" y="5755671"/>
                  <a:ext cx="2984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86E40794-D83A-EF4F-90A4-AE591514D688}"/>
              </a:ext>
            </a:extLst>
          </p:cNvPr>
          <p:cNvGrpSpPr/>
          <p:nvPr/>
        </p:nvGrpSpPr>
        <p:grpSpPr>
          <a:xfrm>
            <a:off x="4757500" y="5458311"/>
            <a:ext cx="236880" cy="342720"/>
            <a:chOff x="4757500" y="5458311"/>
            <a:chExt cx="236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B5CF9F5-2992-804C-AC7B-70516AB23A17}"/>
                    </a:ext>
                  </a:extLst>
                </p14:cNvPr>
                <p14:cNvContentPartPr/>
                <p14:nvPr/>
              </p14:nvContentPartPr>
              <p14:xfrm>
                <a:off x="4757500" y="5458311"/>
                <a:ext cx="193320" cy="3427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B5CF9F5-2992-804C-AC7B-70516AB23A1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49940" y="5450751"/>
                  <a:ext cx="208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27FAB38-1A28-1449-A5F9-89903AD71856}"/>
                    </a:ext>
                  </a:extLst>
                </p14:cNvPr>
                <p14:cNvContentPartPr/>
                <p14:nvPr/>
              </p14:nvContentPartPr>
              <p14:xfrm>
                <a:off x="4856860" y="5483151"/>
                <a:ext cx="37800" cy="687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27FAB38-1A28-1449-A5F9-89903AD7185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49300" y="547559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54D8C15-4C25-2040-B4B7-859940772211}"/>
                    </a:ext>
                  </a:extLst>
                </p14:cNvPr>
                <p14:cNvContentPartPr/>
                <p14:nvPr/>
              </p14:nvContentPartPr>
              <p14:xfrm>
                <a:off x="4975300" y="5458311"/>
                <a:ext cx="19080" cy="1062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54D8C15-4C25-2040-B4B7-8599407722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967740" y="5450751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F68E8DE5-E620-9F4F-8235-A8579D26F78F}"/>
              </a:ext>
            </a:extLst>
          </p:cNvPr>
          <p:cNvGrpSpPr/>
          <p:nvPr/>
        </p:nvGrpSpPr>
        <p:grpSpPr>
          <a:xfrm>
            <a:off x="5231260" y="5327631"/>
            <a:ext cx="528840" cy="467280"/>
            <a:chOff x="5231260" y="5327631"/>
            <a:chExt cx="5288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1817B8E-1084-7C4B-AE5A-C23A7B218863}"/>
                    </a:ext>
                  </a:extLst>
                </p14:cNvPr>
                <p14:cNvContentPartPr/>
                <p14:nvPr/>
              </p14:nvContentPartPr>
              <p14:xfrm>
                <a:off x="5231260" y="5409351"/>
                <a:ext cx="242640" cy="3420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1817B8E-1084-7C4B-AE5A-C23A7B21886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223700" y="5401791"/>
                  <a:ext cx="257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1481D5B-1CE2-AF44-A678-21A81A2252A9}"/>
                    </a:ext>
                  </a:extLst>
                </p14:cNvPr>
                <p14:cNvContentPartPr/>
                <p14:nvPr/>
              </p14:nvContentPartPr>
              <p14:xfrm>
                <a:off x="5491900" y="5327631"/>
                <a:ext cx="68760" cy="19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1481D5B-1CE2-AF44-A678-21A81A2252A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484340" y="532007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649726C-3691-5D49-A06A-6F7D6E475546}"/>
                    </a:ext>
                  </a:extLst>
                </p14:cNvPr>
                <p14:cNvContentPartPr/>
                <p14:nvPr/>
              </p14:nvContentPartPr>
              <p14:xfrm>
                <a:off x="5722300" y="5707431"/>
                <a:ext cx="37800" cy="874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649726C-3691-5D49-A06A-6F7D6E47554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14740" y="569987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B618A635-5010-F04E-9674-1475CD69740D}"/>
                  </a:ext>
                </a:extLst>
              </p14:cNvPr>
              <p14:cNvContentPartPr/>
              <p14:nvPr/>
            </p14:nvContentPartPr>
            <p14:xfrm>
              <a:off x="6039820" y="5483151"/>
              <a:ext cx="124920" cy="6264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B618A635-5010-F04E-9674-1475CD69740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032260" y="5475591"/>
                <a:ext cx="140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270E020C-39A9-FF4C-B582-A009ADAF452A}"/>
                  </a:ext>
                </a:extLst>
              </p14:cNvPr>
              <p14:cNvContentPartPr/>
              <p14:nvPr/>
            </p14:nvContentPartPr>
            <p14:xfrm>
              <a:off x="6030100" y="5365071"/>
              <a:ext cx="507960" cy="4050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270E020C-39A9-FF4C-B582-A009ADAF452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022540" y="5357511"/>
                <a:ext cx="5230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2A8E5618-CD8C-EA4D-B97C-8C51D8F8F180}"/>
                  </a:ext>
                </a:extLst>
              </p14:cNvPr>
              <p14:cNvContentPartPr/>
              <p14:nvPr/>
            </p14:nvContentPartPr>
            <p14:xfrm>
              <a:off x="6245380" y="5626431"/>
              <a:ext cx="106200" cy="6264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2A8E5618-CD8C-EA4D-B97C-8C51D8F8F18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237820" y="5618871"/>
                <a:ext cx="121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0394AFCE-317E-1D47-B336-464C86BD48DA}"/>
                  </a:ext>
                </a:extLst>
              </p14:cNvPr>
              <p14:cNvContentPartPr/>
              <p14:nvPr/>
            </p14:nvContentPartPr>
            <p14:xfrm>
              <a:off x="6918220" y="5365071"/>
              <a:ext cx="167760" cy="3675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0394AFCE-317E-1D47-B336-464C86BD48DA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910660" y="5357511"/>
                <a:ext cx="1828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7A414836-E545-204D-A077-C853EAB69D5B}"/>
                  </a:ext>
                </a:extLst>
              </p14:cNvPr>
              <p14:cNvContentPartPr/>
              <p14:nvPr/>
            </p14:nvContentPartPr>
            <p14:xfrm>
              <a:off x="6724540" y="5658111"/>
              <a:ext cx="529560" cy="1551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7A414836-E545-204D-A077-C853EAB69D5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716980" y="5650551"/>
                <a:ext cx="544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A8E3113-140A-734B-91DA-FB74263331F6}"/>
                  </a:ext>
                </a:extLst>
              </p14:cNvPr>
              <p14:cNvContentPartPr/>
              <p14:nvPr/>
            </p14:nvContentPartPr>
            <p14:xfrm>
              <a:off x="7446700" y="5595111"/>
              <a:ext cx="168480" cy="252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A8E3113-140A-734B-91DA-FB74263331F6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439140" y="5587911"/>
                <a:ext cx="183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23773487-2000-E54F-A80D-9ACA8334204D}"/>
                  </a:ext>
                </a:extLst>
              </p14:cNvPr>
              <p14:cNvContentPartPr/>
              <p14:nvPr/>
            </p14:nvContentPartPr>
            <p14:xfrm>
              <a:off x="7845220" y="5396031"/>
              <a:ext cx="149760" cy="14364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23773487-2000-E54F-A80D-9ACA8334204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837660" y="5388471"/>
                <a:ext cx="1648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F74B575B-C8A8-0643-A19D-A4E8B69DB2CD}"/>
                  </a:ext>
                </a:extLst>
              </p14:cNvPr>
              <p14:cNvContentPartPr/>
              <p14:nvPr/>
            </p14:nvContentPartPr>
            <p14:xfrm>
              <a:off x="7932340" y="5626431"/>
              <a:ext cx="360" cy="1684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F74B575B-C8A8-0643-A19D-A4E8B69DB2C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924780" y="5618871"/>
                <a:ext cx="1548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9CBCEE1F-1E3D-E64D-9C97-9308948F1CF6}"/>
              </a:ext>
            </a:extLst>
          </p:cNvPr>
          <p:cNvGrpSpPr/>
          <p:nvPr/>
        </p:nvGrpSpPr>
        <p:grpSpPr>
          <a:xfrm>
            <a:off x="8218540" y="5209191"/>
            <a:ext cx="2640240" cy="641880"/>
            <a:chOff x="8218540" y="5209191"/>
            <a:chExt cx="264024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2A96D0A-733D-0E43-85E5-32020A9877AE}"/>
                    </a:ext>
                  </a:extLst>
                </p14:cNvPr>
                <p14:cNvContentPartPr/>
                <p14:nvPr/>
              </p14:nvContentPartPr>
              <p14:xfrm>
                <a:off x="8287300" y="5358591"/>
                <a:ext cx="112320" cy="25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2A96D0A-733D-0E43-85E5-32020A9877A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79740" y="535103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F861520-4550-7B42-AAB4-12CEAF4018FB}"/>
                    </a:ext>
                  </a:extLst>
                </p14:cNvPr>
                <p14:cNvContentPartPr/>
                <p14:nvPr/>
              </p14:nvContentPartPr>
              <p14:xfrm>
                <a:off x="8218540" y="5346351"/>
                <a:ext cx="567000" cy="4111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F861520-4550-7B42-AAB4-12CEAF4018F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11340" y="5338791"/>
                  <a:ext cx="582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F5A5ADC7-E52D-F543-97E8-ABD889D5AABA}"/>
                    </a:ext>
                  </a:extLst>
                </p14:cNvPr>
                <p14:cNvContentPartPr/>
                <p14:nvPr/>
              </p14:nvContentPartPr>
              <p14:xfrm>
                <a:off x="8529940" y="5415471"/>
                <a:ext cx="74520" cy="192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F5A5ADC7-E52D-F543-97E8-ABD889D5AAB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22380" y="5407911"/>
                  <a:ext cx="89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0DA71C1-9313-014A-8304-5DBE2AC94A6B}"/>
                    </a:ext>
                  </a:extLst>
                </p14:cNvPr>
                <p14:cNvContentPartPr/>
                <p14:nvPr/>
              </p14:nvContentPartPr>
              <p14:xfrm>
                <a:off x="8554780" y="5259231"/>
                <a:ext cx="280440" cy="4672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0DA71C1-9313-014A-8304-5DBE2AC94A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47220" y="5251671"/>
                  <a:ext cx="295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63B22DE-8C96-754F-A32A-DF1D65AA88F8}"/>
                    </a:ext>
                  </a:extLst>
                </p14:cNvPr>
                <p14:cNvContentPartPr/>
                <p14:nvPr/>
              </p14:nvContentPartPr>
              <p14:xfrm>
                <a:off x="8679340" y="5495751"/>
                <a:ext cx="118800" cy="475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63B22DE-8C96-754F-A32A-DF1D65AA88F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71780" y="5488191"/>
                  <a:ext cx="133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3947EBD-FCE6-F247-B9CE-A6555FD750CA}"/>
                    </a:ext>
                  </a:extLst>
                </p14:cNvPr>
                <p14:cNvContentPartPr/>
                <p14:nvPr/>
              </p14:nvContentPartPr>
              <p14:xfrm>
                <a:off x="8779060" y="5252751"/>
                <a:ext cx="31320" cy="12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3947EBD-FCE6-F247-B9CE-A6555FD750C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771500" y="524519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F2675E0-950F-A64D-94D3-CF435DE1AED7}"/>
                    </a:ext>
                  </a:extLst>
                </p14:cNvPr>
                <p14:cNvContentPartPr/>
                <p14:nvPr/>
              </p14:nvContentPartPr>
              <p14:xfrm>
                <a:off x="9134020" y="5252751"/>
                <a:ext cx="106200" cy="1371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F2675E0-950F-A64D-94D3-CF435DE1AE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26460" y="524519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507BDEA-D58F-E34B-BDA2-4307A898F768}"/>
                    </a:ext>
                  </a:extLst>
                </p14:cNvPr>
                <p14:cNvContentPartPr/>
                <p14:nvPr/>
              </p14:nvContentPartPr>
              <p14:xfrm>
                <a:off x="9035020" y="5215671"/>
                <a:ext cx="186480" cy="6354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507BDEA-D58F-E34B-BDA2-4307A898F76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27460" y="5208111"/>
                  <a:ext cx="2016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7549572-FD3D-2D41-8419-EE846F7BCD11}"/>
                    </a:ext>
                  </a:extLst>
                </p14:cNvPr>
                <p14:cNvContentPartPr/>
                <p14:nvPr/>
              </p14:nvContentPartPr>
              <p14:xfrm>
                <a:off x="8990740" y="5663871"/>
                <a:ext cx="50040" cy="190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7549572-FD3D-2D41-8419-EE846F7BCD1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83180" y="565631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09B65524-236A-C74A-A472-E2174E4641B7}"/>
                    </a:ext>
                  </a:extLst>
                </p14:cNvPr>
                <p14:cNvContentPartPr/>
                <p14:nvPr/>
              </p14:nvContentPartPr>
              <p14:xfrm>
                <a:off x="9189820" y="5651271"/>
                <a:ext cx="62640" cy="25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09B65524-236A-C74A-A472-E2174E4641B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82260" y="564371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433B71EA-AE8F-F748-B440-38CA88783282}"/>
                    </a:ext>
                  </a:extLst>
                </p14:cNvPr>
                <p14:cNvContentPartPr/>
                <p14:nvPr/>
              </p14:nvContentPartPr>
              <p14:xfrm>
                <a:off x="9427060" y="5240511"/>
                <a:ext cx="435600" cy="5047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433B71EA-AE8F-F748-B440-38CA8878328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19500" y="5232951"/>
                  <a:ext cx="4503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37A4C88-0C5D-1447-B51B-3C3B50D34F6F}"/>
                    </a:ext>
                  </a:extLst>
                </p14:cNvPr>
                <p14:cNvContentPartPr/>
                <p14:nvPr/>
              </p14:nvContentPartPr>
              <p14:xfrm>
                <a:off x="9725140" y="5346351"/>
                <a:ext cx="111600" cy="50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37A4C88-0C5D-1447-B51B-3C3B50D34F6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17580" y="5338791"/>
                  <a:ext cx="126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63BF153-12B9-2142-94F7-5FFFE724CA02}"/>
                    </a:ext>
                  </a:extLst>
                </p14:cNvPr>
                <p14:cNvContentPartPr/>
                <p14:nvPr/>
              </p14:nvContentPartPr>
              <p14:xfrm>
                <a:off x="9700300" y="5209191"/>
                <a:ext cx="261720" cy="5918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63BF153-12B9-2142-94F7-5FFFE724CA0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92740" y="5201631"/>
                  <a:ext cx="2768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EC547E5-7ABA-2A4A-959E-486190648AAE}"/>
                    </a:ext>
                  </a:extLst>
                </p14:cNvPr>
                <p14:cNvContentPartPr/>
                <p14:nvPr/>
              </p14:nvContentPartPr>
              <p14:xfrm>
                <a:off x="9837460" y="5514471"/>
                <a:ext cx="155880" cy="190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EC547E5-7ABA-2A4A-959E-486190648AA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29900" y="550691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9EF1137-AE12-F14E-A473-95523BE54890}"/>
                    </a:ext>
                  </a:extLst>
                </p14:cNvPr>
                <p14:cNvContentPartPr/>
                <p14:nvPr/>
              </p14:nvContentPartPr>
              <p14:xfrm>
                <a:off x="9911980" y="5221791"/>
                <a:ext cx="43920" cy="500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9EF1137-AE12-F14E-A473-95523BE5489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04420" y="521423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72F8298-9272-1045-9038-A7814EAA3133}"/>
                    </a:ext>
                  </a:extLst>
                </p14:cNvPr>
                <p14:cNvContentPartPr/>
                <p14:nvPr/>
              </p14:nvContentPartPr>
              <p14:xfrm>
                <a:off x="10279180" y="5227911"/>
                <a:ext cx="50040" cy="1062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72F8298-9272-1045-9038-A7814EAA313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71980" y="522035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E80EFB1-B710-F849-97AF-2B1BF4DC1899}"/>
                    </a:ext>
                  </a:extLst>
                </p14:cNvPr>
                <p14:cNvContentPartPr/>
                <p14:nvPr/>
              </p14:nvContentPartPr>
              <p14:xfrm>
                <a:off x="10194940" y="5255631"/>
                <a:ext cx="296280" cy="4892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E80EFB1-B710-F849-97AF-2B1BF4DC189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87380" y="5248071"/>
                  <a:ext cx="3114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16BFB31-5C1D-E449-AF38-7CE703B7A99C}"/>
                    </a:ext>
                  </a:extLst>
                </p14:cNvPr>
                <p14:cNvContentPartPr/>
                <p14:nvPr/>
              </p14:nvContentPartPr>
              <p14:xfrm>
                <a:off x="10696420" y="5383791"/>
                <a:ext cx="31320" cy="81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16BFB31-5C1D-E449-AF38-7CE703B7A99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688860" y="537623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75BFE0C-614C-524E-BD56-12FA9E99F195}"/>
                    </a:ext>
                  </a:extLst>
                </p14:cNvPr>
                <p14:cNvContentPartPr/>
                <p14:nvPr/>
              </p14:nvContentPartPr>
              <p14:xfrm>
                <a:off x="10621900" y="5588991"/>
                <a:ext cx="236880" cy="1371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75BFE0C-614C-524E-BD56-12FA9E99F19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614340" y="5581431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09A994AC-D3E2-0F4F-B9B0-0FE0D8C13B50}"/>
              </a:ext>
            </a:extLst>
          </p:cNvPr>
          <p:cNvGrpSpPr/>
          <p:nvPr/>
        </p:nvGrpSpPr>
        <p:grpSpPr>
          <a:xfrm>
            <a:off x="11101780" y="5222511"/>
            <a:ext cx="447840" cy="515520"/>
            <a:chOff x="11101780" y="5222511"/>
            <a:chExt cx="44784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45F0890-5A50-D040-9758-CE148A12DBFF}"/>
                    </a:ext>
                  </a:extLst>
                </p14:cNvPr>
                <p14:cNvContentPartPr/>
                <p14:nvPr/>
              </p14:nvContentPartPr>
              <p14:xfrm>
                <a:off x="11101780" y="5308911"/>
                <a:ext cx="230040" cy="4291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45F0890-5A50-D040-9758-CE148A12DBF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094220" y="5301351"/>
                  <a:ext cx="245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91E2424-A433-F349-AF68-B2347B51C11F}"/>
                    </a:ext>
                  </a:extLst>
                </p14:cNvPr>
                <p14:cNvContentPartPr/>
                <p14:nvPr/>
              </p14:nvContentPartPr>
              <p14:xfrm>
                <a:off x="11332180" y="5222511"/>
                <a:ext cx="217440" cy="5101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91E2424-A433-F349-AF68-B2347B51C11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324620" y="5214951"/>
                  <a:ext cx="232560" cy="52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EF4910DE-C9B1-F349-B02E-1AB8D3C70598}"/>
              </a:ext>
            </a:extLst>
          </p:cNvPr>
          <p:cNvGrpSpPr/>
          <p:nvPr/>
        </p:nvGrpSpPr>
        <p:grpSpPr>
          <a:xfrm>
            <a:off x="904420" y="6174351"/>
            <a:ext cx="466560" cy="591480"/>
            <a:chOff x="904420" y="6174351"/>
            <a:chExt cx="46656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7D85396D-5F55-8D43-BCBB-0231CD6FAE95}"/>
                    </a:ext>
                  </a:extLst>
                </p14:cNvPr>
                <p14:cNvContentPartPr/>
                <p14:nvPr/>
              </p14:nvContentPartPr>
              <p14:xfrm>
                <a:off x="904420" y="6186591"/>
                <a:ext cx="99360" cy="5792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7D85396D-5F55-8D43-BCBB-0231CD6FAE9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96860" y="6179031"/>
                  <a:ext cx="1144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86177CD7-9CFC-AE4E-A1DB-EC5527D00DC7}"/>
                    </a:ext>
                  </a:extLst>
                </p14:cNvPr>
                <p14:cNvContentPartPr/>
                <p14:nvPr/>
              </p14:nvContentPartPr>
              <p14:xfrm>
                <a:off x="1171540" y="6174351"/>
                <a:ext cx="199440" cy="5544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86177CD7-9CFC-AE4E-A1DB-EC5527D00DC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63980" y="6166791"/>
                  <a:ext cx="214560" cy="56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6061026B-4A44-3548-8926-B8E6FB9055EC}"/>
                  </a:ext>
                </a:extLst>
              </p14:cNvPr>
              <p14:cNvContentPartPr/>
              <p14:nvPr/>
            </p14:nvContentPartPr>
            <p14:xfrm>
              <a:off x="1737820" y="6711831"/>
              <a:ext cx="19080" cy="169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6061026B-4A44-3548-8926-B8E6FB9055EC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730620" y="6704271"/>
                <a:ext cx="3420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C94204E2-34FC-3B4B-880C-7050513678A2}"/>
              </a:ext>
            </a:extLst>
          </p:cNvPr>
          <p:cNvGrpSpPr/>
          <p:nvPr/>
        </p:nvGrpSpPr>
        <p:grpSpPr>
          <a:xfrm>
            <a:off x="2161180" y="6024951"/>
            <a:ext cx="1295280" cy="1102320"/>
            <a:chOff x="2161180" y="6024951"/>
            <a:chExt cx="1295280" cy="11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2D9943E7-3B6F-CA4C-BE69-D569383E9522}"/>
                    </a:ext>
                  </a:extLst>
                </p14:cNvPr>
                <p14:cNvContentPartPr/>
                <p14:nvPr/>
              </p14:nvContentPartPr>
              <p14:xfrm>
                <a:off x="2161180" y="6077511"/>
                <a:ext cx="492120" cy="694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2D9943E7-3B6F-CA4C-BE69-D569383E952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53620" y="6069951"/>
                  <a:ext cx="50724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E9B10E4-1E8B-D146-9681-F45F94B8D807}"/>
                    </a:ext>
                  </a:extLst>
                </p14:cNvPr>
                <p14:cNvContentPartPr/>
                <p14:nvPr/>
              </p14:nvContentPartPr>
              <p14:xfrm>
                <a:off x="2796220" y="6167871"/>
                <a:ext cx="236880" cy="4424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E9B10E4-1E8B-D146-9681-F45F94B8D80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88660" y="6160671"/>
                  <a:ext cx="252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566EC013-51E2-5D45-A13F-C7489BBDA7F1}"/>
                    </a:ext>
                  </a:extLst>
                </p14:cNvPr>
                <p14:cNvContentPartPr/>
                <p14:nvPr/>
              </p14:nvContentPartPr>
              <p14:xfrm>
                <a:off x="3151180" y="6479271"/>
                <a:ext cx="56520" cy="752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566EC013-51E2-5D45-A13F-C7489BBDA7F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43620" y="647171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299AA006-F4CF-3746-B603-CC2ED27FF18F}"/>
                    </a:ext>
                  </a:extLst>
                </p14:cNvPr>
                <p14:cNvContentPartPr/>
                <p14:nvPr/>
              </p14:nvContentPartPr>
              <p14:xfrm>
                <a:off x="3319300" y="6024951"/>
                <a:ext cx="137160" cy="1102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299AA006-F4CF-3746-B603-CC2ED27FF18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11740" y="6017391"/>
                  <a:ext cx="152280" cy="11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7BF2087A-DA78-A64E-AD18-E6E20655C834}"/>
              </a:ext>
            </a:extLst>
          </p:cNvPr>
          <p:cNvGrpSpPr/>
          <p:nvPr/>
        </p:nvGrpSpPr>
        <p:grpSpPr>
          <a:xfrm>
            <a:off x="3761380" y="6168591"/>
            <a:ext cx="1001880" cy="591120"/>
            <a:chOff x="3761380" y="6168591"/>
            <a:chExt cx="100188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8A0C3A74-AAEA-1E43-9A3B-8796B4DC29E6}"/>
                    </a:ext>
                  </a:extLst>
                </p14:cNvPr>
                <p14:cNvContentPartPr/>
                <p14:nvPr/>
              </p14:nvContentPartPr>
              <p14:xfrm>
                <a:off x="3761380" y="6317271"/>
                <a:ext cx="137160" cy="4237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8A0C3A74-AAEA-1E43-9A3B-8796B4DC29E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753820" y="6309711"/>
                  <a:ext cx="152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2B8DAA8B-9FEC-1543-8D3D-ECED783E915E}"/>
                    </a:ext>
                  </a:extLst>
                </p14:cNvPr>
                <p14:cNvContentPartPr/>
                <p14:nvPr/>
              </p14:nvContentPartPr>
              <p14:xfrm>
                <a:off x="3786220" y="6584751"/>
                <a:ext cx="243000" cy="687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2B8DAA8B-9FEC-1543-8D3D-ECED783E91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778660" y="6577191"/>
                  <a:ext cx="258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A62BB522-2B8B-1746-A0D1-5BB51FB1F6B4}"/>
                    </a:ext>
                  </a:extLst>
                </p14:cNvPr>
                <p14:cNvContentPartPr/>
                <p14:nvPr/>
              </p14:nvContentPartPr>
              <p14:xfrm>
                <a:off x="4172140" y="6168591"/>
                <a:ext cx="591120" cy="5911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A62BB522-2B8B-1746-A0D1-5BB51FB1F6B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164580" y="6161031"/>
                  <a:ext cx="606240" cy="60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BE594C19-62AD-6C43-9735-8DB2331B40DA}"/>
              </a:ext>
            </a:extLst>
          </p:cNvPr>
          <p:cNvGrpSpPr/>
          <p:nvPr/>
        </p:nvGrpSpPr>
        <p:grpSpPr>
          <a:xfrm>
            <a:off x="4994020" y="6155271"/>
            <a:ext cx="1158120" cy="648000"/>
            <a:chOff x="4994020" y="6155271"/>
            <a:chExt cx="115812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3DD454DE-85CD-0941-B0B0-91A79DBB292E}"/>
                    </a:ext>
                  </a:extLst>
                </p14:cNvPr>
                <p14:cNvContentPartPr/>
                <p14:nvPr/>
              </p14:nvContentPartPr>
              <p14:xfrm>
                <a:off x="5199220" y="6155271"/>
                <a:ext cx="317880" cy="3862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3DD454DE-85CD-0941-B0B0-91A79DBB292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191660" y="6147711"/>
                  <a:ext cx="333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5835B4A-CEBE-264C-9718-1B6CE1799DC1}"/>
                    </a:ext>
                  </a:extLst>
                </p14:cNvPr>
                <p14:cNvContentPartPr/>
                <p14:nvPr/>
              </p14:nvContentPartPr>
              <p14:xfrm>
                <a:off x="4994020" y="6398271"/>
                <a:ext cx="167760" cy="3052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5835B4A-CEBE-264C-9718-1B6CE1799DC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86460" y="6390711"/>
                  <a:ext cx="182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30767C4-5378-564B-9D34-22DA771E7E65}"/>
                    </a:ext>
                  </a:extLst>
                </p14:cNvPr>
                <p14:cNvContentPartPr/>
                <p14:nvPr/>
              </p14:nvContentPartPr>
              <p14:xfrm>
                <a:off x="4994020" y="6492231"/>
                <a:ext cx="790920" cy="3110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30767C4-5378-564B-9D34-22DA771E7E6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86460" y="6484671"/>
                  <a:ext cx="806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F29539BD-BBE1-3740-A609-6CD4732CE70E}"/>
                    </a:ext>
                  </a:extLst>
                </p14:cNvPr>
                <p14:cNvContentPartPr/>
                <p14:nvPr/>
              </p14:nvContentPartPr>
              <p14:xfrm>
                <a:off x="5828140" y="6161391"/>
                <a:ext cx="50040" cy="972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F29539BD-BBE1-3740-A609-6CD4732CE70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20580" y="6154191"/>
                  <a:ext cx="65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B5269DE9-1279-814F-B687-60EC5B494A07}"/>
                    </a:ext>
                  </a:extLst>
                </p14:cNvPr>
                <p14:cNvContentPartPr/>
                <p14:nvPr/>
              </p14:nvContentPartPr>
              <p14:xfrm>
                <a:off x="5766580" y="6164271"/>
                <a:ext cx="385560" cy="6325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B5269DE9-1279-814F-B687-60EC5B494A0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59020" y="6156711"/>
                  <a:ext cx="4006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DE15042-1140-B743-9106-E4A6F1A3262B}"/>
                    </a:ext>
                  </a:extLst>
                </p14:cNvPr>
                <p14:cNvContentPartPr/>
                <p14:nvPr/>
              </p14:nvContentPartPr>
              <p14:xfrm>
                <a:off x="5024980" y="6273711"/>
                <a:ext cx="118800" cy="687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DE15042-1140-B743-9106-E4A6F1A3262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17420" y="626615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8684C4E-8661-664A-AFE7-C3B409F6C326}"/>
                    </a:ext>
                  </a:extLst>
                </p14:cNvPr>
                <p14:cNvContentPartPr/>
                <p14:nvPr/>
              </p14:nvContentPartPr>
              <p14:xfrm>
                <a:off x="5093380" y="6267231"/>
                <a:ext cx="75240" cy="1188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8684C4E-8661-664A-AFE7-C3B409F6C32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085820" y="626003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898EB071-909C-8547-AEB6-72BD05F622DB}"/>
                  </a:ext>
                </a:extLst>
              </p14:cNvPr>
              <p14:cNvContentPartPr/>
              <p14:nvPr/>
            </p14:nvContentPartPr>
            <p14:xfrm>
              <a:off x="6569020" y="6690591"/>
              <a:ext cx="118800" cy="10620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898EB071-909C-8547-AEB6-72BD05F622D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561460" y="6683031"/>
                <a:ext cx="1335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78F2BCE3-69B8-DB4B-A9C0-1B99B6D00E51}"/>
              </a:ext>
            </a:extLst>
          </p:cNvPr>
          <p:cNvGrpSpPr/>
          <p:nvPr/>
        </p:nvGrpSpPr>
        <p:grpSpPr>
          <a:xfrm>
            <a:off x="6998500" y="5974911"/>
            <a:ext cx="890640" cy="613800"/>
            <a:chOff x="6998500" y="5974911"/>
            <a:chExt cx="89064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9E89B95-9334-3741-8180-2B574DF95669}"/>
                    </a:ext>
                  </a:extLst>
                </p14:cNvPr>
                <p14:cNvContentPartPr/>
                <p14:nvPr/>
              </p14:nvContentPartPr>
              <p14:xfrm>
                <a:off x="7004620" y="6167871"/>
                <a:ext cx="93600" cy="936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9E89B95-9334-3741-8180-2B574DF9566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997060" y="616031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89F71362-ABE0-FA46-9CB4-ACAD068CC5F3}"/>
                    </a:ext>
                  </a:extLst>
                </p14:cNvPr>
                <p14:cNvContentPartPr/>
                <p14:nvPr/>
              </p14:nvContentPartPr>
              <p14:xfrm>
                <a:off x="6998500" y="6348231"/>
                <a:ext cx="124920" cy="2404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89F71362-ABE0-FA46-9CB4-ACAD068CC5F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90940" y="6340671"/>
                  <a:ext cx="140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384057A-85B5-7946-A8DC-5C19B148FDE0}"/>
                    </a:ext>
                  </a:extLst>
                </p14:cNvPr>
                <p14:cNvContentPartPr/>
                <p14:nvPr/>
              </p14:nvContentPartPr>
              <p14:xfrm>
                <a:off x="7247620" y="6068151"/>
                <a:ext cx="81360" cy="274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384057A-85B5-7946-A8DC-5C19B148FDE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40060" y="6060591"/>
                  <a:ext cx="9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53F4D74D-74B0-6548-BA5F-10FFAB7B1829}"/>
                    </a:ext>
                  </a:extLst>
                </p14:cNvPr>
                <p14:cNvContentPartPr/>
                <p14:nvPr/>
              </p14:nvContentPartPr>
              <p14:xfrm>
                <a:off x="7172740" y="6385671"/>
                <a:ext cx="118800" cy="199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53F4D74D-74B0-6548-BA5F-10FFAB7B182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65180" y="637811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0DED710-7C09-FB4B-A190-30777A670479}"/>
                    </a:ext>
                  </a:extLst>
                </p14:cNvPr>
                <p14:cNvContentPartPr/>
                <p14:nvPr/>
              </p14:nvContentPartPr>
              <p14:xfrm>
                <a:off x="7197580" y="6472791"/>
                <a:ext cx="243000" cy="9360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0DED710-7C09-FB4B-A190-30777A67047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90020" y="6465231"/>
                  <a:ext cx="258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D2240E2-E1CF-A34D-94C9-E7B378A3A679}"/>
                    </a:ext>
                  </a:extLst>
                </p14:cNvPr>
                <p14:cNvContentPartPr/>
                <p14:nvPr/>
              </p14:nvContentPartPr>
              <p14:xfrm>
                <a:off x="7589980" y="6130431"/>
                <a:ext cx="50040" cy="1249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D2240E2-E1CF-A34D-94C9-E7B378A3A67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582420" y="6122871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17D5CFD-436C-C54F-ADA5-CC2EC16BB2CA}"/>
                    </a:ext>
                  </a:extLst>
                </p14:cNvPr>
                <p14:cNvContentPartPr/>
                <p14:nvPr/>
              </p14:nvContentPartPr>
              <p14:xfrm>
                <a:off x="7529140" y="6329511"/>
                <a:ext cx="92520" cy="209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17D5CFD-436C-C54F-ADA5-CC2EC16BB2C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21580" y="6321951"/>
                  <a:ext cx="10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D6146B25-EC29-AF43-9712-0A84CA57D8AF}"/>
                    </a:ext>
                  </a:extLst>
                </p14:cNvPr>
                <p14:cNvContentPartPr/>
                <p14:nvPr/>
              </p14:nvContentPartPr>
              <p14:xfrm>
                <a:off x="7721380" y="5974911"/>
                <a:ext cx="167760" cy="5792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D6146B25-EC29-AF43-9712-0A84CA57D8A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13820" y="5967351"/>
                  <a:ext cx="18288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1397C5AA-8815-8246-852B-95A83DB90531}"/>
              </a:ext>
            </a:extLst>
          </p:cNvPr>
          <p:cNvGrpSpPr/>
          <p:nvPr/>
        </p:nvGrpSpPr>
        <p:grpSpPr>
          <a:xfrm>
            <a:off x="8131420" y="6024591"/>
            <a:ext cx="965160" cy="516960"/>
            <a:chOff x="8131420" y="6024591"/>
            <a:chExt cx="9651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D92097EB-A28F-B74F-A774-F747504C0C48}"/>
                    </a:ext>
                  </a:extLst>
                </p14:cNvPr>
                <p14:cNvContentPartPr/>
                <p14:nvPr/>
              </p14:nvContentPartPr>
              <p14:xfrm>
                <a:off x="8131420" y="6068151"/>
                <a:ext cx="155880" cy="4546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D92097EB-A28F-B74F-A774-F747504C0C4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23860" y="6060591"/>
                  <a:ext cx="171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12D82C8-5D21-5643-849F-25DAEBCF04D3}"/>
                    </a:ext>
                  </a:extLst>
                </p14:cNvPr>
                <p14:cNvContentPartPr/>
                <p14:nvPr/>
              </p14:nvContentPartPr>
              <p14:xfrm>
                <a:off x="8343100" y="6024591"/>
                <a:ext cx="149760" cy="51696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12D82C8-5D21-5643-849F-25DAEBCF04D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35540" y="6017031"/>
                  <a:ext cx="1648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70F982DD-1153-1045-A935-4886A3A4A1E0}"/>
                    </a:ext>
                  </a:extLst>
                </p14:cNvPr>
                <p14:cNvContentPartPr/>
                <p14:nvPr/>
              </p14:nvContentPartPr>
              <p14:xfrm>
                <a:off x="8661340" y="6024591"/>
                <a:ext cx="124200" cy="4672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70F982DD-1153-1045-A935-4886A3A4A1E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53780" y="6017031"/>
                  <a:ext cx="139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8171C46-5381-EE49-A242-086C084757F3}"/>
                    </a:ext>
                  </a:extLst>
                </p14:cNvPr>
                <p14:cNvContentPartPr/>
                <p14:nvPr/>
              </p14:nvContentPartPr>
              <p14:xfrm>
                <a:off x="8915860" y="6024591"/>
                <a:ext cx="180720" cy="4734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8171C46-5381-EE49-A242-086C084757F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908300" y="6017031"/>
                  <a:ext cx="19584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B03ADB8F-422F-1446-89A8-C1A69C61843D}"/>
              </a:ext>
            </a:extLst>
          </p:cNvPr>
          <p:cNvGrpSpPr/>
          <p:nvPr/>
        </p:nvGrpSpPr>
        <p:grpSpPr>
          <a:xfrm>
            <a:off x="9320500" y="5974911"/>
            <a:ext cx="336600" cy="516240"/>
            <a:chOff x="9320500" y="5974911"/>
            <a:chExt cx="33660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1807352-E09D-5F4D-AAC6-67D0A35487B6}"/>
                    </a:ext>
                  </a:extLst>
                </p14:cNvPr>
                <p14:cNvContentPartPr/>
                <p14:nvPr/>
              </p14:nvContentPartPr>
              <p14:xfrm>
                <a:off x="9463780" y="6062031"/>
                <a:ext cx="12960" cy="475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1807352-E09D-5F4D-AAC6-67D0A35487B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56220" y="6054471"/>
                  <a:ext cx="27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97A956D7-6934-3B43-A1A4-28A368856E70}"/>
                    </a:ext>
                  </a:extLst>
                </p14:cNvPr>
                <p14:cNvContentPartPr/>
                <p14:nvPr/>
              </p14:nvContentPartPr>
              <p14:xfrm>
                <a:off x="9320500" y="5974911"/>
                <a:ext cx="336600" cy="5162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97A956D7-6934-3B43-A1A4-28A368856E7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12940" y="5967351"/>
                  <a:ext cx="351720" cy="53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80FA4F4C-0A5F-FF4A-864B-D79D96B7BA19}"/>
              </a:ext>
            </a:extLst>
          </p:cNvPr>
          <p:cNvGrpSpPr/>
          <p:nvPr/>
        </p:nvGrpSpPr>
        <p:grpSpPr>
          <a:xfrm>
            <a:off x="9874540" y="6068151"/>
            <a:ext cx="2316240" cy="567000"/>
            <a:chOff x="9874540" y="6068151"/>
            <a:chExt cx="23162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27DB393-06F3-464D-86CD-4CE711AB9235}"/>
                    </a:ext>
                  </a:extLst>
                </p14:cNvPr>
                <p14:cNvContentPartPr/>
                <p14:nvPr/>
              </p14:nvContentPartPr>
              <p14:xfrm>
                <a:off x="9874540" y="6068151"/>
                <a:ext cx="317880" cy="4914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27DB393-06F3-464D-86CD-4CE711AB923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66980" y="6060591"/>
                  <a:ext cx="3330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CE95784-80FE-D04A-A565-C871A78BACF9}"/>
                    </a:ext>
                  </a:extLst>
                </p14:cNvPr>
                <p14:cNvContentPartPr/>
                <p14:nvPr/>
              </p14:nvContentPartPr>
              <p14:xfrm>
                <a:off x="10136260" y="6416631"/>
                <a:ext cx="25200" cy="252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CE95784-80FE-D04A-A565-C871A78BACF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128700" y="64094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9811C6F2-7235-B145-B10A-085834105A0A}"/>
                    </a:ext>
                  </a:extLst>
                </p14:cNvPr>
                <p14:cNvContentPartPr/>
                <p14:nvPr/>
              </p14:nvContentPartPr>
              <p14:xfrm>
                <a:off x="10117540" y="6578631"/>
                <a:ext cx="50040" cy="313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9811C6F2-7235-B145-B10A-085834105A0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109980" y="657107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C6226DD2-7727-9640-9555-EB4C3E018023}"/>
                    </a:ext>
                  </a:extLst>
                </p14:cNvPr>
                <p14:cNvContentPartPr/>
                <p14:nvPr/>
              </p14:nvContentPartPr>
              <p14:xfrm>
                <a:off x="10336060" y="6186591"/>
                <a:ext cx="186480" cy="374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C6226DD2-7727-9640-9555-EB4C3E01802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328500" y="6179031"/>
                  <a:ext cx="201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51E71C40-8D32-7B47-AF73-FA40DE6AB789}"/>
                    </a:ext>
                  </a:extLst>
                </p14:cNvPr>
                <p14:cNvContentPartPr/>
                <p14:nvPr/>
              </p14:nvContentPartPr>
              <p14:xfrm>
                <a:off x="10559620" y="6429231"/>
                <a:ext cx="25200" cy="874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51E71C40-8D32-7B47-AF73-FA40DE6AB78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552060" y="6421671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AEA01EB-C66B-FE4F-B754-DF2F88492CF6}"/>
                    </a:ext>
                  </a:extLst>
                </p14:cNvPr>
                <p14:cNvContentPartPr/>
                <p14:nvPr/>
              </p14:nvContentPartPr>
              <p14:xfrm>
                <a:off x="10646740" y="6354711"/>
                <a:ext cx="124920" cy="129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AEA01EB-C66B-FE4F-B754-DF2F88492CF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639180" y="634715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893AA3C-6412-0E40-93A8-6F86CF46B849}"/>
                    </a:ext>
                  </a:extLst>
                </p14:cNvPr>
                <p14:cNvContentPartPr/>
                <p14:nvPr/>
              </p14:nvContentPartPr>
              <p14:xfrm>
                <a:off x="10833580" y="6211431"/>
                <a:ext cx="131040" cy="3240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893AA3C-6412-0E40-93A8-6F86CF46B8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826020" y="6203871"/>
                  <a:ext cx="146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494EAFFA-A330-B34E-A737-5976778FCFDC}"/>
                    </a:ext>
                  </a:extLst>
                </p14:cNvPr>
                <p14:cNvContentPartPr/>
                <p14:nvPr/>
              </p14:nvContentPartPr>
              <p14:xfrm>
                <a:off x="11020060" y="6416631"/>
                <a:ext cx="162360" cy="1123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494EAFFA-A330-B34E-A737-5976778FCFD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012500" y="6409431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DA2A514B-C61F-064B-B07D-AF35D420C37D}"/>
                    </a:ext>
                  </a:extLst>
                </p14:cNvPr>
                <p14:cNvContentPartPr/>
                <p14:nvPr/>
              </p14:nvContentPartPr>
              <p14:xfrm>
                <a:off x="11219500" y="6416631"/>
                <a:ext cx="50040" cy="129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DA2A514B-C61F-064B-B07D-AF35D420C3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211940" y="640943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C840411C-26C9-C940-8CAA-2B0126B38A70}"/>
                    </a:ext>
                  </a:extLst>
                </p14:cNvPr>
                <p14:cNvContentPartPr/>
                <p14:nvPr/>
              </p14:nvContentPartPr>
              <p14:xfrm>
                <a:off x="11356300" y="6416631"/>
                <a:ext cx="25200" cy="64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C840411C-26C9-C940-8CAA-2B0126B38A7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348740" y="64094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5F5E138B-4A97-B341-B5D9-5DD2A380A271}"/>
                    </a:ext>
                  </a:extLst>
                </p14:cNvPr>
                <p14:cNvContentPartPr/>
                <p14:nvPr/>
              </p14:nvContentPartPr>
              <p14:xfrm>
                <a:off x="11552140" y="6292431"/>
                <a:ext cx="97200" cy="4392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5F5E138B-4A97-B341-B5D9-5DD2A380A27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544580" y="6284871"/>
                  <a:ext cx="11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4C9B8200-5300-B24A-8F4C-C48B9816283E}"/>
                    </a:ext>
                  </a:extLst>
                </p14:cNvPr>
                <p14:cNvContentPartPr/>
                <p14:nvPr/>
              </p14:nvContentPartPr>
              <p14:xfrm>
                <a:off x="11642860" y="6155271"/>
                <a:ext cx="230760" cy="4546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4C9B8200-5300-B24A-8F4C-C48B9816283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635300" y="6147711"/>
                  <a:ext cx="245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CDCD267E-B5A5-0747-B36F-7B1156A0E93C}"/>
                    </a:ext>
                  </a:extLst>
                </p14:cNvPr>
                <p14:cNvContentPartPr/>
                <p14:nvPr/>
              </p14:nvContentPartPr>
              <p14:xfrm>
                <a:off x="11910340" y="6466671"/>
                <a:ext cx="280440" cy="1684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CDCD267E-B5A5-0747-B36F-7B1156A0E93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902780" y="6459111"/>
                  <a:ext cx="2955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A263D0CA-D6B7-AB42-A7BC-D9D53683FEA3}"/>
                  </a:ext>
                </a:extLst>
              </p14:cNvPr>
              <p14:cNvContentPartPr/>
              <p14:nvPr/>
            </p14:nvContentPartPr>
            <p14:xfrm>
              <a:off x="6743980" y="6584751"/>
              <a:ext cx="5329440" cy="15588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A263D0CA-D6B7-AB42-A7BC-D9D53683FEA3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736420" y="6577191"/>
                <a:ext cx="534456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5102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9F92A03-A7EA-DB40-8F99-18E8E70890B2}"/>
              </a:ext>
            </a:extLst>
          </p:cNvPr>
          <p:cNvGrpSpPr/>
          <p:nvPr/>
        </p:nvGrpSpPr>
        <p:grpSpPr>
          <a:xfrm>
            <a:off x="723340" y="285049"/>
            <a:ext cx="884160" cy="492120"/>
            <a:chOff x="723340" y="285049"/>
            <a:chExt cx="8841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F9569A7-0DBE-5E4B-A346-F32D284CEDBE}"/>
                    </a:ext>
                  </a:extLst>
                </p14:cNvPr>
                <p14:cNvContentPartPr/>
                <p14:nvPr/>
              </p14:nvContentPartPr>
              <p14:xfrm>
                <a:off x="803980" y="316009"/>
                <a:ext cx="10008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F9569A7-0DBE-5E4B-A346-F32D284CED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6780" y="308449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08FAA26-17A1-DC4E-B891-690644BD001B}"/>
                    </a:ext>
                  </a:extLst>
                </p14:cNvPr>
                <p14:cNvContentPartPr/>
                <p14:nvPr/>
              </p14:nvContentPartPr>
              <p14:xfrm>
                <a:off x="723340" y="440569"/>
                <a:ext cx="398880" cy="336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08FAA26-17A1-DC4E-B891-690644BD00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780" y="433009"/>
                  <a:ext cx="414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EB55261-8CF6-8147-80C3-DD7629140FA0}"/>
                    </a:ext>
                  </a:extLst>
                </p14:cNvPr>
                <p14:cNvContentPartPr/>
                <p14:nvPr/>
              </p14:nvContentPartPr>
              <p14:xfrm>
                <a:off x="1177660" y="440569"/>
                <a:ext cx="6264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EB55261-8CF6-8147-80C3-DD7629140F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0100" y="433009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CCDC0B4-02C8-664D-851F-B3C67F0ABC23}"/>
                    </a:ext>
                  </a:extLst>
                </p14:cNvPr>
                <p14:cNvContentPartPr/>
                <p14:nvPr/>
              </p14:nvContentPartPr>
              <p14:xfrm>
                <a:off x="1165060" y="285049"/>
                <a:ext cx="442440" cy="411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CCDC0B4-02C8-664D-851F-B3C67F0ABC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7860" y="277489"/>
                  <a:ext cx="45756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94AF754-5738-6F4C-8A80-CBE4EC79A111}"/>
                  </a:ext>
                </a:extLst>
              </p14:cNvPr>
              <p14:cNvContentPartPr/>
              <p14:nvPr/>
            </p14:nvContentPartPr>
            <p14:xfrm>
              <a:off x="1937260" y="658369"/>
              <a:ext cx="36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94AF754-5738-6F4C-8A80-CBE4EC79A1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9700" y="650809"/>
                <a:ext cx="15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44B3AE3-57B3-514C-8611-6F4EB94B84D2}"/>
                  </a:ext>
                </a:extLst>
              </p14:cNvPr>
              <p14:cNvContentPartPr/>
              <p14:nvPr/>
            </p14:nvContentPartPr>
            <p14:xfrm>
              <a:off x="1937260" y="801649"/>
              <a:ext cx="31320" cy="37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44B3AE3-57B3-514C-8611-6F4EB94B84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9700" y="79408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158E331-FD4F-7A42-B2BF-65D79DD073EA}"/>
                  </a:ext>
                </a:extLst>
              </p14:cNvPr>
              <p14:cNvContentPartPr/>
              <p14:nvPr/>
            </p14:nvContentPartPr>
            <p14:xfrm>
              <a:off x="2242180" y="397009"/>
              <a:ext cx="174600" cy="224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158E331-FD4F-7A42-B2BF-65D79DD073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4620" y="389449"/>
                <a:ext cx="18972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2AB08AAA-C8BC-FF4A-9248-6BD3EB1842C0}"/>
              </a:ext>
            </a:extLst>
          </p:cNvPr>
          <p:cNvGrpSpPr/>
          <p:nvPr/>
        </p:nvGrpSpPr>
        <p:grpSpPr>
          <a:xfrm>
            <a:off x="2628100" y="147889"/>
            <a:ext cx="1805760" cy="672840"/>
            <a:chOff x="2628100" y="147889"/>
            <a:chExt cx="180576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7664D65-3D09-FC49-B631-B130A524833E}"/>
                    </a:ext>
                  </a:extLst>
                </p14:cNvPr>
                <p14:cNvContentPartPr/>
                <p14:nvPr/>
              </p14:nvContentPartPr>
              <p14:xfrm>
                <a:off x="2628100" y="353449"/>
                <a:ext cx="93600" cy="315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7664D65-3D09-FC49-B631-B130A52483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0540" y="345889"/>
                  <a:ext cx="108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FFEDF75-177D-784E-80E3-518C25596DFD}"/>
                    </a:ext>
                  </a:extLst>
                </p14:cNvPr>
                <p14:cNvContentPartPr/>
                <p14:nvPr/>
              </p14:nvContentPartPr>
              <p14:xfrm>
                <a:off x="2839780" y="297289"/>
                <a:ext cx="112320" cy="137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FFEDF75-177D-784E-80E3-518C25596D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2220" y="289729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BD825C9-E404-2A48-A36A-3D81CFFDF4F1}"/>
                    </a:ext>
                  </a:extLst>
                </p14:cNvPr>
                <p14:cNvContentPartPr/>
                <p14:nvPr/>
              </p14:nvContentPartPr>
              <p14:xfrm>
                <a:off x="2833660" y="521569"/>
                <a:ext cx="87480" cy="299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BD825C9-E404-2A48-A36A-3D81CFFDF4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6100" y="514009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FA1E224-177A-D540-96C2-A38D45CE4129}"/>
                    </a:ext>
                  </a:extLst>
                </p14:cNvPr>
                <p14:cNvContentPartPr/>
                <p14:nvPr/>
              </p14:nvContentPartPr>
              <p14:xfrm>
                <a:off x="3138580" y="297289"/>
                <a:ext cx="336600" cy="392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FA1E224-177A-D540-96C2-A38D45CE41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1020" y="289729"/>
                  <a:ext cx="351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01CBD6E-1428-1A4E-A7AD-7215E45535E2}"/>
                    </a:ext>
                  </a:extLst>
                </p14:cNvPr>
                <p14:cNvContentPartPr/>
                <p14:nvPr/>
              </p14:nvContentPartPr>
              <p14:xfrm>
                <a:off x="3519100" y="285049"/>
                <a:ext cx="366840" cy="355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01CBD6E-1428-1A4E-A7AD-7215E45535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1540" y="277489"/>
                  <a:ext cx="3819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3A10E0C-9633-9444-98F1-BBAF5CA32CCA}"/>
                    </a:ext>
                  </a:extLst>
                </p14:cNvPr>
                <p14:cNvContentPartPr/>
                <p14:nvPr/>
              </p14:nvContentPartPr>
              <p14:xfrm>
                <a:off x="4004020" y="385129"/>
                <a:ext cx="25200" cy="18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3A10E0C-9633-9444-98F1-BBAF5CA32C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6460" y="377569"/>
                  <a:ext cx="40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5511707-D8FC-2F4F-A19E-B6AB014D8E20}"/>
                    </a:ext>
                  </a:extLst>
                </p14:cNvPr>
                <p14:cNvContentPartPr/>
                <p14:nvPr/>
              </p14:nvContentPartPr>
              <p14:xfrm>
                <a:off x="4153420" y="147889"/>
                <a:ext cx="280440" cy="576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5511707-D8FC-2F4F-A19E-B6AB014D8E2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5860" y="140329"/>
                  <a:ext cx="2955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08E9BA8-BE16-3844-A16E-8E2F19141DF4}"/>
                    </a:ext>
                  </a:extLst>
                </p14:cNvPr>
                <p14:cNvContentPartPr/>
                <p14:nvPr/>
              </p14:nvContentPartPr>
              <p14:xfrm>
                <a:off x="4115980" y="272449"/>
                <a:ext cx="174600" cy="392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08E9BA8-BE16-3844-A16E-8E2F19141D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8420" y="264889"/>
                  <a:ext cx="1897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0CCE981-7DE0-0E4A-9551-F8A572A9CF20}"/>
              </a:ext>
            </a:extLst>
          </p:cNvPr>
          <p:cNvGrpSpPr/>
          <p:nvPr/>
        </p:nvGrpSpPr>
        <p:grpSpPr>
          <a:xfrm>
            <a:off x="4804300" y="191449"/>
            <a:ext cx="725400" cy="595440"/>
            <a:chOff x="4804300" y="191449"/>
            <a:chExt cx="72540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9C6B05C-375D-7940-B6D4-32146BE63C0D}"/>
                    </a:ext>
                  </a:extLst>
                </p14:cNvPr>
                <p14:cNvContentPartPr/>
                <p14:nvPr/>
              </p14:nvContentPartPr>
              <p14:xfrm>
                <a:off x="4804300" y="191449"/>
                <a:ext cx="245880" cy="398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9C6B05C-375D-7940-B6D4-32146BE63C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6740" y="183889"/>
                  <a:ext cx="261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36A1D16-3883-3249-940D-4739B94A4C75}"/>
                    </a:ext>
                  </a:extLst>
                </p14:cNvPr>
                <p14:cNvContentPartPr/>
                <p14:nvPr/>
              </p14:nvContentPartPr>
              <p14:xfrm>
                <a:off x="5162860" y="222769"/>
                <a:ext cx="210600" cy="564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36A1D16-3883-3249-940D-4739B94A4C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55300" y="215209"/>
                  <a:ext cx="2257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5B10BDD-E969-FD40-A54E-26BC1E3E85E9}"/>
                    </a:ext>
                  </a:extLst>
                </p14:cNvPr>
                <p14:cNvContentPartPr/>
                <p14:nvPr/>
              </p14:nvContentPartPr>
              <p14:xfrm>
                <a:off x="5504500" y="260209"/>
                <a:ext cx="2520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5B10BDD-E969-FD40-A54E-26BC1E3E85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6940" y="252649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68586A0-D003-D943-8500-657F6FC8F412}"/>
                  </a:ext>
                </a:extLst>
              </p14:cNvPr>
              <p14:cNvContentPartPr/>
              <p14:nvPr/>
            </p14:nvContentPartPr>
            <p14:xfrm>
              <a:off x="5759740" y="185329"/>
              <a:ext cx="342720" cy="7099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68586A0-D003-D943-8500-657F6FC8F41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52180" y="177769"/>
                <a:ext cx="357840" cy="72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01109F76-0E70-6D40-B589-BA169989575E}"/>
              </a:ext>
            </a:extLst>
          </p:cNvPr>
          <p:cNvGrpSpPr/>
          <p:nvPr/>
        </p:nvGrpSpPr>
        <p:grpSpPr>
          <a:xfrm>
            <a:off x="6357340" y="397009"/>
            <a:ext cx="585360" cy="205920"/>
            <a:chOff x="6357340" y="397009"/>
            <a:chExt cx="58536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3F56C7E-1E2E-6141-933B-D7ED3CB158EB}"/>
                    </a:ext>
                  </a:extLst>
                </p14:cNvPr>
                <p14:cNvContentPartPr/>
                <p14:nvPr/>
              </p14:nvContentPartPr>
              <p14:xfrm>
                <a:off x="6357340" y="397009"/>
                <a:ext cx="137160" cy="124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3F56C7E-1E2E-6141-933B-D7ED3CB158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49780" y="389449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C85B88-86CA-6E4D-84D2-DB997873D756}"/>
                    </a:ext>
                  </a:extLst>
                </p14:cNvPr>
                <p14:cNvContentPartPr/>
                <p14:nvPr/>
              </p14:nvContentPartPr>
              <p14:xfrm>
                <a:off x="6631300" y="471889"/>
                <a:ext cx="143640" cy="19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C85B88-86CA-6E4D-84D2-DB997873D75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23740" y="46432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F3EB68A-081E-6F4D-9074-2654DEE7A284}"/>
                    </a:ext>
                  </a:extLst>
                </p14:cNvPr>
                <p14:cNvContentPartPr/>
                <p14:nvPr/>
              </p14:nvContentPartPr>
              <p14:xfrm>
                <a:off x="6898780" y="415729"/>
                <a:ext cx="43920" cy="187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F3EB68A-081E-6F4D-9074-2654DEE7A2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91220" y="408169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66B5756-D4D6-4F40-B80B-D81406726522}"/>
              </a:ext>
            </a:extLst>
          </p:cNvPr>
          <p:cNvGrpSpPr/>
          <p:nvPr/>
        </p:nvGrpSpPr>
        <p:grpSpPr>
          <a:xfrm>
            <a:off x="7172740" y="135649"/>
            <a:ext cx="996480" cy="523440"/>
            <a:chOff x="7172740" y="135649"/>
            <a:chExt cx="99648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95FED66-D636-2045-9C22-DCA861109A11}"/>
                    </a:ext>
                  </a:extLst>
                </p14:cNvPr>
                <p14:cNvContentPartPr/>
                <p14:nvPr/>
              </p14:nvContentPartPr>
              <p14:xfrm>
                <a:off x="7172740" y="135649"/>
                <a:ext cx="317880" cy="454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95FED66-D636-2045-9C22-DCA861109A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65180" y="128089"/>
                  <a:ext cx="333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5B26364-CB74-DC4C-A168-41FD2ECC1868}"/>
                    </a:ext>
                  </a:extLst>
                </p14:cNvPr>
                <p14:cNvContentPartPr/>
                <p14:nvPr/>
              </p14:nvContentPartPr>
              <p14:xfrm>
                <a:off x="7247620" y="508969"/>
                <a:ext cx="81360" cy="75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5B26364-CB74-DC4C-A168-41FD2ECC18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40060" y="501409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E28ED70-61B7-6E4B-B5FA-FF5D86B7DA14}"/>
                    </a:ext>
                  </a:extLst>
                </p14:cNvPr>
                <p14:cNvContentPartPr/>
                <p14:nvPr/>
              </p14:nvContentPartPr>
              <p14:xfrm>
                <a:off x="7452820" y="527689"/>
                <a:ext cx="50040" cy="12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E28ED70-61B7-6E4B-B5FA-FF5D86B7DA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45620" y="520129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FA3947F-E1DB-E643-9B66-973BF40E12AC}"/>
                    </a:ext>
                  </a:extLst>
                </p14:cNvPr>
                <p14:cNvContentPartPr/>
                <p14:nvPr/>
              </p14:nvContentPartPr>
              <p14:xfrm>
                <a:off x="7801660" y="347329"/>
                <a:ext cx="93600" cy="118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FA3947F-E1DB-E643-9B66-973BF40E12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4100" y="339769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D2FBDE2-B04E-3443-94A9-BA0D0B10165E}"/>
                    </a:ext>
                  </a:extLst>
                </p14:cNvPr>
                <p14:cNvContentPartPr/>
                <p14:nvPr/>
              </p14:nvContentPartPr>
              <p14:xfrm>
                <a:off x="7739380" y="272449"/>
                <a:ext cx="93600" cy="212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D2FBDE2-B04E-3443-94A9-BA0D0B1016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31820" y="264889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0D8418A-250E-324B-B9C0-27D9BF1F26DE}"/>
                    </a:ext>
                  </a:extLst>
                </p14:cNvPr>
                <p14:cNvContentPartPr/>
                <p14:nvPr/>
              </p14:nvContentPartPr>
              <p14:xfrm>
                <a:off x="7596100" y="478009"/>
                <a:ext cx="286560" cy="106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0D8418A-250E-324B-B9C0-27D9BF1F26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88540" y="470449"/>
                  <a:ext cx="301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2F9B1F4-D9ED-F24A-A5EE-465121E601E5}"/>
                    </a:ext>
                  </a:extLst>
                </p14:cNvPr>
                <p14:cNvContentPartPr/>
                <p14:nvPr/>
              </p14:nvContentPartPr>
              <p14:xfrm>
                <a:off x="8056900" y="583849"/>
                <a:ext cx="112320" cy="752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2F9B1F4-D9ED-F24A-A5EE-465121E601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49340" y="576289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907D105D-5FE6-7549-932A-E4313FE30E80}"/>
                  </a:ext>
                </a:extLst>
              </p14:cNvPr>
              <p14:cNvContentPartPr/>
              <p14:nvPr/>
            </p14:nvContentPartPr>
            <p14:xfrm>
              <a:off x="8489260" y="210169"/>
              <a:ext cx="240480" cy="4424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907D105D-5FE6-7549-932A-E4313FE30E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81700" y="202609"/>
                <a:ext cx="2556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071940C-E45D-7749-97A2-66B66E64BE63}"/>
                  </a:ext>
                </a:extLst>
              </p14:cNvPr>
              <p14:cNvContentPartPr/>
              <p14:nvPr/>
            </p14:nvContentPartPr>
            <p14:xfrm>
              <a:off x="8990740" y="422569"/>
              <a:ext cx="143640" cy="9288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071940C-E45D-7749-97A2-66B66E64BE6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83180" y="415009"/>
                <a:ext cx="15876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BC6A51E-BCBA-8941-AEB0-C0D95B1834A3}"/>
              </a:ext>
            </a:extLst>
          </p:cNvPr>
          <p:cNvGrpSpPr/>
          <p:nvPr/>
        </p:nvGrpSpPr>
        <p:grpSpPr>
          <a:xfrm>
            <a:off x="9345700" y="160489"/>
            <a:ext cx="2471040" cy="691200"/>
            <a:chOff x="9345700" y="160489"/>
            <a:chExt cx="247104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F825224-DC0D-B94F-B5F6-1B422F3387F1}"/>
                    </a:ext>
                  </a:extLst>
                </p14:cNvPr>
                <p14:cNvContentPartPr/>
                <p14:nvPr/>
              </p14:nvContentPartPr>
              <p14:xfrm>
                <a:off x="9345700" y="291169"/>
                <a:ext cx="131040" cy="286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F825224-DC0D-B94F-B5F6-1B422F3387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38140" y="283609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F7EBDA-DFC9-5943-9BD1-DF30200E71C1}"/>
                    </a:ext>
                  </a:extLst>
                </p14:cNvPr>
                <p14:cNvContentPartPr/>
                <p14:nvPr/>
              </p14:nvContentPartPr>
              <p14:xfrm>
                <a:off x="9575740" y="216289"/>
                <a:ext cx="87480" cy="180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F7EBDA-DFC9-5943-9BD1-DF30200E71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68180" y="209089"/>
                  <a:ext cx="102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94AE789-B7C9-564D-A7B2-0B7F2ABBD813}"/>
                    </a:ext>
                  </a:extLst>
                </p14:cNvPr>
                <p14:cNvContentPartPr/>
                <p14:nvPr/>
              </p14:nvContentPartPr>
              <p14:xfrm>
                <a:off x="9544780" y="403129"/>
                <a:ext cx="106200" cy="448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94AE789-B7C9-564D-A7B2-0B7F2ABBD8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37220" y="395569"/>
                  <a:ext cx="1213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F7736B2-4B45-C34C-A759-DAAF33FD0B42}"/>
                    </a:ext>
                  </a:extLst>
                </p14:cNvPr>
                <p14:cNvContentPartPr/>
                <p14:nvPr/>
              </p14:nvContentPartPr>
              <p14:xfrm>
                <a:off x="9850420" y="309889"/>
                <a:ext cx="385560" cy="355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F7736B2-4B45-C34C-A759-DAAF33FD0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42860" y="302329"/>
                  <a:ext cx="400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D4FCE6E-CDF7-3542-8135-C3A41738A866}"/>
                    </a:ext>
                  </a:extLst>
                </p14:cNvPr>
                <p14:cNvContentPartPr/>
                <p14:nvPr/>
              </p14:nvContentPartPr>
              <p14:xfrm>
                <a:off x="10269100" y="241489"/>
                <a:ext cx="328320" cy="411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D4FCE6E-CDF7-3542-8135-C3A41738A8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61540" y="233929"/>
                  <a:ext cx="343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E53A1ED-338D-1A45-B89F-E9F0C2EB06D2}"/>
                    </a:ext>
                  </a:extLst>
                </p14:cNvPr>
                <p14:cNvContentPartPr/>
                <p14:nvPr/>
              </p14:nvContentPartPr>
              <p14:xfrm>
                <a:off x="10739980" y="415729"/>
                <a:ext cx="100080" cy="243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E53A1ED-338D-1A45-B89F-E9F0C2EB06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32420" y="408169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F835C1B-F039-9642-A8B9-4EC488770269}"/>
                    </a:ext>
                  </a:extLst>
                </p14:cNvPr>
                <p14:cNvContentPartPr/>
                <p14:nvPr/>
              </p14:nvContentPartPr>
              <p14:xfrm>
                <a:off x="10870660" y="160489"/>
                <a:ext cx="336600" cy="666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F835C1B-F039-9642-A8B9-4EC4887702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63100" y="152929"/>
                  <a:ext cx="3517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D8E4762-4221-A841-A0D3-5F6AD3ED6C3D}"/>
                    </a:ext>
                  </a:extLst>
                </p14:cNvPr>
                <p14:cNvContentPartPr/>
                <p14:nvPr/>
              </p14:nvContentPartPr>
              <p14:xfrm>
                <a:off x="10914220" y="353449"/>
                <a:ext cx="162360" cy="342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D8E4762-4221-A841-A0D3-5F6AD3ED6C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06660" y="345889"/>
                  <a:ext cx="177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52440D6-3D02-5B48-847B-FB5A4B6BB082}"/>
                    </a:ext>
                  </a:extLst>
                </p14:cNvPr>
                <p14:cNvContentPartPr/>
                <p14:nvPr/>
              </p14:nvContentPartPr>
              <p14:xfrm>
                <a:off x="11431180" y="372889"/>
                <a:ext cx="43920" cy="37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52440D6-3D02-5B48-847B-FB5A4B6BB0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23620" y="365329"/>
                  <a:ext cx="59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531933C-7926-534E-BD07-D5D6D20961DC}"/>
                    </a:ext>
                  </a:extLst>
                </p14:cNvPr>
                <p14:cNvContentPartPr/>
                <p14:nvPr/>
              </p14:nvContentPartPr>
              <p14:xfrm>
                <a:off x="11326060" y="527689"/>
                <a:ext cx="105480" cy="75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531933C-7926-534E-BD07-D5D6D20961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318500" y="520129"/>
                  <a:ext cx="120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B9911DC-ED54-4948-A409-7779432756F2}"/>
                    </a:ext>
                  </a:extLst>
                </p14:cNvPr>
                <p14:cNvContentPartPr/>
                <p14:nvPr/>
              </p14:nvContentPartPr>
              <p14:xfrm>
                <a:off x="11443420" y="565129"/>
                <a:ext cx="19080" cy="25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B9911DC-ED54-4948-A409-7779432756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35860" y="557569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A1C3A9C-B82C-AA45-A9FC-5259FA3FEF7E}"/>
                    </a:ext>
                  </a:extLst>
                </p14:cNvPr>
                <p14:cNvContentPartPr/>
                <p14:nvPr/>
              </p14:nvContentPartPr>
              <p14:xfrm>
                <a:off x="11642860" y="309889"/>
                <a:ext cx="173880" cy="187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A1C3A9C-B82C-AA45-A9FC-5259FA3FEF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635300" y="302329"/>
                  <a:ext cx="189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10422A0-59DD-5F4B-A4BE-68B015025839}"/>
                    </a:ext>
                  </a:extLst>
                </p14:cNvPr>
                <p14:cNvContentPartPr/>
                <p14:nvPr/>
              </p14:nvContentPartPr>
              <p14:xfrm>
                <a:off x="11617660" y="583849"/>
                <a:ext cx="112320" cy="143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10422A0-59DD-5F4B-A4BE-68B0150258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610460" y="576289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F22C2CA-4C83-0747-BDA4-7FB0EEB57111}"/>
              </a:ext>
            </a:extLst>
          </p:cNvPr>
          <p:cNvGrpSpPr/>
          <p:nvPr/>
        </p:nvGrpSpPr>
        <p:grpSpPr>
          <a:xfrm>
            <a:off x="481060" y="1007929"/>
            <a:ext cx="1151280" cy="633600"/>
            <a:chOff x="481060" y="1007929"/>
            <a:chExt cx="115128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FB08373-D05F-B64C-A7DC-A566DDC85617}"/>
                    </a:ext>
                  </a:extLst>
                </p14:cNvPr>
                <p14:cNvContentPartPr/>
                <p14:nvPr/>
              </p14:nvContentPartPr>
              <p14:xfrm>
                <a:off x="481060" y="1007929"/>
                <a:ext cx="273600" cy="5227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FB08373-D05F-B64C-A7DC-A566DDC856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3500" y="1000369"/>
                  <a:ext cx="2887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F58C215-5BB9-1441-B5EF-05D847279790}"/>
                    </a:ext>
                  </a:extLst>
                </p14:cNvPr>
                <p14:cNvContentPartPr/>
                <p14:nvPr/>
              </p14:nvContentPartPr>
              <p14:xfrm>
                <a:off x="723340" y="1274689"/>
                <a:ext cx="112320" cy="3668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F58C215-5BB9-1441-B5EF-05D8472797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5780" y="1267129"/>
                  <a:ext cx="1274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AC3A84C-D704-0248-9695-5F45F5ACFE9C}"/>
                    </a:ext>
                  </a:extLst>
                </p14:cNvPr>
                <p14:cNvContentPartPr/>
                <p14:nvPr/>
              </p14:nvContentPartPr>
              <p14:xfrm>
                <a:off x="692020" y="1399249"/>
                <a:ext cx="162360" cy="93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AC3A84C-D704-0248-9695-5F45F5ACFE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4460" y="1391689"/>
                  <a:ext cx="177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456B043-0CA4-E045-95CB-25003515DF9C}"/>
                    </a:ext>
                  </a:extLst>
                </p14:cNvPr>
                <p14:cNvContentPartPr/>
                <p14:nvPr/>
              </p14:nvContentPartPr>
              <p14:xfrm>
                <a:off x="1003420" y="1343809"/>
                <a:ext cx="149760" cy="118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456B043-0CA4-E045-95CB-25003515DF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5860" y="1336609"/>
                  <a:ext cx="164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9C619C4-B046-FA44-8D6E-9318C6133B9C}"/>
                    </a:ext>
                  </a:extLst>
                </p14:cNvPr>
                <p14:cNvContentPartPr/>
                <p14:nvPr/>
              </p14:nvContentPartPr>
              <p14:xfrm>
                <a:off x="1308340" y="1368289"/>
                <a:ext cx="155880" cy="6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9C619C4-B046-FA44-8D6E-9318C6133B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00780" y="1360729"/>
                  <a:ext cx="171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683F0A-7EF0-974A-A408-70FA359FD48D}"/>
                    </a:ext>
                  </a:extLst>
                </p14:cNvPr>
                <p14:cNvContentPartPr/>
                <p14:nvPr/>
              </p14:nvContentPartPr>
              <p14:xfrm>
                <a:off x="1582300" y="1293409"/>
                <a:ext cx="50040" cy="174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683F0A-7EF0-974A-A408-70FA359FD4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74740" y="1285849"/>
                  <a:ext cx="651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86C487F-CAA3-E947-BB56-4D5A0FC2209A}"/>
              </a:ext>
            </a:extLst>
          </p:cNvPr>
          <p:cNvGrpSpPr/>
          <p:nvPr/>
        </p:nvGrpSpPr>
        <p:grpSpPr>
          <a:xfrm>
            <a:off x="1881100" y="1044289"/>
            <a:ext cx="1065240" cy="504720"/>
            <a:chOff x="1881100" y="1044289"/>
            <a:chExt cx="10652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AA1A828-3C13-3B4B-8527-49B8BEBED427}"/>
                    </a:ext>
                  </a:extLst>
                </p14:cNvPr>
                <p14:cNvContentPartPr/>
                <p14:nvPr/>
              </p14:nvContentPartPr>
              <p14:xfrm>
                <a:off x="1881100" y="1044289"/>
                <a:ext cx="274320" cy="454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AA1A828-3C13-3B4B-8527-49B8BEBED42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73540" y="1037089"/>
                  <a:ext cx="2894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26A9542-D929-7E4F-B514-E1F60F02FB0D}"/>
                    </a:ext>
                  </a:extLst>
                </p14:cNvPr>
                <p14:cNvContentPartPr/>
                <p14:nvPr/>
              </p14:nvContentPartPr>
              <p14:xfrm>
                <a:off x="2204740" y="1430569"/>
                <a:ext cx="25200" cy="19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26A9542-D929-7E4F-B514-E1F60F02FB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97180" y="142300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8E89B8E-65B9-924E-92DC-3BFE9057D0E2}"/>
                    </a:ext>
                  </a:extLst>
                </p14:cNvPr>
                <p14:cNvContentPartPr/>
                <p14:nvPr/>
              </p14:nvContentPartPr>
              <p14:xfrm>
                <a:off x="2522260" y="1231129"/>
                <a:ext cx="131040" cy="143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8E89B8E-65B9-924E-92DC-3BFE9057D0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14700" y="1223569"/>
                  <a:ext cx="14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E7DBA45-FDE2-2C40-BA16-739D3E18B5B8}"/>
                    </a:ext>
                  </a:extLst>
                </p14:cNvPr>
                <p14:cNvContentPartPr/>
                <p14:nvPr/>
              </p14:nvContentPartPr>
              <p14:xfrm>
                <a:off x="2522260" y="1193689"/>
                <a:ext cx="68760" cy="162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E7DBA45-FDE2-2C40-BA16-739D3E18B5B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14700" y="1186489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E7B7858-EBEF-F94A-AA0E-3D1E39BBD793}"/>
                    </a:ext>
                  </a:extLst>
                </p14:cNvPr>
                <p14:cNvContentPartPr/>
                <p14:nvPr/>
              </p14:nvContentPartPr>
              <p14:xfrm>
                <a:off x="2366740" y="1330849"/>
                <a:ext cx="361440" cy="136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E7B7858-EBEF-F94A-AA0E-3D1E39BBD7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59180" y="1323289"/>
                  <a:ext cx="37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CF8C395-B3D3-7E4A-8EE2-D05450051442}"/>
                    </a:ext>
                  </a:extLst>
                </p14:cNvPr>
                <p14:cNvContentPartPr/>
                <p14:nvPr/>
              </p14:nvContentPartPr>
              <p14:xfrm>
                <a:off x="2889820" y="1455409"/>
                <a:ext cx="56520" cy="93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CF8C395-B3D3-7E4A-8EE2-D054500514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82260" y="1447849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FA1EB70-AC9E-E24E-A51C-D68EF56D6BCF}"/>
              </a:ext>
            </a:extLst>
          </p:cNvPr>
          <p:cNvGrpSpPr/>
          <p:nvPr/>
        </p:nvGrpSpPr>
        <p:grpSpPr>
          <a:xfrm>
            <a:off x="3169900" y="1126009"/>
            <a:ext cx="921600" cy="677520"/>
            <a:chOff x="3169900" y="1126009"/>
            <a:chExt cx="92160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A04B47B-DAE7-8349-A14E-D24A80527A9E}"/>
                    </a:ext>
                  </a:extLst>
                </p14:cNvPr>
                <p14:cNvContentPartPr/>
                <p14:nvPr/>
              </p14:nvContentPartPr>
              <p14:xfrm>
                <a:off x="3194740" y="1299529"/>
                <a:ext cx="12960" cy="12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A04B47B-DAE7-8349-A14E-D24A80527A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87180" y="129232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2B0F833-A1FA-3148-86EA-262192D8BE4E}"/>
                    </a:ext>
                  </a:extLst>
                </p14:cNvPr>
                <p14:cNvContentPartPr/>
                <p14:nvPr/>
              </p14:nvContentPartPr>
              <p14:xfrm>
                <a:off x="3169900" y="1237609"/>
                <a:ext cx="255600" cy="234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2B0F833-A1FA-3148-86EA-262192D8BE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62340" y="1230049"/>
                  <a:ext cx="270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8AC8575-FAD9-4C4A-8017-FD1BBDEE655E}"/>
                    </a:ext>
                  </a:extLst>
                </p14:cNvPr>
                <p14:cNvContentPartPr/>
                <p14:nvPr/>
              </p14:nvContentPartPr>
              <p14:xfrm>
                <a:off x="3518380" y="1126009"/>
                <a:ext cx="12960" cy="677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8AC8575-FAD9-4C4A-8017-FD1BBDEE65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10820" y="1118449"/>
                  <a:ext cx="2772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A40122F-54C6-7643-8BC1-C39B59EDF09D}"/>
                    </a:ext>
                  </a:extLst>
                </p14:cNvPr>
                <p14:cNvContentPartPr/>
                <p14:nvPr/>
              </p14:nvContentPartPr>
              <p14:xfrm>
                <a:off x="3724660" y="1218889"/>
                <a:ext cx="92880" cy="2278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A40122F-54C6-7643-8BC1-C39B59EDF0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7100" y="1211329"/>
                  <a:ext cx="108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7EC0DAE-58AE-3A45-9823-F07524AA9E8E}"/>
                    </a:ext>
                  </a:extLst>
                </p14:cNvPr>
                <p14:cNvContentPartPr/>
                <p14:nvPr/>
              </p14:nvContentPartPr>
              <p14:xfrm>
                <a:off x="3947860" y="1187569"/>
                <a:ext cx="143640" cy="243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7EC0DAE-58AE-3A45-9823-F07524AA9E8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0660" y="1180009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C8BA278-0CBC-6941-AB86-582095625EA9}"/>
              </a:ext>
            </a:extLst>
          </p:cNvPr>
          <p:cNvGrpSpPr/>
          <p:nvPr/>
        </p:nvGrpSpPr>
        <p:grpSpPr>
          <a:xfrm>
            <a:off x="4374100" y="951769"/>
            <a:ext cx="1341720" cy="634680"/>
            <a:chOff x="4374100" y="951769"/>
            <a:chExt cx="134172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074C282-6F5B-EA44-91D0-40509EC2E0F3}"/>
                    </a:ext>
                  </a:extLst>
                </p14:cNvPr>
                <p14:cNvContentPartPr/>
                <p14:nvPr/>
              </p14:nvContentPartPr>
              <p14:xfrm>
                <a:off x="4374100" y="1075609"/>
                <a:ext cx="290160" cy="4734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074C282-6F5B-EA44-91D0-40509EC2E0F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6540" y="1068049"/>
                  <a:ext cx="305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D08E53DB-1BD9-204F-9353-D6C7FCB52E4F}"/>
                    </a:ext>
                  </a:extLst>
                </p14:cNvPr>
                <p14:cNvContentPartPr/>
                <p14:nvPr/>
              </p14:nvContentPartPr>
              <p14:xfrm>
                <a:off x="4838140" y="1262449"/>
                <a:ext cx="93600" cy="193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D08E53DB-1BD9-204F-9353-D6C7FCB52E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30580" y="1254889"/>
                  <a:ext cx="108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E63C2EB-D455-5149-A420-084D1DB8A985}"/>
                    </a:ext>
                  </a:extLst>
                </p14:cNvPr>
                <p14:cNvContentPartPr/>
                <p14:nvPr/>
              </p14:nvContentPartPr>
              <p14:xfrm>
                <a:off x="4819420" y="1100449"/>
                <a:ext cx="223920" cy="436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E63C2EB-D455-5149-A420-084D1DB8A98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12220" y="1092889"/>
                  <a:ext cx="2386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6776C35-F403-F543-9A56-6916C4681AC6}"/>
                    </a:ext>
                  </a:extLst>
                </p14:cNvPr>
                <p14:cNvContentPartPr/>
                <p14:nvPr/>
              </p14:nvContentPartPr>
              <p14:xfrm>
                <a:off x="4881700" y="1424089"/>
                <a:ext cx="199440" cy="100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6776C35-F403-F543-9A56-6916C4681AC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74140" y="1416529"/>
                  <a:ext cx="214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EE1B6C8-62A3-C44E-BAB5-4DBB7C7CFBE0}"/>
                    </a:ext>
                  </a:extLst>
                </p14:cNvPr>
                <p14:cNvContentPartPr/>
                <p14:nvPr/>
              </p14:nvContentPartPr>
              <p14:xfrm>
                <a:off x="5236660" y="951769"/>
                <a:ext cx="479160" cy="6346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EE1B6C8-62A3-C44E-BAB5-4DBB7C7CFB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29100" y="944209"/>
                  <a:ext cx="493920" cy="64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7F80242-D7CB-1148-91B8-E08B3A686ACE}"/>
              </a:ext>
            </a:extLst>
          </p:cNvPr>
          <p:cNvGrpSpPr/>
          <p:nvPr/>
        </p:nvGrpSpPr>
        <p:grpSpPr>
          <a:xfrm>
            <a:off x="5977540" y="1000729"/>
            <a:ext cx="3717000" cy="909360"/>
            <a:chOff x="5977540" y="1000729"/>
            <a:chExt cx="3717000" cy="90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0201797-B45F-F34C-86CD-DB0EA4723F64}"/>
                    </a:ext>
                  </a:extLst>
                </p14:cNvPr>
                <p14:cNvContentPartPr/>
                <p14:nvPr/>
              </p14:nvContentPartPr>
              <p14:xfrm>
                <a:off x="5977540" y="1237609"/>
                <a:ext cx="149760" cy="56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0201797-B45F-F34C-86CD-DB0EA4723F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69980" y="1230049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86006F8-0067-264B-B945-27067C61B5CC}"/>
                    </a:ext>
                  </a:extLst>
                </p14:cNvPr>
                <p14:cNvContentPartPr/>
                <p14:nvPr/>
              </p14:nvContentPartPr>
              <p14:xfrm>
                <a:off x="6319900" y="1000729"/>
                <a:ext cx="267480" cy="541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86006F8-0067-264B-B945-27067C61B5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12340" y="993169"/>
                  <a:ext cx="2826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6B91CF1-24E1-2B4C-8DB1-0EB46AFC5137}"/>
                    </a:ext>
                  </a:extLst>
                </p14:cNvPr>
                <p14:cNvContentPartPr/>
                <p14:nvPr/>
              </p14:nvContentPartPr>
              <p14:xfrm>
                <a:off x="6363460" y="1452529"/>
                <a:ext cx="68760" cy="33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6B91CF1-24E1-2B4C-8DB1-0EB46AFC513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55900" y="1444969"/>
                  <a:ext cx="83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B0CCB44-7044-0A4D-BF3C-C97F01F4D88A}"/>
                    </a:ext>
                  </a:extLst>
                </p14:cNvPr>
                <p14:cNvContentPartPr/>
                <p14:nvPr/>
              </p14:nvContentPartPr>
              <p14:xfrm>
                <a:off x="6650020" y="1461529"/>
                <a:ext cx="31320" cy="687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B0CCB44-7044-0A4D-BF3C-C97F01F4D8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42460" y="1453969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9E5F863-6D91-ED41-991B-1DCE9C723FB4}"/>
                    </a:ext>
                  </a:extLst>
                </p14:cNvPr>
                <p14:cNvContentPartPr/>
                <p14:nvPr/>
              </p14:nvContentPartPr>
              <p14:xfrm>
                <a:off x="7042060" y="1206289"/>
                <a:ext cx="136800" cy="11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9E5F863-6D91-ED41-991B-1DCE9C723F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4500" y="1198729"/>
                  <a:ext cx="151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7AA9850-7C64-BA41-85F7-7D2E39A61AD3}"/>
                    </a:ext>
                  </a:extLst>
                </p14:cNvPr>
                <p14:cNvContentPartPr/>
                <p14:nvPr/>
              </p14:nvContentPartPr>
              <p14:xfrm>
                <a:off x="7035940" y="1150129"/>
                <a:ext cx="68760" cy="199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7AA9850-7C64-BA41-85F7-7D2E39A61AD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28380" y="1142929"/>
                  <a:ext cx="83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FBF9FFB-3173-ED46-B032-660399690B13}"/>
                    </a:ext>
                  </a:extLst>
                </p14:cNvPr>
                <p14:cNvContentPartPr/>
                <p14:nvPr/>
              </p14:nvContentPartPr>
              <p14:xfrm>
                <a:off x="6824260" y="1312129"/>
                <a:ext cx="541800" cy="1684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FBF9FFB-3173-ED46-B032-660399690B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16700" y="1304569"/>
                  <a:ext cx="556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517AC41-7DF5-EF46-81A0-1DE3262084B1}"/>
                    </a:ext>
                  </a:extLst>
                </p14:cNvPr>
                <p14:cNvContentPartPr/>
                <p14:nvPr/>
              </p14:nvContentPartPr>
              <p14:xfrm>
                <a:off x="7452820" y="1044289"/>
                <a:ext cx="498240" cy="865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517AC41-7DF5-EF46-81A0-1DE3262084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45620" y="1037089"/>
                  <a:ext cx="5133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8C68115-62C0-8A49-8E68-A123EC0EFD83}"/>
                    </a:ext>
                  </a:extLst>
                </p14:cNvPr>
                <p14:cNvContentPartPr/>
                <p14:nvPr/>
              </p14:nvContentPartPr>
              <p14:xfrm>
                <a:off x="8112700" y="1144009"/>
                <a:ext cx="205920" cy="330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8C68115-62C0-8A49-8E68-A123EC0EFD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05500" y="1136449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238200F-6FFA-6244-8221-B9020D1130D3}"/>
                    </a:ext>
                  </a:extLst>
                </p14:cNvPr>
                <p14:cNvContentPartPr/>
                <p14:nvPr/>
              </p14:nvContentPartPr>
              <p14:xfrm>
                <a:off x="8168860" y="1349569"/>
                <a:ext cx="249480" cy="75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238200F-6FFA-6244-8221-B9020D1130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61300" y="1342009"/>
                  <a:ext cx="26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F253332-0343-5E43-9954-78DCB8EAC266}"/>
                    </a:ext>
                  </a:extLst>
                </p14:cNvPr>
                <p14:cNvContentPartPr/>
                <p14:nvPr/>
              </p14:nvContentPartPr>
              <p14:xfrm>
                <a:off x="8691940" y="1137889"/>
                <a:ext cx="6480" cy="6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F253332-0343-5E43-9954-78DCB8EAC2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84380" y="113032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C624B3C-7140-294D-A8E2-06CCD2ABBCE1}"/>
                    </a:ext>
                  </a:extLst>
                </p14:cNvPr>
                <p14:cNvContentPartPr/>
                <p14:nvPr/>
              </p14:nvContentPartPr>
              <p14:xfrm>
                <a:off x="8698060" y="1125289"/>
                <a:ext cx="6876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C624B3C-7140-294D-A8E2-06CCD2ABBCE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90500" y="1117729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2E9C3EE-8FF6-A340-8FCF-AB75DC018549}"/>
                    </a:ext>
                  </a:extLst>
                </p14:cNvPr>
                <p14:cNvContentPartPr/>
                <p14:nvPr/>
              </p14:nvContentPartPr>
              <p14:xfrm>
                <a:off x="8529940" y="1032049"/>
                <a:ext cx="541800" cy="467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2E9C3EE-8FF6-A340-8FCF-AB75DC0185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22380" y="1024489"/>
                  <a:ext cx="556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54ED400-2300-AF4E-ADDA-A4CAA37C7D21}"/>
                    </a:ext>
                  </a:extLst>
                </p14:cNvPr>
                <p14:cNvContentPartPr/>
                <p14:nvPr/>
              </p14:nvContentPartPr>
              <p14:xfrm>
                <a:off x="9115300" y="1056889"/>
                <a:ext cx="442440" cy="4921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54ED400-2300-AF4E-ADDA-A4CAA37C7D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07740" y="1049329"/>
                  <a:ext cx="457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308304F-0303-6044-9C86-858E5A8B1CA9}"/>
                    </a:ext>
                  </a:extLst>
                </p14:cNvPr>
                <p14:cNvContentPartPr/>
                <p14:nvPr/>
              </p14:nvContentPartPr>
              <p14:xfrm>
                <a:off x="9563500" y="1523809"/>
                <a:ext cx="131040" cy="43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308304F-0303-6044-9C86-858E5A8B1C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55940" y="1516249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E13FCC4-E610-0E40-85F8-0B838F1B6DAC}"/>
              </a:ext>
            </a:extLst>
          </p:cNvPr>
          <p:cNvGrpSpPr/>
          <p:nvPr/>
        </p:nvGrpSpPr>
        <p:grpSpPr>
          <a:xfrm>
            <a:off x="9962020" y="1050769"/>
            <a:ext cx="1874160" cy="520560"/>
            <a:chOff x="9962020" y="1050769"/>
            <a:chExt cx="187416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3AA6076-2E19-A24A-A991-83E8EDA9594C}"/>
                    </a:ext>
                  </a:extLst>
                </p14:cNvPr>
                <p14:cNvContentPartPr/>
                <p14:nvPr/>
              </p14:nvContentPartPr>
              <p14:xfrm>
                <a:off x="9992980" y="1293409"/>
                <a:ext cx="162360" cy="378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3AA6076-2E19-A24A-A991-83E8EDA959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85420" y="1285849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704A602-1865-0248-91A6-3BF9FF14CA81}"/>
                    </a:ext>
                  </a:extLst>
                </p14:cNvPr>
                <p14:cNvContentPartPr/>
                <p14:nvPr/>
              </p14:nvContentPartPr>
              <p14:xfrm>
                <a:off x="9962020" y="1405369"/>
                <a:ext cx="255600" cy="6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704A602-1865-0248-91A6-3BF9FF14CA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54460" y="1398169"/>
                  <a:ext cx="270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9DFFA41-BD05-4F4A-8A5A-49BF726B3055}"/>
                    </a:ext>
                  </a:extLst>
                </p14:cNvPr>
                <p14:cNvContentPartPr/>
                <p14:nvPr/>
              </p14:nvContentPartPr>
              <p14:xfrm>
                <a:off x="10086220" y="1193689"/>
                <a:ext cx="236880" cy="361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9DFFA41-BD05-4F4A-8A5A-49BF726B30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78660" y="1186489"/>
                  <a:ext cx="252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2116D21-718A-3F4F-8524-79D93CC06762}"/>
                    </a:ext>
                  </a:extLst>
                </p14:cNvPr>
                <p14:cNvContentPartPr/>
                <p14:nvPr/>
              </p14:nvContentPartPr>
              <p14:xfrm>
                <a:off x="10497340" y="1050769"/>
                <a:ext cx="321480" cy="454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2116D21-718A-3F4F-8524-79D93CC0676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89780" y="1043209"/>
                  <a:ext cx="3362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4C667FF-E4AD-A242-B8E0-076BFB1CB568}"/>
                    </a:ext>
                  </a:extLst>
                </p14:cNvPr>
                <p14:cNvContentPartPr/>
                <p14:nvPr/>
              </p14:nvContentPartPr>
              <p14:xfrm>
                <a:off x="10479340" y="1330849"/>
                <a:ext cx="298440" cy="218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4C667FF-E4AD-A242-B8E0-076BFB1CB5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71780" y="1323289"/>
                  <a:ext cx="313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A6AA18C-6A33-CF4D-B232-A8DBB17997DC}"/>
                    </a:ext>
                  </a:extLst>
                </p14:cNvPr>
                <p14:cNvContentPartPr/>
                <p14:nvPr/>
              </p14:nvContentPartPr>
              <p14:xfrm>
                <a:off x="10615420" y="1399249"/>
                <a:ext cx="68760" cy="137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A6AA18C-6A33-CF4D-B232-A8DBB17997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07860" y="1391689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53787A3-DD6F-A54F-9564-9813DD3176AE}"/>
                    </a:ext>
                  </a:extLst>
                </p14:cNvPr>
                <p14:cNvContentPartPr/>
                <p14:nvPr/>
              </p14:nvContentPartPr>
              <p14:xfrm>
                <a:off x="10982980" y="1050769"/>
                <a:ext cx="355320" cy="2430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53787A3-DD6F-A54F-9564-9813DD3176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75420" y="1043209"/>
                  <a:ext cx="370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3545D72-4EB1-244E-B8C8-5846BFF3630B}"/>
                    </a:ext>
                  </a:extLst>
                </p14:cNvPr>
                <p14:cNvContentPartPr/>
                <p14:nvPr/>
              </p14:nvContentPartPr>
              <p14:xfrm>
                <a:off x="11095660" y="1330849"/>
                <a:ext cx="142920" cy="240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3545D72-4EB1-244E-B8C8-5846BFF363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88100" y="1323289"/>
                  <a:ext cx="158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06214D2-7AE9-B84B-8254-2AAD9EA59611}"/>
                    </a:ext>
                  </a:extLst>
                </p14:cNvPr>
                <p14:cNvContentPartPr/>
                <p14:nvPr/>
              </p14:nvContentPartPr>
              <p14:xfrm>
                <a:off x="11032660" y="1442809"/>
                <a:ext cx="212040" cy="752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06214D2-7AE9-B84B-8254-2AAD9EA596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025100" y="1435249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D595EEA-A4CA-894B-A163-EC298C53211B}"/>
                    </a:ext>
                  </a:extLst>
                </p14:cNvPr>
                <p14:cNvContentPartPr/>
                <p14:nvPr/>
              </p14:nvContentPartPr>
              <p14:xfrm>
                <a:off x="11524420" y="1249849"/>
                <a:ext cx="137160" cy="106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D595EEA-A4CA-894B-A163-EC298C53211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6860" y="1242289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2C0AC7B-41D2-5047-9853-C65652249E48}"/>
                    </a:ext>
                  </a:extLst>
                </p14:cNvPr>
                <p14:cNvContentPartPr/>
                <p14:nvPr/>
              </p14:nvContentPartPr>
              <p14:xfrm>
                <a:off x="11549260" y="1181449"/>
                <a:ext cx="118800" cy="1904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2C0AC7B-41D2-5047-9853-C65652249E4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41700" y="1173889"/>
                  <a:ext cx="133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8C3A103-CF5B-8C40-8548-5395943E71EE}"/>
                    </a:ext>
                  </a:extLst>
                </p14:cNvPr>
                <p14:cNvContentPartPr/>
                <p14:nvPr/>
              </p14:nvContentPartPr>
              <p14:xfrm>
                <a:off x="11393740" y="1293409"/>
                <a:ext cx="442440" cy="174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8C3A103-CF5B-8C40-8548-5395943E71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86180" y="1285849"/>
                  <a:ext cx="4575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A0C0E7E5-1FDF-2547-BC14-3AF5AED35D0F}"/>
              </a:ext>
            </a:extLst>
          </p:cNvPr>
          <p:cNvGrpSpPr/>
          <p:nvPr/>
        </p:nvGrpSpPr>
        <p:grpSpPr>
          <a:xfrm>
            <a:off x="430660" y="1716769"/>
            <a:ext cx="2017440" cy="977760"/>
            <a:chOff x="430660" y="1716769"/>
            <a:chExt cx="2017440" cy="97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D5AE046-B001-264A-A2AD-2ABDEBADEF02}"/>
                    </a:ext>
                  </a:extLst>
                </p14:cNvPr>
                <p14:cNvContentPartPr/>
                <p14:nvPr/>
              </p14:nvContentPartPr>
              <p14:xfrm>
                <a:off x="492940" y="1884889"/>
                <a:ext cx="274320" cy="752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D5AE046-B001-264A-A2AD-2ABDEBADEF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5380" y="1877329"/>
                  <a:ext cx="289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BF9B4C1-E09B-BA46-B5BA-EE2E56F76EAF}"/>
                    </a:ext>
                  </a:extLst>
                </p14:cNvPr>
                <p14:cNvContentPartPr/>
                <p14:nvPr/>
              </p14:nvContentPartPr>
              <p14:xfrm>
                <a:off x="654580" y="1878769"/>
                <a:ext cx="50040" cy="193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BF9B4C1-E09B-BA46-B5BA-EE2E56F76EA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7380" y="1871209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CDAB2C4-D90E-ED42-9016-4C061835910E}"/>
                    </a:ext>
                  </a:extLst>
                </p14:cNvPr>
                <p14:cNvContentPartPr/>
                <p14:nvPr/>
              </p14:nvContentPartPr>
              <p14:xfrm>
                <a:off x="430660" y="2046889"/>
                <a:ext cx="466560" cy="330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CDAB2C4-D90E-ED42-9016-4C061835910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3100" y="2039329"/>
                  <a:ext cx="481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C6D30DB-86A5-E249-B389-E1248497794C}"/>
                    </a:ext>
                  </a:extLst>
                </p14:cNvPr>
                <p14:cNvContentPartPr/>
                <p14:nvPr/>
              </p14:nvContentPartPr>
              <p14:xfrm>
                <a:off x="791740" y="2009449"/>
                <a:ext cx="323280" cy="6001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C6D30DB-86A5-E249-B389-E124849779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180" y="2001889"/>
                  <a:ext cx="3384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ECEBC44-3C13-364C-93D6-4BBD80DCBEAD}"/>
                    </a:ext>
                  </a:extLst>
                </p14:cNvPr>
                <p14:cNvContentPartPr/>
                <p14:nvPr/>
              </p14:nvContentPartPr>
              <p14:xfrm>
                <a:off x="748180" y="2189809"/>
                <a:ext cx="106200" cy="137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ECEBC44-3C13-364C-93D6-4BBD80DCBE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0620" y="2182249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177C91A-E520-A445-B783-8BBF954B8FD3}"/>
                    </a:ext>
                  </a:extLst>
                </p14:cNvPr>
                <p14:cNvContentPartPr/>
                <p14:nvPr/>
              </p14:nvContentPartPr>
              <p14:xfrm>
                <a:off x="1308340" y="1860049"/>
                <a:ext cx="355320" cy="4921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177C91A-E520-A445-B783-8BBF954B8F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00780" y="1852489"/>
                  <a:ext cx="370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F55718B-D6CA-3940-9172-43728DEBEEC9}"/>
                    </a:ext>
                  </a:extLst>
                </p14:cNvPr>
                <p14:cNvContentPartPr/>
                <p14:nvPr/>
              </p14:nvContentPartPr>
              <p14:xfrm>
                <a:off x="1818820" y="1972009"/>
                <a:ext cx="180720" cy="2991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F55718B-D6CA-3940-9172-43728DEBEE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11260" y="1964449"/>
                  <a:ext cx="195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6245DBA-F5E5-D646-9C60-C96C8CF79A82}"/>
                    </a:ext>
                  </a:extLst>
                </p14:cNvPr>
                <p14:cNvContentPartPr/>
                <p14:nvPr/>
              </p14:nvContentPartPr>
              <p14:xfrm>
                <a:off x="2092780" y="1716769"/>
                <a:ext cx="143640" cy="50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6245DBA-F5E5-D646-9C60-C96C8CF79A8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85220" y="1709209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F1C9987-EE0D-4D4A-A43C-FBFF418F6ADE}"/>
                    </a:ext>
                  </a:extLst>
                </p14:cNvPr>
                <p14:cNvContentPartPr/>
                <p14:nvPr/>
              </p14:nvContentPartPr>
              <p14:xfrm>
                <a:off x="2105380" y="1860049"/>
                <a:ext cx="342720" cy="834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F1C9987-EE0D-4D4A-A43C-FBFF418F6AD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97820" y="1852489"/>
                  <a:ext cx="357840" cy="84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F3C58DE9-2B7C-714E-9E6C-5B976C64DBE7}"/>
                  </a:ext>
                </a:extLst>
              </p14:cNvPr>
              <p14:cNvContentPartPr/>
              <p14:nvPr/>
            </p14:nvContentPartPr>
            <p14:xfrm>
              <a:off x="2895940" y="2289529"/>
              <a:ext cx="93600" cy="1461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F3C58DE9-2B7C-714E-9E6C-5B976C64DBE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888380" y="2281969"/>
                <a:ext cx="10872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8005F959-A6A2-9B4D-9B9C-8DB3C95915AB}"/>
              </a:ext>
            </a:extLst>
          </p:cNvPr>
          <p:cNvGrpSpPr/>
          <p:nvPr/>
        </p:nvGrpSpPr>
        <p:grpSpPr>
          <a:xfrm>
            <a:off x="580060" y="3086569"/>
            <a:ext cx="1002600" cy="579240"/>
            <a:chOff x="580060" y="3086569"/>
            <a:chExt cx="10026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71CBA07-9194-5746-AE0A-B5951843A216}"/>
                    </a:ext>
                  </a:extLst>
                </p14:cNvPr>
                <p14:cNvContentPartPr/>
                <p14:nvPr/>
              </p14:nvContentPartPr>
              <p14:xfrm>
                <a:off x="673300" y="3086569"/>
                <a:ext cx="149760" cy="752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71CBA07-9194-5746-AE0A-B5951843A2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5740" y="3079009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13C62BC-1D48-3041-AB7F-EDF017A5642A}"/>
                    </a:ext>
                  </a:extLst>
                </p14:cNvPr>
                <p14:cNvContentPartPr/>
                <p14:nvPr/>
              </p14:nvContentPartPr>
              <p14:xfrm>
                <a:off x="580060" y="3242089"/>
                <a:ext cx="398880" cy="423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13C62BC-1D48-3041-AB7F-EDF017A564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2500" y="3234529"/>
                  <a:ext cx="414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3E07047-D1EA-DB42-9C10-EA81F065F0C6}"/>
                    </a:ext>
                  </a:extLst>
                </p14:cNvPr>
                <p14:cNvContentPartPr/>
                <p14:nvPr/>
              </p14:nvContentPartPr>
              <p14:xfrm>
                <a:off x="1077940" y="3316609"/>
                <a:ext cx="130320" cy="62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3E07047-D1EA-DB42-9C10-EA81F065F0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0380" y="3309049"/>
                  <a:ext cx="14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C56C336-7DE1-8347-9968-D5DDC076B191}"/>
                    </a:ext>
                  </a:extLst>
                </p14:cNvPr>
                <p14:cNvContentPartPr/>
                <p14:nvPr/>
              </p14:nvContentPartPr>
              <p14:xfrm>
                <a:off x="1034380" y="3235969"/>
                <a:ext cx="548280" cy="4111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C56C336-7DE1-8347-9968-D5DDC076B1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6820" y="3228409"/>
                  <a:ext cx="56340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CA9CA5BD-90CB-D842-8235-5038237A7F94}"/>
                  </a:ext>
                </a:extLst>
              </p14:cNvPr>
              <p14:cNvContentPartPr/>
              <p14:nvPr/>
            </p14:nvContentPartPr>
            <p14:xfrm>
              <a:off x="2802700" y="3229489"/>
              <a:ext cx="12960" cy="1296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CA9CA5BD-90CB-D842-8235-5038237A7F9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795140" y="322192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7DAC72B0-6005-134B-B016-B88C316E2586}"/>
                  </a:ext>
                </a:extLst>
              </p14:cNvPr>
              <p14:cNvContentPartPr/>
              <p14:nvPr/>
            </p14:nvContentPartPr>
            <p14:xfrm>
              <a:off x="2354140" y="3347929"/>
              <a:ext cx="230760" cy="2430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7DAC72B0-6005-134B-B016-B88C316E258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346940" y="3340369"/>
                <a:ext cx="2458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F2AB3C1-3ACE-9E47-8FA5-46B4C456B083}"/>
              </a:ext>
            </a:extLst>
          </p:cNvPr>
          <p:cNvGrpSpPr/>
          <p:nvPr/>
        </p:nvGrpSpPr>
        <p:grpSpPr>
          <a:xfrm>
            <a:off x="2858500" y="3167209"/>
            <a:ext cx="392760" cy="510840"/>
            <a:chOff x="2858500" y="3167209"/>
            <a:chExt cx="3927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6967EDD-CA35-7B4D-A883-43F99870F9B7}"/>
                    </a:ext>
                  </a:extLst>
                </p14:cNvPr>
                <p14:cNvContentPartPr/>
                <p14:nvPr/>
              </p14:nvContentPartPr>
              <p14:xfrm>
                <a:off x="2858500" y="3266929"/>
                <a:ext cx="100080" cy="298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6967EDD-CA35-7B4D-A883-43F99870F9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50940" y="3259369"/>
                  <a:ext cx="115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C689EA6-93D6-5342-ADB5-40A685189EB1}"/>
                    </a:ext>
                  </a:extLst>
                </p14:cNvPr>
                <p14:cNvContentPartPr/>
                <p14:nvPr/>
              </p14:nvContentPartPr>
              <p14:xfrm>
                <a:off x="3107620" y="3167209"/>
                <a:ext cx="143640" cy="3052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C689EA6-93D6-5342-ADB5-40A685189E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00060" y="3159649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09DE8F4-87FB-FB4D-A0FE-994D70FEFAD6}"/>
                    </a:ext>
                  </a:extLst>
                </p14:cNvPr>
                <p14:cNvContentPartPr/>
                <p14:nvPr/>
              </p14:nvContentPartPr>
              <p14:xfrm>
                <a:off x="3207340" y="3441169"/>
                <a:ext cx="12960" cy="2368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09DE8F4-87FB-FB4D-A0FE-994D70FEFA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99780" y="3433609"/>
                  <a:ext cx="27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8289F44-F4AB-CD40-AF14-6AF5BBE1249C}"/>
              </a:ext>
            </a:extLst>
          </p:cNvPr>
          <p:cNvGrpSpPr/>
          <p:nvPr/>
        </p:nvGrpSpPr>
        <p:grpSpPr>
          <a:xfrm>
            <a:off x="3605500" y="2905849"/>
            <a:ext cx="4105800" cy="697320"/>
            <a:chOff x="3605500" y="2905849"/>
            <a:chExt cx="410580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28EF432-972D-EB42-83AD-8FDE3ECDD382}"/>
                    </a:ext>
                  </a:extLst>
                </p14:cNvPr>
                <p14:cNvContentPartPr/>
                <p14:nvPr/>
              </p14:nvContentPartPr>
              <p14:xfrm>
                <a:off x="3605500" y="3117529"/>
                <a:ext cx="461160" cy="4050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28EF432-972D-EB42-83AD-8FDE3ECDD3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97940" y="3109969"/>
                  <a:ext cx="476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9D67491-A724-714D-B16C-C2B06C0D4100}"/>
                    </a:ext>
                  </a:extLst>
                </p14:cNvPr>
                <p14:cNvContentPartPr/>
                <p14:nvPr/>
              </p14:nvContentPartPr>
              <p14:xfrm>
                <a:off x="4124980" y="3073969"/>
                <a:ext cx="470880" cy="4485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9D67491-A724-714D-B16C-C2B06C0D41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17420" y="3066409"/>
                  <a:ext cx="4856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688CFD9-E3CA-E447-8244-5445467422A6}"/>
                    </a:ext>
                  </a:extLst>
                </p14:cNvPr>
                <p14:cNvContentPartPr/>
                <p14:nvPr/>
              </p14:nvContentPartPr>
              <p14:xfrm>
                <a:off x="4763620" y="3273049"/>
                <a:ext cx="12960" cy="2059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688CFD9-E3CA-E447-8244-5445467422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56060" y="3265489"/>
                  <a:ext cx="2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11C7058-5C2C-A045-964C-F9B3AD48DCEA}"/>
                    </a:ext>
                  </a:extLst>
                </p14:cNvPr>
                <p14:cNvContentPartPr/>
                <p14:nvPr/>
              </p14:nvContentPartPr>
              <p14:xfrm>
                <a:off x="4981420" y="2999089"/>
                <a:ext cx="255600" cy="6040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11C7058-5C2C-A045-964C-F9B3AD48DC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73860" y="2991889"/>
                  <a:ext cx="2707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236749C-24D3-8642-A237-76F97CA1C550}"/>
                    </a:ext>
                  </a:extLst>
                </p14:cNvPr>
                <p14:cNvContentPartPr/>
                <p14:nvPr/>
              </p14:nvContentPartPr>
              <p14:xfrm>
                <a:off x="4913020" y="3179809"/>
                <a:ext cx="224640" cy="3488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236749C-24D3-8642-A237-76F97CA1C55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05460" y="3172249"/>
                  <a:ext cx="239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B04D4CF-EF15-1941-A46D-E201420A8AD1}"/>
                    </a:ext>
                  </a:extLst>
                </p14:cNvPr>
                <p14:cNvContentPartPr/>
                <p14:nvPr/>
              </p14:nvContentPartPr>
              <p14:xfrm>
                <a:off x="5492620" y="2905849"/>
                <a:ext cx="603720" cy="567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B04D4CF-EF15-1941-A46D-E201420A8AD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85060" y="2898289"/>
                  <a:ext cx="6184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447EB7E-A7C1-4A49-873B-BB9D4BB29BE0}"/>
                    </a:ext>
                  </a:extLst>
                </p14:cNvPr>
                <p14:cNvContentPartPr/>
                <p14:nvPr/>
              </p14:nvContentPartPr>
              <p14:xfrm>
                <a:off x="6077980" y="3142369"/>
                <a:ext cx="211320" cy="292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447EB7E-A7C1-4A49-873B-BB9D4BB29BE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70420" y="3134809"/>
                  <a:ext cx="226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19976DE-B0A4-FB42-8DBB-E2A1F527592B}"/>
                    </a:ext>
                  </a:extLst>
                </p14:cNvPr>
                <p14:cNvContentPartPr/>
                <p14:nvPr/>
              </p14:nvContentPartPr>
              <p14:xfrm>
                <a:off x="6332500" y="3092689"/>
                <a:ext cx="429840" cy="4762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19976DE-B0A4-FB42-8DBB-E2A1F52759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24940" y="3085129"/>
                  <a:ext cx="4449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7B40B2C-8BDC-2A43-A92E-C778F40D333F}"/>
                    </a:ext>
                  </a:extLst>
                </p14:cNvPr>
                <p14:cNvContentPartPr/>
                <p14:nvPr/>
              </p14:nvContentPartPr>
              <p14:xfrm>
                <a:off x="7123060" y="3185929"/>
                <a:ext cx="317880" cy="25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7B40B2C-8BDC-2A43-A92E-C778F40D333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15500" y="3178369"/>
                  <a:ext cx="333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5B520D9-CCC6-014F-A8A7-341F5C6B7851}"/>
                    </a:ext>
                  </a:extLst>
                </p14:cNvPr>
                <p14:cNvContentPartPr/>
                <p14:nvPr/>
              </p14:nvContentPartPr>
              <p14:xfrm>
                <a:off x="7073380" y="3310489"/>
                <a:ext cx="429840" cy="25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5B520D9-CCC6-014F-A8A7-341F5C6B78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65820" y="3302929"/>
                  <a:ext cx="444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8CD9E33-42B4-7047-A838-AC54CF4393D6}"/>
                    </a:ext>
                  </a:extLst>
                </p14:cNvPr>
                <p14:cNvContentPartPr/>
                <p14:nvPr/>
              </p14:nvContentPartPr>
              <p14:xfrm>
                <a:off x="7365700" y="3080089"/>
                <a:ext cx="345600" cy="3675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8CD9E33-42B4-7047-A838-AC54CF4393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58140" y="3072529"/>
                  <a:ext cx="360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5BF797BC-F8EC-D84E-A0F1-1997E7B5D402}"/>
                    </a:ext>
                  </a:extLst>
                </p14:cNvPr>
                <p14:cNvContentPartPr/>
                <p14:nvPr/>
              </p14:nvContentPartPr>
              <p14:xfrm>
                <a:off x="6843700" y="3117529"/>
                <a:ext cx="360720" cy="317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5BF797BC-F8EC-D84E-A0F1-1997E7B5D4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36140" y="3109969"/>
                  <a:ext cx="3758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B812250-A14A-BE41-8E45-C634398F826A}"/>
              </a:ext>
            </a:extLst>
          </p:cNvPr>
          <p:cNvGrpSpPr/>
          <p:nvPr/>
        </p:nvGrpSpPr>
        <p:grpSpPr>
          <a:xfrm>
            <a:off x="8000740" y="2905849"/>
            <a:ext cx="2434680" cy="591840"/>
            <a:chOff x="8000740" y="2905849"/>
            <a:chExt cx="24346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BAC4D64-F14E-3144-B430-C31649BABE34}"/>
                    </a:ext>
                  </a:extLst>
                </p14:cNvPr>
                <p14:cNvContentPartPr/>
                <p14:nvPr/>
              </p14:nvContentPartPr>
              <p14:xfrm>
                <a:off x="8081740" y="3061369"/>
                <a:ext cx="25200" cy="436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BAC4D64-F14E-3144-B430-C31649BABE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074180" y="3053809"/>
                  <a:ext cx="40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FE49198-61C6-3E4E-867C-602E5F78B11B}"/>
                    </a:ext>
                  </a:extLst>
                </p14:cNvPr>
                <p14:cNvContentPartPr/>
                <p14:nvPr/>
              </p14:nvContentPartPr>
              <p14:xfrm>
                <a:off x="8000740" y="3260809"/>
                <a:ext cx="62640" cy="106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FE49198-61C6-3E4E-867C-602E5F78B11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93180" y="3253249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266D2C2-0292-274F-8D28-9116205F8029}"/>
                    </a:ext>
                  </a:extLst>
                </p14:cNvPr>
                <p14:cNvContentPartPr/>
                <p14:nvPr/>
              </p14:nvContentPartPr>
              <p14:xfrm>
                <a:off x="8159140" y="3298249"/>
                <a:ext cx="16200" cy="100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266D2C2-0292-274F-8D28-9116205F80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51580" y="3290689"/>
                  <a:ext cx="31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C1145EA-18E9-8B4F-95E7-1BF31E124CB8}"/>
                    </a:ext>
                  </a:extLst>
                </p14:cNvPr>
                <p14:cNvContentPartPr/>
                <p14:nvPr/>
              </p14:nvContentPartPr>
              <p14:xfrm>
                <a:off x="8330860" y="2905849"/>
                <a:ext cx="236880" cy="548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C1145EA-18E9-8B4F-95E7-1BF31E124CB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323300" y="2898289"/>
                  <a:ext cx="2520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82D55F9-6621-7846-9CB1-30C00407CB0A}"/>
                    </a:ext>
                  </a:extLst>
                </p14:cNvPr>
                <p14:cNvContentPartPr/>
                <p14:nvPr/>
              </p14:nvContentPartPr>
              <p14:xfrm>
                <a:off x="8834860" y="3136249"/>
                <a:ext cx="62640" cy="1180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82D55F9-6621-7846-9CB1-30C00407CB0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27660" y="3128689"/>
                  <a:ext cx="77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363CCAE-9E37-1542-ADD3-74ACD22DF97D}"/>
                    </a:ext>
                  </a:extLst>
                </p14:cNvPr>
                <p14:cNvContentPartPr/>
                <p14:nvPr/>
              </p14:nvContentPartPr>
              <p14:xfrm>
                <a:off x="8754220" y="3154969"/>
                <a:ext cx="467280" cy="255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363CCAE-9E37-1542-ADD3-74ACD22DF97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746660" y="3147409"/>
                  <a:ext cx="482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6EA89168-7BAC-E746-B9FE-2D5DB95AC657}"/>
                    </a:ext>
                  </a:extLst>
                </p14:cNvPr>
                <p14:cNvContentPartPr/>
                <p14:nvPr/>
              </p14:nvContentPartPr>
              <p14:xfrm>
                <a:off x="9351820" y="2999809"/>
                <a:ext cx="348840" cy="4762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6EA89168-7BAC-E746-B9FE-2D5DB95AC65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44260" y="2992249"/>
                  <a:ext cx="3639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30D3C8D-3292-794B-8812-42D0664B5B81}"/>
                    </a:ext>
                  </a:extLst>
                </p14:cNvPr>
                <p14:cNvContentPartPr/>
                <p14:nvPr/>
              </p14:nvContentPartPr>
              <p14:xfrm>
                <a:off x="9569620" y="3229489"/>
                <a:ext cx="62640" cy="255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30D3C8D-3292-794B-8812-42D0664B5B8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562060" y="3221929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67C50BA-4857-C041-89C7-75A0ADCC5F6E}"/>
                    </a:ext>
                  </a:extLst>
                </p14:cNvPr>
                <p14:cNvContentPartPr/>
                <p14:nvPr/>
              </p14:nvContentPartPr>
              <p14:xfrm>
                <a:off x="9532180" y="3329209"/>
                <a:ext cx="143640" cy="752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67C50BA-4857-C041-89C7-75A0ADCC5F6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24620" y="3321649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09E104F-84F7-9746-BCB0-0CA7117252C4}"/>
                    </a:ext>
                  </a:extLst>
                </p14:cNvPr>
                <p14:cNvContentPartPr/>
                <p14:nvPr/>
              </p14:nvContentPartPr>
              <p14:xfrm>
                <a:off x="9887140" y="3229489"/>
                <a:ext cx="180720" cy="162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09E104F-84F7-9746-BCB0-0CA7117252C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79580" y="3221929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EE99D41-A2B8-6149-922A-42D53235C474}"/>
                    </a:ext>
                  </a:extLst>
                </p14:cNvPr>
                <p14:cNvContentPartPr/>
                <p14:nvPr/>
              </p14:nvContentPartPr>
              <p14:xfrm>
                <a:off x="10173340" y="3316609"/>
                <a:ext cx="131040" cy="19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EE99D41-A2B8-6149-922A-42D53235C47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66140" y="3309049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E35DDE5-1858-E64E-BA19-80BEFADCCC5A}"/>
                    </a:ext>
                  </a:extLst>
                </p14:cNvPr>
                <p14:cNvContentPartPr/>
                <p14:nvPr/>
              </p14:nvContentPartPr>
              <p14:xfrm>
                <a:off x="10397620" y="3266929"/>
                <a:ext cx="37800" cy="168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E35DDE5-1858-E64E-BA19-80BEFADCCC5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90060" y="3259369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D5609049-A53B-E24D-93C7-1E9C179A631D}"/>
              </a:ext>
            </a:extLst>
          </p:cNvPr>
          <p:cNvGrpSpPr/>
          <p:nvPr/>
        </p:nvGrpSpPr>
        <p:grpSpPr>
          <a:xfrm>
            <a:off x="10677700" y="2968849"/>
            <a:ext cx="1158480" cy="671760"/>
            <a:chOff x="10677700" y="2968849"/>
            <a:chExt cx="1158480" cy="67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CA4A6EE-3C31-B34B-AA99-54F9C1ECF4DF}"/>
                    </a:ext>
                  </a:extLst>
                </p14:cNvPr>
                <p14:cNvContentPartPr/>
                <p14:nvPr/>
              </p14:nvContentPartPr>
              <p14:xfrm>
                <a:off x="10677700" y="2968849"/>
                <a:ext cx="292320" cy="5662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CA4A6EE-3C31-B34B-AA99-54F9C1ECF4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670140" y="2961289"/>
                  <a:ext cx="307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55F936D-7647-F443-82CF-91E3A863A186}"/>
                    </a:ext>
                  </a:extLst>
                </p14:cNvPr>
                <p14:cNvContentPartPr/>
                <p14:nvPr/>
              </p14:nvContentPartPr>
              <p14:xfrm>
                <a:off x="10715140" y="3397609"/>
                <a:ext cx="81360" cy="62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55F936D-7647-F443-82CF-91E3A863A18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07580" y="3390049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04E32584-8D80-BF4C-B272-5CEB9C2FD2A8}"/>
                    </a:ext>
                  </a:extLst>
                </p14:cNvPr>
                <p14:cNvContentPartPr/>
                <p14:nvPr/>
              </p14:nvContentPartPr>
              <p14:xfrm>
                <a:off x="10982980" y="3441169"/>
                <a:ext cx="12960" cy="12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04E32584-8D80-BF4C-B272-5CEB9C2FD2A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75420" y="343360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4F433DE-477A-C046-938C-703070873CBD}"/>
                    </a:ext>
                  </a:extLst>
                </p14:cNvPr>
                <p14:cNvContentPartPr/>
                <p14:nvPr/>
              </p14:nvContentPartPr>
              <p14:xfrm>
                <a:off x="11344060" y="3173689"/>
                <a:ext cx="218160" cy="168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4F433DE-477A-C046-938C-703070873C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336500" y="3166129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5E866F4-07AC-8C46-9C0F-8096EA60AC48}"/>
                    </a:ext>
                  </a:extLst>
                </p14:cNvPr>
                <p14:cNvContentPartPr/>
                <p14:nvPr/>
              </p14:nvContentPartPr>
              <p14:xfrm>
                <a:off x="11399860" y="3126529"/>
                <a:ext cx="50040" cy="2156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5E866F4-07AC-8C46-9C0F-8096EA60AC4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392300" y="3118969"/>
                  <a:ext cx="65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8EDD51C-346D-FB4B-9564-35831B10CC62}"/>
                    </a:ext>
                  </a:extLst>
                </p14:cNvPr>
                <p14:cNvContentPartPr/>
                <p14:nvPr/>
              </p14:nvContentPartPr>
              <p14:xfrm>
                <a:off x="11194660" y="3335329"/>
                <a:ext cx="367560" cy="1807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8EDD51C-346D-FB4B-9564-35831B10CC6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187100" y="3327769"/>
                  <a:ext cx="3826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5C5A0CC-1E64-9D42-A08D-A088F4149657}"/>
                    </a:ext>
                  </a:extLst>
                </p14:cNvPr>
                <p14:cNvContentPartPr/>
                <p14:nvPr/>
              </p14:nvContentPartPr>
              <p14:xfrm>
                <a:off x="11754820" y="3553849"/>
                <a:ext cx="81360" cy="86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5C5A0CC-1E64-9D42-A08D-A088F414965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747260" y="3546649"/>
                  <a:ext cx="9648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70A31FDB-CBE9-464D-B57F-D76187748178}"/>
                  </a:ext>
                </a:extLst>
              </p14:cNvPr>
              <p14:cNvContentPartPr/>
              <p14:nvPr/>
            </p14:nvContentPartPr>
            <p14:xfrm>
              <a:off x="2204740" y="-904031"/>
              <a:ext cx="360" cy="1908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70A31FDB-CBE9-464D-B57F-D761877481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97180" y="-911591"/>
                <a:ext cx="154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F7E3A85-2159-1E4D-9D68-830BFB8780BB}"/>
              </a:ext>
            </a:extLst>
          </p:cNvPr>
          <p:cNvGrpSpPr/>
          <p:nvPr/>
        </p:nvGrpSpPr>
        <p:grpSpPr>
          <a:xfrm>
            <a:off x="3524860" y="2035729"/>
            <a:ext cx="1718640" cy="1680840"/>
            <a:chOff x="3524860" y="2035729"/>
            <a:chExt cx="1718640" cy="168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CFC9F8D-9C57-A943-BC46-9D973426E3B7}"/>
                    </a:ext>
                  </a:extLst>
                </p14:cNvPr>
                <p14:cNvContentPartPr/>
                <p14:nvPr/>
              </p14:nvContentPartPr>
              <p14:xfrm>
                <a:off x="3524860" y="2813689"/>
                <a:ext cx="1718640" cy="902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CFC9F8D-9C57-A943-BC46-9D973426E3B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17300" y="2806129"/>
                  <a:ext cx="173376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0104412-81CB-4E41-AB68-71C0C2703C2D}"/>
                    </a:ext>
                  </a:extLst>
                </p14:cNvPr>
                <p14:cNvContentPartPr/>
                <p14:nvPr/>
              </p14:nvContentPartPr>
              <p14:xfrm>
                <a:off x="4185460" y="2035729"/>
                <a:ext cx="404280" cy="3675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0104412-81CB-4E41-AB68-71C0C2703C2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77900" y="2028169"/>
                  <a:ext cx="419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9F4303F-D933-AF4E-935C-2975F5D4FF2D}"/>
                    </a:ext>
                  </a:extLst>
                </p14:cNvPr>
                <p14:cNvContentPartPr/>
                <p14:nvPr/>
              </p14:nvContentPartPr>
              <p14:xfrm>
                <a:off x="4284820" y="2396809"/>
                <a:ext cx="329760" cy="236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9F4303F-D933-AF4E-935C-2975F5D4FF2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77260" y="2389249"/>
                  <a:ext cx="344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CBC19D1-FA3C-674D-BE93-BD5C8C0F44DD}"/>
                    </a:ext>
                  </a:extLst>
                </p14:cNvPr>
                <p14:cNvContentPartPr/>
                <p14:nvPr/>
              </p14:nvContentPartPr>
              <p14:xfrm>
                <a:off x="4695220" y="2122849"/>
                <a:ext cx="448560" cy="685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CBC19D1-FA3C-674D-BE93-BD5C8C0F44D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87660" y="2115289"/>
                  <a:ext cx="46368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76C77F61-94EE-A149-B10B-E2715CB6FAF1}"/>
              </a:ext>
            </a:extLst>
          </p:cNvPr>
          <p:cNvGrpSpPr/>
          <p:nvPr/>
        </p:nvGrpSpPr>
        <p:grpSpPr>
          <a:xfrm>
            <a:off x="492940" y="4021489"/>
            <a:ext cx="784800" cy="392040"/>
            <a:chOff x="492940" y="4021489"/>
            <a:chExt cx="78480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2B67551-2862-D241-8B4A-CD48730F76CA}"/>
                    </a:ext>
                  </a:extLst>
                </p14:cNvPr>
                <p14:cNvContentPartPr/>
                <p14:nvPr/>
              </p14:nvContentPartPr>
              <p14:xfrm>
                <a:off x="573940" y="4021489"/>
                <a:ext cx="93600" cy="626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2B67551-2862-D241-8B4A-CD48730F76C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6380" y="4013929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34AE6A5-BB41-DF42-80FD-65F46339099A}"/>
                    </a:ext>
                  </a:extLst>
                </p14:cNvPr>
                <p14:cNvContentPartPr/>
                <p14:nvPr/>
              </p14:nvContentPartPr>
              <p14:xfrm>
                <a:off x="492940" y="4121209"/>
                <a:ext cx="635400" cy="292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34AE6A5-BB41-DF42-80FD-65F46339099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5380" y="4113649"/>
                  <a:ext cx="650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9C6E622-DCE1-2049-BD9D-05084F8709EC}"/>
                    </a:ext>
                  </a:extLst>
                </p14:cNvPr>
                <p14:cNvContentPartPr/>
                <p14:nvPr/>
              </p14:nvContentPartPr>
              <p14:xfrm>
                <a:off x="1202500" y="4282849"/>
                <a:ext cx="19080" cy="565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9C6E622-DCE1-2049-BD9D-05084F8709E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94940" y="4275289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B6019E4-11C3-E040-9B8B-8A60CF18A935}"/>
                    </a:ext>
                  </a:extLst>
                </p14:cNvPr>
                <p14:cNvContentPartPr/>
                <p14:nvPr/>
              </p14:nvContentPartPr>
              <p14:xfrm>
                <a:off x="1196380" y="4369969"/>
                <a:ext cx="81360" cy="12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B6019E4-11C3-E040-9B8B-8A60CF18A93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88820" y="4362409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10242114-AB4B-6945-966C-7C2C8F801608}"/>
              </a:ext>
            </a:extLst>
          </p:cNvPr>
          <p:cNvGrpSpPr/>
          <p:nvPr/>
        </p:nvGrpSpPr>
        <p:grpSpPr>
          <a:xfrm>
            <a:off x="1793980" y="4021489"/>
            <a:ext cx="1606680" cy="461160"/>
            <a:chOff x="1793980" y="4021489"/>
            <a:chExt cx="16066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8486D5B-D2F0-D74F-A8D6-870A53344580}"/>
                    </a:ext>
                  </a:extLst>
                </p14:cNvPr>
                <p14:cNvContentPartPr/>
                <p14:nvPr/>
              </p14:nvContentPartPr>
              <p14:xfrm>
                <a:off x="1793980" y="4052449"/>
                <a:ext cx="236880" cy="3801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8486D5B-D2F0-D74F-A8D6-870A5334458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86420" y="4045249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81F15C2-0C9F-8A40-8F97-602FD40C3ACA}"/>
                    </a:ext>
                  </a:extLst>
                </p14:cNvPr>
                <p14:cNvContentPartPr/>
                <p14:nvPr/>
              </p14:nvContentPartPr>
              <p14:xfrm>
                <a:off x="1937260" y="4270609"/>
                <a:ext cx="174600" cy="25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81F15C2-0C9F-8A40-8F97-602FD40C3AC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29700" y="4263049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593BB3C-3A35-7847-9F9B-179C7B72D7B0}"/>
                    </a:ext>
                  </a:extLst>
                </p14:cNvPr>
                <p14:cNvContentPartPr/>
                <p14:nvPr/>
              </p14:nvContentPartPr>
              <p14:xfrm>
                <a:off x="2224180" y="4021489"/>
                <a:ext cx="460440" cy="4176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593BB3C-3A35-7847-9F9B-179C7B72D7B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216620" y="4013929"/>
                  <a:ext cx="4755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9492970-13D2-4D45-9FB1-3E5391A3F2D0}"/>
                    </a:ext>
                  </a:extLst>
                </p14:cNvPr>
                <p14:cNvContentPartPr/>
                <p14:nvPr/>
              </p14:nvContentPartPr>
              <p14:xfrm>
                <a:off x="2728540" y="4034089"/>
                <a:ext cx="416880" cy="4298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9492970-13D2-4D45-9FB1-3E5391A3F2D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720980" y="4026529"/>
                  <a:ext cx="432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5842B7D-F617-5C46-B3F7-2F5109230B06}"/>
                    </a:ext>
                  </a:extLst>
                </p14:cNvPr>
                <p14:cNvContentPartPr/>
                <p14:nvPr/>
              </p14:nvContentPartPr>
              <p14:xfrm>
                <a:off x="3375460" y="4395169"/>
                <a:ext cx="25200" cy="87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5842B7D-F617-5C46-B3F7-2F5109230B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67900" y="4387609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C9231121-C927-F54C-8DEC-D220D0B3D216}"/>
              </a:ext>
            </a:extLst>
          </p:cNvPr>
          <p:cNvGrpSpPr/>
          <p:nvPr/>
        </p:nvGrpSpPr>
        <p:grpSpPr>
          <a:xfrm>
            <a:off x="3757780" y="3903049"/>
            <a:ext cx="340200" cy="504720"/>
            <a:chOff x="3757780" y="3903049"/>
            <a:chExt cx="3402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0C112AE-ED21-D747-8F4E-4EED784B0A12}"/>
                    </a:ext>
                  </a:extLst>
                </p14:cNvPr>
                <p14:cNvContentPartPr/>
                <p14:nvPr/>
              </p14:nvContentPartPr>
              <p14:xfrm>
                <a:off x="3757780" y="3903049"/>
                <a:ext cx="284040" cy="4982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0C112AE-ED21-D747-8F4E-4EED784B0A1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50220" y="3895489"/>
                  <a:ext cx="299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0D8F8F0-91BD-4640-9985-E40C4E8943C9}"/>
                    </a:ext>
                  </a:extLst>
                </p14:cNvPr>
                <p14:cNvContentPartPr/>
                <p14:nvPr/>
              </p14:nvContentPartPr>
              <p14:xfrm>
                <a:off x="3873340" y="4314889"/>
                <a:ext cx="224640" cy="928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0D8F8F0-91BD-4640-9985-E40C4E8943C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65780" y="4307329"/>
                  <a:ext cx="2394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4881E556-5E6E-1249-8359-A5E76CBB7D73}"/>
              </a:ext>
            </a:extLst>
          </p:cNvPr>
          <p:cNvGrpSpPr/>
          <p:nvPr/>
        </p:nvGrpSpPr>
        <p:grpSpPr>
          <a:xfrm>
            <a:off x="4421260" y="3990529"/>
            <a:ext cx="212040" cy="367560"/>
            <a:chOff x="4421260" y="3990529"/>
            <a:chExt cx="2120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F9A4415-A2FF-0042-8506-68DAFD70B806}"/>
                    </a:ext>
                  </a:extLst>
                </p14:cNvPr>
                <p14:cNvContentPartPr/>
                <p14:nvPr/>
              </p14:nvContentPartPr>
              <p14:xfrm>
                <a:off x="4421260" y="3990529"/>
                <a:ext cx="199440" cy="3675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F9A4415-A2FF-0042-8506-68DAFD70B80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13700" y="3982969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E8AEAF8-E62C-F049-9FDE-FC878971D9B8}"/>
                    </a:ext>
                  </a:extLst>
                </p14:cNvPr>
                <p14:cNvContentPartPr/>
                <p14:nvPr/>
              </p14:nvContentPartPr>
              <p14:xfrm>
                <a:off x="4527100" y="4227049"/>
                <a:ext cx="106200" cy="64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E8AEAF8-E62C-F049-9FDE-FC878971D9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19540" y="4219489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C1B63CA5-7FFF-A64A-8F4A-F19B0EDD1208}"/>
              </a:ext>
            </a:extLst>
          </p:cNvPr>
          <p:cNvGrpSpPr/>
          <p:nvPr/>
        </p:nvGrpSpPr>
        <p:grpSpPr>
          <a:xfrm>
            <a:off x="4888180" y="3884689"/>
            <a:ext cx="2976120" cy="541800"/>
            <a:chOff x="4888180" y="3884689"/>
            <a:chExt cx="29761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8117EDF-B145-3445-8422-AABE1BE89211}"/>
                    </a:ext>
                  </a:extLst>
                </p14:cNvPr>
                <p14:cNvContentPartPr/>
                <p14:nvPr/>
              </p14:nvContentPartPr>
              <p14:xfrm>
                <a:off x="4962700" y="3984049"/>
                <a:ext cx="37800" cy="3546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8117EDF-B145-3445-8422-AABE1BE8921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55140" y="3976489"/>
                  <a:ext cx="52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8899EF8-23AA-8748-9AE7-583BC6088386}"/>
                    </a:ext>
                  </a:extLst>
                </p14:cNvPr>
                <p14:cNvContentPartPr/>
                <p14:nvPr/>
              </p14:nvContentPartPr>
              <p14:xfrm>
                <a:off x="4888180" y="4168009"/>
                <a:ext cx="43920" cy="102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8899EF8-23AA-8748-9AE7-583BC60883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80620" y="4160449"/>
                  <a:ext cx="59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433579C6-A684-0144-8212-F0CB207A9F51}"/>
                    </a:ext>
                  </a:extLst>
                </p14:cNvPr>
                <p14:cNvContentPartPr/>
                <p14:nvPr/>
              </p14:nvContentPartPr>
              <p14:xfrm>
                <a:off x="4981420" y="4195729"/>
                <a:ext cx="50040" cy="19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433579C6-A684-0144-8212-F0CB207A9F5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73860" y="4188169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68719B3-177B-764B-8FC7-568E488800D5}"/>
                    </a:ext>
                  </a:extLst>
                </p14:cNvPr>
                <p14:cNvContentPartPr/>
                <p14:nvPr/>
              </p14:nvContentPartPr>
              <p14:xfrm>
                <a:off x="5162860" y="3884689"/>
                <a:ext cx="217440" cy="2617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68719B3-177B-764B-8FC7-568E488800D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155300" y="3877129"/>
                  <a:ext cx="232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820A0DF-EEE9-DF4B-861D-D9F08E79A983}"/>
                    </a:ext>
                  </a:extLst>
                </p14:cNvPr>
                <p14:cNvContentPartPr/>
                <p14:nvPr/>
              </p14:nvContentPartPr>
              <p14:xfrm>
                <a:off x="5216500" y="4189609"/>
                <a:ext cx="82800" cy="174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820A0DF-EEE9-DF4B-861D-D9F08E79A98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08940" y="4182049"/>
                  <a:ext cx="97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324DEED0-737B-BA44-BDE0-CB0A7879460D}"/>
                    </a:ext>
                  </a:extLst>
                </p14:cNvPr>
                <p14:cNvContentPartPr/>
                <p14:nvPr/>
              </p14:nvContentPartPr>
              <p14:xfrm>
                <a:off x="5523940" y="3915649"/>
                <a:ext cx="273600" cy="5108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324DEED0-737B-BA44-BDE0-CB0A7879460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16380" y="3908089"/>
                  <a:ext cx="2887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E127882-192E-5942-9F05-A26B7BCE11FB}"/>
                    </a:ext>
                  </a:extLst>
                </p14:cNvPr>
                <p14:cNvContentPartPr/>
                <p14:nvPr/>
              </p14:nvContentPartPr>
              <p14:xfrm>
                <a:off x="5697460" y="4177009"/>
                <a:ext cx="87480" cy="2368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E127882-192E-5942-9F05-A26B7BCE11F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89900" y="4169449"/>
                  <a:ext cx="102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0AE5D7B-73DC-0D4E-B679-48E61A432FF2}"/>
                    </a:ext>
                  </a:extLst>
                </p14:cNvPr>
                <p14:cNvContentPartPr/>
                <p14:nvPr/>
              </p14:nvContentPartPr>
              <p14:xfrm>
                <a:off x="5673700" y="4282849"/>
                <a:ext cx="154440" cy="626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0AE5D7B-73DC-0D4E-B679-48E61A432FF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66500" y="4275289"/>
                  <a:ext cx="169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BC6BBF2-381E-CE4D-B3D8-A0551464F7D9}"/>
                    </a:ext>
                  </a:extLst>
                </p14:cNvPr>
                <p14:cNvContentPartPr/>
                <p14:nvPr/>
              </p14:nvContentPartPr>
              <p14:xfrm>
                <a:off x="5952700" y="4170889"/>
                <a:ext cx="155880" cy="1062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BC6BBF2-381E-CE4D-B3D8-A0551464F7D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945140" y="4163329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681F247-C37E-C745-BC1C-D81915AB31D5}"/>
                    </a:ext>
                  </a:extLst>
                </p14:cNvPr>
                <p14:cNvContentPartPr/>
                <p14:nvPr/>
              </p14:nvContentPartPr>
              <p14:xfrm>
                <a:off x="6232780" y="4208329"/>
                <a:ext cx="143640" cy="64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681F247-C37E-C745-BC1C-D81915AB31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225220" y="4200769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770602D-0522-1F4E-BA88-FE880208834C}"/>
                    </a:ext>
                  </a:extLst>
                </p14:cNvPr>
                <p14:cNvContentPartPr/>
                <p14:nvPr/>
              </p14:nvContentPartPr>
              <p14:xfrm>
                <a:off x="6512860" y="4133449"/>
                <a:ext cx="25200" cy="180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770602D-0522-1F4E-BA88-FE880208834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05300" y="4125889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F8889FB-9D57-634E-99BE-702A7560CB31}"/>
                    </a:ext>
                  </a:extLst>
                </p14:cNvPr>
                <p14:cNvContentPartPr/>
                <p14:nvPr/>
              </p14:nvContentPartPr>
              <p14:xfrm>
                <a:off x="6743260" y="3921769"/>
                <a:ext cx="355320" cy="249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F8889FB-9D57-634E-99BE-702A7560CB3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35700" y="3914209"/>
                  <a:ext cx="370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0B0C86E-C68E-304D-B62B-91FD909C611F}"/>
                    </a:ext>
                  </a:extLst>
                </p14:cNvPr>
                <p14:cNvContentPartPr/>
                <p14:nvPr/>
              </p14:nvContentPartPr>
              <p14:xfrm>
                <a:off x="6864940" y="4189609"/>
                <a:ext cx="170640" cy="1864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0B0C86E-C68E-304D-B62B-91FD909C611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57380" y="4182049"/>
                  <a:ext cx="185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EC5D554-4F33-5E46-93DD-9F8D76DFF6B5}"/>
                    </a:ext>
                  </a:extLst>
                </p14:cNvPr>
                <p14:cNvContentPartPr/>
                <p14:nvPr/>
              </p14:nvContentPartPr>
              <p14:xfrm>
                <a:off x="6849100" y="4314169"/>
                <a:ext cx="68760" cy="31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EC5D554-4F33-5E46-93DD-9F8D76DFF6B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41540" y="4306609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FF5715D-8B97-754A-B3AA-C480EF0F2AA7}"/>
                    </a:ext>
                  </a:extLst>
                </p14:cNvPr>
                <p14:cNvContentPartPr/>
                <p14:nvPr/>
              </p14:nvContentPartPr>
              <p14:xfrm>
                <a:off x="7123060" y="4351609"/>
                <a:ext cx="12960" cy="190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FF5715D-8B97-754A-B3AA-C480EF0F2A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15500" y="434404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39F88E68-27E5-4445-8799-89B85EACA43D}"/>
                    </a:ext>
                  </a:extLst>
                </p14:cNvPr>
                <p14:cNvContentPartPr/>
                <p14:nvPr/>
              </p14:nvContentPartPr>
              <p14:xfrm>
                <a:off x="7459300" y="4052449"/>
                <a:ext cx="187200" cy="1684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39F88E68-27E5-4445-8799-89B85EACA43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51740" y="4045249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74AF935-7320-0044-916C-E86C2B4A7383}"/>
                    </a:ext>
                  </a:extLst>
                </p14:cNvPr>
                <p14:cNvContentPartPr/>
                <p14:nvPr/>
              </p14:nvContentPartPr>
              <p14:xfrm>
                <a:off x="7478020" y="4034089"/>
                <a:ext cx="43920" cy="1436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74AF935-7320-0044-916C-E86C2B4A73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70460" y="4026529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29A3DF2-22C7-B74A-BCD1-35E6DF74D18C}"/>
                    </a:ext>
                  </a:extLst>
                </p14:cNvPr>
                <p14:cNvContentPartPr/>
                <p14:nvPr/>
              </p14:nvContentPartPr>
              <p14:xfrm>
                <a:off x="7316020" y="4170889"/>
                <a:ext cx="548280" cy="1616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29A3DF2-22C7-B74A-BCD1-35E6DF74D1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08460" y="4163329"/>
                  <a:ext cx="56340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0970A257-74A0-0B47-B8CD-C602A9A7A180}"/>
                  </a:ext>
                </a:extLst>
              </p14:cNvPr>
              <p14:cNvContentPartPr/>
              <p14:nvPr/>
            </p14:nvContentPartPr>
            <p14:xfrm>
              <a:off x="8007220" y="4289329"/>
              <a:ext cx="31320" cy="813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0970A257-74A0-0B47-B8CD-C602A9A7A18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999660" y="4281769"/>
                <a:ext cx="464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F032522C-2BC8-2E46-921F-AB0D52C33877}"/>
              </a:ext>
            </a:extLst>
          </p:cNvPr>
          <p:cNvGrpSpPr/>
          <p:nvPr/>
        </p:nvGrpSpPr>
        <p:grpSpPr>
          <a:xfrm>
            <a:off x="8324380" y="3921769"/>
            <a:ext cx="398880" cy="666360"/>
            <a:chOff x="8324380" y="3921769"/>
            <a:chExt cx="39888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F8B2E009-BC0A-E848-B5A0-631FFE44CE6D}"/>
                    </a:ext>
                  </a:extLst>
                </p14:cNvPr>
                <p14:cNvContentPartPr/>
                <p14:nvPr/>
              </p14:nvContentPartPr>
              <p14:xfrm>
                <a:off x="8324380" y="4052449"/>
                <a:ext cx="137160" cy="2368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F8B2E009-BC0A-E848-B5A0-631FFE44CE6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17180" y="4045249"/>
                  <a:ext cx="152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8CB7EBF-F36E-C44A-9BA8-40334352BDA5}"/>
                    </a:ext>
                  </a:extLst>
                </p14:cNvPr>
                <p14:cNvContentPartPr/>
                <p14:nvPr/>
              </p14:nvContentPartPr>
              <p14:xfrm>
                <a:off x="8536060" y="4239289"/>
                <a:ext cx="12240" cy="25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8CB7EBF-F36E-C44A-9BA8-40334352BDA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28500" y="4231729"/>
                  <a:ext cx="27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67033F7-2859-D147-BE5B-1BABCDBAAF60}"/>
                    </a:ext>
                  </a:extLst>
                </p14:cNvPr>
                <p14:cNvContentPartPr/>
                <p14:nvPr/>
              </p14:nvContentPartPr>
              <p14:xfrm>
                <a:off x="8673220" y="3921769"/>
                <a:ext cx="50040" cy="666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67033F7-2859-D147-BE5B-1BABCDBAAF6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665660" y="3914209"/>
                  <a:ext cx="6516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FB146DEF-EEE1-384A-B82F-A03113D8659C}"/>
              </a:ext>
            </a:extLst>
          </p:cNvPr>
          <p:cNvGrpSpPr/>
          <p:nvPr/>
        </p:nvGrpSpPr>
        <p:grpSpPr>
          <a:xfrm>
            <a:off x="8997580" y="3878209"/>
            <a:ext cx="2981520" cy="983880"/>
            <a:chOff x="8997580" y="3878209"/>
            <a:chExt cx="2981520" cy="9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CA806D7-5068-C745-AD97-0F1BB9C3F49B}"/>
                    </a:ext>
                  </a:extLst>
                </p14:cNvPr>
                <p14:cNvContentPartPr/>
                <p14:nvPr/>
              </p14:nvContentPartPr>
              <p14:xfrm>
                <a:off x="8997580" y="3878209"/>
                <a:ext cx="286200" cy="4672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CA806D7-5068-C745-AD97-0F1BB9C3F49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90020" y="3870649"/>
                  <a:ext cx="300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C4176A6-9DEB-0C42-A301-8A9003A048EE}"/>
                    </a:ext>
                  </a:extLst>
                </p14:cNvPr>
                <p14:cNvContentPartPr/>
                <p14:nvPr/>
              </p14:nvContentPartPr>
              <p14:xfrm>
                <a:off x="9009460" y="4133449"/>
                <a:ext cx="236880" cy="2120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C4176A6-9DEB-0C42-A301-8A9003A048E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001900" y="4125889"/>
                  <a:ext cx="25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242D89DA-B121-264E-B5A2-BB4BAC81F1C5}"/>
                    </a:ext>
                  </a:extLst>
                </p14:cNvPr>
                <p14:cNvContentPartPr/>
                <p14:nvPr/>
              </p14:nvContentPartPr>
              <p14:xfrm>
                <a:off x="9134020" y="4177009"/>
                <a:ext cx="50040" cy="1558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242D89DA-B121-264E-B5A2-BB4BAC81F1C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26460" y="4169449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6F412384-70B8-2044-B012-BB6C852CC7F4}"/>
                    </a:ext>
                  </a:extLst>
                </p14:cNvPr>
                <p14:cNvContentPartPr/>
                <p14:nvPr/>
              </p14:nvContentPartPr>
              <p14:xfrm>
                <a:off x="9376660" y="3903049"/>
                <a:ext cx="274320" cy="274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6F412384-70B8-2044-B012-BB6C852CC7F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69100" y="3895489"/>
                  <a:ext cx="289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FD17900-3E94-3041-8641-1310D7B79722}"/>
                    </a:ext>
                  </a:extLst>
                </p14:cNvPr>
                <p14:cNvContentPartPr/>
                <p14:nvPr/>
              </p14:nvContentPartPr>
              <p14:xfrm>
                <a:off x="9460900" y="4233169"/>
                <a:ext cx="109080" cy="1436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FD17900-3E94-3041-8641-1310D7B7972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53340" y="4225609"/>
                  <a:ext cx="12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98A09A29-9509-E24F-B127-BCF762AF55CB}"/>
                    </a:ext>
                  </a:extLst>
                </p14:cNvPr>
                <p14:cNvContentPartPr/>
                <p14:nvPr/>
              </p14:nvContentPartPr>
              <p14:xfrm>
                <a:off x="9407620" y="4295449"/>
                <a:ext cx="43920" cy="31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98A09A29-9509-E24F-B127-BCF762AF55C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00420" y="428788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685F6E5-01C3-6849-A276-5D71E4697CFA}"/>
                    </a:ext>
                  </a:extLst>
                </p14:cNvPr>
                <p14:cNvContentPartPr/>
                <p14:nvPr/>
              </p14:nvContentPartPr>
              <p14:xfrm>
                <a:off x="9650620" y="4314169"/>
                <a:ext cx="25200" cy="129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685F6E5-01C3-6849-A276-5D71E4697CF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43060" y="430660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F1C9292-404B-054F-BEDD-D0F56C651E43}"/>
                    </a:ext>
                  </a:extLst>
                </p14:cNvPr>
                <p14:cNvContentPartPr/>
                <p14:nvPr/>
              </p14:nvContentPartPr>
              <p14:xfrm>
                <a:off x="9968140" y="4102489"/>
                <a:ext cx="174600" cy="118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F1C9292-404B-054F-BEDD-D0F56C651E4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60580" y="4094929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24E69D1-819B-5A4A-A5BF-3330ADCE831F}"/>
                    </a:ext>
                  </a:extLst>
                </p14:cNvPr>
                <p14:cNvContentPartPr/>
                <p14:nvPr/>
              </p14:nvContentPartPr>
              <p14:xfrm>
                <a:off x="9962020" y="4068649"/>
                <a:ext cx="62640" cy="1648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24E69D1-819B-5A4A-A5BF-3330ADCE831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54460" y="4061089"/>
                  <a:ext cx="77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4764326-FDC9-F549-B269-38F9B6E9A1C9}"/>
                    </a:ext>
                  </a:extLst>
                </p14:cNvPr>
                <p14:cNvContentPartPr/>
                <p14:nvPr/>
              </p14:nvContentPartPr>
              <p14:xfrm>
                <a:off x="9824860" y="4264129"/>
                <a:ext cx="330480" cy="62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4764326-FDC9-F549-B269-38F9B6E9A1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17300" y="4256569"/>
                  <a:ext cx="345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9DC078D-3D06-CB43-9B00-1CE87A0D8E17}"/>
                    </a:ext>
                  </a:extLst>
                </p14:cNvPr>
                <p14:cNvContentPartPr/>
                <p14:nvPr/>
              </p14:nvContentPartPr>
              <p14:xfrm>
                <a:off x="10441180" y="3965329"/>
                <a:ext cx="173880" cy="180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9DC078D-3D06-CB43-9B00-1CE87A0D8E1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433620" y="3957769"/>
                  <a:ext cx="189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A76AAEA-9FB5-614C-B50C-093BE34B6763}"/>
                    </a:ext>
                  </a:extLst>
                </p14:cNvPr>
                <p14:cNvContentPartPr/>
                <p14:nvPr/>
              </p14:nvContentPartPr>
              <p14:xfrm>
                <a:off x="10332100" y="4121209"/>
                <a:ext cx="495720" cy="2682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A76AAEA-9FB5-614C-B50C-093BE34B676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24540" y="4113649"/>
                  <a:ext cx="510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0DFC9A6-4A23-8E41-A2DF-87E6A56C82CC}"/>
                    </a:ext>
                  </a:extLst>
                </p14:cNvPr>
                <p14:cNvContentPartPr/>
                <p14:nvPr/>
              </p14:nvContentPartPr>
              <p14:xfrm>
                <a:off x="10578340" y="4238569"/>
                <a:ext cx="81360" cy="4546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0DFC9A6-4A23-8E41-A2DF-87E6A56C82C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70780" y="4231009"/>
                  <a:ext cx="96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565EA44-D601-B542-9A2B-71F175AD0DC8}"/>
                    </a:ext>
                  </a:extLst>
                </p14:cNvPr>
                <p14:cNvContentPartPr/>
                <p14:nvPr/>
              </p14:nvContentPartPr>
              <p14:xfrm>
                <a:off x="10877140" y="3896929"/>
                <a:ext cx="429840" cy="5418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565EA44-D601-B542-9A2B-71F175AD0DC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869580" y="3889369"/>
                  <a:ext cx="4449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57DC9F78-C700-024B-907C-7EE4895BC7B9}"/>
                    </a:ext>
                  </a:extLst>
                </p14:cNvPr>
                <p14:cNvContentPartPr/>
                <p14:nvPr/>
              </p14:nvContentPartPr>
              <p14:xfrm>
                <a:off x="11344780" y="3922489"/>
                <a:ext cx="441720" cy="4914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57DC9F78-C700-024B-907C-7EE4895BC7B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337220" y="3914929"/>
                  <a:ext cx="4568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F08DBD3-6F75-7145-A71D-3171F540C217}"/>
                    </a:ext>
                  </a:extLst>
                </p14:cNvPr>
                <p14:cNvContentPartPr/>
                <p14:nvPr/>
              </p14:nvContentPartPr>
              <p14:xfrm>
                <a:off x="11537020" y="4096369"/>
                <a:ext cx="354600" cy="2052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F08DBD3-6F75-7145-A71D-3171F540C2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529460" y="4088809"/>
                  <a:ext cx="369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6846B75-2558-D646-867E-FF63C9BD3461}"/>
                    </a:ext>
                  </a:extLst>
                </p14:cNvPr>
                <p14:cNvContentPartPr/>
                <p14:nvPr/>
              </p14:nvContentPartPr>
              <p14:xfrm>
                <a:off x="11586700" y="4351609"/>
                <a:ext cx="87480" cy="752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6846B75-2558-D646-867E-FF63C9BD346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579140" y="4344049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3E6696F-54D3-F64A-BFD4-E2F668BCB51D}"/>
                    </a:ext>
                  </a:extLst>
                </p14:cNvPr>
                <p14:cNvContentPartPr/>
                <p14:nvPr/>
              </p14:nvContentPartPr>
              <p14:xfrm>
                <a:off x="11657260" y="4326409"/>
                <a:ext cx="85320" cy="5356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3E6696F-54D3-F64A-BFD4-E2F668BCB51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649700" y="4318849"/>
                  <a:ext cx="1004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F8A3AC9D-A929-D54F-9D2B-E7F16695B401}"/>
                    </a:ext>
                  </a:extLst>
                </p14:cNvPr>
                <p14:cNvContentPartPr/>
                <p14:nvPr/>
              </p14:nvContentPartPr>
              <p14:xfrm>
                <a:off x="11953900" y="4656529"/>
                <a:ext cx="25200" cy="87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F8A3AC9D-A929-D54F-9D2B-E7F16695B40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946340" y="4648969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C1E33FD7-CEE6-D642-B3C9-8C92D7CDC865}"/>
              </a:ext>
            </a:extLst>
          </p:cNvPr>
          <p:cNvGrpSpPr/>
          <p:nvPr/>
        </p:nvGrpSpPr>
        <p:grpSpPr>
          <a:xfrm>
            <a:off x="1140220" y="4844089"/>
            <a:ext cx="442440" cy="360720"/>
            <a:chOff x="1140220" y="4844089"/>
            <a:chExt cx="44244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72C2AE7-202E-6544-9DB5-2CFC32C49389}"/>
                    </a:ext>
                  </a:extLst>
                </p14:cNvPr>
                <p14:cNvContentPartPr/>
                <p14:nvPr/>
              </p14:nvContentPartPr>
              <p14:xfrm>
                <a:off x="1158940" y="4980169"/>
                <a:ext cx="279720" cy="626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72C2AE7-202E-6544-9DB5-2CFC32C4938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48860" y="4970089"/>
                  <a:ext cx="299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57F72A8-778D-A649-9699-28672600A9B8}"/>
                    </a:ext>
                  </a:extLst>
                </p14:cNvPr>
                <p14:cNvContentPartPr/>
                <p14:nvPr/>
              </p14:nvContentPartPr>
              <p14:xfrm>
                <a:off x="1140220" y="5073769"/>
                <a:ext cx="330480" cy="252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57F72A8-778D-A649-9699-28672600A9B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30140" y="5063329"/>
                  <a:ext cx="350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126D863-6696-DD42-983E-E9047BE33D54}"/>
                    </a:ext>
                  </a:extLst>
                </p14:cNvPr>
                <p14:cNvContentPartPr/>
                <p14:nvPr/>
              </p14:nvContentPartPr>
              <p14:xfrm>
                <a:off x="1395460" y="4844089"/>
                <a:ext cx="187200" cy="3607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126D863-6696-DD42-983E-E9047BE33D5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385380" y="4834009"/>
                  <a:ext cx="20736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559C91B1-0CC7-5A46-8814-87B6F4EE3C66}"/>
              </a:ext>
            </a:extLst>
          </p:cNvPr>
          <p:cNvGrpSpPr/>
          <p:nvPr/>
        </p:nvGrpSpPr>
        <p:grpSpPr>
          <a:xfrm>
            <a:off x="2049220" y="4749769"/>
            <a:ext cx="268200" cy="448560"/>
            <a:chOff x="2049220" y="4749769"/>
            <a:chExt cx="2682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3C3BC12-6914-D743-B7AA-D6AAA3F7011E}"/>
                    </a:ext>
                  </a:extLst>
                </p14:cNvPr>
                <p14:cNvContentPartPr/>
                <p14:nvPr/>
              </p14:nvContentPartPr>
              <p14:xfrm>
                <a:off x="2049220" y="4749769"/>
                <a:ext cx="212040" cy="4485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3C3BC12-6914-D743-B7AA-D6AAA3F7011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41660" y="4742209"/>
                  <a:ext cx="227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522456C-50E9-F045-9ABB-7C80C4AF9B9B}"/>
                    </a:ext>
                  </a:extLst>
                </p14:cNvPr>
                <p14:cNvContentPartPr/>
                <p14:nvPr/>
              </p14:nvContentPartPr>
              <p14:xfrm>
                <a:off x="2167660" y="4986289"/>
                <a:ext cx="149760" cy="43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522456C-50E9-F045-9ABB-7C80C4AF9B9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60100" y="4978729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8568D8A-E1AA-5F48-98EA-F9D3338BAEC4}"/>
              </a:ext>
            </a:extLst>
          </p:cNvPr>
          <p:cNvGrpSpPr/>
          <p:nvPr/>
        </p:nvGrpSpPr>
        <p:grpSpPr>
          <a:xfrm>
            <a:off x="2696860" y="4625929"/>
            <a:ext cx="1432080" cy="609840"/>
            <a:chOff x="2696860" y="4625929"/>
            <a:chExt cx="143208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4CF3EED-08F4-CA4F-929A-3F739DA67F7F}"/>
                    </a:ext>
                  </a:extLst>
                </p14:cNvPr>
                <p14:cNvContentPartPr/>
                <p14:nvPr/>
              </p14:nvContentPartPr>
              <p14:xfrm>
                <a:off x="2696860" y="4625929"/>
                <a:ext cx="504720" cy="5227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4CF3EED-08F4-CA4F-929A-3F739DA67F7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89300" y="4618369"/>
                  <a:ext cx="5198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84204E5-33B4-E44D-B733-14ADCCE9F55F}"/>
                    </a:ext>
                  </a:extLst>
                </p14:cNvPr>
                <p14:cNvContentPartPr/>
                <p14:nvPr/>
              </p14:nvContentPartPr>
              <p14:xfrm>
                <a:off x="3244420" y="4662649"/>
                <a:ext cx="579240" cy="5731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84204E5-33B4-E44D-B733-14ADCCE9F55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236860" y="4655089"/>
                  <a:ext cx="5943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7C33BF3D-44A5-4A48-B431-08F33FE6F37F}"/>
                    </a:ext>
                  </a:extLst>
                </p14:cNvPr>
                <p14:cNvContentPartPr/>
                <p14:nvPr/>
              </p14:nvContentPartPr>
              <p14:xfrm>
                <a:off x="3997900" y="5024449"/>
                <a:ext cx="131040" cy="92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7C33BF3D-44A5-4A48-B431-08F33FE6F37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90340" y="5016889"/>
                  <a:ext cx="14616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5723BF39-2CFB-5240-A9F5-11B4F8452436}"/>
              </a:ext>
            </a:extLst>
          </p:cNvPr>
          <p:cNvGrpSpPr/>
          <p:nvPr/>
        </p:nvGrpSpPr>
        <p:grpSpPr>
          <a:xfrm>
            <a:off x="1769140" y="5577769"/>
            <a:ext cx="753480" cy="672120"/>
            <a:chOff x="1769140" y="5577769"/>
            <a:chExt cx="75348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E392361-0C3E-304A-BD1B-EEEE79881911}"/>
                    </a:ext>
                  </a:extLst>
                </p14:cNvPr>
                <p14:cNvContentPartPr/>
                <p14:nvPr/>
              </p14:nvContentPartPr>
              <p14:xfrm>
                <a:off x="1769140" y="5646169"/>
                <a:ext cx="205920" cy="3988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E392361-0C3E-304A-BD1B-EEEE7988191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61580" y="5638969"/>
                  <a:ext cx="221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AD308E4-5AE6-CD4D-996F-6896660A400E}"/>
                    </a:ext>
                  </a:extLst>
                </p14:cNvPr>
                <p14:cNvContentPartPr/>
                <p14:nvPr/>
              </p14:nvContentPartPr>
              <p14:xfrm>
                <a:off x="1837540" y="5664889"/>
                <a:ext cx="685080" cy="3366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AD308E4-5AE6-CD4D-996F-6896660A400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829980" y="5657329"/>
                  <a:ext cx="700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EDAF030-4177-A347-9D16-488515E4E949}"/>
                    </a:ext>
                  </a:extLst>
                </p14:cNvPr>
                <p14:cNvContentPartPr/>
                <p14:nvPr/>
              </p14:nvContentPartPr>
              <p14:xfrm>
                <a:off x="2310580" y="5577769"/>
                <a:ext cx="205920" cy="6721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EDAF030-4177-A347-9D16-488515E4E94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03020" y="5570209"/>
                  <a:ext cx="221040" cy="68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82822BB5-117A-DD44-A34B-BEC7ED43396D}"/>
                  </a:ext>
                </a:extLst>
              </p14:cNvPr>
              <p14:cNvContentPartPr/>
              <p14:nvPr/>
            </p14:nvContentPartPr>
            <p14:xfrm>
              <a:off x="3182140" y="5403529"/>
              <a:ext cx="255600" cy="131400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82822BB5-117A-DD44-A34B-BEC7ED43396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3174580" y="5395969"/>
                <a:ext cx="270720" cy="132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2F93C7B3-7536-B945-8BE7-729D85F3BEEC}"/>
              </a:ext>
            </a:extLst>
          </p:cNvPr>
          <p:cNvGrpSpPr/>
          <p:nvPr/>
        </p:nvGrpSpPr>
        <p:grpSpPr>
          <a:xfrm>
            <a:off x="3910780" y="5073769"/>
            <a:ext cx="1787040" cy="716400"/>
            <a:chOff x="3910780" y="5073769"/>
            <a:chExt cx="178704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DB5B12C-5D59-C34D-87FA-04127517B8DC}"/>
                    </a:ext>
                  </a:extLst>
                </p14:cNvPr>
                <p14:cNvContentPartPr/>
                <p14:nvPr/>
              </p14:nvContentPartPr>
              <p14:xfrm>
                <a:off x="3910780" y="5310289"/>
                <a:ext cx="492120" cy="4298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DB5B12C-5D59-C34D-87FA-04127517B8D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903220" y="5302729"/>
                  <a:ext cx="507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896A920-AA24-0944-9EA3-CA13F002143E}"/>
                    </a:ext>
                  </a:extLst>
                </p14:cNvPr>
                <p14:cNvContentPartPr/>
                <p14:nvPr/>
              </p14:nvContentPartPr>
              <p14:xfrm>
                <a:off x="4474540" y="5205169"/>
                <a:ext cx="438840" cy="5475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896A920-AA24-0944-9EA3-CA13F002143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466980" y="5197609"/>
                  <a:ext cx="4539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0F2EB190-6C11-A24D-ADA1-1AFEE6223F05}"/>
                    </a:ext>
                  </a:extLst>
                </p14:cNvPr>
                <p14:cNvContentPartPr/>
                <p14:nvPr/>
              </p14:nvContentPartPr>
              <p14:xfrm>
                <a:off x="5143420" y="5428369"/>
                <a:ext cx="75240" cy="2430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0F2EB190-6C11-A24D-ADA1-1AFEE6223F0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35860" y="5420809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132E54B1-2E31-464B-BEB7-74D91525AFFF}"/>
                    </a:ext>
                  </a:extLst>
                </p14:cNvPr>
                <p14:cNvContentPartPr/>
                <p14:nvPr/>
              </p14:nvContentPartPr>
              <p14:xfrm>
                <a:off x="5448340" y="5073769"/>
                <a:ext cx="249480" cy="7164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132E54B1-2E31-464B-BEB7-74D91525AFF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40780" y="5066209"/>
                  <a:ext cx="2646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A3930325-8EDA-5142-8815-7D5246DF802A}"/>
                    </a:ext>
                  </a:extLst>
                </p14:cNvPr>
                <p14:cNvContentPartPr/>
                <p14:nvPr/>
              </p14:nvContentPartPr>
              <p14:xfrm>
                <a:off x="5361220" y="5229289"/>
                <a:ext cx="249480" cy="4860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A3930325-8EDA-5142-8815-7D5246DF802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353660" y="5221729"/>
                  <a:ext cx="26460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C3B8EB78-0F3E-504A-9C54-F5F6281C5E8A}"/>
              </a:ext>
            </a:extLst>
          </p:cNvPr>
          <p:cNvGrpSpPr/>
          <p:nvPr/>
        </p:nvGrpSpPr>
        <p:grpSpPr>
          <a:xfrm>
            <a:off x="3947860" y="6134689"/>
            <a:ext cx="834840" cy="564120"/>
            <a:chOff x="3947860" y="6134689"/>
            <a:chExt cx="83484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C96C46C-640E-D74F-9AA5-60B355E538A7}"/>
                    </a:ext>
                  </a:extLst>
                </p14:cNvPr>
                <p14:cNvContentPartPr/>
                <p14:nvPr/>
              </p14:nvContentPartPr>
              <p14:xfrm>
                <a:off x="4004740" y="6134689"/>
                <a:ext cx="298440" cy="5266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C96C46C-640E-D74F-9AA5-60B355E538A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97180" y="6127129"/>
                  <a:ext cx="3135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93DDBE9-C747-9546-8304-EB5AF35890A2}"/>
                    </a:ext>
                  </a:extLst>
                </p14:cNvPr>
                <p14:cNvContentPartPr/>
                <p14:nvPr/>
              </p14:nvContentPartPr>
              <p14:xfrm>
                <a:off x="4010140" y="6474169"/>
                <a:ext cx="280440" cy="2181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93DDBE9-C747-9546-8304-EB5AF35890A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02580" y="6466969"/>
                  <a:ext cx="295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038E85F9-0574-5D42-85A7-CCC5E81CCC44}"/>
                    </a:ext>
                  </a:extLst>
                </p14:cNvPr>
                <p14:cNvContentPartPr/>
                <p14:nvPr/>
              </p14:nvContentPartPr>
              <p14:xfrm>
                <a:off x="3947860" y="6555169"/>
                <a:ext cx="230760" cy="813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038E85F9-0574-5D42-85A7-CCC5E81CCC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40660" y="6547609"/>
                  <a:ext cx="245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3880EDAC-D30C-F947-9DDE-C1DEC8C45231}"/>
                    </a:ext>
                  </a:extLst>
                </p14:cNvPr>
                <p14:cNvContentPartPr/>
                <p14:nvPr/>
              </p14:nvContentPartPr>
              <p14:xfrm>
                <a:off x="4147300" y="6505489"/>
                <a:ext cx="31320" cy="1436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3880EDAC-D30C-F947-9DDE-C1DEC8C4523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139740" y="6497929"/>
                  <a:ext cx="4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8379B72-0D1F-3D4F-850B-7E1D6C197E4F}"/>
                    </a:ext>
                  </a:extLst>
                </p14:cNvPr>
                <p14:cNvContentPartPr/>
                <p14:nvPr/>
              </p14:nvContentPartPr>
              <p14:xfrm>
                <a:off x="4508380" y="6187969"/>
                <a:ext cx="274320" cy="2556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8379B72-0D1F-3D4F-850B-7E1D6C197E4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500820" y="6180409"/>
                  <a:ext cx="289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2F305FA8-C165-4141-915A-B0C0D1A8DE7A}"/>
                    </a:ext>
                  </a:extLst>
                </p14:cNvPr>
                <p14:cNvContentPartPr/>
                <p14:nvPr/>
              </p14:nvContentPartPr>
              <p14:xfrm>
                <a:off x="4539340" y="6536449"/>
                <a:ext cx="124920" cy="1558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2F305FA8-C165-4141-915A-B0C0D1A8DE7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31780" y="6528889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D95425E-57A8-D74F-A25B-2D95BFB6BCBC}"/>
                    </a:ext>
                  </a:extLst>
                </p14:cNvPr>
                <p14:cNvContentPartPr/>
                <p14:nvPr/>
              </p14:nvContentPartPr>
              <p14:xfrm>
                <a:off x="4502260" y="6630049"/>
                <a:ext cx="112320" cy="626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D95425E-57A8-D74F-A25B-2D95BFB6BCB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94700" y="6622489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A0801E2A-A3A3-7D42-B05A-F7A435238141}"/>
                    </a:ext>
                  </a:extLst>
                </p14:cNvPr>
                <p14:cNvContentPartPr/>
                <p14:nvPr/>
              </p14:nvContentPartPr>
              <p14:xfrm>
                <a:off x="4676500" y="6642289"/>
                <a:ext cx="56520" cy="565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A0801E2A-A3A3-7D42-B05A-F7A43523814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68940" y="6634729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BDA3C336-FF99-3E48-9291-8213546A68F3}"/>
              </a:ext>
            </a:extLst>
          </p:cNvPr>
          <p:cNvGrpSpPr/>
          <p:nvPr/>
        </p:nvGrpSpPr>
        <p:grpSpPr>
          <a:xfrm>
            <a:off x="4981420" y="6100849"/>
            <a:ext cx="2677320" cy="822240"/>
            <a:chOff x="4981420" y="6100849"/>
            <a:chExt cx="2677320" cy="82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7E2ADC2-BDA0-F340-B4C4-5BC3D2359D91}"/>
                    </a:ext>
                  </a:extLst>
                </p14:cNvPr>
                <p14:cNvContentPartPr/>
                <p14:nvPr/>
              </p14:nvContentPartPr>
              <p14:xfrm>
                <a:off x="5112100" y="6437089"/>
                <a:ext cx="193320" cy="112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7E2ADC2-BDA0-F340-B4C4-5BC3D2359D9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104540" y="6429529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555A57CB-9BDF-284F-AFD4-7294CF5D59B3}"/>
                    </a:ext>
                  </a:extLst>
                </p14:cNvPr>
                <p14:cNvContentPartPr/>
                <p14:nvPr/>
              </p14:nvContentPartPr>
              <p14:xfrm>
                <a:off x="5143420" y="6349969"/>
                <a:ext cx="112320" cy="2246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555A57CB-9BDF-284F-AFD4-7294CF5D59B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135860" y="6342409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4B2F551F-8F34-4F40-968F-1E5EEEE67191}"/>
                    </a:ext>
                  </a:extLst>
                </p14:cNvPr>
                <p14:cNvContentPartPr/>
                <p14:nvPr/>
              </p14:nvContentPartPr>
              <p14:xfrm>
                <a:off x="4981420" y="6555169"/>
                <a:ext cx="392400" cy="1123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4B2F551F-8F34-4F40-968F-1E5EEEE6719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973860" y="6547609"/>
                  <a:ext cx="407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2D34894E-6A3F-5841-B336-9EA0A197A66C}"/>
                    </a:ext>
                  </a:extLst>
                </p14:cNvPr>
                <p14:cNvContentPartPr/>
                <p14:nvPr/>
              </p14:nvContentPartPr>
              <p14:xfrm>
                <a:off x="5548780" y="6200569"/>
                <a:ext cx="585000" cy="4539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2D34894E-6A3F-5841-B336-9EA0A197A6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541220" y="6193009"/>
                  <a:ext cx="599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EC88426-CF47-5F44-815C-2B47E1546B4E}"/>
                    </a:ext>
                  </a:extLst>
                </p14:cNvPr>
                <p14:cNvContentPartPr/>
                <p14:nvPr/>
              </p14:nvContentPartPr>
              <p14:xfrm>
                <a:off x="5946580" y="6524209"/>
                <a:ext cx="43920" cy="3988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EC88426-CF47-5F44-815C-2B47E1546B4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939020" y="6516649"/>
                  <a:ext cx="59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6C9BC4B-1449-C644-A1AA-2E697B601745}"/>
                    </a:ext>
                  </a:extLst>
                </p14:cNvPr>
                <p14:cNvContentPartPr/>
                <p14:nvPr/>
              </p14:nvContentPartPr>
              <p14:xfrm>
                <a:off x="6276340" y="6100849"/>
                <a:ext cx="429840" cy="5918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6C9BC4B-1449-C644-A1AA-2E697B60174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68780" y="6093289"/>
                  <a:ext cx="4449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D004DE9-949E-0447-B63A-6DF9C1704F1A}"/>
                    </a:ext>
                  </a:extLst>
                </p14:cNvPr>
                <p14:cNvContentPartPr/>
                <p14:nvPr/>
              </p14:nvContentPartPr>
              <p14:xfrm>
                <a:off x="6774940" y="6331249"/>
                <a:ext cx="379440" cy="293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D004DE9-949E-0447-B63A-6DF9C1704F1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767380" y="6323689"/>
                  <a:ext cx="394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AFE1055-1FF0-4341-9363-D561A2442EA5}"/>
                    </a:ext>
                  </a:extLst>
                </p14:cNvPr>
                <p14:cNvContentPartPr/>
                <p14:nvPr/>
              </p14:nvContentPartPr>
              <p14:xfrm>
                <a:off x="6724540" y="6262489"/>
                <a:ext cx="243000" cy="1558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AFE1055-1FF0-4341-9363-D561A2442EA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716980" y="6255289"/>
                  <a:ext cx="258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8C477B6-4F9A-D244-BA52-0E9C03B9FF1D}"/>
                    </a:ext>
                  </a:extLst>
                </p14:cNvPr>
                <p14:cNvContentPartPr/>
                <p14:nvPr/>
              </p14:nvContentPartPr>
              <p14:xfrm>
                <a:off x="6905260" y="6231529"/>
                <a:ext cx="12960" cy="2120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8C477B6-4F9A-D244-BA52-0E9C03B9FF1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897700" y="6223969"/>
                  <a:ext cx="27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004C5EB-7859-954B-86A9-14B165B206A9}"/>
                    </a:ext>
                  </a:extLst>
                </p14:cNvPr>
                <p14:cNvContentPartPr/>
                <p14:nvPr/>
              </p14:nvContentPartPr>
              <p14:xfrm>
                <a:off x="7073380" y="6139009"/>
                <a:ext cx="75240" cy="130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004C5EB-7859-954B-86A9-14B165B206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65820" y="6131449"/>
                  <a:ext cx="90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CB257DAA-90EF-C442-8D98-9530837BCA68}"/>
                    </a:ext>
                  </a:extLst>
                </p14:cNvPr>
                <p14:cNvContentPartPr/>
                <p14:nvPr/>
              </p14:nvContentPartPr>
              <p14:xfrm>
                <a:off x="6992380" y="6268969"/>
                <a:ext cx="342720" cy="3488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CB257DAA-90EF-C442-8D98-9530837BCA6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984820" y="6261409"/>
                  <a:ext cx="357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1D83BAA0-C695-F44C-BCB7-DE76273948AC}"/>
                    </a:ext>
                  </a:extLst>
                </p14:cNvPr>
                <p14:cNvContentPartPr/>
                <p14:nvPr/>
              </p14:nvContentPartPr>
              <p14:xfrm>
                <a:off x="7129180" y="6468049"/>
                <a:ext cx="43920" cy="3920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1D83BAA0-C695-F44C-BCB7-DE76273948A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121620" y="6460489"/>
                  <a:ext cx="59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709E6E1A-5872-BD4C-B3C6-B2A1EC22B36E}"/>
                    </a:ext>
                  </a:extLst>
                </p14:cNvPr>
                <p14:cNvContentPartPr/>
                <p14:nvPr/>
              </p14:nvContentPartPr>
              <p14:xfrm>
                <a:off x="7079500" y="6194089"/>
                <a:ext cx="86760" cy="752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709E6E1A-5872-BD4C-B3C6-B2A1EC22B36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071940" y="6186529"/>
                  <a:ext cx="101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370A86E4-6B2D-BA4A-B507-C127161F4E04}"/>
                    </a:ext>
                  </a:extLst>
                </p14:cNvPr>
                <p14:cNvContentPartPr/>
                <p14:nvPr/>
              </p14:nvContentPartPr>
              <p14:xfrm>
                <a:off x="7496380" y="6693049"/>
                <a:ext cx="162360" cy="1368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370A86E4-6B2D-BA4A-B507-C127161F4E0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489180" y="6685489"/>
                  <a:ext cx="1771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946B89F3-2887-3E44-8A3A-8A098EC71516}"/>
              </a:ext>
            </a:extLst>
          </p:cNvPr>
          <p:cNvGrpSpPr/>
          <p:nvPr/>
        </p:nvGrpSpPr>
        <p:grpSpPr>
          <a:xfrm>
            <a:off x="1053100" y="3697849"/>
            <a:ext cx="940320" cy="448560"/>
            <a:chOff x="1053100" y="3697849"/>
            <a:chExt cx="9403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352FC614-C1B8-9C42-8C57-708EFEE7FB91}"/>
                    </a:ext>
                  </a:extLst>
                </p14:cNvPr>
                <p14:cNvContentPartPr/>
                <p14:nvPr/>
              </p14:nvContentPartPr>
              <p14:xfrm>
                <a:off x="1420300" y="3859489"/>
                <a:ext cx="342720" cy="813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352FC614-C1B8-9C42-8C57-708EFEE7FB9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413100" y="3851929"/>
                  <a:ext cx="357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7878E45-406C-5442-8AE3-BF927078C62B}"/>
                    </a:ext>
                  </a:extLst>
                </p14:cNvPr>
                <p14:cNvContentPartPr/>
                <p14:nvPr/>
              </p14:nvContentPartPr>
              <p14:xfrm>
                <a:off x="1458460" y="3959209"/>
                <a:ext cx="384840" cy="752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7878E45-406C-5442-8AE3-BF927078C62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450900" y="3951649"/>
                  <a:ext cx="399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8FB4FC1B-F2B0-AB40-AA2C-12F5482B17C0}"/>
                    </a:ext>
                  </a:extLst>
                </p14:cNvPr>
                <p14:cNvContentPartPr/>
                <p14:nvPr/>
              </p14:nvContentPartPr>
              <p14:xfrm>
                <a:off x="1314820" y="3791089"/>
                <a:ext cx="311760" cy="3553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8FB4FC1B-F2B0-AB40-AA2C-12F5482B17C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307260" y="3783529"/>
                  <a:ext cx="326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90E412D3-E5F0-9F4B-81A8-189D30172DAA}"/>
                    </a:ext>
                  </a:extLst>
                </p14:cNvPr>
                <p14:cNvContentPartPr/>
                <p14:nvPr/>
              </p14:nvContentPartPr>
              <p14:xfrm>
                <a:off x="1053100" y="3828529"/>
                <a:ext cx="81360" cy="936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90E412D3-E5F0-9F4B-81A8-189D30172DA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45540" y="3820969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1BD5C361-BB34-D446-BC88-14DEABA5EF6B}"/>
                    </a:ext>
                  </a:extLst>
                </p14:cNvPr>
                <p14:cNvContentPartPr/>
                <p14:nvPr/>
              </p14:nvContentPartPr>
              <p14:xfrm>
                <a:off x="1127980" y="3809809"/>
                <a:ext cx="50040" cy="565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1BD5C361-BB34-D446-BC88-14DEABA5EF6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20420" y="3802249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F4B6778-4B7F-784E-BC98-477C8F6AD4B4}"/>
                    </a:ext>
                  </a:extLst>
                </p14:cNvPr>
                <p14:cNvContentPartPr/>
                <p14:nvPr/>
              </p14:nvContentPartPr>
              <p14:xfrm>
                <a:off x="1887220" y="3703969"/>
                <a:ext cx="12960" cy="93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F4B6778-4B7F-784E-BC98-477C8F6AD4B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880020" y="3696409"/>
                  <a:ext cx="2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952DF60B-8F27-6A43-96B1-5FC06576C7D8}"/>
                    </a:ext>
                  </a:extLst>
                </p14:cNvPr>
                <p14:cNvContentPartPr/>
                <p14:nvPr/>
              </p14:nvContentPartPr>
              <p14:xfrm>
                <a:off x="1986940" y="3697849"/>
                <a:ext cx="6480" cy="439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952DF60B-8F27-6A43-96B1-5FC06576C7D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79380" y="3690289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882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2DC37F8-F19F-D446-AB92-4B043AF467F7}"/>
              </a:ext>
            </a:extLst>
          </p:cNvPr>
          <p:cNvGrpSpPr/>
          <p:nvPr/>
        </p:nvGrpSpPr>
        <p:grpSpPr>
          <a:xfrm>
            <a:off x="268660" y="179209"/>
            <a:ext cx="1008360" cy="573120"/>
            <a:chOff x="268660" y="179209"/>
            <a:chExt cx="10083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24EF329-F5B0-DB4B-ACCC-91151D684355}"/>
                    </a:ext>
                  </a:extLst>
                </p14:cNvPr>
                <p14:cNvContentPartPr/>
                <p14:nvPr/>
              </p14:nvContentPartPr>
              <p14:xfrm>
                <a:off x="418060" y="415729"/>
                <a:ext cx="39240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24EF329-F5B0-DB4B-ACCC-91151D6843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0500" y="408169"/>
                  <a:ext cx="407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B2A63DA-150E-834F-B2EF-B4437F5DD15A}"/>
                    </a:ext>
                  </a:extLst>
                </p14:cNvPr>
                <p14:cNvContentPartPr/>
                <p14:nvPr/>
              </p14:nvContentPartPr>
              <p14:xfrm>
                <a:off x="306100" y="527689"/>
                <a:ext cx="588960" cy="112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B2A63DA-150E-834F-B2EF-B4437F5DD1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540" y="520129"/>
                  <a:ext cx="604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793763D-6181-1D47-9697-709515666E35}"/>
                    </a:ext>
                  </a:extLst>
                </p14:cNvPr>
                <p14:cNvContentPartPr/>
                <p14:nvPr/>
              </p14:nvContentPartPr>
              <p14:xfrm>
                <a:off x="667180" y="316009"/>
                <a:ext cx="317160" cy="436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793763D-6181-1D47-9697-709515666E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620" y="308449"/>
                  <a:ext cx="332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0E69D12-62EA-9D40-89C2-C1AB0A68B3D7}"/>
                    </a:ext>
                  </a:extLst>
                </p14:cNvPr>
                <p14:cNvContentPartPr/>
                <p14:nvPr/>
              </p14:nvContentPartPr>
              <p14:xfrm>
                <a:off x="268660" y="278569"/>
                <a:ext cx="68760" cy="112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0E69D12-62EA-9D40-89C2-C1AB0A68B3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1100" y="271009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DE568DF-DE6D-D749-9D09-646E67A48B96}"/>
                    </a:ext>
                  </a:extLst>
                </p14:cNvPr>
                <p14:cNvContentPartPr/>
                <p14:nvPr/>
              </p14:nvContentPartPr>
              <p14:xfrm>
                <a:off x="424540" y="228889"/>
                <a:ext cx="56520" cy="50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DE568DF-DE6D-D749-9D09-646E67A48B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6980" y="221329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E995EE1-1C6F-B945-A62F-A3E84BAEA8B9}"/>
                    </a:ext>
                  </a:extLst>
                </p14:cNvPr>
                <p14:cNvContentPartPr/>
                <p14:nvPr/>
              </p14:nvContentPartPr>
              <p14:xfrm>
                <a:off x="1127980" y="179209"/>
                <a:ext cx="31320" cy="100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E995EE1-1C6F-B945-A62F-A3E84BAEA8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0420" y="171649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B5612F7-6BBF-AE48-8174-5F286B432E6E}"/>
                    </a:ext>
                  </a:extLst>
                </p14:cNvPr>
                <p14:cNvContentPartPr/>
                <p14:nvPr/>
              </p14:nvContentPartPr>
              <p14:xfrm>
                <a:off x="1239940" y="185329"/>
                <a:ext cx="37080" cy="87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B5612F7-6BBF-AE48-8174-5F286B432E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2380" y="177769"/>
                  <a:ext cx="52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13A19C8-081E-F543-9A45-241B591AAA64}"/>
              </a:ext>
            </a:extLst>
          </p:cNvPr>
          <p:cNvGrpSpPr/>
          <p:nvPr/>
        </p:nvGrpSpPr>
        <p:grpSpPr>
          <a:xfrm>
            <a:off x="1675900" y="191449"/>
            <a:ext cx="2141640" cy="473400"/>
            <a:chOff x="1675900" y="191449"/>
            <a:chExt cx="21416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DB5F881-D575-5541-A247-61574A27EA81}"/>
                    </a:ext>
                  </a:extLst>
                </p14:cNvPr>
                <p14:cNvContentPartPr/>
                <p14:nvPr/>
              </p14:nvContentPartPr>
              <p14:xfrm>
                <a:off x="1737820" y="260209"/>
                <a:ext cx="81360" cy="6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DB5F881-D575-5541-A247-61574A27EA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30620" y="252649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2751212-9416-4B4E-82A2-4059AB6106D3}"/>
                    </a:ext>
                  </a:extLst>
                </p14:cNvPr>
                <p14:cNvContentPartPr/>
                <p14:nvPr/>
              </p14:nvContentPartPr>
              <p14:xfrm>
                <a:off x="1675900" y="515449"/>
                <a:ext cx="93600" cy="131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2751212-9416-4B4E-82A2-4059AB6106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68340" y="507889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7CA9E3F-0F04-A24F-B0CB-446A4B169FE8}"/>
                    </a:ext>
                  </a:extLst>
                </p14:cNvPr>
                <p14:cNvContentPartPr/>
                <p14:nvPr/>
              </p14:nvContentPartPr>
              <p14:xfrm>
                <a:off x="1949500" y="241489"/>
                <a:ext cx="93600" cy="149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7CA9E3F-0F04-A24F-B0CB-446A4B169F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1940" y="233929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C7054FE-279F-664D-AB7C-0C8B118AAD47}"/>
                    </a:ext>
                  </a:extLst>
                </p14:cNvPr>
                <p14:cNvContentPartPr/>
                <p14:nvPr/>
              </p14:nvContentPartPr>
              <p14:xfrm>
                <a:off x="1905940" y="484129"/>
                <a:ext cx="124920" cy="168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C7054FE-279F-664D-AB7C-0C8B118AAD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8380" y="476569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CBFDABB-4C68-CB4C-B3E6-84DFC7D97C1A}"/>
                    </a:ext>
                  </a:extLst>
                </p14:cNvPr>
                <p14:cNvContentPartPr/>
                <p14:nvPr/>
              </p14:nvContentPartPr>
              <p14:xfrm>
                <a:off x="1912420" y="552529"/>
                <a:ext cx="236880" cy="112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CBFDABB-4C68-CB4C-B3E6-84DFC7D97C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04860" y="544969"/>
                  <a:ext cx="252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A992C23-C287-B54F-888C-80A249EE14EE}"/>
                    </a:ext>
                  </a:extLst>
                </p14:cNvPr>
                <p14:cNvContentPartPr/>
                <p14:nvPr/>
              </p14:nvContentPartPr>
              <p14:xfrm>
                <a:off x="2323180" y="328609"/>
                <a:ext cx="218160" cy="305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A992C23-C287-B54F-888C-80A249EE1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15620" y="321049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0DC3500-5F5F-6D41-84D4-6D64209604F9}"/>
                    </a:ext>
                  </a:extLst>
                </p14:cNvPr>
                <p14:cNvContentPartPr/>
                <p14:nvPr/>
              </p14:nvContentPartPr>
              <p14:xfrm>
                <a:off x="2466460" y="490249"/>
                <a:ext cx="131040" cy="43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0DC3500-5F5F-6D41-84D4-6D64209604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58900" y="482689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E1E8767-C017-134C-87F0-B4954A5580B1}"/>
                    </a:ext>
                  </a:extLst>
                </p14:cNvPr>
                <p14:cNvContentPartPr/>
                <p14:nvPr/>
              </p14:nvContentPartPr>
              <p14:xfrm>
                <a:off x="2746540" y="191449"/>
                <a:ext cx="380160" cy="448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E1E8767-C017-134C-87F0-B4954A5580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38980" y="183889"/>
                  <a:ext cx="395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296B35C-8BDF-6549-ABEF-10B5245D3D8D}"/>
                    </a:ext>
                  </a:extLst>
                </p14:cNvPr>
                <p14:cNvContentPartPr/>
                <p14:nvPr/>
              </p14:nvContentPartPr>
              <p14:xfrm>
                <a:off x="3275740" y="340849"/>
                <a:ext cx="131040" cy="218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296B35C-8BDF-6549-ABEF-10B5245D3D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68180" y="333289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F563CAF-EDE3-1948-BE69-6FA85B58CFB0}"/>
                    </a:ext>
                  </a:extLst>
                </p14:cNvPr>
                <p14:cNvContentPartPr/>
                <p14:nvPr/>
              </p14:nvContentPartPr>
              <p14:xfrm>
                <a:off x="3468700" y="378289"/>
                <a:ext cx="50040" cy="146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F563CAF-EDE3-1948-BE69-6FA85B58CF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61140" y="370729"/>
                  <a:ext cx="65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9FF36AA-968C-1444-B815-99387CDF69D2}"/>
                    </a:ext>
                  </a:extLst>
                </p14:cNvPr>
                <p14:cNvContentPartPr/>
                <p14:nvPr/>
              </p14:nvContentPartPr>
              <p14:xfrm>
                <a:off x="3480940" y="434449"/>
                <a:ext cx="68760" cy="50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9FF36AA-968C-1444-B815-99387CDF69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73740" y="426889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B1902F7-1189-6B48-B4FF-3B9D68FF3BD7}"/>
                    </a:ext>
                  </a:extLst>
                </p14:cNvPr>
                <p14:cNvContentPartPr/>
                <p14:nvPr/>
              </p14:nvContentPartPr>
              <p14:xfrm>
                <a:off x="3574540" y="228889"/>
                <a:ext cx="243000" cy="423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B1902F7-1189-6B48-B4FF-3B9D68FF3B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66980" y="221329"/>
                  <a:ext cx="2581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30D46E3-2105-FB48-BB9A-F8EC8D55870F}"/>
              </a:ext>
            </a:extLst>
          </p:cNvPr>
          <p:cNvGrpSpPr/>
          <p:nvPr/>
        </p:nvGrpSpPr>
        <p:grpSpPr>
          <a:xfrm>
            <a:off x="4028860" y="527689"/>
            <a:ext cx="81360" cy="124920"/>
            <a:chOff x="4028860" y="527689"/>
            <a:chExt cx="8136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DA37F9D-24F0-8F44-BB0E-BA1DD23D5C6E}"/>
                    </a:ext>
                  </a:extLst>
                </p14:cNvPr>
                <p14:cNvContentPartPr/>
                <p14:nvPr/>
              </p14:nvContentPartPr>
              <p14:xfrm>
                <a:off x="4028860" y="527689"/>
                <a:ext cx="25200" cy="62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DA37F9D-24F0-8F44-BB0E-BA1DD23D5C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1300" y="520129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D38C9A8-6659-5B4D-BA33-97DBE7F723D0}"/>
                    </a:ext>
                  </a:extLst>
                </p14:cNvPr>
                <p14:cNvContentPartPr/>
                <p14:nvPr/>
              </p14:nvContentPartPr>
              <p14:xfrm>
                <a:off x="4103740" y="614809"/>
                <a:ext cx="6480" cy="37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D38C9A8-6659-5B4D-BA33-97DBE7F723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96180" y="607249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4534DCB-B1F2-F846-ADB5-D8A288F215C4}"/>
              </a:ext>
            </a:extLst>
          </p:cNvPr>
          <p:cNvGrpSpPr/>
          <p:nvPr/>
        </p:nvGrpSpPr>
        <p:grpSpPr>
          <a:xfrm>
            <a:off x="4807180" y="266329"/>
            <a:ext cx="405000" cy="423720"/>
            <a:chOff x="4807180" y="266329"/>
            <a:chExt cx="4050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FD6F574-C806-794B-98BD-EDA50AB441E0}"/>
                    </a:ext>
                  </a:extLst>
                </p14:cNvPr>
                <p14:cNvContentPartPr/>
                <p14:nvPr/>
              </p14:nvContentPartPr>
              <p14:xfrm>
                <a:off x="4807180" y="334729"/>
                <a:ext cx="93600" cy="242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FD6F574-C806-794B-98BD-EDA50AB441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9620" y="327169"/>
                  <a:ext cx="108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FE3A747-E446-9E4E-829F-1EF69FB61DAC}"/>
                    </a:ext>
                  </a:extLst>
                </p14:cNvPr>
                <p14:cNvContentPartPr/>
                <p14:nvPr/>
              </p14:nvContentPartPr>
              <p14:xfrm>
                <a:off x="4813300" y="453169"/>
                <a:ext cx="118800" cy="50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FE3A747-E446-9E4E-829F-1EF69FB61D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5740" y="445609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7DB6FBA-B3C2-C74D-AC96-59DDCF2AD187}"/>
                    </a:ext>
                  </a:extLst>
                </p14:cNvPr>
                <p14:cNvContentPartPr/>
                <p14:nvPr/>
              </p14:nvContentPartPr>
              <p14:xfrm>
                <a:off x="5012740" y="266329"/>
                <a:ext cx="199440" cy="423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7DB6FBA-B3C2-C74D-AC96-59DDCF2AD1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05180" y="258769"/>
                  <a:ext cx="21456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93288A1-3B23-B640-9945-967D9CA55DBA}"/>
                  </a:ext>
                </a:extLst>
              </p14:cNvPr>
              <p14:cNvContentPartPr/>
              <p14:nvPr/>
            </p14:nvContentPartPr>
            <p14:xfrm>
              <a:off x="5448340" y="435169"/>
              <a:ext cx="168480" cy="1242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93288A1-3B23-B640-9945-967D9CA55D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40780" y="427609"/>
                <a:ext cx="18360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1DCF4E5D-8B8A-A94F-96C6-CFC894817773}"/>
              </a:ext>
            </a:extLst>
          </p:cNvPr>
          <p:cNvGrpSpPr/>
          <p:nvPr/>
        </p:nvGrpSpPr>
        <p:grpSpPr>
          <a:xfrm>
            <a:off x="5840740" y="191449"/>
            <a:ext cx="454680" cy="719640"/>
            <a:chOff x="5840740" y="191449"/>
            <a:chExt cx="454680" cy="71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25C8220-9489-E048-A613-E93AD3CA35B2}"/>
                    </a:ext>
                  </a:extLst>
                </p14:cNvPr>
                <p14:cNvContentPartPr/>
                <p14:nvPr/>
              </p14:nvContentPartPr>
              <p14:xfrm>
                <a:off x="5840740" y="191449"/>
                <a:ext cx="348840" cy="719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25C8220-9489-E048-A613-E93AD3CA35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33180" y="183889"/>
                  <a:ext cx="36396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3BAF27F-A30E-A044-ACB7-3A0013A92C88}"/>
                    </a:ext>
                  </a:extLst>
                </p14:cNvPr>
                <p14:cNvContentPartPr/>
                <p14:nvPr/>
              </p14:nvContentPartPr>
              <p14:xfrm>
                <a:off x="6257620" y="397009"/>
                <a:ext cx="37800" cy="137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3BAF27F-A30E-A044-ACB7-3A0013A92C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0060" y="389449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E01E105-2113-6641-8F07-8DBFE01D3425}"/>
              </a:ext>
            </a:extLst>
          </p:cNvPr>
          <p:cNvGrpSpPr/>
          <p:nvPr/>
        </p:nvGrpSpPr>
        <p:grpSpPr>
          <a:xfrm>
            <a:off x="6606460" y="260209"/>
            <a:ext cx="137160" cy="339840"/>
            <a:chOff x="6606460" y="260209"/>
            <a:chExt cx="13716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CB83995-60B2-9E49-B245-2A43BDEB0904}"/>
                    </a:ext>
                  </a:extLst>
                </p14:cNvPr>
                <p14:cNvContentPartPr/>
                <p14:nvPr/>
              </p14:nvContentPartPr>
              <p14:xfrm>
                <a:off x="6606460" y="403129"/>
                <a:ext cx="19080" cy="81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CB83995-60B2-9E49-B245-2A43BDEB09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98900" y="395569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DD0BFB-25A2-F946-9148-E8DF260A53CF}"/>
                    </a:ext>
                  </a:extLst>
                </p14:cNvPr>
                <p14:cNvContentPartPr/>
                <p14:nvPr/>
              </p14:nvContentPartPr>
              <p14:xfrm>
                <a:off x="6705820" y="260209"/>
                <a:ext cx="37800" cy="339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DD0BFB-25A2-F946-9148-E8DF260A53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98260" y="252649"/>
                  <a:ext cx="52920" cy="35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FFA29DC-8DF7-AB4E-BD98-85A549B622FA}"/>
                  </a:ext>
                </a:extLst>
              </p14:cNvPr>
              <p14:cNvContentPartPr/>
              <p14:nvPr/>
            </p14:nvContentPartPr>
            <p14:xfrm>
              <a:off x="6905260" y="378289"/>
              <a:ext cx="112320" cy="1746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FFA29DC-8DF7-AB4E-BD98-85A549B622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97700" y="370729"/>
                <a:ext cx="1274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A68649EF-245A-3041-898D-E21459CB8AF7}"/>
              </a:ext>
            </a:extLst>
          </p:cNvPr>
          <p:cNvGrpSpPr/>
          <p:nvPr/>
        </p:nvGrpSpPr>
        <p:grpSpPr>
          <a:xfrm>
            <a:off x="7235020" y="297289"/>
            <a:ext cx="367920" cy="317880"/>
            <a:chOff x="7235020" y="297289"/>
            <a:chExt cx="3679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B0A715D-9EA4-C741-B711-0AE852C83C7E}"/>
                    </a:ext>
                  </a:extLst>
                </p14:cNvPr>
                <p14:cNvContentPartPr/>
                <p14:nvPr/>
              </p14:nvContentPartPr>
              <p14:xfrm>
                <a:off x="7235020" y="316009"/>
                <a:ext cx="100080" cy="261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B0A715D-9EA4-C741-B711-0AE852C83C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27460" y="308449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0DB01D3-F8A3-D346-9B9B-A21D4F7F2B14}"/>
                    </a:ext>
                  </a:extLst>
                </p14:cNvPr>
                <p14:cNvContentPartPr/>
                <p14:nvPr/>
              </p14:nvContentPartPr>
              <p14:xfrm>
                <a:off x="7378300" y="353449"/>
                <a:ext cx="224640" cy="261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0DB01D3-F8A3-D346-9B9B-A21D4F7F2B1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0740" y="345889"/>
                  <a:ext cx="239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3EB2883-0370-E34A-8F24-076037C96E07}"/>
                    </a:ext>
                  </a:extLst>
                </p14:cNvPr>
                <p14:cNvContentPartPr/>
                <p14:nvPr/>
              </p14:nvContentPartPr>
              <p14:xfrm>
                <a:off x="7378300" y="427969"/>
                <a:ext cx="43920" cy="93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3EB2883-0370-E34A-8F24-076037C96E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70740" y="420769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34CB485-1221-EA46-9B0C-30E6C0F14C19}"/>
                    </a:ext>
                  </a:extLst>
                </p14:cNvPr>
                <p14:cNvContentPartPr/>
                <p14:nvPr/>
              </p14:nvContentPartPr>
              <p14:xfrm>
                <a:off x="7421860" y="297289"/>
                <a:ext cx="118800" cy="243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34CB485-1221-EA46-9B0C-30E6C0F14C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4300" y="289729"/>
                  <a:ext cx="1335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E04570A2-B8A8-DC46-AA9C-2D5B6618C92C}"/>
                  </a:ext>
                </a:extLst>
              </p14:cNvPr>
              <p14:cNvContentPartPr/>
              <p14:nvPr/>
            </p14:nvContentPartPr>
            <p14:xfrm>
              <a:off x="7820380" y="565129"/>
              <a:ext cx="112320" cy="626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E04570A2-B8A8-DC46-AA9C-2D5B6618C9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812820" y="557569"/>
                <a:ext cx="127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B89DE48-8826-C847-909A-902B8538A82F}"/>
                  </a:ext>
                </a:extLst>
              </p14:cNvPr>
              <p14:cNvContentPartPr/>
              <p14:nvPr/>
            </p14:nvContentPartPr>
            <p14:xfrm>
              <a:off x="822700" y="1218889"/>
              <a:ext cx="205920" cy="174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B89DE48-8826-C847-909A-902B8538A82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5140" y="1211329"/>
                <a:ext cx="2210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54A768E9-9281-1F40-8189-FA682E08BAA8}"/>
              </a:ext>
            </a:extLst>
          </p:cNvPr>
          <p:cNvGrpSpPr/>
          <p:nvPr/>
        </p:nvGrpSpPr>
        <p:grpSpPr>
          <a:xfrm>
            <a:off x="1327060" y="1281169"/>
            <a:ext cx="149760" cy="118800"/>
            <a:chOff x="1327060" y="1281169"/>
            <a:chExt cx="1497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ECCBF7A-601A-EE45-AFA1-18C275462B54}"/>
                    </a:ext>
                  </a:extLst>
                </p14:cNvPr>
                <p14:cNvContentPartPr/>
                <p14:nvPr/>
              </p14:nvContentPartPr>
              <p14:xfrm>
                <a:off x="1327060" y="1281169"/>
                <a:ext cx="100080" cy="37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ECCBF7A-601A-EE45-AFA1-18C275462B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19500" y="1273609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F074497-4771-1048-B7A4-649C6DA21C15}"/>
                    </a:ext>
                  </a:extLst>
                </p14:cNvPr>
                <p14:cNvContentPartPr/>
                <p14:nvPr/>
              </p14:nvContentPartPr>
              <p14:xfrm>
                <a:off x="1351900" y="1387009"/>
                <a:ext cx="124920" cy="12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F074497-4771-1048-B7A4-649C6DA21C1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44340" y="1379449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62B2B7C-75DC-2C4D-B40B-AED8CAA2ACFD}"/>
                  </a:ext>
                </a:extLst>
              </p14:cNvPr>
              <p14:cNvContentPartPr/>
              <p14:nvPr/>
            </p14:nvContentPartPr>
            <p14:xfrm>
              <a:off x="1763020" y="1212409"/>
              <a:ext cx="12960" cy="2120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62B2B7C-75DC-2C4D-B40B-AED8CAA2ACF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55460" y="1204849"/>
                <a:ext cx="27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DFD5C394-C7E0-0044-85B8-7F5BD73956E0}"/>
                  </a:ext>
                </a:extLst>
              </p14:cNvPr>
              <p14:cNvContentPartPr/>
              <p14:nvPr/>
            </p14:nvContentPartPr>
            <p14:xfrm>
              <a:off x="2055340" y="1380529"/>
              <a:ext cx="62640" cy="565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DFD5C394-C7E0-0044-85B8-7F5BD73956E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47780" y="1372969"/>
                <a:ext cx="77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21FA1F6F-C88C-D149-83F4-36BBD6C501D2}"/>
              </a:ext>
            </a:extLst>
          </p:cNvPr>
          <p:cNvGrpSpPr/>
          <p:nvPr/>
        </p:nvGrpSpPr>
        <p:grpSpPr>
          <a:xfrm>
            <a:off x="3182140" y="1156609"/>
            <a:ext cx="318240" cy="115200"/>
            <a:chOff x="3182140" y="1156609"/>
            <a:chExt cx="318240" cy="11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BE10A88-9C4E-544F-BE7F-A6A1C5288C3E}"/>
                    </a:ext>
                  </a:extLst>
                </p14:cNvPr>
                <p14:cNvContentPartPr/>
                <p14:nvPr/>
              </p14:nvContentPartPr>
              <p14:xfrm>
                <a:off x="3182140" y="1200169"/>
                <a:ext cx="360" cy="1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BE10A88-9C4E-544F-BE7F-A6A1C5288C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74580" y="1192609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787C944-9AFD-ED43-8E40-7A640C1416E9}"/>
                    </a:ext>
                  </a:extLst>
                </p14:cNvPr>
                <p14:cNvContentPartPr/>
                <p14:nvPr/>
              </p14:nvContentPartPr>
              <p14:xfrm>
                <a:off x="3188620" y="1156609"/>
                <a:ext cx="311760" cy="115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787C944-9AFD-ED43-8E40-7A640C1416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1060" y="1149049"/>
                  <a:ext cx="3268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AEB398C-7C91-7D40-B6E3-72697451BADC}"/>
              </a:ext>
            </a:extLst>
          </p:cNvPr>
          <p:cNvGrpSpPr/>
          <p:nvPr/>
        </p:nvGrpSpPr>
        <p:grpSpPr>
          <a:xfrm>
            <a:off x="3835900" y="1137889"/>
            <a:ext cx="112320" cy="131040"/>
            <a:chOff x="3835900" y="1137889"/>
            <a:chExt cx="11232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722CBC6-8E9D-004D-989B-47A1B288CE20}"/>
                    </a:ext>
                  </a:extLst>
                </p14:cNvPr>
                <p14:cNvContentPartPr/>
                <p14:nvPr/>
              </p14:nvContentPartPr>
              <p14:xfrm>
                <a:off x="3842020" y="1137889"/>
                <a:ext cx="100080" cy="129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722CBC6-8E9D-004D-989B-47A1B288CE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34820" y="1130329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D62EDF7-1934-E04A-823B-B5F03CE0C6BD}"/>
                    </a:ext>
                  </a:extLst>
                </p14:cNvPr>
                <p14:cNvContentPartPr/>
                <p14:nvPr/>
              </p14:nvContentPartPr>
              <p14:xfrm>
                <a:off x="3835900" y="1243729"/>
                <a:ext cx="112320" cy="25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D62EDF7-1934-E04A-823B-B5F03CE0C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28340" y="1236169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BA4D2B71-17B2-B74D-A18A-A86E864511FB}"/>
                  </a:ext>
                </a:extLst>
              </p14:cNvPr>
              <p14:cNvContentPartPr/>
              <p14:nvPr/>
            </p14:nvContentPartPr>
            <p14:xfrm>
              <a:off x="4190860" y="1131769"/>
              <a:ext cx="124920" cy="936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BA4D2B71-17B2-B74D-A18A-A86E864511F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83300" y="1124209"/>
                <a:ext cx="140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1A20A775-A63B-644E-96E2-E9DBFF966346}"/>
                  </a:ext>
                </a:extLst>
              </p14:cNvPr>
              <p14:cNvContentPartPr/>
              <p14:nvPr/>
            </p14:nvContentPartPr>
            <p14:xfrm>
              <a:off x="4950460" y="1218889"/>
              <a:ext cx="75240" cy="1249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1A20A775-A63B-644E-96E2-E9DBFF96634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42900" y="1211329"/>
                <a:ext cx="90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C6CD4A6D-88B7-6644-86F3-B399FB5DBB07}"/>
                  </a:ext>
                </a:extLst>
              </p14:cNvPr>
              <p14:cNvContentPartPr/>
              <p14:nvPr/>
            </p14:nvContentPartPr>
            <p14:xfrm>
              <a:off x="5641300" y="1125289"/>
              <a:ext cx="193320" cy="1746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C6CD4A6D-88B7-6644-86F3-B399FB5DBB0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33740" y="1117729"/>
                <a:ext cx="2084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C4ED57D3-30B3-CC44-8891-614BE7CD133D}"/>
              </a:ext>
            </a:extLst>
          </p:cNvPr>
          <p:cNvGrpSpPr/>
          <p:nvPr/>
        </p:nvGrpSpPr>
        <p:grpSpPr>
          <a:xfrm>
            <a:off x="6045940" y="1168849"/>
            <a:ext cx="168480" cy="137520"/>
            <a:chOff x="6045940" y="1168849"/>
            <a:chExt cx="16848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EE56E2B-BCEE-184D-A7E7-613DBB91DB9E}"/>
                    </a:ext>
                  </a:extLst>
                </p14:cNvPr>
                <p14:cNvContentPartPr/>
                <p14:nvPr/>
              </p14:nvContentPartPr>
              <p14:xfrm>
                <a:off x="6045940" y="1168849"/>
                <a:ext cx="131040" cy="25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EE56E2B-BCEE-184D-A7E7-613DBB91DB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38380" y="1161289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00128AD-914E-0744-B585-306142696623}"/>
                    </a:ext>
                  </a:extLst>
                </p14:cNvPr>
                <p14:cNvContentPartPr/>
                <p14:nvPr/>
              </p14:nvContentPartPr>
              <p14:xfrm>
                <a:off x="6077260" y="1268569"/>
                <a:ext cx="137160" cy="378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00128AD-914E-0744-B585-3061426966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69700" y="1261009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02E619B-CA54-484C-95CA-407C2F720938}"/>
              </a:ext>
            </a:extLst>
          </p:cNvPr>
          <p:cNvGrpSpPr/>
          <p:nvPr/>
        </p:nvGrpSpPr>
        <p:grpSpPr>
          <a:xfrm>
            <a:off x="6469300" y="1094329"/>
            <a:ext cx="392760" cy="305640"/>
            <a:chOff x="6469300" y="1094329"/>
            <a:chExt cx="39276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63AA3F-1C69-BA41-8CBC-055C2958F5E5}"/>
                    </a:ext>
                  </a:extLst>
                </p14:cNvPr>
                <p14:cNvContentPartPr/>
                <p14:nvPr/>
              </p14:nvContentPartPr>
              <p14:xfrm>
                <a:off x="6469300" y="1094329"/>
                <a:ext cx="187200" cy="212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63AA3F-1C69-BA41-8CBC-055C2958F5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61740" y="1086769"/>
                  <a:ext cx="202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BB7DECC-EF34-E94B-A1D9-14B2F4339F91}"/>
                    </a:ext>
                  </a:extLst>
                </p14:cNvPr>
                <p14:cNvContentPartPr/>
                <p14:nvPr/>
              </p14:nvContentPartPr>
              <p14:xfrm>
                <a:off x="6818140" y="1324729"/>
                <a:ext cx="43920" cy="75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BB7DECC-EF34-E94B-A1D9-14B2F4339F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10580" y="1317169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0E96352F-B205-1A4E-99FE-C021FB08D074}"/>
                  </a:ext>
                </a:extLst>
              </p14:cNvPr>
              <p14:cNvContentPartPr/>
              <p14:nvPr/>
            </p14:nvContentPartPr>
            <p14:xfrm>
              <a:off x="7471540" y="1144009"/>
              <a:ext cx="299160" cy="1400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0E96352F-B205-1A4E-99FE-C021FB08D07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63980" y="1136449"/>
                <a:ext cx="31428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B06A5904-1813-184F-8BA9-9B2369745533}"/>
              </a:ext>
            </a:extLst>
          </p:cNvPr>
          <p:cNvGrpSpPr/>
          <p:nvPr/>
        </p:nvGrpSpPr>
        <p:grpSpPr>
          <a:xfrm>
            <a:off x="7957180" y="1088209"/>
            <a:ext cx="374040" cy="255600"/>
            <a:chOff x="7957180" y="1088209"/>
            <a:chExt cx="3740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0137529-1927-0345-ABA5-A5B4B7CF8E4B}"/>
                    </a:ext>
                  </a:extLst>
                </p14:cNvPr>
                <p14:cNvContentPartPr/>
                <p14:nvPr/>
              </p14:nvContentPartPr>
              <p14:xfrm>
                <a:off x="7957180" y="1212409"/>
                <a:ext cx="174600" cy="129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0137529-1927-0345-ABA5-A5B4B7CF8E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49620" y="1204849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AE23057-B0F8-EF4D-8AE9-131092A6CD09}"/>
                    </a:ext>
                  </a:extLst>
                </p14:cNvPr>
                <p14:cNvContentPartPr/>
                <p14:nvPr/>
              </p14:nvContentPartPr>
              <p14:xfrm>
                <a:off x="8268580" y="1088209"/>
                <a:ext cx="62640" cy="255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AE23057-B0F8-EF4D-8AE9-131092A6CD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1020" y="1080649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75E939AD-23D3-8B49-98EA-0058A03C205E}"/>
                  </a:ext>
                </a:extLst>
              </p14:cNvPr>
              <p14:cNvContentPartPr/>
              <p14:nvPr/>
            </p14:nvContentPartPr>
            <p14:xfrm>
              <a:off x="8691940" y="1318969"/>
              <a:ext cx="68760" cy="928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75E939AD-23D3-8B49-98EA-0058A03C205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84380" y="1311409"/>
                <a:ext cx="8388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E3A146B0-B0AF-BB4A-AE39-A8F5749DC264}"/>
              </a:ext>
            </a:extLst>
          </p:cNvPr>
          <p:cNvGrpSpPr/>
          <p:nvPr/>
        </p:nvGrpSpPr>
        <p:grpSpPr>
          <a:xfrm>
            <a:off x="611020" y="1791649"/>
            <a:ext cx="349200" cy="411120"/>
            <a:chOff x="611020" y="1791649"/>
            <a:chExt cx="3492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8A1EDC8-BD2B-2C40-92B0-CA08AD1209D1}"/>
                    </a:ext>
                  </a:extLst>
                </p14:cNvPr>
                <p14:cNvContentPartPr/>
                <p14:nvPr/>
              </p14:nvContentPartPr>
              <p14:xfrm>
                <a:off x="623620" y="1810369"/>
                <a:ext cx="87480" cy="87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8A1EDC8-BD2B-2C40-92B0-CA08AD1209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6060" y="1802809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81E897E-2F83-5A4F-9F3D-3F19D9CB3618}"/>
                    </a:ext>
                  </a:extLst>
                </p14:cNvPr>
                <p14:cNvContentPartPr/>
                <p14:nvPr/>
              </p14:nvContentPartPr>
              <p14:xfrm>
                <a:off x="611020" y="2065609"/>
                <a:ext cx="112320" cy="137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81E897E-2F83-5A4F-9F3D-3F19D9CB36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3460" y="2058049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A31BCF2-C6A1-434F-9267-4E37D7FD43C0}"/>
                    </a:ext>
                  </a:extLst>
                </p14:cNvPr>
                <p14:cNvContentPartPr/>
                <p14:nvPr/>
              </p14:nvContentPartPr>
              <p14:xfrm>
                <a:off x="773020" y="1791649"/>
                <a:ext cx="187200" cy="405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A31BCF2-C6A1-434F-9267-4E37D7FD43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5460" y="1784089"/>
                  <a:ext cx="20232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E380BB9-F037-774F-A6A8-8E774B78C3B0}"/>
              </a:ext>
            </a:extLst>
          </p:cNvPr>
          <p:cNvGrpSpPr/>
          <p:nvPr/>
        </p:nvGrpSpPr>
        <p:grpSpPr>
          <a:xfrm>
            <a:off x="1246060" y="1785169"/>
            <a:ext cx="389880" cy="492120"/>
            <a:chOff x="1246060" y="1785169"/>
            <a:chExt cx="3898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3432E79-A840-9D47-9790-B21C9C960885}"/>
                    </a:ext>
                  </a:extLst>
                </p14:cNvPr>
                <p14:cNvContentPartPr/>
                <p14:nvPr/>
              </p14:nvContentPartPr>
              <p14:xfrm>
                <a:off x="1246060" y="1959769"/>
                <a:ext cx="87480" cy="1648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3432E79-A840-9D47-9790-B21C9C9608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38500" y="1952209"/>
                  <a:ext cx="102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D0BAED4-B5FE-D649-A256-A437958CDB44}"/>
                    </a:ext>
                  </a:extLst>
                </p14:cNvPr>
                <p14:cNvContentPartPr/>
                <p14:nvPr/>
              </p14:nvContentPartPr>
              <p14:xfrm>
                <a:off x="1252540" y="1903609"/>
                <a:ext cx="383400" cy="168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D0BAED4-B5FE-D649-A256-A437958CDB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44980" y="1896049"/>
                  <a:ext cx="398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01DB255-A539-0840-B099-FCBD51834CD0}"/>
                    </a:ext>
                  </a:extLst>
                </p14:cNvPr>
                <p14:cNvContentPartPr/>
                <p14:nvPr/>
              </p14:nvContentPartPr>
              <p14:xfrm>
                <a:off x="1470340" y="1785169"/>
                <a:ext cx="137160" cy="4921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01DB255-A539-0840-B099-FCBD51834C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62780" y="1777609"/>
                  <a:ext cx="15228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BC035D11-2E00-6D4F-8AB1-4DD5D9783745}"/>
                  </a:ext>
                </a:extLst>
              </p14:cNvPr>
              <p14:cNvContentPartPr/>
              <p14:nvPr/>
            </p14:nvContentPartPr>
            <p14:xfrm>
              <a:off x="1937260" y="1972009"/>
              <a:ext cx="205920" cy="1533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BC035D11-2E00-6D4F-8AB1-4DD5D978374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29700" y="1964449"/>
                <a:ext cx="22104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50386DA6-80D2-0E4A-9EFD-42787FBF7F79}"/>
              </a:ext>
            </a:extLst>
          </p:cNvPr>
          <p:cNvGrpSpPr/>
          <p:nvPr/>
        </p:nvGrpSpPr>
        <p:grpSpPr>
          <a:xfrm>
            <a:off x="2348020" y="1841329"/>
            <a:ext cx="305280" cy="299160"/>
            <a:chOff x="2348020" y="1841329"/>
            <a:chExt cx="3052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8C0C9D0-6DF8-F947-96DC-E9C95915481E}"/>
                    </a:ext>
                  </a:extLst>
                </p14:cNvPr>
                <p14:cNvContentPartPr/>
                <p14:nvPr/>
              </p14:nvContentPartPr>
              <p14:xfrm>
                <a:off x="2397700" y="1984609"/>
                <a:ext cx="124920" cy="25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8C0C9D0-6DF8-F947-96DC-E9C95915481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90500" y="1977049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B720791-1FAB-A84F-989C-8A7604BF380E}"/>
                    </a:ext>
                  </a:extLst>
                </p14:cNvPr>
                <p14:cNvContentPartPr/>
                <p14:nvPr/>
              </p14:nvContentPartPr>
              <p14:xfrm>
                <a:off x="2416420" y="2046889"/>
                <a:ext cx="168480" cy="50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B720791-1FAB-A84F-989C-8A7604BF38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08860" y="2039329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83DFB5F-9AF9-6A4B-8ECB-DD30B6BC88EA}"/>
                    </a:ext>
                  </a:extLst>
                </p14:cNvPr>
                <p14:cNvContentPartPr/>
                <p14:nvPr/>
              </p14:nvContentPartPr>
              <p14:xfrm>
                <a:off x="2348020" y="1841329"/>
                <a:ext cx="305280" cy="168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83DFB5F-9AF9-6A4B-8ECB-DD30B6BC88E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40460" y="1833769"/>
                  <a:ext cx="32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3C6AE15-1784-A74D-835B-86CBBFD81E9F}"/>
                    </a:ext>
                  </a:extLst>
                </p14:cNvPr>
                <p14:cNvContentPartPr/>
                <p14:nvPr/>
              </p14:nvContentPartPr>
              <p14:xfrm>
                <a:off x="2354140" y="2102689"/>
                <a:ext cx="293040" cy="37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3C6AE15-1784-A74D-835B-86CBBFD81E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46940" y="2095129"/>
                  <a:ext cx="3081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4E9053C7-DDA8-C042-9717-47AC497F4641}"/>
                  </a:ext>
                </a:extLst>
              </p14:cNvPr>
              <p14:cNvContentPartPr/>
              <p14:nvPr/>
            </p14:nvContentPartPr>
            <p14:xfrm>
              <a:off x="2889820" y="1816489"/>
              <a:ext cx="218160" cy="3427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4E9053C7-DDA8-C042-9717-47AC497F464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82260" y="1808929"/>
                <a:ext cx="233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4D82C7E9-5AF8-6E45-848E-0C13F48A3330}"/>
              </a:ext>
            </a:extLst>
          </p:cNvPr>
          <p:cNvGrpSpPr/>
          <p:nvPr/>
        </p:nvGrpSpPr>
        <p:grpSpPr>
          <a:xfrm>
            <a:off x="3325420" y="1884889"/>
            <a:ext cx="311760" cy="230400"/>
            <a:chOff x="3325420" y="1884889"/>
            <a:chExt cx="31176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B9DB923-246E-B44E-A32D-1FF0C568D241}"/>
                    </a:ext>
                  </a:extLst>
                </p14:cNvPr>
                <p14:cNvContentPartPr/>
                <p14:nvPr/>
              </p14:nvContentPartPr>
              <p14:xfrm>
                <a:off x="3325420" y="1884889"/>
                <a:ext cx="131040" cy="687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B9DB923-246E-B44E-A32D-1FF0C568D2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17860" y="1877329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370E0E8-7DBA-614A-ADE1-C813B3DD5FB8}"/>
                    </a:ext>
                  </a:extLst>
                </p14:cNvPr>
                <p14:cNvContentPartPr/>
                <p14:nvPr/>
              </p14:nvContentPartPr>
              <p14:xfrm>
                <a:off x="3344140" y="2021689"/>
                <a:ext cx="293040" cy="936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370E0E8-7DBA-614A-ADE1-C813B3DD5F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6580" y="2014489"/>
                  <a:ext cx="30816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675DDF7D-436C-1144-9A58-F0B70B851C76}"/>
                  </a:ext>
                </a:extLst>
              </p14:cNvPr>
              <p14:cNvContentPartPr/>
              <p14:nvPr/>
            </p14:nvContentPartPr>
            <p14:xfrm>
              <a:off x="3879460" y="1642249"/>
              <a:ext cx="498240" cy="4921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675DDF7D-436C-1144-9A58-F0B70B851C7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871900" y="1634689"/>
                <a:ext cx="513360" cy="50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1D86E70A-A054-8A49-B7C7-EEBC0E2E2B15}"/>
              </a:ext>
            </a:extLst>
          </p:cNvPr>
          <p:cNvGrpSpPr/>
          <p:nvPr/>
        </p:nvGrpSpPr>
        <p:grpSpPr>
          <a:xfrm>
            <a:off x="4682620" y="1617049"/>
            <a:ext cx="435960" cy="564120"/>
            <a:chOff x="4682620" y="1617049"/>
            <a:chExt cx="43596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EA6132B-5344-2240-9B5F-03FE388562D2}"/>
                    </a:ext>
                  </a:extLst>
                </p14:cNvPr>
                <p14:cNvContentPartPr/>
                <p14:nvPr/>
              </p14:nvContentPartPr>
              <p14:xfrm>
                <a:off x="4682620" y="1716769"/>
                <a:ext cx="380160" cy="464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EA6132B-5344-2240-9B5F-03FE388562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75060" y="1709209"/>
                  <a:ext cx="395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3142D3E-689A-5446-8C54-A5D1C1F47CD8}"/>
                    </a:ext>
                  </a:extLst>
                </p14:cNvPr>
                <p14:cNvContentPartPr/>
                <p14:nvPr/>
              </p14:nvContentPartPr>
              <p14:xfrm>
                <a:off x="4975300" y="1941049"/>
                <a:ext cx="137160" cy="6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3142D3E-689A-5446-8C54-A5D1C1F47CD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67740" y="1933489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8A30BCC-6A8D-6E49-AC7E-11C4CAB1F248}"/>
                    </a:ext>
                  </a:extLst>
                </p14:cNvPr>
                <p14:cNvContentPartPr/>
                <p14:nvPr/>
              </p14:nvContentPartPr>
              <p14:xfrm>
                <a:off x="5087260" y="1617049"/>
                <a:ext cx="31320" cy="37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8A30BCC-6A8D-6E49-AC7E-11C4CAB1F2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79700" y="160948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DE8D746F-29FE-1F43-9960-CE511C399840}"/>
              </a:ext>
            </a:extLst>
          </p:cNvPr>
          <p:cNvGrpSpPr/>
          <p:nvPr/>
        </p:nvGrpSpPr>
        <p:grpSpPr>
          <a:xfrm>
            <a:off x="5361220" y="1642249"/>
            <a:ext cx="255600" cy="392400"/>
            <a:chOff x="5361220" y="1642249"/>
            <a:chExt cx="2556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DFE3FCB-1C9F-8245-A90F-1A10674AFF38}"/>
                    </a:ext>
                  </a:extLst>
                </p14:cNvPr>
                <p14:cNvContentPartPr/>
                <p14:nvPr/>
              </p14:nvContentPartPr>
              <p14:xfrm>
                <a:off x="5386060" y="1642249"/>
                <a:ext cx="75240" cy="87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DFE3FCB-1C9F-8245-A90F-1A10674AFF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78500" y="1634689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AD3239F-FD12-A946-95C3-D644AB16BEF6}"/>
                    </a:ext>
                  </a:extLst>
                </p14:cNvPr>
                <p14:cNvContentPartPr/>
                <p14:nvPr/>
              </p14:nvContentPartPr>
              <p14:xfrm>
                <a:off x="5361220" y="1797769"/>
                <a:ext cx="255600" cy="2368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AD3239F-FD12-A946-95C3-D644AB16BE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53660" y="1790209"/>
                  <a:ext cx="270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1726C163-CC87-5749-B844-D2CA16FB3092}"/>
              </a:ext>
            </a:extLst>
          </p:cNvPr>
          <p:cNvGrpSpPr/>
          <p:nvPr/>
        </p:nvGrpSpPr>
        <p:grpSpPr>
          <a:xfrm>
            <a:off x="841420" y="4381489"/>
            <a:ext cx="25200" cy="137160"/>
            <a:chOff x="841420" y="4381489"/>
            <a:chExt cx="252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0716A446-9EE0-184A-BF36-BC083D747FE0}"/>
                    </a:ext>
                  </a:extLst>
                </p14:cNvPr>
                <p14:cNvContentPartPr/>
                <p14:nvPr/>
              </p14:nvContentPartPr>
              <p14:xfrm>
                <a:off x="841420" y="4381489"/>
                <a:ext cx="25200" cy="1371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0716A446-9EE0-184A-BF36-BC083D747F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3860" y="4373929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891EEE32-CADE-9C4D-B7DB-A09CBF1B0DA5}"/>
              </a:ext>
            </a:extLst>
          </p:cNvPr>
          <p:cNvGrpSpPr/>
          <p:nvPr/>
        </p:nvGrpSpPr>
        <p:grpSpPr>
          <a:xfrm>
            <a:off x="348940" y="2470249"/>
            <a:ext cx="11437200" cy="4270680"/>
            <a:chOff x="348940" y="2470249"/>
            <a:chExt cx="11437200" cy="42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1CEE130-A139-B64F-AAB6-31D5A50FA176}"/>
                    </a:ext>
                  </a:extLst>
                </p14:cNvPr>
                <p14:cNvContentPartPr/>
                <p14:nvPr/>
              </p14:nvContentPartPr>
              <p14:xfrm>
                <a:off x="468100" y="2576089"/>
                <a:ext cx="429840" cy="504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1CEE130-A139-B64F-AAB6-31D5A50FA1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0540" y="2568529"/>
                  <a:ext cx="444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01E2EFD-1796-E440-AE10-6BFC69B6C8B4}"/>
                    </a:ext>
                  </a:extLst>
                </p14:cNvPr>
                <p14:cNvContentPartPr/>
                <p14:nvPr/>
              </p14:nvContentPartPr>
              <p14:xfrm>
                <a:off x="1077940" y="2787769"/>
                <a:ext cx="249480" cy="174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01E2EFD-1796-E440-AE10-6BFC69B6C8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0380" y="2780209"/>
                  <a:ext cx="26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B79804A-762D-194A-B66A-D3517F7FC69A}"/>
                    </a:ext>
                  </a:extLst>
                </p14:cNvPr>
                <p14:cNvContentPartPr/>
                <p14:nvPr/>
              </p14:nvContentPartPr>
              <p14:xfrm>
                <a:off x="1507780" y="2800009"/>
                <a:ext cx="118800" cy="31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B79804A-762D-194A-B66A-D3517F7FC6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00220" y="2792449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392EBAD-42F2-C247-AE99-40EBF19AAA1A}"/>
                    </a:ext>
                  </a:extLst>
                </p14:cNvPr>
                <p14:cNvContentPartPr/>
                <p14:nvPr/>
              </p14:nvContentPartPr>
              <p14:xfrm>
                <a:off x="1570060" y="2874889"/>
                <a:ext cx="118800" cy="43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392EBAD-42F2-C247-AE99-40EBF19AAA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62500" y="2867329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1521667-7375-9D4E-906A-FCB5A8B81609}"/>
                    </a:ext>
                  </a:extLst>
                </p14:cNvPr>
                <p14:cNvContentPartPr/>
                <p14:nvPr/>
              </p14:nvContentPartPr>
              <p14:xfrm>
                <a:off x="1899820" y="2569609"/>
                <a:ext cx="205920" cy="3740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1521667-7375-9D4E-906A-FCB5A8B816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2260" y="2562049"/>
                  <a:ext cx="221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9D6D67E-98C3-B14B-BD40-F3A8631DE671}"/>
                    </a:ext>
                  </a:extLst>
                </p14:cNvPr>
                <p14:cNvContentPartPr/>
                <p14:nvPr/>
              </p14:nvContentPartPr>
              <p14:xfrm>
                <a:off x="2179900" y="2781289"/>
                <a:ext cx="20916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9D6D67E-98C3-B14B-BD40-F3A8631DE6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72340" y="2773729"/>
                  <a:ext cx="224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FCCA73A-CD89-054D-8DA1-477DA37203EC}"/>
                    </a:ext>
                  </a:extLst>
                </p14:cNvPr>
                <p14:cNvContentPartPr/>
                <p14:nvPr/>
              </p14:nvContentPartPr>
              <p14:xfrm>
                <a:off x="2279620" y="2756449"/>
                <a:ext cx="43920" cy="1188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FCCA73A-CD89-054D-8DA1-477DA37203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72060" y="2748889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32176DE-545F-2B4E-AE53-A8167A1CDCEC}"/>
                    </a:ext>
                  </a:extLst>
                </p14:cNvPr>
                <p14:cNvContentPartPr/>
                <p14:nvPr/>
              </p14:nvContentPartPr>
              <p14:xfrm>
                <a:off x="2534860" y="2712889"/>
                <a:ext cx="19080" cy="187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32176DE-545F-2B4E-AE53-A8167A1CDCE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27300" y="2705329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935730F-94E8-834E-942B-2E70F6B2E760}"/>
                    </a:ext>
                  </a:extLst>
                </p14:cNvPr>
                <p14:cNvContentPartPr/>
                <p14:nvPr/>
              </p14:nvContentPartPr>
              <p14:xfrm>
                <a:off x="2964340" y="2607049"/>
                <a:ext cx="87480" cy="87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935730F-94E8-834E-942B-2E70F6B2E7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56780" y="2599489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A33C871-F8FF-544E-BF97-A705D444E984}"/>
                    </a:ext>
                  </a:extLst>
                </p14:cNvPr>
                <p14:cNvContentPartPr/>
                <p14:nvPr/>
              </p14:nvContentPartPr>
              <p14:xfrm>
                <a:off x="2926900" y="2793889"/>
                <a:ext cx="249480" cy="752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A33C871-F8FF-544E-BF97-A705D444E98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9340" y="2786329"/>
                  <a:ext cx="26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57E6DBF-B508-C14B-B141-00970927C611}"/>
                    </a:ext>
                  </a:extLst>
                </p14:cNvPr>
                <p14:cNvContentPartPr/>
                <p14:nvPr/>
              </p14:nvContentPartPr>
              <p14:xfrm>
                <a:off x="3443860" y="2576449"/>
                <a:ext cx="93600" cy="298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57E6DBF-B508-C14B-B141-00970927C6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36300" y="2569249"/>
                  <a:ext cx="108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F24B458-5778-B44A-966F-2AB79F268C89}"/>
                    </a:ext>
                  </a:extLst>
                </p14:cNvPr>
                <p14:cNvContentPartPr/>
                <p14:nvPr/>
              </p14:nvContentPartPr>
              <p14:xfrm>
                <a:off x="3431260" y="2470249"/>
                <a:ext cx="585720" cy="523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F24B458-5778-B44A-966F-2AB79F268C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23700" y="2462689"/>
                  <a:ext cx="600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7D54CFD-248F-B341-9AD2-7C3CC69E81B0}"/>
                    </a:ext>
                  </a:extLst>
                </p14:cNvPr>
                <p14:cNvContentPartPr/>
                <p14:nvPr/>
              </p14:nvContentPartPr>
              <p14:xfrm>
                <a:off x="4265380" y="2619649"/>
                <a:ext cx="205920" cy="378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7D54CFD-248F-B341-9AD2-7C3CC69E81B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57820" y="2612089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37275F7-D22C-C941-9236-1612D1CBC7B7}"/>
                    </a:ext>
                  </a:extLst>
                </p14:cNvPr>
                <p14:cNvContentPartPr/>
                <p14:nvPr/>
              </p14:nvContentPartPr>
              <p14:xfrm>
                <a:off x="4334140" y="2719009"/>
                <a:ext cx="68760" cy="255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37275F7-D22C-C941-9236-1612D1CBC7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26580" y="2711449"/>
                  <a:ext cx="8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97B87D7-B511-3346-AB1C-2B399AA196D7}"/>
                    </a:ext>
                  </a:extLst>
                </p14:cNvPr>
                <p14:cNvContentPartPr/>
                <p14:nvPr/>
              </p14:nvContentPartPr>
              <p14:xfrm>
                <a:off x="4788460" y="2862289"/>
                <a:ext cx="6480" cy="43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97B87D7-B511-3346-AB1C-2B399AA196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80900" y="2854729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F668A4D-882F-CE41-8EC5-DF805BD5DF75}"/>
                    </a:ext>
                  </a:extLst>
                </p14:cNvPr>
                <p14:cNvContentPartPr/>
                <p14:nvPr/>
              </p14:nvContentPartPr>
              <p14:xfrm>
                <a:off x="4788460" y="2968129"/>
                <a:ext cx="6480" cy="12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F668A4D-882F-CE41-8EC5-DF805BD5DF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80900" y="296056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FBBDF02-299D-D041-A1C1-E0B1CDD358FF}"/>
                    </a:ext>
                  </a:extLst>
                </p14:cNvPr>
                <p14:cNvContentPartPr/>
                <p14:nvPr/>
              </p14:nvContentPartPr>
              <p14:xfrm>
                <a:off x="4645180" y="2955529"/>
                <a:ext cx="168480" cy="1623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FBBDF02-299D-D041-A1C1-E0B1CDD358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37620" y="2947969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6F387CB-41FA-234C-9975-5D3B01265028}"/>
                    </a:ext>
                  </a:extLst>
                </p14:cNvPr>
                <p14:cNvContentPartPr/>
                <p14:nvPr/>
              </p14:nvContentPartPr>
              <p14:xfrm>
                <a:off x="5342500" y="2569609"/>
                <a:ext cx="386280" cy="486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6F387CB-41FA-234C-9975-5D3B0126502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34940" y="2562049"/>
                  <a:ext cx="401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F0A1540C-CB46-B545-BA52-33395F6AD43C}"/>
                    </a:ext>
                  </a:extLst>
                </p14:cNvPr>
                <p14:cNvContentPartPr/>
                <p14:nvPr/>
              </p14:nvContentPartPr>
              <p14:xfrm>
                <a:off x="6095980" y="2669329"/>
                <a:ext cx="218160" cy="62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F0A1540C-CB46-B545-BA52-33395F6AD4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88420" y="2661769"/>
                  <a:ext cx="233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ACC1C1B-423C-F74F-A4E2-7354233B8E91}"/>
                    </a:ext>
                  </a:extLst>
                </p14:cNvPr>
                <p14:cNvContentPartPr/>
                <p14:nvPr/>
              </p14:nvContentPartPr>
              <p14:xfrm>
                <a:off x="6114340" y="2787769"/>
                <a:ext cx="75240" cy="2430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ACC1C1B-423C-F74F-A4E2-7354233B8E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07140" y="2780209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4FA3536-0DA1-2B4D-B20F-B2C41086F13F}"/>
                    </a:ext>
                  </a:extLst>
                </p14:cNvPr>
                <p14:cNvContentPartPr/>
                <p14:nvPr/>
              </p14:nvContentPartPr>
              <p14:xfrm>
                <a:off x="6599980" y="2613169"/>
                <a:ext cx="80640" cy="118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4FA3536-0DA1-2B4D-B20F-B2C41086F1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92420" y="2605609"/>
                  <a:ext cx="95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97C7E24-79D0-8D4E-B017-E8E8C7379034}"/>
                    </a:ext>
                  </a:extLst>
                </p14:cNvPr>
                <p14:cNvContentPartPr/>
                <p14:nvPr/>
              </p14:nvContentPartPr>
              <p14:xfrm>
                <a:off x="6500620" y="2824849"/>
                <a:ext cx="230760" cy="1310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97C7E24-79D0-8D4E-B017-E8E8C73790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93060" y="2817289"/>
                  <a:ext cx="245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EA593D0-F379-164A-B27E-8C0ECC6E3222}"/>
                    </a:ext>
                  </a:extLst>
                </p14:cNvPr>
                <p14:cNvContentPartPr/>
                <p14:nvPr/>
              </p14:nvContentPartPr>
              <p14:xfrm>
                <a:off x="6488020" y="2856169"/>
                <a:ext cx="317880" cy="1623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EA593D0-F379-164A-B27E-8C0ECC6E32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80460" y="2848609"/>
                  <a:ext cx="333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8A4CB7D-AEEA-4142-A515-7A65F6F0169A}"/>
                    </a:ext>
                  </a:extLst>
                </p14:cNvPr>
                <p14:cNvContentPartPr/>
                <p14:nvPr/>
              </p14:nvContentPartPr>
              <p14:xfrm>
                <a:off x="7110460" y="2881009"/>
                <a:ext cx="21816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8A4CB7D-AEEA-4142-A515-7A65F6F0169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02900" y="2873449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4772DD1-413F-1B47-8F92-4C370F7DB7D4}"/>
                    </a:ext>
                  </a:extLst>
                </p14:cNvPr>
                <p14:cNvContentPartPr/>
                <p14:nvPr/>
              </p14:nvContentPartPr>
              <p14:xfrm>
                <a:off x="7478020" y="2576089"/>
                <a:ext cx="293040" cy="4982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4772DD1-413F-1B47-8F92-4C370F7DB7D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70460" y="2568529"/>
                  <a:ext cx="308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3ECB6F7-BA04-7847-9B7B-397536BAE0B7}"/>
                    </a:ext>
                  </a:extLst>
                </p14:cNvPr>
                <p14:cNvContentPartPr/>
                <p14:nvPr/>
              </p14:nvContentPartPr>
              <p14:xfrm>
                <a:off x="7695820" y="3005569"/>
                <a:ext cx="56520" cy="31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3ECB6F7-BA04-7847-9B7B-397536BAE0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88260" y="2998009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AF564EE-8D5F-5241-9707-14F48B9346DD}"/>
                    </a:ext>
                  </a:extLst>
                </p14:cNvPr>
                <p14:cNvContentPartPr/>
                <p14:nvPr/>
              </p14:nvContentPartPr>
              <p14:xfrm>
                <a:off x="8050780" y="2868409"/>
                <a:ext cx="187200" cy="137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AF564EE-8D5F-5241-9707-14F48B9346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43220" y="2860849"/>
                  <a:ext cx="20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85D78F3-7092-E74A-887D-041C1E0D1B52}"/>
                    </a:ext>
                  </a:extLst>
                </p14:cNvPr>
                <p14:cNvContentPartPr/>
                <p14:nvPr/>
              </p14:nvContentPartPr>
              <p14:xfrm>
                <a:off x="8007220" y="2772289"/>
                <a:ext cx="155880" cy="258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85D78F3-7092-E74A-887D-041C1E0D1B5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99660" y="2764729"/>
                  <a:ext cx="171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2025A41-43B2-8E44-86BD-B94D0D59E353}"/>
                    </a:ext>
                  </a:extLst>
                </p14:cNvPr>
                <p14:cNvContentPartPr/>
                <p14:nvPr/>
              </p14:nvContentPartPr>
              <p14:xfrm>
                <a:off x="7863940" y="2899729"/>
                <a:ext cx="374040" cy="255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2025A41-43B2-8E44-86BD-B94D0D59E3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56380" y="2892169"/>
                  <a:ext cx="388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C8A401F-4336-CF4D-AD01-2B63924317D5}"/>
                    </a:ext>
                  </a:extLst>
                </p14:cNvPr>
                <p14:cNvContentPartPr/>
                <p14:nvPr/>
              </p14:nvContentPartPr>
              <p14:xfrm>
                <a:off x="8567380" y="2806129"/>
                <a:ext cx="255600" cy="2494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C8A401F-4336-CF4D-AD01-2B63924317D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59820" y="2798569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538BD45-31D9-6C44-A905-9D880F7B4717}"/>
                    </a:ext>
                  </a:extLst>
                </p14:cNvPr>
                <p14:cNvContentPartPr/>
                <p14:nvPr/>
              </p14:nvContentPartPr>
              <p14:xfrm>
                <a:off x="9002980" y="2881009"/>
                <a:ext cx="118800" cy="252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538BD45-31D9-6C44-A905-9D880F7B47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95420" y="2873449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0ED65F6A-3602-9C46-ADD9-12F1651BACA4}"/>
                    </a:ext>
                  </a:extLst>
                </p14:cNvPr>
                <p14:cNvContentPartPr/>
                <p14:nvPr/>
              </p14:nvContentPartPr>
              <p14:xfrm>
                <a:off x="8984620" y="2980729"/>
                <a:ext cx="168480" cy="2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0ED65F6A-3602-9C46-ADD9-12F1651BACA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77060" y="2973169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CED2B18-F4E8-6D4E-A77F-DE8118108818}"/>
                    </a:ext>
                  </a:extLst>
                </p14:cNvPr>
                <p14:cNvContentPartPr/>
                <p14:nvPr/>
              </p14:nvContentPartPr>
              <p14:xfrm>
                <a:off x="9308260" y="2806129"/>
                <a:ext cx="56520" cy="187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CED2B18-F4E8-6D4E-A77F-DE81181088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00700" y="2798569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65A733A-437E-9C4D-9B56-2EC4C300F11B}"/>
                    </a:ext>
                  </a:extLst>
                </p14:cNvPr>
                <p14:cNvContentPartPr/>
                <p14:nvPr/>
              </p14:nvContentPartPr>
              <p14:xfrm>
                <a:off x="9507340" y="2800009"/>
                <a:ext cx="205920" cy="173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65A733A-437E-9C4D-9B56-2EC4C300F1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99780" y="2792449"/>
                  <a:ext cx="221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DE7973E-66C5-D746-AE65-C79CD6334B57}"/>
                    </a:ext>
                  </a:extLst>
                </p14:cNvPr>
                <p14:cNvContentPartPr/>
                <p14:nvPr/>
              </p14:nvContentPartPr>
              <p14:xfrm>
                <a:off x="9793900" y="2949409"/>
                <a:ext cx="25200" cy="43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DE7973E-66C5-D746-AE65-C79CD6334B5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86340" y="2941849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24E935D-FB6E-7047-AA4B-215AC2613436}"/>
                    </a:ext>
                  </a:extLst>
                </p14:cNvPr>
                <p14:cNvContentPartPr/>
                <p14:nvPr/>
              </p14:nvContentPartPr>
              <p14:xfrm>
                <a:off x="10042660" y="2793889"/>
                <a:ext cx="143640" cy="173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24E935D-FB6E-7047-AA4B-215AC26134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35100" y="2786329"/>
                  <a:ext cx="158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1A7E787-7989-B146-9A69-4E427F3F0FC3}"/>
                    </a:ext>
                  </a:extLst>
                </p14:cNvPr>
                <p14:cNvContentPartPr/>
                <p14:nvPr/>
              </p14:nvContentPartPr>
              <p14:xfrm>
                <a:off x="10173340" y="2737729"/>
                <a:ext cx="142920" cy="380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1A7E787-7989-B146-9A69-4E427F3F0FC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66140" y="2730169"/>
                  <a:ext cx="158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EC7532F-052D-6840-B8A3-B1045778CEDA}"/>
                    </a:ext>
                  </a:extLst>
                </p14:cNvPr>
                <p14:cNvContentPartPr/>
                <p14:nvPr/>
              </p14:nvContentPartPr>
              <p14:xfrm>
                <a:off x="8125300" y="5551849"/>
                <a:ext cx="43920" cy="626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EC7532F-052D-6840-B8A3-B1045778CE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17740" y="5544289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D7CAAB4-37F6-CE4B-BCD5-3C9E3304B24D}"/>
                    </a:ext>
                  </a:extLst>
                </p14:cNvPr>
                <p14:cNvContentPartPr/>
                <p14:nvPr/>
              </p14:nvContentPartPr>
              <p14:xfrm>
                <a:off x="8075620" y="3733849"/>
                <a:ext cx="1693800" cy="23724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D7CAAB4-37F6-CE4B-BCD5-3C9E3304B24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68060" y="3726289"/>
                  <a:ext cx="1708920" cy="23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C824D9B-1BA3-A140-851D-AEF830BD8F75}"/>
                    </a:ext>
                  </a:extLst>
                </p14:cNvPr>
                <p14:cNvContentPartPr/>
                <p14:nvPr/>
              </p14:nvContentPartPr>
              <p14:xfrm>
                <a:off x="10017820" y="3771289"/>
                <a:ext cx="1438560" cy="24094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C824D9B-1BA3-A140-851D-AEF830BD8F7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010260" y="3763729"/>
                  <a:ext cx="1453680" cy="24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BDD8E0C-E678-414B-A6C8-031E66F50673}"/>
                    </a:ext>
                  </a:extLst>
                </p14:cNvPr>
                <p14:cNvContentPartPr/>
                <p14:nvPr/>
              </p14:nvContentPartPr>
              <p14:xfrm>
                <a:off x="8959420" y="4786489"/>
                <a:ext cx="1849320" cy="205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BDD8E0C-E678-414B-A6C8-031E66F506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51860" y="4779289"/>
                  <a:ext cx="1864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418AAF1-3D2C-6B42-AC52-F0813DC0EA5E}"/>
                    </a:ext>
                  </a:extLst>
                </p14:cNvPr>
                <p14:cNvContentPartPr/>
                <p14:nvPr/>
              </p14:nvContentPartPr>
              <p14:xfrm>
                <a:off x="8884900" y="4885489"/>
                <a:ext cx="162360" cy="149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418AAF1-3D2C-6B42-AC52-F0813DC0EA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77340" y="4877929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2469CB8-C3BB-374B-B8B6-668920782865}"/>
                    </a:ext>
                  </a:extLst>
                </p14:cNvPr>
                <p14:cNvContentPartPr/>
                <p14:nvPr/>
              </p14:nvContentPartPr>
              <p14:xfrm>
                <a:off x="9065260" y="4524409"/>
                <a:ext cx="280440" cy="193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2469CB8-C3BB-374B-B8B6-6689207828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57700" y="4516849"/>
                  <a:ext cx="295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CF0588E-B585-2945-9F9C-52FC7C9AEB41}"/>
                    </a:ext>
                  </a:extLst>
                </p14:cNvPr>
                <p14:cNvContentPartPr/>
                <p14:nvPr/>
              </p14:nvContentPartPr>
              <p14:xfrm>
                <a:off x="10889380" y="4601809"/>
                <a:ext cx="212040" cy="284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CF0588E-B585-2945-9F9C-52FC7C9AEB4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81820" y="4594609"/>
                  <a:ext cx="227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5D4AAE5-FEAB-CA44-9769-9A5D2322E42A}"/>
                    </a:ext>
                  </a:extLst>
                </p14:cNvPr>
                <p14:cNvContentPartPr/>
                <p14:nvPr/>
              </p14:nvContentPartPr>
              <p14:xfrm>
                <a:off x="9781300" y="5084929"/>
                <a:ext cx="348840" cy="1371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5D4AAE5-FEAB-CA44-9769-9A5D2322E4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73740" y="5077369"/>
                  <a:ext cx="363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AB46AA0-F685-DE4C-B45B-06B14767EFBD}"/>
                    </a:ext>
                  </a:extLst>
                </p14:cNvPr>
                <p14:cNvContentPartPr/>
                <p14:nvPr/>
              </p14:nvContentPartPr>
              <p14:xfrm>
                <a:off x="393220" y="3578329"/>
                <a:ext cx="323280" cy="565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AB46AA0-F685-DE4C-B45B-06B14767EFB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5660" y="3570769"/>
                  <a:ext cx="338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7742A1F-E1E9-544A-A413-2048D7D0782E}"/>
                    </a:ext>
                  </a:extLst>
                </p14:cNvPr>
                <p14:cNvContentPartPr/>
                <p14:nvPr/>
              </p14:nvContentPartPr>
              <p14:xfrm>
                <a:off x="402940" y="3652849"/>
                <a:ext cx="289440" cy="752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7742A1F-E1E9-544A-A413-2048D7D078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5380" y="3645289"/>
                  <a:ext cx="30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AA31F31-3DCA-0D4D-90D5-694DB90CFED2}"/>
                    </a:ext>
                  </a:extLst>
                </p14:cNvPr>
                <p14:cNvContentPartPr/>
                <p14:nvPr/>
              </p14:nvContentPartPr>
              <p14:xfrm>
                <a:off x="598780" y="3478609"/>
                <a:ext cx="261000" cy="249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AA31F31-3DCA-0D4D-90D5-694DB90CFE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91220" y="3471049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78577C7-B576-F14F-BC63-B30ECE28B61D}"/>
                    </a:ext>
                  </a:extLst>
                </p14:cNvPr>
                <p14:cNvContentPartPr/>
                <p14:nvPr/>
              </p14:nvContentPartPr>
              <p14:xfrm>
                <a:off x="1127980" y="3385369"/>
                <a:ext cx="261720" cy="330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78577C7-B576-F14F-BC63-B30ECE28B61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0420" y="3377809"/>
                  <a:ext cx="276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2500823-C61D-6C49-B774-8A35864808D0}"/>
                    </a:ext>
                  </a:extLst>
                </p14:cNvPr>
                <p14:cNvContentPartPr/>
                <p14:nvPr/>
              </p14:nvContentPartPr>
              <p14:xfrm>
                <a:off x="1264780" y="3559609"/>
                <a:ext cx="174600" cy="37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2500823-C61D-6C49-B774-8A35864808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7220" y="3552049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7CF27C3-7DDB-7A46-9246-F7FB4D57EE41}"/>
                    </a:ext>
                  </a:extLst>
                </p14:cNvPr>
                <p14:cNvContentPartPr/>
                <p14:nvPr/>
              </p14:nvContentPartPr>
              <p14:xfrm>
                <a:off x="1563580" y="3584449"/>
                <a:ext cx="118800" cy="19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7CF27C3-7DDB-7A46-9246-F7FB4D57EE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56020" y="3576889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3DE7AA8-5ED5-8C43-BFEB-C478D71E2C72}"/>
                    </a:ext>
                  </a:extLst>
                </p14:cNvPr>
                <p14:cNvContentPartPr/>
                <p14:nvPr/>
              </p14:nvContentPartPr>
              <p14:xfrm>
                <a:off x="1881100" y="3466009"/>
                <a:ext cx="255600" cy="162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3DE7AA8-5ED5-8C43-BFEB-C478D71E2C7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73540" y="3458809"/>
                  <a:ext cx="270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BBB4B20-6273-B145-A048-2EEA9C3B686A}"/>
                    </a:ext>
                  </a:extLst>
                </p14:cNvPr>
                <p14:cNvContentPartPr/>
                <p14:nvPr/>
              </p14:nvContentPartPr>
              <p14:xfrm>
                <a:off x="2429020" y="3378889"/>
                <a:ext cx="155880" cy="3585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BBB4B20-6273-B145-A048-2EEA9C3B686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21460" y="3371329"/>
                  <a:ext cx="1710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D274965-82B2-5F48-A0FC-73BD394393FC}"/>
                    </a:ext>
                  </a:extLst>
                </p14:cNvPr>
                <p14:cNvContentPartPr/>
                <p14:nvPr/>
              </p14:nvContentPartPr>
              <p14:xfrm>
                <a:off x="2466460" y="3584449"/>
                <a:ext cx="143640" cy="752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D274965-82B2-5F48-A0FC-73BD394393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458900" y="3576889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2DD4B31-39CF-2A49-8CDF-DF50D2680ECF}"/>
                    </a:ext>
                  </a:extLst>
                </p14:cNvPr>
                <p14:cNvContentPartPr/>
                <p14:nvPr/>
              </p14:nvContentPartPr>
              <p14:xfrm>
                <a:off x="2690380" y="3603169"/>
                <a:ext cx="93600" cy="378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2DD4B31-39CF-2A49-8CDF-DF50D2680E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82820" y="3595609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9B291E0-2F13-EA4D-93C2-46E6E8CFF132}"/>
                    </a:ext>
                  </a:extLst>
                </p14:cNvPr>
                <p14:cNvContentPartPr/>
                <p14:nvPr/>
              </p14:nvContentPartPr>
              <p14:xfrm>
                <a:off x="3026620" y="3285649"/>
                <a:ext cx="277200" cy="348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9B291E0-2F13-EA4D-93C2-46E6E8CFF1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19060" y="3278089"/>
                  <a:ext cx="291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9592EE4-2F4C-154D-8FBD-670C4835FAB7}"/>
                    </a:ext>
                  </a:extLst>
                </p14:cNvPr>
                <p14:cNvContentPartPr/>
                <p14:nvPr/>
              </p14:nvContentPartPr>
              <p14:xfrm>
                <a:off x="2964340" y="3540889"/>
                <a:ext cx="448560" cy="1684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9592EE4-2F4C-154D-8FBD-670C4835FA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56780" y="3533329"/>
                  <a:ext cx="46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7E50727-4790-8142-9540-6F73C6C5DC00}"/>
                    </a:ext>
                  </a:extLst>
                </p14:cNvPr>
                <p14:cNvContentPartPr/>
                <p14:nvPr/>
              </p14:nvContentPartPr>
              <p14:xfrm>
                <a:off x="3425140" y="3254329"/>
                <a:ext cx="516960" cy="423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7E50727-4790-8142-9540-6F73C6C5DC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17580" y="3247129"/>
                  <a:ext cx="532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C457397-B74D-DA4E-A6AE-57D5BDDEF81B}"/>
                    </a:ext>
                  </a:extLst>
                </p14:cNvPr>
                <p14:cNvContentPartPr/>
                <p14:nvPr/>
              </p14:nvContentPartPr>
              <p14:xfrm>
                <a:off x="4004020" y="3715129"/>
                <a:ext cx="118800" cy="100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C457397-B74D-DA4E-A6AE-57D5BDDEF81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96460" y="3707569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B81B62E-A432-B844-A8CF-9DCFB21BCF4F}"/>
                    </a:ext>
                  </a:extLst>
                </p14:cNvPr>
                <p14:cNvContentPartPr/>
                <p14:nvPr/>
              </p14:nvContentPartPr>
              <p14:xfrm>
                <a:off x="8536060" y="6298849"/>
                <a:ext cx="367560" cy="565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B81B62E-A432-B844-A8CF-9DCFB21BCF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28500" y="6291289"/>
                  <a:ext cx="382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3C246C5-3A8D-8247-B9D9-CFB2DDD31A82}"/>
                    </a:ext>
                  </a:extLst>
                </p14:cNvPr>
                <p14:cNvContentPartPr/>
                <p14:nvPr/>
              </p14:nvContentPartPr>
              <p14:xfrm>
                <a:off x="8604820" y="6423409"/>
                <a:ext cx="124920" cy="3045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3C246C5-3A8D-8247-B9D9-CFB2DDD31A8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97260" y="6415849"/>
                  <a:ext cx="140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EDC357B-408B-0C41-92A6-362976D9E070}"/>
                    </a:ext>
                  </a:extLst>
                </p14:cNvPr>
                <p14:cNvContentPartPr/>
                <p14:nvPr/>
              </p14:nvContentPartPr>
              <p14:xfrm>
                <a:off x="8860060" y="6603769"/>
                <a:ext cx="50040" cy="1371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EDC357B-408B-0C41-92A6-362976D9E0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52500" y="6596209"/>
                  <a:ext cx="65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72BD209-4D9F-9C43-83C3-C36490DA812E}"/>
                    </a:ext>
                  </a:extLst>
                </p14:cNvPr>
                <p14:cNvContentPartPr/>
                <p14:nvPr/>
              </p14:nvContentPartPr>
              <p14:xfrm>
                <a:off x="11194660" y="6149449"/>
                <a:ext cx="324000" cy="813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72BD209-4D9F-9C43-83C3-C36490DA81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87100" y="6141889"/>
                  <a:ext cx="339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1B5FB83-AB69-FD4C-A084-91C087E179C2}"/>
                    </a:ext>
                  </a:extLst>
                </p14:cNvPr>
                <p14:cNvContentPartPr/>
                <p14:nvPr/>
              </p14:nvContentPartPr>
              <p14:xfrm>
                <a:off x="11219500" y="6255289"/>
                <a:ext cx="124920" cy="2930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1B5FB83-AB69-FD4C-A084-91C087E179C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11940" y="6247729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5D004AE-BA39-1C4F-B5FE-71DACB458D02}"/>
                    </a:ext>
                  </a:extLst>
                </p14:cNvPr>
                <p14:cNvContentPartPr/>
                <p14:nvPr/>
              </p14:nvContentPartPr>
              <p14:xfrm>
                <a:off x="11505700" y="6416929"/>
                <a:ext cx="280440" cy="162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5D004AE-BA39-1C4F-B5FE-71DACB458D0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498140" y="6409369"/>
                  <a:ext cx="29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F7E3550-EA90-BB40-BF2C-4E00CD5BE5E3}"/>
                    </a:ext>
                  </a:extLst>
                </p14:cNvPr>
                <p14:cNvContentPartPr/>
                <p14:nvPr/>
              </p14:nvContentPartPr>
              <p14:xfrm>
                <a:off x="4327660" y="3266929"/>
                <a:ext cx="410400" cy="4176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F7E3550-EA90-BB40-BF2C-4E00CD5BE5E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20100" y="3259369"/>
                  <a:ext cx="425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AF80E27-EB7F-CD4C-8559-D931ED72E20B}"/>
                    </a:ext>
                  </a:extLst>
                </p14:cNvPr>
                <p14:cNvContentPartPr/>
                <p14:nvPr/>
              </p14:nvContentPartPr>
              <p14:xfrm>
                <a:off x="4570660" y="3459889"/>
                <a:ext cx="93600" cy="261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AF80E27-EB7F-CD4C-8559-D931ED72E20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563100" y="3452329"/>
                  <a:ext cx="108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08DF912-4B20-534E-8D3B-C021058661DC}"/>
                    </a:ext>
                  </a:extLst>
                </p14:cNvPr>
                <p14:cNvContentPartPr/>
                <p14:nvPr/>
              </p14:nvContentPartPr>
              <p14:xfrm>
                <a:off x="4570660" y="3522169"/>
                <a:ext cx="168480" cy="62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08DF912-4B20-534E-8D3B-C021058661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63100" y="3514609"/>
                  <a:ext cx="183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0E639DD-4D27-7D4C-8C55-1E048D046A26}"/>
                    </a:ext>
                  </a:extLst>
                </p14:cNvPr>
                <p14:cNvContentPartPr/>
                <p14:nvPr/>
              </p14:nvContentPartPr>
              <p14:xfrm>
                <a:off x="4956580" y="3298249"/>
                <a:ext cx="193320" cy="565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0E639DD-4D27-7D4C-8C55-1E048D046A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49020" y="3290689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AD82860-B0C0-6648-9220-9A72D7227294}"/>
                    </a:ext>
                  </a:extLst>
                </p14:cNvPr>
                <p14:cNvContentPartPr/>
                <p14:nvPr/>
              </p14:nvContentPartPr>
              <p14:xfrm>
                <a:off x="4881700" y="3484729"/>
                <a:ext cx="43920" cy="1558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AD82860-B0C0-6648-9220-9A72D722729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74140" y="3477169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97BB64A-0109-6E42-8690-85FED7BFDF50}"/>
                    </a:ext>
                  </a:extLst>
                </p14:cNvPr>
                <p14:cNvContentPartPr/>
                <p14:nvPr/>
              </p14:nvContentPartPr>
              <p14:xfrm>
                <a:off x="5000140" y="3472489"/>
                <a:ext cx="355320" cy="2307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97BB64A-0109-6E42-8690-85FED7BFDF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992580" y="3464929"/>
                  <a:ext cx="370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F76F9A3-8708-A446-BBFD-BE552672A608}"/>
                    </a:ext>
                  </a:extLst>
                </p14:cNvPr>
                <p14:cNvContentPartPr/>
                <p14:nvPr/>
              </p14:nvContentPartPr>
              <p14:xfrm>
                <a:off x="5000140" y="3466009"/>
                <a:ext cx="68760" cy="174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F76F9A3-8708-A446-BBFD-BE552672A6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992580" y="3458809"/>
                  <a:ext cx="8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ECB268C-0C34-F946-A6FD-57434FBB322F}"/>
                    </a:ext>
                  </a:extLst>
                </p14:cNvPr>
                <p14:cNvContentPartPr/>
                <p14:nvPr/>
              </p14:nvContentPartPr>
              <p14:xfrm>
                <a:off x="5081140" y="3456649"/>
                <a:ext cx="149760" cy="190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ECB268C-0C34-F946-A6FD-57434FBB322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73580" y="3449089"/>
                  <a:ext cx="164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92F6C35-A979-D34F-8446-C8AD270DAD9A}"/>
                    </a:ext>
                  </a:extLst>
                </p14:cNvPr>
                <p14:cNvContentPartPr/>
                <p14:nvPr/>
              </p14:nvContentPartPr>
              <p14:xfrm>
                <a:off x="5516740" y="3236689"/>
                <a:ext cx="274320" cy="1983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92F6C35-A979-D34F-8446-C8AD270DAD9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09180" y="3229129"/>
                  <a:ext cx="289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AC6AF43-9A57-564F-A7D2-811019894510}"/>
                    </a:ext>
                  </a:extLst>
                </p14:cNvPr>
                <p14:cNvContentPartPr/>
                <p14:nvPr/>
              </p14:nvContentPartPr>
              <p14:xfrm>
                <a:off x="5660020" y="3466009"/>
                <a:ext cx="25200" cy="249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AC6AF43-9A57-564F-A7D2-81101989451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52460" y="3458809"/>
                  <a:ext cx="40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F1AE384-070A-264B-A0FB-6B73A588A930}"/>
                    </a:ext>
                  </a:extLst>
                </p14:cNvPr>
                <p14:cNvContentPartPr/>
                <p14:nvPr/>
              </p14:nvContentPartPr>
              <p14:xfrm>
                <a:off x="5936140" y="3298249"/>
                <a:ext cx="365760" cy="4050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F1AE384-070A-264B-A0FB-6B73A588A93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28580" y="3290689"/>
                  <a:ext cx="3805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CD8DC63-3367-5C47-9C98-B995EA50AD77}"/>
                    </a:ext>
                  </a:extLst>
                </p14:cNvPr>
                <p14:cNvContentPartPr/>
                <p14:nvPr/>
              </p14:nvContentPartPr>
              <p14:xfrm>
                <a:off x="6358060" y="3285649"/>
                <a:ext cx="460440" cy="4298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CD8DC63-3367-5C47-9C98-B995EA50AD7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350500" y="3278089"/>
                  <a:ext cx="475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EA11EE7-4C5B-2D46-9A0B-6889493740B9}"/>
                    </a:ext>
                  </a:extLst>
                </p14:cNvPr>
                <p14:cNvContentPartPr/>
                <p14:nvPr/>
              </p14:nvContentPartPr>
              <p14:xfrm>
                <a:off x="6992380" y="3323089"/>
                <a:ext cx="585720" cy="3553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EA11EE7-4C5B-2D46-9A0B-6889493740B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984820" y="3315529"/>
                  <a:ext cx="600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1254B96-DEB2-EF44-80A6-CD73FFA6ED07}"/>
                    </a:ext>
                  </a:extLst>
                </p14:cNvPr>
                <p14:cNvContentPartPr/>
                <p14:nvPr/>
              </p14:nvContentPartPr>
              <p14:xfrm>
                <a:off x="402220" y="4163329"/>
                <a:ext cx="327600" cy="50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1254B96-DEB2-EF44-80A6-CD73FFA6ED0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94660" y="4155769"/>
                  <a:ext cx="342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44711EC-7247-E04D-BC26-E76AC578CA9D}"/>
                    </a:ext>
                  </a:extLst>
                </p14:cNvPr>
                <p14:cNvContentPartPr/>
                <p14:nvPr/>
              </p14:nvContentPartPr>
              <p14:xfrm>
                <a:off x="574660" y="4250449"/>
                <a:ext cx="37080" cy="299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44711EC-7247-E04D-BC26-E76AC578CA9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7100" y="4242889"/>
                  <a:ext cx="52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FEFB254-B290-EB48-86BE-D0C42887A486}"/>
                    </a:ext>
                  </a:extLst>
                </p14:cNvPr>
                <p14:cNvContentPartPr/>
                <p14:nvPr/>
              </p14:nvContentPartPr>
              <p14:xfrm>
                <a:off x="1090540" y="4456009"/>
                <a:ext cx="50040" cy="813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FEFB254-B290-EB48-86BE-D0C42887A48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82980" y="4448449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4EAFBFD-2EFD-8A4E-B943-1585EF1BE942}"/>
                    </a:ext>
                  </a:extLst>
                </p14:cNvPr>
                <p14:cNvContentPartPr/>
                <p14:nvPr/>
              </p14:nvContentPartPr>
              <p14:xfrm>
                <a:off x="1414180" y="4138489"/>
                <a:ext cx="20592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4EAFBFD-2EFD-8A4E-B943-1585EF1BE94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06620" y="4130929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F333A68-9497-9846-BC33-900B2800DF76}"/>
                    </a:ext>
                  </a:extLst>
                </p14:cNvPr>
                <p14:cNvContentPartPr/>
                <p14:nvPr/>
              </p14:nvContentPartPr>
              <p14:xfrm>
                <a:off x="1532620" y="4269169"/>
                <a:ext cx="19080" cy="212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F333A68-9497-9846-BC33-900B2800DF7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525060" y="4261609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87EFE79-B057-3942-8727-467C4D605022}"/>
                    </a:ext>
                  </a:extLst>
                </p14:cNvPr>
                <p14:cNvContentPartPr/>
                <p14:nvPr/>
              </p14:nvContentPartPr>
              <p14:xfrm>
                <a:off x="1731700" y="4362769"/>
                <a:ext cx="187200" cy="1249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87EFE79-B057-3942-8727-467C4D6050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24140" y="4355209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66C65E5-5808-6144-A71D-295599D56D73}"/>
                    </a:ext>
                  </a:extLst>
                </p14:cNvPr>
                <p14:cNvContentPartPr/>
                <p14:nvPr/>
              </p14:nvContentPartPr>
              <p14:xfrm>
                <a:off x="2236060" y="4387609"/>
                <a:ext cx="56520" cy="124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66C65E5-5808-6144-A71D-295599D56D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28500" y="4380049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215847BF-1547-A643-AB21-37900905CD26}"/>
                    </a:ext>
                  </a:extLst>
                </p14:cNvPr>
                <p14:cNvContentPartPr/>
                <p14:nvPr/>
              </p14:nvContentPartPr>
              <p14:xfrm>
                <a:off x="2646820" y="3995209"/>
                <a:ext cx="174600" cy="255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215847BF-1547-A643-AB21-37900905CD2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39260" y="3987649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D4B1676-4BA4-0E44-BE67-9A0D1C4F33B4}"/>
                    </a:ext>
                  </a:extLst>
                </p14:cNvPr>
                <p14:cNvContentPartPr/>
                <p14:nvPr/>
              </p14:nvContentPartPr>
              <p14:xfrm>
                <a:off x="2485180" y="4151089"/>
                <a:ext cx="566280" cy="2156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D4B1676-4BA4-0E44-BE67-9A0D1C4F33B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77620" y="4143529"/>
                  <a:ext cx="581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E37B4F6-E50A-E448-B6AF-50C81B1D9DB9}"/>
                    </a:ext>
                  </a:extLst>
                </p14:cNvPr>
                <p14:cNvContentPartPr/>
                <p14:nvPr/>
              </p14:nvContentPartPr>
              <p14:xfrm>
                <a:off x="2690380" y="4287889"/>
                <a:ext cx="62640" cy="558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E37B4F6-E50A-E448-B6AF-50C81B1D9DB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82820" y="4280329"/>
                  <a:ext cx="7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B67BF3A-819C-D14D-A9F5-7856E60DE7B0}"/>
                    </a:ext>
                  </a:extLst>
                </p14:cNvPr>
                <p14:cNvContentPartPr/>
                <p14:nvPr/>
              </p14:nvContentPartPr>
              <p14:xfrm>
                <a:off x="2790100" y="4256929"/>
                <a:ext cx="12960" cy="4546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B67BF3A-819C-D14D-A9F5-7856E60DE7B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82540" y="4249369"/>
                  <a:ext cx="27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22BE904E-9389-AB4A-A91A-8D86660E6E35}"/>
                    </a:ext>
                  </a:extLst>
                </p14:cNvPr>
                <p14:cNvContentPartPr/>
                <p14:nvPr/>
              </p14:nvContentPartPr>
              <p14:xfrm>
                <a:off x="3356740" y="4113649"/>
                <a:ext cx="248760" cy="87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22BE904E-9389-AB4A-A91A-8D86660E6E3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49180" y="4106089"/>
                  <a:ext cx="26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BE5CF55-3725-9243-839E-ADFC8BC6C9A2}"/>
                    </a:ext>
                  </a:extLst>
                </p14:cNvPr>
                <p14:cNvContentPartPr/>
                <p14:nvPr/>
              </p14:nvContentPartPr>
              <p14:xfrm>
                <a:off x="3462580" y="4200769"/>
                <a:ext cx="31320" cy="286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BE5CF55-3725-9243-839E-ADFC8BC6C9A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55020" y="4193209"/>
                  <a:ext cx="46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6B87A243-9131-AE4C-B937-C1F40B270322}"/>
                    </a:ext>
                  </a:extLst>
                </p14:cNvPr>
                <p14:cNvContentPartPr/>
                <p14:nvPr/>
              </p14:nvContentPartPr>
              <p14:xfrm>
                <a:off x="3649060" y="4350169"/>
                <a:ext cx="19080" cy="131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6B87A243-9131-AE4C-B937-C1F40B2703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641500" y="4342609"/>
                  <a:ext cx="3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C71A7B1-5191-4A4B-8B1D-934753B55009}"/>
                    </a:ext>
                  </a:extLst>
                </p14:cNvPr>
                <p14:cNvContentPartPr/>
                <p14:nvPr/>
              </p14:nvContentPartPr>
              <p14:xfrm>
                <a:off x="3892060" y="4126249"/>
                <a:ext cx="87480" cy="2991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C71A7B1-5191-4A4B-8B1D-934753B5500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84500" y="4118689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A5345F9-FA71-AF41-87E4-F88F074389E2}"/>
                    </a:ext>
                  </a:extLst>
                </p14:cNvPr>
                <p14:cNvContentPartPr/>
                <p14:nvPr/>
              </p14:nvContentPartPr>
              <p14:xfrm>
                <a:off x="4234420" y="4107529"/>
                <a:ext cx="186480" cy="565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A5345F9-FA71-AF41-87E4-F88F074389E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26860" y="4099969"/>
                  <a:ext cx="201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DABC430-4674-084A-8439-5E7F6B10A282}"/>
                    </a:ext>
                  </a:extLst>
                </p14:cNvPr>
                <p14:cNvContentPartPr/>
                <p14:nvPr/>
              </p14:nvContentPartPr>
              <p14:xfrm>
                <a:off x="4290580" y="4244329"/>
                <a:ext cx="43920" cy="249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DABC430-4674-084A-8439-5E7F6B10A28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283020" y="4236769"/>
                  <a:ext cx="59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E48E1CF0-B1AD-294E-B841-A85855907DEC}"/>
                    </a:ext>
                  </a:extLst>
                </p14:cNvPr>
                <p14:cNvContentPartPr/>
                <p14:nvPr/>
              </p14:nvContentPartPr>
              <p14:xfrm>
                <a:off x="4520620" y="4325329"/>
                <a:ext cx="155880" cy="1000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E48E1CF0-B1AD-294E-B841-A85855907DE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13060" y="4317769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0DEEBAF-B58C-A648-8B72-42F049353B9D}"/>
                    </a:ext>
                  </a:extLst>
                </p14:cNvPr>
                <p14:cNvContentPartPr/>
                <p14:nvPr/>
              </p14:nvContentPartPr>
              <p14:xfrm>
                <a:off x="4744900" y="4088809"/>
                <a:ext cx="81360" cy="361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0DEEBAF-B58C-A648-8B72-42F049353B9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37340" y="4081249"/>
                  <a:ext cx="96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B69E0CE-D12F-4543-B158-B098D32EC105}"/>
                    </a:ext>
                  </a:extLst>
                </p14:cNvPr>
                <p14:cNvContentPartPr/>
                <p14:nvPr/>
              </p14:nvContentPartPr>
              <p14:xfrm>
                <a:off x="5136940" y="4070089"/>
                <a:ext cx="100080" cy="87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B69E0CE-D12F-4543-B158-B098D32EC10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29740" y="4062529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6B6892E-E562-2348-9212-ED3B15864E40}"/>
                    </a:ext>
                  </a:extLst>
                </p14:cNvPr>
                <p14:cNvContentPartPr/>
                <p14:nvPr/>
              </p14:nvContentPartPr>
              <p14:xfrm>
                <a:off x="5074660" y="4269169"/>
                <a:ext cx="361440" cy="136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6B6892E-E562-2348-9212-ED3B15864E4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67460" y="4261609"/>
                  <a:ext cx="37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A653219-EF8A-8D4E-A7C0-31B562B5BF18}"/>
                    </a:ext>
                  </a:extLst>
                </p14:cNvPr>
                <p14:cNvContentPartPr/>
                <p14:nvPr/>
              </p14:nvContentPartPr>
              <p14:xfrm>
                <a:off x="5728420" y="4219489"/>
                <a:ext cx="205920" cy="87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A653219-EF8A-8D4E-A7C0-31B562B5BF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720860" y="4211929"/>
                  <a:ext cx="221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F585AE2-A1AB-7248-8F2D-17488762185E}"/>
                    </a:ext>
                  </a:extLst>
                </p14:cNvPr>
                <p14:cNvContentPartPr/>
                <p14:nvPr/>
              </p14:nvContentPartPr>
              <p14:xfrm>
                <a:off x="5778460" y="4166209"/>
                <a:ext cx="56520" cy="203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F585AE2-A1AB-7248-8F2D-17488762185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70900" y="4158649"/>
                  <a:ext cx="71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DD31B29-303D-454F-8AE0-D5A873753C6E}"/>
                    </a:ext>
                  </a:extLst>
                </p14:cNvPr>
                <p14:cNvContentPartPr/>
                <p14:nvPr/>
              </p14:nvContentPartPr>
              <p14:xfrm>
                <a:off x="5610340" y="4250449"/>
                <a:ext cx="398880" cy="174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DD31B29-303D-454F-8AE0-D5A873753C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02780" y="4242889"/>
                  <a:ext cx="414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15D11B5-7C20-3A40-BE68-17D17942D878}"/>
                    </a:ext>
                  </a:extLst>
                </p14:cNvPr>
                <p14:cNvContentPartPr/>
                <p14:nvPr/>
              </p14:nvContentPartPr>
              <p14:xfrm>
                <a:off x="6183100" y="3995209"/>
                <a:ext cx="211320" cy="2059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15D11B5-7C20-3A40-BE68-17D17942D87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175540" y="3987649"/>
                  <a:ext cx="22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A6F83E8-75E9-6743-B9A5-5581E895564E}"/>
                    </a:ext>
                  </a:extLst>
                </p14:cNvPr>
                <p14:cNvContentPartPr/>
                <p14:nvPr/>
              </p14:nvContentPartPr>
              <p14:xfrm>
                <a:off x="6126940" y="4139209"/>
                <a:ext cx="647640" cy="7092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A6F83E8-75E9-6743-B9A5-5581E895564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19380" y="4131649"/>
                  <a:ext cx="6627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829FF227-3F36-4446-AE0E-EE6C652B8D57}"/>
                    </a:ext>
                  </a:extLst>
                </p14:cNvPr>
                <p14:cNvContentPartPr/>
                <p14:nvPr/>
              </p14:nvContentPartPr>
              <p14:xfrm>
                <a:off x="6818140" y="3945529"/>
                <a:ext cx="374040" cy="5356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829FF227-3F36-4446-AE0E-EE6C652B8D5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10580" y="3937969"/>
                  <a:ext cx="3888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53B1CE8B-B24F-0C40-858A-7CD8DD14C14D}"/>
                    </a:ext>
                  </a:extLst>
                </p14:cNvPr>
                <p14:cNvContentPartPr/>
                <p14:nvPr/>
              </p14:nvContentPartPr>
              <p14:xfrm>
                <a:off x="7222780" y="4133089"/>
                <a:ext cx="224640" cy="2790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53B1CE8B-B24F-0C40-858A-7CD8DD14C14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15220" y="4125529"/>
                  <a:ext cx="239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484210F6-D709-5E4B-BD52-84F543337448}"/>
                    </a:ext>
                  </a:extLst>
                </p14:cNvPr>
                <p14:cNvContentPartPr/>
                <p14:nvPr/>
              </p14:nvContentPartPr>
              <p14:xfrm>
                <a:off x="7571260" y="3932929"/>
                <a:ext cx="112320" cy="93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484210F6-D709-5E4B-BD52-84F54333744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63700" y="3925729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61D4B19-C6B8-E546-82B6-35A88B538FA9}"/>
                    </a:ext>
                  </a:extLst>
                </p14:cNvPr>
                <p14:cNvContentPartPr/>
                <p14:nvPr/>
              </p14:nvContentPartPr>
              <p14:xfrm>
                <a:off x="7490260" y="4082329"/>
                <a:ext cx="336600" cy="1803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61D4B19-C6B8-E546-82B6-35A88B538FA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482700" y="4075129"/>
                  <a:ext cx="351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7A192C1-DD23-914F-A11A-C024BD95AA6C}"/>
                    </a:ext>
                  </a:extLst>
                </p14:cNvPr>
                <p14:cNvContentPartPr/>
                <p14:nvPr/>
              </p14:nvContentPartPr>
              <p14:xfrm>
                <a:off x="7596100" y="4337569"/>
                <a:ext cx="25200" cy="106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7A192C1-DD23-914F-A11A-C024BD95AA6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88540" y="4330369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B7A72CE-75C9-1E45-AAA1-933BD67F5C41}"/>
                    </a:ext>
                  </a:extLst>
                </p14:cNvPr>
                <p14:cNvContentPartPr/>
                <p14:nvPr/>
              </p14:nvContentPartPr>
              <p14:xfrm>
                <a:off x="7695820" y="4326049"/>
                <a:ext cx="19080" cy="3110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B7A72CE-75C9-1E45-AAA1-933BD67F5C4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88260" y="4318489"/>
                  <a:ext cx="34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611BF759-332F-2F45-AC15-E970EEFD90E9}"/>
                    </a:ext>
                  </a:extLst>
                </p14:cNvPr>
                <p14:cNvContentPartPr/>
                <p14:nvPr/>
              </p14:nvContentPartPr>
              <p14:xfrm>
                <a:off x="7801660" y="4537009"/>
                <a:ext cx="143640" cy="1310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611BF759-332F-2F45-AC15-E970EEFD90E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94100" y="4529449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3A016BF-166C-5640-B975-BBC4E145F2A3}"/>
                    </a:ext>
                  </a:extLst>
                </p14:cNvPr>
                <p14:cNvContentPartPr/>
                <p14:nvPr/>
              </p14:nvContentPartPr>
              <p14:xfrm>
                <a:off x="348940" y="5047489"/>
                <a:ext cx="125640" cy="2181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3A016BF-166C-5640-B975-BBC4E145F2A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1380" y="5039929"/>
                  <a:ext cx="140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05D6EAE-BF66-2845-B0EA-191F27C61008}"/>
                    </a:ext>
                  </a:extLst>
                </p14:cNvPr>
                <p14:cNvContentPartPr/>
                <p14:nvPr/>
              </p14:nvContentPartPr>
              <p14:xfrm>
                <a:off x="523900" y="5041369"/>
                <a:ext cx="324000" cy="193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05D6EAE-BF66-2845-B0EA-191F27C6100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6340" y="5033809"/>
                  <a:ext cx="339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A45C27C-61A8-5E47-993B-8F7D052730B0}"/>
                    </a:ext>
                  </a:extLst>
                </p14:cNvPr>
                <p14:cNvContentPartPr/>
                <p14:nvPr/>
              </p14:nvContentPartPr>
              <p14:xfrm>
                <a:off x="710740" y="4960369"/>
                <a:ext cx="31320" cy="2617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A45C27C-61A8-5E47-993B-8F7D052730B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3180" y="4952809"/>
                  <a:ext cx="4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B333329-9221-5346-A4F8-9F0B6BA05B04}"/>
                    </a:ext>
                  </a:extLst>
                </p14:cNvPr>
                <p14:cNvContentPartPr/>
                <p14:nvPr/>
              </p14:nvContentPartPr>
              <p14:xfrm>
                <a:off x="1152820" y="5016169"/>
                <a:ext cx="19080" cy="31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B333329-9221-5346-A4F8-9F0B6BA05B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45260" y="500860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E7C0D21A-1F16-DE44-B842-8BDD90B3A8A3}"/>
                    </a:ext>
                  </a:extLst>
                </p14:cNvPr>
                <p14:cNvContentPartPr/>
                <p14:nvPr/>
              </p14:nvContentPartPr>
              <p14:xfrm>
                <a:off x="1152820" y="5028769"/>
                <a:ext cx="31320" cy="1213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E7C0D21A-1F16-DE44-B842-8BDD90B3A8A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45260" y="5021209"/>
                  <a:ext cx="46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849BF0E-0746-B840-849A-EC96EB8BB540}"/>
                    </a:ext>
                  </a:extLst>
                </p14:cNvPr>
                <p14:cNvContentPartPr/>
                <p14:nvPr/>
              </p14:nvContentPartPr>
              <p14:xfrm>
                <a:off x="1258660" y="4829689"/>
                <a:ext cx="37800" cy="4478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849BF0E-0746-B840-849A-EC96EB8BB54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51100" y="4822129"/>
                  <a:ext cx="529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69D83D7-58D5-5444-B5DF-49C491DB567D}"/>
                    </a:ext>
                  </a:extLst>
                </p14:cNvPr>
                <p14:cNvContentPartPr/>
                <p14:nvPr/>
              </p14:nvContentPartPr>
              <p14:xfrm>
                <a:off x="1432900" y="4885489"/>
                <a:ext cx="230760" cy="3045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69D83D7-58D5-5444-B5DF-49C491DB567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425340" y="4877929"/>
                  <a:ext cx="245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AB8945AB-1D8F-0F41-A615-B4AF43484BB9}"/>
                    </a:ext>
                  </a:extLst>
                </p14:cNvPr>
                <p14:cNvContentPartPr/>
                <p14:nvPr/>
              </p14:nvContentPartPr>
              <p14:xfrm>
                <a:off x="1812700" y="4848409"/>
                <a:ext cx="93600" cy="3675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AB8945AB-1D8F-0F41-A615-B4AF43484B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805140" y="4840849"/>
                  <a:ext cx="108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3D76D21-5628-7448-B83D-CE8052A63EF9}"/>
                    </a:ext>
                  </a:extLst>
                </p14:cNvPr>
                <p14:cNvContentPartPr/>
                <p14:nvPr/>
              </p14:nvContentPartPr>
              <p14:xfrm>
                <a:off x="1993060" y="4929049"/>
                <a:ext cx="330480" cy="299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3D76D21-5628-7448-B83D-CE8052A63EF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985860" y="4921489"/>
                  <a:ext cx="345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1CC981E-DE81-D74E-8FB4-EB7B4C8AC6EC}"/>
                    </a:ext>
                  </a:extLst>
                </p14:cNvPr>
                <p14:cNvContentPartPr/>
                <p14:nvPr/>
              </p14:nvContentPartPr>
              <p14:xfrm>
                <a:off x="2161180" y="4805209"/>
                <a:ext cx="75240" cy="3481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1CC981E-DE81-D74E-8FB4-EB7B4C8AC6E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53620" y="4797649"/>
                  <a:ext cx="900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96239E17-35C0-C940-A8E5-65C7F265E3BD}"/>
                    </a:ext>
                  </a:extLst>
                </p14:cNvPr>
                <p14:cNvContentPartPr/>
                <p14:nvPr/>
              </p14:nvContentPartPr>
              <p14:xfrm>
                <a:off x="2497420" y="4810969"/>
                <a:ext cx="112320" cy="3366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96239E17-35C0-C940-A8E5-65C7F265E3B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89860" y="4803409"/>
                  <a:ext cx="12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6FCEBB56-5B41-E74C-9419-05E371A41F2E}"/>
                    </a:ext>
                  </a:extLst>
                </p14:cNvPr>
                <p14:cNvContentPartPr/>
                <p14:nvPr/>
              </p14:nvContentPartPr>
              <p14:xfrm>
                <a:off x="2678140" y="4760929"/>
                <a:ext cx="274320" cy="5234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6FCEBB56-5B41-E74C-9419-05E371A41F2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670580" y="4753369"/>
                  <a:ext cx="2894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2E983D5-F36A-494A-8A6F-5A75CBDB1573}"/>
                    </a:ext>
                  </a:extLst>
                </p14:cNvPr>
                <p14:cNvContentPartPr/>
                <p14:nvPr/>
              </p14:nvContentPartPr>
              <p14:xfrm>
                <a:off x="3244420" y="4736089"/>
                <a:ext cx="68040" cy="752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2E983D5-F36A-494A-8A6F-5A75CBDB157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236860" y="4728529"/>
                  <a:ext cx="83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5723477C-3ECC-B24A-98A8-6762FE1C1AB9}"/>
                    </a:ext>
                  </a:extLst>
                </p14:cNvPr>
                <p14:cNvContentPartPr/>
                <p14:nvPr/>
              </p14:nvContentPartPr>
              <p14:xfrm>
                <a:off x="3194740" y="4910329"/>
                <a:ext cx="106200" cy="1872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5723477C-3ECC-B24A-98A8-6762FE1C1AB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87180" y="4903129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0F8D2E7C-544B-7642-98D9-0C832A7086CF}"/>
                    </a:ext>
                  </a:extLst>
                </p14:cNvPr>
                <p14:cNvContentPartPr/>
                <p14:nvPr/>
              </p14:nvContentPartPr>
              <p14:xfrm>
                <a:off x="3412540" y="4648969"/>
                <a:ext cx="174600" cy="4982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0F8D2E7C-544B-7642-98D9-0C832A7086C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04980" y="4641409"/>
                  <a:ext cx="1897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1434814E-ED37-AB41-9239-3E27CA346F4B}"/>
                    </a:ext>
                  </a:extLst>
                </p14:cNvPr>
                <p14:cNvContentPartPr/>
                <p14:nvPr/>
              </p14:nvContentPartPr>
              <p14:xfrm>
                <a:off x="3885940" y="5016169"/>
                <a:ext cx="19080" cy="378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1434814E-ED37-AB41-9239-3E27CA346F4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878380" y="5008609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FAADC019-BED2-CF49-B75B-44F32D79C176}"/>
                    </a:ext>
                  </a:extLst>
                </p14:cNvPr>
                <p14:cNvContentPartPr/>
                <p14:nvPr/>
              </p14:nvContentPartPr>
              <p14:xfrm>
                <a:off x="3892060" y="5203009"/>
                <a:ext cx="12960" cy="252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FAADC019-BED2-CF49-B75B-44F32D79C17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84500" y="5195449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F97F62B-25C9-C84B-9AA0-65FE5DAA96C7}"/>
                    </a:ext>
                  </a:extLst>
                </p14:cNvPr>
                <p14:cNvContentPartPr/>
                <p14:nvPr/>
              </p14:nvContentPartPr>
              <p14:xfrm>
                <a:off x="1028260" y="5645089"/>
                <a:ext cx="218160" cy="439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F97F62B-25C9-C84B-9AA0-65FE5DAA96C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0700" y="5637529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E6D98B9-ED29-F74A-A4FB-BB765BF717A7}"/>
                    </a:ext>
                  </a:extLst>
                </p14:cNvPr>
                <p14:cNvContentPartPr/>
                <p14:nvPr/>
              </p14:nvContentPartPr>
              <p14:xfrm>
                <a:off x="1134100" y="5744809"/>
                <a:ext cx="193320" cy="2617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E6D98B9-ED29-F74A-A4FB-BB765BF717A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6540" y="5737249"/>
                  <a:ext cx="20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A6A03AF-91E0-DE4A-A6F8-FD44E7688FB7}"/>
                    </a:ext>
                  </a:extLst>
                </p14:cNvPr>
                <p14:cNvContentPartPr/>
                <p14:nvPr/>
              </p14:nvContentPartPr>
              <p14:xfrm>
                <a:off x="1196380" y="5788369"/>
                <a:ext cx="131040" cy="565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A6A03AF-91E0-DE4A-A6F8-FD44E7688FB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88820" y="5780809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CCB6023-BBA9-D04F-B326-739298ADDB1B}"/>
                    </a:ext>
                  </a:extLst>
                </p14:cNvPr>
                <p14:cNvContentPartPr/>
                <p14:nvPr/>
              </p14:nvContentPartPr>
              <p14:xfrm>
                <a:off x="1470340" y="5595409"/>
                <a:ext cx="106200" cy="292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CCB6023-BBA9-D04F-B326-739298ADDB1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462780" y="5587849"/>
                  <a:ext cx="121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F9350EF-35E9-1E41-8F37-B8C92D985DB5}"/>
                    </a:ext>
                  </a:extLst>
                </p14:cNvPr>
                <p14:cNvContentPartPr/>
                <p14:nvPr/>
              </p14:nvContentPartPr>
              <p14:xfrm>
                <a:off x="1682020" y="5582809"/>
                <a:ext cx="193320" cy="252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F9350EF-35E9-1E41-8F37-B8C92D985DB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674460" y="5575249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AFACC8A-B476-F447-A0FC-1C02B29D6E78}"/>
                    </a:ext>
                  </a:extLst>
                </p14:cNvPr>
                <p14:cNvContentPartPr/>
                <p14:nvPr/>
              </p14:nvContentPartPr>
              <p14:xfrm>
                <a:off x="1787860" y="5676049"/>
                <a:ext cx="25200" cy="199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AFACC8A-B476-F447-A0FC-1C02B29D6E7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780300" y="5668849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81DF697-90DD-9B4F-8DB0-237C976CDAF5}"/>
                    </a:ext>
                  </a:extLst>
                </p14:cNvPr>
                <p14:cNvContentPartPr/>
                <p14:nvPr/>
              </p14:nvContentPartPr>
              <p14:xfrm>
                <a:off x="1918540" y="5750929"/>
                <a:ext cx="25200" cy="752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81DF697-90DD-9B4F-8DB0-237C976CDAF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910980" y="5743369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9068E90-8D71-7949-A1FD-7E054C9C2ECD}"/>
                    </a:ext>
                  </a:extLst>
                </p14:cNvPr>
                <p14:cNvContentPartPr/>
                <p14:nvPr/>
              </p14:nvContentPartPr>
              <p14:xfrm>
                <a:off x="2061820" y="5533129"/>
                <a:ext cx="112320" cy="37404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9068E90-8D71-7949-A1FD-7E054C9C2EC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054260" y="5525569"/>
                  <a:ext cx="127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4213754-782B-6743-A790-A29AB015E7A1}"/>
                    </a:ext>
                  </a:extLst>
                </p14:cNvPr>
                <p14:cNvContentPartPr/>
                <p14:nvPr/>
              </p14:nvContentPartPr>
              <p14:xfrm>
                <a:off x="829180" y="5676049"/>
                <a:ext cx="43920" cy="4176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4213754-782B-6743-A790-A29AB015E7A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1620" y="5668849"/>
                  <a:ext cx="59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93FAC37E-D2FB-0E49-A273-C33CF42B2E0B}"/>
                    </a:ext>
                  </a:extLst>
                </p14:cNvPr>
                <p14:cNvContentPartPr/>
                <p14:nvPr/>
              </p14:nvContentPartPr>
              <p14:xfrm>
                <a:off x="2422900" y="5433409"/>
                <a:ext cx="37800" cy="5108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93FAC37E-D2FB-0E49-A273-C33CF42B2E0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15340" y="5425849"/>
                  <a:ext cx="52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D4A1205F-8E53-8145-9567-7858EFEFF39F}"/>
                    </a:ext>
                  </a:extLst>
                </p14:cNvPr>
                <p14:cNvContentPartPr/>
                <p14:nvPr/>
              </p14:nvContentPartPr>
              <p14:xfrm>
                <a:off x="2765260" y="5614129"/>
                <a:ext cx="137160" cy="252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D4A1205F-8E53-8145-9567-7858EFEFF39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757700" y="5606569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095F27F-31B1-C84A-9AE2-423D3C773790}"/>
                    </a:ext>
                  </a:extLst>
                </p14:cNvPr>
                <p14:cNvContentPartPr/>
                <p14:nvPr/>
              </p14:nvContentPartPr>
              <p14:xfrm>
                <a:off x="2796940" y="5763529"/>
                <a:ext cx="149040" cy="190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095F27F-31B1-C84A-9AE2-423D3C7737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89380" y="5755969"/>
                  <a:ext cx="164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454F4E4-E078-6D4D-9829-8CD1A416F301}"/>
                    </a:ext>
                  </a:extLst>
                </p14:cNvPr>
                <p14:cNvContentPartPr/>
                <p14:nvPr/>
              </p14:nvContentPartPr>
              <p14:xfrm>
                <a:off x="3225700" y="5433409"/>
                <a:ext cx="50040" cy="4363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454F4E4-E078-6D4D-9829-8CD1A416F30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218500" y="5425849"/>
                  <a:ext cx="65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B1BBD5D-15F9-2E46-AEC1-9AA14A0C59F4}"/>
                    </a:ext>
                  </a:extLst>
                </p14:cNvPr>
                <p14:cNvContentPartPr/>
                <p14:nvPr/>
              </p14:nvContentPartPr>
              <p14:xfrm>
                <a:off x="3462580" y="5415409"/>
                <a:ext cx="243000" cy="3848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B1BBD5D-15F9-2E46-AEC1-9AA14A0C59F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455020" y="5407849"/>
                  <a:ext cx="258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8D5EBEE-85EB-F446-94D3-22361D81DC33}"/>
                    </a:ext>
                  </a:extLst>
                </p14:cNvPr>
                <p14:cNvContentPartPr/>
                <p14:nvPr/>
              </p14:nvContentPartPr>
              <p14:xfrm>
                <a:off x="3804940" y="5476969"/>
                <a:ext cx="81360" cy="2682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8D5EBEE-85EB-F446-94D3-22361D81DC3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797380" y="5469409"/>
                  <a:ext cx="96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21CE0B1-41DB-8743-8629-7724F4FB2F43}"/>
                    </a:ext>
                  </a:extLst>
                </p14:cNvPr>
                <p14:cNvContentPartPr/>
                <p14:nvPr/>
              </p14:nvContentPartPr>
              <p14:xfrm>
                <a:off x="4060180" y="5470849"/>
                <a:ext cx="198720" cy="252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21CE0B1-41DB-8743-8629-7724F4FB2F4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52620" y="5463289"/>
                  <a:ext cx="213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0DF19ADB-90E5-BC4C-9BAA-3C4DD79C110A}"/>
                    </a:ext>
                  </a:extLst>
                </p14:cNvPr>
                <p14:cNvContentPartPr/>
                <p14:nvPr/>
              </p14:nvContentPartPr>
              <p14:xfrm>
                <a:off x="4141180" y="5570209"/>
                <a:ext cx="50040" cy="2181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0DF19ADB-90E5-BC4C-9BAA-3C4DD79C110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133620" y="5563009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08B9E20-502B-D945-AF11-B231BC173D0B}"/>
                    </a:ext>
                  </a:extLst>
                </p14:cNvPr>
                <p14:cNvContentPartPr/>
                <p14:nvPr/>
              </p14:nvContentPartPr>
              <p14:xfrm>
                <a:off x="4308940" y="5669929"/>
                <a:ext cx="12960" cy="752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08B9E20-502B-D945-AF11-B231BC173D0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01740" y="5662369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D45F58C2-2ED8-B746-8495-4B4AE7E9BC66}"/>
                    </a:ext>
                  </a:extLst>
                </p14:cNvPr>
                <p14:cNvContentPartPr/>
                <p14:nvPr/>
              </p14:nvContentPartPr>
              <p14:xfrm>
                <a:off x="4433500" y="5470849"/>
                <a:ext cx="124920" cy="3488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D45F58C2-2ED8-B746-8495-4B4AE7E9BC6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425940" y="5463289"/>
                  <a:ext cx="140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5EBBE03-8AB2-F14E-B2D6-E735AB198AB1}"/>
                    </a:ext>
                  </a:extLst>
                </p14:cNvPr>
                <p14:cNvContentPartPr/>
                <p14:nvPr/>
              </p14:nvContentPartPr>
              <p14:xfrm>
                <a:off x="4682620" y="5389849"/>
                <a:ext cx="31320" cy="4672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5EBBE03-8AB2-F14E-B2D6-E735AB198AB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675060" y="5382289"/>
                  <a:ext cx="46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2FEFE46-346A-2C4F-B6A0-76D4CE29B5AC}"/>
                    </a:ext>
                  </a:extLst>
                </p14:cNvPr>
                <p14:cNvContentPartPr/>
                <p14:nvPr/>
              </p14:nvContentPartPr>
              <p14:xfrm>
                <a:off x="4919140" y="5588929"/>
                <a:ext cx="212040" cy="190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2FEFE46-346A-2C4F-B6A0-76D4CE29B5A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911580" y="5581369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50E349F1-3FE7-FD47-BFCB-293AB0E2A697}"/>
                    </a:ext>
                  </a:extLst>
                </p14:cNvPr>
                <p14:cNvContentPartPr/>
                <p14:nvPr/>
              </p14:nvContentPartPr>
              <p14:xfrm>
                <a:off x="5311540" y="5492089"/>
                <a:ext cx="31320" cy="2840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50E349F1-3FE7-FD47-BFCB-293AB0E2A69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303980" y="5484529"/>
                  <a:ext cx="464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890F9B4F-8922-0B41-9594-71FD940D0A65}"/>
                    </a:ext>
                  </a:extLst>
                </p14:cNvPr>
                <p14:cNvContentPartPr/>
                <p14:nvPr/>
              </p14:nvContentPartPr>
              <p14:xfrm>
                <a:off x="835300" y="6299569"/>
                <a:ext cx="50040" cy="3538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890F9B4F-8922-0B41-9594-71FD940D0A6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27740" y="6292009"/>
                  <a:ext cx="651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2B49CE9-367D-BA43-95BE-E3154EA951D1}"/>
                    </a:ext>
                  </a:extLst>
                </p14:cNvPr>
                <p14:cNvContentPartPr/>
                <p14:nvPr/>
              </p14:nvContentPartPr>
              <p14:xfrm>
                <a:off x="1071820" y="6242689"/>
                <a:ext cx="193320" cy="252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2B49CE9-367D-BA43-95BE-E3154EA951D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64260" y="6235129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BB6AB775-AE0B-8445-93F8-D2F4A73C50B6}"/>
                    </a:ext>
                  </a:extLst>
                </p14:cNvPr>
                <p14:cNvContentPartPr/>
                <p14:nvPr/>
              </p14:nvContentPartPr>
              <p14:xfrm>
                <a:off x="1146700" y="6336289"/>
                <a:ext cx="149760" cy="2430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BB6AB775-AE0B-8445-93F8-D2F4A73C50B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39140" y="6328729"/>
                  <a:ext cx="16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919DA1D-804C-2D40-A736-808372F561FB}"/>
                    </a:ext>
                  </a:extLst>
                </p14:cNvPr>
                <p14:cNvContentPartPr/>
                <p14:nvPr/>
              </p14:nvContentPartPr>
              <p14:xfrm>
                <a:off x="1239940" y="6435649"/>
                <a:ext cx="75240" cy="190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919DA1D-804C-2D40-A736-808372F561F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232380" y="6428089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3DF0B15F-DB82-1749-86A8-8DE063E3EDC7}"/>
                    </a:ext>
                  </a:extLst>
                </p14:cNvPr>
                <p14:cNvContentPartPr/>
                <p14:nvPr/>
              </p14:nvContentPartPr>
              <p14:xfrm>
                <a:off x="1532620" y="6280129"/>
                <a:ext cx="56520" cy="2120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3DF0B15F-DB82-1749-86A8-8DE063E3EDC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25060" y="6272569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18E7051F-7202-7748-AA1D-78D2711ECC02}"/>
                    </a:ext>
                  </a:extLst>
                </p14:cNvPr>
                <p14:cNvContentPartPr/>
                <p14:nvPr/>
              </p14:nvContentPartPr>
              <p14:xfrm>
                <a:off x="1737820" y="6205249"/>
                <a:ext cx="124200" cy="439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18E7051F-7202-7748-AA1D-78D2711ECC0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30620" y="6197689"/>
                  <a:ext cx="139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7B2606B8-273E-8C4E-8A07-311D0E1F1F74}"/>
                    </a:ext>
                  </a:extLst>
                </p14:cNvPr>
                <p14:cNvContentPartPr/>
                <p14:nvPr/>
              </p14:nvContentPartPr>
              <p14:xfrm>
                <a:off x="1763020" y="6286249"/>
                <a:ext cx="68760" cy="3117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7B2606B8-273E-8C4E-8A07-311D0E1F1F7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755460" y="6278689"/>
                  <a:ext cx="8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F2AA445-BC1D-2D41-BD53-5034C11813EC}"/>
                    </a:ext>
                  </a:extLst>
                </p14:cNvPr>
                <p14:cNvContentPartPr/>
                <p14:nvPr/>
              </p14:nvContentPartPr>
              <p14:xfrm>
                <a:off x="1918540" y="6435649"/>
                <a:ext cx="155880" cy="813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F2AA445-BC1D-2D41-BD53-5034C11813E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910980" y="6428089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5B9BC6F8-3258-1C48-B4B2-B76A39DB5451}"/>
                    </a:ext>
                  </a:extLst>
                </p14:cNvPr>
                <p14:cNvContentPartPr/>
                <p14:nvPr/>
              </p14:nvContentPartPr>
              <p14:xfrm>
                <a:off x="2074060" y="6304969"/>
                <a:ext cx="106200" cy="2430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5B9BC6F8-3258-1C48-B4B2-B76A39DB545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66500" y="6297409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45081BA-2F61-524E-9F0F-0A3CC0F99885}"/>
                    </a:ext>
                  </a:extLst>
                </p14:cNvPr>
                <p14:cNvContentPartPr/>
                <p14:nvPr/>
              </p14:nvContentPartPr>
              <p14:xfrm>
                <a:off x="2372860" y="6155569"/>
                <a:ext cx="12960" cy="5108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45081BA-2F61-524E-9F0F-0A3CC0F9988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65300" y="6148009"/>
                  <a:ext cx="277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8C3A065-E102-4642-AED5-4A2CED547C93}"/>
                    </a:ext>
                  </a:extLst>
                </p14:cNvPr>
                <p14:cNvContentPartPr/>
                <p14:nvPr/>
              </p14:nvContentPartPr>
              <p14:xfrm>
                <a:off x="2926900" y="6280129"/>
                <a:ext cx="162360" cy="129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8C3A065-E102-4642-AED5-4A2CED547C9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19340" y="6272569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3547882B-76F4-AD49-876B-F0733F51F913}"/>
                    </a:ext>
                  </a:extLst>
                </p14:cNvPr>
                <p14:cNvContentPartPr/>
                <p14:nvPr/>
              </p14:nvContentPartPr>
              <p14:xfrm>
                <a:off x="2945620" y="6416929"/>
                <a:ext cx="168480" cy="3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3547882B-76F4-AD49-876B-F0733F51F91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938060" y="6409369"/>
                  <a:ext cx="183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89C2C78-6DB1-6D49-98BF-21641C758AE9}"/>
                    </a:ext>
                  </a:extLst>
                </p14:cNvPr>
                <p14:cNvContentPartPr/>
                <p14:nvPr/>
              </p14:nvContentPartPr>
              <p14:xfrm>
                <a:off x="3331540" y="6211729"/>
                <a:ext cx="37800" cy="3740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89C2C78-6DB1-6D49-98BF-21641C758AE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324340" y="6204169"/>
                  <a:ext cx="529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E643746-9471-AC43-8BBD-8D24CEA7B1B7}"/>
                    </a:ext>
                  </a:extLst>
                </p14:cNvPr>
                <p14:cNvContentPartPr/>
                <p14:nvPr/>
              </p14:nvContentPartPr>
              <p14:xfrm>
                <a:off x="3506140" y="6093289"/>
                <a:ext cx="261720" cy="374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E643746-9471-AC43-8BBD-8D24CEA7B1B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498580" y="6085729"/>
                  <a:ext cx="276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F605906D-B7BB-AD43-A8E1-3E47D3C9C326}"/>
                    </a:ext>
                  </a:extLst>
                </p14:cNvPr>
                <p14:cNvContentPartPr/>
                <p14:nvPr/>
              </p14:nvContentPartPr>
              <p14:xfrm>
                <a:off x="3792340" y="6205969"/>
                <a:ext cx="100080" cy="2862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F605906D-B7BB-AD43-A8E1-3E47D3C9C32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784780" y="6198409"/>
                  <a:ext cx="115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796463EB-0AE9-6B43-B69A-184C414A0E8B}"/>
                    </a:ext>
                  </a:extLst>
                </p14:cNvPr>
                <p14:cNvContentPartPr/>
                <p14:nvPr/>
              </p14:nvContentPartPr>
              <p14:xfrm>
                <a:off x="4060180" y="6174289"/>
                <a:ext cx="199440" cy="439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796463EB-0AE9-6B43-B69A-184C414A0E8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052620" y="6166729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B0DC0FBD-6C44-8744-9A71-867AD2D256B8}"/>
                    </a:ext>
                  </a:extLst>
                </p14:cNvPr>
                <p14:cNvContentPartPr/>
                <p14:nvPr/>
              </p14:nvContentPartPr>
              <p14:xfrm>
                <a:off x="4122460" y="6286249"/>
                <a:ext cx="62640" cy="2743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B0DC0FBD-6C44-8744-9A71-867AD2D256B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114900" y="6278689"/>
                  <a:ext cx="77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56BEAD1D-A65A-734E-BCBE-6FA5036A7008}"/>
                    </a:ext>
                  </a:extLst>
                </p14:cNvPr>
                <p14:cNvContentPartPr/>
                <p14:nvPr/>
              </p14:nvContentPartPr>
              <p14:xfrm>
                <a:off x="4315420" y="6404689"/>
                <a:ext cx="168480" cy="1123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56BEAD1D-A65A-734E-BCBE-6FA5036A700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307860" y="6397129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B00F229F-6B58-724A-BA37-FE920BE63394}"/>
                    </a:ext>
                  </a:extLst>
                </p14:cNvPr>
                <p14:cNvContentPartPr/>
                <p14:nvPr/>
              </p14:nvContentPartPr>
              <p14:xfrm>
                <a:off x="4495780" y="6193729"/>
                <a:ext cx="137160" cy="3920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B00F229F-6B58-724A-BA37-FE920BE6339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488220" y="6186169"/>
                  <a:ext cx="152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C7FD9F99-BFFC-6547-A244-B9FDFBEAB475}"/>
                    </a:ext>
                  </a:extLst>
                </p14:cNvPr>
                <p14:cNvContentPartPr/>
                <p14:nvPr/>
              </p14:nvContentPartPr>
              <p14:xfrm>
                <a:off x="4801060" y="6087169"/>
                <a:ext cx="43920" cy="5418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C7FD9F99-BFFC-6547-A244-B9FDFBEAB47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93500" y="6079609"/>
                  <a:ext cx="590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8B6F3C7-C90F-8C48-B80C-46E8A8740C72}"/>
                    </a:ext>
                  </a:extLst>
                </p14:cNvPr>
                <p14:cNvContentPartPr/>
                <p14:nvPr/>
              </p14:nvContentPartPr>
              <p14:xfrm>
                <a:off x="5062420" y="6336289"/>
                <a:ext cx="212040" cy="252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8B6F3C7-C90F-8C48-B80C-46E8A8740C7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054860" y="6328729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CB318CC4-D954-1545-A31C-98414ED4AFE9}"/>
                    </a:ext>
                  </a:extLst>
                </p14:cNvPr>
                <p14:cNvContentPartPr/>
                <p14:nvPr/>
              </p14:nvContentPartPr>
              <p14:xfrm>
                <a:off x="5460940" y="6193009"/>
                <a:ext cx="62640" cy="2930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CB318CC4-D954-1545-A31C-98414ED4AFE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453380" y="6185449"/>
                  <a:ext cx="77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09AD597C-6721-C542-8647-C768288FAB42}"/>
                    </a:ext>
                  </a:extLst>
                </p14:cNvPr>
                <p14:cNvContentPartPr/>
                <p14:nvPr/>
              </p14:nvContentPartPr>
              <p14:xfrm>
                <a:off x="8791300" y="5402449"/>
                <a:ext cx="31320" cy="5004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09AD597C-6721-C542-8647-C768288FAB4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784100" y="5394889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00E23757-338F-5A4E-A8CC-5172A29CE1B1}"/>
                    </a:ext>
                  </a:extLst>
                </p14:cNvPr>
                <p14:cNvContentPartPr/>
                <p14:nvPr/>
              </p14:nvContentPartPr>
              <p14:xfrm>
                <a:off x="10995220" y="5327569"/>
                <a:ext cx="43920" cy="313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00E23757-338F-5A4E-A8CC-5172A29CE1B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987660" y="5320009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E7C0872D-4712-0743-BFD3-B9F4838FA4B4}"/>
                    </a:ext>
                  </a:extLst>
                </p14:cNvPr>
                <p14:cNvContentPartPr/>
                <p14:nvPr/>
              </p14:nvContentPartPr>
              <p14:xfrm>
                <a:off x="10067860" y="4760929"/>
                <a:ext cx="43920" cy="626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E7C0872D-4712-0743-BFD3-B9F4838FA4B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060300" y="4753369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A8B0BA7A-1E62-5D48-BB93-B89569BE975B}"/>
                    </a:ext>
                  </a:extLst>
                </p14:cNvPr>
                <p14:cNvContentPartPr/>
                <p14:nvPr/>
              </p14:nvContentPartPr>
              <p14:xfrm>
                <a:off x="9924580" y="4711249"/>
                <a:ext cx="168480" cy="3304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A8B0BA7A-1E62-5D48-BB93-B89569BE975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917020" y="4703689"/>
                  <a:ext cx="183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85420F86-9BB1-A447-933E-1EDA0532521B}"/>
                    </a:ext>
                  </a:extLst>
                </p14:cNvPr>
                <p14:cNvContentPartPr/>
                <p14:nvPr/>
              </p14:nvContentPartPr>
              <p14:xfrm>
                <a:off x="9924580" y="5053609"/>
                <a:ext cx="56520" cy="1558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85420F86-9BB1-A447-933E-1EDA0532521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17020" y="5046049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97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4A83D583-C792-5F4F-BB06-3B2D9F1B5C1C}"/>
              </a:ext>
            </a:extLst>
          </p:cNvPr>
          <p:cNvGrpSpPr/>
          <p:nvPr/>
        </p:nvGrpSpPr>
        <p:grpSpPr>
          <a:xfrm>
            <a:off x="947260" y="260209"/>
            <a:ext cx="1146240" cy="678960"/>
            <a:chOff x="947260" y="260209"/>
            <a:chExt cx="114624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28C7248-F396-184A-ACCE-1E4AE69A469E}"/>
                    </a:ext>
                  </a:extLst>
                </p14:cNvPr>
                <p14:cNvContentPartPr/>
                <p14:nvPr/>
              </p14:nvContentPartPr>
              <p14:xfrm>
                <a:off x="1109260" y="403129"/>
                <a:ext cx="193320" cy="37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28C7248-F396-184A-ACCE-1E4AE69A46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1700" y="395569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1BBB6-D273-BD48-86AC-BC804253F5F3}"/>
                    </a:ext>
                  </a:extLst>
                </p14:cNvPr>
                <p14:cNvContentPartPr/>
                <p14:nvPr/>
              </p14:nvContentPartPr>
              <p14:xfrm>
                <a:off x="947260" y="427969"/>
                <a:ext cx="37800" cy="465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1BBB6-D273-BD48-86AC-BC804253F5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9700" y="420769"/>
                  <a:ext cx="529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A65EE1E-811C-6244-AAE4-A15A11CAAD7E}"/>
                    </a:ext>
                  </a:extLst>
                </p14:cNvPr>
                <p14:cNvContentPartPr/>
                <p14:nvPr/>
              </p14:nvContentPartPr>
              <p14:xfrm>
                <a:off x="1097380" y="446689"/>
                <a:ext cx="186480" cy="324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A65EE1E-811C-6244-AAE4-A15A11CAAD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9820" y="439129"/>
                  <a:ext cx="201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7E01F2B-35D1-244C-A309-CEA0549AE71B}"/>
                    </a:ext>
                  </a:extLst>
                </p14:cNvPr>
                <p14:cNvContentPartPr/>
                <p14:nvPr/>
              </p14:nvContentPartPr>
              <p14:xfrm>
                <a:off x="1184500" y="583849"/>
                <a:ext cx="118080" cy="37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7E01F2B-35D1-244C-A309-CEA0549AE7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6940" y="576289"/>
                  <a:ext cx="13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BA2C993-75BC-AC48-AFDD-3090CB78CC23}"/>
                    </a:ext>
                  </a:extLst>
                </p14:cNvPr>
                <p14:cNvContentPartPr/>
                <p14:nvPr/>
              </p14:nvContentPartPr>
              <p14:xfrm>
                <a:off x="1395460" y="428689"/>
                <a:ext cx="87480" cy="298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BA2C993-75BC-AC48-AFDD-3090CB78CC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7900" y="421129"/>
                  <a:ext cx="102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E80EA38-5AE2-584C-B0F7-F62D192BBFA3}"/>
                    </a:ext>
                  </a:extLst>
                </p14:cNvPr>
                <p14:cNvContentPartPr/>
                <p14:nvPr/>
              </p14:nvContentPartPr>
              <p14:xfrm>
                <a:off x="1613620" y="409609"/>
                <a:ext cx="15588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E80EA38-5AE2-584C-B0F7-F62D192BBF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06060" y="402049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B31A50B-A944-4E42-9039-7BE5DF67D59A}"/>
                    </a:ext>
                  </a:extLst>
                </p14:cNvPr>
                <p14:cNvContentPartPr/>
                <p14:nvPr/>
              </p14:nvContentPartPr>
              <p14:xfrm>
                <a:off x="1669420" y="527689"/>
                <a:ext cx="50040" cy="2368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B31A50B-A944-4E42-9039-7BE5DF67D5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1860" y="520129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770D708-3E11-334D-B826-41A1962E8E7F}"/>
                    </a:ext>
                  </a:extLst>
                </p14:cNvPr>
                <p14:cNvContentPartPr/>
                <p14:nvPr/>
              </p14:nvContentPartPr>
              <p14:xfrm>
                <a:off x="1874980" y="478009"/>
                <a:ext cx="93600" cy="224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770D708-3E11-334D-B826-41A1962E8E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7420" y="470449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C79E16C-3727-1C46-9381-38957626C64A}"/>
                    </a:ext>
                  </a:extLst>
                </p14:cNvPr>
                <p14:cNvContentPartPr/>
                <p14:nvPr/>
              </p14:nvContentPartPr>
              <p14:xfrm>
                <a:off x="2036980" y="260209"/>
                <a:ext cx="56520" cy="678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C79E16C-3727-1C46-9381-38957626C6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9420" y="252649"/>
                  <a:ext cx="71280" cy="69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4EF85A7-BD6B-BF48-AB0E-12880D8879AD}"/>
                  </a:ext>
                </a:extLst>
              </p14:cNvPr>
              <p14:cNvContentPartPr/>
              <p14:nvPr/>
            </p14:nvContentPartPr>
            <p14:xfrm>
              <a:off x="2597140" y="546409"/>
              <a:ext cx="106200" cy="313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4EF85A7-BD6B-BF48-AB0E-12880D8879A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89580" y="538849"/>
                <a:ext cx="121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C14C6F9-5CBF-9B47-85D4-4F47F3B40CBC}"/>
                  </a:ext>
                </a:extLst>
              </p14:cNvPr>
              <p14:cNvContentPartPr/>
              <p14:nvPr/>
            </p14:nvContentPartPr>
            <p14:xfrm>
              <a:off x="2619100" y="720649"/>
              <a:ext cx="109080" cy="129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C14C6F9-5CBF-9B47-85D4-4F47F3B40CB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1540" y="713089"/>
                <a:ext cx="12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27F560C-28B1-1C46-8DA1-A92023E6662F}"/>
                  </a:ext>
                </a:extLst>
              </p14:cNvPr>
              <p14:cNvContentPartPr/>
              <p14:nvPr/>
            </p14:nvContentPartPr>
            <p14:xfrm>
              <a:off x="3138580" y="353449"/>
              <a:ext cx="37800" cy="4424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27F560C-28B1-1C46-8DA1-A92023E666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31020" y="345889"/>
                <a:ext cx="5292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7859824D-22C8-1D46-B9A7-06E75BDA6072}"/>
              </a:ext>
            </a:extLst>
          </p:cNvPr>
          <p:cNvGrpSpPr/>
          <p:nvPr/>
        </p:nvGrpSpPr>
        <p:grpSpPr>
          <a:xfrm>
            <a:off x="3419020" y="210169"/>
            <a:ext cx="1164240" cy="629280"/>
            <a:chOff x="3419020" y="210169"/>
            <a:chExt cx="11642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D7FF43E-B438-E242-AE76-657B7A6B3936}"/>
                    </a:ext>
                  </a:extLst>
                </p14:cNvPr>
                <p14:cNvContentPartPr/>
                <p14:nvPr/>
              </p14:nvContentPartPr>
              <p14:xfrm>
                <a:off x="3419020" y="372169"/>
                <a:ext cx="180720" cy="43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D7FF43E-B438-E242-AE76-657B7A6B39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1460" y="364609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B64652F-5AD9-E047-959A-5615D459879B}"/>
                    </a:ext>
                  </a:extLst>
                </p14:cNvPr>
                <p14:cNvContentPartPr/>
                <p14:nvPr/>
              </p14:nvContentPartPr>
              <p14:xfrm>
                <a:off x="3468700" y="471889"/>
                <a:ext cx="12960" cy="12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B64652F-5AD9-E047-959A-5615D45987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61140" y="46432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720A7E7-A59F-C54B-ADDB-DCC51FADE60D}"/>
                    </a:ext>
                  </a:extLst>
                </p14:cNvPr>
                <p14:cNvContentPartPr/>
                <p14:nvPr/>
              </p14:nvContentPartPr>
              <p14:xfrm>
                <a:off x="3468700" y="453169"/>
                <a:ext cx="37800" cy="274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720A7E7-A59F-C54B-ADDB-DCC51FADE6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1140" y="445609"/>
                  <a:ext cx="52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4952DB9-8FEB-F146-8E7A-51B71E508329}"/>
                    </a:ext>
                  </a:extLst>
                </p14:cNvPr>
                <p14:cNvContentPartPr/>
                <p14:nvPr/>
              </p14:nvContentPartPr>
              <p14:xfrm>
                <a:off x="3506140" y="533809"/>
                <a:ext cx="131040" cy="31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4952DB9-8FEB-F146-8E7A-51B71E5083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98580" y="526609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CC98D4-2AAE-0E40-AFBA-98B0D1310848}"/>
                    </a:ext>
                  </a:extLst>
                </p14:cNvPr>
                <p14:cNvContentPartPr/>
                <p14:nvPr/>
              </p14:nvContentPartPr>
              <p14:xfrm>
                <a:off x="3480940" y="658369"/>
                <a:ext cx="174600" cy="6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CC98D4-2AAE-0E40-AFBA-98B0D13108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73740" y="650809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5501910-FE50-C04B-82EA-71317EECF46D}"/>
                    </a:ext>
                  </a:extLst>
                </p14:cNvPr>
                <p14:cNvContentPartPr/>
                <p14:nvPr/>
              </p14:nvContentPartPr>
              <p14:xfrm>
                <a:off x="3811060" y="397009"/>
                <a:ext cx="56520" cy="268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5501910-FE50-C04B-82EA-71317EECF4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03500" y="389449"/>
                  <a:ext cx="71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1E83F04-8321-0244-9294-3AEFCAF5981F}"/>
                    </a:ext>
                  </a:extLst>
                </p14:cNvPr>
                <p14:cNvContentPartPr/>
                <p14:nvPr/>
              </p14:nvContentPartPr>
              <p14:xfrm>
                <a:off x="3997900" y="378289"/>
                <a:ext cx="16848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1E83F04-8321-0244-9294-3AEFCAF598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90340" y="370729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4B98A47-6FB4-EB4A-965F-A655BCCEC36E}"/>
                    </a:ext>
                  </a:extLst>
                </p14:cNvPr>
                <p14:cNvContentPartPr/>
                <p14:nvPr/>
              </p14:nvContentPartPr>
              <p14:xfrm>
                <a:off x="4060180" y="484129"/>
                <a:ext cx="25200" cy="224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4B98A47-6FB4-EB4A-965F-A655BCCEC3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52620" y="476569"/>
                  <a:ext cx="4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9B20651-FC70-7D4A-98C8-6E6DE2EE9C45}"/>
                    </a:ext>
                  </a:extLst>
                </p14:cNvPr>
                <p14:cNvContentPartPr/>
                <p14:nvPr/>
              </p14:nvContentPartPr>
              <p14:xfrm>
                <a:off x="4196980" y="559009"/>
                <a:ext cx="31320" cy="118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9B20651-FC70-7D4A-98C8-6E6DE2EE9C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89420" y="551449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540ADFA-271C-8A4A-8B93-F947BBD39455}"/>
                    </a:ext>
                  </a:extLst>
                </p14:cNvPr>
                <p14:cNvContentPartPr/>
                <p14:nvPr/>
              </p14:nvContentPartPr>
              <p14:xfrm>
                <a:off x="4346380" y="378289"/>
                <a:ext cx="93600" cy="268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540ADFA-271C-8A4A-8B93-F947BBD394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38820" y="370729"/>
                  <a:ext cx="10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AC9FABA-E52C-A542-A71B-BC0E8929A935}"/>
                    </a:ext>
                  </a:extLst>
                </p14:cNvPr>
                <p14:cNvContentPartPr/>
                <p14:nvPr/>
              </p14:nvContentPartPr>
              <p14:xfrm>
                <a:off x="4514500" y="210169"/>
                <a:ext cx="68760" cy="629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AC9FABA-E52C-A542-A71B-BC0E8929A9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6940" y="202609"/>
                  <a:ext cx="83880" cy="64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008C59C-CC33-5849-B76A-5FBCD18A356D}"/>
              </a:ext>
            </a:extLst>
          </p:cNvPr>
          <p:cNvGrpSpPr/>
          <p:nvPr/>
        </p:nvGrpSpPr>
        <p:grpSpPr>
          <a:xfrm>
            <a:off x="4987540" y="390889"/>
            <a:ext cx="205200" cy="236880"/>
            <a:chOff x="4987540" y="390889"/>
            <a:chExt cx="20520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D69E104-24A2-5449-91AF-FB7A1426DA64}"/>
                    </a:ext>
                  </a:extLst>
                </p14:cNvPr>
                <p14:cNvContentPartPr/>
                <p14:nvPr/>
              </p14:nvContentPartPr>
              <p14:xfrm>
                <a:off x="4987540" y="434449"/>
                <a:ext cx="205200" cy="50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D69E104-24A2-5449-91AF-FB7A1426DA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79980" y="426889"/>
                  <a:ext cx="22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E58B870-72F4-2946-94F5-D135419AB7A5}"/>
                    </a:ext>
                  </a:extLst>
                </p14:cNvPr>
                <p14:cNvContentPartPr/>
                <p14:nvPr/>
              </p14:nvContentPartPr>
              <p14:xfrm>
                <a:off x="5099860" y="390889"/>
                <a:ext cx="25200" cy="236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E58B870-72F4-2946-94F5-D135419AB7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92300" y="383329"/>
                  <a:ext cx="403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5B47714-96E2-E643-A943-D2329178605D}"/>
                  </a:ext>
                </a:extLst>
              </p14:cNvPr>
              <p14:cNvContentPartPr/>
              <p14:nvPr/>
            </p14:nvContentPartPr>
            <p14:xfrm>
              <a:off x="5404780" y="303769"/>
              <a:ext cx="68760" cy="4176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5B47714-96E2-E643-A943-D232917860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97220" y="296209"/>
                <a:ext cx="8388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7730A521-EB27-E64B-8642-B25B9C8456A2}"/>
              </a:ext>
            </a:extLst>
          </p:cNvPr>
          <p:cNvGrpSpPr/>
          <p:nvPr/>
        </p:nvGrpSpPr>
        <p:grpSpPr>
          <a:xfrm>
            <a:off x="5691340" y="328609"/>
            <a:ext cx="454680" cy="348840"/>
            <a:chOff x="5691340" y="328609"/>
            <a:chExt cx="4546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77CA473-57FD-9F4C-AFCC-D990DEE74120}"/>
                    </a:ext>
                  </a:extLst>
                </p14:cNvPr>
                <p14:cNvContentPartPr/>
                <p14:nvPr/>
              </p14:nvContentPartPr>
              <p14:xfrm>
                <a:off x="5747140" y="328609"/>
                <a:ext cx="131040" cy="6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77CA473-57FD-9F4C-AFCC-D990DEE741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39580" y="321049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7529B26-08F0-C446-839B-296D5E724454}"/>
                    </a:ext>
                  </a:extLst>
                </p14:cNvPr>
                <p14:cNvContentPartPr/>
                <p14:nvPr/>
              </p14:nvContentPartPr>
              <p14:xfrm>
                <a:off x="5691340" y="434449"/>
                <a:ext cx="118800" cy="243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7529B26-08F0-C446-839B-296D5E7244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83780" y="426889"/>
                  <a:ext cx="133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CCA7BF-2E88-D24E-A34A-B802A8043DF7}"/>
                    </a:ext>
                  </a:extLst>
                </p14:cNvPr>
                <p14:cNvContentPartPr/>
                <p14:nvPr/>
              </p14:nvContentPartPr>
              <p14:xfrm>
                <a:off x="5796820" y="533809"/>
                <a:ext cx="124920" cy="31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CCA7BF-2E88-D24E-A34A-B802A8043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9620" y="526609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3195786-A67F-C640-948B-82590C5F64D9}"/>
                    </a:ext>
                  </a:extLst>
                </p14:cNvPr>
                <p14:cNvContentPartPr/>
                <p14:nvPr/>
              </p14:nvContentPartPr>
              <p14:xfrm>
                <a:off x="6058540" y="421849"/>
                <a:ext cx="87480" cy="224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3195786-A67F-C640-948B-82590C5F64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50980" y="414289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599C125-047C-EA4C-9EBE-DB0A0BC8EAA9}"/>
              </a:ext>
            </a:extLst>
          </p:cNvPr>
          <p:cNvGrpSpPr/>
          <p:nvPr/>
        </p:nvGrpSpPr>
        <p:grpSpPr>
          <a:xfrm>
            <a:off x="6313780" y="235009"/>
            <a:ext cx="753480" cy="604080"/>
            <a:chOff x="6313780" y="235009"/>
            <a:chExt cx="7534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A2562E6-3213-4A4F-BC6B-B64B6A84051F}"/>
                    </a:ext>
                  </a:extLst>
                </p14:cNvPr>
                <p14:cNvContentPartPr/>
                <p14:nvPr/>
              </p14:nvContentPartPr>
              <p14:xfrm>
                <a:off x="6344740" y="359569"/>
                <a:ext cx="14688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A2562E6-3213-4A4F-BC6B-B64B6A84051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7180" y="352009"/>
                  <a:ext cx="16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7B0C85-52F5-224B-8AC9-8C13FBF933EE}"/>
                    </a:ext>
                  </a:extLst>
                </p14:cNvPr>
                <p14:cNvContentPartPr/>
                <p14:nvPr/>
              </p14:nvContentPartPr>
              <p14:xfrm>
                <a:off x="6313780" y="434449"/>
                <a:ext cx="87480" cy="254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7B0C85-52F5-224B-8AC9-8C13FBF933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6220" y="426889"/>
                  <a:ext cx="102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5AAB20A-4676-EA40-9302-7A26645491A1}"/>
                    </a:ext>
                  </a:extLst>
                </p14:cNvPr>
                <p14:cNvContentPartPr/>
                <p14:nvPr/>
              </p14:nvContentPartPr>
              <p14:xfrm>
                <a:off x="6569740" y="578089"/>
                <a:ext cx="118080" cy="118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5AAB20A-4676-EA40-9302-7A26645491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62180" y="570529"/>
                  <a:ext cx="133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BCE6CC1-7FEE-984C-86BC-A600EB1CFE7E}"/>
                    </a:ext>
                  </a:extLst>
                </p14:cNvPr>
                <p14:cNvContentPartPr/>
                <p14:nvPr/>
              </p14:nvContentPartPr>
              <p14:xfrm>
                <a:off x="6737140" y="397009"/>
                <a:ext cx="137160" cy="336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BCE6CC1-7FEE-984C-86BC-A600EB1CFE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29580" y="389449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AA5F65B-91E8-B140-A41E-DB1AE4DC5DC0}"/>
                    </a:ext>
                  </a:extLst>
                </p14:cNvPr>
                <p14:cNvContentPartPr/>
                <p14:nvPr/>
              </p14:nvContentPartPr>
              <p14:xfrm>
                <a:off x="7017220" y="235009"/>
                <a:ext cx="50040" cy="604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AA5F65B-91E8-B140-A41E-DB1AE4DC5D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09660" y="227449"/>
                  <a:ext cx="6516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D48054-2697-1D4E-8A88-7640B19E9AFA}"/>
              </a:ext>
            </a:extLst>
          </p:cNvPr>
          <p:cNvGrpSpPr/>
          <p:nvPr/>
        </p:nvGrpSpPr>
        <p:grpSpPr>
          <a:xfrm>
            <a:off x="7415740" y="453169"/>
            <a:ext cx="180720" cy="205920"/>
            <a:chOff x="7415740" y="453169"/>
            <a:chExt cx="18072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9CF0649-7ABA-AA46-B2AF-E6AB094CEC64}"/>
                    </a:ext>
                  </a:extLst>
                </p14:cNvPr>
                <p14:cNvContentPartPr/>
                <p14:nvPr/>
              </p14:nvContentPartPr>
              <p14:xfrm>
                <a:off x="7415740" y="515449"/>
                <a:ext cx="180720" cy="25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9CF0649-7ABA-AA46-B2AF-E6AB094CEC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08180" y="507889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99AEA71-A7AE-FF41-A1CB-EDD6C567E612}"/>
                    </a:ext>
                  </a:extLst>
                </p14:cNvPr>
                <p14:cNvContentPartPr/>
                <p14:nvPr/>
              </p14:nvContentPartPr>
              <p14:xfrm>
                <a:off x="7508980" y="453169"/>
                <a:ext cx="31320" cy="205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99AEA71-A7AE-FF41-A1CB-EDD6C567E6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01420" y="445609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94A58E3-94AF-7245-B68D-09D452CC3434}"/>
                  </a:ext>
                </a:extLst>
              </p14:cNvPr>
              <p14:cNvContentPartPr/>
              <p14:nvPr/>
            </p14:nvContentPartPr>
            <p14:xfrm>
              <a:off x="7782940" y="409609"/>
              <a:ext cx="50040" cy="3614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94A58E3-94AF-7245-B68D-09D452CC343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775380" y="402049"/>
                <a:ext cx="6516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196C7234-10C7-8749-9768-CC4A1D44159D}"/>
              </a:ext>
            </a:extLst>
          </p:cNvPr>
          <p:cNvGrpSpPr/>
          <p:nvPr/>
        </p:nvGrpSpPr>
        <p:grpSpPr>
          <a:xfrm>
            <a:off x="2752660" y="1156609"/>
            <a:ext cx="566640" cy="429840"/>
            <a:chOff x="2752660" y="1156609"/>
            <a:chExt cx="5666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4A59340-8678-244C-B3EB-ACD085B31BE7}"/>
                    </a:ext>
                  </a:extLst>
                </p14:cNvPr>
                <p14:cNvContentPartPr/>
                <p14:nvPr/>
              </p14:nvContentPartPr>
              <p14:xfrm>
                <a:off x="2814940" y="1480249"/>
                <a:ext cx="19080" cy="50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4A59340-8678-244C-B3EB-ACD085B31B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07380" y="1472689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5F37BB2-ED5A-1048-8CAD-275DAD462664}"/>
                    </a:ext>
                  </a:extLst>
                </p14:cNvPr>
                <p14:cNvContentPartPr/>
                <p14:nvPr/>
              </p14:nvContentPartPr>
              <p14:xfrm>
                <a:off x="2752660" y="1274689"/>
                <a:ext cx="230760" cy="68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5F37BB2-ED5A-1048-8CAD-275DAD4626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45100" y="1267129"/>
                  <a:ext cx="24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0EE868E-C03B-D84B-8B05-367B3B51B80E}"/>
                    </a:ext>
                  </a:extLst>
                </p14:cNvPr>
                <p14:cNvContentPartPr/>
                <p14:nvPr/>
              </p14:nvContentPartPr>
              <p14:xfrm>
                <a:off x="2783980" y="1455409"/>
                <a:ext cx="280440" cy="874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0EE868E-C03B-D84B-8B05-367B3B51B80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76420" y="1447849"/>
                  <a:ext cx="295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1C4DB5-4DA0-F94B-9D54-5B590D7B74C9}"/>
                    </a:ext>
                  </a:extLst>
                </p14:cNvPr>
                <p14:cNvContentPartPr/>
                <p14:nvPr/>
              </p14:nvContentPartPr>
              <p14:xfrm>
                <a:off x="3225700" y="1187569"/>
                <a:ext cx="93600" cy="398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1C4DB5-4DA0-F94B-9D54-5B590D7B74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18500" y="1180009"/>
                  <a:ext cx="108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DCE37D2-C53F-E54C-9653-6115997C5CC3}"/>
                    </a:ext>
                  </a:extLst>
                </p14:cNvPr>
                <p14:cNvContentPartPr/>
                <p14:nvPr/>
              </p14:nvContentPartPr>
              <p14:xfrm>
                <a:off x="3257020" y="1156609"/>
                <a:ext cx="37800" cy="93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DCE37D2-C53F-E54C-9653-6115997C5C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49460" y="1149049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EB8F85A-0986-5942-9F37-332A4E4B7A1B}"/>
              </a:ext>
            </a:extLst>
          </p:cNvPr>
          <p:cNvGrpSpPr/>
          <p:nvPr/>
        </p:nvGrpSpPr>
        <p:grpSpPr>
          <a:xfrm>
            <a:off x="3493540" y="1075609"/>
            <a:ext cx="1935720" cy="647640"/>
            <a:chOff x="3493540" y="1075609"/>
            <a:chExt cx="193572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A5BF749-14E0-4844-8178-97A76B81FE36}"/>
                    </a:ext>
                  </a:extLst>
                </p14:cNvPr>
                <p14:cNvContentPartPr/>
                <p14:nvPr/>
              </p14:nvContentPartPr>
              <p14:xfrm>
                <a:off x="3593260" y="1135009"/>
                <a:ext cx="243000" cy="314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A5BF749-14E0-4844-8178-97A76B81FE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85700" y="1127449"/>
                  <a:ext cx="258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18A3020-C44F-1D48-AB0C-7CDBE751E4E0}"/>
                    </a:ext>
                  </a:extLst>
                </p14:cNvPr>
                <p14:cNvContentPartPr/>
                <p14:nvPr/>
              </p14:nvContentPartPr>
              <p14:xfrm>
                <a:off x="3955060" y="1168849"/>
                <a:ext cx="130320" cy="274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18A3020-C44F-1D48-AB0C-7CDBE751E4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47500" y="1161289"/>
                  <a:ext cx="145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5B04A24-FA75-C34B-8714-1A6DDE47A796}"/>
                    </a:ext>
                  </a:extLst>
                </p14:cNvPr>
                <p14:cNvContentPartPr/>
                <p14:nvPr/>
              </p14:nvContentPartPr>
              <p14:xfrm>
                <a:off x="4172140" y="1162729"/>
                <a:ext cx="168480" cy="19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5B04A24-FA75-C34B-8714-1A6DDE47A7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64580" y="1155169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3A76559-1320-4A43-94E1-7E4472D539D6}"/>
                    </a:ext>
                  </a:extLst>
                </p14:cNvPr>
                <p14:cNvContentPartPr/>
                <p14:nvPr/>
              </p14:nvContentPartPr>
              <p14:xfrm>
                <a:off x="4253140" y="1262449"/>
                <a:ext cx="31320" cy="205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3A76559-1320-4A43-94E1-7E4472D539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5580" y="1254889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2CD8257-FEDF-E745-98F8-E229B9EAEC50}"/>
                    </a:ext>
                  </a:extLst>
                </p14:cNvPr>
                <p14:cNvContentPartPr/>
                <p14:nvPr/>
              </p14:nvContentPartPr>
              <p14:xfrm>
                <a:off x="4421260" y="1336969"/>
                <a:ext cx="6480" cy="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2CD8257-FEDF-E745-98F8-E229B9EAEC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13700" y="1329409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BEB95F6-4361-3C4E-925A-03A463775103}"/>
                    </a:ext>
                  </a:extLst>
                </p14:cNvPr>
                <p14:cNvContentPartPr/>
                <p14:nvPr/>
              </p14:nvContentPartPr>
              <p14:xfrm>
                <a:off x="4427380" y="1349569"/>
                <a:ext cx="25200" cy="100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BEB95F6-4361-3C4E-925A-03A4637751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19820" y="1342009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98E4E98-A2BC-A841-8903-B43D987A00EB}"/>
                    </a:ext>
                  </a:extLst>
                </p14:cNvPr>
                <p14:cNvContentPartPr/>
                <p14:nvPr/>
              </p14:nvContentPartPr>
              <p14:xfrm>
                <a:off x="4545820" y="1131769"/>
                <a:ext cx="106200" cy="361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98E4E98-A2BC-A841-8903-B43D987A00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38260" y="1124209"/>
                  <a:ext cx="121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2FF6FC-5089-DE48-87F4-8D297241560B}"/>
                    </a:ext>
                  </a:extLst>
                </p14:cNvPr>
                <p14:cNvContentPartPr/>
                <p14:nvPr/>
              </p14:nvContentPartPr>
              <p14:xfrm>
                <a:off x="4844620" y="1312129"/>
                <a:ext cx="162360" cy="6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2FF6FC-5089-DE48-87F4-8D29724156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37060" y="1304569"/>
                  <a:ext cx="177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CA43A87-304F-E94A-9D6F-B4B14E544EDA}"/>
                    </a:ext>
                  </a:extLst>
                </p14:cNvPr>
                <p14:cNvContentPartPr/>
                <p14:nvPr/>
              </p14:nvContentPartPr>
              <p14:xfrm>
                <a:off x="5149540" y="1187569"/>
                <a:ext cx="19080" cy="311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CA43A87-304F-E94A-9D6F-B4B14E544E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41980" y="1180009"/>
                  <a:ext cx="34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1CC6695-6550-284A-9601-1DD047A5E0DB}"/>
                    </a:ext>
                  </a:extLst>
                </p14:cNvPr>
                <p14:cNvContentPartPr/>
                <p14:nvPr/>
              </p14:nvContentPartPr>
              <p14:xfrm>
                <a:off x="3493540" y="1125289"/>
                <a:ext cx="25200" cy="4546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1CC6695-6550-284A-9601-1DD047A5E0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85980" y="1117729"/>
                  <a:ext cx="403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48FB925-7E6A-204C-8AA4-968A613A8DBD}"/>
                    </a:ext>
                  </a:extLst>
                </p14:cNvPr>
                <p14:cNvContentPartPr/>
                <p14:nvPr/>
              </p14:nvContentPartPr>
              <p14:xfrm>
                <a:off x="4670020" y="1106569"/>
                <a:ext cx="37800" cy="411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48FB925-7E6A-204C-8AA4-968A613A8D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62820" y="1099009"/>
                  <a:ext cx="52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1136288-912A-0746-B02B-14249A8F431F}"/>
                    </a:ext>
                  </a:extLst>
                </p14:cNvPr>
                <p14:cNvContentPartPr/>
                <p14:nvPr/>
              </p14:nvContentPartPr>
              <p14:xfrm>
                <a:off x="5124700" y="1075609"/>
                <a:ext cx="304560" cy="647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1136288-912A-0746-B02B-14249A8F43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17140" y="1068049"/>
                  <a:ext cx="31968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C0D6512-5907-524E-AB16-347E296BEFEB}"/>
              </a:ext>
            </a:extLst>
          </p:cNvPr>
          <p:cNvGrpSpPr/>
          <p:nvPr/>
        </p:nvGrpSpPr>
        <p:grpSpPr>
          <a:xfrm>
            <a:off x="5771980" y="1225009"/>
            <a:ext cx="268200" cy="205920"/>
            <a:chOff x="5771980" y="1225009"/>
            <a:chExt cx="2682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2DF8723-7B07-D44C-BDB5-360F7337D541}"/>
                    </a:ext>
                  </a:extLst>
                </p14:cNvPr>
                <p14:cNvContentPartPr/>
                <p14:nvPr/>
              </p14:nvContentPartPr>
              <p14:xfrm>
                <a:off x="5771980" y="1287289"/>
                <a:ext cx="268200" cy="12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2DF8723-7B07-D44C-BDB5-360F7337D54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64420" y="1279729"/>
                  <a:ext cx="282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95C008F-7ACA-6C4F-96A4-91A3C08DCB4A}"/>
                    </a:ext>
                  </a:extLst>
                </p14:cNvPr>
                <p14:cNvContentPartPr/>
                <p14:nvPr/>
              </p14:nvContentPartPr>
              <p14:xfrm>
                <a:off x="5915260" y="1225009"/>
                <a:ext cx="37800" cy="205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95C008F-7ACA-6C4F-96A4-91A3C08DCB4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07700" y="1217449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5B90B77-2B63-BC45-8A50-543EC20DA9A4}"/>
              </a:ext>
            </a:extLst>
          </p:cNvPr>
          <p:cNvGrpSpPr/>
          <p:nvPr/>
        </p:nvGrpSpPr>
        <p:grpSpPr>
          <a:xfrm>
            <a:off x="6239620" y="1044289"/>
            <a:ext cx="1630800" cy="542160"/>
            <a:chOff x="6239620" y="1044289"/>
            <a:chExt cx="163080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F9F67D9-C505-9641-BC71-C67FBAF5D175}"/>
                    </a:ext>
                  </a:extLst>
                </p14:cNvPr>
                <p14:cNvContentPartPr/>
                <p14:nvPr/>
              </p14:nvContentPartPr>
              <p14:xfrm>
                <a:off x="6239620" y="1100449"/>
                <a:ext cx="80640" cy="361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F9F67D9-C505-9641-BC71-C67FBAF5D1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32060" y="1092889"/>
                  <a:ext cx="95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1D7A3B7-505D-BB43-8921-FAD659AE44E9}"/>
                    </a:ext>
                  </a:extLst>
                </p14:cNvPr>
                <p14:cNvContentPartPr/>
                <p14:nvPr/>
              </p14:nvContentPartPr>
              <p14:xfrm>
                <a:off x="6531580" y="1113049"/>
                <a:ext cx="261720" cy="3178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1D7A3B7-505D-BB43-8921-FAD659AE44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24020" y="1105489"/>
                  <a:ext cx="276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456D80D-EA67-9F42-A309-B8B85003104E}"/>
                    </a:ext>
                  </a:extLst>
                </p14:cNvPr>
                <p14:cNvContentPartPr/>
                <p14:nvPr/>
              </p14:nvContentPartPr>
              <p14:xfrm>
                <a:off x="6911380" y="1088209"/>
                <a:ext cx="100080" cy="3178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456D80D-EA67-9F42-A309-B8B8500310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03820" y="1080649"/>
                  <a:ext cx="115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82BC480-5506-DC4E-B8A6-1EE50D49109B}"/>
                    </a:ext>
                  </a:extLst>
                </p14:cNvPr>
                <p14:cNvContentPartPr/>
                <p14:nvPr/>
              </p14:nvContentPartPr>
              <p14:xfrm>
                <a:off x="7129180" y="1125289"/>
                <a:ext cx="143640" cy="43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82BC480-5506-DC4E-B8A6-1EE50D4910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21620" y="1117729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880E28F-3300-5C42-A6D5-109F46980068}"/>
                    </a:ext>
                  </a:extLst>
                </p14:cNvPr>
                <p14:cNvContentPartPr/>
                <p14:nvPr/>
              </p14:nvContentPartPr>
              <p14:xfrm>
                <a:off x="7154020" y="1187569"/>
                <a:ext cx="56520" cy="255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880E28F-3300-5C42-A6D5-109F4698006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46460" y="1180009"/>
                  <a:ext cx="71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031E77A-5502-3A40-AB56-C68F94157B3B}"/>
                    </a:ext>
                  </a:extLst>
                </p14:cNvPr>
                <p14:cNvContentPartPr/>
                <p14:nvPr/>
              </p14:nvContentPartPr>
              <p14:xfrm>
                <a:off x="7353460" y="1299529"/>
                <a:ext cx="137160" cy="124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031E77A-5502-3A40-AB56-C68F94157B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45900" y="1292329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53F1E5B-E76A-7143-9922-BB0E3F8E468B}"/>
                    </a:ext>
                  </a:extLst>
                </p14:cNvPr>
                <p14:cNvContentPartPr/>
                <p14:nvPr/>
              </p14:nvContentPartPr>
              <p14:xfrm>
                <a:off x="7552540" y="1144009"/>
                <a:ext cx="131040" cy="305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53F1E5B-E76A-7143-9922-BB0E3F8E46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44980" y="1136449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C29425F-6EA9-DD46-8DA7-949D2693EF8B}"/>
                    </a:ext>
                  </a:extLst>
                </p14:cNvPr>
                <p14:cNvContentPartPr/>
                <p14:nvPr/>
              </p14:nvContentPartPr>
              <p14:xfrm>
                <a:off x="6444460" y="1050769"/>
                <a:ext cx="50040" cy="535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C29425F-6EA9-DD46-8DA7-949D2693EF8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36900" y="1043209"/>
                  <a:ext cx="651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A350358-C3D6-E545-82AE-C7C3AD2B6A82}"/>
                    </a:ext>
                  </a:extLst>
                </p14:cNvPr>
                <p14:cNvContentPartPr/>
                <p14:nvPr/>
              </p14:nvContentPartPr>
              <p14:xfrm>
                <a:off x="7820380" y="1044289"/>
                <a:ext cx="50040" cy="4111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A350358-C3D6-E545-82AE-C7C3AD2B6A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2820" y="1037089"/>
                  <a:ext cx="651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A93B0B9-78CC-794F-8020-B37A7928ED83}"/>
              </a:ext>
            </a:extLst>
          </p:cNvPr>
          <p:cNvGrpSpPr/>
          <p:nvPr/>
        </p:nvGrpSpPr>
        <p:grpSpPr>
          <a:xfrm>
            <a:off x="8063020" y="907489"/>
            <a:ext cx="672120" cy="666360"/>
            <a:chOff x="8063020" y="907489"/>
            <a:chExt cx="67212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C215EE4-DD31-8747-B1E3-042A8FA0D393}"/>
                    </a:ext>
                  </a:extLst>
                </p14:cNvPr>
                <p14:cNvContentPartPr/>
                <p14:nvPr/>
              </p14:nvContentPartPr>
              <p14:xfrm>
                <a:off x="8063020" y="1237609"/>
                <a:ext cx="193320" cy="129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C215EE4-DD31-8747-B1E3-042A8FA0D3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55460" y="1230049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B332575-C586-0A4C-9B26-2D764323835E}"/>
                    </a:ext>
                  </a:extLst>
                </p14:cNvPr>
                <p14:cNvContentPartPr/>
                <p14:nvPr/>
              </p14:nvContentPartPr>
              <p14:xfrm>
                <a:off x="8417980" y="1100449"/>
                <a:ext cx="25200" cy="330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B332575-C586-0A4C-9B26-2D76432383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10420" y="1092889"/>
                  <a:ext cx="40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87349B1-25BA-5A4C-A320-5A25440BDEA2}"/>
                    </a:ext>
                  </a:extLst>
                </p14:cNvPr>
                <p14:cNvContentPartPr/>
                <p14:nvPr/>
              </p14:nvContentPartPr>
              <p14:xfrm>
                <a:off x="8542540" y="907489"/>
                <a:ext cx="192600" cy="6663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87349B1-25BA-5A4C-A320-5A25440BDEA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34980" y="899929"/>
                  <a:ext cx="207720" cy="68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F5797E1-F902-8547-A0AB-C277FBC14B7F}"/>
              </a:ext>
            </a:extLst>
          </p:cNvPr>
          <p:cNvGrpSpPr/>
          <p:nvPr/>
        </p:nvGrpSpPr>
        <p:grpSpPr>
          <a:xfrm>
            <a:off x="9115300" y="1113049"/>
            <a:ext cx="255600" cy="274320"/>
            <a:chOff x="9115300" y="1113049"/>
            <a:chExt cx="2556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D625A2D-7AF1-6A4E-8B82-F8C070244EB3}"/>
                    </a:ext>
                  </a:extLst>
                </p14:cNvPr>
                <p14:cNvContentPartPr/>
                <p14:nvPr/>
              </p14:nvContentPartPr>
              <p14:xfrm>
                <a:off x="9115300" y="1206289"/>
                <a:ext cx="255600" cy="19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D625A2D-7AF1-6A4E-8B82-F8C070244EB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07740" y="1198729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0F1AFF6-6F95-2443-B479-F3FD90162469}"/>
                    </a:ext>
                  </a:extLst>
                </p14:cNvPr>
                <p14:cNvContentPartPr/>
                <p14:nvPr/>
              </p14:nvContentPartPr>
              <p14:xfrm>
                <a:off x="9227260" y="1113049"/>
                <a:ext cx="75240" cy="274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0F1AFF6-6F95-2443-B479-F3FD9016246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19700" y="1105489"/>
                  <a:ext cx="9000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8DDFA737-D8B8-4F44-9165-22A9C44C4D3E}"/>
                  </a:ext>
                </a:extLst>
              </p14:cNvPr>
              <p14:cNvContentPartPr/>
              <p14:nvPr/>
            </p14:nvContentPartPr>
            <p14:xfrm>
              <a:off x="9700300" y="1044289"/>
              <a:ext cx="124920" cy="3553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8DDFA737-D8B8-4F44-9165-22A9C44C4D3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92740" y="1037089"/>
                <a:ext cx="1400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E7106D09-D27F-3F48-8A80-8CE3B59B10FF}"/>
                  </a:ext>
                </a:extLst>
              </p14:cNvPr>
              <p14:cNvContentPartPr/>
              <p14:nvPr/>
            </p14:nvContentPartPr>
            <p14:xfrm>
              <a:off x="2510020" y="2284129"/>
              <a:ext cx="236160" cy="309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E7106D09-D27F-3F48-8A80-8CE3B59B10F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02460" y="2276569"/>
                <a:ext cx="251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CD278CE5-0F36-4B4B-B86D-0734074F9F4E}"/>
                  </a:ext>
                </a:extLst>
              </p14:cNvPr>
              <p14:cNvContentPartPr/>
              <p14:nvPr/>
            </p14:nvContentPartPr>
            <p14:xfrm>
              <a:off x="2565820" y="2470249"/>
              <a:ext cx="274320" cy="378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CD278CE5-0F36-4B4B-B86D-0734074F9F4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58260" y="2462689"/>
                <a:ext cx="2894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CD25B3E-8A40-3742-B802-D4193F4434BC}"/>
              </a:ext>
            </a:extLst>
          </p:cNvPr>
          <p:cNvGrpSpPr/>
          <p:nvPr/>
        </p:nvGrpSpPr>
        <p:grpSpPr>
          <a:xfrm>
            <a:off x="3300580" y="2109169"/>
            <a:ext cx="610200" cy="516240"/>
            <a:chOff x="3300580" y="2109169"/>
            <a:chExt cx="61020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FAC27B7-6F3D-4C41-99B0-6062EC3C1E96}"/>
                    </a:ext>
                  </a:extLst>
                </p14:cNvPr>
                <p14:cNvContentPartPr/>
                <p14:nvPr/>
              </p14:nvContentPartPr>
              <p14:xfrm>
                <a:off x="3300580" y="2177569"/>
                <a:ext cx="75240" cy="447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FAC27B7-6F3D-4C41-99B0-6062EC3C1E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93020" y="2170009"/>
                  <a:ext cx="90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6444E98-23D5-E948-A4C0-9F708B69AC26}"/>
                    </a:ext>
                  </a:extLst>
                </p14:cNvPr>
                <p14:cNvContentPartPr/>
                <p14:nvPr/>
              </p14:nvContentPartPr>
              <p14:xfrm>
                <a:off x="3487420" y="2109169"/>
                <a:ext cx="218160" cy="405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6444E98-23D5-E948-A4C0-9F708B69AC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79860" y="2101609"/>
                  <a:ext cx="233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D0E97CC-1267-2649-917A-FC196194F70D}"/>
                    </a:ext>
                  </a:extLst>
                </p14:cNvPr>
                <p14:cNvContentPartPr/>
                <p14:nvPr/>
              </p14:nvContentPartPr>
              <p14:xfrm>
                <a:off x="3773620" y="2177569"/>
                <a:ext cx="137160" cy="3178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D0E97CC-1267-2649-917A-FC196194F70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66060" y="2170009"/>
                  <a:ext cx="1522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65BF7B8-220C-BE43-8959-5E3733BEC25A}"/>
              </a:ext>
            </a:extLst>
          </p:cNvPr>
          <p:cNvGrpSpPr/>
          <p:nvPr/>
        </p:nvGrpSpPr>
        <p:grpSpPr>
          <a:xfrm>
            <a:off x="4109860" y="2121409"/>
            <a:ext cx="372960" cy="454680"/>
            <a:chOff x="4109860" y="2121409"/>
            <a:chExt cx="3729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419B47D-C90C-BE4F-88E6-05742DF42203}"/>
                    </a:ext>
                  </a:extLst>
                </p14:cNvPr>
                <p14:cNvContentPartPr/>
                <p14:nvPr/>
              </p14:nvContentPartPr>
              <p14:xfrm>
                <a:off x="4109860" y="2189809"/>
                <a:ext cx="155880" cy="62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419B47D-C90C-BE4F-88E6-05742DF422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02300" y="2182249"/>
                  <a:ext cx="171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8F0C7D2-29A8-484B-BAC2-A972E5AAB3D8}"/>
                    </a:ext>
                  </a:extLst>
                </p14:cNvPr>
                <p14:cNvContentPartPr/>
                <p14:nvPr/>
              </p14:nvContentPartPr>
              <p14:xfrm>
                <a:off x="4141180" y="2276929"/>
                <a:ext cx="50040" cy="236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8F0C7D2-29A8-484B-BAC2-A972E5AAB3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33620" y="2269729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3B3CD17-A8F7-2B4E-9389-6CDDA274C920}"/>
                    </a:ext>
                  </a:extLst>
                </p14:cNvPr>
                <p14:cNvContentPartPr/>
                <p14:nvPr/>
              </p14:nvContentPartPr>
              <p14:xfrm>
                <a:off x="4308940" y="2121409"/>
                <a:ext cx="173880" cy="4546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3B3CD17-A8F7-2B4E-9389-6CDDA274C9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01740" y="2113849"/>
                  <a:ext cx="1890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97FBF4B-0F20-9A4B-A581-673C3EC286E0}"/>
              </a:ext>
            </a:extLst>
          </p:cNvPr>
          <p:cNvGrpSpPr/>
          <p:nvPr/>
        </p:nvGrpSpPr>
        <p:grpSpPr>
          <a:xfrm>
            <a:off x="4726180" y="2077849"/>
            <a:ext cx="50040" cy="479880"/>
            <a:chOff x="4726180" y="2077849"/>
            <a:chExt cx="500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D8D544E-8D7D-0649-A1D1-CD1167564A3C}"/>
                    </a:ext>
                  </a:extLst>
                </p14:cNvPr>
                <p14:cNvContentPartPr/>
                <p14:nvPr/>
              </p14:nvContentPartPr>
              <p14:xfrm>
                <a:off x="4726180" y="2196289"/>
                <a:ext cx="6480" cy="6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D8D544E-8D7D-0649-A1D1-CD1167564A3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18620" y="218872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E7E07C2-17A4-4D4E-85FC-7994AE0C9000}"/>
                    </a:ext>
                  </a:extLst>
                </p14:cNvPr>
                <p14:cNvContentPartPr/>
                <p14:nvPr/>
              </p14:nvContentPartPr>
              <p14:xfrm>
                <a:off x="4732300" y="2077849"/>
                <a:ext cx="43920" cy="4798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E7E07C2-17A4-4D4E-85FC-7994AE0C900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24740" y="2070289"/>
                  <a:ext cx="590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E523BFB-8E0E-1542-A485-65ED414CFAC5}"/>
              </a:ext>
            </a:extLst>
          </p:cNvPr>
          <p:cNvGrpSpPr/>
          <p:nvPr/>
        </p:nvGrpSpPr>
        <p:grpSpPr>
          <a:xfrm>
            <a:off x="5049820" y="2140129"/>
            <a:ext cx="436320" cy="417600"/>
            <a:chOff x="5049820" y="2140129"/>
            <a:chExt cx="4363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53ED6E1-683C-854A-9BDF-8B8F7152E367}"/>
                    </a:ext>
                  </a:extLst>
                </p14:cNvPr>
                <p14:cNvContentPartPr/>
                <p14:nvPr/>
              </p14:nvContentPartPr>
              <p14:xfrm>
                <a:off x="5049820" y="2289529"/>
                <a:ext cx="261720" cy="43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53ED6E1-683C-854A-9BDF-8B8F7152E36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42260" y="2281969"/>
                  <a:ext cx="276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4C274E8-42F7-954E-AA61-839EE5EFA386}"/>
                    </a:ext>
                  </a:extLst>
                </p14:cNvPr>
                <p14:cNvContentPartPr/>
                <p14:nvPr/>
              </p14:nvContentPartPr>
              <p14:xfrm>
                <a:off x="5442220" y="2140129"/>
                <a:ext cx="43920" cy="4176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4C274E8-42F7-954E-AA61-839EE5EFA38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34660" y="2132569"/>
                  <a:ext cx="5904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96CA6330-2B87-1949-849B-B125070D5147}"/>
                  </a:ext>
                </a:extLst>
              </p14:cNvPr>
              <p14:cNvContentPartPr/>
              <p14:nvPr/>
            </p14:nvContentPartPr>
            <p14:xfrm>
              <a:off x="5846860" y="2488609"/>
              <a:ext cx="118800" cy="1249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96CA6330-2B87-1949-849B-B125070D514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839300" y="2481409"/>
                <a:ext cx="1335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0D281AC-B651-4943-86AF-CD210F6FD692}"/>
              </a:ext>
            </a:extLst>
          </p:cNvPr>
          <p:cNvGrpSpPr/>
          <p:nvPr/>
        </p:nvGrpSpPr>
        <p:grpSpPr>
          <a:xfrm>
            <a:off x="754300" y="3210769"/>
            <a:ext cx="1213560" cy="610560"/>
            <a:chOff x="754300" y="3210769"/>
            <a:chExt cx="12135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AFF38F6-E307-3043-BEB5-EFC66DF5E6CD}"/>
                    </a:ext>
                  </a:extLst>
                </p14:cNvPr>
                <p14:cNvContentPartPr/>
                <p14:nvPr/>
              </p14:nvContentPartPr>
              <p14:xfrm>
                <a:off x="754300" y="3291769"/>
                <a:ext cx="131040" cy="4237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AFF38F6-E307-3043-BEB5-EFC66DF5E6C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6740" y="3284209"/>
                  <a:ext cx="146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3CEBAF4-F6B4-8442-8486-28EE1745AC84}"/>
                    </a:ext>
                  </a:extLst>
                </p14:cNvPr>
                <p14:cNvContentPartPr/>
                <p14:nvPr/>
              </p14:nvContentPartPr>
              <p14:xfrm>
                <a:off x="1034380" y="3304369"/>
                <a:ext cx="37800" cy="516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3CEBAF4-F6B4-8442-8486-28EE1745AC8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26820" y="3296809"/>
                  <a:ext cx="529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010BC57-F3DF-274A-952F-5CFF760DC724}"/>
                    </a:ext>
                  </a:extLst>
                </p14:cNvPr>
                <p14:cNvContentPartPr/>
                <p14:nvPr/>
              </p14:nvContentPartPr>
              <p14:xfrm>
                <a:off x="1277380" y="3354049"/>
                <a:ext cx="81360" cy="50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010BC57-F3DF-274A-952F-5CFF760DC72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269820" y="3346489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C7B5E7C-8429-E24A-BEC5-95003BAECFBB}"/>
                    </a:ext>
                  </a:extLst>
                </p14:cNvPr>
                <p14:cNvContentPartPr/>
                <p14:nvPr/>
              </p14:nvContentPartPr>
              <p14:xfrm>
                <a:off x="1243540" y="3472489"/>
                <a:ext cx="158760" cy="162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C7B5E7C-8429-E24A-BEC5-95003BAECFB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35980" y="3464929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830B6ED-266D-504E-B062-B8B468EF209A}"/>
                    </a:ext>
                  </a:extLst>
                </p14:cNvPr>
                <p14:cNvContentPartPr/>
                <p14:nvPr/>
              </p14:nvContentPartPr>
              <p14:xfrm>
                <a:off x="1507780" y="3210769"/>
                <a:ext cx="274320" cy="405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830B6ED-266D-504E-B062-B8B468EF209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500220" y="3203569"/>
                  <a:ext cx="289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8D431DB-D04F-0645-B6CA-77E7AF6EA2CF}"/>
                    </a:ext>
                  </a:extLst>
                </p14:cNvPr>
                <p14:cNvContentPartPr/>
                <p14:nvPr/>
              </p14:nvContentPartPr>
              <p14:xfrm>
                <a:off x="1918540" y="3578329"/>
                <a:ext cx="49320" cy="43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8D431DB-D04F-0645-B6CA-77E7AF6EA2C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910980" y="3570769"/>
                  <a:ext cx="64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B9D528B-37A5-B843-A080-709EDB11D67C}"/>
                    </a:ext>
                  </a:extLst>
                </p14:cNvPr>
                <p14:cNvContentPartPr/>
                <p14:nvPr/>
              </p14:nvContentPartPr>
              <p14:xfrm>
                <a:off x="1931140" y="3758689"/>
                <a:ext cx="12960" cy="12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B9D528B-37A5-B843-A080-709EDB11D6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3580" y="375112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6DB666B6-7D83-2745-BFD2-C58C05826A0E}"/>
              </a:ext>
            </a:extLst>
          </p:cNvPr>
          <p:cNvGrpSpPr/>
          <p:nvPr/>
        </p:nvGrpSpPr>
        <p:grpSpPr>
          <a:xfrm>
            <a:off x="6014980" y="3173689"/>
            <a:ext cx="1569240" cy="510840"/>
            <a:chOff x="6014980" y="3173689"/>
            <a:chExt cx="15692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11F7648-51EB-DF48-B470-16ED178B8D7D}"/>
                    </a:ext>
                  </a:extLst>
                </p14:cNvPr>
                <p14:cNvContentPartPr/>
                <p14:nvPr/>
              </p14:nvContentPartPr>
              <p14:xfrm>
                <a:off x="6014980" y="3254329"/>
                <a:ext cx="230760" cy="268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11F7648-51EB-DF48-B470-16ED178B8D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07420" y="3247129"/>
                  <a:ext cx="245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2FFACE9-92CA-B044-99DD-EEB65C587DD4}"/>
                    </a:ext>
                  </a:extLst>
                </p14:cNvPr>
                <p14:cNvContentPartPr/>
                <p14:nvPr/>
              </p14:nvContentPartPr>
              <p14:xfrm>
                <a:off x="6444460" y="3360169"/>
                <a:ext cx="112320" cy="50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2FFACE9-92CA-B044-99DD-EEB65C587D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36900" y="3352969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3CD6ADC-969C-EB41-924F-371191690A93}"/>
                    </a:ext>
                  </a:extLst>
                </p14:cNvPr>
                <p14:cNvContentPartPr/>
                <p14:nvPr/>
              </p14:nvContentPartPr>
              <p14:xfrm>
                <a:off x="6413500" y="3472489"/>
                <a:ext cx="124920" cy="64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3CD6ADC-969C-EB41-924F-371191690A9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05940" y="3464929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F62DA06-F8DD-104F-B79B-3F8A7502CEB1}"/>
                    </a:ext>
                  </a:extLst>
                </p14:cNvPr>
                <p14:cNvContentPartPr/>
                <p14:nvPr/>
              </p14:nvContentPartPr>
              <p14:xfrm>
                <a:off x="6638140" y="3173689"/>
                <a:ext cx="223920" cy="3924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F62DA06-F8DD-104F-B79B-3F8A7502CE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30580" y="3166129"/>
                  <a:ext cx="2386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7BCF12E-4F6D-4245-AB4C-CE9CA525FC68}"/>
                    </a:ext>
                  </a:extLst>
                </p14:cNvPr>
                <p14:cNvContentPartPr/>
                <p14:nvPr/>
              </p14:nvContentPartPr>
              <p14:xfrm>
                <a:off x="6873940" y="3335329"/>
                <a:ext cx="124920" cy="155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7BCF12E-4F6D-4245-AB4C-CE9CA525FC6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6380" y="3327769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80B3F13-74C3-D446-B521-7031017E8D3C}"/>
                    </a:ext>
                  </a:extLst>
                </p14:cNvPr>
                <p14:cNvContentPartPr/>
                <p14:nvPr/>
              </p14:nvContentPartPr>
              <p14:xfrm>
                <a:off x="6886540" y="3360169"/>
                <a:ext cx="137160" cy="137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80B3F13-74C3-D446-B521-7031017E8D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78980" y="3352969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9BE5E92-45E3-304E-9104-C7A50FB35B83}"/>
                    </a:ext>
                  </a:extLst>
                </p14:cNvPr>
                <p14:cNvContentPartPr/>
                <p14:nvPr/>
              </p14:nvContentPartPr>
              <p14:xfrm>
                <a:off x="7154020" y="3478609"/>
                <a:ext cx="648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9BE5E92-45E3-304E-9104-C7A50FB35B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46460" y="3471049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955E60A-4393-454C-AC85-81B83A337701}"/>
                    </a:ext>
                  </a:extLst>
                </p14:cNvPr>
                <p14:cNvContentPartPr/>
                <p14:nvPr/>
              </p14:nvContentPartPr>
              <p14:xfrm>
                <a:off x="7266340" y="3341809"/>
                <a:ext cx="149760" cy="342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955E60A-4393-454C-AC85-81B83A33770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58780" y="3334249"/>
                  <a:ext cx="164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F03DC88-390F-5540-A413-A7953ABB326A}"/>
                    </a:ext>
                  </a:extLst>
                </p14:cNvPr>
                <p14:cNvContentPartPr/>
                <p14:nvPr/>
              </p14:nvContentPartPr>
              <p14:xfrm>
                <a:off x="7508980" y="3229489"/>
                <a:ext cx="75240" cy="4298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F03DC88-390F-5540-A413-A7953ABB32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01420" y="3221929"/>
                  <a:ext cx="9000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D93784E-7564-044C-955A-0788D1C28F1B}"/>
                  </a:ext>
                </a:extLst>
              </p14:cNvPr>
              <p14:cNvContentPartPr/>
              <p14:nvPr/>
            </p14:nvContentPartPr>
            <p14:xfrm>
              <a:off x="7795540" y="3142369"/>
              <a:ext cx="417600" cy="4982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D93784E-7564-044C-955A-0788D1C28F1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787980" y="3134809"/>
                <a:ext cx="43236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4A1F1872-799F-2640-9567-D6ADED75BD11}"/>
              </a:ext>
            </a:extLst>
          </p:cNvPr>
          <p:cNvGrpSpPr/>
          <p:nvPr/>
        </p:nvGrpSpPr>
        <p:grpSpPr>
          <a:xfrm>
            <a:off x="8430220" y="3217249"/>
            <a:ext cx="231120" cy="374040"/>
            <a:chOff x="8430220" y="3217249"/>
            <a:chExt cx="2311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BC13C3A-0183-9E48-99C4-00130069B7AA}"/>
                    </a:ext>
                  </a:extLst>
                </p14:cNvPr>
                <p14:cNvContentPartPr/>
                <p14:nvPr/>
              </p14:nvContentPartPr>
              <p14:xfrm>
                <a:off x="8430220" y="3217249"/>
                <a:ext cx="174600" cy="374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BC13C3A-0183-9E48-99C4-00130069B7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23020" y="3209689"/>
                  <a:ext cx="189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76DA4F8-E3B3-AD40-B06C-178222A63A4E}"/>
                    </a:ext>
                  </a:extLst>
                </p14:cNvPr>
                <p14:cNvContentPartPr/>
                <p14:nvPr/>
              </p14:nvContentPartPr>
              <p14:xfrm>
                <a:off x="8517700" y="3447649"/>
                <a:ext cx="143640" cy="6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76DA4F8-E3B3-AD40-B06C-178222A63A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10140" y="3440089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6A3B6F4E-645E-054F-9596-ABF4457E6742}"/>
                  </a:ext>
                </a:extLst>
              </p14:cNvPr>
              <p14:cNvContentPartPr/>
              <p14:nvPr/>
            </p14:nvContentPartPr>
            <p14:xfrm>
              <a:off x="8965900" y="3210769"/>
              <a:ext cx="50040" cy="6876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6A3B6F4E-645E-054F-9596-ABF4457E674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958340" y="3203569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F00F111D-283F-5845-9E30-06479F4F3389}"/>
                  </a:ext>
                </a:extLst>
              </p14:cNvPr>
              <p14:cNvContentPartPr/>
              <p14:nvPr/>
            </p14:nvContentPartPr>
            <p14:xfrm>
              <a:off x="8878780" y="3410209"/>
              <a:ext cx="298440" cy="11880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F00F111D-283F-5845-9E30-06479F4F338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871220" y="3402649"/>
                <a:ext cx="31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F95B510E-5381-034A-8392-AF14F423EF15}"/>
                  </a:ext>
                </a:extLst>
              </p14:cNvPr>
              <p14:cNvContentPartPr/>
              <p14:nvPr/>
            </p14:nvContentPartPr>
            <p14:xfrm>
              <a:off x="9389260" y="3341809"/>
              <a:ext cx="162360" cy="378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F95B510E-5381-034A-8392-AF14F423EF1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381700" y="3334249"/>
                <a:ext cx="1771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263E5B83-3E59-9C46-8B24-20520D942E98}"/>
              </a:ext>
            </a:extLst>
          </p:cNvPr>
          <p:cNvGrpSpPr/>
          <p:nvPr/>
        </p:nvGrpSpPr>
        <p:grpSpPr>
          <a:xfrm>
            <a:off x="9781300" y="3030409"/>
            <a:ext cx="871200" cy="573120"/>
            <a:chOff x="9781300" y="3030409"/>
            <a:chExt cx="8712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D06C65F-C514-3B46-8AEB-1A4B18A3BA73}"/>
                    </a:ext>
                  </a:extLst>
                </p14:cNvPr>
                <p14:cNvContentPartPr/>
                <p14:nvPr/>
              </p14:nvContentPartPr>
              <p14:xfrm>
                <a:off x="9787420" y="3030409"/>
                <a:ext cx="249480" cy="299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D06C65F-C514-3B46-8AEB-1A4B18A3BA7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79860" y="3022849"/>
                  <a:ext cx="264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92E0EF8-45E2-CB4C-AF9A-CC3C0D3F2191}"/>
                    </a:ext>
                  </a:extLst>
                </p14:cNvPr>
                <p14:cNvContentPartPr/>
                <p14:nvPr/>
              </p14:nvContentPartPr>
              <p14:xfrm>
                <a:off x="9837460" y="3360169"/>
                <a:ext cx="149760" cy="224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92E0EF8-45E2-CB4C-AF9A-CC3C0D3F21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29900" y="3352969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0C3D2E7-5ABA-0F48-A785-AE3465FBB74F}"/>
                    </a:ext>
                  </a:extLst>
                </p14:cNvPr>
                <p14:cNvContentPartPr/>
                <p14:nvPr/>
              </p14:nvContentPartPr>
              <p14:xfrm>
                <a:off x="9781300" y="3491209"/>
                <a:ext cx="3780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0C3D2E7-5ABA-0F48-A785-AE3465FBB7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73740" y="3483649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5FC3245-7E0D-6F41-BC7E-A55A185A1D62}"/>
                    </a:ext>
                  </a:extLst>
                </p14:cNvPr>
                <p14:cNvContentPartPr/>
                <p14:nvPr/>
              </p14:nvContentPartPr>
              <p14:xfrm>
                <a:off x="10017820" y="3497329"/>
                <a:ext cx="43920" cy="252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5FC3245-7E0D-6F41-BC7E-A55A185A1D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10260" y="3489769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98BC511-1D81-2240-A017-05BE4C414C93}"/>
                    </a:ext>
                  </a:extLst>
                </p14:cNvPr>
                <p14:cNvContentPartPr/>
                <p14:nvPr/>
              </p14:nvContentPartPr>
              <p14:xfrm>
                <a:off x="10403740" y="3291769"/>
                <a:ext cx="248760" cy="1497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98BC511-1D81-2240-A017-05BE4C414C9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96180" y="3284209"/>
                  <a:ext cx="26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A40EBF3-2D6B-B549-BF90-7602D186A15D}"/>
                    </a:ext>
                  </a:extLst>
                </p14:cNvPr>
                <p14:cNvContentPartPr/>
                <p14:nvPr/>
              </p14:nvContentPartPr>
              <p14:xfrm>
                <a:off x="10490860" y="3210769"/>
                <a:ext cx="56520" cy="1872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A40EBF3-2D6B-B549-BF90-7602D186A1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83660" y="3203569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9FD01B5-B0BD-F042-9881-18718FD2AF33}"/>
                    </a:ext>
                  </a:extLst>
                </p14:cNvPr>
                <p14:cNvContentPartPr/>
                <p14:nvPr/>
              </p14:nvContentPartPr>
              <p14:xfrm>
                <a:off x="10235620" y="3410209"/>
                <a:ext cx="411120" cy="193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9FD01B5-B0BD-F042-9881-18718FD2AF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8060" y="3402649"/>
                  <a:ext cx="4262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86960EBA-5E69-9D49-86A1-A0A6678487F9}"/>
              </a:ext>
            </a:extLst>
          </p:cNvPr>
          <p:cNvGrpSpPr/>
          <p:nvPr/>
        </p:nvGrpSpPr>
        <p:grpSpPr>
          <a:xfrm>
            <a:off x="10858420" y="3043009"/>
            <a:ext cx="703800" cy="809640"/>
            <a:chOff x="10858420" y="3043009"/>
            <a:chExt cx="70380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DA5EC5B-CBEB-F243-85CD-67BEAF0453FE}"/>
                    </a:ext>
                  </a:extLst>
                </p14:cNvPr>
                <p14:cNvContentPartPr/>
                <p14:nvPr/>
              </p14:nvContentPartPr>
              <p14:xfrm>
                <a:off x="10858420" y="3559609"/>
                <a:ext cx="81360" cy="626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DA5EC5B-CBEB-F243-85CD-67BEAF0453F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50860" y="3552049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CBA50D6-C4DB-9C46-9C6E-5B9EFF483737}"/>
                    </a:ext>
                  </a:extLst>
                </p14:cNvPr>
                <p14:cNvContentPartPr/>
                <p14:nvPr/>
              </p14:nvContentPartPr>
              <p14:xfrm>
                <a:off x="11038780" y="3117529"/>
                <a:ext cx="205920" cy="299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CBA50D6-C4DB-9C46-9C6E-5B9EFF48373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31220" y="3109969"/>
                  <a:ext cx="221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3CB1DEE-3AF6-5C49-A48A-C0F31925AE04}"/>
                    </a:ext>
                  </a:extLst>
                </p14:cNvPr>
                <p14:cNvContentPartPr/>
                <p14:nvPr/>
              </p14:nvContentPartPr>
              <p14:xfrm>
                <a:off x="11269180" y="3360169"/>
                <a:ext cx="93600" cy="378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3CB1DEE-3AF6-5C49-A48A-C0F31925AE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261620" y="3352969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A96EE7F-5FF5-5041-993A-719921262B78}"/>
                    </a:ext>
                  </a:extLst>
                </p14:cNvPr>
                <p14:cNvContentPartPr/>
                <p14:nvPr/>
              </p14:nvContentPartPr>
              <p14:xfrm>
                <a:off x="11486980" y="3043009"/>
                <a:ext cx="75240" cy="809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A96EE7F-5FF5-5041-993A-719921262B7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479420" y="3035449"/>
                  <a:ext cx="90000" cy="82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290409FD-C239-5A41-9A83-EA6F7E7676F6}"/>
                  </a:ext>
                </a:extLst>
              </p14:cNvPr>
              <p14:cNvContentPartPr/>
              <p14:nvPr/>
            </p14:nvContentPartPr>
            <p14:xfrm>
              <a:off x="480340" y="4213369"/>
              <a:ext cx="205920" cy="29304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290409FD-C239-5A41-9A83-EA6F7E7676F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2780" y="4205809"/>
                <a:ext cx="22104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49CC496-F75C-7549-BFAC-DB625244F6E8}"/>
              </a:ext>
            </a:extLst>
          </p:cNvPr>
          <p:cNvGrpSpPr/>
          <p:nvPr/>
        </p:nvGrpSpPr>
        <p:grpSpPr>
          <a:xfrm>
            <a:off x="916300" y="4013929"/>
            <a:ext cx="1064160" cy="753840"/>
            <a:chOff x="916300" y="4013929"/>
            <a:chExt cx="1064160" cy="7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B6A22E1-8809-4B40-A1D6-F1FFD70BEB4D}"/>
                    </a:ext>
                  </a:extLst>
                </p14:cNvPr>
                <p14:cNvContentPartPr/>
                <p14:nvPr/>
              </p14:nvContentPartPr>
              <p14:xfrm>
                <a:off x="916300" y="4013929"/>
                <a:ext cx="367560" cy="4982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B6A22E1-8809-4B40-A1D6-F1FFD70BEB4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8740" y="4006369"/>
                  <a:ext cx="3826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46881B3-430A-834D-8FCD-2ADB44825167}"/>
                    </a:ext>
                  </a:extLst>
                </p14:cNvPr>
                <p14:cNvContentPartPr/>
                <p14:nvPr/>
              </p14:nvContentPartPr>
              <p14:xfrm>
                <a:off x="1414180" y="4188169"/>
                <a:ext cx="187200" cy="249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46881B3-430A-834D-8FCD-2ADB4482516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406620" y="4180969"/>
                  <a:ext cx="20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9D7AD7F-A153-DD46-A75C-70F8C92B2061}"/>
                    </a:ext>
                  </a:extLst>
                </p14:cNvPr>
                <p14:cNvContentPartPr/>
                <p14:nvPr/>
              </p14:nvContentPartPr>
              <p14:xfrm>
                <a:off x="1682020" y="4020409"/>
                <a:ext cx="298440" cy="255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9D7AD7F-A153-DD46-A75C-70F8C92B206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74460" y="4012849"/>
                  <a:ext cx="31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45EB997-BEAE-AB42-989C-5DACFEA44FE8}"/>
                    </a:ext>
                  </a:extLst>
                </p14:cNvPr>
                <p14:cNvContentPartPr/>
                <p14:nvPr/>
              </p14:nvContentPartPr>
              <p14:xfrm>
                <a:off x="1750420" y="4350169"/>
                <a:ext cx="37800" cy="50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45EB997-BEAE-AB42-989C-5DACFEA44FE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42860" y="4342609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11A20DA-E33B-864F-8C81-1FF4BAF8F41B}"/>
                    </a:ext>
                  </a:extLst>
                </p14:cNvPr>
                <p14:cNvContentPartPr/>
                <p14:nvPr/>
              </p14:nvContentPartPr>
              <p14:xfrm>
                <a:off x="1850140" y="4319209"/>
                <a:ext cx="62640" cy="448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11A20DA-E33B-864F-8C81-1FF4BAF8F4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42580" y="4311649"/>
                  <a:ext cx="7776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75AE514-FCDC-6845-B49D-6A5B0D54177A}"/>
              </a:ext>
            </a:extLst>
          </p:cNvPr>
          <p:cNvGrpSpPr/>
          <p:nvPr/>
        </p:nvGrpSpPr>
        <p:grpSpPr>
          <a:xfrm>
            <a:off x="2267020" y="3080089"/>
            <a:ext cx="3505320" cy="1357560"/>
            <a:chOff x="2267020" y="3080089"/>
            <a:chExt cx="350532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CE99D44-A632-BB4B-899A-4B7B7916990F}"/>
                    </a:ext>
                  </a:extLst>
                </p14:cNvPr>
                <p14:cNvContentPartPr/>
                <p14:nvPr/>
              </p14:nvContentPartPr>
              <p14:xfrm>
                <a:off x="2753380" y="3223369"/>
                <a:ext cx="223920" cy="417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CE99D44-A632-BB4B-899A-4B7B7916990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45820" y="3215809"/>
                  <a:ext cx="238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E88191C-1A4E-2C48-963A-81D1C441BE18}"/>
                    </a:ext>
                  </a:extLst>
                </p14:cNvPr>
                <p14:cNvContentPartPr/>
                <p14:nvPr/>
              </p14:nvContentPartPr>
              <p14:xfrm>
                <a:off x="2877220" y="3459889"/>
                <a:ext cx="180720" cy="378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E88191C-1A4E-2C48-963A-81D1C441BE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69660" y="3452329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6E07D9E-CF72-CA42-93B2-8C89EB11C4FA}"/>
                    </a:ext>
                  </a:extLst>
                </p14:cNvPr>
                <p14:cNvContentPartPr/>
                <p14:nvPr/>
              </p14:nvContentPartPr>
              <p14:xfrm>
                <a:off x="3406420" y="3130129"/>
                <a:ext cx="137160" cy="224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6E07D9E-CF72-CA42-93B2-8C89EB11C4F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98860" y="3122569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3318C4E-B93C-444E-BA09-477801531A94}"/>
                    </a:ext>
                  </a:extLst>
                </p14:cNvPr>
                <p14:cNvContentPartPr/>
                <p14:nvPr/>
              </p14:nvContentPartPr>
              <p14:xfrm>
                <a:off x="3281860" y="3130129"/>
                <a:ext cx="498240" cy="473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3318C4E-B93C-444E-BA09-477801531A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74300" y="3122569"/>
                  <a:ext cx="5133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663D148-CA60-DF4A-B579-B8AFA619BF42}"/>
                    </a:ext>
                  </a:extLst>
                </p14:cNvPr>
                <p14:cNvContentPartPr/>
                <p14:nvPr/>
              </p14:nvContentPartPr>
              <p14:xfrm>
                <a:off x="3754900" y="3223369"/>
                <a:ext cx="417600" cy="3801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663D148-CA60-DF4A-B579-B8AFA619BF4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47340" y="3215809"/>
                  <a:ext cx="4323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378990A-57A9-F840-B54B-6FE7895B2256}"/>
                    </a:ext>
                  </a:extLst>
                </p14:cNvPr>
                <p14:cNvContentPartPr/>
                <p14:nvPr/>
              </p14:nvContentPartPr>
              <p14:xfrm>
                <a:off x="4234420" y="3154969"/>
                <a:ext cx="579240" cy="4485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378990A-57A9-F840-B54B-6FE7895B225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26860" y="3147409"/>
                  <a:ext cx="594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A31491E-12F9-4848-984F-65373155C878}"/>
                    </a:ext>
                  </a:extLst>
                </p14:cNvPr>
                <p14:cNvContentPartPr/>
                <p14:nvPr/>
              </p14:nvContentPartPr>
              <p14:xfrm>
                <a:off x="4888180" y="3305089"/>
                <a:ext cx="81360" cy="248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A31491E-12F9-4848-984F-65373155C87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80620" y="3297529"/>
                  <a:ext cx="964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D0608BE-AD59-DB48-BF44-F8C85D7EAD09}"/>
                    </a:ext>
                  </a:extLst>
                </p14:cNvPr>
                <p14:cNvContentPartPr/>
                <p14:nvPr/>
              </p14:nvContentPartPr>
              <p14:xfrm>
                <a:off x="5105980" y="3080089"/>
                <a:ext cx="299160" cy="6105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D0608BE-AD59-DB48-BF44-F8C85D7EAD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98420" y="3072529"/>
                  <a:ext cx="31428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2B16589-1C48-4B40-9C8A-54DFD5475B5F}"/>
                    </a:ext>
                  </a:extLst>
                </p14:cNvPr>
                <p14:cNvContentPartPr/>
                <p14:nvPr/>
              </p14:nvContentPartPr>
              <p14:xfrm>
                <a:off x="5081140" y="3185929"/>
                <a:ext cx="255600" cy="3924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2B16589-1C48-4B40-9C8A-54DFD5475B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73580" y="3178369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46A80E3-C408-4746-A509-3B2FD3FB30B5}"/>
                    </a:ext>
                  </a:extLst>
                </p14:cNvPr>
                <p14:cNvContentPartPr/>
                <p14:nvPr/>
              </p14:nvContentPartPr>
              <p14:xfrm>
                <a:off x="5641300" y="3622609"/>
                <a:ext cx="92880" cy="55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46A80E3-C408-4746-A509-3B2FD3FB30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33740" y="3615049"/>
                  <a:ext cx="10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490DBA2-F410-864B-9CF6-72BEC3BCE2B7}"/>
                    </a:ext>
                  </a:extLst>
                </p14:cNvPr>
                <p14:cNvContentPartPr/>
                <p14:nvPr/>
              </p14:nvContentPartPr>
              <p14:xfrm>
                <a:off x="2466460" y="4163329"/>
                <a:ext cx="374040" cy="565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490DBA2-F410-864B-9CF6-72BEC3BCE2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58900" y="4155769"/>
                  <a:ext cx="388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051DCF66-D676-D948-BA81-2BBDB72528ED}"/>
                    </a:ext>
                  </a:extLst>
                </p14:cNvPr>
                <p14:cNvContentPartPr/>
                <p14:nvPr/>
              </p14:nvContentPartPr>
              <p14:xfrm>
                <a:off x="2422900" y="4263049"/>
                <a:ext cx="510840" cy="813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051DCF66-D676-D948-BA81-2BBDB72528E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15340" y="4255489"/>
                  <a:ext cx="525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D2E762C-AE76-CF43-BA21-C15F4A3C7714}"/>
                    </a:ext>
                  </a:extLst>
                </p14:cNvPr>
                <p14:cNvContentPartPr/>
                <p14:nvPr/>
              </p14:nvContentPartPr>
              <p14:xfrm>
                <a:off x="2684260" y="4051369"/>
                <a:ext cx="410400" cy="3427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D2E762C-AE76-CF43-BA21-C15F4A3C77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76700" y="4043809"/>
                  <a:ext cx="425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67D785A-57D1-3A4A-8151-D3712F25EC8E}"/>
                    </a:ext>
                  </a:extLst>
                </p14:cNvPr>
                <p14:cNvContentPartPr/>
                <p14:nvPr/>
              </p14:nvContentPartPr>
              <p14:xfrm>
                <a:off x="2267020" y="4126249"/>
                <a:ext cx="305280" cy="2617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67D785A-57D1-3A4A-8151-D3712F25EC8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59460" y="4118689"/>
                  <a:ext cx="320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FB6252F-8F1D-F045-A00E-DA59B21AACBA}"/>
                    </a:ext>
                  </a:extLst>
                </p14:cNvPr>
                <p14:cNvContentPartPr/>
                <p14:nvPr/>
              </p14:nvContentPartPr>
              <p14:xfrm>
                <a:off x="3412540" y="4089529"/>
                <a:ext cx="224640" cy="273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FB6252F-8F1D-F045-A00E-DA59B21AACB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04980" y="4081969"/>
                  <a:ext cx="239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1AFE1F7-5AAB-B943-BFF5-B50E4A0427E6}"/>
                    </a:ext>
                  </a:extLst>
                </p14:cNvPr>
                <p14:cNvContentPartPr/>
                <p14:nvPr/>
              </p14:nvContentPartPr>
              <p14:xfrm>
                <a:off x="3947860" y="4057489"/>
                <a:ext cx="192600" cy="330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1AFE1F7-5AAB-B943-BFF5-B50E4A0427E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40660" y="4049929"/>
                  <a:ext cx="207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3FAA56B-A474-2842-B678-F7EFC59204D3}"/>
                    </a:ext>
                  </a:extLst>
                </p14:cNvPr>
                <p14:cNvContentPartPr/>
                <p14:nvPr/>
              </p14:nvContentPartPr>
              <p14:xfrm>
                <a:off x="4004020" y="4263049"/>
                <a:ext cx="162360" cy="81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3FAA56B-A474-2842-B678-F7EFC59204D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96460" y="4255489"/>
                  <a:ext cx="177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5ED54AD-55C1-BB45-B9C0-65BA79F4BA5B}"/>
                    </a:ext>
                  </a:extLst>
                </p14:cNvPr>
                <p14:cNvContentPartPr/>
                <p14:nvPr/>
              </p14:nvContentPartPr>
              <p14:xfrm>
                <a:off x="4228300" y="4337569"/>
                <a:ext cx="56520" cy="190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5ED54AD-55C1-BB45-B9C0-65BA79F4BA5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20740" y="4330369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57011A5-499B-204E-AFBE-B123A32B7B9A}"/>
                    </a:ext>
                  </a:extLst>
                </p14:cNvPr>
                <p14:cNvContentPartPr/>
                <p14:nvPr/>
              </p14:nvContentPartPr>
              <p14:xfrm>
                <a:off x="4402540" y="3852289"/>
                <a:ext cx="647640" cy="5234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57011A5-499B-204E-AFBE-B123A32B7B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94980" y="3844729"/>
                  <a:ext cx="6627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D9CB15E-F9FD-4C47-BDE1-811B36ED3752}"/>
                    </a:ext>
                  </a:extLst>
                </p14:cNvPr>
                <p14:cNvContentPartPr/>
                <p14:nvPr/>
              </p14:nvContentPartPr>
              <p14:xfrm>
                <a:off x="5205700" y="4045249"/>
                <a:ext cx="62640" cy="268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D9CB15E-F9FD-4C47-BDE1-811B36ED37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198140" y="4037689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AB6FC74-4508-AB49-A8AE-D36E83434B3E}"/>
                    </a:ext>
                  </a:extLst>
                </p14:cNvPr>
                <p14:cNvContentPartPr/>
                <p14:nvPr/>
              </p14:nvContentPartPr>
              <p14:xfrm>
                <a:off x="5386060" y="3796129"/>
                <a:ext cx="386280" cy="641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AB6FC74-4508-AB49-A8AE-D36E83434B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78500" y="3788569"/>
                  <a:ext cx="40140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E9F013B-CA64-C840-A315-6A195B760C54}"/>
                    </a:ext>
                  </a:extLst>
                </p14:cNvPr>
                <p14:cNvContentPartPr/>
                <p14:nvPr/>
              </p14:nvContentPartPr>
              <p14:xfrm>
                <a:off x="5417380" y="3958129"/>
                <a:ext cx="25200" cy="31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E9F013B-CA64-C840-A315-6A195B760C5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09820" y="3950569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B6C8506-D875-D741-BB43-1B4E13DA243A}"/>
                    </a:ext>
                  </a:extLst>
                </p14:cNvPr>
                <p14:cNvContentPartPr/>
                <p14:nvPr/>
              </p14:nvContentPartPr>
              <p14:xfrm>
                <a:off x="5448340" y="3920689"/>
                <a:ext cx="93600" cy="137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B6C8506-D875-D741-BB43-1B4E13DA24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40780" y="3913129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E9D0AF7-929E-174B-9BFA-35B7BCA50711}"/>
                    </a:ext>
                  </a:extLst>
                </p14:cNvPr>
                <p14:cNvContentPartPr/>
                <p14:nvPr/>
              </p14:nvContentPartPr>
              <p14:xfrm>
                <a:off x="5389660" y="3982969"/>
                <a:ext cx="196200" cy="1497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E9D0AF7-929E-174B-9BFA-35B7BCA507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82100" y="3975409"/>
                  <a:ext cx="21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47E6044-08FB-E040-9613-1468A55EF424}"/>
                    </a:ext>
                  </a:extLst>
                </p14:cNvPr>
                <p14:cNvContentPartPr/>
                <p14:nvPr/>
              </p14:nvContentPartPr>
              <p14:xfrm>
                <a:off x="5355100" y="3933649"/>
                <a:ext cx="180720" cy="267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47E6044-08FB-E040-9613-1468A55EF42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47540" y="3926089"/>
                  <a:ext cx="195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D93152C-7881-E147-9894-BE450EDC9E86}"/>
                    </a:ext>
                  </a:extLst>
                </p14:cNvPr>
                <p14:cNvContentPartPr/>
                <p14:nvPr/>
              </p14:nvContentPartPr>
              <p14:xfrm>
                <a:off x="5467060" y="4113649"/>
                <a:ext cx="155160" cy="56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D93152C-7881-E147-9894-BE450EDC9E8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59500" y="4106089"/>
                  <a:ext cx="170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523936C-EAEC-C64F-AB03-D145A9C7A9C4}"/>
                    </a:ext>
                  </a:extLst>
                </p14:cNvPr>
                <p14:cNvContentPartPr/>
                <p14:nvPr/>
              </p14:nvContentPartPr>
              <p14:xfrm>
                <a:off x="5442940" y="4188169"/>
                <a:ext cx="142920" cy="93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523936C-EAEC-C64F-AB03-D145A9C7A9C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35380" y="4180969"/>
                  <a:ext cx="158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A7B4573-F0C2-5440-A88C-49F4194DCED8}"/>
                    </a:ext>
                  </a:extLst>
                </p14:cNvPr>
                <p14:cNvContentPartPr/>
                <p14:nvPr/>
              </p14:nvContentPartPr>
              <p14:xfrm>
                <a:off x="5423500" y="4362769"/>
                <a:ext cx="15588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A7B4573-F0C2-5440-A88C-49F4194DCE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15940" y="4355209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B32AA0F0-E126-DA49-9387-7A5C14AC8E4A}"/>
              </a:ext>
            </a:extLst>
          </p:cNvPr>
          <p:cNvGrpSpPr/>
          <p:nvPr/>
        </p:nvGrpSpPr>
        <p:grpSpPr>
          <a:xfrm>
            <a:off x="5971420" y="4070089"/>
            <a:ext cx="255600" cy="299160"/>
            <a:chOff x="5971420" y="4070089"/>
            <a:chExt cx="2556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F259F9B-60EA-2A4B-B185-7FF8C9F72EBA}"/>
                    </a:ext>
                  </a:extLst>
                </p14:cNvPr>
                <p14:cNvContentPartPr/>
                <p14:nvPr/>
              </p14:nvContentPartPr>
              <p14:xfrm>
                <a:off x="6021100" y="4070089"/>
                <a:ext cx="142920" cy="180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F259F9B-60EA-2A4B-B185-7FF8C9F72EB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13540" y="4062529"/>
                  <a:ext cx="158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6C2041B-9895-FD49-9E5F-FDDD685874B1}"/>
                    </a:ext>
                  </a:extLst>
                </p14:cNvPr>
                <p14:cNvContentPartPr/>
                <p14:nvPr/>
              </p14:nvContentPartPr>
              <p14:xfrm>
                <a:off x="5971420" y="4312729"/>
                <a:ext cx="255600" cy="565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6C2041B-9895-FD49-9E5F-FDDD685874B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63860" y="4305169"/>
                  <a:ext cx="2707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FD27CE5A-01F1-464E-BD12-710B280F521E}"/>
                  </a:ext>
                </a:extLst>
              </p14:cNvPr>
              <p14:cNvContentPartPr/>
              <p14:nvPr/>
            </p14:nvContentPartPr>
            <p14:xfrm>
              <a:off x="6618700" y="3976489"/>
              <a:ext cx="87480" cy="87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FD27CE5A-01F1-464E-BD12-710B280F521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611140" y="3969289"/>
                <a:ext cx="102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158E83DC-D9C0-2446-B7B9-21E2DBBB2B8A}"/>
                  </a:ext>
                </a:extLst>
              </p14:cNvPr>
              <p14:cNvContentPartPr/>
              <p14:nvPr/>
            </p14:nvContentPartPr>
            <p14:xfrm>
              <a:off x="6531580" y="4219489"/>
              <a:ext cx="299160" cy="680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158E83DC-D9C0-2446-B7B9-21E2DBBB2B8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524020" y="4211929"/>
                <a:ext cx="31428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CB95E3F0-4168-4E4F-87AC-F21D047D069F}"/>
              </a:ext>
            </a:extLst>
          </p:cNvPr>
          <p:cNvGrpSpPr/>
          <p:nvPr/>
        </p:nvGrpSpPr>
        <p:grpSpPr>
          <a:xfrm>
            <a:off x="7035940" y="4013929"/>
            <a:ext cx="385560" cy="392760"/>
            <a:chOff x="7035940" y="4013929"/>
            <a:chExt cx="38556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E902CA5-13D5-ED49-A17E-BBA5D2CC5C70}"/>
                    </a:ext>
                  </a:extLst>
                </p14:cNvPr>
                <p14:cNvContentPartPr/>
                <p14:nvPr/>
              </p14:nvContentPartPr>
              <p14:xfrm>
                <a:off x="7204060" y="4138489"/>
                <a:ext cx="217440" cy="124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E902CA5-13D5-ED49-A17E-BBA5D2CC5C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96500" y="4130929"/>
                  <a:ext cx="232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7E479CB-3E78-684A-9D6B-09A12A6D6302}"/>
                    </a:ext>
                  </a:extLst>
                </p14:cNvPr>
                <p14:cNvContentPartPr/>
                <p14:nvPr/>
              </p14:nvContentPartPr>
              <p14:xfrm>
                <a:off x="7204060" y="4013929"/>
                <a:ext cx="100080" cy="2368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7E479CB-3E78-684A-9D6B-09A12A6D630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96500" y="4006369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6FB2AE9-AA83-1045-92FA-74D4D592B394}"/>
                    </a:ext>
                  </a:extLst>
                </p14:cNvPr>
                <p14:cNvContentPartPr/>
                <p14:nvPr/>
              </p14:nvContentPartPr>
              <p14:xfrm>
                <a:off x="7035940" y="4219489"/>
                <a:ext cx="367560" cy="187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6FB2AE9-AA83-1045-92FA-74D4D592B39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28380" y="4211929"/>
                  <a:ext cx="38268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39290DA6-CA15-7A42-8192-99C6BAB3C8F3}"/>
                  </a:ext>
                </a:extLst>
              </p14:cNvPr>
              <p14:cNvContentPartPr/>
              <p14:nvPr/>
            </p14:nvContentPartPr>
            <p14:xfrm>
              <a:off x="7652260" y="4369609"/>
              <a:ext cx="75240" cy="1116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39290DA6-CA15-7A42-8192-99C6BAB3C8F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644700" y="4362049"/>
                <a:ext cx="9000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A455FA80-E2DA-F14A-99F9-BF4E724409D8}"/>
              </a:ext>
            </a:extLst>
          </p:cNvPr>
          <p:cNvGrpSpPr/>
          <p:nvPr/>
        </p:nvGrpSpPr>
        <p:grpSpPr>
          <a:xfrm>
            <a:off x="623620" y="4829689"/>
            <a:ext cx="965520" cy="572760"/>
            <a:chOff x="623620" y="4829689"/>
            <a:chExt cx="96552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3CEDB3FB-798B-2141-A5CC-ED2737A47B83}"/>
                    </a:ext>
                  </a:extLst>
                </p14:cNvPr>
                <p14:cNvContentPartPr/>
                <p14:nvPr/>
              </p14:nvContentPartPr>
              <p14:xfrm>
                <a:off x="760420" y="4829689"/>
                <a:ext cx="155880" cy="626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3CEDB3FB-798B-2141-A5CC-ED2737A47B8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3220" y="4822129"/>
                  <a:ext cx="171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F225920-C4EA-4343-8E2F-4AE23ABB03A8}"/>
                    </a:ext>
                  </a:extLst>
                </p14:cNvPr>
                <p14:cNvContentPartPr/>
                <p14:nvPr/>
              </p14:nvContentPartPr>
              <p14:xfrm>
                <a:off x="623620" y="4898089"/>
                <a:ext cx="815760" cy="4176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F225920-C4EA-4343-8E2F-4AE23ABB03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6060" y="4890529"/>
                  <a:ext cx="8308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6D3694D-6E08-1D42-B0DA-81F13AB54DA8}"/>
                    </a:ext>
                  </a:extLst>
                </p14:cNvPr>
                <p14:cNvContentPartPr/>
                <p14:nvPr/>
              </p14:nvContentPartPr>
              <p14:xfrm>
                <a:off x="1538740" y="5203009"/>
                <a:ext cx="31320" cy="313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6D3694D-6E08-1D42-B0DA-81F13AB54DA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531180" y="5195449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CBBE6C8-656E-044A-B319-523B53777C3A}"/>
                    </a:ext>
                  </a:extLst>
                </p14:cNvPr>
                <p14:cNvContentPartPr/>
                <p14:nvPr/>
              </p14:nvContentPartPr>
              <p14:xfrm>
                <a:off x="1551340" y="5377249"/>
                <a:ext cx="37800" cy="25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CBBE6C8-656E-044A-B319-523B53777C3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43780" y="5369689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DD884DB3-C942-554B-A433-A9FEC9435E9A}"/>
              </a:ext>
            </a:extLst>
          </p:cNvPr>
          <p:cNvGrpSpPr/>
          <p:nvPr/>
        </p:nvGrpSpPr>
        <p:grpSpPr>
          <a:xfrm>
            <a:off x="8262460" y="4443409"/>
            <a:ext cx="199440" cy="192600"/>
            <a:chOff x="8262460" y="4443409"/>
            <a:chExt cx="19944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C1A25F0-5DB5-6744-9FE4-26CF31179821}"/>
                    </a:ext>
                  </a:extLst>
                </p14:cNvPr>
                <p14:cNvContentPartPr/>
                <p14:nvPr/>
              </p14:nvContentPartPr>
              <p14:xfrm>
                <a:off x="8262460" y="4443409"/>
                <a:ext cx="174600" cy="192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C1A25F0-5DB5-6744-9FE4-26CF3117982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54900" y="4436209"/>
                  <a:ext cx="189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5878EE1-1183-2047-B1B9-2DA25197313D}"/>
                    </a:ext>
                  </a:extLst>
                </p14:cNvPr>
                <p14:cNvContentPartPr/>
                <p14:nvPr/>
              </p14:nvContentPartPr>
              <p14:xfrm>
                <a:off x="8361820" y="4449889"/>
                <a:ext cx="100080" cy="1497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5878EE1-1183-2047-B1B9-2DA25197313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354260" y="4442329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2A01E3AE-5796-BE43-8D44-2A8351CEBF7B}"/>
              </a:ext>
            </a:extLst>
          </p:cNvPr>
          <p:cNvGrpSpPr/>
          <p:nvPr/>
        </p:nvGrpSpPr>
        <p:grpSpPr>
          <a:xfrm>
            <a:off x="7894900" y="4412449"/>
            <a:ext cx="2770920" cy="2067480"/>
            <a:chOff x="7894900" y="4412449"/>
            <a:chExt cx="2770920" cy="20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AFFF1C20-BE85-7E4E-B15B-72B44CFCE63A}"/>
                    </a:ext>
                  </a:extLst>
                </p14:cNvPr>
                <p14:cNvContentPartPr/>
                <p14:nvPr/>
              </p14:nvContentPartPr>
              <p14:xfrm>
                <a:off x="7894900" y="4692529"/>
                <a:ext cx="2310120" cy="17186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AFFF1C20-BE85-7E4E-B15B-72B44CFCE63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87340" y="4684969"/>
                  <a:ext cx="2325240" cy="17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0B84D7E-01D5-9549-BAFE-F1383923343C}"/>
                    </a:ext>
                  </a:extLst>
                </p14:cNvPr>
                <p14:cNvContentPartPr/>
                <p14:nvPr/>
              </p14:nvContentPartPr>
              <p14:xfrm>
                <a:off x="10269820" y="6193729"/>
                <a:ext cx="396000" cy="286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0B84D7E-01D5-9549-BAFE-F1383923343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62260" y="6186169"/>
                  <a:ext cx="411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90A748B6-279D-E742-BB14-49CCDE776ED6}"/>
                    </a:ext>
                  </a:extLst>
                </p14:cNvPr>
                <p14:cNvContentPartPr/>
                <p14:nvPr/>
              </p14:nvContentPartPr>
              <p14:xfrm>
                <a:off x="8025580" y="4960369"/>
                <a:ext cx="143640" cy="274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90A748B6-279D-E742-BB14-49CCDE776E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18020" y="4952809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C65FC0C-E170-6143-AE4A-5FF1E8E409F9}"/>
                    </a:ext>
                  </a:extLst>
                </p14:cNvPr>
                <p14:cNvContentPartPr/>
                <p14:nvPr/>
              </p14:nvContentPartPr>
              <p14:xfrm>
                <a:off x="9507340" y="4605409"/>
                <a:ext cx="87480" cy="4168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C65FC0C-E170-6143-AE4A-5FF1E8E409F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99780" y="4597849"/>
                  <a:ext cx="102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B3F6FFF-B47F-DB48-B6E6-0F63DEA66918}"/>
                    </a:ext>
                  </a:extLst>
                </p14:cNvPr>
                <p14:cNvContentPartPr/>
                <p14:nvPr/>
              </p14:nvContentPartPr>
              <p14:xfrm>
                <a:off x="8767180" y="5178889"/>
                <a:ext cx="298440" cy="254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B3F6FFF-B47F-DB48-B6E6-0F63DEA669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59620" y="5171329"/>
                  <a:ext cx="31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DF611C0-2D3B-DF4A-AF8C-CD3589EA423D}"/>
                    </a:ext>
                  </a:extLst>
                </p14:cNvPr>
                <p14:cNvContentPartPr/>
                <p14:nvPr/>
              </p14:nvContentPartPr>
              <p14:xfrm>
                <a:off x="8038180" y="5028769"/>
                <a:ext cx="360" cy="3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DF611C0-2D3B-DF4A-AF8C-CD3589EA42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30620" y="5021209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38DE78E8-DEFE-6541-BDE8-27775CC0EA15}"/>
                    </a:ext>
                  </a:extLst>
                </p14:cNvPr>
                <p14:cNvContentPartPr/>
                <p14:nvPr/>
              </p14:nvContentPartPr>
              <p14:xfrm>
                <a:off x="8038180" y="4947769"/>
                <a:ext cx="193320" cy="2430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38DE78E8-DEFE-6541-BDE8-27775CC0EA1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030620" y="4940209"/>
                  <a:ext cx="20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AA34364-E4DA-384A-A40F-C00C77F31391}"/>
                    </a:ext>
                  </a:extLst>
                </p14:cNvPr>
                <p14:cNvContentPartPr/>
                <p14:nvPr/>
              </p14:nvContentPartPr>
              <p14:xfrm>
                <a:off x="9507340" y="4630249"/>
                <a:ext cx="118800" cy="305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AA34364-E4DA-384A-A40F-C00C77F3139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499780" y="4622689"/>
                  <a:ext cx="133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BC33341E-13FD-2340-864C-0D9ECA63A951}"/>
                    </a:ext>
                  </a:extLst>
                </p14:cNvPr>
                <p14:cNvContentPartPr/>
                <p14:nvPr/>
              </p14:nvContentPartPr>
              <p14:xfrm>
                <a:off x="10111420" y="4412449"/>
                <a:ext cx="454680" cy="4546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BC33341E-13FD-2340-864C-0D9ECA63A95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103860" y="4404889"/>
                  <a:ext cx="4698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7E9D395E-EFB7-B846-84AF-E879F6448438}"/>
              </a:ext>
            </a:extLst>
          </p:cNvPr>
          <p:cNvGrpSpPr/>
          <p:nvPr/>
        </p:nvGrpSpPr>
        <p:grpSpPr>
          <a:xfrm>
            <a:off x="4807180" y="4661569"/>
            <a:ext cx="7022520" cy="1450800"/>
            <a:chOff x="4807180" y="4661569"/>
            <a:chExt cx="7022520" cy="14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BC5DBF2-11C3-1D49-B3B2-A2F654FF1097}"/>
                    </a:ext>
                  </a:extLst>
                </p14:cNvPr>
                <p14:cNvContentPartPr/>
                <p14:nvPr/>
              </p14:nvContentPartPr>
              <p14:xfrm>
                <a:off x="5074660" y="4661569"/>
                <a:ext cx="6649200" cy="14508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BC5DBF2-11C3-1D49-B3B2-A2F654FF109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067460" y="4654009"/>
                  <a:ext cx="666432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5FB9404E-7E3E-F74B-BC5F-605D2F7456B0}"/>
                    </a:ext>
                  </a:extLst>
                </p14:cNvPr>
                <p14:cNvContentPartPr/>
                <p14:nvPr/>
              </p14:nvContentPartPr>
              <p14:xfrm>
                <a:off x="4807180" y="5582809"/>
                <a:ext cx="100080" cy="31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5FB9404E-7E3E-F74B-BC5F-605D2F7456B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99620" y="5575249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AD4EC5FE-13E2-BE49-AB30-567FDE83A02E}"/>
                    </a:ext>
                  </a:extLst>
                </p14:cNvPr>
                <p14:cNvContentPartPr/>
                <p14:nvPr/>
              </p14:nvContentPartPr>
              <p14:xfrm>
                <a:off x="4850740" y="5452129"/>
                <a:ext cx="386280" cy="2617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AD4EC5FE-13E2-BE49-AB30-567FDE83A02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43180" y="5444569"/>
                  <a:ext cx="401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20D47CC-65C8-C74C-8FBE-4CDB7A008CB4}"/>
                    </a:ext>
                  </a:extLst>
                </p14:cNvPr>
                <p14:cNvContentPartPr/>
                <p14:nvPr/>
              </p14:nvContentPartPr>
              <p14:xfrm>
                <a:off x="11337580" y="5266009"/>
                <a:ext cx="492120" cy="329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20D47CC-65C8-C74C-8FBE-4CDB7A008CB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330020" y="5258449"/>
                  <a:ext cx="50724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3D84761E-DBBC-E043-855F-3BD9C4557DCF}"/>
              </a:ext>
            </a:extLst>
          </p:cNvPr>
          <p:cNvGrpSpPr/>
          <p:nvPr/>
        </p:nvGrpSpPr>
        <p:grpSpPr>
          <a:xfrm>
            <a:off x="7845220" y="4319209"/>
            <a:ext cx="2397240" cy="2104200"/>
            <a:chOff x="7845220" y="4319209"/>
            <a:chExt cx="2397240" cy="21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D91D96E-11F9-6C42-8E1B-6ACF94A38797}"/>
                    </a:ext>
                  </a:extLst>
                </p14:cNvPr>
                <p14:cNvContentPartPr/>
                <p14:nvPr/>
              </p14:nvContentPartPr>
              <p14:xfrm>
                <a:off x="8797780" y="4319209"/>
                <a:ext cx="429840" cy="7412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D91D96E-11F9-6C42-8E1B-6ACF94A3879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790220" y="4311649"/>
                  <a:ext cx="4449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354F33D-4515-6449-B893-65478F4237EE}"/>
                    </a:ext>
                  </a:extLst>
                </p14:cNvPr>
                <p14:cNvContentPartPr/>
                <p14:nvPr/>
              </p14:nvContentPartPr>
              <p14:xfrm>
                <a:off x="8878780" y="4450609"/>
                <a:ext cx="193320" cy="8463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354F33D-4515-6449-B893-65478F4237E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871220" y="4443049"/>
                  <a:ext cx="20844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54AE77C-8CDE-A941-9673-6B7150D699BD}"/>
                    </a:ext>
                  </a:extLst>
                </p14:cNvPr>
                <p14:cNvContentPartPr/>
                <p14:nvPr/>
              </p14:nvContentPartPr>
              <p14:xfrm>
                <a:off x="7845220" y="4910329"/>
                <a:ext cx="2397240" cy="15130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54AE77C-8CDE-A941-9673-6B7150D699B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837660" y="4903129"/>
                  <a:ext cx="2412360" cy="152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7374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BAEA55-393F-754D-BDBC-1ED8A9014186}"/>
              </a:ext>
            </a:extLst>
          </p:cNvPr>
          <p:cNvGrpSpPr/>
          <p:nvPr/>
        </p:nvGrpSpPr>
        <p:grpSpPr>
          <a:xfrm>
            <a:off x="773020" y="328609"/>
            <a:ext cx="1008720" cy="539280"/>
            <a:chOff x="773020" y="328609"/>
            <a:chExt cx="100872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53D42DE-902F-2043-9905-370BE7F30224}"/>
                    </a:ext>
                  </a:extLst>
                </p14:cNvPr>
                <p14:cNvContentPartPr/>
                <p14:nvPr/>
              </p14:nvContentPartPr>
              <p14:xfrm>
                <a:off x="897580" y="328609"/>
                <a:ext cx="75240" cy="752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53D42DE-902F-2043-9905-370BE7F302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0020" y="321049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361D214-2A13-BC42-BB58-09CFAC1C31C1}"/>
                    </a:ext>
                  </a:extLst>
                </p14:cNvPr>
                <p14:cNvContentPartPr/>
                <p14:nvPr/>
              </p14:nvContentPartPr>
              <p14:xfrm>
                <a:off x="773020" y="471889"/>
                <a:ext cx="230760" cy="392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361D214-2A13-BC42-BB58-09CFAC1C31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460" y="464329"/>
                  <a:ext cx="245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78E456-9B04-D74F-9757-61F0BD308125}"/>
                    </a:ext>
                  </a:extLst>
                </p14:cNvPr>
                <p14:cNvContentPartPr/>
                <p14:nvPr/>
              </p14:nvContentPartPr>
              <p14:xfrm>
                <a:off x="785620" y="652249"/>
                <a:ext cx="436320" cy="215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78E456-9B04-D74F-9757-61F0BD3081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060" y="644689"/>
                  <a:ext cx="451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8120BFA-0CFA-0440-9AE5-231A7659B03C}"/>
                    </a:ext>
                  </a:extLst>
                </p14:cNvPr>
                <p14:cNvContentPartPr/>
                <p14:nvPr/>
              </p14:nvContentPartPr>
              <p14:xfrm>
                <a:off x="1364500" y="484129"/>
                <a:ext cx="106200" cy="50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8120BFA-0CFA-0440-9AE5-231A7659B0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6940" y="476569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E1BA69F-947A-AE4A-A063-38B159256FC3}"/>
                    </a:ext>
                  </a:extLst>
                </p14:cNvPr>
                <p14:cNvContentPartPr/>
                <p14:nvPr/>
              </p14:nvContentPartPr>
              <p14:xfrm>
                <a:off x="1351900" y="621289"/>
                <a:ext cx="162360" cy="174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E1BA69F-947A-AE4A-A063-38B159256F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4340" y="613729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F9D6BF8-827B-5540-BB74-4BED1EB3F070}"/>
                    </a:ext>
                  </a:extLst>
                </p14:cNvPr>
                <p14:cNvContentPartPr/>
                <p14:nvPr/>
              </p14:nvContentPartPr>
              <p14:xfrm>
                <a:off x="1601020" y="397009"/>
                <a:ext cx="180720" cy="448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F9D6BF8-827B-5540-BB74-4BED1EB3F0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3460" y="389449"/>
                  <a:ext cx="1958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ED1B493-4634-ED41-9F45-CD8DB922494B}"/>
              </a:ext>
            </a:extLst>
          </p:cNvPr>
          <p:cNvGrpSpPr/>
          <p:nvPr/>
        </p:nvGrpSpPr>
        <p:grpSpPr>
          <a:xfrm>
            <a:off x="2173780" y="714529"/>
            <a:ext cx="62640" cy="149760"/>
            <a:chOff x="2173780" y="714529"/>
            <a:chExt cx="6264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C46BD78-D0FF-DD40-A95E-AB87D127E28B}"/>
                    </a:ext>
                  </a:extLst>
                </p14:cNvPr>
                <p14:cNvContentPartPr/>
                <p14:nvPr/>
              </p14:nvContentPartPr>
              <p14:xfrm>
                <a:off x="2173780" y="714529"/>
                <a:ext cx="50040" cy="50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C46BD78-D0FF-DD40-A95E-AB87D127E2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66220" y="706969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61F949C-A921-7A4A-9109-881EF0CBEF8F}"/>
                    </a:ext>
                  </a:extLst>
                </p14:cNvPr>
                <p14:cNvContentPartPr/>
                <p14:nvPr/>
              </p14:nvContentPartPr>
              <p14:xfrm>
                <a:off x="2217340" y="857809"/>
                <a:ext cx="19080" cy="6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61F949C-A921-7A4A-9109-881EF0CBEF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9780" y="850249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AE52D32-1BF3-BC42-8E85-DCF2BA004D8A}"/>
              </a:ext>
            </a:extLst>
          </p:cNvPr>
          <p:cNvGrpSpPr/>
          <p:nvPr/>
        </p:nvGrpSpPr>
        <p:grpSpPr>
          <a:xfrm>
            <a:off x="2746540" y="228889"/>
            <a:ext cx="2627640" cy="573120"/>
            <a:chOff x="2746540" y="228889"/>
            <a:chExt cx="26276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E707D0F-B4F0-8F46-B662-112DC765C909}"/>
                    </a:ext>
                  </a:extLst>
                </p14:cNvPr>
                <p14:cNvContentPartPr/>
                <p14:nvPr/>
              </p14:nvContentPartPr>
              <p14:xfrm>
                <a:off x="2746540" y="440569"/>
                <a:ext cx="218160" cy="361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E707D0F-B4F0-8F46-B662-112DC765C9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8980" y="433009"/>
                  <a:ext cx="233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70D1F83-A33E-4942-83A6-D2E747268A76}"/>
                    </a:ext>
                  </a:extLst>
                </p14:cNvPr>
                <p14:cNvContentPartPr/>
                <p14:nvPr/>
              </p14:nvContentPartPr>
              <p14:xfrm>
                <a:off x="2914660" y="633529"/>
                <a:ext cx="106200" cy="31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70D1F83-A33E-4942-83A6-D2E747268A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07100" y="625969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F44BFF3-96A7-1D4A-BA93-FFFC1D94AC0A}"/>
                    </a:ext>
                  </a:extLst>
                </p14:cNvPr>
                <p14:cNvContentPartPr/>
                <p14:nvPr/>
              </p14:nvContentPartPr>
              <p14:xfrm>
                <a:off x="3188620" y="253729"/>
                <a:ext cx="454680" cy="467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F44BFF3-96A7-1D4A-BA93-FFFC1D94AC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1060" y="246169"/>
                  <a:ext cx="4698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87148D8-FA21-734D-8387-C94C56A959A2}"/>
                    </a:ext>
                  </a:extLst>
                </p14:cNvPr>
                <p14:cNvContentPartPr/>
                <p14:nvPr/>
              </p14:nvContentPartPr>
              <p14:xfrm>
                <a:off x="3723940" y="334729"/>
                <a:ext cx="342720" cy="417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87148D8-FA21-734D-8387-C94C56A959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6380" y="327169"/>
                  <a:ext cx="357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FDE467F-19D3-5B40-8BC4-A2583D5046F3}"/>
                    </a:ext>
                  </a:extLst>
                </p14:cNvPr>
                <p14:cNvContentPartPr/>
                <p14:nvPr/>
              </p14:nvContentPartPr>
              <p14:xfrm>
                <a:off x="4122460" y="334729"/>
                <a:ext cx="454680" cy="386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FDE467F-19D3-5B40-8BC4-A2583D5046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900" y="327169"/>
                  <a:ext cx="469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A3289AA-6FF0-CB4B-8873-41157066F2F9}"/>
                    </a:ext>
                  </a:extLst>
                </p14:cNvPr>
                <p14:cNvContentPartPr/>
                <p14:nvPr/>
              </p14:nvContentPartPr>
              <p14:xfrm>
                <a:off x="4657780" y="453169"/>
                <a:ext cx="31320" cy="255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A3289AA-6FF0-CB4B-8873-41157066F2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0220" y="445609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91B273D-C01A-D340-9346-47F4E46FEED6}"/>
                    </a:ext>
                  </a:extLst>
                </p14:cNvPr>
                <p14:cNvContentPartPr/>
                <p14:nvPr/>
              </p14:nvContentPartPr>
              <p14:xfrm>
                <a:off x="4807180" y="228889"/>
                <a:ext cx="268200" cy="573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91B273D-C01A-D340-9346-47F4E46FEE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9620" y="221329"/>
                  <a:ext cx="2829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DFB060B-715C-8A40-8D87-D05A77CF156E}"/>
                    </a:ext>
                  </a:extLst>
                </p14:cNvPr>
                <p14:cNvContentPartPr/>
                <p14:nvPr/>
              </p14:nvContentPartPr>
              <p14:xfrm>
                <a:off x="4807180" y="347329"/>
                <a:ext cx="205920" cy="355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DFB060B-715C-8A40-8D87-D05A77CF15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9620" y="339769"/>
                  <a:ext cx="221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C359921-47A5-0E4A-8191-1F649A66E1C0}"/>
                    </a:ext>
                  </a:extLst>
                </p14:cNvPr>
                <p14:cNvContentPartPr/>
                <p14:nvPr/>
              </p14:nvContentPartPr>
              <p14:xfrm>
                <a:off x="5317660" y="745489"/>
                <a:ext cx="56520" cy="56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C359921-47A5-0E4A-8191-1F649A66E1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0100" y="737929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906D48-4387-C648-9EB6-8CEC5EC857DB}"/>
              </a:ext>
            </a:extLst>
          </p:cNvPr>
          <p:cNvGrpSpPr/>
          <p:nvPr/>
        </p:nvGrpSpPr>
        <p:grpSpPr>
          <a:xfrm>
            <a:off x="5728420" y="285049"/>
            <a:ext cx="516960" cy="728640"/>
            <a:chOff x="5728420" y="285049"/>
            <a:chExt cx="51696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BB1D632-21AD-C941-878A-37C232DAC3C2}"/>
                    </a:ext>
                  </a:extLst>
                </p14:cNvPr>
                <p14:cNvContentPartPr/>
                <p14:nvPr/>
              </p14:nvContentPartPr>
              <p14:xfrm>
                <a:off x="5728420" y="449569"/>
                <a:ext cx="255600" cy="259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BB1D632-21AD-C941-878A-37C232DAC3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20860" y="442009"/>
                  <a:ext cx="270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BD0DFC0-3026-5643-80D6-F8B5F10424AE}"/>
                    </a:ext>
                  </a:extLst>
                </p14:cNvPr>
                <p14:cNvContentPartPr/>
                <p14:nvPr/>
              </p14:nvContentPartPr>
              <p14:xfrm>
                <a:off x="6033700" y="571249"/>
                <a:ext cx="31320" cy="43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BD0DFC0-3026-5643-80D6-F8B5F10424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26140" y="563689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F47577D-D140-A64F-BFD4-C809EA53004B}"/>
                    </a:ext>
                  </a:extLst>
                </p14:cNvPr>
                <p14:cNvContentPartPr/>
                <p14:nvPr/>
              </p14:nvContentPartPr>
              <p14:xfrm>
                <a:off x="6176620" y="285049"/>
                <a:ext cx="68760" cy="728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F47577D-D140-A64F-BFD4-C809EA5300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69060" y="277489"/>
                  <a:ext cx="83880" cy="74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B5CAAC-F6CD-6C47-9324-73797E2DDD05}"/>
              </a:ext>
            </a:extLst>
          </p:cNvPr>
          <p:cNvGrpSpPr/>
          <p:nvPr/>
        </p:nvGrpSpPr>
        <p:grpSpPr>
          <a:xfrm>
            <a:off x="6562900" y="253729"/>
            <a:ext cx="3331080" cy="660600"/>
            <a:chOff x="6562900" y="253729"/>
            <a:chExt cx="333108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92EFE72-B6ED-6B4E-B6D2-728124B5C6D2}"/>
                    </a:ext>
                  </a:extLst>
                </p14:cNvPr>
                <p14:cNvContentPartPr/>
                <p14:nvPr/>
              </p14:nvContentPartPr>
              <p14:xfrm>
                <a:off x="6562900" y="453169"/>
                <a:ext cx="268200" cy="352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92EFE72-B6ED-6B4E-B6D2-728124B5C6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55340" y="445609"/>
                  <a:ext cx="2829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C163A13-FBDD-4443-A83E-DBF2985C0FAD}"/>
                    </a:ext>
                  </a:extLst>
                </p14:cNvPr>
                <p14:cNvContentPartPr/>
                <p14:nvPr/>
              </p14:nvContentPartPr>
              <p14:xfrm>
                <a:off x="6719140" y="639649"/>
                <a:ext cx="130320" cy="50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C163A13-FBDD-4443-A83E-DBF2985C0F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11580" y="632089"/>
                  <a:ext cx="14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5944D33-7F00-5B4E-91ED-AE22B468029D}"/>
                    </a:ext>
                  </a:extLst>
                </p14:cNvPr>
                <p14:cNvContentPartPr/>
                <p14:nvPr/>
              </p14:nvContentPartPr>
              <p14:xfrm>
                <a:off x="6961780" y="253729"/>
                <a:ext cx="392040" cy="486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5944D33-7F00-5B4E-91ED-AE22B46802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54220" y="246169"/>
                  <a:ext cx="4068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F5B1EB0-B64A-C141-915D-0A36AC6AFA2F}"/>
                    </a:ext>
                  </a:extLst>
                </p14:cNvPr>
                <p14:cNvContentPartPr/>
                <p14:nvPr/>
              </p14:nvContentPartPr>
              <p14:xfrm>
                <a:off x="7502860" y="366049"/>
                <a:ext cx="640800" cy="510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F5B1EB0-B64A-C141-915D-0A36AC6AFA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95300" y="358489"/>
                  <a:ext cx="6559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897F3FC-4C8D-5D41-BFAA-FA4ABE4AC5C5}"/>
                    </a:ext>
                  </a:extLst>
                </p14:cNvPr>
                <p14:cNvContentPartPr/>
                <p14:nvPr/>
              </p14:nvContentPartPr>
              <p14:xfrm>
                <a:off x="8523820" y="478009"/>
                <a:ext cx="149760" cy="19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897F3FC-4C8D-5D41-BFAA-FA4ABE4AC5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16260" y="470449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2B31B60-EA8F-2844-835B-55A191EF8BB8}"/>
                    </a:ext>
                  </a:extLst>
                </p14:cNvPr>
                <p14:cNvContentPartPr/>
                <p14:nvPr/>
              </p14:nvContentPartPr>
              <p14:xfrm>
                <a:off x="8467660" y="571249"/>
                <a:ext cx="280440" cy="50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2B31B60-EA8F-2844-835B-55A191EF8B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60100" y="563689"/>
                  <a:ext cx="295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C043D63-F8E4-CE43-8A66-E20107F4332C}"/>
                    </a:ext>
                  </a:extLst>
                </p14:cNvPr>
                <p14:cNvContentPartPr/>
                <p14:nvPr/>
              </p14:nvContentPartPr>
              <p14:xfrm>
                <a:off x="8604820" y="403129"/>
                <a:ext cx="243000" cy="355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C043D63-F8E4-CE43-8A66-E20107F433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97260" y="395569"/>
                  <a:ext cx="258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7878566-441E-0346-B998-AB610B96FCB1}"/>
                    </a:ext>
                  </a:extLst>
                </p14:cNvPr>
                <p14:cNvContentPartPr/>
                <p14:nvPr/>
              </p14:nvContentPartPr>
              <p14:xfrm>
                <a:off x="8200900" y="427969"/>
                <a:ext cx="323280" cy="274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7878566-441E-0346-B998-AB610B96FC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93340" y="420769"/>
                  <a:ext cx="338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9BC648D-8C6A-2C4E-9CBE-E9C5B6218D5B}"/>
                    </a:ext>
                  </a:extLst>
                </p14:cNvPr>
                <p14:cNvContentPartPr/>
                <p14:nvPr/>
              </p14:nvContentPartPr>
              <p14:xfrm>
                <a:off x="9047260" y="390889"/>
                <a:ext cx="298440" cy="374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9BC648D-8C6A-2C4E-9CBE-E9C5B6218D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39700" y="383329"/>
                  <a:ext cx="313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1F657B4-3DC6-0548-A6F1-6127C592FC63}"/>
                    </a:ext>
                  </a:extLst>
                </p14:cNvPr>
                <p14:cNvContentPartPr/>
                <p14:nvPr/>
              </p14:nvContentPartPr>
              <p14:xfrm>
                <a:off x="9186580" y="633529"/>
                <a:ext cx="203040" cy="2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1F657B4-3DC6-0548-A6F1-6127C592FC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79020" y="625969"/>
                  <a:ext cx="218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14DF28B-0E88-C640-8670-2FFC6E4A33D9}"/>
                    </a:ext>
                  </a:extLst>
                </p14:cNvPr>
                <p14:cNvContentPartPr/>
                <p14:nvPr/>
              </p14:nvContentPartPr>
              <p14:xfrm>
                <a:off x="9644500" y="372889"/>
                <a:ext cx="249480" cy="541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14DF28B-0E88-C640-8670-2FFC6E4A33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36940" y="365329"/>
                  <a:ext cx="264600" cy="55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9C3545A-1123-3644-9253-69F52CB05BAC}"/>
              </a:ext>
            </a:extLst>
          </p:cNvPr>
          <p:cNvGrpSpPr/>
          <p:nvPr/>
        </p:nvGrpSpPr>
        <p:grpSpPr>
          <a:xfrm>
            <a:off x="10198540" y="185329"/>
            <a:ext cx="971640" cy="678960"/>
            <a:chOff x="10198540" y="185329"/>
            <a:chExt cx="97164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0B6EAA7-2685-4646-B4B6-E31F65A1EE99}"/>
                    </a:ext>
                  </a:extLst>
                </p14:cNvPr>
                <p14:cNvContentPartPr/>
                <p14:nvPr/>
              </p14:nvContentPartPr>
              <p14:xfrm>
                <a:off x="10369900" y="372169"/>
                <a:ext cx="71640" cy="106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0B6EAA7-2685-4646-B4B6-E31F65A1EE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62340" y="364609"/>
                  <a:ext cx="8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FA11D1A-4934-BD46-A3F3-A1570BD3B2D5}"/>
                    </a:ext>
                  </a:extLst>
                </p14:cNvPr>
                <p14:cNvContentPartPr/>
                <p14:nvPr/>
              </p14:nvContentPartPr>
              <p14:xfrm>
                <a:off x="10198540" y="571249"/>
                <a:ext cx="299160" cy="224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FA11D1A-4934-BD46-A3F3-A1570BD3B2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90980" y="563689"/>
                  <a:ext cx="314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584EAE-C9E3-B646-A818-20C7D6FC7A40}"/>
                    </a:ext>
                  </a:extLst>
                </p14:cNvPr>
                <p14:cNvContentPartPr/>
                <p14:nvPr/>
              </p14:nvContentPartPr>
              <p14:xfrm>
                <a:off x="10652860" y="409609"/>
                <a:ext cx="56520" cy="286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584EAE-C9E3-B646-A818-20C7D6FC7A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45300" y="402049"/>
                  <a:ext cx="71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82D0DAF-CA77-264D-86FB-F1F242CD8994}"/>
                    </a:ext>
                  </a:extLst>
                </p14:cNvPr>
                <p14:cNvContentPartPr/>
                <p14:nvPr/>
              </p14:nvContentPartPr>
              <p14:xfrm>
                <a:off x="10771300" y="185329"/>
                <a:ext cx="398880" cy="678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82D0DAF-CA77-264D-86FB-F1F242CD89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63740" y="177769"/>
                  <a:ext cx="4140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9BD93EC-9023-5C4F-A63A-9E03E3D88575}"/>
                    </a:ext>
                  </a:extLst>
                </p14:cNvPr>
                <p14:cNvContentPartPr/>
                <p14:nvPr/>
              </p14:nvContentPartPr>
              <p14:xfrm>
                <a:off x="10814860" y="347329"/>
                <a:ext cx="187200" cy="268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9BD93EC-9023-5C4F-A63A-9E03E3D885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07300" y="339769"/>
                  <a:ext cx="202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2CE90B7-0A3D-DB43-8FB4-1885E2B8568A}"/>
                    </a:ext>
                  </a:extLst>
                </p14:cNvPr>
                <p14:cNvContentPartPr/>
                <p14:nvPr/>
              </p14:nvContentPartPr>
              <p14:xfrm>
                <a:off x="10839700" y="577369"/>
                <a:ext cx="224640" cy="174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2CE90B7-0A3D-DB43-8FB4-1885E2B8568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32140" y="570169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F0FD680-1D74-884A-93D0-478C3AB18448}"/>
              </a:ext>
            </a:extLst>
          </p:cNvPr>
          <p:cNvGrpSpPr/>
          <p:nvPr/>
        </p:nvGrpSpPr>
        <p:grpSpPr>
          <a:xfrm>
            <a:off x="854020" y="1349569"/>
            <a:ext cx="790920" cy="529560"/>
            <a:chOff x="854020" y="1349569"/>
            <a:chExt cx="7909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11DCE91-EEF3-3C4B-8E73-C825F51976BB}"/>
                    </a:ext>
                  </a:extLst>
                </p14:cNvPr>
                <p14:cNvContentPartPr/>
                <p14:nvPr/>
              </p14:nvContentPartPr>
              <p14:xfrm>
                <a:off x="1028260" y="1349569"/>
                <a:ext cx="81360" cy="124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11DCE91-EEF3-3C4B-8E73-C825F51976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0700" y="1342009"/>
                  <a:ext cx="9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684462D-DED4-F141-9B47-5CF2B3E12145}"/>
                    </a:ext>
                  </a:extLst>
                </p14:cNvPr>
                <p14:cNvContentPartPr/>
                <p14:nvPr/>
              </p14:nvContentPartPr>
              <p14:xfrm>
                <a:off x="854020" y="1561249"/>
                <a:ext cx="629280" cy="268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684462D-DED4-F141-9B47-5CF2B3E121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6460" y="1553689"/>
                  <a:ext cx="644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27652C9-885B-0B46-B53B-F7484B39773F}"/>
                    </a:ext>
                  </a:extLst>
                </p14:cNvPr>
                <p14:cNvContentPartPr/>
                <p14:nvPr/>
              </p14:nvContentPartPr>
              <p14:xfrm>
                <a:off x="1613620" y="1722889"/>
                <a:ext cx="6480" cy="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27652C9-885B-0B46-B53B-F7484B39773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06060" y="1715329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383271A-38D2-0E4A-BF6A-FADF50534018}"/>
                    </a:ext>
                  </a:extLst>
                </p14:cNvPr>
                <p14:cNvContentPartPr/>
                <p14:nvPr/>
              </p14:nvContentPartPr>
              <p14:xfrm>
                <a:off x="1613620" y="1841329"/>
                <a:ext cx="31320" cy="37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383271A-38D2-0E4A-BF6A-FADF505340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06060" y="183376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8EF4D56-E8B7-5142-B33C-5151D8D24ABD}"/>
                  </a:ext>
                </a:extLst>
              </p14:cNvPr>
              <p14:cNvContentPartPr/>
              <p14:nvPr/>
            </p14:nvContentPartPr>
            <p14:xfrm>
              <a:off x="3710453" y="265420"/>
              <a:ext cx="1308240" cy="720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8EF4D56-E8B7-5142-B33C-5151D8D24A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03253" y="257860"/>
                <a:ext cx="1323360" cy="73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97E1D4A8-602B-454D-9BC8-F018FE7D44CC}"/>
              </a:ext>
            </a:extLst>
          </p:cNvPr>
          <p:cNvGrpSpPr/>
          <p:nvPr/>
        </p:nvGrpSpPr>
        <p:grpSpPr>
          <a:xfrm>
            <a:off x="2162093" y="1330300"/>
            <a:ext cx="2656080" cy="601560"/>
            <a:chOff x="2162093" y="1330300"/>
            <a:chExt cx="265608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A396164-DC0C-074A-8742-292BE9E4EC36}"/>
                    </a:ext>
                  </a:extLst>
                </p14:cNvPr>
                <p14:cNvContentPartPr/>
                <p14:nvPr/>
              </p14:nvContentPartPr>
              <p14:xfrm>
                <a:off x="2162093" y="1468180"/>
                <a:ext cx="219600" cy="307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A396164-DC0C-074A-8742-292BE9E4EC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4533" y="1460620"/>
                  <a:ext cx="234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D507874-34A0-7B4E-8F58-6C11145E13A7}"/>
                    </a:ext>
                  </a:extLst>
                </p14:cNvPr>
                <p14:cNvContentPartPr/>
                <p14:nvPr/>
              </p14:nvContentPartPr>
              <p14:xfrm>
                <a:off x="2275493" y="1624780"/>
                <a:ext cx="150120" cy="31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D507874-34A0-7B4E-8F58-6C11145E13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67933" y="1617220"/>
                  <a:ext cx="165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7E13977-9966-0A47-960E-FD20CB539883}"/>
                    </a:ext>
                  </a:extLst>
                </p14:cNvPr>
                <p14:cNvContentPartPr/>
                <p14:nvPr/>
              </p14:nvContentPartPr>
              <p14:xfrm>
                <a:off x="2581853" y="1330300"/>
                <a:ext cx="407520" cy="520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7E13977-9966-0A47-960E-FD20CB5398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74293" y="1322740"/>
                  <a:ext cx="4226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5D61E53-6CD1-904F-A230-8CBAD3185B03}"/>
                    </a:ext>
                  </a:extLst>
                </p14:cNvPr>
                <p14:cNvContentPartPr/>
                <p14:nvPr/>
              </p14:nvContentPartPr>
              <p14:xfrm>
                <a:off x="3176933" y="1330300"/>
                <a:ext cx="551520" cy="601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5D61E53-6CD1-904F-A230-8CBAD3185B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69373" y="1322740"/>
                  <a:ext cx="56664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BD9A4F6-49E4-294B-BDF0-5A8E2D94A314}"/>
                    </a:ext>
                  </a:extLst>
                </p14:cNvPr>
                <p14:cNvContentPartPr/>
                <p14:nvPr/>
              </p14:nvContentPartPr>
              <p14:xfrm>
                <a:off x="4423253" y="1518220"/>
                <a:ext cx="238320" cy="31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BD9A4F6-49E4-294B-BDF0-5A8E2D94A31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15693" y="1510660"/>
                  <a:ext cx="253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31AC35A-F925-C544-8FF9-FDA8D3F9E2C0}"/>
                    </a:ext>
                  </a:extLst>
                </p14:cNvPr>
                <p14:cNvContentPartPr/>
                <p14:nvPr/>
              </p14:nvContentPartPr>
              <p14:xfrm>
                <a:off x="4288973" y="1612180"/>
                <a:ext cx="460440" cy="63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31AC35A-F925-C544-8FF9-FDA8D3F9E2C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81413" y="1604620"/>
                  <a:ext cx="47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6E084BD-BFBC-BD41-8BAC-AA4F6C4B85F1}"/>
                    </a:ext>
                  </a:extLst>
                </p14:cNvPr>
                <p14:cNvContentPartPr/>
                <p14:nvPr/>
              </p14:nvContentPartPr>
              <p14:xfrm>
                <a:off x="4454573" y="1374220"/>
                <a:ext cx="363600" cy="426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6E084BD-BFBC-BD41-8BAC-AA4F6C4B85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47013" y="1366660"/>
                  <a:ext cx="378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9FABF73-F4B5-824A-B1C6-2A28234D133A}"/>
                    </a:ext>
                  </a:extLst>
                </p14:cNvPr>
                <p14:cNvContentPartPr/>
                <p14:nvPr/>
              </p14:nvContentPartPr>
              <p14:xfrm>
                <a:off x="3988373" y="1486900"/>
                <a:ext cx="491760" cy="263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9FABF73-F4B5-824A-B1C6-2A28234D13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80813" y="1479340"/>
                  <a:ext cx="50688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B1B49F4-9320-3D44-984D-23B1F68EE0EE}"/>
              </a:ext>
            </a:extLst>
          </p:cNvPr>
          <p:cNvGrpSpPr/>
          <p:nvPr/>
        </p:nvGrpSpPr>
        <p:grpSpPr>
          <a:xfrm>
            <a:off x="5218853" y="1242820"/>
            <a:ext cx="2286720" cy="570240"/>
            <a:chOff x="5218853" y="1242820"/>
            <a:chExt cx="228672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2C558ED-0F19-D641-B212-CB8ED31A210F}"/>
                    </a:ext>
                  </a:extLst>
                </p14:cNvPr>
                <p14:cNvContentPartPr/>
                <p14:nvPr/>
              </p14:nvContentPartPr>
              <p14:xfrm>
                <a:off x="5218853" y="1317700"/>
                <a:ext cx="357480" cy="438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2C558ED-0F19-D641-B212-CB8ED31A21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11293" y="1310140"/>
                  <a:ext cx="3726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BDC25D0-15B9-004C-84B2-CC4128D3E65F}"/>
                    </a:ext>
                  </a:extLst>
                </p14:cNvPr>
                <p14:cNvContentPartPr/>
                <p14:nvPr/>
              </p14:nvContentPartPr>
              <p14:xfrm>
                <a:off x="5224973" y="1556020"/>
                <a:ext cx="269640" cy="231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BDC25D0-15B9-004C-84B2-CC4128D3E65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17413" y="1548460"/>
                  <a:ext cx="284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E35F776-11EB-984A-84C0-441BE60485C0}"/>
                    </a:ext>
                  </a:extLst>
                </p14:cNvPr>
                <p14:cNvContentPartPr/>
                <p14:nvPr/>
              </p14:nvContentPartPr>
              <p14:xfrm>
                <a:off x="5833373" y="1274140"/>
                <a:ext cx="250200" cy="520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E35F776-11EB-984A-84C0-441BE60485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25813" y="1266580"/>
                  <a:ext cx="2653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F4CEADE-57E7-9248-8FB3-7606E6873064}"/>
                    </a:ext>
                  </a:extLst>
                </p14:cNvPr>
                <p14:cNvContentPartPr/>
                <p14:nvPr/>
              </p14:nvContentPartPr>
              <p14:xfrm>
                <a:off x="5851373" y="1682380"/>
                <a:ext cx="163080" cy="74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F4CEADE-57E7-9248-8FB3-7606E68730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43813" y="1675180"/>
                  <a:ext cx="178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6F9667E-5BAC-5342-8DA6-4F09734CD16A}"/>
                    </a:ext>
                  </a:extLst>
                </p14:cNvPr>
                <p14:cNvContentPartPr/>
                <p14:nvPr/>
              </p14:nvContentPartPr>
              <p14:xfrm>
                <a:off x="6133253" y="1712620"/>
                <a:ext cx="44280" cy="19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6F9667E-5BAC-5342-8DA6-4F09734CD1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25693" y="1705060"/>
                  <a:ext cx="59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9D77991-5217-E24F-B91E-13A664C79E8B}"/>
                    </a:ext>
                  </a:extLst>
                </p14:cNvPr>
                <p14:cNvContentPartPr/>
                <p14:nvPr/>
              </p14:nvContentPartPr>
              <p14:xfrm>
                <a:off x="6590813" y="1462060"/>
                <a:ext cx="194400" cy="150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9D77991-5217-E24F-B91E-13A664C79E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3253" y="1454500"/>
                  <a:ext cx="209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3FDE925-EA67-D648-B59A-5B7AD22B8A33}"/>
                    </a:ext>
                  </a:extLst>
                </p14:cNvPr>
                <p14:cNvContentPartPr/>
                <p14:nvPr/>
              </p14:nvContentPartPr>
              <p14:xfrm>
                <a:off x="6609533" y="1442980"/>
                <a:ext cx="63000" cy="138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3FDE925-EA67-D648-B59A-5B7AD22B8A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1973" y="1435420"/>
                  <a:ext cx="78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98E51CC-4DDF-E54F-A05A-77BC9264FCFE}"/>
                    </a:ext>
                  </a:extLst>
                </p14:cNvPr>
                <p14:cNvContentPartPr/>
                <p14:nvPr/>
              </p14:nvContentPartPr>
              <p14:xfrm>
                <a:off x="6441053" y="1606060"/>
                <a:ext cx="412920" cy="163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98E51CC-4DDF-E54F-A05A-77BC9264FC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33493" y="1598500"/>
                  <a:ext cx="428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22CDBBD-D029-E34F-A715-281D433649CE}"/>
                    </a:ext>
                  </a:extLst>
                </p14:cNvPr>
                <p14:cNvContentPartPr/>
                <p14:nvPr/>
              </p14:nvContentPartPr>
              <p14:xfrm>
                <a:off x="7085453" y="1242820"/>
                <a:ext cx="420120" cy="570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22CDBBD-D029-E34F-A715-281D433649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77893" y="1235260"/>
                  <a:ext cx="435240" cy="58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533BF89-9E35-324A-A441-15F4006C0E2D}"/>
              </a:ext>
            </a:extLst>
          </p:cNvPr>
          <p:cNvGrpSpPr/>
          <p:nvPr/>
        </p:nvGrpSpPr>
        <p:grpSpPr>
          <a:xfrm>
            <a:off x="7774493" y="1186300"/>
            <a:ext cx="758160" cy="1152720"/>
            <a:chOff x="7774493" y="1186300"/>
            <a:chExt cx="758160" cy="11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020DB46-E5DD-0144-B154-05D66810CB7F}"/>
                    </a:ext>
                  </a:extLst>
                </p14:cNvPr>
                <p14:cNvContentPartPr/>
                <p14:nvPr/>
              </p14:nvContentPartPr>
              <p14:xfrm>
                <a:off x="7774493" y="1411660"/>
                <a:ext cx="238320" cy="336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020DB46-E5DD-0144-B154-05D66810CB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66933" y="1404100"/>
                  <a:ext cx="253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3BF3800-24AF-3B48-A89A-E827F6E102FA}"/>
                    </a:ext>
                  </a:extLst>
                </p14:cNvPr>
                <p14:cNvContentPartPr/>
                <p14:nvPr/>
              </p14:nvContentPartPr>
              <p14:xfrm>
                <a:off x="8188133" y="1186300"/>
                <a:ext cx="153360" cy="94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3BF3800-24AF-3B48-A89A-E827F6E102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80573" y="1178740"/>
                  <a:ext cx="16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D089D0B-15C1-D948-AF4B-3860C4665AB2}"/>
                    </a:ext>
                  </a:extLst>
                </p14:cNvPr>
                <p14:cNvContentPartPr/>
                <p14:nvPr/>
              </p14:nvContentPartPr>
              <p14:xfrm>
                <a:off x="8075093" y="1374940"/>
                <a:ext cx="457560" cy="250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D089D0B-15C1-D948-AF4B-3860C4665A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067893" y="1367380"/>
                  <a:ext cx="472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F28D4AA-6FC1-954A-97BA-ACAD1CBF3DAE}"/>
                    </a:ext>
                  </a:extLst>
                </p14:cNvPr>
                <p14:cNvContentPartPr/>
                <p14:nvPr/>
              </p14:nvContentPartPr>
              <p14:xfrm>
                <a:off x="8300813" y="1674820"/>
                <a:ext cx="37800" cy="112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F28D4AA-6FC1-954A-97BA-ACAD1CBF3D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93253" y="1667260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27591B3-AC20-E14F-B99F-C06A7A808AD6}"/>
                    </a:ext>
                  </a:extLst>
                </p14:cNvPr>
                <p14:cNvContentPartPr/>
                <p14:nvPr/>
              </p14:nvContentPartPr>
              <p14:xfrm>
                <a:off x="8338253" y="1612180"/>
                <a:ext cx="106920" cy="726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27591B3-AC20-E14F-B99F-C06A7A808A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30693" y="1604620"/>
                  <a:ext cx="122040" cy="74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C6C33E-7230-F245-AE61-233E1A558F19}"/>
              </a:ext>
            </a:extLst>
          </p:cNvPr>
          <p:cNvGrpSpPr/>
          <p:nvPr/>
        </p:nvGrpSpPr>
        <p:grpSpPr>
          <a:xfrm>
            <a:off x="3759413" y="2432980"/>
            <a:ext cx="1014840" cy="495000"/>
            <a:chOff x="3759413" y="2432980"/>
            <a:chExt cx="1014840" cy="4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C94641B-E93A-5F4F-B568-B04C17C44AE4}"/>
                    </a:ext>
                  </a:extLst>
                </p14:cNvPr>
                <p14:cNvContentPartPr/>
                <p14:nvPr/>
              </p14:nvContentPartPr>
              <p14:xfrm>
                <a:off x="4103933" y="2551780"/>
                <a:ext cx="382320" cy="56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C94641B-E93A-5F4F-B568-B04C17C44A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96373" y="2544220"/>
                  <a:ext cx="397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03EC7DD-0EED-6644-9830-46B8FAE544D9}"/>
                    </a:ext>
                  </a:extLst>
                </p14:cNvPr>
                <p14:cNvContentPartPr/>
                <p14:nvPr/>
              </p14:nvContentPartPr>
              <p14:xfrm>
                <a:off x="4112933" y="2683540"/>
                <a:ext cx="429840" cy="568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03EC7DD-0EED-6644-9830-46B8FAE544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5373" y="2675980"/>
                  <a:ext cx="444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0AC319B-0CDD-134F-BD4E-33731470D739}"/>
                    </a:ext>
                  </a:extLst>
                </p14:cNvPr>
                <p14:cNvContentPartPr/>
                <p14:nvPr/>
              </p14:nvContentPartPr>
              <p14:xfrm>
                <a:off x="4360613" y="2432980"/>
                <a:ext cx="413640" cy="4014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0AC319B-0CDD-134F-BD4E-33731470D7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53053" y="2425420"/>
                  <a:ext cx="428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779DCCF-0928-F048-83F3-1E37537A39E3}"/>
                    </a:ext>
                  </a:extLst>
                </p14:cNvPr>
                <p14:cNvContentPartPr/>
                <p14:nvPr/>
              </p14:nvContentPartPr>
              <p14:xfrm>
                <a:off x="3759413" y="2476540"/>
                <a:ext cx="532800" cy="451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779DCCF-0928-F048-83F3-1E37537A39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51853" y="2468980"/>
                  <a:ext cx="547920" cy="46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4E91CEC-74C9-0642-873C-7E79EC9CCF95}"/>
              </a:ext>
            </a:extLst>
          </p:cNvPr>
          <p:cNvGrpSpPr/>
          <p:nvPr/>
        </p:nvGrpSpPr>
        <p:grpSpPr>
          <a:xfrm>
            <a:off x="5156213" y="2188540"/>
            <a:ext cx="1114560" cy="645840"/>
            <a:chOff x="5156213" y="2188540"/>
            <a:chExt cx="1114560" cy="64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DB75B9C-C837-5244-B74E-3E9155F75BB2}"/>
                    </a:ext>
                  </a:extLst>
                </p14:cNvPr>
                <p14:cNvContentPartPr/>
                <p14:nvPr/>
              </p14:nvContentPartPr>
              <p14:xfrm>
                <a:off x="5156213" y="2233180"/>
                <a:ext cx="507600" cy="5886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DB75B9C-C837-5244-B74E-3E9155F75BB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8653" y="2225620"/>
                  <a:ext cx="5227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F3D054B-11DC-BC41-865E-E4BA97ACE3C5}"/>
                    </a:ext>
                  </a:extLst>
                </p14:cNvPr>
                <p14:cNvContentPartPr/>
                <p14:nvPr/>
              </p14:nvContentPartPr>
              <p14:xfrm>
                <a:off x="5268893" y="2515060"/>
                <a:ext cx="413640" cy="312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F3D054B-11DC-BC41-865E-E4BA97ACE3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61333" y="2507500"/>
                  <a:ext cx="428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5FFA097-9763-084E-9596-2CFC63DA5BFC}"/>
                    </a:ext>
                  </a:extLst>
                </p14:cNvPr>
                <p14:cNvContentPartPr/>
                <p14:nvPr/>
              </p14:nvContentPartPr>
              <p14:xfrm>
                <a:off x="5513333" y="2639620"/>
                <a:ext cx="25560" cy="1382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5FFA097-9763-084E-9596-2CFC63DA5BF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05773" y="2632060"/>
                  <a:ext cx="40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F7BAC18-C666-1E4D-9AAF-4B2CD1CD9F46}"/>
                    </a:ext>
                  </a:extLst>
                </p14:cNvPr>
                <p14:cNvContentPartPr/>
                <p14:nvPr/>
              </p14:nvContentPartPr>
              <p14:xfrm>
                <a:off x="5839133" y="2188540"/>
                <a:ext cx="319680" cy="639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F7BAC18-C666-1E4D-9AAF-4B2CD1CD9F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31573" y="2180980"/>
                  <a:ext cx="33480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CB09417-0ED8-6A43-ACA7-B8650D6DC4CF}"/>
                    </a:ext>
                  </a:extLst>
                </p14:cNvPr>
                <p14:cNvContentPartPr/>
                <p14:nvPr/>
              </p14:nvContentPartPr>
              <p14:xfrm>
                <a:off x="5939213" y="2777500"/>
                <a:ext cx="200880" cy="56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CB09417-0ED8-6A43-ACA7-B8650D6DC4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31653" y="2769940"/>
                  <a:ext cx="216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1801880-469A-1047-A280-0D22F18E5BAF}"/>
                    </a:ext>
                  </a:extLst>
                </p14:cNvPr>
                <p14:cNvContentPartPr/>
                <p14:nvPr/>
              </p14:nvContentPartPr>
              <p14:xfrm>
                <a:off x="6239813" y="2752300"/>
                <a:ext cx="30960" cy="25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1801880-469A-1047-A280-0D22F18E5B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32253" y="2744740"/>
                  <a:ext cx="46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E172BB24-068E-2C44-B567-5C50620EEB62}"/>
              </a:ext>
            </a:extLst>
          </p:cNvPr>
          <p:cNvGrpSpPr/>
          <p:nvPr/>
        </p:nvGrpSpPr>
        <p:grpSpPr>
          <a:xfrm>
            <a:off x="6546893" y="1994500"/>
            <a:ext cx="2950920" cy="939960"/>
            <a:chOff x="6546893" y="1994500"/>
            <a:chExt cx="2950920" cy="93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7E87A9F-9E1A-4A4F-87E1-E2923E41D940}"/>
                    </a:ext>
                  </a:extLst>
                </p14:cNvPr>
                <p14:cNvContentPartPr/>
                <p14:nvPr/>
              </p14:nvContentPartPr>
              <p14:xfrm>
                <a:off x="6716093" y="2476540"/>
                <a:ext cx="194400" cy="163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7E87A9F-9E1A-4A4F-87E1-E2923E41D9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08533" y="2468980"/>
                  <a:ext cx="209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D2F12C5-DA82-264C-9D47-D8A5279C6B62}"/>
                    </a:ext>
                  </a:extLst>
                </p14:cNvPr>
                <p14:cNvContentPartPr/>
                <p14:nvPr/>
              </p14:nvContentPartPr>
              <p14:xfrm>
                <a:off x="6716093" y="2413900"/>
                <a:ext cx="144360" cy="225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D2F12C5-DA82-264C-9D47-D8A5279C6B6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08533" y="2406340"/>
                  <a:ext cx="159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DF76B5C-CCA1-F446-8130-9A515CFEDE75}"/>
                    </a:ext>
                  </a:extLst>
                </p14:cNvPr>
                <p14:cNvContentPartPr/>
                <p14:nvPr/>
              </p14:nvContentPartPr>
              <p14:xfrm>
                <a:off x="6546893" y="2608300"/>
                <a:ext cx="551520" cy="1821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DF76B5C-CCA1-F446-8130-9A515CFEDE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39333" y="2600740"/>
                  <a:ext cx="566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1B83A14-EDC9-6C4C-9405-AA14C68C608F}"/>
                    </a:ext>
                  </a:extLst>
                </p14:cNvPr>
                <p14:cNvContentPartPr/>
                <p14:nvPr/>
              </p14:nvContentPartPr>
              <p14:xfrm>
                <a:off x="7285973" y="2445220"/>
                <a:ext cx="219600" cy="2761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1B83A14-EDC9-6C4C-9405-AA14C68C60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8413" y="2437660"/>
                  <a:ext cx="234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B35595A-CB9C-644E-8C65-61958C75908C}"/>
                    </a:ext>
                  </a:extLst>
                </p14:cNvPr>
                <p14:cNvContentPartPr/>
                <p14:nvPr/>
              </p14:nvContentPartPr>
              <p14:xfrm>
                <a:off x="7298573" y="2658340"/>
                <a:ext cx="394920" cy="817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B35595A-CB9C-644E-8C65-61958C75908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91013" y="2650780"/>
                  <a:ext cx="410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98B4ABB-6643-F14C-B09D-9B7C2240E776}"/>
                    </a:ext>
                  </a:extLst>
                </p14:cNvPr>
                <p14:cNvContentPartPr/>
                <p14:nvPr/>
              </p14:nvContentPartPr>
              <p14:xfrm>
                <a:off x="7784213" y="2232460"/>
                <a:ext cx="523080" cy="579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98B4ABB-6643-F14C-B09D-9B7C2240E77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76653" y="2224900"/>
                  <a:ext cx="53820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E8CD0E5-02E6-C84C-9DAD-F76B3832A667}"/>
                    </a:ext>
                  </a:extLst>
                </p14:cNvPr>
                <p14:cNvContentPartPr/>
                <p14:nvPr/>
              </p14:nvContentPartPr>
              <p14:xfrm>
                <a:off x="7971413" y="2539900"/>
                <a:ext cx="611280" cy="237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E8CD0E5-02E6-C84C-9DAD-F76B3832A66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63853" y="2532340"/>
                  <a:ext cx="626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75835AE-B47C-A54B-B095-F4244C6EA878}"/>
                    </a:ext>
                  </a:extLst>
                </p14:cNvPr>
                <p14:cNvContentPartPr/>
                <p14:nvPr/>
              </p14:nvContentPartPr>
              <p14:xfrm>
                <a:off x="8833253" y="2457820"/>
                <a:ext cx="50400" cy="307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75835AE-B47C-A54B-B095-F4244C6EA8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25693" y="2450260"/>
                  <a:ext cx="65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4B836AE-B49A-0746-95E6-5758591C8EBE}"/>
                    </a:ext>
                  </a:extLst>
                </p14:cNvPr>
                <p14:cNvContentPartPr/>
                <p14:nvPr/>
              </p14:nvContentPartPr>
              <p14:xfrm>
                <a:off x="9127733" y="1994500"/>
                <a:ext cx="370080" cy="889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4B836AE-B49A-0746-95E6-5758591C8EB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20173" y="1986940"/>
                  <a:ext cx="38484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F812585-1D60-5848-B282-F7B39CE04177}"/>
                    </a:ext>
                  </a:extLst>
                </p14:cNvPr>
                <p14:cNvContentPartPr/>
                <p14:nvPr/>
              </p14:nvContentPartPr>
              <p14:xfrm>
                <a:off x="9008573" y="2251900"/>
                <a:ext cx="232200" cy="425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F812585-1D60-5848-B282-F7B39CE041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1013" y="2244340"/>
                  <a:ext cx="247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C234F18-A332-1443-8F0E-89F597BEA66A}"/>
                    </a:ext>
                  </a:extLst>
                </p14:cNvPr>
                <p14:cNvContentPartPr/>
                <p14:nvPr/>
              </p14:nvContentPartPr>
              <p14:xfrm>
                <a:off x="9202613" y="2589580"/>
                <a:ext cx="179280" cy="504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C234F18-A332-1443-8F0E-89F597BEA6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95413" y="2582020"/>
                  <a:ext cx="194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3F02F83-2322-E546-9C0C-4BA9B5F3E823}"/>
                    </a:ext>
                  </a:extLst>
                </p14:cNvPr>
                <p14:cNvContentPartPr/>
                <p14:nvPr/>
              </p14:nvContentPartPr>
              <p14:xfrm>
                <a:off x="9227813" y="2683540"/>
                <a:ext cx="37800" cy="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3F02F83-2322-E546-9C0C-4BA9B5F3E8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20253" y="2675980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51E263B-BE4E-AF44-8EA0-61BA95F48BED}"/>
                    </a:ext>
                  </a:extLst>
                </p14:cNvPr>
                <p14:cNvContentPartPr/>
                <p14:nvPr/>
              </p14:nvContentPartPr>
              <p14:xfrm>
                <a:off x="9103253" y="2695780"/>
                <a:ext cx="218160" cy="94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51E263B-BE4E-AF44-8EA0-61BA95F48B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95693" y="2688220"/>
                  <a:ext cx="233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2B402F1-BF70-844C-9729-C842B89C08D8}"/>
                    </a:ext>
                  </a:extLst>
                </p14:cNvPr>
                <p14:cNvContentPartPr/>
                <p14:nvPr/>
              </p14:nvContentPartPr>
              <p14:xfrm>
                <a:off x="9127733" y="2714860"/>
                <a:ext cx="94320" cy="75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2B402F1-BF70-844C-9729-C842B89C08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20173" y="2707300"/>
                  <a:ext cx="109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ACA8ED2-C46A-F148-A2DA-0D9ABE144C26}"/>
                    </a:ext>
                  </a:extLst>
                </p14:cNvPr>
                <p14:cNvContentPartPr/>
                <p14:nvPr/>
              </p14:nvContentPartPr>
              <p14:xfrm>
                <a:off x="9021173" y="2902780"/>
                <a:ext cx="257040" cy="31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ACA8ED2-C46A-F148-A2DA-0D9ABE144C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13613" y="2895220"/>
                  <a:ext cx="2721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ADD839F-47E9-BD43-B724-9ABA3BB8A4A5}"/>
              </a:ext>
            </a:extLst>
          </p:cNvPr>
          <p:cNvGrpSpPr/>
          <p:nvPr/>
        </p:nvGrpSpPr>
        <p:grpSpPr>
          <a:xfrm>
            <a:off x="9948173" y="2407780"/>
            <a:ext cx="319680" cy="401400"/>
            <a:chOff x="9948173" y="2407780"/>
            <a:chExt cx="31968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6DC560D-2521-044F-9EFF-AECCC501FFE4}"/>
                    </a:ext>
                  </a:extLst>
                </p14:cNvPr>
                <p14:cNvContentPartPr/>
                <p14:nvPr/>
              </p14:nvContentPartPr>
              <p14:xfrm>
                <a:off x="10016933" y="2407780"/>
                <a:ext cx="250200" cy="232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6DC560D-2521-044F-9EFF-AECCC501FFE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09733" y="2400220"/>
                  <a:ext cx="265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06528D4-E7E5-CB4A-951F-5A3D03EBF501}"/>
                    </a:ext>
                  </a:extLst>
                </p14:cNvPr>
                <p14:cNvContentPartPr/>
                <p14:nvPr/>
              </p14:nvContentPartPr>
              <p14:xfrm>
                <a:off x="9948173" y="2783620"/>
                <a:ext cx="319680" cy="25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06528D4-E7E5-CB4A-951F-5A3D03EBF50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40613" y="2776060"/>
                  <a:ext cx="3348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F539B5F-B007-6946-9181-37BC3325FBCD}"/>
              </a:ext>
            </a:extLst>
          </p:cNvPr>
          <p:cNvGrpSpPr/>
          <p:nvPr/>
        </p:nvGrpSpPr>
        <p:grpSpPr>
          <a:xfrm>
            <a:off x="3634853" y="3372580"/>
            <a:ext cx="1176480" cy="608040"/>
            <a:chOff x="3634853" y="3372580"/>
            <a:chExt cx="117648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489341D-38AB-C44F-A204-6E0CC52B12FC}"/>
                    </a:ext>
                  </a:extLst>
                </p14:cNvPr>
                <p14:cNvContentPartPr/>
                <p14:nvPr/>
              </p14:nvContentPartPr>
              <p14:xfrm>
                <a:off x="4110053" y="3535300"/>
                <a:ext cx="370080" cy="817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489341D-38AB-C44F-A204-6E0CC52B12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02493" y="3527740"/>
                  <a:ext cx="384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AFD4920-C8D4-4F43-83D9-C802031E076A}"/>
                    </a:ext>
                  </a:extLst>
                </p14:cNvPr>
                <p14:cNvContentPartPr/>
                <p14:nvPr/>
              </p14:nvContentPartPr>
              <p14:xfrm>
                <a:off x="4003493" y="3729340"/>
                <a:ext cx="551520" cy="100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AFD4920-C8D4-4F43-83D9-C802031E07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95933" y="3721780"/>
                  <a:ext cx="56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7EA10DA-CBF5-1745-97D4-2E0948ECF2EA}"/>
                    </a:ext>
                  </a:extLst>
                </p14:cNvPr>
                <p14:cNvContentPartPr/>
                <p14:nvPr/>
              </p14:nvContentPartPr>
              <p14:xfrm>
                <a:off x="4367093" y="3372580"/>
                <a:ext cx="444240" cy="608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7EA10DA-CBF5-1745-97D4-2E0948ECF2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59533" y="3365020"/>
                  <a:ext cx="4593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872413E-171A-5C4B-AEE7-FE53D7AF7B1E}"/>
                    </a:ext>
                  </a:extLst>
                </p14:cNvPr>
                <p14:cNvContentPartPr/>
                <p14:nvPr/>
              </p14:nvContentPartPr>
              <p14:xfrm>
                <a:off x="3634853" y="3522700"/>
                <a:ext cx="582120" cy="432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872413E-171A-5C4B-AEE7-FE53D7AF7B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627293" y="3515140"/>
                  <a:ext cx="59724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31E497F-12DD-0D4F-B425-147FFBC5C6EA}"/>
              </a:ext>
            </a:extLst>
          </p:cNvPr>
          <p:cNvGrpSpPr/>
          <p:nvPr/>
        </p:nvGrpSpPr>
        <p:grpSpPr>
          <a:xfrm>
            <a:off x="5312813" y="3140740"/>
            <a:ext cx="576360" cy="745920"/>
            <a:chOff x="5312813" y="3140740"/>
            <a:chExt cx="576360" cy="74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D3CFBD4-C9F9-D541-9B40-7EFC5A4DA56E}"/>
                    </a:ext>
                  </a:extLst>
                </p14:cNvPr>
                <p14:cNvContentPartPr/>
                <p14:nvPr/>
              </p14:nvContentPartPr>
              <p14:xfrm>
                <a:off x="5312813" y="3447460"/>
                <a:ext cx="50400" cy="287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D3CFBD4-C9F9-D541-9B40-7EFC5A4DA5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05253" y="3439900"/>
                  <a:ext cx="65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805A17B-2B6F-7049-A02D-8B7AFD84E780}"/>
                    </a:ext>
                  </a:extLst>
                </p14:cNvPr>
                <p14:cNvContentPartPr/>
                <p14:nvPr/>
              </p14:nvContentPartPr>
              <p14:xfrm>
                <a:off x="5506853" y="3140740"/>
                <a:ext cx="382320" cy="745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805A17B-2B6F-7049-A02D-8B7AFD84E7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99293" y="3133180"/>
                  <a:ext cx="39744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68BED97-37CF-F640-BB89-E336AE2FABC7}"/>
                    </a:ext>
                  </a:extLst>
                </p14:cNvPr>
                <p14:cNvContentPartPr/>
                <p14:nvPr/>
              </p14:nvContentPartPr>
              <p14:xfrm>
                <a:off x="5500733" y="3309940"/>
                <a:ext cx="332280" cy="495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68BED97-37CF-F640-BB89-E336AE2FAB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93173" y="3302380"/>
                  <a:ext cx="34740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7390D3D5-FE69-6F47-B0F9-BB7369E54406}"/>
              </a:ext>
            </a:extLst>
          </p:cNvPr>
          <p:cNvGrpSpPr/>
          <p:nvPr/>
        </p:nvGrpSpPr>
        <p:grpSpPr>
          <a:xfrm>
            <a:off x="6308933" y="3090700"/>
            <a:ext cx="1904760" cy="889920"/>
            <a:chOff x="6308933" y="3090700"/>
            <a:chExt cx="1904760" cy="88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955FE83-AD0B-1845-9FD1-DB9E70A7AA7F}"/>
                    </a:ext>
                  </a:extLst>
                </p14:cNvPr>
                <p14:cNvContentPartPr/>
                <p14:nvPr/>
              </p14:nvContentPartPr>
              <p14:xfrm>
                <a:off x="6308933" y="3350980"/>
                <a:ext cx="357480" cy="6296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955FE83-AD0B-1845-9FD1-DB9E70A7AA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01373" y="3343420"/>
                  <a:ext cx="37260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D673BB0-1A24-E747-8EA6-79EDB9A0A3A0}"/>
                    </a:ext>
                  </a:extLst>
                </p14:cNvPr>
                <p14:cNvContentPartPr/>
                <p14:nvPr/>
              </p14:nvContentPartPr>
              <p14:xfrm>
                <a:off x="7116773" y="3290860"/>
                <a:ext cx="93600" cy="1004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D673BB0-1A24-E747-8EA6-79EDB9A0A3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09213" y="3283300"/>
                  <a:ext cx="108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8901D5E-C698-A44C-B12B-BA8CF0291881}"/>
                    </a:ext>
                  </a:extLst>
                </p14:cNvPr>
                <p14:cNvContentPartPr/>
                <p14:nvPr/>
              </p14:nvContentPartPr>
              <p14:xfrm>
                <a:off x="6928853" y="3485980"/>
                <a:ext cx="413640" cy="2995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8901D5E-C698-A44C-B12B-BA8CF02918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1293" y="3478420"/>
                  <a:ext cx="428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AF3BC03-2DA5-A744-8391-EFFB3E2E566B}"/>
                    </a:ext>
                  </a:extLst>
                </p14:cNvPr>
                <p14:cNvContentPartPr/>
                <p14:nvPr/>
              </p14:nvContentPartPr>
              <p14:xfrm>
                <a:off x="7536533" y="3422620"/>
                <a:ext cx="25560" cy="3135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AF3BC03-2DA5-A744-8391-EFFB3E2E56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28973" y="3415060"/>
                  <a:ext cx="40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5A29B1B-4533-F244-99C8-6F317EF18D7E}"/>
                    </a:ext>
                  </a:extLst>
                </p14:cNvPr>
                <p14:cNvContentPartPr/>
                <p14:nvPr/>
              </p14:nvContentPartPr>
              <p14:xfrm>
                <a:off x="7749653" y="3090700"/>
                <a:ext cx="464040" cy="783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5A29B1B-4533-F244-99C8-6F317EF18D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42093" y="3083140"/>
                  <a:ext cx="47880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5A904EE-E588-2F47-A57A-B79DFFD6386C}"/>
                    </a:ext>
                  </a:extLst>
                </p14:cNvPr>
                <p14:cNvContentPartPr/>
                <p14:nvPr/>
              </p14:nvContentPartPr>
              <p14:xfrm>
                <a:off x="7737053" y="3272140"/>
                <a:ext cx="213480" cy="3448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5A904EE-E588-2F47-A57A-B79DFFD6386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29493" y="3264580"/>
                  <a:ext cx="228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916220E-EF7F-0A46-B76E-DB62654538C2}"/>
                    </a:ext>
                  </a:extLst>
                </p14:cNvPr>
                <p14:cNvContentPartPr/>
                <p14:nvPr/>
              </p14:nvContentPartPr>
              <p14:xfrm>
                <a:off x="7881053" y="3522700"/>
                <a:ext cx="119520" cy="817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916220E-EF7F-0A46-B76E-DB62654538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73493" y="3515140"/>
                  <a:ext cx="13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5620DA0-B96E-AA40-9A31-7AC76FE9C263}"/>
                    </a:ext>
                  </a:extLst>
                </p14:cNvPr>
                <p14:cNvContentPartPr/>
                <p14:nvPr/>
              </p14:nvContentPartPr>
              <p14:xfrm>
                <a:off x="7805813" y="3610540"/>
                <a:ext cx="276120" cy="1443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5620DA0-B96E-AA40-9A31-7AC76FE9C26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98253" y="3602980"/>
                  <a:ext cx="29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C9DE400-0B40-394F-A84F-BA66331CD2FB}"/>
                    </a:ext>
                  </a:extLst>
                </p14:cNvPr>
                <p14:cNvContentPartPr/>
                <p14:nvPr/>
              </p14:nvContentPartPr>
              <p14:xfrm>
                <a:off x="7881053" y="3848500"/>
                <a:ext cx="156960" cy="691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C9DE400-0B40-394F-A84F-BA66331CD2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73493" y="3840940"/>
                  <a:ext cx="1720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D6586B56-389A-764F-9058-333DA75BFC27}"/>
                  </a:ext>
                </a:extLst>
              </p14:cNvPr>
              <p14:cNvContentPartPr/>
              <p14:nvPr/>
            </p14:nvContentPartPr>
            <p14:xfrm>
              <a:off x="8538773" y="3791980"/>
              <a:ext cx="112320" cy="943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D6586B56-389A-764F-9058-333DA75BFC2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531213" y="3784420"/>
                <a:ext cx="12744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26BB99E-3C22-3947-B4A5-0525712071F0}"/>
              </a:ext>
            </a:extLst>
          </p:cNvPr>
          <p:cNvGrpSpPr/>
          <p:nvPr/>
        </p:nvGrpSpPr>
        <p:grpSpPr>
          <a:xfrm>
            <a:off x="1015853" y="4393540"/>
            <a:ext cx="1052640" cy="551520"/>
            <a:chOff x="1015853" y="4393540"/>
            <a:chExt cx="105264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9F9A2FF-180C-B043-9400-B597C9ECA2A0}"/>
                    </a:ext>
                  </a:extLst>
                </p14:cNvPr>
                <p14:cNvContentPartPr/>
                <p14:nvPr/>
              </p14:nvContentPartPr>
              <p14:xfrm>
                <a:off x="1090733" y="4393540"/>
                <a:ext cx="113040" cy="504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9F9A2FF-180C-B043-9400-B597C9ECA2A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3173" y="4385980"/>
                  <a:ext cx="128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4F7FE44-03FF-6948-8D37-8BBCE83F83DA}"/>
                    </a:ext>
                  </a:extLst>
                </p14:cNvPr>
                <p14:cNvContentPartPr/>
                <p14:nvPr/>
              </p14:nvContentPartPr>
              <p14:xfrm>
                <a:off x="1015853" y="4512340"/>
                <a:ext cx="282240" cy="3510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4F7FE44-03FF-6948-8D37-8BBCE83F83D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8293" y="4505140"/>
                  <a:ext cx="297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2C049B5-5748-2649-8166-80E3892BAD81}"/>
                    </a:ext>
                  </a:extLst>
                </p14:cNvPr>
                <p14:cNvContentPartPr/>
                <p14:nvPr/>
              </p14:nvContentPartPr>
              <p14:xfrm>
                <a:off x="1410413" y="4574980"/>
                <a:ext cx="100440" cy="316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2C049B5-5748-2649-8166-80E3892BAD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402853" y="456778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1CD3AA5-9769-0D41-903E-70DEFD623D66}"/>
                    </a:ext>
                  </a:extLst>
                </p14:cNvPr>
                <p14:cNvContentPartPr/>
                <p14:nvPr/>
              </p14:nvContentPartPr>
              <p14:xfrm>
                <a:off x="1366493" y="4474900"/>
                <a:ext cx="526680" cy="3888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1CD3AA5-9769-0D41-903E-70DEFD623D6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58933" y="4467340"/>
                  <a:ext cx="5414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9FE1921-3FD0-454B-93C5-F0D57BE79C6B}"/>
                    </a:ext>
                  </a:extLst>
                </p14:cNvPr>
                <p14:cNvContentPartPr/>
                <p14:nvPr/>
              </p14:nvContentPartPr>
              <p14:xfrm>
                <a:off x="2011613" y="4813300"/>
                <a:ext cx="19080" cy="316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9FE1921-3FD0-454B-93C5-F0D57BE79C6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04053" y="4805740"/>
                  <a:ext cx="34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590C9F3-3953-BE4A-BBE7-A3908EA59BBE}"/>
                    </a:ext>
                  </a:extLst>
                </p14:cNvPr>
                <p14:cNvContentPartPr/>
                <p14:nvPr/>
              </p14:nvContentPartPr>
              <p14:xfrm>
                <a:off x="2042933" y="4938580"/>
                <a:ext cx="25560" cy="64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590C9F3-3953-BE4A-BBE7-A3908EA59BB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35373" y="4931020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775159E-DE2A-1545-BC50-916E88DBB752}"/>
              </a:ext>
            </a:extLst>
          </p:cNvPr>
          <p:cNvGrpSpPr/>
          <p:nvPr/>
        </p:nvGrpSpPr>
        <p:grpSpPr>
          <a:xfrm>
            <a:off x="2670053" y="4374820"/>
            <a:ext cx="4171680" cy="570240"/>
            <a:chOff x="2670053" y="4374820"/>
            <a:chExt cx="417168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F3148DA-46EE-BC45-9C84-A3C880C5489F}"/>
                    </a:ext>
                  </a:extLst>
                </p14:cNvPr>
                <p14:cNvContentPartPr/>
                <p14:nvPr/>
              </p14:nvContentPartPr>
              <p14:xfrm>
                <a:off x="2670053" y="4462300"/>
                <a:ext cx="193680" cy="357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F3148DA-46EE-BC45-9C84-A3C880C5489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662493" y="4454740"/>
                  <a:ext cx="208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A329B8F-3F22-EF44-A773-8E2881D437E5}"/>
                    </a:ext>
                  </a:extLst>
                </p14:cNvPr>
                <p14:cNvContentPartPr/>
                <p14:nvPr/>
              </p14:nvContentPartPr>
              <p14:xfrm>
                <a:off x="2738453" y="4681540"/>
                <a:ext cx="163080" cy="442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A329B8F-3F22-EF44-A773-8E2881D437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30893" y="4673980"/>
                  <a:ext cx="178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7C6767A-1857-6F46-BD85-B7EDAD9CA4F9}"/>
                    </a:ext>
                  </a:extLst>
                </p14:cNvPr>
                <p14:cNvContentPartPr/>
                <p14:nvPr/>
              </p14:nvContentPartPr>
              <p14:xfrm>
                <a:off x="3076493" y="4374820"/>
                <a:ext cx="388800" cy="4262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7C6767A-1857-6F46-BD85-B7EDAD9CA4F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68933" y="4367260"/>
                  <a:ext cx="403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0AB2E0A-D366-2047-8D46-AFA92EE7F963}"/>
                    </a:ext>
                  </a:extLst>
                </p14:cNvPr>
                <p14:cNvContentPartPr/>
                <p14:nvPr/>
              </p14:nvContentPartPr>
              <p14:xfrm>
                <a:off x="3565013" y="4449700"/>
                <a:ext cx="532800" cy="4320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0AB2E0A-D366-2047-8D46-AFA92EE7F96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57453" y="4442500"/>
                  <a:ext cx="5479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A34C223-7A71-2244-923B-26451D39D358}"/>
                    </a:ext>
                  </a:extLst>
                </p14:cNvPr>
                <p14:cNvContentPartPr/>
                <p14:nvPr/>
              </p14:nvContentPartPr>
              <p14:xfrm>
                <a:off x="4210493" y="4825540"/>
                <a:ext cx="54000" cy="44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A34C223-7A71-2244-923B-26451D39D3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02933" y="4818340"/>
                  <a:ext cx="69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1A29FFC-442A-2648-BFA4-A56776B412DE}"/>
                    </a:ext>
                  </a:extLst>
                </p14:cNvPr>
                <p14:cNvContentPartPr/>
                <p14:nvPr/>
              </p14:nvContentPartPr>
              <p14:xfrm>
                <a:off x="4717733" y="4581460"/>
                <a:ext cx="263520" cy="25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1A29FFC-442A-2648-BFA4-A56776B412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10173" y="4573900"/>
                  <a:ext cx="278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47EB9BA-832E-C44C-84FA-3261352FE5F6}"/>
                    </a:ext>
                  </a:extLst>
                </p14:cNvPr>
                <p14:cNvContentPartPr/>
                <p14:nvPr/>
              </p14:nvContentPartPr>
              <p14:xfrm>
                <a:off x="4699013" y="4662820"/>
                <a:ext cx="269640" cy="504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47EB9BA-832E-C44C-84FA-3261352FE5F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91453" y="4655260"/>
                  <a:ext cx="284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2D47780-6FD6-594A-BA4C-898AD02261F1}"/>
                    </a:ext>
                  </a:extLst>
                </p14:cNvPr>
                <p14:cNvContentPartPr/>
                <p14:nvPr/>
              </p14:nvContentPartPr>
              <p14:xfrm>
                <a:off x="4886933" y="4487500"/>
                <a:ext cx="263520" cy="2883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2D47780-6FD6-594A-BA4C-898AD02261F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79373" y="4479940"/>
                  <a:ext cx="278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8271783-C8A1-2F4B-8193-0F9426F4DAB9}"/>
                    </a:ext>
                  </a:extLst>
                </p14:cNvPr>
                <p14:cNvContentPartPr/>
                <p14:nvPr/>
              </p14:nvContentPartPr>
              <p14:xfrm>
                <a:off x="4530533" y="4556260"/>
                <a:ext cx="256320" cy="213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8271783-C8A1-2F4B-8193-0F9426F4DAB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22973" y="4548700"/>
                  <a:ext cx="271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0892EC0-5FA0-7B45-924D-173879701743}"/>
                    </a:ext>
                  </a:extLst>
                </p14:cNvPr>
                <p14:cNvContentPartPr/>
                <p14:nvPr/>
              </p14:nvContentPartPr>
              <p14:xfrm>
                <a:off x="5401373" y="4380940"/>
                <a:ext cx="256320" cy="3322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0892EC0-5FA0-7B45-924D-17387970174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93813" y="4373380"/>
                  <a:ext cx="271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9354CF5-213F-ED4E-937F-22C69EED7078}"/>
                    </a:ext>
                  </a:extLst>
                </p14:cNvPr>
                <p14:cNvContentPartPr/>
                <p14:nvPr/>
              </p14:nvContentPartPr>
              <p14:xfrm>
                <a:off x="5494613" y="4618900"/>
                <a:ext cx="169560" cy="442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9354CF5-213F-ED4E-937F-22C69EED707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87053" y="4611340"/>
                  <a:ext cx="184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A6102125-029C-0344-8475-1163AAAA6B3C}"/>
                    </a:ext>
                  </a:extLst>
                </p14:cNvPr>
                <p14:cNvContentPartPr/>
                <p14:nvPr/>
              </p14:nvContentPartPr>
              <p14:xfrm>
                <a:off x="5889173" y="4430980"/>
                <a:ext cx="263520" cy="5140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A6102125-029C-0344-8475-1163AAAA6B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881613" y="4423420"/>
                  <a:ext cx="2786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7938454-C14E-7F49-9EE3-A2B9164AF2E3}"/>
                    </a:ext>
                  </a:extLst>
                </p14:cNvPr>
                <p14:cNvContentPartPr/>
                <p14:nvPr/>
              </p14:nvContentPartPr>
              <p14:xfrm>
                <a:off x="6346373" y="4462300"/>
                <a:ext cx="144360" cy="2635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7938454-C14E-7F49-9EE3-A2B9164AF2E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38813" y="4454740"/>
                  <a:ext cx="159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BFE053A-ABEA-9F46-AAFF-8B778D8DC900}"/>
                    </a:ext>
                  </a:extLst>
                </p14:cNvPr>
                <p14:cNvContentPartPr/>
                <p14:nvPr/>
              </p14:nvContentPartPr>
              <p14:xfrm>
                <a:off x="6622133" y="4462300"/>
                <a:ext cx="219600" cy="2761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BFE053A-ABEA-9F46-AAFF-8B778D8DC90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14573" y="4454740"/>
                  <a:ext cx="23472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DAB74C9C-BF25-0848-8D9F-33C070897032}"/>
              </a:ext>
            </a:extLst>
          </p:cNvPr>
          <p:cNvGrpSpPr/>
          <p:nvPr/>
        </p:nvGrpSpPr>
        <p:grpSpPr>
          <a:xfrm>
            <a:off x="7142693" y="4355740"/>
            <a:ext cx="1127160" cy="426240"/>
            <a:chOff x="7142693" y="4355740"/>
            <a:chExt cx="112716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652C3B6-09EC-1145-ABCA-61F697143E86}"/>
                    </a:ext>
                  </a:extLst>
                </p14:cNvPr>
                <p14:cNvContentPartPr/>
                <p14:nvPr/>
              </p14:nvContentPartPr>
              <p14:xfrm>
                <a:off x="7173293" y="4500100"/>
                <a:ext cx="88200" cy="106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652C3B6-09EC-1145-ABCA-61F697143E8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65733" y="4492540"/>
                  <a:ext cx="102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A2FC0A4-7848-FE47-86DC-FFD75170C5A1}"/>
                    </a:ext>
                  </a:extLst>
                </p14:cNvPr>
                <p14:cNvContentPartPr/>
                <p14:nvPr/>
              </p14:nvContentPartPr>
              <p14:xfrm>
                <a:off x="7142693" y="4662820"/>
                <a:ext cx="156240" cy="37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A2FC0A4-7848-FE47-86DC-FFD75170C5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35133" y="4655260"/>
                  <a:ext cx="171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93B4F5B-01EB-F34A-A74B-B2F7BCEC7CBE}"/>
                    </a:ext>
                  </a:extLst>
                </p14:cNvPr>
                <p14:cNvContentPartPr/>
                <p14:nvPr/>
              </p14:nvContentPartPr>
              <p14:xfrm>
                <a:off x="7455173" y="4487500"/>
                <a:ext cx="88200" cy="250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93B4F5B-01EB-F34A-A74B-B2F7BCEC7C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47613" y="4479940"/>
                  <a:ext cx="102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3D1A527-B95E-9347-803C-8D4ECAADEF3C}"/>
                    </a:ext>
                  </a:extLst>
                </p14:cNvPr>
                <p14:cNvContentPartPr/>
                <p14:nvPr/>
              </p14:nvContentPartPr>
              <p14:xfrm>
                <a:off x="7675133" y="4374820"/>
                <a:ext cx="268920" cy="3636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3D1A527-B95E-9347-803C-8D4ECAADEF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67573" y="4367260"/>
                  <a:ext cx="284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4E4E91C-0BF2-6546-8DB2-6073D0070FC9}"/>
                    </a:ext>
                  </a:extLst>
                </p14:cNvPr>
                <p14:cNvContentPartPr/>
                <p14:nvPr/>
              </p14:nvContentPartPr>
              <p14:xfrm>
                <a:off x="8112893" y="4355740"/>
                <a:ext cx="156960" cy="4262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4E4E91C-0BF2-6546-8DB2-6073D0070FC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05333" y="4348540"/>
                  <a:ext cx="17208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BF0E913-9D83-CD44-8C68-5A070F2A67D3}"/>
              </a:ext>
            </a:extLst>
          </p:cNvPr>
          <p:cNvGrpSpPr/>
          <p:nvPr/>
        </p:nvGrpSpPr>
        <p:grpSpPr>
          <a:xfrm>
            <a:off x="8601413" y="4468780"/>
            <a:ext cx="758520" cy="382320"/>
            <a:chOff x="8601413" y="4468780"/>
            <a:chExt cx="75852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44260E1-0354-6C40-80CD-B63B03C074B9}"/>
                    </a:ext>
                  </a:extLst>
                </p14:cNvPr>
                <p14:cNvContentPartPr/>
                <p14:nvPr/>
              </p14:nvContentPartPr>
              <p14:xfrm>
                <a:off x="8601413" y="4468780"/>
                <a:ext cx="150840" cy="213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44260E1-0354-6C40-80CD-B63B03C074B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93853" y="4461220"/>
                  <a:ext cx="165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8CAACA4-0040-4F44-94DD-E0596C06FEBD}"/>
                    </a:ext>
                  </a:extLst>
                </p14:cNvPr>
                <p14:cNvContentPartPr/>
                <p14:nvPr/>
              </p14:nvContentPartPr>
              <p14:xfrm>
                <a:off x="8664053" y="4506220"/>
                <a:ext cx="113040" cy="1256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8CAACA4-0040-4F44-94DD-E0596C06FE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56493" y="4498660"/>
                  <a:ext cx="12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BAA9301-15BB-A444-8E55-1707319A9F25}"/>
                    </a:ext>
                  </a:extLst>
                </p14:cNvPr>
                <p14:cNvContentPartPr/>
                <p14:nvPr/>
              </p14:nvContentPartPr>
              <p14:xfrm>
                <a:off x="8952053" y="4694140"/>
                <a:ext cx="19080" cy="6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BAA9301-15BB-A444-8E55-1707319A9F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44853" y="4686580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4A70908-F499-5D49-BBAC-EDE6C570867B}"/>
                    </a:ext>
                  </a:extLst>
                </p14:cNvPr>
                <p14:cNvContentPartPr/>
                <p14:nvPr/>
              </p14:nvContentPartPr>
              <p14:xfrm>
                <a:off x="9209093" y="4474900"/>
                <a:ext cx="150840" cy="3762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4A70908-F499-5D49-BBAC-EDE6C570867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01533" y="4467340"/>
                  <a:ext cx="16560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BD6B7F3C-29B7-DD40-886B-357452DFF92A}"/>
              </a:ext>
            </a:extLst>
          </p:cNvPr>
          <p:cNvGrpSpPr/>
          <p:nvPr/>
        </p:nvGrpSpPr>
        <p:grpSpPr>
          <a:xfrm>
            <a:off x="9641093" y="4286980"/>
            <a:ext cx="439200" cy="673560"/>
            <a:chOff x="9641093" y="4286980"/>
            <a:chExt cx="43920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26521FC-95DD-1E41-B707-ECC932445CD5}"/>
                    </a:ext>
                  </a:extLst>
                </p14:cNvPr>
                <p14:cNvContentPartPr/>
                <p14:nvPr/>
              </p14:nvContentPartPr>
              <p14:xfrm>
                <a:off x="9672413" y="4286980"/>
                <a:ext cx="162360" cy="106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26521FC-95DD-1E41-B707-ECC932445CD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65213" y="4279420"/>
                  <a:ext cx="177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16D5D55-4DF6-314D-BF25-1447185A53FE}"/>
                    </a:ext>
                  </a:extLst>
                </p14:cNvPr>
                <p14:cNvContentPartPr/>
                <p14:nvPr/>
              </p14:nvContentPartPr>
              <p14:xfrm>
                <a:off x="9641093" y="4524940"/>
                <a:ext cx="44280" cy="200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16D5D55-4DF6-314D-BF25-1447185A53F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633893" y="4517380"/>
                  <a:ext cx="59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4C6DBE9-2167-7142-B986-C44139785BB8}"/>
                    </a:ext>
                  </a:extLst>
                </p14:cNvPr>
                <p14:cNvContentPartPr/>
                <p14:nvPr/>
              </p14:nvContentPartPr>
              <p14:xfrm>
                <a:off x="9898133" y="4343500"/>
                <a:ext cx="182160" cy="6170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4C6DBE9-2167-7142-B986-C44139785BB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890573" y="4335940"/>
                  <a:ext cx="1969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0C469B2-C84C-7549-A69B-BC4285287179}"/>
                    </a:ext>
                  </a:extLst>
                </p14:cNvPr>
                <p14:cNvContentPartPr/>
                <p14:nvPr/>
              </p14:nvContentPartPr>
              <p14:xfrm>
                <a:off x="9804173" y="4574980"/>
                <a:ext cx="175680" cy="1195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0C469B2-C84C-7549-A69B-BC428528717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796613" y="4567780"/>
                  <a:ext cx="19080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993557BC-47CB-3946-8640-39B407BD6438}"/>
              </a:ext>
            </a:extLst>
          </p:cNvPr>
          <p:cNvGrpSpPr/>
          <p:nvPr/>
        </p:nvGrpSpPr>
        <p:grpSpPr>
          <a:xfrm>
            <a:off x="10330133" y="4236940"/>
            <a:ext cx="914040" cy="513720"/>
            <a:chOff x="10330133" y="4236940"/>
            <a:chExt cx="91404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A5873BB-CE50-4F49-B878-7B910573DBEA}"/>
                    </a:ext>
                  </a:extLst>
                </p14:cNvPr>
                <p14:cNvContentPartPr/>
                <p14:nvPr/>
              </p14:nvContentPartPr>
              <p14:xfrm>
                <a:off x="10380533" y="4412260"/>
                <a:ext cx="50400" cy="3009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A5873BB-CE50-4F49-B878-7B910573DBE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72973" y="4404700"/>
                  <a:ext cx="65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C59B031-C976-4B46-9047-BCB1735ABF64}"/>
                    </a:ext>
                  </a:extLst>
                </p14:cNvPr>
                <p14:cNvContentPartPr/>
                <p14:nvPr/>
              </p14:nvContentPartPr>
              <p14:xfrm>
                <a:off x="10330133" y="4518820"/>
                <a:ext cx="69120" cy="99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C59B031-C976-4B46-9047-BCB1735ABF6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22933" y="4511260"/>
                  <a:ext cx="84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B717F88-837D-704B-A905-4C904650780C}"/>
                    </a:ext>
                  </a:extLst>
                </p14:cNvPr>
                <p14:cNvContentPartPr/>
                <p14:nvPr/>
              </p14:nvContentPartPr>
              <p14:xfrm>
                <a:off x="10449293" y="4562740"/>
                <a:ext cx="19080" cy="31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B717F88-837D-704B-A905-4C904650780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441733" y="4555180"/>
                  <a:ext cx="34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5B1F2D53-D831-CB40-B366-4B6809A0C904}"/>
                    </a:ext>
                  </a:extLst>
                </p14:cNvPr>
                <p14:cNvContentPartPr/>
                <p14:nvPr/>
              </p14:nvContentPartPr>
              <p14:xfrm>
                <a:off x="10580693" y="4293820"/>
                <a:ext cx="193680" cy="2127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5B1F2D53-D831-CB40-B366-4B6809A0C90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73493" y="4286260"/>
                  <a:ext cx="208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E8AE7F1-47C0-6748-B9FC-A453ED28DC44}"/>
                    </a:ext>
                  </a:extLst>
                </p14:cNvPr>
                <p14:cNvContentPartPr/>
                <p14:nvPr/>
              </p14:nvContentPartPr>
              <p14:xfrm>
                <a:off x="10605893" y="4574980"/>
                <a:ext cx="81720" cy="1130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E8AE7F1-47C0-6748-B9FC-A453ED28DC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598333" y="4567780"/>
                  <a:ext cx="96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3BBD36E-81E0-7A4A-A0E9-EDB7B2F619F6}"/>
                    </a:ext>
                  </a:extLst>
                </p14:cNvPr>
                <p14:cNvContentPartPr/>
                <p14:nvPr/>
              </p14:nvContentPartPr>
              <p14:xfrm>
                <a:off x="10956533" y="4236940"/>
                <a:ext cx="287640" cy="507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3BBD36E-81E0-7A4A-A0E9-EDB7B2F619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49333" y="4229380"/>
                  <a:ext cx="3027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E5F0023-C3C5-214C-9302-A3F95B0108A8}"/>
                    </a:ext>
                  </a:extLst>
                </p14:cNvPr>
                <p14:cNvContentPartPr/>
                <p14:nvPr/>
              </p14:nvContentPartPr>
              <p14:xfrm>
                <a:off x="11075693" y="4493620"/>
                <a:ext cx="69120" cy="2570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E5F0023-C3C5-214C-9302-A3F95B0108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68133" y="4486060"/>
                  <a:ext cx="84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B6D49476-DC05-7F47-8AE0-1606E77D4857}"/>
                    </a:ext>
                  </a:extLst>
                </p14:cNvPr>
                <p14:cNvContentPartPr/>
                <p14:nvPr/>
              </p14:nvContentPartPr>
              <p14:xfrm>
                <a:off x="11044373" y="4594060"/>
                <a:ext cx="169560" cy="691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B6D49476-DC05-7F47-8AE0-1606E77D485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36813" y="4586500"/>
                  <a:ext cx="18468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3596491D-0BF3-AF4E-8BB3-25FF6BBD4A48}"/>
                  </a:ext>
                </a:extLst>
              </p14:cNvPr>
              <p14:cNvContentPartPr/>
              <p14:nvPr/>
            </p14:nvContentPartPr>
            <p14:xfrm>
              <a:off x="1329053" y="5545900"/>
              <a:ext cx="213480" cy="442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3596491D-0BF3-AF4E-8BB3-25FF6BBD4A4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321493" y="5538700"/>
                <a:ext cx="22824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1DFDF992-9903-554B-A332-8FA85739993A}"/>
              </a:ext>
            </a:extLst>
          </p:cNvPr>
          <p:cNvGrpSpPr/>
          <p:nvPr/>
        </p:nvGrpSpPr>
        <p:grpSpPr>
          <a:xfrm>
            <a:off x="1823693" y="5270500"/>
            <a:ext cx="2104920" cy="632880"/>
            <a:chOff x="1823693" y="5270500"/>
            <a:chExt cx="2104920" cy="63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64DB84B-C26B-6C43-9AB5-A4D1307D3A6C}"/>
                    </a:ext>
                  </a:extLst>
                </p14:cNvPr>
                <p14:cNvContentPartPr/>
                <p14:nvPr/>
              </p14:nvContentPartPr>
              <p14:xfrm>
                <a:off x="1823693" y="5292100"/>
                <a:ext cx="238320" cy="2919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64DB84B-C26B-6C43-9AB5-A4D1307D3A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816133" y="5284540"/>
                  <a:ext cx="253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53B5F3E-5633-CD49-9FF0-485DBADA0D74}"/>
                    </a:ext>
                  </a:extLst>
                </p14:cNvPr>
                <p14:cNvContentPartPr/>
                <p14:nvPr/>
              </p14:nvContentPartPr>
              <p14:xfrm>
                <a:off x="1861493" y="5533660"/>
                <a:ext cx="287640" cy="3636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53B5F3E-5633-CD49-9FF0-485DBADA0D7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53933" y="5526100"/>
                  <a:ext cx="3027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1ACC0F6-4BD8-6A4D-BAB5-481F7E7CDFED}"/>
                    </a:ext>
                  </a:extLst>
                </p14:cNvPr>
                <p14:cNvContentPartPr/>
                <p14:nvPr/>
              </p14:nvContentPartPr>
              <p14:xfrm>
                <a:off x="1905053" y="5802940"/>
                <a:ext cx="50400" cy="378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1ACC0F6-4BD8-6A4D-BAB5-481F7E7CDF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97493" y="5795380"/>
                  <a:ext cx="65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0DA653C-7FCF-844B-A67C-E6BF993B1B74}"/>
                    </a:ext>
                  </a:extLst>
                </p14:cNvPr>
                <p14:cNvContentPartPr/>
                <p14:nvPr/>
              </p14:nvContentPartPr>
              <p14:xfrm>
                <a:off x="2149493" y="5827780"/>
                <a:ext cx="37800" cy="129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0DA653C-7FCF-844B-A67C-E6BF993B1B7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41933" y="5820580"/>
                  <a:ext cx="52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D5858AB-CFFA-144B-BB99-4073397A3B60}"/>
                    </a:ext>
                  </a:extLst>
                </p14:cNvPr>
                <p14:cNvContentPartPr/>
                <p14:nvPr/>
              </p14:nvContentPartPr>
              <p14:xfrm>
                <a:off x="2387453" y="5439700"/>
                <a:ext cx="131760" cy="3574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D5858AB-CFFA-144B-BB99-4073397A3B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379893" y="5432140"/>
                  <a:ext cx="146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1FF91D13-BD60-0645-A0FE-0F84703DF1B1}"/>
                    </a:ext>
                  </a:extLst>
                </p14:cNvPr>
                <p14:cNvContentPartPr/>
                <p14:nvPr/>
              </p14:nvContentPartPr>
              <p14:xfrm>
                <a:off x="2644493" y="5283100"/>
                <a:ext cx="106920" cy="1256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1FF91D13-BD60-0645-A0FE-0F84703DF1B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636933" y="5275540"/>
                  <a:ext cx="122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F84B0B4-C60E-0A40-8FB8-AC667891C006}"/>
                    </a:ext>
                  </a:extLst>
                </p14:cNvPr>
                <p14:cNvContentPartPr/>
                <p14:nvPr/>
              </p14:nvContentPartPr>
              <p14:xfrm>
                <a:off x="2331293" y="5357980"/>
                <a:ext cx="200880" cy="1695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F84B0B4-C60E-0A40-8FB8-AC667891C00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323733" y="5350780"/>
                  <a:ext cx="216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5CE823E-C15B-234F-BDEF-AEE105CC88CE}"/>
                    </a:ext>
                  </a:extLst>
                </p14:cNvPr>
                <p14:cNvContentPartPr/>
                <p14:nvPr/>
              </p14:nvContentPartPr>
              <p14:xfrm>
                <a:off x="2431373" y="5420620"/>
                <a:ext cx="25560" cy="1317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5CE823E-C15B-234F-BDEF-AEE105CC88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23813" y="5413420"/>
                  <a:ext cx="40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1A8B390-B982-2546-9D58-1838B3DFA3C0}"/>
                    </a:ext>
                  </a:extLst>
                </p14:cNvPr>
                <p14:cNvContentPartPr/>
                <p14:nvPr/>
              </p14:nvContentPartPr>
              <p14:xfrm>
                <a:off x="2475293" y="5564980"/>
                <a:ext cx="78840" cy="1256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1A8B390-B982-2546-9D58-1838B3DFA3C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67733" y="5557420"/>
                  <a:ext cx="93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57C857F-3059-964C-B898-415FB6D72E5C}"/>
                    </a:ext>
                  </a:extLst>
                </p14:cNvPr>
                <p14:cNvContentPartPr/>
                <p14:nvPr/>
              </p14:nvContentPartPr>
              <p14:xfrm>
                <a:off x="2400053" y="5652460"/>
                <a:ext cx="163080" cy="144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57C857F-3059-964C-B898-415FB6D72E5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92493" y="5644900"/>
                  <a:ext cx="178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A479B85-B785-C140-A39C-A79BCDFE76D2}"/>
                    </a:ext>
                  </a:extLst>
                </p14:cNvPr>
                <p14:cNvContentPartPr/>
                <p14:nvPr/>
              </p14:nvContentPartPr>
              <p14:xfrm>
                <a:off x="2519213" y="5295340"/>
                <a:ext cx="382320" cy="3448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A479B85-B785-C140-A39C-A79BCDFE76D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11653" y="5288140"/>
                  <a:ext cx="397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CC0BE5F-6330-CF4C-A842-D54F9269DDEF}"/>
                    </a:ext>
                  </a:extLst>
                </p14:cNvPr>
                <p14:cNvContentPartPr/>
                <p14:nvPr/>
              </p14:nvContentPartPr>
              <p14:xfrm>
                <a:off x="2707133" y="5646340"/>
                <a:ext cx="131760" cy="1508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CC0BE5F-6330-CF4C-A842-D54F9269DDE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99573" y="5638780"/>
                  <a:ext cx="146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B9F07A0-C05A-D348-9AE7-46B646DEE31E}"/>
                    </a:ext>
                  </a:extLst>
                </p14:cNvPr>
                <p14:cNvContentPartPr/>
                <p14:nvPr/>
              </p14:nvContentPartPr>
              <p14:xfrm>
                <a:off x="3051653" y="5270500"/>
                <a:ext cx="156960" cy="5454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B9F07A0-C05A-D348-9AE7-46B646DEE31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44093" y="5262940"/>
                  <a:ext cx="1720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41CDE32-23B2-E04E-8AAD-9B9CECBAD27D}"/>
                    </a:ext>
                  </a:extLst>
                </p14:cNvPr>
                <p14:cNvContentPartPr/>
                <p14:nvPr/>
              </p14:nvContentPartPr>
              <p14:xfrm>
                <a:off x="3370973" y="5333140"/>
                <a:ext cx="174960" cy="2761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41CDE32-23B2-E04E-8AAD-9B9CECBAD27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63413" y="5325580"/>
                  <a:ext cx="190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968CCE0-5396-F14F-841F-3AE6E94F1D2C}"/>
                    </a:ext>
                  </a:extLst>
                </p14:cNvPr>
                <p14:cNvContentPartPr/>
                <p14:nvPr/>
              </p14:nvContentPartPr>
              <p14:xfrm>
                <a:off x="3408413" y="5671180"/>
                <a:ext cx="188280" cy="106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968CCE0-5396-F14F-841F-3AE6E94F1D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00853" y="5663980"/>
                  <a:ext cx="20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DF88087-0730-A945-9088-6756BA4205A5}"/>
                    </a:ext>
                  </a:extLst>
                </p14:cNvPr>
                <p14:cNvContentPartPr/>
                <p14:nvPr/>
              </p14:nvContentPartPr>
              <p14:xfrm>
                <a:off x="3828173" y="5859100"/>
                <a:ext cx="100440" cy="442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DF88087-0730-A945-9088-6756BA4205A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20613" y="5851900"/>
                  <a:ext cx="11556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031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C88D2B-23E7-A541-BB77-A47C905162C2}"/>
              </a:ext>
            </a:extLst>
          </p:cNvPr>
          <p:cNvGrpSpPr/>
          <p:nvPr/>
        </p:nvGrpSpPr>
        <p:grpSpPr>
          <a:xfrm>
            <a:off x="592660" y="359569"/>
            <a:ext cx="716040" cy="374040"/>
            <a:chOff x="592660" y="359569"/>
            <a:chExt cx="7160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F0B858C-4C62-AA46-8CDE-4ACDA191AECC}"/>
                    </a:ext>
                  </a:extLst>
                </p14:cNvPr>
                <p14:cNvContentPartPr/>
                <p14:nvPr/>
              </p14:nvContentPartPr>
              <p14:xfrm>
                <a:off x="685900" y="359569"/>
                <a:ext cx="112320" cy="100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F0B858C-4C62-AA46-8CDE-4ACDA191AE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340" y="352009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CC99A53-F118-754C-A9C6-42D7921B40B4}"/>
                    </a:ext>
                  </a:extLst>
                </p14:cNvPr>
                <p14:cNvContentPartPr/>
                <p14:nvPr/>
              </p14:nvContentPartPr>
              <p14:xfrm>
                <a:off x="592660" y="515449"/>
                <a:ext cx="573120" cy="187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CC99A53-F118-754C-A9C6-42D7921B40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5100" y="507889"/>
                  <a:ext cx="588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466D6A9-9CE6-E447-954B-A77519AB71AF}"/>
                    </a:ext>
                  </a:extLst>
                </p14:cNvPr>
                <p14:cNvContentPartPr/>
                <p14:nvPr/>
              </p14:nvContentPartPr>
              <p14:xfrm>
                <a:off x="1264780" y="652249"/>
                <a:ext cx="43920" cy="81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466D6A9-9CE6-E447-954B-A77519AB71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7220" y="644689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CC1C989-2DAD-CA40-8AD8-04A156128AD6}"/>
              </a:ext>
            </a:extLst>
          </p:cNvPr>
          <p:cNvGrpSpPr/>
          <p:nvPr/>
        </p:nvGrpSpPr>
        <p:grpSpPr>
          <a:xfrm>
            <a:off x="1625860" y="272449"/>
            <a:ext cx="2229120" cy="448560"/>
            <a:chOff x="1625860" y="272449"/>
            <a:chExt cx="22291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D79905A-6DA7-9F4B-9845-6FCEED6C78EF}"/>
                    </a:ext>
                  </a:extLst>
                </p14:cNvPr>
                <p14:cNvContentPartPr/>
                <p14:nvPr/>
              </p14:nvContentPartPr>
              <p14:xfrm>
                <a:off x="1625860" y="366049"/>
                <a:ext cx="124920" cy="68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D79905A-6DA7-9F4B-9845-6FCEED6C78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8300" y="358489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2DBC76F-ED31-3A42-B5F0-D348A9AEA816}"/>
                    </a:ext>
                  </a:extLst>
                </p14:cNvPr>
                <p14:cNvContentPartPr/>
                <p14:nvPr/>
              </p14:nvContentPartPr>
              <p14:xfrm>
                <a:off x="1657180" y="540289"/>
                <a:ext cx="106200" cy="155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2DBC76F-ED31-3A42-B5F0-D348A9AEA8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9620" y="532729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3875677-0465-174D-AA4F-7C6F2EE4D3ED}"/>
                    </a:ext>
                  </a:extLst>
                </p14:cNvPr>
                <p14:cNvContentPartPr/>
                <p14:nvPr/>
              </p14:nvContentPartPr>
              <p14:xfrm>
                <a:off x="1868860" y="272449"/>
                <a:ext cx="100080" cy="143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3875677-0465-174D-AA4F-7C6F2EE4D3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1300" y="264889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F0983E4-0118-5E41-9E87-6DC7739D9088}"/>
                    </a:ext>
                  </a:extLst>
                </p14:cNvPr>
                <p14:cNvContentPartPr/>
                <p14:nvPr/>
              </p14:nvContentPartPr>
              <p14:xfrm>
                <a:off x="1825300" y="565129"/>
                <a:ext cx="243000" cy="124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F0983E4-0118-5E41-9E87-6DC7739D90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7740" y="557569"/>
                  <a:ext cx="258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E3F8363-D6B1-9C4D-996B-BE897CC57242}"/>
                    </a:ext>
                  </a:extLst>
                </p14:cNvPr>
                <p14:cNvContentPartPr/>
                <p14:nvPr/>
              </p14:nvContentPartPr>
              <p14:xfrm>
                <a:off x="2292220" y="378289"/>
                <a:ext cx="199440" cy="311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E3F8363-D6B1-9C4D-996B-BE897CC572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4660" y="370729"/>
                  <a:ext cx="214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2519598-2F51-8E45-BA3D-59463321F13C}"/>
                    </a:ext>
                  </a:extLst>
                </p14:cNvPr>
                <p14:cNvContentPartPr/>
                <p14:nvPr/>
              </p14:nvContentPartPr>
              <p14:xfrm>
                <a:off x="2397700" y="533809"/>
                <a:ext cx="143640" cy="50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2519598-2F51-8E45-BA3D-59463321F1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0500" y="526609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9530435-C71C-334F-8D20-1D3996F7C002}"/>
                    </a:ext>
                  </a:extLst>
                </p14:cNvPr>
                <p14:cNvContentPartPr/>
                <p14:nvPr/>
              </p14:nvContentPartPr>
              <p14:xfrm>
                <a:off x="2702980" y="303769"/>
                <a:ext cx="405000" cy="361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9530435-C71C-334F-8D20-1D3996F7C0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5420" y="296209"/>
                  <a:ext cx="420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F1CD2BF-277C-3343-86F2-84DE47C3F2F4}"/>
                    </a:ext>
                  </a:extLst>
                </p14:cNvPr>
                <p14:cNvContentPartPr/>
                <p14:nvPr/>
              </p14:nvContentPartPr>
              <p14:xfrm>
                <a:off x="3219580" y="403129"/>
                <a:ext cx="124920" cy="209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F1CD2BF-277C-3343-86F2-84DE47C3F2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2020" y="395569"/>
                  <a:ext cx="140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AE7659B-2A31-6F49-8FF2-1104F9317168}"/>
                    </a:ext>
                  </a:extLst>
                </p14:cNvPr>
                <p14:cNvContentPartPr/>
                <p14:nvPr/>
              </p14:nvContentPartPr>
              <p14:xfrm>
                <a:off x="3207340" y="297289"/>
                <a:ext cx="492120" cy="423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AE7659B-2A31-6F49-8FF2-1104F93171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9780" y="289729"/>
                  <a:ext cx="5072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7CAF33C-1260-4841-A8FF-1696092C6638}"/>
                    </a:ext>
                  </a:extLst>
                </p14:cNvPr>
                <p14:cNvContentPartPr/>
                <p14:nvPr/>
              </p14:nvContentPartPr>
              <p14:xfrm>
                <a:off x="3835900" y="664849"/>
                <a:ext cx="19080" cy="43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7CAF33C-1260-4841-A8FF-1696092C66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8340" y="657289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E08E0B7-CEC4-854E-B2F4-CF27BDD090F0}"/>
              </a:ext>
            </a:extLst>
          </p:cNvPr>
          <p:cNvGrpSpPr/>
          <p:nvPr/>
        </p:nvGrpSpPr>
        <p:grpSpPr>
          <a:xfrm>
            <a:off x="4514500" y="353449"/>
            <a:ext cx="442440" cy="261720"/>
            <a:chOff x="4514500" y="353449"/>
            <a:chExt cx="4424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4510A1E-FF22-364E-9603-94DFE68EA328}"/>
                    </a:ext>
                  </a:extLst>
                </p14:cNvPr>
                <p14:cNvContentPartPr/>
                <p14:nvPr/>
              </p14:nvContentPartPr>
              <p14:xfrm>
                <a:off x="4514500" y="359569"/>
                <a:ext cx="137160" cy="242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4510A1E-FF22-364E-9603-94DFE68EA3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6940" y="352009"/>
                  <a:ext cx="152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72EB2D1-0DFB-224D-B96B-F938E103BA15}"/>
                    </a:ext>
                  </a:extLst>
                </p14:cNvPr>
                <p14:cNvContentPartPr/>
                <p14:nvPr/>
              </p14:nvContentPartPr>
              <p14:xfrm>
                <a:off x="4801060" y="353449"/>
                <a:ext cx="106200" cy="193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72EB2D1-0DFB-224D-B96B-F938E103BA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3500" y="345889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854127C-75E3-6F48-A67E-CFBC977130CC}"/>
                    </a:ext>
                  </a:extLst>
                </p14:cNvPr>
                <p14:cNvContentPartPr/>
                <p14:nvPr/>
              </p14:nvContentPartPr>
              <p14:xfrm>
                <a:off x="4825900" y="589969"/>
                <a:ext cx="13104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854127C-75E3-6F48-A67E-CFBC977130C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8340" y="582409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E8C1918-8028-0849-9CB8-39650E5C2907}"/>
              </a:ext>
            </a:extLst>
          </p:cNvPr>
          <p:cNvGrpSpPr/>
          <p:nvPr/>
        </p:nvGrpSpPr>
        <p:grpSpPr>
          <a:xfrm>
            <a:off x="5230540" y="191449"/>
            <a:ext cx="361080" cy="448920"/>
            <a:chOff x="5230540" y="191449"/>
            <a:chExt cx="36108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25E0147-9278-6247-B817-72F159A2B04E}"/>
                    </a:ext>
                  </a:extLst>
                </p14:cNvPr>
                <p14:cNvContentPartPr/>
                <p14:nvPr/>
              </p14:nvContentPartPr>
              <p14:xfrm>
                <a:off x="5230540" y="297289"/>
                <a:ext cx="93600" cy="268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25E0147-9278-6247-B817-72F159A2B0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2980" y="289729"/>
                  <a:ext cx="10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605F152-8AD6-424C-B640-5697EC292BA4}"/>
                    </a:ext>
                  </a:extLst>
                </p14:cNvPr>
                <p14:cNvContentPartPr/>
                <p14:nvPr/>
              </p14:nvContentPartPr>
              <p14:xfrm>
                <a:off x="5454460" y="191449"/>
                <a:ext cx="137160" cy="205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605F152-8AD6-424C-B640-5697EC292B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6900" y="183889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C41FDDD-396D-D24B-B112-A7A40B3C104F}"/>
                    </a:ext>
                  </a:extLst>
                </p14:cNvPr>
                <p14:cNvContentPartPr/>
                <p14:nvPr/>
              </p14:nvContentPartPr>
              <p14:xfrm>
                <a:off x="5442220" y="453169"/>
                <a:ext cx="137160" cy="187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C41FDDD-396D-D24B-B112-A7A40B3C10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34660" y="445609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D1E6C9D-E2A0-8146-B793-69F36F6F69CD}"/>
              </a:ext>
            </a:extLst>
          </p:cNvPr>
          <p:cNvGrpSpPr/>
          <p:nvPr/>
        </p:nvGrpSpPr>
        <p:grpSpPr>
          <a:xfrm>
            <a:off x="5996260" y="359569"/>
            <a:ext cx="367560" cy="212040"/>
            <a:chOff x="5996260" y="359569"/>
            <a:chExt cx="36756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5A1EEB5-8ABD-0F46-872D-E9137FC66A39}"/>
                    </a:ext>
                  </a:extLst>
                </p14:cNvPr>
                <p14:cNvContentPartPr/>
                <p14:nvPr/>
              </p14:nvContentPartPr>
              <p14:xfrm>
                <a:off x="6015700" y="359569"/>
                <a:ext cx="124200" cy="187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5A1EEB5-8ABD-0F46-872D-E9137FC66A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08140" y="352009"/>
                  <a:ext cx="139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31F2860-59EF-B348-A32F-73A0D5BF7E24}"/>
                    </a:ext>
                  </a:extLst>
                </p14:cNvPr>
                <p14:cNvContentPartPr/>
                <p14:nvPr/>
              </p14:nvContentPartPr>
              <p14:xfrm>
                <a:off x="5996260" y="378289"/>
                <a:ext cx="180720" cy="174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31F2860-59EF-B348-A32F-73A0D5BF7E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88700" y="370729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3128BCD-72BF-EC42-B456-08604C8F8E8D}"/>
                    </a:ext>
                  </a:extLst>
                </p14:cNvPr>
                <p14:cNvContentPartPr/>
                <p14:nvPr/>
              </p14:nvContentPartPr>
              <p14:xfrm>
                <a:off x="6335020" y="552529"/>
                <a:ext cx="28800" cy="19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3128BCD-72BF-EC42-B456-08604C8F8E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27460" y="544969"/>
                  <a:ext cx="439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6257E2E-7ECA-214F-8C33-6B0710E9BD60}"/>
                  </a:ext>
                </a:extLst>
              </p14:cNvPr>
              <p14:cNvContentPartPr/>
              <p14:nvPr/>
            </p14:nvContentPartPr>
            <p14:xfrm>
              <a:off x="6557140" y="359569"/>
              <a:ext cx="198720" cy="3052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6257E2E-7ECA-214F-8C33-6B0710E9BD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49580" y="352009"/>
                <a:ext cx="21384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570EDFAE-B519-1C43-BE08-A32F3B99B7B2}"/>
              </a:ext>
            </a:extLst>
          </p:cNvPr>
          <p:cNvGrpSpPr/>
          <p:nvPr/>
        </p:nvGrpSpPr>
        <p:grpSpPr>
          <a:xfrm>
            <a:off x="7017220" y="366049"/>
            <a:ext cx="137160" cy="199440"/>
            <a:chOff x="7017220" y="366049"/>
            <a:chExt cx="1371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C0AD126-DFEB-5746-A884-BCC780565BB5}"/>
                    </a:ext>
                  </a:extLst>
                </p14:cNvPr>
                <p14:cNvContentPartPr/>
                <p14:nvPr/>
              </p14:nvContentPartPr>
              <p14:xfrm>
                <a:off x="7017220" y="366049"/>
                <a:ext cx="112320" cy="199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C0AD126-DFEB-5746-A884-BCC780565B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09660" y="358489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AA0C31B-8818-E64E-AF6B-B96CBD1719F9}"/>
                    </a:ext>
                  </a:extLst>
                </p14:cNvPr>
                <p14:cNvContentPartPr/>
                <p14:nvPr/>
              </p14:nvContentPartPr>
              <p14:xfrm>
                <a:off x="7038460" y="478009"/>
                <a:ext cx="115920" cy="19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AA0C31B-8818-E64E-AF6B-B96CBD1719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31260" y="470449"/>
                  <a:ext cx="131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AB650D8-66AB-5541-A035-A6B6CEDDB034}"/>
              </a:ext>
            </a:extLst>
          </p:cNvPr>
          <p:cNvGrpSpPr/>
          <p:nvPr/>
        </p:nvGrpSpPr>
        <p:grpSpPr>
          <a:xfrm>
            <a:off x="7340860" y="303769"/>
            <a:ext cx="1027800" cy="336600"/>
            <a:chOff x="7340860" y="303769"/>
            <a:chExt cx="10278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2753BC7-A030-714C-B81B-5092D8083A4F}"/>
                    </a:ext>
                  </a:extLst>
                </p14:cNvPr>
                <p14:cNvContentPartPr/>
                <p14:nvPr/>
              </p14:nvContentPartPr>
              <p14:xfrm>
                <a:off x="7340860" y="316009"/>
                <a:ext cx="230760" cy="279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2753BC7-A030-714C-B81B-5092D8083A4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3300" y="308449"/>
                  <a:ext cx="245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188421E-74DB-684B-B652-3AE333D6B919}"/>
                    </a:ext>
                  </a:extLst>
                </p14:cNvPr>
                <p14:cNvContentPartPr/>
                <p14:nvPr/>
              </p14:nvContentPartPr>
              <p14:xfrm>
                <a:off x="7670980" y="303769"/>
                <a:ext cx="162360" cy="243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188421E-74DB-684B-B652-3AE333D6B9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63420" y="296209"/>
                  <a:ext cx="177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873AFDC-D482-C340-8247-CA7A7B73315A}"/>
                    </a:ext>
                  </a:extLst>
                </p14:cNvPr>
                <p14:cNvContentPartPr/>
                <p14:nvPr/>
              </p14:nvContentPartPr>
              <p14:xfrm>
                <a:off x="7894900" y="309889"/>
                <a:ext cx="155880" cy="286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873AFDC-D482-C340-8247-CA7A7B7331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7340" y="302329"/>
                  <a:ext cx="171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314B2E7-D3CA-814B-9BF3-F26ADD563F89}"/>
                    </a:ext>
                  </a:extLst>
                </p14:cNvPr>
                <p14:cNvContentPartPr/>
                <p14:nvPr/>
              </p14:nvContentPartPr>
              <p14:xfrm>
                <a:off x="7926220" y="465409"/>
                <a:ext cx="193320" cy="31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314B2E7-D3CA-814B-9BF3-F26ADD563F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8660" y="457849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ABAE89-0D31-4541-B607-66AB08E3450F}"/>
                    </a:ext>
                  </a:extLst>
                </p14:cNvPr>
                <p14:cNvContentPartPr/>
                <p14:nvPr/>
              </p14:nvContentPartPr>
              <p14:xfrm>
                <a:off x="8243740" y="303769"/>
                <a:ext cx="124920" cy="336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ABAE89-0D31-4541-B607-66AB08E345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36180" y="296209"/>
                  <a:ext cx="1400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4519AF0-79E7-3D4E-9909-3F6503F2DAB5}"/>
              </a:ext>
            </a:extLst>
          </p:cNvPr>
          <p:cNvGrpSpPr/>
          <p:nvPr/>
        </p:nvGrpSpPr>
        <p:grpSpPr>
          <a:xfrm>
            <a:off x="891460" y="1288009"/>
            <a:ext cx="311760" cy="248760"/>
            <a:chOff x="891460" y="1288009"/>
            <a:chExt cx="31176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8D0246D-E708-474A-BC4D-958093D6B922}"/>
                    </a:ext>
                  </a:extLst>
                </p14:cNvPr>
                <p14:cNvContentPartPr/>
                <p14:nvPr/>
              </p14:nvContentPartPr>
              <p14:xfrm>
                <a:off x="1040860" y="1324729"/>
                <a:ext cx="31320" cy="75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8D0246D-E708-474A-BC4D-958093D6B9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3300" y="1317169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FE51A7-A600-714F-9550-CE14040934CD}"/>
                    </a:ext>
                  </a:extLst>
                </p14:cNvPr>
                <p14:cNvContentPartPr/>
                <p14:nvPr/>
              </p14:nvContentPartPr>
              <p14:xfrm>
                <a:off x="891460" y="1288009"/>
                <a:ext cx="311760" cy="248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FE51A7-A600-714F-9550-CE14040934C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3900" y="1280449"/>
                  <a:ext cx="32688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7BC2027-57CD-1A42-A0D4-9A5E5586CD71}"/>
              </a:ext>
            </a:extLst>
          </p:cNvPr>
          <p:cNvGrpSpPr/>
          <p:nvPr/>
        </p:nvGrpSpPr>
        <p:grpSpPr>
          <a:xfrm>
            <a:off x="1544860" y="1125289"/>
            <a:ext cx="928080" cy="405000"/>
            <a:chOff x="1544860" y="1125289"/>
            <a:chExt cx="9280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E80BAB2-3A6D-3048-B68B-B10106C296A4}"/>
                    </a:ext>
                  </a:extLst>
                </p14:cNvPr>
                <p14:cNvContentPartPr/>
                <p14:nvPr/>
              </p14:nvContentPartPr>
              <p14:xfrm>
                <a:off x="1544860" y="1168849"/>
                <a:ext cx="348840" cy="3614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E80BAB2-3A6D-3048-B68B-B10106C296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37300" y="1161289"/>
                  <a:ext cx="363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B06558E-5C3C-BB45-B5B5-29A817CBA010}"/>
                    </a:ext>
                  </a:extLst>
                </p14:cNvPr>
                <p14:cNvContentPartPr/>
                <p14:nvPr/>
              </p14:nvContentPartPr>
              <p14:xfrm>
                <a:off x="1974700" y="1125289"/>
                <a:ext cx="498240" cy="392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B06558E-5C3C-BB45-B5B5-29A817CBA01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67140" y="1117729"/>
                  <a:ext cx="5133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DF7517C-76D2-2A4D-A2B1-BA4FBD16FA45}"/>
              </a:ext>
            </a:extLst>
          </p:cNvPr>
          <p:cNvGrpSpPr/>
          <p:nvPr/>
        </p:nvGrpSpPr>
        <p:grpSpPr>
          <a:xfrm>
            <a:off x="3157300" y="1243729"/>
            <a:ext cx="348840" cy="280440"/>
            <a:chOff x="3157300" y="1243729"/>
            <a:chExt cx="3488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9067751-E4DB-F64D-B058-1CA8D8A86243}"/>
                    </a:ext>
                  </a:extLst>
                </p14:cNvPr>
                <p14:cNvContentPartPr/>
                <p14:nvPr/>
              </p14:nvContentPartPr>
              <p14:xfrm>
                <a:off x="3157300" y="1318249"/>
                <a:ext cx="27792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9067751-E4DB-F64D-B058-1CA8D8A862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9740" y="1310689"/>
                  <a:ext cx="292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04F14C3-9B74-8A4D-9981-9EE69B7C60BE}"/>
                    </a:ext>
                  </a:extLst>
                </p14:cNvPr>
                <p14:cNvContentPartPr/>
                <p14:nvPr/>
              </p14:nvContentPartPr>
              <p14:xfrm>
                <a:off x="3169900" y="1399249"/>
                <a:ext cx="236880" cy="1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04F14C3-9B74-8A4D-9981-9EE69B7C60B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2340" y="1391689"/>
                  <a:ext cx="252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1ACBEF3-C90A-B64A-A75E-A477E962A9D8}"/>
                    </a:ext>
                  </a:extLst>
                </p14:cNvPr>
                <p14:cNvContentPartPr/>
                <p14:nvPr/>
              </p14:nvContentPartPr>
              <p14:xfrm>
                <a:off x="3263140" y="1243729"/>
                <a:ext cx="243000" cy="280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1ACBEF3-C90A-B64A-A75E-A477E962A9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55580" y="1236169"/>
                  <a:ext cx="2581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AC1A772-ADC1-EE41-8AE4-87BAA2FEB656}"/>
              </a:ext>
            </a:extLst>
          </p:cNvPr>
          <p:cNvGrpSpPr/>
          <p:nvPr/>
        </p:nvGrpSpPr>
        <p:grpSpPr>
          <a:xfrm>
            <a:off x="3997900" y="1207009"/>
            <a:ext cx="374040" cy="186120"/>
            <a:chOff x="3997900" y="1207009"/>
            <a:chExt cx="37404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5CE61BE-0C31-AE41-AA5E-8EDB838BCE51}"/>
                    </a:ext>
                  </a:extLst>
                </p14:cNvPr>
                <p14:cNvContentPartPr/>
                <p14:nvPr/>
              </p14:nvContentPartPr>
              <p14:xfrm>
                <a:off x="3997900" y="1207009"/>
                <a:ext cx="143640" cy="171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5CE61BE-0C31-AE41-AA5E-8EDB838BCE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90340" y="1199449"/>
                  <a:ext cx="158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D3216F4-E30B-A74F-8CF8-7E47019D3A41}"/>
                    </a:ext>
                  </a:extLst>
                </p14:cNvPr>
                <p14:cNvContentPartPr/>
                <p14:nvPr/>
              </p14:nvContentPartPr>
              <p14:xfrm>
                <a:off x="4022740" y="1212409"/>
                <a:ext cx="155880" cy="1684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D3216F4-E30B-A74F-8CF8-7E47019D3A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15180" y="1204849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69BDBF3-A683-464B-A184-B4F2761E6A77}"/>
                    </a:ext>
                  </a:extLst>
                </p14:cNvPr>
                <p14:cNvContentPartPr/>
                <p14:nvPr/>
              </p14:nvContentPartPr>
              <p14:xfrm>
                <a:off x="4324420" y="1361809"/>
                <a:ext cx="47520" cy="31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69BDBF3-A683-464B-A184-B4F2761E6A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16860" y="1354249"/>
                  <a:ext cx="626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9E4D81F-6258-1644-8125-6C3FA32047A9}"/>
                  </a:ext>
                </a:extLst>
              </p14:cNvPr>
              <p14:cNvContentPartPr/>
              <p14:nvPr/>
            </p14:nvContentPartPr>
            <p14:xfrm>
              <a:off x="4670020" y="1193689"/>
              <a:ext cx="274320" cy="3240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9E4D81F-6258-1644-8125-6C3FA32047A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62820" y="1186489"/>
                <a:ext cx="28944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8B4DF296-EEB1-8649-AE38-B30BF7EF3126}"/>
              </a:ext>
            </a:extLst>
          </p:cNvPr>
          <p:cNvGrpSpPr/>
          <p:nvPr/>
        </p:nvGrpSpPr>
        <p:grpSpPr>
          <a:xfrm>
            <a:off x="5199220" y="1056889"/>
            <a:ext cx="249480" cy="342720"/>
            <a:chOff x="5199220" y="1056889"/>
            <a:chExt cx="2494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9B9061-6518-C04B-AF1E-0823B1E19933}"/>
                    </a:ext>
                  </a:extLst>
                </p14:cNvPr>
                <p14:cNvContentPartPr/>
                <p14:nvPr/>
              </p14:nvContentPartPr>
              <p14:xfrm>
                <a:off x="5199220" y="1056889"/>
                <a:ext cx="137160" cy="93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9B9061-6518-C04B-AF1E-0823B1E199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91660" y="1049329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DDC9B1E-223D-4F48-ADB1-98BBF2EA986A}"/>
                    </a:ext>
                  </a:extLst>
                </p14:cNvPr>
                <p14:cNvContentPartPr/>
                <p14:nvPr/>
              </p14:nvContentPartPr>
              <p14:xfrm>
                <a:off x="5236660" y="1231129"/>
                <a:ext cx="212040" cy="168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DDC9B1E-223D-4F48-ADB1-98BBF2EA98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29100" y="1223569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C831C502-CCAE-2342-A229-FCA2790A0C46}"/>
              </a:ext>
            </a:extLst>
          </p:cNvPr>
          <p:cNvGrpSpPr/>
          <p:nvPr/>
        </p:nvGrpSpPr>
        <p:grpSpPr>
          <a:xfrm>
            <a:off x="5728420" y="1050769"/>
            <a:ext cx="398880" cy="486000"/>
            <a:chOff x="5728420" y="1050769"/>
            <a:chExt cx="3988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BB49D56-7786-C045-9598-A11D82B4EF7B}"/>
                    </a:ext>
                  </a:extLst>
                </p14:cNvPr>
                <p14:cNvContentPartPr/>
                <p14:nvPr/>
              </p14:nvContentPartPr>
              <p14:xfrm>
                <a:off x="5790700" y="1050769"/>
                <a:ext cx="112320" cy="25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BB49D56-7786-C045-9598-A11D82B4EF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83140" y="1043209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D18D96C-64C8-EA42-9DF9-43A46505FE27}"/>
                    </a:ext>
                  </a:extLst>
                </p14:cNvPr>
                <p14:cNvContentPartPr/>
                <p14:nvPr/>
              </p14:nvContentPartPr>
              <p14:xfrm>
                <a:off x="5728420" y="1193689"/>
                <a:ext cx="31320" cy="193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D18D96C-64C8-EA42-9DF9-43A46505FE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20860" y="1186489"/>
                  <a:ext cx="4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57F8AD7-DCEC-D746-982C-7302D1406CC1}"/>
                    </a:ext>
                  </a:extLst>
                </p14:cNvPr>
                <p14:cNvContentPartPr/>
                <p14:nvPr/>
              </p14:nvContentPartPr>
              <p14:xfrm>
                <a:off x="5990140" y="1075609"/>
                <a:ext cx="137160" cy="461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57F8AD7-DCEC-D746-982C-7302D1406C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82580" y="1068049"/>
                  <a:ext cx="152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469322B-9A61-B741-AAAE-4871F877EC01}"/>
                    </a:ext>
                  </a:extLst>
                </p14:cNvPr>
                <p14:cNvContentPartPr/>
                <p14:nvPr/>
              </p14:nvContentPartPr>
              <p14:xfrm>
                <a:off x="5859100" y="1281169"/>
                <a:ext cx="162360" cy="100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469322B-9A61-B741-AAAE-4871F877EC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51540" y="1273609"/>
                  <a:ext cx="1771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FE3CE9E-C343-0347-8ACF-26A203876510}"/>
              </a:ext>
            </a:extLst>
          </p:cNvPr>
          <p:cNvGrpSpPr/>
          <p:nvPr/>
        </p:nvGrpSpPr>
        <p:grpSpPr>
          <a:xfrm>
            <a:off x="6326740" y="994609"/>
            <a:ext cx="326880" cy="498240"/>
            <a:chOff x="6326740" y="994609"/>
            <a:chExt cx="3268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338F086-3788-4A4E-96F0-7637DF0E6831}"/>
                    </a:ext>
                  </a:extLst>
                </p14:cNvPr>
                <p14:cNvContentPartPr/>
                <p14:nvPr/>
              </p14:nvContentPartPr>
              <p14:xfrm>
                <a:off x="6326740" y="994609"/>
                <a:ext cx="326880" cy="498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338F086-3788-4A4E-96F0-7637DF0E68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19180" y="987049"/>
                  <a:ext cx="342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C073673-02FF-8F4A-99C9-B19228435566}"/>
                    </a:ext>
                  </a:extLst>
                </p14:cNvPr>
                <p14:cNvContentPartPr/>
                <p14:nvPr/>
              </p14:nvContentPartPr>
              <p14:xfrm>
                <a:off x="6500620" y="1287289"/>
                <a:ext cx="93600" cy="143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C073673-02FF-8F4A-99C9-B192284355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93060" y="1279729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D7BA2FB-616F-AC44-B983-AAD2F2A58F08}"/>
              </a:ext>
            </a:extLst>
          </p:cNvPr>
          <p:cNvGrpSpPr/>
          <p:nvPr/>
        </p:nvGrpSpPr>
        <p:grpSpPr>
          <a:xfrm>
            <a:off x="6861700" y="957169"/>
            <a:ext cx="380160" cy="454680"/>
            <a:chOff x="6861700" y="957169"/>
            <a:chExt cx="3801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E8AAB62-7365-0347-AD4E-50F130B97150}"/>
                    </a:ext>
                  </a:extLst>
                </p14:cNvPr>
                <p14:cNvContentPartPr/>
                <p14:nvPr/>
              </p14:nvContentPartPr>
              <p14:xfrm>
                <a:off x="6861700" y="1069489"/>
                <a:ext cx="143640" cy="330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E8AAB62-7365-0347-AD4E-50F130B971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4140" y="1061929"/>
                  <a:ext cx="158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60373A6-2B5A-6A4C-9BBD-57E15E3E6DB9}"/>
                    </a:ext>
                  </a:extLst>
                </p14:cNvPr>
                <p14:cNvContentPartPr/>
                <p14:nvPr/>
              </p14:nvContentPartPr>
              <p14:xfrm>
                <a:off x="7098220" y="957169"/>
                <a:ext cx="143640" cy="454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60373A6-2B5A-6A4C-9BBD-57E15E3E6D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90660" y="949609"/>
                  <a:ext cx="15876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573B588-6662-304E-BE0C-DD6839C038BE}"/>
              </a:ext>
            </a:extLst>
          </p:cNvPr>
          <p:cNvGrpSpPr/>
          <p:nvPr/>
        </p:nvGrpSpPr>
        <p:grpSpPr>
          <a:xfrm>
            <a:off x="7421860" y="975889"/>
            <a:ext cx="460800" cy="461160"/>
            <a:chOff x="7421860" y="975889"/>
            <a:chExt cx="4608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00FF227-27E0-C741-A10E-406F4D53F78F}"/>
                    </a:ext>
                  </a:extLst>
                </p14:cNvPr>
                <p14:cNvContentPartPr/>
                <p14:nvPr/>
              </p14:nvContentPartPr>
              <p14:xfrm>
                <a:off x="7421860" y="1038169"/>
                <a:ext cx="205920" cy="392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00FF227-27E0-C741-A10E-406F4D53F7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14300" y="1030609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4458D60-E1EC-3641-86CA-4E3C60440F97}"/>
                    </a:ext>
                  </a:extLst>
                </p14:cNvPr>
                <p14:cNvContentPartPr/>
                <p14:nvPr/>
              </p14:nvContentPartPr>
              <p14:xfrm>
                <a:off x="7701940" y="975889"/>
                <a:ext cx="180720" cy="461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4458D60-E1EC-3641-86CA-4E3C60440F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94380" y="968329"/>
                  <a:ext cx="19584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BBA92788-8604-984F-9499-32FC85B8EAEE}"/>
                  </a:ext>
                </a:extLst>
              </p14:cNvPr>
              <p14:cNvContentPartPr/>
              <p14:nvPr/>
            </p14:nvContentPartPr>
            <p14:xfrm>
              <a:off x="8150140" y="1486369"/>
              <a:ext cx="100080" cy="936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BBA92788-8604-984F-9499-32FC85B8EAE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42580" y="1478809"/>
                <a:ext cx="1152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14D8C263-72A0-8944-87C9-1F0F98AAAAF8}"/>
              </a:ext>
            </a:extLst>
          </p:cNvPr>
          <p:cNvGrpSpPr/>
          <p:nvPr/>
        </p:nvGrpSpPr>
        <p:grpSpPr>
          <a:xfrm>
            <a:off x="884980" y="1860049"/>
            <a:ext cx="330480" cy="367560"/>
            <a:chOff x="884980" y="1860049"/>
            <a:chExt cx="3304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3E6BAC9-DC38-BD4F-BEC8-012F5F841DA7}"/>
                    </a:ext>
                  </a:extLst>
                </p14:cNvPr>
                <p14:cNvContentPartPr/>
                <p14:nvPr/>
              </p14:nvContentPartPr>
              <p14:xfrm>
                <a:off x="1028260" y="1934569"/>
                <a:ext cx="115920" cy="1371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3E6BAC9-DC38-BD4F-BEC8-012F5F841D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0700" y="1927009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3EF178E-B89C-5946-BC04-CE25369B6AA5}"/>
                    </a:ext>
                  </a:extLst>
                </p14:cNvPr>
                <p14:cNvContentPartPr/>
                <p14:nvPr/>
              </p14:nvContentPartPr>
              <p14:xfrm>
                <a:off x="884980" y="1860049"/>
                <a:ext cx="330480" cy="367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3EF178E-B89C-5946-BC04-CE25369B6A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7420" y="1852489"/>
                  <a:ext cx="3452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505A162-7011-CF42-B55C-8740D6D56BF4}"/>
              </a:ext>
            </a:extLst>
          </p:cNvPr>
          <p:cNvGrpSpPr/>
          <p:nvPr/>
        </p:nvGrpSpPr>
        <p:grpSpPr>
          <a:xfrm>
            <a:off x="1588420" y="1841329"/>
            <a:ext cx="268200" cy="411120"/>
            <a:chOff x="1588420" y="1841329"/>
            <a:chExt cx="2682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91F7CDE-F3CC-474D-B783-56EBC2F9B231}"/>
                    </a:ext>
                  </a:extLst>
                </p14:cNvPr>
                <p14:cNvContentPartPr/>
                <p14:nvPr/>
              </p14:nvContentPartPr>
              <p14:xfrm>
                <a:off x="1644580" y="1872289"/>
                <a:ext cx="87480" cy="43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91F7CDE-F3CC-474D-B783-56EBC2F9B23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37020" y="1865089"/>
                  <a:ext cx="102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87EC7B2-9CFC-414A-9515-81A40D0E83BE}"/>
                    </a:ext>
                  </a:extLst>
                </p14:cNvPr>
                <p14:cNvContentPartPr/>
                <p14:nvPr/>
              </p14:nvContentPartPr>
              <p14:xfrm>
                <a:off x="1588420" y="1841329"/>
                <a:ext cx="268200" cy="4111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87EC7B2-9CFC-414A-9515-81A40D0E83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80860" y="1833769"/>
                  <a:ext cx="2829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8C0801B5-0AE0-944C-BBD8-882327E2771B}"/>
              </a:ext>
            </a:extLst>
          </p:cNvPr>
          <p:cNvGrpSpPr/>
          <p:nvPr/>
        </p:nvGrpSpPr>
        <p:grpSpPr>
          <a:xfrm>
            <a:off x="2149660" y="1941049"/>
            <a:ext cx="622080" cy="386280"/>
            <a:chOff x="2149660" y="1941049"/>
            <a:chExt cx="6220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E79E311-57AD-8447-8E30-526E545519C2}"/>
                    </a:ext>
                  </a:extLst>
                </p14:cNvPr>
                <p14:cNvContentPartPr/>
                <p14:nvPr/>
              </p14:nvContentPartPr>
              <p14:xfrm>
                <a:off x="2155780" y="1978129"/>
                <a:ext cx="130320" cy="1558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E79E311-57AD-8447-8E30-526E545519C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48220" y="1970569"/>
                  <a:ext cx="145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E566381-9A07-1346-B845-0CEC1A8F0A9C}"/>
                    </a:ext>
                  </a:extLst>
                </p14:cNvPr>
                <p14:cNvContentPartPr/>
                <p14:nvPr/>
              </p14:nvContentPartPr>
              <p14:xfrm>
                <a:off x="2149660" y="1990729"/>
                <a:ext cx="155160" cy="155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E566381-9A07-1346-B845-0CEC1A8F0A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42100" y="1983169"/>
                  <a:ext cx="170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0D97554-EBF6-8449-A499-10161545BC87}"/>
                    </a:ext>
                  </a:extLst>
                </p14:cNvPr>
                <p14:cNvContentPartPr/>
                <p14:nvPr/>
              </p14:nvContentPartPr>
              <p14:xfrm>
                <a:off x="2441620" y="2121409"/>
                <a:ext cx="68760" cy="75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0D97554-EBF6-8449-A499-10161545BC8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34060" y="2113849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2301D9B-86F6-7543-8698-3FD3DCFF3B10}"/>
                    </a:ext>
                  </a:extLst>
                </p14:cNvPr>
                <p14:cNvContentPartPr/>
                <p14:nvPr/>
              </p14:nvContentPartPr>
              <p14:xfrm>
                <a:off x="2597140" y="1941049"/>
                <a:ext cx="174600" cy="386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2301D9B-86F6-7543-8698-3FD3DCFF3B1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89580" y="1933489"/>
                  <a:ext cx="18972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76890A22-F72D-834F-8DC3-D8A388FCDACC}"/>
                  </a:ext>
                </a:extLst>
              </p14:cNvPr>
              <p14:cNvContentPartPr/>
              <p14:nvPr/>
            </p14:nvContentPartPr>
            <p14:xfrm>
              <a:off x="3045340" y="1915849"/>
              <a:ext cx="118800" cy="565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76890A22-F72D-834F-8DC3-D8A388FCDAC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37780" y="1908649"/>
                <a:ext cx="133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8CEA131E-354F-0D45-B395-BBDAB9DD51EC}"/>
                  </a:ext>
                </a:extLst>
              </p14:cNvPr>
              <p14:cNvContentPartPr/>
              <p14:nvPr/>
            </p14:nvContentPartPr>
            <p14:xfrm>
              <a:off x="3057940" y="2102689"/>
              <a:ext cx="212040" cy="1062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8CEA131E-354F-0D45-B395-BBDAB9DD51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50380" y="2095129"/>
                <a:ext cx="22716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FE6A9F4-A157-8D43-812D-4DC29B407B93}"/>
              </a:ext>
            </a:extLst>
          </p:cNvPr>
          <p:cNvGrpSpPr/>
          <p:nvPr/>
        </p:nvGrpSpPr>
        <p:grpSpPr>
          <a:xfrm>
            <a:off x="3531700" y="1841329"/>
            <a:ext cx="410760" cy="516960"/>
            <a:chOff x="3531700" y="1841329"/>
            <a:chExt cx="4107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427B2DA-DD31-5241-98AB-5E9B4DDC076B}"/>
                    </a:ext>
                  </a:extLst>
                </p14:cNvPr>
                <p14:cNvContentPartPr/>
                <p14:nvPr/>
              </p14:nvContentPartPr>
              <p14:xfrm>
                <a:off x="3568420" y="1841329"/>
                <a:ext cx="118800" cy="752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427B2DA-DD31-5241-98AB-5E9B4DDC076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60860" y="1833769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D2B9BD9-EFC2-8E4D-A399-B68EEFCD0827}"/>
                    </a:ext>
                  </a:extLst>
                </p14:cNvPr>
                <p14:cNvContentPartPr/>
                <p14:nvPr/>
              </p14:nvContentPartPr>
              <p14:xfrm>
                <a:off x="3531700" y="1965889"/>
                <a:ext cx="49320" cy="2617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D2B9BD9-EFC2-8E4D-A399-B68EEFCD08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24140" y="1958329"/>
                  <a:ext cx="64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FABBD50-E175-9840-B481-43E75382EF15}"/>
                    </a:ext>
                  </a:extLst>
                </p14:cNvPr>
                <p14:cNvContentPartPr/>
                <p14:nvPr/>
              </p14:nvContentPartPr>
              <p14:xfrm>
                <a:off x="3780100" y="1847449"/>
                <a:ext cx="162360" cy="5108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FABBD50-E175-9840-B481-43E75382EF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72540" y="1839889"/>
                  <a:ext cx="1771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AFBE9E3-242A-FC4E-8357-1DC45E9B7E4C}"/>
                    </a:ext>
                  </a:extLst>
                </p14:cNvPr>
                <p14:cNvContentPartPr/>
                <p14:nvPr/>
              </p14:nvContentPartPr>
              <p14:xfrm>
                <a:off x="3680380" y="2071729"/>
                <a:ext cx="155880" cy="92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AFBE9E3-242A-FC4E-8357-1DC45E9B7E4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72820" y="2064169"/>
                  <a:ext cx="1710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4EF70C73-29C7-FC40-89E7-F8909C3BC511}"/>
              </a:ext>
            </a:extLst>
          </p:cNvPr>
          <p:cNvGrpSpPr/>
          <p:nvPr/>
        </p:nvGrpSpPr>
        <p:grpSpPr>
          <a:xfrm>
            <a:off x="4253860" y="1766449"/>
            <a:ext cx="316440" cy="479880"/>
            <a:chOff x="4253860" y="1766449"/>
            <a:chExt cx="3164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566601E-E9B5-F148-86B8-1C5E0022448D}"/>
                    </a:ext>
                  </a:extLst>
                </p14:cNvPr>
                <p14:cNvContentPartPr/>
                <p14:nvPr/>
              </p14:nvContentPartPr>
              <p14:xfrm>
                <a:off x="4253860" y="1766449"/>
                <a:ext cx="316440" cy="479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566601E-E9B5-F148-86B8-1C5E002244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46300" y="1759249"/>
                  <a:ext cx="331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B6CD663-284F-0C41-86A3-9FDBD21E12F1}"/>
                    </a:ext>
                  </a:extLst>
                </p14:cNvPr>
                <p14:cNvContentPartPr/>
                <p14:nvPr/>
              </p14:nvContentPartPr>
              <p14:xfrm>
                <a:off x="4433500" y="2034289"/>
                <a:ext cx="112320" cy="168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B6CD663-284F-0C41-86A3-9FDBD21E12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25940" y="2026729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FE06BDEB-E930-1C45-B0A8-9211CC7195EF}"/>
              </a:ext>
            </a:extLst>
          </p:cNvPr>
          <p:cNvGrpSpPr/>
          <p:nvPr/>
        </p:nvGrpSpPr>
        <p:grpSpPr>
          <a:xfrm>
            <a:off x="4775860" y="1781209"/>
            <a:ext cx="952920" cy="465120"/>
            <a:chOff x="4775860" y="1781209"/>
            <a:chExt cx="95292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4D880F6-C5CB-704A-884D-B51DF17CAB1E}"/>
                    </a:ext>
                  </a:extLst>
                </p14:cNvPr>
                <p14:cNvContentPartPr/>
                <p14:nvPr/>
              </p14:nvContentPartPr>
              <p14:xfrm>
                <a:off x="4881700" y="1822609"/>
                <a:ext cx="137160" cy="68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4D880F6-C5CB-704A-884D-B51DF17CAB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74140" y="1815049"/>
                  <a:ext cx="15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716976C-F85B-064E-9E4D-107B1589AF93}"/>
                    </a:ext>
                  </a:extLst>
                </p14:cNvPr>
                <p14:cNvContentPartPr/>
                <p14:nvPr/>
              </p14:nvContentPartPr>
              <p14:xfrm>
                <a:off x="4775860" y="2003329"/>
                <a:ext cx="486000" cy="212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716976C-F85B-064E-9E4D-107B1589AF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68660" y="1995769"/>
                  <a:ext cx="501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2AB53CD-9D50-1F41-8073-3912EDFA78F3}"/>
                    </a:ext>
                  </a:extLst>
                </p14:cNvPr>
                <p14:cNvContentPartPr/>
                <p14:nvPr/>
              </p14:nvContentPartPr>
              <p14:xfrm>
                <a:off x="4875580" y="1985329"/>
                <a:ext cx="131040" cy="1677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2AB53CD-9D50-1F41-8073-3912EDFA78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68020" y="1977769"/>
                  <a:ext cx="146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20E533C-93D3-A844-BBE8-503C23503189}"/>
                    </a:ext>
                  </a:extLst>
                </p14:cNvPr>
                <p14:cNvContentPartPr/>
                <p14:nvPr/>
              </p14:nvContentPartPr>
              <p14:xfrm>
                <a:off x="5013100" y="1947169"/>
                <a:ext cx="111600" cy="149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20E533C-93D3-A844-BBE8-503C235031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05900" y="1939609"/>
                  <a:ext cx="12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1EBFFB5-830B-8B4F-B26F-99C9A448D867}"/>
                    </a:ext>
                  </a:extLst>
                </p14:cNvPr>
                <p14:cNvContentPartPr/>
                <p14:nvPr/>
              </p14:nvContentPartPr>
              <p14:xfrm>
                <a:off x="5423500" y="1781209"/>
                <a:ext cx="243000" cy="452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1EBFFB5-830B-8B4F-B26F-99C9A448D8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15940" y="1773649"/>
                  <a:ext cx="2581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1A2A086-7351-0A46-A2E2-C4E7C4631CDA}"/>
                    </a:ext>
                  </a:extLst>
                </p14:cNvPr>
                <p14:cNvContentPartPr/>
                <p14:nvPr/>
              </p14:nvContentPartPr>
              <p14:xfrm>
                <a:off x="5473180" y="2146249"/>
                <a:ext cx="255600" cy="1000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1A2A086-7351-0A46-A2E2-C4E7C4631C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65620" y="2138689"/>
                  <a:ext cx="270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8B5A7C07-E024-F142-ABBB-2F6E9D3DC0F1}"/>
              </a:ext>
            </a:extLst>
          </p:cNvPr>
          <p:cNvGrpSpPr/>
          <p:nvPr/>
        </p:nvGrpSpPr>
        <p:grpSpPr>
          <a:xfrm>
            <a:off x="5952700" y="1735489"/>
            <a:ext cx="753840" cy="523440"/>
            <a:chOff x="5952700" y="1735489"/>
            <a:chExt cx="7538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0B9C36B-E4CA-5B41-B24A-6426F2F0640B}"/>
                    </a:ext>
                  </a:extLst>
                </p14:cNvPr>
                <p14:cNvContentPartPr/>
                <p14:nvPr/>
              </p14:nvContentPartPr>
              <p14:xfrm>
                <a:off x="5952700" y="1842049"/>
                <a:ext cx="293040" cy="3668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0B9C36B-E4CA-5B41-B24A-6426F2F06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45140" y="1834489"/>
                  <a:ext cx="3081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92A867E-8010-9F4E-B00F-DBE437870F0C}"/>
                    </a:ext>
                  </a:extLst>
                </p14:cNvPr>
                <p14:cNvContentPartPr/>
                <p14:nvPr/>
              </p14:nvContentPartPr>
              <p14:xfrm>
                <a:off x="6338620" y="1959769"/>
                <a:ext cx="80640" cy="149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92A867E-8010-9F4E-B00F-DBE437870F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31060" y="1952209"/>
                  <a:ext cx="95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2A585ED-C795-5240-87EA-F539C681AE7D}"/>
                    </a:ext>
                  </a:extLst>
                </p14:cNvPr>
                <p14:cNvContentPartPr/>
                <p14:nvPr/>
              </p14:nvContentPartPr>
              <p14:xfrm>
                <a:off x="6438340" y="1735489"/>
                <a:ext cx="268200" cy="523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2A585ED-C795-5240-87EA-F539C681AE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30780" y="1727929"/>
                  <a:ext cx="2829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4081D87-2731-DE4E-A512-E05447C800D6}"/>
                    </a:ext>
                  </a:extLst>
                </p14:cNvPr>
                <p14:cNvContentPartPr/>
                <p14:nvPr/>
              </p14:nvContentPartPr>
              <p14:xfrm>
                <a:off x="6481900" y="1891009"/>
                <a:ext cx="75240" cy="193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4081D87-2731-DE4E-A512-E05447C800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4340" y="1883449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D6745AE-7CB4-B443-A55E-132E403B3358}"/>
              </a:ext>
            </a:extLst>
          </p:cNvPr>
          <p:cNvGrpSpPr/>
          <p:nvPr/>
        </p:nvGrpSpPr>
        <p:grpSpPr>
          <a:xfrm>
            <a:off x="6917500" y="1822609"/>
            <a:ext cx="193320" cy="304560"/>
            <a:chOff x="6917500" y="1822609"/>
            <a:chExt cx="1933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645130E-4D3B-DB4B-82BC-9240E61AEB69}"/>
                    </a:ext>
                  </a:extLst>
                </p14:cNvPr>
                <p14:cNvContentPartPr/>
                <p14:nvPr/>
              </p14:nvContentPartPr>
              <p14:xfrm>
                <a:off x="6998500" y="1822609"/>
                <a:ext cx="50040" cy="100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645130E-4D3B-DB4B-82BC-9240E61AEB6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90940" y="1815049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5EA1613-E1D4-5642-A903-3EDD2A6B4EC9}"/>
                    </a:ext>
                  </a:extLst>
                </p14:cNvPr>
                <p14:cNvContentPartPr/>
                <p14:nvPr/>
              </p14:nvContentPartPr>
              <p14:xfrm>
                <a:off x="6917500" y="1972009"/>
                <a:ext cx="193320" cy="1551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5EA1613-E1D4-5642-A903-3EDD2A6B4E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09940" y="1964449"/>
                  <a:ext cx="2084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6EB54EF0-59D6-2346-943B-B5DE5D740657}"/>
              </a:ext>
            </a:extLst>
          </p:cNvPr>
          <p:cNvGrpSpPr/>
          <p:nvPr/>
        </p:nvGrpSpPr>
        <p:grpSpPr>
          <a:xfrm>
            <a:off x="7322140" y="1610929"/>
            <a:ext cx="1071360" cy="533160"/>
            <a:chOff x="7322140" y="1610929"/>
            <a:chExt cx="107136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58DAC3B-ECB2-3E4B-9BF8-9F76A0FBF4ED}"/>
                    </a:ext>
                  </a:extLst>
                </p14:cNvPr>
                <p14:cNvContentPartPr/>
                <p14:nvPr/>
              </p14:nvContentPartPr>
              <p14:xfrm>
                <a:off x="7322140" y="1610929"/>
                <a:ext cx="442440" cy="510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58DAC3B-ECB2-3E4B-9BF8-9F76A0FBF4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14580" y="1603369"/>
                  <a:ext cx="457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E87C9AB-5385-B14C-AF46-F067E876B826}"/>
                    </a:ext>
                  </a:extLst>
                </p14:cNvPr>
                <p14:cNvContentPartPr/>
                <p14:nvPr/>
              </p14:nvContentPartPr>
              <p14:xfrm>
                <a:off x="7932340" y="1685809"/>
                <a:ext cx="255600" cy="4582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E87C9AB-5385-B14C-AF46-F067E876B8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24780" y="1678249"/>
                  <a:ext cx="2707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A6B28B3-7B98-C84D-AC98-03E912C87005}"/>
                    </a:ext>
                  </a:extLst>
                </p14:cNvPr>
                <p14:cNvContentPartPr/>
                <p14:nvPr/>
              </p14:nvContentPartPr>
              <p14:xfrm>
                <a:off x="8268580" y="1673209"/>
                <a:ext cx="106200" cy="62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A6B28B3-7B98-C84D-AC98-03E912C870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61020" y="1665649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4AFF78B-9750-A24C-AD3F-DAC099FA0BAC}"/>
                    </a:ext>
                  </a:extLst>
                </p14:cNvPr>
                <p14:cNvContentPartPr/>
                <p14:nvPr/>
              </p14:nvContentPartPr>
              <p14:xfrm>
                <a:off x="8231140" y="1872289"/>
                <a:ext cx="162360" cy="174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4AFF78B-9750-A24C-AD3F-DAC099FA0B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23580" y="1865089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C4DC866-99EC-6B4F-ABF6-AAEA3A7DD9F5}"/>
              </a:ext>
            </a:extLst>
          </p:cNvPr>
          <p:cNvGrpSpPr/>
          <p:nvPr/>
        </p:nvGrpSpPr>
        <p:grpSpPr>
          <a:xfrm>
            <a:off x="8872300" y="1667089"/>
            <a:ext cx="1413360" cy="579240"/>
            <a:chOff x="8872300" y="1667089"/>
            <a:chExt cx="14133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2AC056C-C307-5048-BC5C-ED7AC7C25E7A}"/>
                    </a:ext>
                  </a:extLst>
                </p14:cNvPr>
                <p14:cNvContentPartPr/>
                <p14:nvPr/>
              </p14:nvContentPartPr>
              <p14:xfrm>
                <a:off x="8903620" y="1704529"/>
                <a:ext cx="100080" cy="364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2AC056C-C307-5048-BC5C-ED7AC7C25E7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96060" y="1696969"/>
                  <a:ext cx="115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A61D0C1-BC92-F748-91DD-1B1B17BC28D6}"/>
                    </a:ext>
                  </a:extLst>
                </p14:cNvPr>
                <p14:cNvContentPartPr/>
                <p14:nvPr/>
              </p14:nvContentPartPr>
              <p14:xfrm>
                <a:off x="8872300" y="1667089"/>
                <a:ext cx="230760" cy="174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A61D0C1-BC92-F748-91DD-1B1B17BC28D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64740" y="1659529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00C3E3E-EE96-D54A-9405-9D55C49B1632}"/>
                    </a:ext>
                  </a:extLst>
                </p14:cNvPr>
                <p14:cNvContentPartPr/>
                <p14:nvPr/>
              </p14:nvContentPartPr>
              <p14:xfrm>
                <a:off x="9233380" y="1828729"/>
                <a:ext cx="87480" cy="1807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00C3E3E-EE96-D54A-9405-9D55C49B16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25820" y="1821169"/>
                  <a:ext cx="102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548FB56-8094-F24C-B9E4-74537C5AEC67}"/>
                    </a:ext>
                  </a:extLst>
                </p14:cNvPr>
                <p14:cNvContentPartPr/>
                <p14:nvPr/>
              </p14:nvContentPartPr>
              <p14:xfrm>
                <a:off x="9457660" y="1860049"/>
                <a:ext cx="106200" cy="187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548FB56-8094-F24C-B9E4-74537C5AEC6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50100" y="1852489"/>
                  <a:ext cx="121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DB1E7C5-F99A-444A-887A-41881CD3C96A}"/>
                    </a:ext>
                  </a:extLst>
                </p14:cNvPr>
                <p14:cNvContentPartPr/>
                <p14:nvPr/>
              </p14:nvContentPartPr>
              <p14:xfrm>
                <a:off x="9426340" y="1866169"/>
                <a:ext cx="193320" cy="1497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DB1E7C5-F99A-444A-887A-41881CD3C9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18780" y="1858609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8B1BE7A-4F36-4B42-953E-FB7921776393}"/>
                    </a:ext>
                  </a:extLst>
                </p14:cNvPr>
                <p14:cNvContentPartPr/>
                <p14:nvPr/>
              </p14:nvContentPartPr>
              <p14:xfrm>
                <a:off x="9607060" y="2077849"/>
                <a:ext cx="61920" cy="43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8B1BE7A-4F36-4B42-953E-FB79217763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99500" y="2070289"/>
                  <a:ext cx="7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21A6F49-B8B6-054B-B6FC-E212F99A1D83}"/>
                    </a:ext>
                  </a:extLst>
                </p14:cNvPr>
                <p14:cNvContentPartPr/>
                <p14:nvPr/>
              </p14:nvContentPartPr>
              <p14:xfrm>
                <a:off x="9818740" y="1891009"/>
                <a:ext cx="249480" cy="355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21A6F49-B8B6-054B-B6FC-E212F99A1D8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11180" y="1883449"/>
                  <a:ext cx="264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2197C51-8BF8-5245-8AA6-7D2A0D14DF1D}"/>
                    </a:ext>
                  </a:extLst>
                </p14:cNvPr>
                <p14:cNvContentPartPr/>
                <p14:nvPr/>
              </p14:nvContentPartPr>
              <p14:xfrm>
                <a:off x="10173340" y="1915849"/>
                <a:ext cx="112320" cy="243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2197C51-8BF8-5245-8AA6-7D2A0D14DF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166140" y="1908649"/>
                  <a:ext cx="1274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005C99-09EF-884F-8631-C92699DBB3DB}"/>
              </a:ext>
            </a:extLst>
          </p:cNvPr>
          <p:cNvGrpSpPr/>
          <p:nvPr/>
        </p:nvGrpSpPr>
        <p:grpSpPr>
          <a:xfrm>
            <a:off x="10491580" y="1679329"/>
            <a:ext cx="1568880" cy="571320"/>
            <a:chOff x="10491580" y="1679329"/>
            <a:chExt cx="1568880" cy="5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4F8A153-B37C-0040-A09A-7B11383480D8}"/>
                    </a:ext>
                  </a:extLst>
                </p14:cNvPr>
                <p14:cNvContentPartPr/>
                <p14:nvPr/>
              </p14:nvContentPartPr>
              <p14:xfrm>
                <a:off x="10491580" y="2109169"/>
                <a:ext cx="142920" cy="81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4F8A153-B37C-0040-A09A-7B11383480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484020" y="2101609"/>
                  <a:ext cx="158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B8B2525-CC23-B94D-9DD2-455E447CBEC5}"/>
                    </a:ext>
                  </a:extLst>
                </p14:cNvPr>
                <p14:cNvContentPartPr/>
                <p14:nvPr/>
              </p14:nvContentPartPr>
              <p14:xfrm>
                <a:off x="10746820" y="1679329"/>
                <a:ext cx="329040" cy="336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B8B2525-CC23-B94D-9DD2-455E447CBEC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39260" y="1671769"/>
                  <a:ext cx="344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A25FABC-FA26-1041-8C92-5DBA54CE8B50}"/>
                    </a:ext>
                  </a:extLst>
                </p14:cNvPr>
                <p14:cNvContentPartPr/>
                <p14:nvPr/>
              </p14:nvContentPartPr>
              <p14:xfrm>
                <a:off x="10945540" y="1928449"/>
                <a:ext cx="81360" cy="100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A25FABC-FA26-1041-8C92-5DBA54CE8B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37980" y="1920889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4D81225-6D25-A044-9105-84B07A791002}"/>
                    </a:ext>
                  </a:extLst>
                </p14:cNvPr>
                <p14:cNvContentPartPr/>
                <p14:nvPr/>
              </p14:nvContentPartPr>
              <p14:xfrm>
                <a:off x="11213020" y="1791649"/>
                <a:ext cx="137160" cy="212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4D81225-6D25-A044-9105-84B07A7910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05460" y="1784089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1E1F9CF-7182-E341-86F3-F5699AFD71D6}"/>
                    </a:ext>
                  </a:extLst>
                </p14:cNvPr>
                <p14:cNvContentPartPr/>
                <p14:nvPr/>
              </p14:nvContentPartPr>
              <p14:xfrm>
                <a:off x="11456020" y="1828729"/>
                <a:ext cx="100080" cy="153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1E1F9CF-7182-E341-86F3-F5699AFD71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48460" y="1821169"/>
                  <a:ext cx="115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13D2282-158D-524F-A6EF-262414C89263}"/>
                    </a:ext>
                  </a:extLst>
                </p14:cNvPr>
                <p14:cNvContentPartPr/>
                <p14:nvPr/>
              </p14:nvContentPartPr>
              <p14:xfrm>
                <a:off x="11402020" y="1828729"/>
                <a:ext cx="247320" cy="193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13D2282-158D-524F-A6EF-262414C8926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94460" y="1821169"/>
                  <a:ext cx="262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76F0EA4-C072-1A4B-8EDF-D0698F75510F}"/>
                    </a:ext>
                  </a:extLst>
                </p14:cNvPr>
                <p14:cNvContentPartPr/>
                <p14:nvPr/>
              </p14:nvContentPartPr>
              <p14:xfrm>
                <a:off x="11586700" y="2021689"/>
                <a:ext cx="19080" cy="31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76F0EA4-C072-1A4B-8EDF-D0698F75510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79140" y="201448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00D4A24-004A-264F-91CB-9FB4D6D1D723}"/>
                    </a:ext>
                  </a:extLst>
                </p14:cNvPr>
                <p14:cNvContentPartPr/>
                <p14:nvPr/>
              </p14:nvContentPartPr>
              <p14:xfrm>
                <a:off x="11574820" y="1835209"/>
                <a:ext cx="335880" cy="3801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00D4A24-004A-264F-91CB-9FB4D6D1D72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67260" y="1827649"/>
                  <a:ext cx="351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C45D779-F10F-E84E-816C-FD67A5043BBA}"/>
                    </a:ext>
                  </a:extLst>
                </p14:cNvPr>
                <p14:cNvContentPartPr/>
                <p14:nvPr/>
              </p14:nvContentPartPr>
              <p14:xfrm>
                <a:off x="11624140" y="1748809"/>
                <a:ext cx="436320" cy="5018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C45D779-F10F-E84E-816C-FD67A5043B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16580" y="1741249"/>
                  <a:ext cx="451080" cy="51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AF253965-908D-584B-B825-518D8702F5A8}"/>
              </a:ext>
            </a:extLst>
          </p:cNvPr>
          <p:cNvGrpSpPr/>
          <p:nvPr/>
        </p:nvGrpSpPr>
        <p:grpSpPr>
          <a:xfrm>
            <a:off x="3892060" y="3400489"/>
            <a:ext cx="286560" cy="333720"/>
            <a:chOff x="3892060" y="3400489"/>
            <a:chExt cx="2865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0364F9D-DA78-524E-A5C0-BC6003850CFD}"/>
                    </a:ext>
                  </a:extLst>
                </p14:cNvPr>
                <p14:cNvContentPartPr/>
                <p14:nvPr/>
              </p14:nvContentPartPr>
              <p14:xfrm>
                <a:off x="3923020" y="3400489"/>
                <a:ext cx="162360" cy="333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0364F9D-DA78-524E-A5C0-BC6003850C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15460" y="3392929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22197E1-3A69-1D4C-9D64-2AABAAAA35F6}"/>
                    </a:ext>
                  </a:extLst>
                </p14:cNvPr>
                <p14:cNvContentPartPr/>
                <p14:nvPr/>
              </p14:nvContentPartPr>
              <p14:xfrm>
                <a:off x="3892060" y="3430369"/>
                <a:ext cx="286560" cy="272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22197E1-3A69-1D4C-9D64-2AABAAAA35F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84500" y="3422809"/>
                  <a:ext cx="30168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735C0A36-5A0D-C74D-924E-F58AFF0DE26F}"/>
                  </a:ext>
                </a:extLst>
              </p14:cNvPr>
              <p14:cNvContentPartPr/>
              <p14:nvPr/>
            </p14:nvContentPartPr>
            <p14:xfrm>
              <a:off x="8356420" y="3174409"/>
              <a:ext cx="354600" cy="5598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735C0A36-5A0D-C74D-924E-F58AFF0DE26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48860" y="3166849"/>
                <a:ext cx="369720" cy="5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CD1EFA1C-750E-944D-B4FB-C2B3FB9194C6}"/>
              </a:ext>
            </a:extLst>
          </p:cNvPr>
          <p:cNvGrpSpPr/>
          <p:nvPr/>
        </p:nvGrpSpPr>
        <p:grpSpPr>
          <a:xfrm>
            <a:off x="4489660" y="2414809"/>
            <a:ext cx="3430440" cy="1531080"/>
            <a:chOff x="4489660" y="2414809"/>
            <a:chExt cx="3430440" cy="153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B6D4B2F-80B2-7D4B-AB36-3A117AFC7160}"/>
                    </a:ext>
                  </a:extLst>
                </p14:cNvPr>
                <p14:cNvContentPartPr/>
                <p14:nvPr/>
              </p14:nvContentPartPr>
              <p14:xfrm>
                <a:off x="4495780" y="3136249"/>
                <a:ext cx="149040" cy="131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B6D4B2F-80B2-7D4B-AB36-3A117AFC71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88220" y="3128689"/>
                  <a:ext cx="164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1FC3ACC-CDB1-DC45-AEA9-79ACB12C32E0}"/>
                    </a:ext>
                  </a:extLst>
                </p14:cNvPr>
                <p14:cNvContentPartPr/>
                <p14:nvPr/>
              </p14:nvContentPartPr>
              <p14:xfrm>
                <a:off x="7770340" y="3130129"/>
                <a:ext cx="106200" cy="100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1FC3ACC-CDB1-DC45-AEA9-79ACB12C32E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62780" y="3122569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CA7B380-9086-AA41-A04D-1F370714ECBD}"/>
                    </a:ext>
                  </a:extLst>
                </p14:cNvPr>
                <p14:cNvContentPartPr/>
                <p14:nvPr/>
              </p14:nvContentPartPr>
              <p14:xfrm>
                <a:off x="4495780" y="2569609"/>
                <a:ext cx="3393360" cy="7786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CA7B380-9086-AA41-A04D-1F370714EC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88220" y="2562049"/>
                  <a:ext cx="34084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B64D98D-1BFE-C145-8BEC-3F5DA4FC8A34}"/>
                    </a:ext>
                  </a:extLst>
                </p14:cNvPr>
                <p14:cNvContentPartPr/>
                <p14:nvPr/>
              </p14:nvContentPartPr>
              <p14:xfrm>
                <a:off x="7739380" y="3017809"/>
                <a:ext cx="180720" cy="212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B64D98D-1BFE-C145-8BEC-3F5DA4FC8A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31820" y="3010249"/>
                  <a:ext cx="19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D3FDB78-67BE-D248-B3D7-F95BB8E10562}"/>
                    </a:ext>
                  </a:extLst>
                </p14:cNvPr>
                <p14:cNvContentPartPr/>
                <p14:nvPr/>
              </p14:nvContentPartPr>
              <p14:xfrm>
                <a:off x="6761980" y="2488609"/>
                <a:ext cx="93600" cy="212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D3FDB78-67BE-D248-B3D7-F95BB8E105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54420" y="2481409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11D2414-D913-E740-8E1A-721E7B7C6FFF}"/>
                    </a:ext>
                  </a:extLst>
                </p14:cNvPr>
                <p14:cNvContentPartPr/>
                <p14:nvPr/>
              </p14:nvContentPartPr>
              <p14:xfrm>
                <a:off x="6730660" y="2414809"/>
                <a:ext cx="205200" cy="211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11D2414-D913-E740-8E1A-721E7B7C6F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23460" y="2407249"/>
                  <a:ext cx="220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40BA489-9733-8D47-91A9-A086081B3E94}"/>
                    </a:ext>
                  </a:extLst>
                </p14:cNvPr>
                <p14:cNvContentPartPr/>
                <p14:nvPr/>
              </p14:nvContentPartPr>
              <p14:xfrm>
                <a:off x="4489660" y="2594449"/>
                <a:ext cx="3362040" cy="11948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40BA489-9733-8D47-91A9-A086081B3E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82100" y="2587249"/>
                  <a:ext cx="337716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9DC2AC3-DC6D-3F41-B374-3820AA70AC8A}"/>
                    </a:ext>
                  </a:extLst>
                </p14:cNvPr>
                <p14:cNvContentPartPr/>
                <p14:nvPr/>
              </p14:nvContentPartPr>
              <p14:xfrm>
                <a:off x="7129180" y="3647449"/>
                <a:ext cx="348840" cy="2854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9DC2AC3-DC6D-3F41-B374-3820AA70AC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21620" y="3639889"/>
                  <a:ext cx="363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5990E2C-C748-E84A-BF11-79DEBAD900F6}"/>
                    </a:ext>
                  </a:extLst>
                </p14:cNvPr>
                <p14:cNvContentPartPr/>
                <p14:nvPr/>
              </p14:nvContentPartPr>
              <p14:xfrm>
                <a:off x="7241140" y="3845809"/>
                <a:ext cx="236880" cy="100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5990E2C-C748-E84A-BF11-79DEBAD900F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3940" y="3838249"/>
                  <a:ext cx="252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50A1C6C3-D5D5-AD48-A2F9-FB1CAE93981E}"/>
              </a:ext>
            </a:extLst>
          </p:cNvPr>
          <p:cNvGrpSpPr/>
          <p:nvPr/>
        </p:nvGrpSpPr>
        <p:grpSpPr>
          <a:xfrm>
            <a:off x="1831420" y="4350169"/>
            <a:ext cx="489960" cy="293040"/>
            <a:chOff x="1831420" y="4350169"/>
            <a:chExt cx="4899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633E3D3-2F73-9944-9246-1C527FFCC5DF}"/>
                    </a:ext>
                  </a:extLst>
                </p14:cNvPr>
                <p14:cNvContentPartPr/>
                <p14:nvPr/>
              </p14:nvContentPartPr>
              <p14:xfrm>
                <a:off x="1881100" y="4425049"/>
                <a:ext cx="380160" cy="565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633E3D3-2F73-9944-9246-1C527FFCC5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73540" y="4417489"/>
                  <a:ext cx="395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796FFE3-B434-3549-93E4-DAA9B6F3888B}"/>
                    </a:ext>
                  </a:extLst>
                </p14:cNvPr>
                <p14:cNvContentPartPr/>
                <p14:nvPr/>
              </p14:nvContentPartPr>
              <p14:xfrm>
                <a:off x="1831420" y="4543129"/>
                <a:ext cx="380160" cy="50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796FFE3-B434-3549-93E4-DAA9B6F3888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23860" y="4535569"/>
                  <a:ext cx="39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48F90DE-DFDE-7444-A656-A2512161AF68}"/>
                    </a:ext>
                  </a:extLst>
                </p14:cNvPr>
                <p14:cNvContentPartPr/>
                <p14:nvPr/>
              </p14:nvContentPartPr>
              <p14:xfrm>
                <a:off x="2068660" y="4350169"/>
                <a:ext cx="252720" cy="293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48F90DE-DFDE-7444-A656-A2512161AF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61100" y="4342609"/>
                  <a:ext cx="2678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D940C60F-6092-9D46-AC48-F3B34C75D7D8}"/>
              </a:ext>
            </a:extLst>
          </p:cNvPr>
          <p:cNvGrpSpPr/>
          <p:nvPr/>
        </p:nvGrpSpPr>
        <p:grpSpPr>
          <a:xfrm>
            <a:off x="2578420" y="4250449"/>
            <a:ext cx="317880" cy="392400"/>
            <a:chOff x="2578420" y="4250449"/>
            <a:chExt cx="3178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6C4716A-A5D4-BF48-86F3-9E464081964C}"/>
                    </a:ext>
                  </a:extLst>
                </p14:cNvPr>
                <p14:cNvContentPartPr/>
                <p14:nvPr/>
              </p14:nvContentPartPr>
              <p14:xfrm>
                <a:off x="2578420" y="4250449"/>
                <a:ext cx="317880" cy="3924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6C4716A-A5D4-BF48-86F3-9E46408196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70860" y="4242889"/>
                  <a:ext cx="333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9663BB3-3C29-A742-ABD3-D54FAC6A1C77}"/>
                    </a:ext>
                  </a:extLst>
                </p14:cNvPr>
                <p14:cNvContentPartPr/>
                <p14:nvPr/>
              </p14:nvContentPartPr>
              <p14:xfrm>
                <a:off x="2727820" y="4475449"/>
                <a:ext cx="137160" cy="43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9663BB3-3C29-A742-ABD3-D54FAC6A1C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20260" y="4467889"/>
                  <a:ext cx="15228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84845B1B-D0EC-3546-B4C5-7705C18C1933}"/>
                  </a:ext>
                </a:extLst>
              </p14:cNvPr>
              <p14:cNvContentPartPr/>
              <p14:nvPr/>
            </p14:nvContentPartPr>
            <p14:xfrm>
              <a:off x="3225700" y="4294729"/>
              <a:ext cx="267480" cy="4665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84845B1B-D0EC-3546-B4C5-7705C18C193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218500" y="4287169"/>
                <a:ext cx="28260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7C9CD397-2D86-924D-965C-436FA898F863}"/>
              </a:ext>
            </a:extLst>
          </p:cNvPr>
          <p:cNvGrpSpPr/>
          <p:nvPr/>
        </p:nvGrpSpPr>
        <p:grpSpPr>
          <a:xfrm>
            <a:off x="3818620" y="3958129"/>
            <a:ext cx="2654640" cy="672840"/>
            <a:chOff x="3818620" y="3958129"/>
            <a:chExt cx="265464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515C89C-530E-E44B-8199-EBCAE71FEF82}"/>
                    </a:ext>
                  </a:extLst>
                </p14:cNvPr>
                <p14:cNvContentPartPr/>
                <p14:nvPr/>
              </p14:nvContentPartPr>
              <p14:xfrm>
                <a:off x="3818620" y="4418569"/>
                <a:ext cx="241920" cy="37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515C89C-530E-E44B-8199-EBCAE71FEF8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11060" y="4411009"/>
                  <a:ext cx="256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049E369-D7B6-9E4D-B953-5E81967EBD0D}"/>
                    </a:ext>
                  </a:extLst>
                </p14:cNvPr>
                <p14:cNvContentPartPr/>
                <p14:nvPr/>
              </p14:nvContentPartPr>
              <p14:xfrm>
                <a:off x="4495780" y="4045249"/>
                <a:ext cx="174600" cy="106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049E369-D7B6-9E4D-B953-5E81967EBD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88220" y="4037689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1400754-44F2-9B40-90A6-BCE4FAD2C07D}"/>
                    </a:ext>
                  </a:extLst>
                </p14:cNvPr>
                <p14:cNvContentPartPr/>
                <p14:nvPr/>
              </p14:nvContentPartPr>
              <p14:xfrm>
                <a:off x="4315420" y="4206889"/>
                <a:ext cx="672840" cy="4053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1400754-44F2-9B40-90A6-BCE4FAD2C07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07860" y="4199329"/>
                  <a:ext cx="6879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473F24A-5347-FC45-B2A0-2085B1A447B1}"/>
                    </a:ext>
                  </a:extLst>
                </p14:cNvPr>
                <p14:cNvContentPartPr/>
                <p14:nvPr/>
              </p14:nvContentPartPr>
              <p14:xfrm>
                <a:off x="5012740" y="3983689"/>
                <a:ext cx="392040" cy="6091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473F24A-5347-FC45-B2A0-2085B1A447B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05180" y="3976129"/>
                  <a:ext cx="4068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276821A-903D-E540-8D4A-B77861BDB377}"/>
                    </a:ext>
                  </a:extLst>
                </p14:cNvPr>
                <p14:cNvContentPartPr/>
                <p14:nvPr/>
              </p14:nvContentPartPr>
              <p14:xfrm>
                <a:off x="5292820" y="4331449"/>
                <a:ext cx="100080" cy="274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276821A-903D-E540-8D4A-B77861BDB3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85260" y="4323889"/>
                  <a:ext cx="115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2F26369-4789-AD40-89AE-AF69A851BABB}"/>
                    </a:ext>
                  </a:extLst>
                </p14:cNvPr>
                <p14:cNvContentPartPr/>
                <p14:nvPr/>
              </p14:nvContentPartPr>
              <p14:xfrm>
                <a:off x="5261500" y="4437289"/>
                <a:ext cx="137160" cy="87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2F26369-4789-AD40-89AE-AF69A851BAB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53940" y="4429729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60C35DE-DAE0-C042-8FF8-ADF3D30C51DB}"/>
                    </a:ext>
                  </a:extLst>
                </p14:cNvPr>
                <p14:cNvContentPartPr/>
                <p14:nvPr/>
              </p14:nvContentPartPr>
              <p14:xfrm>
                <a:off x="5684860" y="4228489"/>
                <a:ext cx="31320" cy="2340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60C35DE-DAE0-C042-8FF8-ADF3D30C51D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77300" y="4220929"/>
                  <a:ext cx="46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AA68559-7A70-C34A-9CA4-85C1843BACCA}"/>
                    </a:ext>
                  </a:extLst>
                </p14:cNvPr>
                <p14:cNvContentPartPr/>
                <p14:nvPr/>
              </p14:nvContentPartPr>
              <p14:xfrm>
                <a:off x="5952700" y="3958129"/>
                <a:ext cx="274320" cy="6728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AA68559-7A70-C34A-9CA4-85C1843BACC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45140" y="3950569"/>
                  <a:ext cx="2894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365DD6B-8107-784A-897B-B0E316D64ED6}"/>
                    </a:ext>
                  </a:extLst>
                </p14:cNvPr>
                <p14:cNvContentPartPr/>
                <p14:nvPr/>
              </p14:nvContentPartPr>
              <p14:xfrm>
                <a:off x="5902660" y="4151089"/>
                <a:ext cx="12960" cy="626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365DD6B-8107-784A-897B-B0E316D64ED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95460" y="4143529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1478D50-1420-2D46-B870-C52823CF8510}"/>
                    </a:ext>
                  </a:extLst>
                </p14:cNvPr>
                <p14:cNvContentPartPr/>
                <p14:nvPr/>
              </p14:nvContentPartPr>
              <p14:xfrm>
                <a:off x="5861980" y="4132369"/>
                <a:ext cx="240480" cy="193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1478D50-1420-2D46-B870-C52823CF851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54420" y="4124809"/>
                  <a:ext cx="255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122673D-97B9-A549-B016-AD2D707176A0}"/>
                    </a:ext>
                  </a:extLst>
                </p14:cNvPr>
                <p14:cNvContentPartPr/>
                <p14:nvPr/>
              </p14:nvContentPartPr>
              <p14:xfrm>
                <a:off x="5790700" y="4151089"/>
                <a:ext cx="212040" cy="2865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122673D-97B9-A549-B016-AD2D707176A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83140" y="4143529"/>
                  <a:ext cx="227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F9814D7-DAB5-1743-B338-2BBA042D9096}"/>
                    </a:ext>
                  </a:extLst>
                </p14:cNvPr>
                <p14:cNvContentPartPr/>
                <p14:nvPr/>
              </p14:nvContentPartPr>
              <p14:xfrm>
                <a:off x="5909140" y="4350169"/>
                <a:ext cx="106200" cy="50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F9814D7-DAB5-1743-B338-2BBA042D909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01580" y="4342609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9893903-9216-B549-B19E-C7FAAC1EC441}"/>
                    </a:ext>
                  </a:extLst>
                </p14:cNvPr>
                <p14:cNvContentPartPr/>
                <p14:nvPr/>
              </p14:nvContentPartPr>
              <p14:xfrm>
                <a:off x="5902660" y="4449889"/>
                <a:ext cx="115200" cy="75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9893903-9216-B549-B19E-C7FAAC1EC44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95460" y="4442329"/>
                  <a:ext cx="13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A79B03F-EF3D-E843-9DE7-FAA3FEC0CB67}"/>
                    </a:ext>
                  </a:extLst>
                </p14:cNvPr>
                <p14:cNvContentPartPr/>
                <p14:nvPr/>
              </p14:nvContentPartPr>
              <p14:xfrm>
                <a:off x="5852980" y="4599289"/>
                <a:ext cx="143640" cy="313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A79B03F-EF3D-E843-9DE7-FAA3FEC0CB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45420" y="459172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13D7493-1F29-394C-AA83-A738050C1744}"/>
                    </a:ext>
                  </a:extLst>
                </p14:cNvPr>
                <p14:cNvContentPartPr/>
                <p14:nvPr/>
              </p14:nvContentPartPr>
              <p14:xfrm>
                <a:off x="6438340" y="4592809"/>
                <a:ext cx="34920" cy="37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13D7493-1F29-394C-AA83-A738050C174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30780" y="4585609"/>
                  <a:ext cx="50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C147399F-6599-534A-9F86-A6629A4D2891}"/>
              </a:ext>
            </a:extLst>
          </p:cNvPr>
          <p:cNvGrpSpPr/>
          <p:nvPr/>
        </p:nvGrpSpPr>
        <p:grpSpPr>
          <a:xfrm>
            <a:off x="6880780" y="4070809"/>
            <a:ext cx="1281600" cy="640800"/>
            <a:chOff x="6880780" y="4070809"/>
            <a:chExt cx="128160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FE1E105-A8BB-E644-A54D-FF817343854E}"/>
                    </a:ext>
                  </a:extLst>
                </p14:cNvPr>
                <p14:cNvContentPartPr/>
                <p14:nvPr/>
              </p14:nvContentPartPr>
              <p14:xfrm>
                <a:off x="6880780" y="4088809"/>
                <a:ext cx="397440" cy="554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FE1E105-A8BB-E644-A54D-FF81734385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73220" y="4081249"/>
                  <a:ext cx="4125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58F1C8E-62B6-824D-A598-E0A369F3EE75}"/>
                    </a:ext>
                  </a:extLst>
                </p14:cNvPr>
                <p14:cNvContentPartPr/>
                <p14:nvPr/>
              </p14:nvContentPartPr>
              <p14:xfrm>
                <a:off x="6917500" y="4412449"/>
                <a:ext cx="193320" cy="1558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58F1C8E-62B6-824D-A598-E0A369F3EE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09940" y="4404889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C5C9FC9-09BE-F94E-9023-A26FA72E1C90}"/>
                    </a:ext>
                  </a:extLst>
                </p14:cNvPr>
                <p14:cNvContentPartPr/>
                <p14:nvPr/>
              </p14:nvContentPartPr>
              <p14:xfrm>
                <a:off x="7508980" y="4070809"/>
                <a:ext cx="510120" cy="5911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C5C9FC9-09BE-F94E-9023-A26FA72E1C9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01420" y="4063249"/>
                  <a:ext cx="5252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E6A950F-7023-BA42-ABD0-49BDEB1438B4}"/>
                    </a:ext>
                  </a:extLst>
                </p14:cNvPr>
                <p14:cNvContentPartPr/>
                <p14:nvPr/>
              </p14:nvContentPartPr>
              <p14:xfrm>
                <a:off x="8056900" y="4662289"/>
                <a:ext cx="105480" cy="49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E6A950F-7023-BA42-ABD0-49BDEB1438B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49340" y="4654729"/>
                  <a:ext cx="1206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8D1F3711-8F69-1F49-BC1B-DE7CA9E1E365}"/>
              </a:ext>
            </a:extLst>
          </p:cNvPr>
          <p:cNvGrpSpPr/>
          <p:nvPr/>
        </p:nvGrpSpPr>
        <p:grpSpPr>
          <a:xfrm>
            <a:off x="1333180" y="5340169"/>
            <a:ext cx="654120" cy="529560"/>
            <a:chOff x="1333180" y="5340169"/>
            <a:chExt cx="6541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3CA36B3-A12D-644D-BEE2-AE63C4013CD8}"/>
                    </a:ext>
                  </a:extLst>
                </p14:cNvPr>
                <p14:cNvContentPartPr/>
                <p14:nvPr/>
              </p14:nvContentPartPr>
              <p14:xfrm>
                <a:off x="1507780" y="5489569"/>
                <a:ext cx="317880" cy="37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3CA36B3-A12D-644D-BEE2-AE63C4013CD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500220" y="5482009"/>
                  <a:ext cx="333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805B536-D23C-3F44-8819-5D64E08E1D73}"/>
                    </a:ext>
                  </a:extLst>
                </p14:cNvPr>
                <p14:cNvContentPartPr/>
                <p14:nvPr/>
              </p14:nvContentPartPr>
              <p14:xfrm>
                <a:off x="1333180" y="5620249"/>
                <a:ext cx="541440" cy="56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805B536-D23C-3F44-8819-5D64E08E1D7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25620" y="5612689"/>
                  <a:ext cx="556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E7495CB-D94A-1444-B679-14BA2FEF891A}"/>
                    </a:ext>
                  </a:extLst>
                </p14:cNvPr>
                <p14:cNvContentPartPr/>
                <p14:nvPr/>
              </p14:nvContentPartPr>
              <p14:xfrm>
                <a:off x="1694260" y="5340169"/>
                <a:ext cx="293040" cy="5295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E7495CB-D94A-1444-B679-14BA2FEF89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86700" y="5332609"/>
                  <a:ext cx="30816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0CE4BEF6-903B-2E47-A6AD-369F1D8FE98D}"/>
              </a:ext>
            </a:extLst>
          </p:cNvPr>
          <p:cNvGrpSpPr/>
          <p:nvPr/>
        </p:nvGrpSpPr>
        <p:grpSpPr>
          <a:xfrm>
            <a:off x="2273500" y="5427289"/>
            <a:ext cx="768600" cy="579240"/>
            <a:chOff x="2273500" y="5427289"/>
            <a:chExt cx="7686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2D89C78-B740-434A-AF5B-602284FCAACB}"/>
                    </a:ext>
                  </a:extLst>
                </p14:cNvPr>
                <p14:cNvContentPartPr/>
                <p14:nvPr/>
              </p14:nvContentPartPr>
              <p14:xfrm>
                <a:off x="2273500" y="5495689"/>
                <a:ext cx="243000" cy="317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2D89C78-B740-434A-AF5B-602284FCAAC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65940" y="5488129"/>
                  <a:ext cx="258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8438A81-C7C1-CE49-AEA4-22BD7775B152}"/>
                    </a:ext>
                  </a:extLst>
                </p14:cNvPr>
                <p14:cNvContentPartPr/>
                <p14:nvPr/>
              </p14:nvContentPartPr>
              <p14:xfrm>
                <a:off x="2441620" y="5657689"/>
                <a:ext cx="180720" cy="43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8438A81-C7C1-CE49-AEA4-22BD7775B15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34060" y="5650129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D6AC925-463A-AF47-9650-43D1E02A2439}"/>
                    </a:ext>
                  </a:extLst>
                </p14:cNvPr>
                <p14:cNvContentPartPr/>
                <p14:nvPr/>
              </p14:nvContentPartPr>
              <p14:xfrm>
                <a:off x="2758780" y="5427289"/>
                <a:ext cx="283320" cy="5792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D6AC925-463A-AF47-9650-43D1E02A243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51580" y="5419729"/>
                  <a:ext cx="29844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D694EBEE-1670-B442-A3FA-6636BE57E4C0}"/>
              </a:ext>
            </a:extLst>
          </p:cNvPr>
          <p:cNvGrpSpPr/>
          <p:nvPr/>
        </p:nvGrpSpPr>
        <p:grpSpPr>
          <a:xfrm>
            <a:off x="3393820" y="5527369"/>
            <a:ext cx="772560" cy="423000"/>
            <a:chOff x="3393820" y="5527369"/>
            <a:chExt cx="77256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517C19B-25CE-4847-8D59-63B461FF711D}"/>
                    </a:ext>
                  </a:extLst>
                </p14:cNvPr>
                <p14:cNvContentPartPr/>
                <p14:nvPr/>
              </p14:nvContentPartPr>
              <p14:xfrm>
                <a:off x="3393820" y="5527369"/>
                <a:ext cx="174600" cy="230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517C19B-25CE-4847-8D59-63B461FF71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86260" y="5519809"/>
                  <a:ext cx="189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A867346-BAC6-3044-AA9C-EEA19CFD23FC}"/>
                    </a:ext>
                  </a:extLst>
                </p14:cNvPr>
                <p14:cNvContentPartPr/>
                <p14:nvPr/>
              </p14:nvContentPartPr>
              <p14:xfrm>
                <a:off x="3437380" y="5539249"/>
                <a:ext cx="149760" cy="1933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A867346-BAC6-3044-AA9C-EEA19CFD23F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30180" y="5531689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128F1D3-EFB6-BB4C-A545-01E48D69B406}"/>
                    </a:ext>
                  </a:extLst>
                </p14:cNvPr>
                <p14:cNvContentPartPr/>
                <p14:nvPr/>
              </p14:nvContentPartPr>
              <p14:xfrm>
                <a:off x="3736180" y="5772529"/>
                <a:ext cx="31320" cy="162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128F1D3-EFB6-BB4C-A545-01E48D69B4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728980" y="5764969"/>
                  <a:ext cx="4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D69548E-6184-1048-965A-451E9B72CC28}"/>
                    </a:ext>
                  </a:extLst>
                </p14:cNvPr>
                <p14:cNvContentPartPr/>
                <p14:nvPr/>
              </p14:nvContentPartPr>
              <p14:xfrm>
                <a:off x="3941740" y="5539249"/>
                <a:ext cx="224640" cy="4111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D69548E-6184-1048-965A-451E9B72CC2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34180" y="5531689"/>
                  <a:ext cx="23940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36F5D4A9-7DF3-C647-B67D-EB5E3BB8FD2F}"/>
                  </a:ext>
                </a:extLst>
              </p14:cNvPr>
              <p14:cNvContentPartPr/>
              <p14:nvPr/>
            </p14:nvContentPartPr>
            <p14:xfrm>
              <a:off x="4520620" y="5395969"/>
              <a:ext cx="149760" cy="10008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36F5D4A9-7DF3-C647-B67D-EB5E3BB8FD2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513060" y="5388409"/>
                <a:ext cx="1648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D83A8FA5-648D-2C4E-99D0-AF26A65D63FA}"/>
                  </a:ext>
                </a:extLst>
              </p14:cNvPr>
              <p14:cNvContentPartPr/>
              <p14:nvPr/>
            </p14:nvContentPartPr>
            <p14:xfrm>
              <a:off x="4523500" y="5620249"/>
              <a:ext cx="252720" cy="1872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D83A8FA5-648D-2C4E-99D0-AF26A65D63FA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515940" y="5612689"/>
                <a:ext cx="2678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FD1E2683-2D41-D947-BB08-95F061A2F351}"/>
                  </a:ext>
                </a:extLst>
              </p14:cNvPr>
              <p14:cNvContentPartPr/>
              <p14:nvPr/>
            </p14:nvContentPartPr>
            <p14:xfrm>
              <a:off x="5124700" y="5328289"/>
              <a:ext cx="106200" cy="867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FD1E2683-2D41-D947-BB08-95F061A2F35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117140" y="5320729"/>
                <a:ext cx="121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25DB7351-A443-1B4F-86BA-DFF1049DABA4}"/>
                  </a:ext>
                </a:extLst>
              </p14:cNvPr>
              <p14:cNvContentPartPr/>
              <p14:nvPr/>
            </p14:nvContentPartPr>
            <p14:xfrm>
              <a:off x="5012740" y="5607649"/>
              <a:ext cx="37800" cy="2368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25DB7351-A443-1B4F-86BA-DFF1049DABA4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005180" y="5600089"/>
                <a:ext cx="52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3E9C3333-BCAA-0D45-A726-7E0E681F963B}"/>
                  </a:ext>
                </a:extLst>
              </p14:cNvPr>
              <p14:cNvContentPartPr/>
              <p14:nvPr/>
            </p14:nvContentPartPr>
            <p14:xfrm>
              <a:off x="5367340" y="5383729"/>
              <a:ext cx="143640" cy="5536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3E9C3333-BCAA-0D45-A726-7E0E681F963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359780" y="5376169"/>
                <a:ext cx="1587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6C08ED2D-7CB7-694D-9B3B-2579636EB570}"/>
                  </a:ext>
                </a:extLst>
              </p14:cNvPr>
              <p14:cNvContentPartPr/>
              <p14:nvPr/>
            </p14:nvContentPartPr>
            <p14:xfrm>
              <a:off x="5168980" y="5657689"/>
              <a:ext cx="149040" cy="11808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6C08ED2D-7CB7-694D-9B3B-2579636EB57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161420" y="5650129"/>
                <a:ext cx="1641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F3758176-567E-2146-A059-3574F49D88E0}"/>
                  </a:ext>
                </a:extLst>
              </p14:cNvPr>
              <p14:cNvContentPartPr/>
              <p14:nvPr/>
            </p14:nvContentPartPr>
            <p14:xfrm>
              <a:off x="6151780" y="5651209"/>
              <a:ext cx="25200" cy="129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F3758176-567E-2146-A059-3574F49D88E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144220" y="5643649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E4C8D5DD-5C0B-FE43-8DF8-138AB8F68C2E}"/>
                  </a:ext>
                </a:extLst>
              </p14:cNvPr>
              <p14:cNvContentPartPr/>
              <p14:nvPr/>
            </p14:nvContentPartPr>
            <p14:xfrm>
              <a:off x="5952700" y="5424409"/>
              <a:ext cx="81360" cy="5432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E4C8D5DD-5C0B-FE43-8DF8-138AB8F68C2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945140" y="5416849"/>
                <a:ext cx="964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0F70746-E932-3E4C-9BCF-D93DE6D3A2AB}"/>
                  </a:ext>
                </a:extLst>
              </p14:cNvPr>
              <p14:cNvContentPartPr/>
              <p14:nvPr/>
            </p14:nvContentPartPr>
            <p14:xfrm>
              <a:off x="5840740" y="5694769"/>
              <a:ext cx="68760" cy="752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0F70746-E932-3E4C-9BCF-D93DE6D3A2A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833180" y="5687209"/>
                <a:ext cx="83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192910BE-3738-5144-9131-1B5C18B87461}"/>
                  </a:ext>
                </a:extLst>
              </p14:cNvPr>
              <p14:cNvContentPartPr/>
              <p14:nvPr/>
            </p14:nvContentPartPr>
            <p14:xfrm>
              <a:off x="6027220" y="5707369"/>
              <a:ext cx="24480" cy="626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192910BE-3738-5144-9131-1B5C18B87461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019660" y="5699809"/>
                <a:ext cx="39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3A489D0F-C4DD-2F42-8C0C-F4C676611FF7}"/>
                  </a:ext>
                </a:extLst>
              </p14:cNvPr>
              <p14:cNvContentPartPr/>
              <p14:nvPr/>
            </p14:nvContentPartPr>
            <p14:xfrm>
              <a:off x="6283900" y="5253049"/>
              <a:ext cx="297720" cy="2991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3A489D0F-C4DD-2F42-8C0C-F4C676611FF7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276340" y="5245489"/>
                <a:ext cx="312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008218A2-CA1B-9244-B374-4B258B887640}"/>
                  </a:ext>
                </a:extLst>
              </p14:cNvPr>
              <p14:cNvContentPartPr/>
              <p14:nvPr/>
            </p14:nvContentPartPr>
            <p14:xfrm>
              <a:off x="6288940" y="5582809"/>
              <a:ext cx="230760" cy="3052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008218A2-CA1B-9244-B374-4B258B88764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281380" y="5575249"/>
                <a:ext cx="2458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D31E5A6C-6D14-4145-9F15-A4EC6DA1C074}"/>
                  </a:ext>
                </a:extLst>
              </p14:cNvPr>
              <p14:cNvContentPartPr/>
              <p14:nvPr/>
            </p14:nvContentPartPr>
            <p14:xfrm>
              <a:off x="6675580" y="5265289"/>
              <a:ext cx="423000" cy="6354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D31E5A6C-6D14-4145-9F15-A4EC6DA1C074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68020" y="5257729"/>
                <a:ext cx="4381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8F6F2116-5B36-284C-8417-1387D8DB8E83}"/>
                  </a:ext>
                </a:extLst>
              </p14:cNvPr>
              <p14:cNvContentPartPr/>
              <p14:nvPr/>
            </p14:nvContentPartPr>
            <p14:xfrm>
              <a:off x="6967540" y="5626369"/>
              <a:ext cx="87480" cy="25560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8F6F2116-5B36-284C-8417-1387D8DB8E83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959980" y="5618809"/>
                <a:ext cx="102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A1FBE3BD-60F9-D64A-B7EA-B2A4C5D8F4D7}"/>
                  </a:ext>
                </a:extLst>
              </p14:cNvPr>
              <p14:cNvContentPartPr/>
              <p14:nvPr/>
            </p14:nvContentPartPr>
            <p14:xfrm>
              <a:off x="6961060" y="5738329"/>
              <a:ext cx="106200" cy="378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A1FBE3BD-60F9-D64A-B7EA-B2A4C5D8F4D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953500" y="5730769"/>
                <a:ext cx="121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43E8BC3-34FA-3243-AEE6-76889C1AD8CC}"/>
                  </a:ext>
                </a:extLst>
              </p14:cNvPr>
              <p14:cNvContentPartPr/>
              <p14:nvPr/>
            </p14:nvContentPartPr>
            <p14:xfrm>
              <a:off x="7334740" y="5588929"/>
              <a:ext cx="243000" cy="313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43E8BC3-34FA-3243-AEE6-76889C1AD8C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327180" y="5581369"/>
                <a:ext cx="258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BB938704-B1CA-C64D-A6E1-ADBC1B3151BD}"/>
                  </a:ext>
                </a:extLst>
              </p14:cNvPr>
              <p14:cNvContentPartPr/>
              <p14:nvPr/>
            </p14:nvContentPartPr>
            <p14:xfrm>
              <a:off x="7789780" y="5221729"/>
              <a:ext cx="317160" cy="6663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BB938704-B1CA-C64D-A6E1-ADBC1B3151BD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782220" y="5214169"/>
                <a:ext cx="3322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BB6A3D10-A9DA-9642-9A47-C2516FE8B267}"/>
                  </a:ext>
                </a:extLst>
              </p14:cNvPr>
              <p14:cNvContentPartPr/>
              <p14:nvPr/>
            </p14:nvContentPartPr>
            <p14:xfrm>
              <a:off x="7795540" y="5788369"/>
              <a:ext cx="68760" cy="313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BB6A3D10-A9DA-9642-9A47-C2516FE8B26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787980" y="5780809"/>
                <a:ext cx="83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D87D660A-C923-364F-B323-CC60DE8DC4EB}"/>
                  </a:ext>
                </a:extLst>
              </p14:cNvPr>
              <p14:cNvContentPartPr/>
              <p14:nvPr/>
            </p14:nvContentPartPr>
            <p14:xfrm>
              <a:off x="8081740" y="5800609"/>
              <a:ext cx="25200" cy="313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D87D660A-C923-364F-B323-CC60DE8DC4E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074180" y="5793049"/>
                <a:ext cx="403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739E429F-A718-B545-9AB8-2DDD31A6DFBC}"/>
              </a:ext>
            </a:extLst>
          </p:cNvPr>
          <p:cNvGrpSpPr/>
          <p:nvPr/>
        </p:nvGrpSpPr>
        <p:grpSpPr>
          <a:xfrm>
            <a:off x="8393140" y="5159449"/>
            <a:ext cx="1587600" cy="921600"/>
            <a:chOff x="8393140" y="5159449"/>
            <a:chExt cx="1587600" cy="921600"/>
          </a:xfrm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996E0731-8679-1D46-B188-2BC85934A899}"/>
                </a:ext>
              </a:extLst>
            </p:cNvPr>
            <p:cNvGrpSpPr/>
            <p:nvPr/>
          </p:nvGrpSpPr>
          <p:grpSpPr>
            <a:xfrm>
              <a:off x="8393140" y="5159449"/>
              <a:ext cx="1587600" cy="921600"/>
              <a:chOff x="8393140" y="5159449"/>
              <a:chExt cx="1587600" cy="921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09" name="墨迹 208">
                    <a:extLst>
                      <a:ext uri="{FF2B5EF4-FFF2-40B4-BE49-F238E27FC236}">
                        <a16:creationId xmlns:a16="http://schemas.microsoft.com/office/drawing/2014/main" id="{D8422D4A-49A4-8443-B0E9-DA7546A060B8}"/>
                      </a:ext>
                    </a:extLst>
                  </p14:cNvPr>
                  <p14:cNvContentPartPr/>
                  <p14:nvPr/>
                </p14:nvContentPartPr>
                <p14:xfrm>
                  <a:off x="8393140" y="5240449"/>
                  <a:ext cx="236880" cy="491400"/>
                </p14:xfrm>
              </p:contentPart>
            </mc:Choice>
            <mc:Fallback>
              <p:pic>
                <p:nvPicPr>
                  <p:cNvPr id="209" name="墨迹 208">
                    <a:extLst>
                      <a:ext uri="{FF2B5EF4-FFF2-40B4-BE49-F238E27FC236}">
                        <a16:creationId xmlns:a16="http://schemas.microsoft.com/office/drawing/2014/main" id="{D8422D4A-49A4-8443-B0E9-DA7546A060B8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8385580" y="5232889"/>
                    <a:ext cx="252000" cy="50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210" name="墨迹 209">
                    <a:extLst>
                      <a:ext uri="{FF2B5EF4-FFF2-40B4-BE49-F238E27FC236}">
                        <a16:creationId xmlns:a16="http://schemas.microsoft.com/office/drawing/2014/main" id="{BEB08A17-9C96-4B4A-B9FA-3FD35E8CF794}"/>
                      </a:ext>
                    </a:extLst>
                  </p14:cNvPr>
                  <p14:cNvContentPartPr/>
                  <p14:nvPr/>
                </p14:nvContentPartPr>
                <p14:xfrm>
                  <a:off x="8729380" y="5159449"/>
                  <a:ext cx="212040" cy="579240"/>
                </p14:xfrm>
              </p:contentPart>
            </mc:Choice>
            <mc:Fallback>
              <p:pic>
                <p:nvPicPr>
                  <p:cNvPr id="210" name="墨迹 209">
                    <a:extLst>
                      <a:ext uri="{FF2B5EF4-FFF2-40B4-BE49-F238E27FC236}">
                        <a16:creationId xmlns:a16="http://schemas.microsoft.com/office/drawing/2014/main" id="{BEB08A17-9C96-4B4A-B9FA-3FD35E8CF794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8721820" y="5151889"/>
                    <a:ext cx="227160" cy="59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11" name="墨迹 210">
                    <a:extLst>
                      <a:ext uri="{FF2B5EF4-FFF2-40B4-BE49-F238E27FC236}">
                        <a16:creationId xmlns:a16="http://schemas.microsoft.com/office/drawing/2014/main" id="{D0D8FE3A-E769-924C-83F3-58765FF2483F}"/>
                      </a:ext>
                    </a:extLst>
                  </p14:cNvPr>
                  <p14:cNvContentPartPr/>
                  <p14:nvPr/>
                </p14:nvContentPartPr>
                <p14:xfrm>
                  <a:off x="9090460" y="5265289"/>
                  <a:ext cx="268200" cy="573120"/>
                </p14:xfrm>
              </p:contentPart>
            </mc:Choice>
            <mc:Fallback>
              <p:pic>
                <p:nvPicPr>
                  <p:cNvPr id="211" name="墨迹 210">
                    <a:extLst>
                      <a:ext uri="{FF2B5EF4-FFF2-40B4-BE49-F238E27FC236}">
                        <a16:creationId xmlns:a16="http://schemas.microsoft.com/office/drawing/2014/main" id="{D0D8FE3A-E769-924C-83F3-58765FF2483F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9082900" y="5257729"/>
                    <a:ext cx="282960" cy="58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8627C2D5-EF7E-4746-AE19-1832BAFC8B8A}"/>
                      </a:ext>
                    </a:extLst>
                  </p14:cNvPr>
                  <p14:cNvContentPartPr/>
                  <p14:nvPr/>
                </p14:nvContentPartPr>
                <p14:xfrm>
                  <a:off x="9538660" y="5265289"/>
                  <a:ext cx="181080" cy="255600"/>
                </p14:xfrm>
              </p:contentPart>
            </mc:Choice>
            <mc:Fallback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8627C2D5-EF7E-4746-AE19-1832BAFC8B8A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531100" y="5257729"/>
                    <a:ext cx="19584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13" name="墨迹 212">
                    <a:extLst>
                      <a:ext uri="{FF2B5EF4-FFF2-40B4-BE49-F238E27FC236}">
                        <a16:creationId xmlns:a16="http://schemas.microsoft.com/office/drawing/2014/main" id="{BBE8502A-DF1A-8D43-9A1F-F43B3B6BEE15}"/>
                      </a:ext>
                    </a:extLst>
                  </p14:cNvPr>
                  <p14:cNvContentPartPr/>
                  <p14:nvPr/>
                </p14:nvContentPartPr>
                <p14:xfrm>
                  <a:off x="9483940" y="5614129"/>
                  <a:ext cx="235440" cy="249480"/>
                </p14:xfrm>
              </p:contentPart>
            </mc:Choice>
            <mc:Fallback>
              <p:pic>
                <p:nvPicPr>
                  <p:cNvPr id="213" name="墨迹 212">
                    <a:extLst>
                      <a:ext uri="{FF2B5EF4-FFF2-40B4-BE49-F238E27FC236}">
                        <a16:creationId xmlns:a16="http://schemas.microsoft.com/office/drawing/2014/main" id="{BBE8502A-DF1A-8D43-9A1F-F43B3B6BEE15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476380" y="5606569"/>
                    <a:ext cx="25056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214" name="墨迹 213">
                    <a:extLst>
                      <a:ext uri="{FF2B5EF4-FFF2-40B4-BE49-F238E27FC236}">
                        <a16:creationId xmlns:a16="http://schemas.microsoft.com/office/drawing/2014/main" id="{DACAC4D0-569B-8B43-97A0-B4F84F0841D3}"/>
                      </a:ext>
                    </a:extLst>
                  </p14:cNvPr>
                  <p14:cNvContentPartPr/>
                  <p14:nvPr/>
                </p14:nvContentPartPr>
                <p14:xfrm>
                  <a:off x="9874540" y="5993569"/>
                  <a:ext cx="106200" cy="87480"/>
                </p14:xfrm>
              </p:contentPart>
            </mc:Choice>
            <mc:Fallback>
              <p:pic>
                <p:nvPicPr>
                  <p:cNvPr id="214" name="墨迹 213">
                    <a:extLst>
                      <a:ext uri="{FF2B5EF4-FFF2-40B4-BE49-F238E27FC236}">
                        <a16:creationId xmlns:a16="http://schemas.microsoft.com/office/drawing/2014/main" id="{DACAC4D0-569B-8B43-97A0-B4F84F0841D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866980" y="5986009"/>
                    <a:ext cx="121320" cy="10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5102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CB48F24-00AC-8246-B2CC-F64C46B27596}"/>
              </a:ext>
            </a:extLst>
          </p:cNvPr>
          <p:cNvGrpSpPr/>
          <p:nvPr/>
        </p:nvGrpSpPr>
        <p:grpSpPr>
          <a:xfrm>
            <a:off x="829180" y="384409"/>
            <a:ext cx="392400" cy="548280"/>
            <a:chOff x="829180" y="384409"/>
            <a:chExt cx="3924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C113078-9A41-7541-84D0-19563E92DFB7}"/>
                    </a:ext>
                  </a:extLst>
                </p14:cNvPr>
                <p14:cNvContentPartPr/>
                <p14:nvPr/>
              </p14:nvContentPartPr>
              <p14:xfrm>
                <a:off x="1009540" y="384409"/>
                <a:ext cx="180720" cy="199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C113078-9A41-7541-84D0-19563E92DF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1980" y="376849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38E78A6-228E-6C42-9365-ADE8A0FCCA07}"/>
                    </a:ext>
                  </a:extLst>
                </p14:cNvPr>
                <p14:cNvContentPartPr/>
                <p14:nvPr/>
              </p14:nvContentPartPr>
              <p14:xfrm>
                <a:off x="1034380" y="421849"/>
                <a:ext cx="25200" cy="106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38E78A6-228E-6C42-9365-ADE8A0FCCA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6820" y="414289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AAD5EBB-3871-2D4E-A736-C8700DCFA202}"/>
                    </a:ext>
                  </a:extLst>
                </p14:cNvPr>
                <p14:cNvContentPartPr/>
                <p14:nvPr/>
              </p14:nvContentPartPr>
              <p14:xfrm>
                <a:off x="829180" y="577369"/>
                <a:ext cx="392400" cy="355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AAD5EBB-3871-2D4E-A736-C8700DCFA2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620" y="570169"/>
                  <a:ext cx="4075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5E3FB18-4031-094D-9A3F-8BE021782CE5}"/>
              </a:ext>
            </a:extLst>
          </p:cNvPr>
          <p:cNvGrpSpPr/>
          <p:nvPr/>
        </p:nvGrpSpPr>
        <p:grpSpPr>
          <a:xfrm>
            <a:off x="1544860" y="459289"/>
            <a:ext cx="293040" cy="398880"/>
            <a:chOff x="1544860" y="459289"/>
            <a:chExt cx="2930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29054D3-9CA6-924F-9E4A-B72E1FCB09BF}"/>
                    </a:ext>
                  </a:extLst>
                </p14:cNvPr>
                <p14:cNvContentPartPr/>
                <p14:nvPr/>
              </p14:nvContentPartPr>
              <p14:xfrm>
                <a:off x="1544860" y="459289"/>
                <a:ext cx="236880" cy="398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29054D3-9CA6-924F-9E4A-B72E1FCB09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7300" y="451729"/>
                  <a:ext cx="252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6E917B-E45A-4249-B73F-36E0629EEB9D}"/>
                    </a:ext>
                  </a:extLst>
                </p14:cNvPr>
                <p14:cNvContentPartPr/>
                <p14:nvPr/>
              </p14:nvContentPartPr>
              <p14:xfrm>
                <a:off x="1650700" y="670969"/>
                <a:ext cx="187200" cy="62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6E917B-E45A-4249-B73F-36E0629EEB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3140" y="663409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69C2E914-5E9B-2547-BEAF-36BBD7949C3E}"/>
                  </a:ext>
                </a:extLst>
              </p14:cNvPr>
              <p14:cNvContentPartPr/>
              <p14:nvPr/>
            </p14:nvContentPartPr>
            <p14:xfrm>
              <a:off x="2043100" y="496729"/>
              <a:ext cx="280440" cy="4298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69C2E914-5E9B-2547-BEAF-36BBD7949C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5540" y="489169"/>
                <a:ext cx="29556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6685AF5E-F5FD-B444-85F6-E3665DE1E83F}"/>
              </a:ext>
            </a:extLst>
          </p:cNvPr>
          <p:cNvGrpSpPr/>
          <p:nvPr/>
        </p:nvGrpSpPr>
        <p:grpSpPr>
          <a:xfrm>
            <a:off x="2553580" y="471889"/>
            <a:ext cx="392400" cy="299160"/>
            <a:chOff x="2553580" y="471889"/>
            <a:chExt cx="3924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EA4E619-17EF-3648-AC7A-47BB6F10E20A}"/>
                    </a:ext>
                  </a:extLst>
                </p14:cNvPr>
                <p14:cNvContentPartPr/>
                <p14:nvPr/>
              </p14:nvContentPartPr>
              <p14:xfrm>
                <a:off x="2553580" y="515449"/>
                <a:ext cx="75240" cy="255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EA4E619-17EF-3648-AC7A-47BB6F10E2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6020" y="507889"/>
                  <a:ext cx="9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D28031A-0E14-BA45-9D7A-57F3CDA80402}"/>
                    </a:ext>
                  </a:extLst>
                </p14:cNvPr>
                <p14:cNvContentPartPr/>
                <p14:nvPr/>
              </p14:nvContentPartPr>
              <p14:xfrm>
                <a:off x="2752660" y="471889"/>
                <a:ext cx="193320" cy="280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D28031A-0E14-BA45-9D7A-57F3CDA804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45100" y="464329"/>
                  <a:ext cx="20844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B47C7AD-DD02-094B-8824-A5E2E3605B62}"/>
              </a:ext>
            </a:extLst>
          </p:cNvPr>
          <p:cNvGrpSpPr/>
          <p:nvPr/>
        </p:nvGrpSpPr>
        <p:grpSpPr>
          <a:xfrm>
            <a:off x="3151180" y="384409"/>
            <a:ext cx="486000" cy="448560"/>
            <a:chOff x="3151180" y="384409"/>
            <a:chExt cx="4860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83EA235-A1AB-0941-872D-A9E06BDA0735}"/>
                    </a:ext>
                  </a:extLst>
                </p14:cNvPr>
                <p14:cNvContentPartPr/>
                <p14:nvPr/>
              </p14:nvContentPartPr>
              <p14:xfrm>
                <a:off x="3238300" y="384409"/>
                <a:ext cx="137160" cy="100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83EA235-A1AB-0941-872D-A9E06BDA07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30740" y="376849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82D419E-E2BA-794D-98CF-DEA06F7CFB50}"/>
                    </a:ext>
                  </a:extLst>
                </p14:cNvPr>
                <p14:cNvContentPartPr/>
                <p14:nvPr/>
              </p14:nvContentPartPr>
              <p14:xfrm>
                <a:off x="3151180" y="621289"/>
                <a:ext cx="56520" cy="137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82D419E-E2BA-794D-98CF-DEA06F7CFB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3620" y="613729"/>
                  <a:ext cx="7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ADE791C-FDA0-4D4D-B4BF-77F0A11C33D0}"/>
                    </a:ext>
                  </a:extLst>
                </p14:cNvPr>
                <p14:cNvContentPartPr/>
                <p14:nvPr/>
              </p14:nvContentPartPr>
              <p14:xfrm>
                <a:off x="3250900" y="589969"/>
                <a:ext cx="386280" cy="243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ADE791C-FDA0-4D4D-B4BF-77F0A11C33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3340" y="582409"/>
                  <a:ext cx="401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BD0B5A0-A105-5C46-906D-4BFB07E3B2F0}"/>
                    </a:ext>
                  </a:extLst>
                </p14:cNvPr>
                <p14:cNvContentPartPr/>
                <p14:nvPr/>
              </p14:nvContentPartPr>
              <p14:xfrm>
                <a:off x="3300580" y="540289"/>
                <a:ext cx="75240" cy="212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BD0B5A0-A105-5C46-906D-4BFB07E3B2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93020" y="532729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2E7423-E5B7-6B41-9A37-6F511E526E62}"/>
                    </a:ext>
                  </a:extLst>
                </p14:cNvPr>
                <p14:cNvContentPartPr/>
                <p14:nvPr/>
              </p14:nvContentPartPr>
              <p14:xfrm>
                <a:off x="3401020" y="565129"/>
                <a:ext cx="124200" cy="180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2E7423-E5B7-6B41-9A37-6F511E526E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93460" y="557569"/>
                  <a:ext cx="139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76B321F-904C-6D44-8A6C-762461FB8E95}"/>
              </a:ext>
            </a:extLst>
          </p:cNvPr>
          <p:cNvGrpSpPr/>
          <p:nvPr/>
        </p:nvGrpSpPr>
        <p:grpSpPr>
          <a:xfrm>
            <a:off x="3885940" y="384409"/>
            <a:ext cx="379800" cy="392400"/>
            <a:chOff x="3885940" y="384409"/>
            <a:chExt cx="3798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A897829-ED8C-4C46-99AF-0C30164E0D70}"/>
                    </a:ext>
                  </a:extLst>
                </p14:cNvPr>
                <p14:cNvContentPartPr/>
                <p14:nvPr/>
              </p14:nvContentPartPr>
              <p14:xfrm>
                <a:off x="3885940" y="472249"/>
                <a:ext cx="93600" cy="304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A897829-ED8C-4C46-99AF-0C30164E0D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8380" y="465049"/>
                  <a:ext cx="108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F23023E-60C8-364A-A7BE-10E88277500C}"/>
                    </a:ext>
                  </a:extLst>
                </p14:cNvPr>
                <p14:cNvContentPartPr/>
                <p14:nvPr/>
              </p14:nvContentPartPr>
              <p14:xfrm>
                <a:off x="4085020" y="384409"/>
                <a:ext cx="180720" cy="380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F23023E-60C8-364A-A7BE-10E8827750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77460" y="376849"/>
                  <a:ext cx="1958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7CFB7F41-6F15-184C-895E-F870FF691481}"/>
                  </a:ext>
                </a:extLst>
              </p14:cNvPr>
              <p14:cNvContentPartPr/>
              <p14:nvPr/>
            </p14:nvContentPartPr>
            <p14:xfrm>
              <a:off x="4608100" y="340849"/>
              <a:ext cx="193320" cy="4734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7CFB7F41-6F15-184C-895E-F870FF69148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0540" y="333289"/>
                <a:ext cx="20844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32C8CBBC-7C79-3C43-8941-385F3B1EEA33}"/>
              </a:ext>
            </a:extLst>
          </p:cNvPr>
          <p:cNvGrpSpPr/>
          <p:nvPr/>
        </p:nvGrpSpPr>
        <p:grpSpPr>
          <a:xfrm>
            <a:off x="5087260" y="347329"/>
            <a:ext cx="448560" cy="560520"/>
            <a:chOff x="5087260" y="347329"/>
            <a:chExt cx="44856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7BB5769-7045-9C40-8EF8-7AF044295DBB}"/>
                    </a:ext>
                  </a:extLst>
                </p14:cNvPr>
                <p14:cNvContentPartPr/>
                <p14:nvPr/>
              </p14:nvContentPartPr>
              <p14:xfrm>
                <a:off x="5087260" y="366049"/>
                <a:ext cx="124920" cy="68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7BB5769-7045-9C40-8EF8-7AF044295D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9700" y="358489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AD768CE-EA42-2F46-BB4E-D3180681434A}"/>
                    </a:ext>
                  </a:extLst>
                </p14:cNvPr>
                <p14:cNvContentPartPr/>
                <p14:nvPr/>
              </p14:nvContentPartPr>
              <p14:xfrm>
                <a:off x="5087260" y="559009"/>
                <a:ext cx="31320" cy="136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AD768CE-EA42-2F46-BB4E-D318068143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79700" y="551449"/>
                  <a:ext cx="46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FBD7F90-412E-D745-BC36-03DB472A3F34}"/>
                    </a:ext>
                  </a:extLst>
                </p14:cNvPr>
                <p14:cNvContentPartPr/>
                <p14:nvPr/>
              </p14:nvContentPartPr>
              <p14:xfrm>
                <a:off x="5379940" y="347329"/>
                <a:ext cx="155880" cy="560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FBD7F90-412E-D745-BC36-03DB472A3F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2380" y="339769"/>
                  <a:ext cx="1710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CE90B42-AEAF-4747-847C-F33BC68AF8AB}"/>
                    </a:ext>
                  </a:extLst>
                </p14:cNvPr>
                <p14:cNvContentPartPr/>
                <p14:nvPr/>
              </p14:nvContentPartPr>
              <p14:xfrm>
                <a:off x="5249260" y="583849"/>
                <a:ext cx="205200" cy="153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CE90B42-AEAF-4747-847C-F33BC68AF8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1700" y="576289"/>
                  <a:ext cx="220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5465EFA-EA2F-964A-B8AC-DD00650A503F}"/>
              </a:ext>
            </a:extLst>
          </p:cNvPr>
          <p:cNvGrpSpPr/>
          <p:nvPr/>
        </p:nvGrpSpPr>
        <p:grpSpPr>
          <a:xfrm>
            <a:off x="5927860" y="322129"/>
            <a:ext cx="267840" cy="516960"/>
            <a:chOff x="5927860" y="322129"/>
            <a:chExt cx="2678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E73A3D6-1C39-BD4B-934F-53902060325E}"/>
                    </a:ext>
                  </a:extLst>
                </p14:cNvPr>
                <p14:cNvContentPartPr/>
                <p14:nvPr/>
              </p14:nvContentPartPr>
              <p14:xfrm>
                <a:off x="5927860" y="322129"/>
                <a:ext cx="236880" cy="516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E73A3D6-1C39-BD4B-934F-5390206032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0300" y="314929"/>
                  <a:ext cx="252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5D37A6E-C529-AB49-9DCE-FDA701EB6857}"/>
                    </a:ext>
                  </a:extLst>
                </p14:cNvPr>
                <p14:cNvContentPartPr/>
                <p14:nvPr/>
              </p14:nvContentPartPr>
              <p14:xfrm>
                <a:off x="6114340" y="602569"/>
                <a:ext cx="81360" cy="192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5D37A6E-C529-AB49-9DCE-FDA701EB68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7140" y="595009"/>
                  <a:ext cx="964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A08364D-8121-B741-A9C0-FFAD98D9E581}"/>
              </a:ext>
            </a:extLst>
          </p:cNvPr>
          <p:cNvGrpSpPr/>
          <p:nvPr/>
        </p:nvGrpSpPr>
        <p:grpSpPr>
          <a:xfrm>
            <a:off x="6463180" y="266329"/>
            <a:ext cx="1382400" cy="629280"/>
            <a:chOff x="6463180" y="266329"/>
            <a:chExt cx="138240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D98190E-EFDC-E34F-8DEE-6D781FD0E438}"/>
                    </a:ext>
                  </a:extLst>
                </p14:cNvPr>
                <p14:cNvContentPartPr/>
                <p14:nvPr/>
              </p14:nvContentPartPr>
              <p14:xfrm>
                <a:off x="6500620" y="390889"/>
                <a:ext cx="25200" cy="398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D98190E-EFDC-E34F-8DEE-6D781FD0E4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93060" y="383329"/>
                  <a:ext cx="40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1DC1436-D421-694A-9C8E-E96EAAD47938}"/>
                    </a:ext>
                  </a:extLst>
                </p14:cNvPr>
                <p14:cNvContentPartPr/>
                <p14:nvPr/>
              </p14:nvContentPartPr>
              <p14:xfrm>
                <a:off x="6463180" y="533809"/>
                <a:ext cx="75240" cy="106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1DC1436-D421-694A-9C8E-E96EAAD479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5620" y="526609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5902235-71E8-5441-B6F7-FE44656D2B2E}"/>
                    </a:ext>
                  </a:extLst>
                </p14:cNvPr>
                <p14:cNvContentPartPr/>
                <p14:nvPr/>
              </p14:nvContentPartPr>
              <p14:xfrm>
                <a:off x="6618700" y="577369"/>
                <a:ext cx="55800" cy="752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5902235-71E8-5441-B6F7-FE44656D2B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1140" y="570169"/>
                  <a:ext cx="70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FFE7DC9-6156-6044-8D17-B11F4301C8BF}"/>
                    </a:ext>
                  </a:extLst>
                </p14:cNvPr>
                <p14:cNvContentPartPr/>
                <p14:nvPr/>
              </p14:nvContentPartPr>
              <p14:xfrm>
                <a:off x="6824260" y="334729"/>
                <a:ext cx="230760" cy="479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FFE7DC9-6156-6044-8D17-B11F4301C8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6700" y="327169"/>
                  <a:ext cx="2458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156FE96-6604-7D4A-8232-BDA15F209506}"/>
                    </a:ext>
                  </a:extLst>
                </p14:cNvPr>
                <p14:cNvContentPartPr/>
                <p14:nvPr/>
              </p14:nvContentPartPr>
              <p14:xfrm>
                <a:off x="7197580" y="552529"/>
                <a:ext cx="162360" cy="12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156FE96-6604-7D4A-8232-BDA15F2095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90020" y="544969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BFDED63-1722-F04A-BC0C-B68E76901428}"/>
                    </a:ext>
                  </a:extLst>
                </p14:cNvPr>
                <p14:cNvContentPartPr/>
                <p14:nvPr/>
              </p14:nvContentPartPr>
              <p14:xfrm>
                <a:off x="7527700" y="266329"/>
                <a:ext cx="317880" cy="609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BFDED63-1722-F04A-BC0C-B68E7690142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20140" y="258769"/>
                  <a:ext cx="3330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74D3B90-7CAF-3545-B36D-B05DA690FC4A}"/>
                    </a:ext>
                  </a:extLst>
                </p14:cNvPr>
                <p14:cNvContentPartPr/>
                <p14:nvPr/>
              </p14:nvContentPartPr>
              <p14:xfrm>
                <a:off x="7677100" y="583849"/>
                <a:ext cx="56520" cy="311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74D3B90-7CAF-3545-B36D-B05DA690FC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69540" y="576289"/>
                  <a:ext cx="71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1390E3B-F86A-0A47-A10D-4AAB1466F2A7}"/>
                    </a:ext>
                  </a:extLst>
                </p14:cNvPr>
                <p14:cNvContentPartPr/>
                <p14:nvPr/>
              </p14:nvContentPartPr>
              <p14:xfrm>
                <a:off x="7652260" y="695809"/>
                <a:ext cx="143640" cy="118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1390E3B-F86A-0A47-A10D-4AAB1466F2A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44700" y="688249"/>
                  <a:ext cx="158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A54FBD6-E381-2E46-8C60-2F7325E94CDA}"/>
                    </a:ext>
                  </a:extLst>
                </p14:cNvPr>
                <p14:cNvContentPartPr/>
                <p14:nvPr/>
              </p14:nvContentPartPr>
              <p14:xfrm>
                <a:off x="7241860" y="403129"/>
                <a:ext cx="398160" cy="242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A54FBD6-E381-2E46-8C60-2F7325E94C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34300" y="395569"/>
                  <a:ext cx="41328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4C22E90-E0FE-E04A-AC5F-C7AE77E6345C}"/>
                  </a:ext>
                </a:extLst>
              </p14:cNvPr>
              <p14:cNvContentPartPr/>
              <p14:nvPr/>
            </p14:nvContentPartPr>
            <p14:xfrm>
              <a:off x="8056900" y="664849"/>
              <a:ext cx="162360" cy="565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4C22E90-E0FE-E04A-AC5F-C7AE77E634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49340" y="657289"/>
                <a:ext cx="1771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CB2B51B0-1BD7-534B-9B28-87BA4D2D353C}"/>
              </a:ext>
            </a:extLst>
          </p:cNvPr>
          <p:cNvGrpSpPr/>
          <p:nvPr/>
        </p:nvGrpSpPr>
        <p:grpSpPr>
          <a:xfrm>
            <a:off x="8436700" y="366049"/>
            <a:ext cx="348840" cy="497880"/>
            <a:chOff x="8436700" y="366049"/>
            <a:chExt cx="34884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03425BE-F272-774A-BECD-775DC5520EB9}"/>
                    </a:ext>
                  </a:extLst>
                </p14:cNvPr>
                <p14:cNvContentPartPr/>
                <p14:nvPr/>
              </p14:nvContentPartPr>
              <p14:xfrm>
                <a:off x="8436700" y="366049"/>
                <a:ext cx="286560" cy="497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03425BE-F272-774A-BECD-775DC5520E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29140" y="358489"/>
                  <a:ext cx="3016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A407D60-CAE8-2A48-B98A-0E0184C96D71}"/>
                    </a:ext>
                  </a:extLst>
                </p14:cNvPr>
                <p14:cNvContentPartPr/>
                <p14:nvPr/>
              </p14:nvContentPartPr>
              <p14:xfrm>
                <a:off x="8473780" y="764209"/>
                <a:ext cx="87480" cy="2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A407D60-CAE8-2A48-B98A-0E0184C96D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66580" y="756649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2E58885-4F6C-C343-82EB-744387B4D5F1}"/>
                    </a:ext>
                  </a:extLst>
                </p14:cNvPr>
                <p14:cNvContentPartPr/>
                <p14:nvPr/>
              </p14:nvContentPartPr>
              <p14:xfrm>
                <a:off x="8685460" y="764209"/>
                <a:ext cx="100080" cy="25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2E58885-4F6C-C343-82EB-744387B4D5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8260" y="756649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321956EB-1A94-C343-AA41-CD6F361DF47A}"/>
                  </a:ext>
                </a:extLst>
              </p14:cNvPr>
              <p14:cNvContentPartPr/>
              <p14:nvPr/>
            </p14:nvContentPartPr>
            <p14:xfrm>
              <a:off x="9077860" y="235009"/>
              <a:ext cx="417600" cy="5544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321956EB-1A94-C343-AA41-CD6F361DF47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70300" y="227449"/>
                <a:ext cx="432360" cy="56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28A5412F-41F6-4A4F-AF66-9D0EB7DEB415}"/>
              </a:ext>
            </a:extLst>
          </p:cNvPr>
          <p:cNvGrpSpPr/>
          <p:nvPr/>
        </p:nvGrpSpPr>
        <p:grpSpPr>
          <a:xfrm>
            <a:off x="9743860" y="278569"/>
            <a:ext cx="834480" cy="666720"/>
            <a:chOff x="9743860" y="278569"/>
            <a:chExt cx="83448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F84ECD9-8E56-CD4B-953F-35AA9FD1DB60}"/>
                    </a:ext>
                  </a:extLst>
                </p14:cNvPr>
                <p14:cNvContentPartPr/>
                <p14:nvPr/>
              </p14:nvContentPartPr>
              <p14:xfrm>
                <a:off x="9743860" y="303769"/>
                <a:ext cx="131040" cy="5515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F84ECD9-8E56-CD4B-953F-35AA9FD1DB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36300" y="296209"/>
                  <a:ext cx="1461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F0B6744-3988-D843-A053-180AED1AD40A}"/>
                    </a:ext>
                  </a:extLst>
                </p14:cNvPr>
                <p14:cNvContentPartPr/>
                <p14:nvPr/>
              </p14:nvContentPartPr>
              <p14:xfrm>
                <a:off x="9999100" y="278569"/>
                <a:ext cx="190440" cy="305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F0B6744-3988-D843-A053-180AED1AD4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91540" y="271009"/>
                  <a:ext cx="205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292EB4E-23DF-0945-AC07-C0C627949B72}"/>
                    </a:ext>
                  </a:extLst>
                </p14:cNvPr>
                <p14:cNvContentPartPr/>
                <p14:nvPr/>
              </p14:nvContentPartPr>
              <p14:xfrm>
                <a:off x="10080100" y="670969"/>
                <a:ext cx="236880" cy="149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292EB4E-23DF-0945-AC07-C0C627949B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72540" y="663409"/>
                  <a:ext cx="252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7EF2F2C-85D2-0F4F-9027-1E53F3B721AA}"/>
                    </a:ext>
                  </a:extLst>
                </p14:cNvPr>
                <p14:cNvContentPartPr/>
                <p14:nvPr/>
              </p14:nvContentPartPr>
              <p14:xfrm>
                <a:off x="10484740" y="876529"/>
                <a:ext cx="93600" cy="687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7EF2F2C-85D2-0F4F-9027-1E53F3B721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77180" y="868969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CAFF14C-4AE6-E947-BC48-A30BAED12528}"/>
              </a:ext>
            </a:extLst>
          </p:cNvPr>
          <p:cNvGrpSpPr/>
          <p:nvPr/>
        </p:nvGrpSpPr>
        <p:grpSpPr>
          <a:xfrm>
            <a:off x="984700" y="1361809"/>
            <a:ext cx="342720" cy="361440"/>
            <a:chOff x="984700" y="1361809"/>
            <a:chExt cx="342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C04E9B6-845F-E046-B210-1D01CAC1BFE4}"/>
                    </a:ext>
                  </a:extLst>
                </p14:cNvPr>
                <p14:cNvContentPartPr/>
                <p14:nvPr/>
              </p14:nvContentPartPr>
              <p14:xfrm>
                <a:off x="1152820" y="1449289"/>
                <a:ext cx="68760" cy="168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C04E9B6-845F-E046-B210-1D01CAC1BF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5260" y="1441729"/>
                  <a:ext cx="8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01B5177-64DF-A047-B1CE-A14CB6F531E4}"/>
                    </a:ext>
                  </a:extLst>
                </p14:cNvPr>
                <p14:cNvContentPartPr/>
                <p14:nvPr/>
              </p14:nvContentPartPr>
              <p14:xfrm>
                <a:off x="984700" y="1361809"/>
                <a:ext cx="342720" cy="361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01B5177-64DF-A047-B1CE-A14CB6F531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7140" y="1354249"/>
                  <a:ext cx="3578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81F291F-EE4F-174D-B3DE-F0386616C744}"/>
              </a:ext>
            </a:extLst>
          </p:cNvPr>
          <p:cNvGrpSpPr/>
          <p:nvPr/>
        </p:nvGrpSpPr>
        <p:grpSpPr>
          <a:xfrm>
            <a:off x="1613620" y="1218889"/>
            <a:ext cx="398880" cy="567000"/>
            <a:chOff x="1613620" y="1218889"/>
            <a:chExt cx="3988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9864379-44C6-F74D-B172-2C869EC899B7}"/>
                    </a:ext>
                  </a:extLst>
                </p14:cNvPr>
                <p14:cNvContentPartPr/>
                <p14:nvPr/>
              </p14:nvContentPartPr>
              <p14:xfrm>
                <a:off x="1613620" y="1218889"/>
                <a:ext cx="330480" cy="567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9864379-44C6-F74D-B172-2C869EC899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06060" y="1211329"/>
                  <a:ext cx="3452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B206C0D-65C7-B64A-8F54-255D5E413329}"/>
                    </a:ext>
                  </a:extLst>
                </p14:cNvPr>
                <p14:cNvContentPartPr/>
                <p14:nvPr/>
              </p14:nvContentPartPr>
              <p14:xfrm>
                <a:off x="1881100" y="1443529"/>
                <a:ext cx="87480" cy="267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B206C0D-65C7-B64A-8F54-255D5E41332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73540" y="1435969"/>
                  <a:ext cx="102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9A8C76E-6F63-FF4D-AD2A-30063F70CE95}"/>
                    </a:ext>
                  </a:extLst>
                </p14:cNvPr>
                <p14:cNvContentPartPr/>
                <p14:nvPr/>
              </p14:nvContentPartPr>
              <p14:xfrm>
                <a:off x="1893700" y="1573489"/>
                <a:ext cx="118800" cy="31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9A8C76E-6F63-FF4D-AD2A-30063F70CE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86140" y="1565929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49AA194B-9549-B648-B07B-2913C07796D4}"/>
                  </a:ext>
                </a:extLst>
              </p14:cNvPr>
              <p14:cNvContentPartPr/>
              <p14:nvPr/>
            </p14:nvContentPartPr>
            <p14:xfrm>
              <a:off x="2304460" y="1168849"/>
              <a:ext cx="355320" cy="5108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49AA194B-9549-B648-B07B-2913C07796D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96900" y="1161289"/>
                <a:ext cx="37044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87EF21C8-841C-0D47-88D6-62DCFACDBD34}"/>
              </a:ext>
            </a:extLst>
          </p:cNvPr>
          <p:cNvGrpSpPr/>
          <p:nvPr/>
        </p:nvGrpSpPr>
        <p:grpSpPr>
          <a:xfrm>
            <a:off x="2883340" y="1213129"/>
            <a:ext cx="523440" cy="460440"/>
            <a:chOff x="2883340" y="1213129"/>
            <a:chExt cx="52344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68739FB-A789-6942-945E-E3B03AD87381}"/>
                    </a:ext>
                  </a:extLst>
                </p14:cNvPr>
                <p14:cNvContentPartPr/>
                <p14:nvPr/>
              </p14:nvContentPartPr>
              <p14:xfrm>
                <a:off x="2883340" y="1213129"/>
                <a:ext cx="118800" cy="459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68739FB-A789-6942-945E-E3B03AD873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75780" y="1205569"/>
                  <a:ext cx="1335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7D982D5-D803-A14A-A181-3507A559CCF3}"/>
                    </a:ext>
                  </a:extLst>
                </p14:cNvPr>
                <p14:cNvContentPartPr/>
                <p14:nvPr/>
              </p14:nvContentPartPr>
              <p14:xfrm>
                <a:off x="3151180" y="1225009"/>
                <a:ext cx="130320" cy="180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7D982D5-D803-A14A-A181-3507A559CC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43620" y="1217449"/>
                  <a:ext cx="145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495EB72-21A1-9B4A-A83C-0BAEF271B9E0}"/>
                    </a:ext>
                  </a:extLst>
                </p14:cNvPr>
                <p14:cNvContentPartPr/>
                <p14:nvPr/>
              </p14:nvContentPartPr>
              <p14:xfrm>
                <a:off x="3200860" y="1542529"/>
                <a:ext cx="205920" cy="131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495EB72-21A1-9B4A-A83C-0BAEF271B9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93300" y="1534969"/>
                  <a:ext cx="221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1628A53-2BD5-5A44-A251-A57DC22BEF54}"/>
              </a:ext>
            </a:extLst>
          </p:cNvPr>
          <p:cNvGrpSpPr/>
          <p:nvPr/>
        </p:nvGrpSpPr>
        <p:grpSpPr>
          <a:xfrm>
            <a:off x="4334140" y="1281169"/>
            <a:ext cx="435960" cy="336600"/>
            <a:chOff x="4334140" y="1281169"/>
            <a:chExt cx="4359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5AA81F4-5BE1-8E4E-BCC9-20EA35A8C40F}"/>
                    </a:ext>
                  </a:extLst>
                </p14:cNvPr>
                <p14:cNvContentPartPr/>
                <p14:nvPr/>
              </p14:nvContentPartPr>
              <p14:xfrm>
                <a:off x="4383820" y="1387009"/>
                <a:ext cx="299160" cy="19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5AA81F4-5BE1-8E4E-BCC9-20EA35A8C4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76260" y="1379449"/>
                  <a:ext cx="314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EDAB7BD-AF66-1C47-84E6-A9E0C2D3FBD9}"/>
                    </a:ext>
                  </a:extLst>
                </p14:cNvPr>
                <p14:cNvContentPartPr/>
                <p14:nvPr/>
              </p14:nvContentPartPr>
              <p14:xfrm>
                <a:off x="4334140" y="1498969"/>
                <a:ext cx="374040" cy="37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EDAB7BD-AF66-1C47-84E6-A9E0C2D3FB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26580" y="1491409"/>
                  <a:ext cx="38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280C3F9-C3F2-2747-8284-DE4F0379AA02}"/>
                    </a:ext>
                  </a:extLst>
                </p14:cNvPr>
                <p14:cNvContentPartPr/>
                <p14:nvPr/>
              </p14:nvContentPartPr>
              <p14:xfrm>
                <a:off x="4571380" y="1281169"/>
                <a:ext cx="198720" cy="336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280C3F9-C3F2-2747-8284-DE4F0379AA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63820" y="1273609"/>
                  <a:ext cx="2138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A55621-5560-1248-A06D-001483E53E85}"/>
              </a:ext>
            </a:extLst>
          </p:cNvPr>
          <p:cNvGrpSpPr/>
          <p:nvPr/>
        </p:nvGrpSpPr>
        <p:grpSpPr>
          <a:xfrm>
            <a:off x="5236660" y="1249849"/>
            <a:ext cx="355320" cy="367560"/>
            <a:chOff x="5236660" y="1249849"/>
            <a:chExt cx="355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C6D101F-2C96-BA41-AB69-9471667BC3F1}"/>
                    </a:ext>
                  </a:extLst>
                </p14:cNvPr>
                <p14:cNvContentPartPr/>
                <p14:nvPr/>
              </p14:nvContentPartPr>
              <p14:xfrm>
                <a:off x="5236660" y="1249849"/>
                <a:ext cx="268200" cy="3675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C6D101F-2C96-BA41-AB69-9471667BC3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29100" y="1242289"/>
                  <a:ext cx="28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DDFC92B-D436-0848-9BC9-AF447AB1CF64}"/>
                    </a:ext>
                  </a:extLst>
                </p14:cNvPr>
                <p14:cNvContentPartPr/>
                <p14:nvPr/>
              </p14:nvContentPartPr>
              <p14:xfrm>
                <a:off x="5398660" y="1467649"/>
                <a:ext cx="193320" cy="4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DDFC92B-D436-0848-9BC9-AF447AB1CF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91100" y="1460089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C888513-1BC8-2D40-8552-E82F7FB12819}"/>
              </a:ext>
            </a:extLst>
          </p:cNvPr>
          <p:cNvGrpSpPr/>
          <p:nvPr/>
        </p:nvGrpSpPr>
        <p:grpSpPr>
          <a:xfrm>
            <a:off x="5909860" y="1131769"/>
            <a:ext cx="1655640" cy="735120"/>
            <a:chOff x="5909860" y="1131769"/>
            <a:chExt cx="165564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1D48571-C98C-2D4D-AB3E-3AA3F8090E32}"/>
                    </a:ext>
                  </a:extLst>
                </p14:cNvPr>
                <p14:cNvContentPartPr/>
                <p14:nvPr/>
              </p14:nvContentPartPr>
              <p14:xfrm>
                <a:off x="5909860" y="1168849"/>
                <a:ext cx="435600" cy="4672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1D48571-C98C-2D4D-AB3E-3AA3F8090E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02300" y="1161289"/>
                  <a:ext cx="4503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2F5974A-5D88-7B43-8871-779CD56453D6}"/>
                    </a:ext>
                  </a:extLst>
                </p14:cNvPr>
                <p14:cNvContentPartPr/>
                <p14:nvPr/>
              </p14:nvContentPartPr>
              <p14:xfrm>
                <a:off x="6494140" y="1131769"/>
                <a:ext cx="647640" cy="516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2F5974A-5D88-7B43-8871-779CD56453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86580" y="1124209"/>
                  <a:ext cx="6627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C833C9A-6E21-E54B-93B1-15BB00684F6C}"/>
                    </a:ext>
                  </a:extLst>
                </p14:cNvPr>
                <p14:cNvContentPartPr/>
                <p14:nvPr/>
              </p14:nvContentPartPr>
              <p14:xfrm>
                <a:off x="7322140" y="1667089"/>
                <a:ext cx="50040" cy="31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C833C9A-6E21-E54B-93B1-15BB00684F6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14580" y="1659529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3936232-8382-7042-884D-A6FE1248933E}"/>
                    </a:ext>
                  </a:extLst>
                </p14:cNvPr>
                <p14:cNvContentPartPr/>
                <p14:nvPr/>
              </p14:nvContentPartPr>
              <p14:xfrm>
                <a:off x="7490260" y="1835929"/>
                <a:ext cx="75240" cy="30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3936232-8382-7042-884D-A6FE124893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82700" y="1828369"/>
                  <a:ext cx="900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F805C93-FB3C-4644-9A98-99B03E545713}"/>
              </a:ext>
            </a:extLst>
          </p:cNvPr>
          <p:cNvGrpSpPr/>
          <p:nvPr/>
        </p:nvGrpSpPr>
        <p:grpSpPr>
          <a:xfrm>
            <a:off x="903700" y="2171449"/>
            <a:ext cx="367560" cy="442440"/>
            <a:chOff x="903700" y="2171449"/>
            <a:chExt cx="3675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B35F0AA-A858-3E45-A5F0-E591653560E8}"/>
                    </a:ext>
                  </a:extLst>
                </p14:cNvPr>
                <p14:cNvContentPartPr/>
                <p14:nvPr/>
              </p14:nvContentPartPr>
              <p14:xfrm>
                <a:off x="1065700" y="2252089"/>
                <a:ext cx="168480" cy="187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B35F0AA-A858-3E45-A5F0-E591653560E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8140" y="2244529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F443AF0-0851-C746-9974-B2F9C7129444}"/>
                    </a:ext>
                  </a:extLst>
                </p14:cNvPr>
                <p14:cNvContentPartPr/>
                <p14:nvPr/>
              </p14:nvContentPartPr>
              <p14:xfrm>
                <a:off x="903700" y="2171449"/>
                <a:ext cx="367560" cy="4424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F443AF0-0851-C746-9974-B2F9C71294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6140" y="2163889"/>
                  <a:ext cx="3826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77906EB4-723E-6C4F-9445-23BF85F6BD6E}"/>
              </a:ext>
            </a:extLst>
          </p:cNvPr>
          <p:cNvGrpSpPr/>
          <p:nvPr/>
        </p:nvGrpSpPr>
        <p:grpSpPr>
          <a:xfrm>
            <a:off x="1706860" y="2121409"/>
            <a:ext cx="996480" cy="529560"/>
            <a:chOff x="1706860" y="2121409"/>
            <a:chExt cx="9964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FD010C0-233F-9646-9878-157DA502FFC5}"/>
                    </a:ext>
                  </a:extLst>
                </p14:cNvPr>
                <p14:cNvContentPartPr/>
                <p14:nvPr/>
              </p14:nvContentPartPr>
              <p14:xfrm>
                <a:off x="1775260" y="2245969"/>
                <a:ext cx="25200" cy="4050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FD010C0-233F-9646-9878-157DA502FF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67700" y="2238409"/>
                  <a:ext cx="40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D768707-7020-0240-B381-F07296E4102B}"/>
                    </a:ext>
                  </a:extLst>
                </p14:cNvPr>
                <p14:cNvContentPartPr/>
                <p14:nvPr/>
              </p14:nvContentPartPr>
              <p14:xfrm>
                <a:off x="1706860" y="2401489"/>
                <a:ext cx="75240" cy="105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D768707-7020-0240-B381-F07296E410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99300" y="2393929"/>
                  <a:ext cx="90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A0A280E-2547-C743-B065-152D5D191798}"/>
                    </a:ext>
                  </a:extLst>
                </p14:cNvPr>
                <p14:cNvContentPartPr/>
                <p14:nvPr/>
              </p14:nvContentPartPr>
              <p14:xfrm>
                <a:off x="1881100" y="2401489"/>
                <a:ext cx="19080" cy="68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A0A280E-2547-C743-B065-152D5D1917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73540" y="2393929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1BA29E8-2C7A-3F46-8735-DBB82C31C564}"/>
                    </a:ext>
                  </a:extLst>
                </p14:cNvPr>
                <p14:cNvContentPartPr/>
                <p14:nvPr/>
              </p14:nvContentPartPr>
              <p14:xfrm>
                <a:off x="2024380" y="2121409"/>
                <a:ext cx="205200" cy="492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1BA29E8-2C7A-3F46-8735-DBB82C31C5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16820" y="2113849"/>
                  <a:ext cx="220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BAF6AA24-9185-534B-9223-8FDFF2AEEE7A}"/>
                    </a:ext>
                  </a:extLst>
                </p14:cNvPr>
                <p14:cNvContentPartPr/>
                <p14:nvPr/>
              </p14:nvContentPartPr>
              <p14:xfrm>
                <a:off x="2404180" y="2140129"/>
                <a:ext cx="218160" cy="4644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BAF6AA24-9185-534B-9223-8FDFF2AEEE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96620" y="2132569"/>
                  <a:ext cx="2332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10A9076-0303-444F-A0C0-E68591FA1ECD}"/>
                    </a:ext>
                  </a:extLst>
                </p14:cNvPr>
                <p14:cNvContentPartPr/>
                <p14:nvPr/>
              </p14:nvContentPartPr>
              <p14:xfrm>
                <a:off x="2609380" y="2370529"/>
                <a:ext cx="50040" cy="193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10A9076-0303-444F-A0C0-E68591FA1E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02180" y="2362969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F672E30-7482-0C4E-B089-EF65258A3235}"/>
                    </a:ext>
                  </a:extLst>
                </p14:cNvPr>
                <p14:cNvContentPartPr/>
                <p14:nvPr/>
              </p14:nvContentPartPr>
              <p14:xfrm>
                <a:off x="2566540" y="2432809"/>
                <a:ext cx="136800" cy="49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F672E30-7482-0C4E-B089-EF65258A32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58980" y="2425249"/>
                  <a:ext cx="15156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2432D9A5-E688-C144-BC6A-8E52B64B00C7}"/>
                  </a:ext>
                </a:extLst>
              </p14:cNvPr>
              <p14:cNvContentPartPr/>
              <p14:nvPr/>
            </p14:nvContentPartPr>
            <p14:xfrm>
              <a:off x="2970460" y="2295649"/>
              <a:ext cx="149760" cy="313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2432D9A5-E688-C144-BC6A-8E52B64B00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963260" y="2288089"/>
                <a:ext cx="1648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4BE6773-79AE-4B49-9B15-80890AE2F0D8}"/>
              </a:ext>
            </a:extLst>
          </p:cNvPr>
          <p:cNvGrpSpPr/>
          <p:nvPr/>
        </p:nvGrpSpPr>
        <p:grpSpPr>
          <a:xfrm>
            <a:off x="3375460" y="2053729"/>
            <a:ext cx="361440" cy="472680"/>
            <a:chOff x="3375460" y="2053729"/>
            <a:chExt cx="36144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84C4CD9-A745-E145-B397-9966750EE9B1}"/>
                    </a:ext>
                  </a:extLst>
                </p14:cNvPr>
                <p14:cNvContentPartPr/>
                <p14:nvPr/>
              </p14:nvContentPartPr>
              <p14:xfrm>
                <a:off x="3375460" y="2053729"/>
                <a:ext cx="224640" cy="4726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84C4CD9-A745-E145-B397-9966750EE9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67900" y="2046169"/>
                  <a:ext cx="2394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39552C8-D2BC-0745-9DB5-EEA71C9C3077}"/>
                    </a:ext>
                  </a:extLst>
                </p14:cNvPr>
                <p14:cNvContentPartPr/>
                <p14:nvPr/>
              </p14:nvContentPartPr>
              <p14:xfrm>
                <a:off x="3437380" y="2470249"/>
                <a:ext cx="81360" cy="43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39552C8-D2BC-0745-9DB5-EEA71C9C30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30180" y="2462689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17CD33D-5D79-0D49-A47F-FD573DF46F27}"/>
                    </a:ext>
                  </a:extLst>
                </p14:cNvPr>
                <p14:cNvContentPartPr/>
                <p14:nvPr/>
              </p14:nvContentPartPr>
              <p14:xfrm>
                <a:off x="3674260" y="2482489"/>
                <a:ext cx="62640" cy="37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17CD33D-5D79-0D49-A47F-FD573DF46F2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66700" y="2474929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4EAC7FA-8FA3-BD4E-805F-D7F185216807}"/>
              </a:ext>
            </a:extLst>
          </p:cNvPr>
          <p:cNvGrpSpPr/>
          <p:nvPr/>
        </p:nvGrpSpPr>
        <p:grpSpPr>
          <a:xfrm>
            <a:off x="3947860" y="1928449"/>
            <a:ext cx="430200" cy="541800"/>
            <a:chOff x="3947860" y="1928449"/>
            <a:chExt cx="43020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5D9298B-B767-B74D-A55D-974AAF30D9A6}"/>
                    </a:ext>
                  </a:extLst>
                </p14:cNvPr>
                <p14:cNvContentPartPr/>
                <p14:nvPr/>
              </p14:nvContentPartPr>
              <p14:xfrm>
                <a:off x="3947860" y="2059129"/>
                <a:ext cx="162360" cy="4111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5D9298B-B767-B74D-A55D-974AAF30D9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40660" y="2051569"/>
                  <a:ext cx="177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CAC241C-5C3D-384A-8177-B766D23ED9A3}"/>
                    </a:ext>
                  </a:extLst>
                </p14:cNvPr>
                <p14:cNvContentPartPr/>
                <p14:nvPr/>
              </p14:nvContentPartPr>
              <p14:xfrm>
                <a:off x="4209580" y="1928449"/>
                <a:ext cx="168480" cy="4921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CAC241C-5C3D-384A-8177-B766D23ED9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02020" y="1920889"/>
                  <a:ext cx="18360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D6C1CCF-80A8-8D48-9839-EB25EA2A866F}"/>
              </a:ext>
            </a:extLst>
          </p:cNvPr>
          <p:cNvGrpSpPr/>
          <p:nvPr/>
        </p:nvGrpSpPr>
        <p:grpSpPr>
          <a:xfrm>
            <a:off x="4589380" y="2009449"/>
            <a:ext cx="516960" cy="479520"/>
            <a:chOff x="4589380" y="2009449"/>
            <a:chExt cx="51696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C8C6A63-F157-F946-A635-FE2106E3D871}"/>
                    </a:ext>
                  </a:extLst>
                </p14:cNvPr>
                <p14:cNvContentPartPr/>
                <p14:nvPr/>
              </p14:nvContentPartPr>
              <p14:xfrm>
                <a:off x="4589380" y="2034289"/>
                <a:ext cx="143640" cy="454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C8C6A63-F157-F946-A635-FE2106E3D87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81820" y="2026729"/>
                  <a:ext cx="1587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3F4DDFB-FEAA-8F48-A7C5-CCC2B30986DA}"/>
                    </a:ext>
                  </a:extLst>
                </p14:cNvPr>
                <p14:cNvContentPartPr/>
                <p14:nvPr/>
              </p14:nvContentPartPr>
              <p14:xfrm>
                <a:off x="4801060" y="2009449"/>
                <a:ext cx="161640" cy="205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3F4DDFB-FEAA-8F48-A7C5-CCC2B30986D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93500" y="2001889"/>
                  <a:ext cx="176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757C8AC-A7E8-7248-889F-1A5F4F04563B}"/>
                    </a:ext>
                  </a:extLst>
                </p14:cNvPr>
                <p14:cNvContentPartPr/>
                <p14:nvPr/>
              </p14:nvContentPartPr>
              <p14:xfrm>
                <a:off x="4838140" y="2339209"/>
                <a:ext cx="268200" cy="124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757C8AC-A7E8-7248-889F-1A5F4F0456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30580" y="2331649"/>
                  <a:ext cx="2829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9816FB0D-9DC3-9040-8A88-F7075325DDAB}"/>
                  </a:ext>
                </a:extLst>
              </p14:cNvPr>
              <p14:cNvContentPartPr/>
              <p14:nvPr/>
            </p14:nvContentPartPr>
            <p14:xfrm>
              <a:off x="5342500" y="2401489"/>
              <a:ext cx="50040" cy="252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9816FB0D-9DC3-9040-8A88-F7075325DDA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34940" y="2393929"/>
                <a:ext cx="65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6F8A5B6-8C01-D94A-8788-4765F00B2FBB}"/>
                  </a:ext>
                </a:extLst>
              </p14:cNvPr>
              <p14:cNvContentPartPr/>
              <p14:nvPr/>
            </p14:nvContentPartPr>
            <p14:xfrm>
              <a:off x="5361220" y="2619649"/>
              <a:ext cx="25200" cy="565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6F8A5B6-8C01-D94A-8788-4765F00B2FB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353660" y="2612089"/>
                <a:ext cx="40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94D3107-DB2A-0E41-9D87-DF295EDE3101}"/>
              </a:ext>
            </a:extLst>
          </p:cNvPr>
          <p:cNvGrpSpPr/>
          <p:nvPr/>
        </p:nvGrpSpPr>
        <p:grpSpPr>
          <a:xfrm>
            <a:off x="5958820" y="2115289"/>
            <a:ext cx="1425960" cy="579240"/>
            <a:chOff x="5958820" y="2115289"/>
            <a:chExt cx="14259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F676893-5860-BF4C-B111-E05A0DE010B1}"/>
                    </a:ext>
                  </a:extLst>
                </p14:cNvPr>
                <p14:cNvContentPartPr/>
                <p14:nvPr/>
              </p14:nvContentPartPr>
              <p14:xfrm>
                <a:off x="6052420" y="2115289"/>
                <a:ext cx="174600" cy="75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F676893-5860-BF4C-B111-E05A0DE010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44860" y="2107729"/>
                  <a:ext cx="18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E4C2235-5295-E941-9BFF-885F12D8DA3F}"/>
                    </a:ext>
                  </a:extLst>
                </p14:cNvPr>
                <p14:cNvContentPartPr/>
                <p14:nvPr/>
              </p14:nvContentPartPr>
              <p14:xfrm>
                <a:off x="6027220" y="2227249"/>
                <a:ext cx="87480" cy="168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E4C2235-5295-E941-9BFF-885F12D8DA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19660" y="2219689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9F9F0C7-8186-3D47-ACFE-43C0F3BA3183}"/>
                    </a:ext>
                  </a:extLst>
                </p14:cNvPr>
                <p14:cNvContentPartPr/>
                <p14:nvPr/>
              </p14:nvContentPartPr>
              <p14:xfrm>
                <a:off x="5958820" y="2196289"/>
                <a:ext cx="411120" cy="4982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9F9F0C7-8186-3D47-ACFE-43C0F3BA31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51260" y="2188729"/>
                  <a:ext cx="4262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79B170B-4C66-FC4A-AE2E-F7036A3890DB}"/>
                    </a:ext>
                  </a:extLst>
                </p14:cNvPr>
                <p14:cNvContentPartPr/>
                <p14:nvPr/>
              </p14:nvContentPartPr>
              <p14:xfrm>
                <a:off x="6755860" y="2270809"/>
                <a:ext cx="168480" cy="161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79B170B-4C66-FC4A-AE2E-F7036A3890D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48300" y="2263249"/>
                  <a:ext cx="183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6038A1B-2CD2-594D-827A-0F80BF1F7B1C}"/>
                    </a:ext>
                  </a:extLst>
                </p14:cNvPr>
                <p14:cNvContentPartPr/>
                <p14:nvPr/>
              </p14:nvContentPartPr>
              <p14:xfrm>
                <a:off x="6737140" y="2215009"/>
                <a:ext cx="149760" cy="230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6038A1B-2CD2-594D-827A-0F80BF1F7B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29580" y="2207449"/>
                  <a:ext cx="164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721473F-3F8C-054B-AA6B-109C6A0EE2D3}"/>
                    </a:ext>
                  </a:extLst>
                </p14:cNvPr>
                <p14:cNvContentPartPr/>
                <p14:nvPr/>
              </p14:nvContentPartPr>
              <p14:xfrm>
                <a:off x="6550300" y="2382769"/>
                <a:ext cx="374040" cy="199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721473F-3F8C-054B-AA6B-109C6A0EE2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42740" y="2375569"/>
                  <a:ext cx="38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00C1697-0893-3045-BF56-322AA2EA1EC4}"/>
                    </a:ext>
                  </a:extLst>
                </p14:cNvPr>
                <p14:cNvContentPartPr/>
                <p14:nvPr/>
              </p14:nvContentPartPr>
              <p14:xfrm>
                <a:off x="7110460" y="2233369"/>
                <a:ext cx="274320" cy="261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00C1697-0893-3045-BF56-322AA2EA1EC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02900" y="2226169"/>
                  <a:ext cx="2894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DAE631D0-BC74-EC4D-8DC1-68D76D966F40}"/>
              </a:ext>
            </a:extLst>
          </p:cNvPr>
          <p:cNvGrpSpPr/>
          <p:nvPr/>
        </p:nvGrpSpPr>
        <p:grpSpPr>
          <a:xfrm>
            <a:off x="7614820" y="2333089"/>
            <a:ext cx="124920" cy="137520"/>
            <a:chOff x="7614820" y="2333089"/>
            <a:chExt cx="12492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D923F70-D991-7B4C-BB7B-3365B1770ED0}"/>
                    </a:ext>
                  </a:extLst>
                </p14:cNvPr>
                <p14:cNvContentPartPr/>
                <p14:nvPr/>
              </p14:nvContentPartPr>
              <p14:xfrm>
                <a:off x="7614820" y="2333089"/>
                <a:ext cx="118080" cy="68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D923F70-D991-7B4C-BB7B-3365B1770E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07260" y="2325529"/>
                  <a:ext cx="133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1088FB7-62EB-6B4B-9094-080EB420BCE4}"/>
                    </a:ext>
                  </a:extLst>
                </p14:cNvPr>
                <p14:cNvContentPartPr/>
                <p14:nvPr/>
              </p14:nvContentPartPr>
              <p14:xfrm>
                <a:off x="7641100" y="2426689"/>
                <a:ext cx="98640" cy="43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1088FB7-62EB-6B4B-9094-080EB420BC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33540" y="2419129"/>
                  <a:ext cx="1137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A48CD68F-A49C-9640-9D6C-2A1C6DB6367A}"/>
              </a:ext>
            </a:extLst>
          </p:cNvPr>
          <p:cNvGrpSpPr/>
          <p:nvPr/>
        </p:nvGrpSpPr>
        <p:grpSpPr>
          <a:xfrm>
            <a:off x="7975900" y="1972009"/>
            <a:ext cx="1394640" cy="896760"/>
            <a:chOff x="7975900" y="1972009"/>
            <a:chExt cx="1394640" cy="89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DFCCC46-0B85-1D45-96C9-6B59D1581BEC}"/>
                    </a:ext>
                  </a:extLst>
                </p14:cNvPr>
                <p14:cNvContentPartPr/>
                <p14:nvPr/>
              </p14:nvContentPartPr>
              <p14:xfrm>
                <a:off x="7975900" y="2053009"/>
                <a:ext cx="243000" cy="5040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DFCCC46-0B85-1D45-96C9-6B59D1581BE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68340" y="2045449"/>
                  <a:ext cx="2581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0049E5F-7CD1-1449-8D06-407CBE574448}"/>
                    </a:ext>
                  </a:extLst>
                </p14:cNvPr>
                <p14:cNvContentPartPr/>
                <p14:nvPr/>
              </p14:nvContentPartPr>
              <p14:xfrm>
                <a:off x="8293420" y="2265409"/>
                <a:ext cx="137160" cy="186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0049E5F-7CD1-1449-8D06-407CBE5744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85860" y="2257849"/>
                  <a:ext cx="152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042C86C3-65D7-2048-BB5E-29FF5A2BE653}"/>
                    </a:ext>
                  </a:extLst>
                </p14:cNvPr>
                <p14:cNvContentPartPr/>
                <p14:nvPr/>
              </p14:nvContentPartPr>
              <p14:xfrm>
                <a:off x="8255980" y="2296369"/>
                <a:ext cx="236880" cy="155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042C86C3-65D7-2048-BB5E-29FF5A2BE65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48420" y="2288809"/>
                  <a:ext cx="252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4D21387D-59B0-D843-B73C-9338DE420BAE}"/>
                    </a:ext>
                  </a:extLst>
                </p14:cNvPr>
                <p14:cNvContentPartPr/>
                <p14:nvPr/>
              </p14:nvContentPartPr>
              <p14:xfrm>
                <a:off x="8598340" y="2488609"/>
                <a:ext cx="19080" cy="313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4D21387D-59B0-D843-B73C-9338DE420BA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90780" y="2481409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B5E9C35-3EDA-7644-897B-9E2993687799}"/>
                    </a:ext>
                  </a:extLst>
                </p14:cNvPr>
                <p14:cNvContentPartPr/>
                <p14:nvPr/>
              </p14:nvContentPartPr>
              <p14:xfrm>
                <a:off x="8791300" y="2302129"/>
                <a:ext cx="255600" cy="4298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B5E9C35-3EDA-7644-897B-9E29936877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84100" y="2294569"/>
                  <a:ext cx="270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CE48A60-E5DF-9A4B-9A4F-4EC9B9C82031}"/>
                    </a:ext>
                  </a:extLst>
                </p14:cNvPr>
                <p14:cNvContentPartPr/>
                <p14:nvPr/>
              </p14:nvContentPartPr>
              <p14:xfrm>
                <a:off x="9233380" y="2121409"/>
                <a:ext cx="137160" cy="567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CE48A60-E5DF-9A4B-9A4F-4EC9B9C8203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25820" y="2113849"/>
                  <a:ext cx="152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86CDC0F-1BF8-7440-BCF8-5D20557DB615}"/>
                    </a:ext>
                  </a:extLst>
                </p14:cNvPr>
                <p14:cNvContentPartPr/>
                <p14:nvPr/>
              </p14:nvContentPartPr>
              <p14:xfrm>
                <a:off x="9077860" y="1972009"/>
                <a:ext cx="205920" cy="8967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86CDC0F-1BF8-7440-BCF8-5D20557DB6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70300" y="1964449"/>
                  <a:ext cx="221040" cy="91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56ADB79-F3B8-D842-BC94-627E983666BD}"/>
              </a:ext>
            </a:extLst>
          </p:cNvPr>
          <p:cNvGrpSpPr/>
          <p:nvPr/>
        </p:nvGrpSpPr>
        <p:grpSpPr>
          <a:xfrm>
            <a:off x="7714540" y="3435769"/>
            <a:ext cx="2615040" cy="603000"/>
            <a:chOff x="7714540" y="3435769"/>
            <a:chExt cx="2615040" cy="60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E13938C-4ED8-4041-A6D9-1CE19EBD8E9C}"/>
                    </a:ext>
                  </a:extLst>
                </p14:cNvPr>
                <p14:cNvContentPartPr/>
                <p14:nvPr/>
              </p14:nvContentPartPr>
              <p14:xfrm>
                <a:off x="8125300" y="3435769"/>
                <a:ext cx="1705320" cy="173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E13938C-4ED8-4041-A6D9-1CE19EBD8E9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17740" y="3428209"/>
                  <a:ext cx="172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D4F7A81-6732-7242-AF54-3E5191CBC1A9}"/>
                    </a:ext>
                  </a:extLst>
                </p14:cNvPr>
                <p14:cNvContentPartPr/>
                <p14:nvPr/>
              </p14:nvContentPartPr>
              <p14:xfrm>
                <a:off x="8063020" y="3473209"/>
                <a:ext cx="124920" cy="124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D4F7A81-6732-7242-AF54-3E5191CBC1A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5460" y="3465649"/>
                  <a:ext cx="140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75911DF-35AA-7248-B902-6D61DEE38E7B}"/>
                    </a:ext>
                  </a:extLst>
                </p14:cNvPr>
                <p14:cNvContentPartPr/>
                <p14:nvPr/>
              </p14:nvContentPartPr>
              <p14:xfrm>
                <a:off x="7714540" y="3610009"/>
                <a:ext cx="131040" cy="286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75911DF-35AA-7248-B902-6D61DEE38E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06980" y="3602449"/>
                  <a:ext cx="146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C591A75-7861-404D-A6D2-1B91D0458EFB}"/>
                    </a:ext>
                  </a:extLst>
                </p14:cNvPr>
                <p14:cNvContentPartPr/>
                <p14:nvPr/>
              </p14:nvContentPartPr>
              <p14:xfrm>
                <a:off x="7726780" y="3659329"/>
                <a:ext cx="162360" cy="180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C591A75-7861-404D-A6D2-1B91D0458E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19220" y="3651769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9B8E39A-246C-C343-8625-2D4F25C61805}"/>
                    </a:ext>
                  </a:extLst>
                </p14:cNvPr>
                <p14:cNvContentPartPr/>
                <p14:nvPr/>
              </p14:nvContentPartPr>
              <p14:xfrm>
                <a:off x="9905860" y="3603889"/>
                <a:ext cx="423720" cy="4348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9B8E39A-246C-C343-8625-2D4F25C618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98300" y="3596329"/>
                  <a:ext cx="43884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0C15892-C3B0-2141-92BA-E63A8EF390DC}"/>
              </a:ext>
            </a:extLst>
          </p:cNvPr>
          <p:cNvGrpSpPr/>
          <p:nvPr/>
        </p:nvGrpSpPr>
        <p:grpSpPr>
          <a:xfrm>
            <a:off x="8834860" y="3335329"/>
            <a:ext cx="193320" cy="454680"/>
            <a:chOff x="8834860" y="3335329"/>
            <a:chExt cx="1933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1159917-090F-1A42-90C8-373684FC9895}"/>
                    </a:ext>
                  </a:extLst>
                </p14:cNvPr>
                <p14:cNvContentPartPr/>
                <p14:nvPr/>
              </p14:nvContentPartPr>
              <p14:xfrm>
                <a:off x="8834860" y="3335329"/>
                <a:ext cx="193320" cy="4546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1159917-090F-1A42-90C8-373684FC98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27660" y="3327769"/>
                  <a:ext cx="2084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F2F7B45-C0C1-314B-983F-AE7557705406}"/>
                    </a:ext>
                  </a:extLst>
                </p14:cNvPr>
                <p14:cNvContentPartPr/>
                <p14:nvPr/>
              </p14:nvContentPartPr>
              <p14:xfrm>
                <a:off x="8860060" y="3478609"/>
                <a:ext cx="155880" cy="2617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F2F7B45-C0C1-314B-983F-AE75577054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52500" y="3471049"/>
                  <a:ext cx="1710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BBCAB457-30CE-3E42-B4A7-2D82588B7F25}"/>
              </a:ext>
            </a:extLst>
          </p:cNvPr>
          <p:cNvGrpSpPr/>
          <p:nvPr/>
        </p:nvGrpSpPr>
        <p:grpSpPr>
          <a:xfrm>
            <a:off x="1296100" y="2905849"/>
            <a:ext cx="1955160" cy="797400"/>
            <a:chOff x="1296100" y="2905849"/>
            <a:chExt cx="195516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9184179-B436-0E46-88E1-C1DA9D3F43D8}"/>
                    </a:ext>
                  </a:extLst>
                </p14:cNvPr>
                <p14:cNvContentPartPr/>
                <p14:nvPr/>
              </p14:nvContentPartPr>
              <p14:xfrm>
                <a:off x="1296100" y="3148849"/>
                <a:ext cx="168480" cy="311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9184179-B436-0E46-88E1-C1DA9D3F43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88540" y="3141289"/>
                  <a:ext cx="183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C888FEC-F234-6A45-A9CA-1AE9E339733C}"/>
                    </a:ext>
                  </a:extLst>
                </p14:cNvPr>
                <p14:cNvContentPartPr/>
                <p14:nvPr/>
              </p14:nvContentPartPr>
              <p14:xfrm>
                <a:off x="1650700" y="2905849"/>
                <a:ext cx="498240" cy="5731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C888FEC-F234-6A45-A9CA-1AE9E339733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43140" y="2898289"/>
                  <a:ext cx="5133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E4E4DD4-B4D7-4140-8370-7485D8ED4C1D}"/>
                    </a:ext>
                  </a:extLst>
                </p14:cNvPr>
                <p14:cNvContentPartPr/>
                <p14:nvPr/>
              </p14:nvContentPartPr>
              <p14:xfrm>
                <a:off x="2323180" y="3123649"/>
                <a:ext cx="180720" cy="2246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E4E4DD4-B4D7-4140-8370-7485D8ED4C1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15620" y="3116089"/>
                  <a:ext cx="19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15DFCE8-8E78-1A4F-90A6-C124CC7320B4}"/>
                    </a:ext>
                  </a:extLst>
                </p14:cNvPr>
                <p14:cNvContentPartPr/>
                <p14:nvPr/>
              </p14:nvContentPartPr>
              <p14:xfrm>
                <a:off x="2310580" y="3142369"/>
                <a:ext cx="187200" cy="218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15DFCE8-8E78-1A4F-90A6-C124CC7320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03020" y="3134809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9BE3953-7FC2-7348-90B8-4B57199DA096}"/>
                    </a:ext>
                  </a:extLst>
                </p14:cNvPr>
                <p14:cNvContentPartPr/>
                <p14:nvPr/>
              </p14:nvContentPartPr>
              <p14:xfrm>
                <a:off x="2709100" y="2924569"/>
                <a:ext cx="374040" cy="4356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9BE3953-7FC2-7348-90B8-4B57199DA0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01540" y="2917009"/>
                  <a:ext cx="388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5F0D3C7-B735-8148-8D72-A4E58272DA77}"/>
                    </a:ext>
                  </a:extLst>
                </p14:cNvPr>
                <p14:cNvContentPartPr/>
                <p14:nvPr/>
              </p14:nvContentPartPr>
              <p14:xfrm>
                <a:off x="3170620" y="2943289"/>
                <a:ext cx="80640" cy="759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5F0D3C7-B735-8148-8D72-A4E58272DA7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63060" y="2935729"/>
                  <a:ext cx="95760" cy="77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3B3B4C74-DE08-4947-BDBC-6A4D3E9A092E}"/>
                  </a:ext>
                </a:extLst>
              </p14:cNvPr>
              <p14:cNvContentPartPr/>
              <p14:nvPr/>
            </p14:nvContentPartPr>
            <p14:xfrm>
              <a:off x="3530980" y="3030409"/>
              <a:ext cx="180720" cy="4982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3B3B4C74-DE08-4947-BDBC-6A4D3E9A09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523420" y="3022849"/>
                <a:ext cx="19584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D34CD3A8-38C1-954A-93B3-286F85E657E1}"/>
              </a:ext>
            </a:extLst>
          </p:cNvPr>
          <p:cNvGrpSpPr/>
          <p:nvPr/>
        </p:nvGrpSpPr>
        <p:grpSpPr>
          <a:xfrm>
            <a:off x="3979180" y="2862289"/>
            <a:ext cx="2359800" cy="741240"/>
            <a:chOff x="3979180" y="2862289"/>
            <a:chExt cx="235980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77F1BCE-1CA3-CF47-98DC-AF1A1363A3FF}"/>
                    </a:ext>
                  </a:extLst>
                </p14:cNvPr>
                <p14:cNvContentPartPr/>
                <p14:nvPr/>
              </p14:nvContentPartPr>
              <p14:xfrm>
                <a:off x="3997900" y="2937169"/>
                <a:ext cx="168480" cy="112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77F1BCE-1CA3-CF47-98DC-AF1A1363A3F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990340" y="2929609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D4A4ADC-0E9B-1843-8C34-341393485DE8}"/>
                    </a:ext>
                  </a:extLst>
                </p14:cNvPr>
                <p14:cNvContentPartPr/>
                <p14:nvPr/>
              </p14:nvContentPartPr>
              <p14:xfrm>
                <a:off x="3979180" y="3210769"/>
                <a:ext cx="330480" cy="993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D4A4ADC-0E9B-1843-8C34-341393485D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71620" y="3203569"/>
                  <a:ext cx="345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8BF70E2-9F03-1747-9EBE-7161FBC7BDB9}"/>
                    </a:ext>
                  </a:extLst>
                </p14:cNvPr>
                <p14:cNvContentPartPr/>
                <p14:nvPr/>
              </p14:nvContentPartPr>
              <p14:xfrm>
                <a:off x="4520620" y="2862289"/>
                <a:ext cx="299160" cy="7412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8BF70E2-9F03-1747-9EBE-7161FBC7BDB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13060" y="2854729"/>
                  <a:ext cx="31428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4491218-F46E-6945-809C-6F3F77A52EA7}"/>
                    </a:ext>
                  </a:extLst>
                </p14:cNvPr>
                <p14:cNvContentPartPr/>
                <p14:nvPr/>
              </p14:nvContentPartPr>
              <p14:xfrm>
                <a:off x="4913020" y="3067849"/>
                <a:ext cx="137160" cy="752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4491218-F46E-6945-809C-6F3F77A52E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05460" y="3060289"/>
                  <a:ext cx="152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41193BF-2B5A-0444-8E27-A5C58E8C191C}"/>
                    </a:ext>
                  </a:extLst>
                </p14:cNvPr>
                <p14:cNvContentPartPr/>
                <p14:nvPr/>
              </p14:nvContentPartPr>
              <p14:xfrm>
                <a:off x="4931740" y="3024289"/>
                <a:ext cx="162360" cy="3862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41193BF-2B5A-0444-8E27-A5C58E8C191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24180" y="3016729"/>
                  <a:ext cx="177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5179C64-BAE2-5243-AC6A-FD20D525E767}"/>
                    </a:ext>
                  </a:extLst>
                </p14:cNvPr>
                <p14:cNvContentPartPr/>
                <p14:nvPr/>
              </p14:nvContentPartPr>
              <p14:xfrm>
                <a:off x="5124700" y="3298249"/>
                <a:ext cx="43920" cy="190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5179C64-BAE2-5243-AC6A-FD20D525E76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17140" y="3290689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114302F-D4FE-2E48-BB32-BE1C06B04EB1}"/>
                    </a:ext>
                  </a:extLst>
                </p14:cNvPr>
                <p14:cNvContentPartPr/>
                <p14:nvPr/>
              </p14:nvContentPartPr>
              <p14:xfrm>
                <a:off x="5305060" y="3136249"/>
                <a:ext cx="268200" cy="500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114302F-D4FE-2E48-BB32-BE1C06B04EB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97500" y="3128689"/>
                  <a:ext cx="282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CB1969A-E7C9-A146-8BFC-E5B057CF1328}"/>
                    </a:ext>
                  </a:extLst>
                </p14:cNvPr>
                <p14:cNvContentPartPr/>
                <p14:nvPr/>
              </p14:nvContentPartPr>
              <p14:xfrm>
                <a:off x="5796820" y="2986849"/>
                <a:ext cx="180720" cy="473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CB1969A-E7C9-A146-8BFC-E5B057CF13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89620" y="2979289"/>
                  <a:ext cx="195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0A193C7-6461-7543-8A89-CF612AFC5F4B}"/>
                    </a:ext>
                  </a:extLst>
                </p14:cNvPr>
                <p14:cNvContentPartPr/>
                <p14:nvPr/>
              </p14:nvContentPartPr>
              <p14:xfrm>
                <a:off x="6115060" y="2924569"/>
                <a:ext cx="223920" cy="579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0A193C7-6461-7543-8A89-CF612AFC5F4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07500" y="2917009"/>
                  <a:ext cx="23868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2EBABFEE-E172-7249-9CCE-95F66331D164}"/>
              </a:ext>
            </a:extLst>
          </p:cNvPr>
          <p:cNvGrpSpPr/>
          <p:nvPr/>
        </p:nvGrpSpPr>
        <p:grpSpPr>
          <a:xfrm>
            <a:off x="6575140" y="2962009"/>
            <a:ext cx="778680" cy="753840"/>
            <a:chOff x="6575140" y="2962009"/>
            <a:chExt cx="778680" cy="75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AE3DECC-F669-B64D-A581-3F5B244BB89A}"/>
                    </a:ext>
                  </a:extLst>
                </p14:cNvPr>
                <p14:cNvContentPartPr/>
                <p14:nvPr/>
              </p14:nvContentPartPr>
              <p14:xfrm>
                <a:off x="6575140" y="2962009"/>
                <a:ext cx="149760" cy="4860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AE3DECC-F669-B64D-A581-3F5B244BB8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67580" y="2954449"/>
                  <a:ext cx="1648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7510C7A-FF12-304B-AE3F-B6F5E8CAA89E}"/>
                    </a:ext>
                  </a:extLst>
                </p14:cNvPr>
                <p14:cNvContentPartPr/>
                <p14:nvPr/>
              </p14:nvContentPartPr>
              <p14:xfrm>
                <a:off x="6867820" y="2968129"/>
                <a:ext cx="167760" cy="149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7510C7A-FF12-304B-AE3F-B6F5E8CAA8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60260" y="2960569"/>
                  <a:ext cx="182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38A8110-8F6C-7542-8B0E-857B11AD6D83}"/>
                    </a:ext>
                  </a:extLst>
                </p14:cNvPr>
                <p14:cNvContentPartPr/>
                <p14:nvPr/>
              </p14:nvContentPartPr>
              <p14:xfrm>
                <a:off x="6842980" y="3161089"/>
                <a:ext cx="342720" cy="3117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38A8110-8F6C-7542-8B0E-857B11AD6D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35420" y="3153529"/>
                  <a:ext cx="357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4E3DB5A-8663-AD4A-A438-2B0B8725AB95}"/>
                    </a:ext>
                  </a:extLst>
                </p14:cNvPr>
                <p14:cNvContentPartPr/>
                <p14:nvPr/>
              </p14:nvContentPartPr>
              <p14:xfrm>
                <a:off x="7334740" y="3503449"/>
                <a:ext cx="19080" cy="25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4E3DB5A-8663-AD4A-A438-2B0B8725AB9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27180" y="3495889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13C2353-443A-1E43-9908-D378D07F0DED}"/>
                    </a:ext>
                  </a:extLst>
                </p14:cNvPr>
                <p14:cNvContentPartPr/>
                <p14:nvPr/>
              </p14:nvContentPartPr>
              <p14:xfrm>
                <a:off x="7297300" y="3659329"/>
                <a:ext cx="6480" cy="565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13C2353-443A-1E43-9908-D378D07F0DE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289740" y="3651769"/>
                  <a:ext cx="21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780956C2-D10C-BA46-89AF-B56D31574891}"/>
              </a:ext>
            </a:extLst>
          </p:cNvPr>
          <p:cNvGrpSpPr/>
          <p:nvPr/>
        </p:nvGrpSpPr>
        <p:grpSpPr>
          <a:xfrm>
            <a:off x="1140220" y="4020409"/>
            <a:ext cx="554760" cy="467280"/>
            <a:chOff x="1140220" y="4020409"/>
            <a:chExt cx="5547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8309137-1EAC-B341-A0AC-1746E8002B8E}"/>
                    </a:ext>
                  </a:extLst>
                </p14:cNvPr>
                <p14:cNvContentPartPr/>
                <p14:nvPr/>
              </p14:nvContentPartPr>
              <p14:xfrm>
                <a:off x="1208980" y="4169809"/>
                <a:ext cx="274320" cy="43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8309137-1EAC-B341-A0AC-1746E8002B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01420" y="4162249"/>
                  <a:ext cx="28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71D06984-EFB2-2E46-9E51-F04C6A77B072}"/>
                    </a:ext>
                  </a:extLst>
                </p14:cNvPr>
                <p14:cNvContentPartPr/>
                <p14:nvPr/>
              </p14:nvContentPartPr>
              <p14:xfrm>
                <a:off x="1140220" y="4312729"/>
                <a:ext cx="386280" cy="25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71D06984-EFB2-2E46-9E51-F04C6A77B07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32660" y="4305169"/>
                  <a:ext cx="40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00F1B3E-D18E-144B-9BA4-22F30652865E}"/>
                    </a:ext>
                  </a:extLst>
                </p14:cNvPr>
                <p14:cNvContentPartPr/>
                <p14:nvPr/>
              </p14:nvContentPartPr>
              <p14:xfrm>
                <a:off x="1364500" y="4020409"/>
                <a:ext cx="330480" cy="4672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00F1B3E-D18E-144B-9BA4-22F30652865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56940" y="4012849"/>
                  <a:ext cx="3452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0F3843D-0FB4-9043-9046-E3C43A5694E8}"/>
              </a:ext>
            </a:extLst>
          </p:cNvPr>
          <p:cNvGrpSpPr/>
          <p:nvPr/>
        </p:nvGrpSpPr>
        <p:grpSpPr>
          <a:xfrm>
            <a:off x="2049220" y="3964249"/>
            <a:ext cx="417240" cy="436320"/>
            <a:chOff x="2049220" y="3964249"/>
            <a:chExt cx="4172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2646525-774D-A046-B1DE-81FCABA2C538}"/>
                    </a:ext>
                  </a:extLst>
                </p14:cNvPr>
                <p14:cNvContentPartPr/>
                <p14:nvPr/>
              </p14:nvContentPartPr>
              <p14:xfrm>
                <a:off x="2049220" y="3964249"/>
                <a:ext cx="311760" cy="436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2646525-774D-A046-B1DE-81FCABA2C5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41660" y="3956689"/>
                  <a:ext cx="3268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F83C33D-A991-F84B-A966-A57CFB3C6CB5}"/>
                    </a:ext>
                  </a:extLst>
                </p14:cNvPr>
                <p14:cNvContentPartPr/>
                <p14:nvPr/>
              </p14:nvContentPartPr>
              <p14:xfrm>
                <a:off x="2248300" y="4206889"/>
                <a:ext cx="218160" cy="25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F83C33D-A991-F84B-A966-A57CFB3C6CB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41100" y="4199329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A45851C3-EAB6-5941-A699-4CAAE3C310D2}"/>
              </a:ext>
            </a:extLst>
          </p:cNvPr>
          <p:cNvGrpSpPr/>
          <p:nvPr/>
        </p:nvGrpSpPr>
        <p:grpSpPr>
          <a:xfrm>
            <a:off x="2740420" y="4113649"/>
            <a:ext cx="653760" cy="293040"/>
            <a:chOff x="2740420" y="4113649"/>
            <a:chExt cx="6537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1AE0D88-9B57-ED45-85E0-CA6D5F9731D4}"/>
                    </a:ext>
                  </a:extLst>
                </p14:cNvPr>
                <p14:cNvContentPartPr/>
                <p14:nvPr/>
              </p14:nvContentPartPr>
              <p14:xfrm>
                <a:off x="2740420" y="4244329"/>
                <a:ext cx="230760" cy="129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1AE0D88-9B57-ED45-85E0-CA6D5F9731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32860" y="4236769"/>
                  <a:ext cx="245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1DC03BF2-D5E9-974B-B29D-A75508125740}"/>
                    </a:ext>
                  </a:extLst>
                </p14:cNvPr>
                <p14:cNvContentPartPr/>
                <p14:nvPr/>
              </p14:nvContentPartPr>
              <p14:xfrm>
                <a:off x="3157300" y="4113649"/>
                <a:ext cx="236880" cy="2930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1DC03BF2-D5E9-974B-B29D-A7550812574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49740" y="4106089"/>
                  <a:ext cx="2520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E0AB5EC-FBBC-4843-AE7C-12990464D3DE}"/>
              </a:ext>
            </a:extLst>
          </p:cNvPr>
          <p:cNvGrpSpPr/>
          <p:nvPr/>
        </p:nvGrpSpPr>
        <p:grpSpPr>
          <a:xfrm>
            <a:off x="3916900" y="3802249"/>
            <a:ext cx="1612800" cy="616680"/>
            <a:chOff x="3916900" y="3802249"/>
            <a:chExt cx="161280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BD84870-8373-604D-881F-315CFFF2EA25}"/>
                    </a:ext>
                  </a:extLst>
                </p14:cNvPr>
                <p14:cNvContentPartPr/>
                <p14:nvPr/>
              </p14:nvContentPartPr>
              <p14:xfrm>
                <a:off x="3916900" y="3995209"/>
                <a:ext cx="199440" cy="4237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BD84870-8373-604D-881F-315CFFF2E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09340" y="3987649"/>
                  <a:ext cx="214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41F83B0-AB2F-2D4B-BD5B-F0621EF9E6DB}"/>
                    </a:ext>
                  </a:extLst>
                </p14:cNvPr>
                <p14:cNvContentPartPr/>
                <p14:nvPr/>
              </p14:nvContentPartPr>
              <p14:xfrm>
                <a:off x="3973060" y="4250449"/>
                <a:ext cx="143640" cy="68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41F83B0-AB2F-2D4B-BD5B-F0621EF9E6D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65500" y="4242889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B3A740A-2A6F-FD4F-9952-25F5E2E02F94}"/>
                    </a:ext>
                  </a:extLst>
                </p14:cNvPr>
                <p14:cNvContentPartPr/>
                <p14:nvPr/>
              </p14:nvContentPartPr>
              <p14:xfrm>
                <a:off x="4234420" y="4275649"/>
                <a:ext cx="81360" cy="56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B3A740A-2A6F-FD4F-9952-25F5E2E02F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26860" y="4268089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D08D993-DCA6-A349-85F7-EE7DD3F83F65}"/>
                    </a:ext>
                  </a:extLst>
                </p14:cNvPr>
                <p14:cNvContentPartPr/>
                <p14:nvPr/>
              </p14:nvContentPartPr>
              <p14:xfrm>
                <a:off x="4527100" y="3871009"/>
                <a:ext cx="411120" cy="4611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D08D993-DCA6-A349-85F7-EE7DD3F83F6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19540" y="3863449"/>
                  <a:ext cx="426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D6C7016-3250-AB4B-A7D9-4F3E253474A9}"/>
                    </a:ext>
                  </a:extLst>
                </p14:cNvPr>
                <p14:cNvContentPartPr/>
                <p14:nvPr/>
              </p14:nvContentPartPr>
              <p14:xfrm>
                <a:off x="5025700" y="3802249"/>
                <a:ext cx="504000" cy="604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D6C7016-3250-AB4B-A7D9-4F3E253474A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18140" y="3794689"/>
                  <a:ext cx="519120" cy="61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FF717A81-56C4-0649-9AF7-04B292F199B6}"/>
                  </a:ext>
                </a:extLst>
              </p14:cNvPr>
              <p14:cNvContentPartPr/>
              <p14:nvPr/>
            </p14:nvContentPartPr>
            <p14:xfrm>
              <a:off x="5803300" y="4350169"/>
              <a:ext cx="149760" cy="11808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FF717A81-56C4-0649-9AF7-04B292F199B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795740" y="4342609"/>
                <a:ext cx="16488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DC51E66F-C6E4-1F45-918C-AB219B129EF3}"/>
              </a:ext>
            </a:extLst>
          </p:cNvPr>
          <p:cNvGrpSpPr/>
          <p:nvPr/>
        </p:nvGrpSpPr>
        <p:grpSpPr>
          <a:xfrm>
            <a:off x="1253260" y="4779649"/>
            <a:ext cx="510120" cy="405000"/>
            <a:chOff x="1253260" y="4779649"/>
            <a:chExt cx="5101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76DE53B-4F9F-1045-8E28-A0AFE21B41A6}"/>
                    </a:ext>
                  </a:extLst>
                </p14:cNvPr>
                <p14:cNvContentPartPr/>
                <p14:nvPr/>
              </p14:nvContentPartPr>
              <p14:xfrm>
                <a:off x="1351900" y="4885489"/>
                <a:ext cx="336600" cy="752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76DE53B-4F9F-1045-8E28-A0AFE21B41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44340" y="4877929"/>
                  <a:ext cx="351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039BEBA-933E-DF4E-AF45-334087834B35}"/>
                    </a:ext>
                  </a:extLst>
                </p14:cNvPr>
                <p14:cNvContentPartPr/>
                <p14:nvPr/>
              </p14:nvContentPartPr>
              <p14:xfrm>
                <a:off x="1253260" y="5047489"/>
                <a:ext cx="385560" cy="81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039BEBA-933E-DF4E-AF45-334087834B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45700" y="5039929"/>
                  <a:ext cx="400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F4C7B81-1582-CC42-9F0D-FB0C24AB051A}"/>
                    </a:ext>
                  </a:extLst>
                </p14:cNvPr>
                <p14:cNvContentPartPr/>
                <p14:nvPr/>
              </p14:nvContentPartPr>
              <p14:xfrm>
                <a:off x="1557460" y="4779649"/>
                <a:ext cx="205920" cy="4050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F4C7B81-1582-CC42-9F0D-FB0C24AB05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49900" y="4772089"/>
                  <a:ext cx="221040" cy="42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AC3BF2B2-D2E8-A840-8989-60597865A354}"/>
                  </a:ext>
                </a:extLst>
              </p14:cNvPr>
              <p14:cNvContentPartPr/>
              <p14:nvPr/>
            </p14:nvContentPartPr>
            <p14:xfrm>
              <a:off x="2248300" y="4817089"/>
              <a:ext cx="311760" cy="3614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AC3BF2B2-D2E8-A840-8989-60597865A35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241100" y="4809529"/>
                <a:ext cx="32688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CF06BC68-AFB4-9149-A86A-8125FA788B60}"/>
              </a:ext>
            </a:extLst>
          </p:cNvPr>
          <p:cNvGrpSpPr/>
          <p:nvPr/>
        </p:nvGrpSpPr>
        <p:grpSpPr>
          <a:xfrm>
            <a:off x="2926900" y="4655089"/>
            <a:ext cx="1550160" cy="928080"/>
            <a:chOff x="2926900" y="4655089"/>
            <a:chExt cx="1550160" cy="9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1C8439D-4A80-F149-A65A-F00382D7A570}"/>
                    </a:ext>
                  </a:extLst>
                </p14:cNvPr>
                <p14:cNvContentPartPr/>
                <p14:nvPr/>
              </p14:nvContentPartPr>
              <p14:xfrm>
                <a:off x="2926900" y="4655089"/>
                <a:ext cx="616680" cy="473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1C8439D-4A80-F149-A65A-F00382D7A57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19340" y="4647529"/>
                  <a:ext cx="6318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457D1CA-9951-B540-A7C4-810F59EA4801}"/>
                    </a:ext>
                  </a:extLst>
                </p14:cNvPr>
                <p14:cNvContentPartPr/>
                <p14:nvPr/>
              </p14:nvContentPartPr>
              <p14:xfrm>
                <a:off x="3705220" y="4857769"/>
                <a:ext cx="198720" cy="2865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457D1CA-9951-B540-A7C4-810F59EA480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97660" y="4850209"/>
                  <a:ext cx="213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44C91FE-4613-5648-B987-895C7C139F0E}"/>
                    </a:ext>
                  </a:extLst>
                </p14:cNvPr>
                <p14:cNvContentPartPr/>
                <p14:nvPr/>
              </p14:nvContentPartPr>
              <p14:xfrm>
                <a:off x="3686500" y="4829689"/>
                <a:ext cx="299160" cy="2430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44C91FE-4613-5648-B987-895C7C139F0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78940" y="4822129"/>
                  <a:ext cx="314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E103D71-AD43-E940-984F-AF85C26F71D2}"/>
                    </a:ext>
                  </a:extLst>
                </p14:cNvPr>
                <p14:cNvContentPartPr/>
                <p14:nvPr/>
              </p14:nvContentPartPr>
              <p14:xfrm>
                <a:off x="4115980" y="4655089"/>
                <a:ext cx="93600" cy="936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E103D71-AD43-E940-984F-AF85C26F71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08420" y="4647529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07D232C-CF37-BD46-BD7E-5D5203ED1A66}"/>
                    </a:ext>
                  </a:extLst>
                </p14:cNvPr>
                <p14:cNvContentPartPr/>
                <p14:nvPr/>
              </p14:nvContentPartPr>
              <p14:xfrm>
                <a:off x="4049740" y="4786129"/>
                <a:ext cx="427320" cy="223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07D232C-CF37-BD46-BD7E-5D5203ED1A6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42180" y="4778569"/>
                  <a:ext cx="442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E47CCA2-26A6-D647-B7B7-55AED7FB7475}"/>
                    </a:ext>
                  </a:extLst>
                </p14:cNvPr>
                <p14:cNvContentPartPr/>
                <p14:nvPr/>
              </p14:nvContentPartPr>
              <p14:xfrm>
                <a:off x="4147300" y="5034889"/>
                <a:ext cx="100080" cy="1677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E47CCA2-26A6-D647-B7B7-55AED7FB747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39740" y="5027329"/>
                  <a:ext cx="115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855299F-6D60-CB48-A4B8-8DD7042E1FA1}"/>
                    </a:ext>
                  </a:extLst>
                </p14:cNvPr>
                <p14:cNvContentPartPr/>
                <p14:nvPr/>
              </p14:nvContentPartPr>
              <p14:xfrm>
                <a:off x="4298860" y="5034889"/>
                <a:ext cx="60480" cy="5482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855299F-6D60-CB48-A4B8-8DD7042E1FA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91300" y="5027329"/>
                  <a:ext cx="7560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EA4DC0A3-5820-B24C-BF55-3BEDA5F061CD}"/>
                  </a:ext>
                </a:extLst>
              </p14:cNvPr>
              <p14:cNvContentPartPr/>
              <p14:nvPr/>
            </p14:nvContentPartPr>
            <p14:xfrm>
              <a:off x="4850740" y="5265289"/>
              <a:ext cx="155880" cy="813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EA4DC0A3-5820-B24C-BF55-3BEDA5F061C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843180" y="5257729"/>
                <a:ext cx="171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7D86DDB4-0138-624D-AE63-6F1693145817}"/>
                  </a:ext>
                </a:extLst>
              </p14:cNvPr>
              <p14:cNvContentPartPr/>
              <p14:nvPr/>
            </p14:nvContentPartPr>
            <p14:xfrm>
              <a:off x="5236660" y="1056889"/>
              <a:ext cx="1675080" cy="8096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7D86DDB4-0138-624D-AE63-6F169314581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229100" y="1049329"/>
                <a:ext cx="16902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F0FE4E50-09BA-1247-9649-B0657624E92A}"/>
                  </a:ext>
                </a:extLst>
              </p14:cNvPr>
              <p14:cNvContentPartPr/>
              <p14:nvPr/>
            </p14:nvContentPartPr>
            <p14:xfrm>
              <a:off x="2056060" y="4599289"/>
              <a:ext cx="2558520" cy="90324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F0FE4E50-09BA-1247-9649-B0657624E92A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048500" y="4591729"/>
                <a:ext cx="2573280" cy="91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BFCFE18B-7CDA-B24E-AA55-B9921DE2E787}"/>
              </a:ext>
            </a:extLst>
          </p:cNvPr>
          <p:cNvGrpSpPr/>
          <p:nvPr/>
        </p:nvGrpSpPr>
        <p:grpSpPr>
          <a:xfrm>
            <a:off x="1270900" y="5975209"/>
            <a:ext cx="436320" cy="311760"/>
            <a:chOff x="1270900" y="5975209"/>
            <a:chExt cx="4363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31AA2DC-A106-0A42-8174-AEF1F650498C}"/>
                    </a:ext>
                  </a:extLst>
                </p14:cNvPr>
                <p14:cNvContentPartPr/>
                <p14:nvPr/>
              </p14:nvContentPartPr>
              <p14:xfrm>
                <a:off x="1320940" y="6068449"/>
                <a:ext cx="261720" cy="19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31AA2DC-A106-0A42-8174-AEF1F650498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13380" y="6060889"/>
                  <a:ext cx="27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DC716B4-5748-C04D-BF09-874294132237}"/>
                    </a:ext>
                  </a:extLst>
                </p14:cNvPr>
                <p14:cNvContentPartPr/>
                <p14:nvPr/>
              </p14:nvContentPartPr>
              <p14:xfrm>
                <a:off x="1270900" y="6174289"/>
                <a:ext cx="367560" cy="129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DC716B4-5748-C04D-BF09-87429413223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263700" y="6166729"/>
                  <a:ext cx="382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6557027-B3D7-5A4A-ABF8-319A4EE3F3B9}"/>
                    </a:ext>
                  </a:extLst>
                </p14:cNvPr>
                <p14:cNvContentPartPr/>
                <p14:nvPr/>
              </p14:nvContentPartPr>
              <p14:xfrm>
                <a:off x="1520020" y="5975209"/>
                <a:ext cx="187200" cy="3117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6557027-B3D7-5A4A-ABF8-319A4EE3F3B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12460" y="5967649"/>
                  <a:ext cx="2023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09F93E74-E2BC-BD43-8BA0-DC518B275084}"/>
              </a:ext>
            </a:extLst>
          </p:cNvPr>
          <p:cNvGrpSpPr/>
          <p:nvPr/>
        </p:nvGrpSpPr>
        <p:grpSpPr>
          <a:xfrm>
            <a:off x="2348740" y="5834449"/>
            <a:ext cx="2576880" cy="726480"/>
            <a:chOff x="2348740" y="5834449"/>
            <a:chExt cx="2576880" cy="7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4BCC845-ABA8-AE48-910B-22ACEFE4FE4D}"/>
                    </a:ext>
                  </a:extLst>
                </p14:cNvPr>
                <p14:cNvContentPartPr/>
                <p14:nvPr/>
              </p14:nvContentPartPr>
              <p14:xfrm>
                <a:off x="2591020" y="6217849"/>
                <a:ext cx="6480" cy="6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4BCC845-ABA8-AE48-910B-22ACEFE4FE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83460" y="621028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2AFCF27-708F-6747-873C-B0854999DCE3}"/>
                    </a:ext>
                  </a:extLst>
                </p14:cNvPr>
                <p14:cNvContentPartPr/>
                <p14:nvPr/>
              </p14:nvContentPartPr>
              <p14:xfrm>
                <a:off x="2348740" y="6055849"/>
                <a:ext cx="242640" cy="3988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2AFCF27-708F-6747-873C-B0854999DCE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341180" y="6048289"/>
                  <a:ext cx="257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F4720D8-C46A-E24F-B640-43F9B55438EA}"/>
                    </a:ext>
                  </a:extLst>
                </p14:cNvPr>
                <p14:cNvContentPartPr/>
                <p14:nvPr/>
              </p14:nvContentPartPr>
              <p14:xfrm>
                <a:off x="2450620" y="6243409"/>
                <a:ext cx="277920" cy="49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F4720D8-C46A-E24F-B640-43F9B55438E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43060" y="6235849"/>
                  <a:ext cx="292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DCCAA77-F199-0043-89D0-20ACE8085085}"/>
                    </a:ext>
                  </a:extLst>
                </p14:cNvPr>
                <p14:cNvContentPartPr/>
                <p14:nvPr/>
              </p14:nvContentPartPr>
              <p14:xfrm>
                <a:off x="2945620" y="5834449"/>
                <a:ext cx="479880" cy="582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DCCAA77-F199-0043-89D0-20ACE80850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38060" y="5827249"/>
                  <a:ext cx="49464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2658C02-F513-044D-B878-896B5097E11E}"/>
                    </a:ext>
                  </a:extLst>
                </p14:cNvPr>
                <p14:cNvContentPartPr/>
                <p14:nvPr/>
              </p14:nvContentPartPr>
              <p14:xfrm>
                <a:off x="3574540" y="5968729"/>
                <a:ext cx="797400" cy="550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2658C02-F513-044D-B878-896B5097E11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566980" y="5961169"/>
                  <a:ext cx="8121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64D2BF73-3A34-2846-ACAF-5458FE973E79}"/>
                    </a:ext>
                  </a:extLst>
                </p14:cNvPr>
                <p14:cNvContentPartPr/>
                <p14:nvPr/>
              </p14:nvContentPartPr>
              <p14:xfrm>
                <a:off x="4582900" y="6460489"/>
                <a:ext cx="112320" cy="100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64D2BF73-3A34-2846-ACAF-5458FE973E7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75340" y="6452929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C745B5C1-DA83-954D-A1BA-C86CE37789C2}"/>
                    </a:ext>
                  </a:extLst>
                </p14:cNvPr>
                <p14:cNvContentPartPr/>
                <p14:nvPr/>
              </p14:nvContentPartPr>
              <p14:xfrm>
                <a:off x="4881700" y="6547969"/>
                <a:ext cx="43920" cy="129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C745B5C1-DA83-954D-A1BA-C86CE37789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74140" y="6540409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9554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4356BDB-310A-B14E-9227-B7BB692E470D}"/>
              </a:ext>
            </a:extLst>
          </p:cNvPr>
          <p:cNvGrpSpPr/>
          <p:nvPr/>
        </p:nvGrpSpPr>
        <p:grpSpPr>
          <a:xfrm>
            <a:off x="903700" y="478729"/>
            <a:ext cx="766080" cy="591120"/>
            <a:chOff x="903700" y="478729"/>
            <a:chExt cx="76608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778C807-6B09-AA41-B6B0-2898B1F3E08C}"/>
                    </a:ext>
                  </a:extLst>
                </p14:cNvPr>
                <p14:cNvContentPartPr/>
                <p14:nvPr/>
              </p14:nvContentPartPr>
              <p14:xfrm>
                <a:off x="941140" y="478729"/>
                <a:ext cx="143640" cy="99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778C807-6B09-AA41-B6B0-2898B1F3E0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80" y="471169"/>
                  <a:ext cx="158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6C8E93B-95AC-A14D-A32E-EDCEC87DAC57}"/>
                    </a:ext>
                  </a:extLst>
                </p14:cNvPr>
                <p14:cNvContentPartPr/>
                <p14:nvPr/>
              </p14:nvContentPartPr>
              <p14:xfrm>
                <a:off x="903700" y="652249"/>
                <a:ext cx="336600" cy="417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6C8E93B-95AC-A14D-A32E-EDCEC87DAC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6140" y="644689"/>
                  <a:ext cx="351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8D347CC-401B-D34A-96CB-5B30A86750D6}"/>
                    </a:ext>
                  </a:extLst>
                </p14:cNvPr>
                <p14:cNvContentPartPr/>
                <p14:nvPr/>
              </p14:nvContentPartPr>
              <p14:xfrm>
                <a:off x="1482580" y="720649"/>
                <a:ext cx="56520" cy="62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8D347CC-401B-D34A-96CB-5B30A86750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5020" y="713089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1D465AC-4883-854D-9D07-3391FBF0BBAD}"/>
                    </a:ext>
                  </a:extLst>
                </p14:cNvPr>
                <p14:cNvContentPartPr/>
                <p14:nvPr/>
              </p14:nvContentPartPr>
              <p14:xfrm>
                <a:off x="1408060" y="708409"/>
                <a:ext cx="261720" cy="273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1D465AC-4883-854D-9D07-3391FBF0BB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0500" y="700849"/>
                  <a:ext cx="27684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CEE1016-E8FC-EC41-B1D2-DCAFA04E7FA4}"/>
              </a:ext>
            </a:extLst>
          </p:cNvPr>
          <p:cNvGrpSpPr/>
          <p:nvPr/>
        </p:nvGrpSpPr>
        <p:grpSpPr>
          <a:xfrm>
            <a:off x="2335780" y="658369"/>
            <a:ext cx="722520" cy="498240"/>
            <a:chOff x="2335780" y="658369"/>
            <a:chExt cx="7225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7B85878-96F6-6542-9B69-5A07B866FD77}"/>
                    </a:ext>
                  </a:extLst>
                </p14:cNvPr>
                <p14:cNvContentPartPr/>
                <p14:nvPr/>
              </p14:nvContentPartPr>
              <p14:xfrm>
                <a:off x="2335780" y="658369"/>
                <a:ext cx="224640" cy="355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7B85878-96F6-6542-9B69-5A07B866FD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8220" y="650809"/>
                  <a:ext cx="239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054461B-0F20-D146-874F-0F3119149891}"/>
                    </a:ext>
                  </a:extLst>
                </p14:cNvPr>
                <p14:cNvContentPartPr/>
                <p14:nvPr/>
              </p14:nvContentPartPr>
              <p14:xfrm>
                <a:off x="2404180" y="658369"/>
                <a:ext cx="654120" cy="498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054461B-0F20-D146-874F-0F31191498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6620" y="650809"/>
                  <a:ext cx="66924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812434B-6A64-094E-A0D6-00C3C0E725F4}"/>
                  </a:ext>
                </a:extLst>
              </p14:cNvPr>
              <p14:cNvContentPartPr/>
              <p14:nvPr/>
            </p14:nvContentPartPr>
            <p14:xfrm>
              <a:off x="3456100" y="701929"/>
              <a:ext cx="909360" cy="1062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812434B-6A64-094E-A0D6-00C3C0E725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8540" y="694369"/>
                <a:ext cx="9244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24FB61EF-CAF1-AD47-ADE5-07D842A9F376}"/>
              </a:ext>
            </a:extLst>
          </p:cNvPr>
          <p:cNvGrpSpPr/>
          <p:nvPr/>
        </p:nvGrpSpPr>
        <p:grpSpPr>
          <a:xfrm>
            <a:off x="4726180" y="291169"/>
            <a:ext cx="1743480" cy="722520"/>
            <a:chOff x="4726180" y="291169"/>
            <a:chExt cx="174348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5F324E4-E5BE-3543-8DA7-3796537D0A12}"/>
                    </a:ext>
                  </a:extLst>
                </p14:cNvPr>
                <p14:cNvContentPartPr/>
                <p14:nvPr/>
              </p14:nvContentPartPr>
              <p14:xfrm>
                <a:off x="4807180" y="291169"/>
                <a:ext cx="149760" cy="38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5F324E4-E5BE-3543-8DA7-3796537D0A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99620" y="283609"/>
                  <a:ext cx="164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513D5A2-8F76-B642-ADE6-9A520FE0D495}"/>
                    </a:ext>
                  </a:extLst>
                </p14:cNvPr>
                <p14:cNvContentPartPr/>
                <p14:nvPr/>
              </p14:nvContentPartPr>
              <p14:xfrm>
                <a:off x="4738780" y="677089"/>
                <a:ext cx="236880" cy="174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513D5A2-8F76-B642-ADE6-9A520FE0D4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31220" y="669529"/>
                  <a:ext cx="252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109A9E5-E525-7C48-BC80-0AD4FD089F0D}"/>
                    </a:ext>
                  </a:extLst>
                </p14:cNvPr>
                <p14:cNvContentPartPr/>
                <p14:nvPr/>
              </p14:nvContentPartPr>
              <p14:xfrm>
                <a:off x="4726180" y="882649"/>
                <a:ext cx="398880" cy="131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109A9E5-E525-7C48-BC80-0AD4FD089F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18620" y="875089"/>
                  <a:ext cx="414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99FF490-B24C-6D45-82AE-8486FC0BDF29}"/>
                    </a:ext>
                  </a:extLst>
                </p14:cNvPr>
                <p14:cNvContentPartPr/>
                <p14:nvPr/>
              </p14:nvContentPartPr>
              <p14:xfrm>
                <a:off x="5367340" y="533809"/>
                <a:ext cx="212040" cy="404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99FF490-B24C-6D45-82AE-8486FC0BDF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59780" y="526609"/>
                  <a:ext cx="2271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19F6738-0DA3-B64D-A739-512FBC031782}"/>
                    </a:ext>
                  </a:extLst>
                </p14:cNvPr>
                <p14:cNvContentPartPr/>
                <p14:nvPr/>
              </p14:nvContentPartPr>
              <p14:xfrm>
                <a:off x="5672620" y="478009"/>
                <a:ext cx="100080" cy="168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19F6738-0DA3-B64D-A739-512FBC0317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65060" y="470449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3DF1EB-D2C8-A045-9397-9E7E4FFBC5D9}"/>
                    </a:ext>
                  </a:extLst>
                </p14:cNvPr>
                <p14:cNvContentPartPr/>
                <p14:nvPr/>
              </p14:nvContentPartPr>
              <p14:xfrm>
                <a:off x="5597740" y="677089"/>
                <a:ext cx="286560" cy="261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3DF1EB-D2C8-A045-9397-9E7E4FFBC5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90180" y="669529"/>
                  <a:ext cx="301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A5C47F-C2B4-B945-B2FA-D7F66827583D}"/>
                    </a:ext>
                  </a:extLst>
                </p14:cNvPr>
                <p14:cNvContentPartPr/>
                <p14:nvPr/>
              </p14:nvContentPartPr>
              <p14:xfrm>
                <a:off x="6014980" y="621289"/>
                <a:ext cx="68760" cy="243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A5C47F-C2B4-B945-B2FA-D7F6682758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07420" y="613729"/>
                  <a:ext cx="8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5EBAB5F-E6A1-364D-96DD-FD9B25DF433C}"/>
                    </a:ext>
                  </a:extLst>
                </p14:cNvPr>
                <p14:cNvContentPartPr/>
                <p14:nvPr/>
              </p14:nvContentPartPr>
              <p14:xfrm>
                <a:off x="6263740" y="434449"/>
                <a:ext cx="205920" cy="423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5EBAB5F-E6A1-364D-96DD-FD9B25DF43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6540" y="426889"/>
                  <a:ext cx="22104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410C66-2974-B547-B12C-A832E4B20708}"/>
              </a:ext>
            </a:extLst>
          </p:cNvPr>
          <p:cNvGrpSpPr/>
          <p:nvPr/>
        </p:nvGrpSpPr>
        <p:grpSpPr>
          <a:xfrm>
            <a:off x="6830380" y="434449"/>
            <a:ext cx="355320" cy="454680"/>
            <a:chOff x="6830380" y="434449"/>
            <a:chExt cx="3553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75C08AA-9DB4-4F49-B888-55436792B1DB}"/>
                    </a:ext>
                  </a:extLst>
                </p14:cNvPr>
                <p14:cNvContentPartPr/>
                <p14:nvPr/>
              </p14:nvContentPartPr>
              <p14:xfrm>
                <a:off x="6830380" y="434449"/>
                <a:ext cx="81360" cy="81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75C08AA-9DB4-4F49-B888-55436792B1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2820" y="426889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AD5C93-1FB6-E54A-8C85-6108D6DCA55C}"/>
                    </a:ext>
                  </a:extLst>
                </p14:cNvPr>
                <p14:cNvContentPartPr/>
                <p14:nvPr/>
              </p14:nvContentPartPr>
              <p14:xfrm>
                <a:off x="6830380" y="459289"/>
                <a:ext cx="355320" cy="429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AD5C93-1FB6-E54A-8C85-6108D6DCA5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2820" y="451729"/>
                  <a:ext cx="37044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1A35E84-B11C-D84C-A462-C8812E3C808D}"/>
                  </a:ext>
                </a:extLst>
              </p14:cNvPr>
              <p14:cNvContentPartPr/>
              <p14:nvPr/>
            </p14:nvContentPartPr>
            <p14:xfrm>
              <a:off x="4639060" y="1094329"/>
              <a:ext cx="2814120" cy="752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1A35E84-B11C-D84C-A462-C8812E3C80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31500" y="1086769"/>
                <a:ext cx="28292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EBF3351B-995C-DF4D-A3FE-07F3DD6F6119}"/>
              </a:ext>
            </a:extLst>
          </p:cNvPr>
          <p:cNvGrpSpPr/>
          <p:nvPr/>
        </p:nvGrpSpPr>
        <p:grpSpPr>
          <a:xfrm>
            <a:off x="7951060" y="459289"/>
            <a:ext cx="666360" cy="790920"/>
            <a:chOff x="7951060" y="459289"/>
            <a:chExt cx="66636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0236A8E-E5CC-874C-B8D8-245D454DFFE0}"/>
                    </a:ext>
                  </a:extLst>
                </p14:cNvPr>
                <p14:cNvContentPartPr/>
                <p14:nvPr/>
              </p14:nvContentPartPr>
              <p14:xfrm>
                <a:off x="7951060" y="614809"/>
                <a:ext cx="355320" cy="252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0236A8E-E5CC-874C-B8D8-245D454DFF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43500" y="607249"/>
                  <a:ext cx="370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E6B7992-AEE7-8F4C-AD5E-2466A4C32069}"/>
                    </a:ext>
                  </a:extLst>
                </p14:cNvPr>
                <p14:cNvContentPartPr/>
                <p14:nvPr/>
              </p14:nvContentPartPr>
              <p14:xfrm>
                <a:off x="8417980" y="459289"/>
                <a:ext cx="199440" cy="790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E6B7992-AEE7-8F4C-AD5E-2466A4C320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10420" y="451729"/>
                  <a:ext cx="214560" cy="80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8A69FBB-9FED-1344-99EB-D90EB5685294}"/>
              </a:ext>
            </a:extLst>
          </p:cNvPr>
          <p:cNvGrpSpPr/>
          <p:nvPr/>
        </p:nvGrpSpPr>
        <p:grpSpPr>
          <a:xfrm>
            <a:off x="8915860" y="562249"/>
            <a:ext cx="560880" cy="525960"/>
            <a:chOff x="8915860" y="562249"/>
            <a:chExt cx="560880" cy="52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E7689A9-473A-C34C-818B-089F9DDE2203}"/>
                    </a:ext>
                  </a:extLst>
                </p14:cNvPr>
                <p14:cNvContentPartPr/>
                <p14:nvPr/>
              </p14:nvContentPartPr>
              <p14:xfrm>
                <a:off x="8915860" y="562249"/>
                <a:ext cx="342720" cy="395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E7689A9-473A-C34C-818B-089F9DDE22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08300" y="554689"/>
                  <a:ext cx="357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AD8D194-79AF-A14A-9336-7C13A99704A9}"/>
                    </a:ext>
                  </a:extLst>
                </p14:cNvPr>
                <p14:cNvContentPartPr/>
                <p14:nvPr/>
              </p14:nvContentPartPr>
              <p14:xfrm>
                <a:off x="9457660" y="1063009"/>
                <a:ext cx="19080" cy="2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AD8D194-79AF-A14A-9336-7C13A99704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50100" y="1055449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27809D-DAB8-6B45-BA20-AA300302EC86}"/>
              </a:ext>
            </a:extLst>
          </p:cNvPr>
          <p:cNvGrpSpPr/>
          <p:nvPr/>
        </p:nvGrpSpPr>
        <p:grpSpPr>
          <a:xfrm>
            <a:off x="7807780" y="1730089"/>
            <a:ext cx="3032280" cy="1562400"/>
            <a:chOff x="7807780" y="1730089"/>
            <a:chExt cx="3032280" cy="15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7DF3449-407B-9A48-BAAC-94CD3BA5171B}"/>
                    </a:ext>
                  </a:extLst>
                </p14:cNvPr>
                <p14:cNvContentPartPr/>
                <p14:nvPr/>
              </p14:nvContentPartPr>
              <p14:xfrm>
                <a:off x="9669340" y="1730089"/>
                <a:ext cx="218160" cy="142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7DF3449-407B-9A48-BAAC-94CD3BA517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61780" y="1722529"/>
                  <a:ext cx="233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ECE6B1D-5E2B-4345-A54A-D2796AD51980}"/>
                    </a:ext>
                  </a:extLst>
                </p14:cNvPr>
                <p14:cNvContentPartPr/>
                <p14:nvPr/>
              </p14:nvContentPartPr>
              <p14:xfrm>
                <a:off x="7807780" y="2276929"/>
                <a:ext cx="535680" cy="149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ECE6B1D-5E2B-4345-A54A-D2796AD519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00220" y="2269729"/>
                  <a:ext cx="55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08441C-94AD-8746-B838-7F7187893D0E}"/>
                    </a:ext>
                  </a:extLst>
                </p14:cNvPr>
                <p14:cNvContentPartPr/>
                <p14:nvPr/>
              </p14:nvContentPartPr>
              <p14:xfrm>
                <a:off x="8112700" y="2351809"/>
                <a:ext cx="1220040" cy="211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08441C-94AD-8746-B838-7F7187893D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05500" y="2344249"/>
                  <a:ext cx="1234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EAF115A-C8CD-F54C-BE1A-F6E248341896}"/>
                    </a:ext>
                  </a:extLst>
                </p14:cNvPr>
                <p14:cNvContentPartPr/>
                <p14:nvPr/>
              </p14:nvContentPartPr>
              <p14:xfrm>
                <a:off x="9295660" y="1897489"/>
                <a:ext cx="436320" cy="604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EAF115A-C8CD-F54C-BE1A-F6E2483418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88100" y="1889929"/>
                  <a:ext cx="4510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63703E4-2DE3-3B43-B387-21D84F4ACE95}"/>
                    </a:ext>
                  </a:extLst>
                </p14:cNvPr>
                <p14:cNvContentPartPr/>
                <p14:nvPr/>
              </p14:nvContentPartPr>
              <p14:xfrm>
                <a:off x="8032060" y="2314369"/>
                <a:ext cx="162360" cy="162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63703E4-2DE3-3B43-B387-21D84F4ACE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24500" y="2306809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EABCB68-4C94-2B4B-AF1D-D53C83BEE0D1}"/>
                    </a:ext>
                  </a:extLst>
                </p14:cNvPr>
                <p14:cNvContentPartPr/>
                <p14:nvPr/>
              </p14:nvContentPartPr>
              <p14:xfrm>
                <a:off x="9308260" y="2538649"/>
                <a:ext cx="1008720" cy="417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EABCB68-4C94-2B4B-AF1D-D53C83BEE0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00700" y="2531089"/>
                  <a:ext cx="1023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5C101E8-C440-C547-9097-263225277E25}"/>
                    </a:ext>
                  </a:extLst>
                </p14:cNvPr>
                <p14:cNvContentPartPr/>
                <p14:nvPr/>
              </p14:nvContentPartPr>
              <p14:xfrm>
                <a:off x="10291780" y="2930689"/>
                <a:ext cx="205920" cy="112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5C101E8-C440-C547-9097-263225277E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84220" y="2923129"/>
                  <a:ext cx="221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739D506-913D-F344-9B38-CE46A7BF58F7}"/>
                    </a:ext>
                  </a:extLst>
                </p14:cNvPr>
                <p14:cNvContentPartPr/>
                <p14:nvPr/>
              </p14:nvContentPartPr>
              <p14:xfrm>
                <a:off x="8112700" y="2576089"/>
                <a:ext cx="1089720" cy="604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739D506-913D-F344-9B38-CE46A7BF58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05500" y="2568529"/>
                  <a:ext cx="11048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7292E4D-AD51-0F48-BCDF-16B001EE4A77}"/>
                    </a:ext>
                  </a:extLst>
                </p14:cNvPr>
                <p14:cNvContentPartPr/>
                <p14:nvPr/>
              </p14:nvContentPartPr>
              <p14:xfrm>
                <a:off x="7857460" y="3130129"/>
                <a:ext cx="168480" cy="162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7292E4D-AD51-0F48-BCDF-16B001EE4A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0260" y="3122569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D23010E-5638-5A47-B230-A751957A21C3}"/>
                    </a:ext>
                  </a:extLst>
                </p14:cNvPr>
                <p14:cNvContentPartPr/>
                <p14:nvPr/>
              </p14:nvContentPartPr>
              <p14:xfrm>
                <a:off x="10316620" y="1785169"/>
                <a:ext cx="523440" cy="1158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D23010E-5638-5A47-B230-A751957A21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09060" y="1777609"/>
                  <a:ext cx="538200" cy="11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F990A69-D6D6-154B-B0CB-E7E8E3F46FC3}"/>
                  </a:ext>
                </a:extLst>
              </p14:cNvPr>
              <p14:cNvContentPartPr/>
              <p14:nvPr/>
            </p14:nvContentPartPr>
            <p14:xfrm>
              <a:off x="10621900" y="1691929"/>
              <a:ext cx="405000" cy="4485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F990A69-D6D6-154B-B0CB-E7E8E3F46FC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14340" y="1684369"/>
                <a:ext cx="4201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6635D03A-C83B-2A4F-B033-F351130FC3F9}"/>
                  </a:ext>
                </a:extLst>
              </p14:cNvPr>
              <p14:cNvContentPartPr/>
              <p14:nvPr/>
            </p14:nvContentPartPr>
            <p14:xfrm>
              <a:off x="9507340" y="1623529"/>
              <a:ext cx="585720" cy="4921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6635D03A-C83B-2A4F-B033-F351130FC3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99780" y="1615969"/>
                <a:ext cx="6004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8B50631-866B-E045-B4DF-EE80BD3D20EC}"/>
                  </a:ext>
                </a:extLst>
              </p14:cNvPr>
              <p14:cNvContentPartPr/>
              <p14:nvPr/>
            </p14:nvContentPartPr>
            <p14:xfrm>
              <a:off x="7939180" y="2189809"/>
              <a:ext cx="423000" cy="3675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8B50631-866B-E045-B4DF-EE80BD3D20E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31620" y="2182249"/>
                <a:ext cx="4381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D3C38DA-E414-5A46-8905-FC5DDE55D6CB}"/>
                  </a:ext>
                </a:extLst>
              </p14:cNvPr>
              <p14:cNvContentPartPr/>
              <p14:nvPr/>
            </p14:nvContentPartPr>
            <p14:xfrm>
              <a:off x="7808500" y="2949409"/>
              <a:ext cx="248760" cy="3862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D3C38DA-E414-5A46-8905-FC5DDE55D6C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00940" y="2941849"/>
                <a:ext cx="2638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48E8A7A1-DD98-C74D-8321-286267D9385B}"/>
              </a:ext>
            </a:extLst>
          </p:cNvPr>
          <p:cNvGrpSpPr/>
          <p:nvPr/>
        </p:nvGrpSpPr>
        <p:grpSpPr>
          <a:xfrm>
            <a:off x="744580" y="1741609"/>
            <a:ext cx="4317840" cy="610560"/>
            <a:chOff x="744580" y="1741609"/>
            <a:chExt cx="431784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11E6E85-AD25-FC4E-805F-4666758E1688}"/>
                    </a:ext>
                  </a:extLst>
                </p14:cNvPr>
                <p14:cNvContentPartPr/>
                <p14:nvPr/>
              </p14:nvContentPartPr>
              <p14:xfrm>
                <a:off x="810460" y="1741609"/>
                <a:ext cx="124920" cy="62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11E6E85-AD25-FC4E-805F-4666758E16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900" y="1734049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B1E0621-9B08-6D4F-A130-1ECE163F89EE}"/>
                    </a:ext>
                  </a:extLst>
                </p14:cNvPr>
                <p14:cNvContentPartPr/>
                <p14:nvPr/>
              </p14:nvContentPartPr>
              <p14:xfrm>
                <a:off x="744580" y="1941049"/>
                <a:ext cx="346320" cy="411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B1E0621-9B08-6D4F-A130-1ECE163F89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7020" y="1933489"/>
                  <a:ext cx="361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56A2F9D-5EDD-6F4D-AC63-1ED8F521D3EB}"/>
                    </a:ext>
                  </a:extLst>
                </p14:cNvPr>
                <p14:cNvContentPartPr/>
                <p14:nvPr/>
              </p14:nvContentPartPr>
              <p14:xfrm>
                <a:off x="1949500" y="2021689"/>
                <a:ext cx="180720" cy="124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56A2F9D-5EDD-6F4D-AC63-1ED8F521D3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41940" y="2014489"/>
                  <a:ext cx="195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9BFC5A4-5565-D74F-A8A0-C7E70EC7A09C}"/>
                    </a:ext>
                  </a:extLst>
                </p14:cNvPr>
                <p14:cNvContentPartPr/>
                <p14:nvPr/>
              </p14:nvContentPartPr>
              <p14:xfrm>
                <a:off x="2279620" y="1978129"/>
                <a:ext cx="149760" cy="155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9BFC5A4-5565-D74F-A8A0-C7E70EC7A0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72060" y="1970569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8F2B6B7-27A5-FC41-8F61-6A98D2699B44}"/>
                    </a:ext>
                  </a:extLst>
                </p14:cNvPr>
                <p14:cNvContentPartPr/>
                <p14:nvPr/>
              </p14:nvContentPartPr>
              <p14:xfrm>
                <a:off x="2294740" y="2065609"/>
                <a:ext cx="234000" cy="140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8F2B6B7-27A5-FC41-8F61-6A98D2699B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87180" y="2058049"/>
                  <a:ext cx="249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D75ABDC-02C7-CC40-B464-A6DAAA656B5A}"/>
                    </a:ext>
                  </a:extLst>
                </p14:cNvPr>
                <p14:cNvContentPartPr/>
                <p14:nvPr/>
              </p14:nvContentPartPr>
              <p14:xfrm>
                <a:off x="1196380" y="2115289"/>
                <a:ext cx="81360" cy="81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D75ABDC-02C7-CC40-B464-A6DAAA656B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88820" y="2107729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401D3A8-DFBB-E241-9B4F-763A24CA20CA}"/>
                    </a:ext>
                  </a:extLst>
                </p14:cNvPr>
                <p14:cNvContentPartPr/>
                <p14:nvPr/>
              </p14:nvContentPartPr>
              <p14:xfrm>
                <a:off x="1190260" y="1928449"/>
                <a:ext cx="75240" cy="87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401D3A8-DFBB-E241-9B4F-763A24CA20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82700" y="1920889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6706ACB-58AF-494C-AE4F-3EA183E09E2B}"/>
                    </a:ext>
                  </a:extLst>
                </p14:cNvPr>
                <p14:cNvContentPartPr/>
                <p14:nvPr/>
              </p14:nvContentPartPr>
              <p14:xfrm>
                <a:off x="1196380" y="1897489"/>
                <a:ext cx="417600" cy="374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6706ACB-58AF-494C-AE4F-3EA183E09E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88820" y="1889929"/>
                  <a:ext cx="4323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F840540-9EDA-734D-8010-004AFDB75C73}"/>
                    </a:ext>
                  </a:extLst>
                </p14:cNvPr>
                <p14:cNvContentPartPr/>
                <p14:nvPr/>
              </p14:nvContentPartPr>
              <p14:xfrm>
                <a:off x="1775260" y="2208529"/>
                <a:ext cx="12960" cy="12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F840540-9EDA-734D-8010-004AFDB75C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67700" y="2200969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1913DDB-E347-7B45-B652-95A78D0B8C0B}"/>
                    </a:ext>
                  </a:extLst>
                </p14:cNvPr>
                <p14:cNvContentPartPr/>
                <p14:nvPr/>
              </p14:nvContentPartPr>
              <p14:xfrm>
                <a:off x="1787860" y="2320849"/>
                <a:ext cx="6480" cy="19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1913DDB-E347-7B45-B652-95A78D0B8C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80300" y="2313289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BFB1F5B-B97E-F14A-B2C6-F2712866B967}"/>
                    </a:ext>
                  </a:extLst>
                </p14:cNvPr>
                <p14:cNvContentPartPr/>
                <p14:nvPr/>
              </p14:nvContentPartPr>
              <p14:xfrm>
                <a:off x="2758780" y="1928449"/>
                <a:ext cx="174600" cy="168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BFB1F5B-B97E-F14A-B2C6-F2712866B9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51580" y="1920889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F5006CB-0993-9040-9411-5319FAC44949}"/>
                    </a:ext>
                  </a:extLst>
                </p14:cNvPr>
                <p14:cNvContentPartPr/>
                <p14:nvPr/>
              </p14:nvContentPartPr>
              <p14:xfrm>
                <a:off x="3257020" y="1860049"/>
                <a:ext cx="118080" cy="626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F5006CB-0993-9040-9411-5319FAC449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49460" y="1852489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3DB5720-3F26-5144-B6F4-16DFCA26F099}"/>
                    </a:ext>
                  </a:extLst>
                </p14:cNvPr>
                <p14:cNvContentPartPr/>
                <p14:nvPr/>
              </p14:nvContentPartPr>
              <p14:xfrm>
                <a:off x="3281860" y="1965889"/>
                <a:ext cx="354600" cy="149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3DB5720-3F26-5144-B6F4-16DFCA26F0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74300" y="1958329"/>
                  <a:ext cx="36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0582585-4652-9041-B968-2645AB72B801}"/>
                    </a:ext>
                  </a:extLst>
                </p14:cNvPr>
                <p14:cNvContentPartPr/>
                <p14:nvPr/>
              </p14:nvContentPartPr>
              <p14:xfrm>
                <a:off x="3885940" y="1822609"/>
                <a:ext cx="604080" cy="442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0582585-4652-9041-B968-2645AB72B80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78380" y="1815049"/>
                  <a:ext cx="619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02B19A-40C1-6440-982E-5E87CEC44B8E}"/>
                    </a:ext>
                  </a:extLst>
                </p14:cNvPr>
                <p14:cNvContentPartPr/>
                <p14:nvPr/>
              </p14:nvContentPartPr>
              <p14:xfrm>
                <a:off x="4775860" y="1779049"/>
                <a:ext cx="286560" cy="554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02B19A-40C1-6440-982E-5E87CEC44B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68660" y="1771489"/>
                  <a:ext cx="301680" cy="5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A9FBDA32-9681-2C46-A684-CCF940EBBFC6}"/>
                  </a:ext>
                </a:extLst>
              </p14:cNvPr>
              <p14:cNvContentPartPr/>
              <p14:nvPr/>
            </p14:nvContentPartPr>
            <p14:xfrm>
              <a:off x="692020" y="2414089"/>
              <a:ext cx="909360" cy="9360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A9FBDA32-9681-2C46-A684-CCF940EBBFC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4460" y="2406529"/>
                <a:ext cx="9244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178A98A8-DA20-F043-8527-084CC713179E}"/>
              </a:ext>
            </a:extLst>
          </p:cNvPr>
          <p:cNvGrpSpPr/>
          <p:nvPr/>
        </p:nvGrpSpPr>
        <p:grpSpPr>
          <a:xfrm>
            <a:off x="760420" y="2800729"/>
            <a:ext cx="840960" cy="516240"/>
            <a:chOff x="760420" y="2800729"/>
            <a:chExt cx="84096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632914B-665B-DA40-AD09-076EDA42CA87}"/>
                    </a:ext>
                  </a:extLst>
                </p14:cNvPr>
                <p14:cNvContentPartPr/>
                <p14:nvPr/>
              </p14:nvContentPartPr>
              <p14:xfrm>
                <a:off x="829180" y="2856169"/>
                <a:ext cx="224640" cy="199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632914B-665B-DA40-AD09-076EDA42CA8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620" y="2848609"/>
                  <a:ext cx="23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71AF6EF-7C4D-264A-8BCA-D327641B1149}"/>
                    </a:ext>
                  </a:extLst>
                </p14:cNvPr>
                <p14:cNvContentPartPr/>
                <p14:nvPr/>
              </p14:nvContentPartPr>
              <p14:xfrm>
                <a:off x="760420" y="3111409"/>
                <a:ext cx="305280" cy="112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71AF6EF-7C4D-264A-8BCA-D327641B11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3220" y="3103849"/>
                  <a:ext cx="320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780D4F8-4204-6F40-9E12-747A5C98B4D3}"/>
                    </a:ext>
                  </a:extLst>
                </p14:cNvPr>
                <p14:cNvContentPartPr/>
                <p14:nvPr/>
              </p14:nvContentPartPr>
              <p14:xfrm>
                <a:off x="1278100" y="2800729"/>
                <a:ext cx="205200" cy="5162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780D4F8-4204-6F40-9E12-747A5C98B4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70540" y="2793169"/>
                  <a:ext cx="2203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82E2546-26DB-DE40-A006-AA9A1AE83D09}"/>
                    </a:ext>
                  </a:extLst>
                </p14:cNvPr>
                <p14:cNvContentPartPr/>
                <p14:nvPr/>
              </p14:nvContentPartPr>
              <p14:xfrm>
                <a:off x="1594900" y="2905849"/>
                <a:ext cx="6480" cy="31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82E2546-26DB-DE40-A006-AA9A1AE83D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87340" y="2898289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82E563D-D7C5-3C4E-A702-B55C7E96904C}"/>
              </a:ext>
            </a:extLst>
          </p:cNvPr>
          <p:cNvGrpSpPr/>
          <p:nvPr/>
        </p:nvGrpSpPr>
        <p:grpSpPr>
          <a:xfrm>
            <a:off x="1875700" y="2681929"/>
            <a:ext cx="329400" cy="501120"/>
            <a:chOff x="1875700" y="2681929"/>
            <a:chExt cx="32940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D012C71-9B5E-AC4D-B6DD-C9F6EEC7D0D0}"/>
                    </a:ext>
                  </a:extLst>
                </p14:cNvPr>
                <p14:cNvContentPartPr/>
                <p14:nvPr/>
              </p14:nvContentPartPr>
              <p14:xfrm>
                <a:off x="1875700" y="2681929"/>
                <a:ext cx="316440" cy="5011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D012C71-9B5E-AC4D-B6DD-C9F6EEC7D0D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68140" y="2674369"/>
                  <a:ext cx="3315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A0745BE-DAB0-5D40-8B8A-324877EA2A1D}"/>
                    </a:ext>
                  </a:extLst>
                </p14:cNvPr>
                <p14:cNvContentPartPr/>
                <p14:nvPr/>
              </p14:nvContentPartPr>
              <p14:xfrm>
                <a:off x="2111500" y="2937169"/>
                <a:ext cx="75240" cy="230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A0745BE-DAB0-5D40-8B8A-324877EA2A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03940" y="2929609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E7FB57A-BA2B-8A4B-AA1F-156FE97FCB74}"/>
                    </a:ext>
                  </a:extLst>
                </p14:cNvPr>
                <p14:cNvContentPartPr/>
                <p14:nvPr/>
              </p14:nvContentPartPr>
              <p14:xfrm>
                <a:off x="2111500" y="3017809"/>
                <a:ext cx="93600" cy="43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E7FB57A-BA2B-8A4B-AA1F-156FE97FCB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03940" y="3010249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18C68C7-B942-C848-A1FB-E011602E4EF8}"/>
              </a:ext>
            </a:extLst>
          </p:cNvPr>
          <p:cNvGrpSpPr/>
          <p:nvPr/>
        </p:nvGrpSpPr>
        <p:grpSpPr>
          <a:xfrm>
            <a:off x="2603260" y="2650609"/>
            <a:ext cx="784080" cy="411480"/>
            <a:chOff x="2603260" y="2650609"/>
            <a:chExt cx="7840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4561F06-EE06-5644-8CAF-EC640DEDE365}"/>
                    </a:ext>
                  </a:extLst>
                </p14:cNvPr>
                <p14:cNvContentPartPr/>
                <p14:nvPr/>
              </p14:nvContentPartPr>
              <p14:xfrm>
                <a:off x="2665540" y="2688049"/>
                <a:ext cx="112320" cy="50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4561F06-EE06-5644-8CAF-EC640DEDE36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57980" y="2680489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C3A8A0D-C632-2B41-8511-4125093F4DD9}"/>
                    </a:ext>
                  </a:extLst>
                </p14:cNvPr>
                <p14:cNvContentPartPr/>
                <p14:nvPr/>
              </p14:nvContentPartPr>
              <p14:xfrm>
                <a:off x="2603260" y="2887129"/>
                <a:ext cx="37800" cy="131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C3A8A0D-C632-2B41-8511-4125093F4D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95700" y="2879569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199D7C1-2EDC-084C-88FE-5FAA49DE8B03}"/>
                    </a:ext>
                  </a:extLst>
                </p14:cNvPr>
                <p14:cNvContentPartPr/>
                <p14:nvPr/>
              </p14:nvContentPartPr>
              <p14:xfrm>
                <a:off x="2690380" y="2862289"/>
                <a:ext cx="317880" cy="193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199D7C1-2EDC-084C-88FE-5FAA49DE8B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82820" y="2854729"/>
                  <a:ext cx="333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9875F0D-F155-CD4B-B552-20B058DC1784}"/>
                    </a:ext>
                  </a:extLst>
                </p14:cNvPr>
                <p14:cNvContentPartPr/>
                <p14:nvPr/>
              </p14:nvContentPartPr>
              <p14:xfrm>
                <a:off x="2746540" y="2824849"/>
                <a:ext cx="100080" cy="168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9875F0D-F155-CD4B-B552-20B058DC17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8980" y="2817289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58BB4F7-007D-144A-9AB3-3F340F7D7D0E}"/>
                    </a:ext>
                  </a:extLst>
                </p14:cNvPr>
                <p14:cNvContentPartPr/>
                <p14:nvPr/>
              </p14:nvContentPartPr>
              <p14:xfrm>
                <a:off x="2852380" y="2775169"/>
                <a:ext cx="112320" cy="168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58BB4F7-007D-144A-9AB3-3F340F7D7D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44820" y="2767609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215B577-FA00-CE4B-B339-B05F82B92A2D}"/>
                    </a:ext>
                  </a:extLst>
                </p14:cNvPr>
                <p14:cNvContentPartPr/>
                <p14:nvPr/>
              </p14:nvContentPartPr>
              <p14:xfrm>
                <a:off x="3239020" y="2650609"/>
                <a:ext cx="148320" cy="155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215B577-FA00-CE4B-B339-B05F82B92A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31460" y="2643049"/>
                  <a:ext cx="163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A454B06-80E3-684E-ABC6-A2BEEAA4F593}"/>
                    </a:ext>
                  </a:extLst>
                </p14:cNvPr>
                <p14:cNvContentPartPr/>
                <p14:nvPr/>
              </p14:nvContentPartPr>
              <p14:xfrm>
                <a:off x="3287980" y="2837449"/>
                <a:ext cx="50040" cy="224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A454B06-80E3-684E-ABC6-A2BEEAA4F5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80420" y="2829889"/>
                  <a:ext cx="65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E1DD489-DE18-8B47-B8AF-F39B5F686EC8}"/>
              </a:ext>
            </a:extLst>
          </p:cNvPr>
          <p:cNvGrpSpPr/>
          <p:nvPr/>
        </p:nvGrpSpPr>
        <p:grpSpPr>
          <a:xfrm>
            <a:off x="3705220" y="2694169"/>
            <a:ext cx="1244880" cy="448560"/>
            <a:chOff x="3705220" y="2694169"/>
            <a:chExt cx="12448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62A400A-1D53-CD4C-9740-8508B91DC976}"/>
                    </a:ext>
                  </a:extLst>
                </p14:cNvPr>
                <p14:cNvContentPartPr/>
                <p14:nvPr/>
              </p14:nvContentPartPr>
              <p14:xfrm>
                <a:off x="3705220" y="2806129"/>
                <a:ext cx="230760" cy="118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62A400A-1D53-CD4C-9740-8508B91DC9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97660" y="2798569"/>
                  <a:ext cx="24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7501CB4-8260-1245-B776-CF1731CA73D6}"/>
                    </a:ext>
                  </a:extLst>
                </p14:cNvPr>
                <p14:cNvContentPartPr/>
                <p14:nvPr/>
              </p14:nvContentPartPr>
              <p14:xfrm>
                <a:off x="3997900" y="2694169"/>
                <a:ext cx="149760" cy="4176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7501CB4-8260-1245-B776-CF1731CA73D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90340" y="2686609"/>
                  <a:ext cx="1648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059746A-45A9-C640-999D-C8D51A55A86F}"/>
                    </a:ext>
                  </a:extLst>
                </p14:cNvPr>
                <p14:cNvContentPartPr/>
                <p14:nvPr/>
              </p14:nvContentPartPr>
              <p14:xfrm>
                <a:off x="4439980" y="2706769"/>
                <a:ext cx="268200" cy="2487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059746A-45A9-C640-999D-C8D51A55A8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32420" y="2699209"/>
                  <a:ext cx="282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842587C8-6FE0-D647-8A1F-3AB408161B4E}"/>
                    </a:ext>
                  </a:extLst>
                </p14:cNvPr>
                <p14:cNvContentPartPr/>
                <p14:nvPr/>
              </p14:nvContentPartPr>
              <p14:xfrm>
                <a:off x="4869460" y="3017809"/>
                <a:ext cx="31320" cy="129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842587C8-6FE0-D647-8A1F-3AB408161B4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61900" y="3010249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0114E7F-802C-8D43-B259-28B956542475}"/>
                    </a:ext>
                  </a:extLst>
                </p14:cNvPr>
                <p14:cNvContentPartPr/>
                <p14:nvPr/>
              </p14:nvContentPartPr>
              <p14:xfrm>
                <a:off x="4788460" y="3055249"/>
                <a:ext cx="161640" cy="87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0114E7F-802C-8D43-B259-28B9565424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80900" y="3047689"/>
                  <a:ext cx="176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D4ABED0-5727-754E-8DD4-FE61B4E7BE9F}"/>
              </a:ext>
            </a:extLst>
          </p:cNvPr>
          <p:cNvGrpSpPr/>
          <p:nvPr/>
        </p:nvGrpSpPr>
        <p:grpSpPr>
          <a:xfrm>
            <a:off x="405820" y="3709729"/>
            <a:ext cx="934200" cy="410400"/>
            <a:chOff x="405820" y="3709729"/>
            <a:chExt cx="93420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6AF2F46-A372-D846-9A19-FD67D093DEBE}"/>
                    </a:ext>
                  </a:extLst>
                </p14:cNvPr>
                <p14:cNvContentPartPr/>
                <p14:nvPr/>
              </p14:nvContentPartPr>
              <p14:xfrm>
                <a:off x="511660" y="3709729"/>
                <a:ext cx="106200" cy="745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6AF2F46-A372-D846-9A19-FD67D093DE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4100" y="3702169"/>
                  <a:ext cx="121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A3F3EB57-0D3C-5B47-8F1E-8B57DBB486CC}"/>
                    </a:ext>
                  </a:extLst>
                </p14:cNvPr>
                <p14:cNvContentPartPr/>
                <p14:nvPr/>
              </p14:nvContentPartPr>
              <p14:xfrm>
                <a:off x="405820" y="3796129"/>
                <a:ext cx="778680" cy="3240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A3F3EB57-0D3C-5B47-8F1E-8B57DBB486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8260" y="3788569"/>
                  <a:ext cx="793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87BFB5C-14C8-8C47-9C85-4DFB3B3FEFFF}"/>
                    </a:ext>
                  </a:extLst>
                </p14:cNvPr>
                <p14:cNvContentPartPr/>
                <p14:nvPr/>
              </p14:nvContentPartPr>
              <p14:xfrm>
                <a:off x="1283500" y="3976489"/>
                <a:ext cx="56520" cy="131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87BFB5C-14C8-8C47-9C85-4DFB3B3FEF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75940" y="3969289"/>
                  <a:ext cx="7128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4E3C4993-A57D-B84E-9317-4D24C58CF308}"/>
                  </a:ext>
                </a:extLst>
              </p14:cNvPr>
              <p14:cNvContentPartPr/>
              <p14:nvPr/>
            </p14:nvContentPartPr>
            <p14:xfrm>
              <a:off x="1812700" y="3790009"/>
              <a:ext cx="243000" cy="2804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4E3C4993-A57D-B84E-9317-4D24C58CF30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05140" y="3782449"/>
                <a:ext cx="25812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6E124C0-25F2-B640-BFE9-4D585E626A12}"/>
              </a:ext>
            </a:extLst>
          </p:cNvPr>
          <p:cNvGrpSpPr/>
          <p:nvPr/>
        </p:nvGrpSpPr>
        <p:grpSpPr>
          <a:xfrm>
            <a:off x="2372860" y="3814849"/>
            <a:ext cx="311760" cy="305280"/>
            <a:chOff x="2372860" y="3814849"/>
            <a:chExt cx="3117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5634B82-8F6D-244F-882D-99C22D769C77}"/>
                    </a:ext>
                  </a:extLst>
                </p14:cNvPr>
                <p14:cNvContentPartPr/>
                <p14:nvPr/>
              </p14:nvContentPartPr>
              <p14:xfrm>
                <a:off x="2372860" y="3814849"/>
                <a:ext cx="299160" cy="249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5634B82-8F6D-244F-882D-99C22D769C7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65300" y="3807289"/>
                  <a:ext cx="31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124D3BF-2345-6641-8B93-A9E7881E6A76}"/>
                    </a:ext>
                  </a:extLst>
                </p14:cNvPr>
                <p14:cNvContentPartPr/>
                <p14:nvPr/>
              </p14:nvContentPartPr>
              <p14:xfrm>
                <a:off x="2372860" y="4032649"/>
                <a:ext cx="311760" cy="87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124D3BF-2345-6641-8B93-A9E7881E6A7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5300" y="4025089"/>
                  <a:ext cx="3268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C9DEFBCB-4FE1-E646-9A6C-1AB53FFA3756}"/>
                  </a:ext>
                </a:extLst>
              </p14:cNvPr>
              <p14:cNvContentPartPr/>
              <p14:nvPr/>
            </p14:nvContentPartPr>
            <p14:xfrm>
              <a:off x="3070180" y="3814849"/>
              <a:ext cx="243000" cy="1807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C9DEFBCB-4FE1-E646-9A6C-1AB53FFA375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62620" y="3807289"/>
                <a:ext cx="25812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FB06C744-DCC6-9B49-9424-A4A57AF98C1F}"/>
              </a:ext>
            </a:extLst>
          </p:cNvPr>
          <p:cNvGrpSpPr/>
          <p:nvPr/>
        </p:nvGrpSpPr>
        <p:grpSpPr>
          <a:xfrm>
            <a:off x="3655540" y="3671569"/>
            <a:ext cx="1905120" cy="510840"/>
            <a:chOff x="3655540" y="3671569"/>
            <a:chExt cx="19051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F3119AD-48DD-184C-A07F-530324B61729}"/>
                    </a:ext>
                  </a:extLst>
                </p14:cNvPr>
                <p14:cNvContentPartPr/>
                <p14:nvPr/>
              </p14:nvContentPartPr>
              <p14:xfrm>
                <a:off x="3717820" y="3746449"/>
                <a:ext cx="106200" cy="87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F3119AD-48DD-184C-A07F-530324B617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10260" y="3738889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B0E27AA-11DA-F24D-82FE-4FBE1B5F06B3}"/>
                    </a:ext>
                  </a:extLst>
                </p14:cNvPr>
                <p14:cNvContentPartPr/>
                <p14:nvPr/>
              </p14:nvContentPartPr>
              <p14:xfrm>
                <a:off x="3655540" y="3958129"/>
                <a:ext cx="280440" cy="565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B0E27AA-11DA-F24D-82FE-4FBE1B5F06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47980" y="3950569"/>
                  <a:ext cx="295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00F2C36-EEEE-C643-955A-371781A647FC}"/>
                    </a:ext>
                  </a:extLst>
                </p14:cNvPr>
                <p14:cNvContentPartPr/>
                <p14:nvPr/>
              </p14:nvContentPartPr>
              <p14:xfrm>
                <a:off x="4240540" y="3796129"/>
                <a:ext cx="143640" cy="243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00F2C36-EEEE-C643-955A-371781A647F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232980" y="3788569"/>
                  <a:ext cx="158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B2210F6-EFD1-814F-B8E0-5F450622F9C1}"/>
                    </a:ext>
                  </a:extLst>
                </p14:cNvPr>
                <p14:cNvContentPartPr/>
                <p14:nvPr/>
              </p14:nvContentPartPr>
              <p14:xfrm>
                <a:off x="4209580" y="3671569"/>
                <a:ext cx="647640" cy="4611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B2210F6-EFD1-814F-B8E0-5F450622F9C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2020" y="3664009"/>
                  <a:ext cx="662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B1709E8-FC2B-4B45-811D-49514409D7C1}"/>
                    </a:ext>
                  </a:extLst>
                </p14:cNvPr>
                <p14:cNvContentPartPr/>
                <p14:nvPr/>
              </p14:nvContentPartPr>
              <p14:xfrm>
                <a:off x="5112100" y="3783529"/>
                <a:ext cx="304560" cy="1558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B1709E8-FC2B-4B45-811D-49514409D7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04540" y="3775969"/>
                  <a:ext cx="319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5F40937-8978-4E40-B3FC-3433D51E57A4}"/>
                    </a:ext>
                  </a:extLst>
                </p14:cNvPr>
                <p14:cNvContentPartPr/>
                <p14:nvPr/>
              </p14:nvContentPartPr>
              <p14:xfrm>
                <a:off x="5280220" y="3690289"/>
                <a:ext cx="12960" cy="4921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5F40937-8978-4E40-B3FC-3433D51E57A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72660" y="3682729"/>
                  <a:ext cx="27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6DF7E2E-9397-CE43-B92C-AE1D2C892327}"/>
                    </a:ext>
                  </a:extLst>
                </p14:cNvPr>
                <p14:cNvContentPartPr/>
                <p14:nvPr/>
              </p14:nvContentPartPr>
              <p14:xfrm>
                <a:off x="5491900" y="4057489"/>
                <a:ext cx="68760" cy="62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6DF7E2E-9397-CE43-B92C-AE1D2C89232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84340" y="4049929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D699FA5-4FBA-344F-90D2-953AC67CC9E3}"/>
              </a:ext>
            </a:extLst>
          </p:cNvPr>
          <p:cNvGrpSpPr/>
          <p:nvPr/>
        </p:nvGrpSpPr>
        <p:grpSpPr>
          <a:xfrm>
            <a:off x="6071500" y="3484729"/>
            <a:ext cx="5310000" cy="741240"/>
            <a:chOff x="6071500" y="3484729"/>
            <a:chExt cx="531000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4811481-0069-8341-B30E-61B097EF83DE}"/>
                    </a:ext>
                  </a:extLst>
                </p14:cNvPr>
                <p14:cNvContentPartPr/>
                <p14:nvPr/>
              </p14:nvContentPartPr>
              <p14:xfrm>
                <a:off x="6071500" y="3739969"/>
                <a:ext cx="130320" cy="2617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4811481-0069-8341-B30E-61B097EF83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63940" y="3732409"/>
                  <a:ext cx="145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F465826-A87E-854C-A447-F503466AE6A0}"/>
                    </a:ext>
                  </a:extLst>
                </p14:cNvPr>
                <p14:cNvContentPartPr/>
                <p14:nvPr/>
              </p14:nvContentPartPr>
              <p14:xfrm>
                <a:off x="6463180" y="3739969"/>
                <a:ext cx="224640" cy="298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F465826-A87E-854C-A447-F503466AE6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55620" y="3732409"/>
                  <a:ext cx="2394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64790C1-F3C5-D049-9387-349752831199}"/>
                    </a:ext>
                  </a:extLst>
                </p14:cNvPr>
                <p14:cNvContentPartPr/>
                <p14:nvPr/>
              </p14:nvContentPartPr>
              <p14:xfrm>
                <a:off x="6842980" y="3739969"/>
                <a:ext cx="140760" cy="236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64790C1-F3C5-D049-9387-3497528311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35420" y="3732409"/>
                  <a:ext cx="155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CE64DB6-BEA4-6441-99D4-728EF031BDC8}"/>
                    </a:ext>
                  </a:extLst>
                </p14:cNvPr>
                <p14:cNvContentPartPr/>
                <p14:nvPr/>
              </p14:nvContentPartPr>
              <p14:xfrm>
                <a:off x="7185340" y="3671569"/>
                <a:ext cx="106200" cy="62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CE64DB6-BEA4-6441-99D4-728EF031BD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77780" y="3664009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510AD95-30F9-B448-BAB5-E9F560B6964C}"/>
                    </a:ext>
                  </a:extLst>
                </p14:cNvPr>
                <p14:cNvContentPartPr/>
                <p14:nvPr/>
              </p14:nvContentPartPr>
              <p14:xfrm>
                <a:off x="7060780" y="3889369"/>
                <a:ext cx="81360" cy="93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510AD95-30F9-B448-BAB5-E9F560B696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53220" y="3881809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78BD282-E4B9-9947-9763-760C340C9B7B}"/>
                    </a:ext>
                  </a:extLst>
                </p14:cNvPr>
                <p14:cNvContentPartPr/>
                <p14:nvPr/>
              </p14:nvContentPartPr>
              <p14:xfrm>
                <a:off x="7116940" y="3920689"/>
                <a:ext cx="174600" cy="280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78BD282-E4B9-9947-9763-760C340C9B7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09380" y="3913129"/>
                  <a:ext cx="189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3D1683F-EBF4-8547-93F5-93296FD2930A}"/>
                    </a:ext>
                  </a:extLst>
                </p14:cNvPr>
                <p14:cNvContentPartPr/>
                <p14:nvPr/>
              </p14:nvContentPartPr>
              <p14:xfrm>
                <a:off x="7589980" y="3752569"/>
                <a:ext cx="149760" cy="336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3D1683F-EBF4-8547-93F5-93296FD293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82420" y="3745009"/>
                  <a:ext cx="164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645C028-4F8B-6945-A438-F3C3E84ADE84}"/>
                    </a:ext>
                  </a:extLst>
                </p14:cNvPr>
                <p14:cNvContentPartPr/>
                <p14:nvPr/>
              </p14:nvContentPartPr>
              <p14:xfrm>
                <a:off x="7876180" y="3628009"/>
                <a:ext cx="211320" cy="4424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645C028-4F8B-6945-A438-F3C3E84ADE8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68620" y="3620449"/>
                  <a:ext cx="226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5CD2570-DC4D-D44E-BFF7-8465ACB1F63D}"/>
                    </a:ext>
                  </a:extLst>
                </p14:cNvPr>
                <p14:cNvContentPartPr/>
                <p14:nvPr/>
              </p14:nvContentPartPr>
              <p14:xfrm>
                <a:off x="8424100" y="3590569"/>
                <a:ext cx="56520" cy="112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5CD2570-DC4D-D44E-BFF7-8465ACB1F63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16540" y="3583009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E8A1DAC-EE53-A940-A1FB-029356A9D63B}"/>
                    </a:ext>
                  </a:extLst>
                </p14:cNvPr>
                <p14:cNvContentPartPr/>
                <p14:nvPr/>
              </p14:nvContentPartPr>
              <p14:xfrm>
                <a:off x="8393140" y="3665449"/>
                <a:ext cx="137160" cy="131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E8A1DAC-EE53-A940-A1FB-029356A9D6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85580" y="3657889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B4EC670-D8D2-2240-92C5-5AC48763A53A}"/>
                    </a:ext>
                  </a:extLst>
                </p14:cNvPr>
                <p14:cNvContentPartPr/>
                <p14:nvPr/>
              </p14:nvContentPartPr>
              <p14:xfrm>
                <a:off x="8330860" y="3845809"/>
                <a:ext cx="274320" cy="261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B4EC670-D8D2-2240-92C5-5AC48763A5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23300" y="3838249"/>
                  <a:ext cx="289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84C5B50-3FAF-1749-BB00-DB99B3E9D99B}"/>
                    </a:ext>
                  </a:extLst>
                </p14:cNvPr>
                <p14:cNvContentPartPr/>
                <p14:nvPr/>
              </p14:nvContentPartPr>
              <p14:xfrm>
                <a:off x="8940700" y="3484729"/>
                <a:ext cx="56520" cy="230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84C5B50-3FAF-1749-BB00-DB99B3E9D9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33500" y="3477169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808C3C1-17FE-9B4A-B3C6-C66514B6B601}"/>
                    </a:ext>
                  </a:extLst>
                </p14:cNvPr>
                <p14:cNvContentPartPr/>
                <p14:nvPr/>
              </p14:nvContentPartPr>
              <p14:xfrm>
                <a:off x="8736220" y="3777409"/>
                <a:ext cx="503280" cy="255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808C3C1-17FE-9B4A-B3C6-C66514B6B6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28660" y="3769849"/>
                  <a:ext cx="518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E8492ED-04E1-9B46-8004-AA116F2A61BA}"/>
                    </a:ext>
                  </a:extLst>
                </p14:cNvPr>
                <p14:cNvContentPartPr/>
                <p14:nvPr/>
              </p14:nvContentPartPr>
              <p14:xfrm>
                <a:off x="9015580" y="3818089"/>
                <a:ext cx="19080" cy="121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E8492ED-04E1-9B46-8004-AA116F2A61B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8020" y="3810889"/>
                  <a:ext cx="34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5F26BA5-73A0-DB43-A6E7-ED5F095A4755}"/>
                    </a:ext>
                  </a:extLst>
                </p14:cNvPr>
                <p14:cNvContentPartPr/>
                <p14:nvPr/>
              </p14:nvContentPartPr>
              <p14:xfrm>
                <a:off x="9015580" y="3752569"/>
                <a:ext cx="205920" cy="299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5F26BA5-73A0-DB43-A6E7-ED5F095A47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08020" y="3745009"/>
                  <a:ext cx="221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8759CC5-4527-4D49-8425-E11370282AA0}"/>
                    </a:ext>
                  </a:extLst>
                </p14:cNvPr>
                <p14:cNvContentPartPr/>
                <p14:nvPr/>
              </p14:nvContentPartPr>
              <p14:xfrm>
                <a:off x="9479620" y="3814849"/>
                <a:ext cx="252000" cy="173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8759CC5-4527-4D49-8425-E11370282A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72060" y="3807289"/>
                  <a:ext cx="267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702F939-227F-674D-839C-A29D0FBC9B03}"/>
                    </a:ext>
                  </a:extLst>
                </p14:cNvPr>
                <p14:cNvContentPartPr/>
                <p14:nvPr/>
              </p14:nvContentPartPr>
              <p14:xfrm>
                <a:off x="9631900" y="3802249"/>
                <a:ext cx="43920" cy="1623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702F939-227F-674D-839C-A29D0FBC9B0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24340" y="3794689"/>
                  <a:ext cx="5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42A283B-710A-0B47-AC35-96862922F6BA}"/>
                    </a:ext>
                  </a:extLst>
                </p14:cNvPr>
                <p14:cNvContentPartPr/>
                <p14:nvPr/>
              </p14:nvContentPartPr>
              <p14:xfrm>
                <a:off x="9862300" y="3640609"/>
                <a:ext cx="180720" cy="1371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42A283B-710A-0B47-AC35-96862922F6B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54740" y="3633049"/>
                  <a:ext cx="195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7FADAE0-305E-1B41-8BA3-E2DCF3EA85F2}"/>
                    </a:ext>
                  </a:extLst>
                </p14:cNvPr>
                <p14:cNvContentPartPr/>
                <p14:nvPr/>
              </p14:nvContentPartPr>
              <p14:xfrm>
                <a:off x="9812260" y="3845809"/>
                <a:ext cx="193320" cy="218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7FADAE0-305E-1B41-8BA3-E2DCF3EA85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05060" y="3838249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1079C02-C7E5-8E47-AE1C-AB45EC32B077}"/>
                    </a:ext>
                  </a:extLst>
                </p14:cNvPr>
                <p14:cNvContentPartPr/>
                <p14:nvPr/>
              </p14:nvContentPartPr>
              <p14:xfrm>
                <a:off x="10453780" y="3783529"/>
                <a:ext cx="280440" cy="249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1079C02-C7E5-8E47-AE1C-AB45EC32B0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46220" y="3775969"/>
                  <a:ext cx="295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82B3034-D3DC-CE45-A760-63598CC1016A}"/>
                    </a:ext>
                  </a:extLst>
                </p14:cNvPr>
                <p14:cNvContentPartPr/>
                <p14:nvPr/>
              </p14:nvContentPartPr>
              <p14:xfrm>
                <a:off x="10391500" y="4051369"/>
                <a:ext cx="336600" cy="137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82B3034-D3DC-CE45-A760-63598CC1016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83940" y="4043809"/>
                  <a:ext cx="351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C10615D-6445-3343-AC10-1FC17CA1464B}"/>
                    </a:ext>
                  </a:extLst>
                </p14:cNvPr>
                <p14:cNvContentPartPr/>
                <p14:nvPr/>
              </p14:nvContentPartPr>
              <p14:xfrm>
                <a:off x="11026540" y="3808729"/>
                <a:ext cx="56520" cy="3488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C10615D-6445-3343-AC10-1FC17CA146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18980" y="3801169"/>
                  <a:ext cx="71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41EF6B7-998A-8744-A354-5E4B1B51C256}"/>
                    </a:ext>
                  </a:extLst>
                </p14:cNvPr>
                <p14:cNvContentPartPr/>
                <p14:nvPr/>
              </p14:nvContentPartPr>
              <p14:xfrm>
                <a:off x="11244340" y="4113649"/>
                <a:ext cx="137160" cy="112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41EF6B7-998A-8744-A354-5E4B1B51C2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36780" y="4106089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62CF7C47-F6E3-9D42-B623-29316F5057C0}"/>
              </a:ext>
            </a:extLst>
          </p:cNvPr>
          <p:cNvGrpSpPr/>
          <p:nvPr/>
        </p:nvGrpSpPr>
        <p:grpSpPr>
          <a:xfrm>
            <a:off x="803980" y="4419289"/>
            <a:ext cx="405360" cy="596880"/>
            <a:chOff x="803980" y="4419289"/>
            <a:chExt cx="40536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63BD8FD-9728-6F46-AF67-A4983706E0DC}"/>
                    </a:ext>
                  </a:extLst>
                </p14:cNvPr>
                <p14:cNvContentPartPr/>
                <p14:nvPr/>
              </p14:nvContentPartPr>
              <p14:xfrm>
                <a:off x="916300" y="4419289"/>
                <a:ext cx="112320" cy="1242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63BD8FD-9728-6F46-AF67-A4983706E0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8740" y="4411729"/>
                  <a:ext cx="127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1898D37-CA51-8C45-8DE2-D7F53D6DB957}"/>
                    </a:ext>
                  </a:extLst>
                </p14:cNvPr>
                <p14:cNvContentPartPr/>
                <p14:nvPr/>
              </p14:nvContentPartPr>
              <p14:xfrm>
                <a:off x="803980" y="4449889"/>
                <a:ext cx="355320" cy="5482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1898D37-CA51-8C45-8DE2-D7F53D6DB9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6780" y="4442329"/>
                  <a:ext cx="3704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07BE859-5891-3A44-84BC-3A3AD0B7CB7C}"/>
                    </a:ext>
                  </a:extLst>
                </p14:cNvPr>
                <p14:cNvContentPartPr/>
                <p14:nvPr/>
              </p14:nvContentPartPr>
              <p14:xfrm>
                <a:off x="959860" y="4898089"/>
                <a:ext cx="249480" cy="118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07BE859-5891-3A44-84BC-3A3AD0B7CB7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2300" y="4890529"/>
                  <a:ext cx="2646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FACB2B2-88C2-0545-9E5E-7B048FD592EF}"/>
              </a:ext>
            </a:extLst>
          </p:cNvPr>
          <p:cNvGrpSpPr/>
          <p:nvPr/>
        </p:nvGrpSpPr>
        <p:grpSpPr>
          <a:xfrm>
            <a:off x="1476460" y="4443409"/>
            <a:ext cx="685080" cy="672840"/>
            <a:chOff x="1476460" y="4443409"/>
            <a:chExt cx="68508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B46EDB8-3C57-0D49-8C15-C9A117DEFCDA}"/>
                    </a:ext>
                  </a:extLst>
                </p14:cNvPr>
                <p14:cNvContentPartPr/>
                <p14:nvPr/>
              </p14:nvContentPartPr>
              <p14:xfrm>
                <a:off x="1557460" y="4505689"/>
                <a:ext cx="218160" cy="2617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B46EDB8-3C57-0D49-8C15-C9A117DEFC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549900" y="4498129"/>
                  <a:ext cx="233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67E5DF5-B2CC-3B41-A7E1-18DDAD9E4210}"/>
                    </a:ext>
                  </a:extLst>
                </p14:cNvPr>
                <p14:cNvContentPartPr/>
                <p14:nvPr/>
              </p14:nvContentPartPr>
              <p14:xfrm>
                <a:off x="1476460" y="4779649"/>
                <a:ext cx="355320" cy="124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67E5DF5-B2CC-3B41-A7E1-18DDAD9E421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68900" y="4772089"/>
                  <a:ext cx="370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6BBC347-2A3D-8949-881D-7EB9ED0534FE}"/>
                    </a:ext>
                  </a:extLst>
                </p14:cNvPr>
                <p14:cNvContentPartPr/>
                <p14:nvPr/>
              </p14:nvContentPartPr>
              <p14:xfrm>
                <a:off x="1943380" y="4443409"/>
                <a:ext cx="205920" cy="6728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6BBC347-2A3D-8949-881D-7EB9ED0534F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35820" y="4436209"/>
                  <a:ext cx="2210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302A768-C509-DC47-A562-796AEE16D580}"/>
                    </a:ext>
                  </a:extLst>
                </p14:cNvPr>
                <p14:cNvContentPartPr/>
                <p14:nvPr/>
              </p14:nvContentPartPr>
              <p14:xfrm>
                <a:off x="2074060" y="4854529"/>
                <a:ext cx="87480" cy="62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302A768-C509-DC47-A562-796AEE16D5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66500" y="4846969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439FBE32-20EC-B940-BAA4-9DF6D1AD4EBB}"/>
              </a:ext>
            </a:extLst>
          </p:cNvPr>
          <p:cNvGrpSpPr/>
          <p:nvPr/>
        </p:nvGrpSpPr>
        <p:grpSpPr>
          <a:xfrm>
            <a:off x="2478700" y="4443409"/>
            <a:ext cx="890640" cy="523440"/>
            <a:chOff x="2478700" y="4443409"/>
            <a:chExt cx="8906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6EDDFD1-00C2-DC4F-9CEA-9EE0F51232EC}"/>
                    </a:ext>
                  </a:extLst>
                </p14:cNvPr>
                <p14:cNvContentPartPr/>
                <p14:nvPr/>
              </p14:nvContentPartPr>
              <p14:xfrm>
                <a:off x="2478700" y="4661569"/>
                <a:ext cx="302760" cy="43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6EDDFD1-00C2-DC4F-9CEA-9EE0F51232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71140" y="4654009"/>
                  <a:ext cx="317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00109D0-7E68-6E45-9434-2C3EF15D3EF2}"/>
                    </a:ext>
                  </a:extLst>
                </p14:cNvPr>
                <p14:cNvContentPartPr/>
                <p14:nvPr/>
              </p14:nvContentPartPr>
              <p14:xfrm>
                <a:off x="2553580" y="4655089"/>
                <a:ext cx="218160" cy="1746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00109D0-7E68-6E45-9434-2C3EF15D3E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46020" y="4647529"/>
                  <a:ext cx="23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557E10D-F732-0049-BA88-95E876A63354}"/>
                    </a:ext>
                  </a:extLst>
                </p14:cNvPr>
                <p14:cNvContentPartPr/>
                <p14:nvPr/>
              </p14:nvContentPartPr>
              <p14:xfrm>
                <a:off x="2534860" y="4891969"/>
                <a:ext cx="75240" cy="56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557E10D-F732-0049-BA88-95E876A633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27300" y="4884409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046E3F2-B32B-4543-9842-4F3421E2AE4C}"/>
                    </a:ext>
                  </a:extLst>
                </p14:cNvPr>
                <p14:cNvContentPartPr/>
                <p14:nvPr/>
              </p14:nvContentPartPr>
              <p14:xfrm>
                <a:off x="2808820" y="4898089"/>
                <a:ext cx="43920" cy="687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046E3F2-B32B-4543-9842-4F3421E2AE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801260" y="4890529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75C9B66-A99F-AD46-A461-1C11086F493E}"/>
                    </a:ext>
                  </a:extLst>
                </p14:cNvPr>
                <p14:cNvContentPartPr/>
                <p14:nvPr/>
              </p14:nvContentPartPr>
              <p14:xfrm>
                <a:off x="3032740" y="4443409"/>
                <a:ext cx="268200" cy="4892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75C9B66-A99F-AD46-A461-1C11086F49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25180" y="4436209"/>
                  <a:ext cx="28296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9D9E3D1-B35F-CF4B-9191-099BC5DFB06A}"/>
                    </a:ext>
                  </a:extLst>
                </p14:cNvPr>
                <p14:cNvContentPartPr/>
                <p14:nvPr/>
              </p14:nvContentPartPr>
              <p14:xfrm>
                <a:off x="3232180" y="4680289"/>
                <a:ext cx="87480" cy="2307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9D9E3D1-B35F-CF4B-9191-099BC5DFB0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24620" y="4672729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72A5F64-2024-5345-8549-66414B6A5B14}"/>
                    </a:ext>
                  </a:extLst>
                </p14:cNvPr>
                <p14:cNvContentPartPr/>
                <p14:nvPr/>
              </p14:nvContentPartPr>
              <p14:xfrm>
                <a:off x="3200860" y="4754809"/>
                <a:ext cx="168480" cy="81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72A5F64-2024-5345-8549-66414B6A5B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93300" y="4747249"/>
                  <a:ext cx="183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A2766887-48C3-E947-8D6F-24A391523980}"/>
                  </a:ext>
                </a:extLst>
              </p14:cNvPr>
              <p14:cNvContentPartPr/>
              <p14:nvPr/>
            </p14:nvContentPartPr>
            <p14:xfrm>
              <a:off x="3649060" y="4673809"/>
              <a:ext cx="286560" cy="190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A2766887-48C3-E947-8D6F-24A39152398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641500" y="4666249"/>
                <a:ext cx="3016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6F9CFB70-62F0-2144-A6B9-6D7C23A20E5E}"/>
              </a:ext>
            </a:extLst>
          </p:cNvPr>
          <p:cNvGrpSpPr/>
          <p:nvPr/>
        </p:nvGrpSpPr>
        <p:grpSpPr>
          <a:xfrm>
            <a:off x="4178260" y="4462129"/>
            <a:ext cx="248760" cy="455040"/>
            <a:chOff x="4178260" y="4462129"/>
            <a:chExt cx="2487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10B8282-8B7E-2244-8820-20DE5F00D1AB}"/>
                    </a:ext>
                  </a:extLst>
                </p14:cNvPr>
                <p14:cNvContentPartPr/>
                <p14:nvPr/>
              </p14:nvContentPartPr>
              <p14:xfrm>
                <a:off x="4178260" y="4462129"/>
                <a:ext cx="248760" cy="2059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10B8282-8B7E-2244-8820-20DE5F00D1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70700" y="4454569"/>
                  <a:ext cx="26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46982A1-3EFD-BC4C-8B38-E28AE3A0B19B}"/>
                    </a:ext>
                  </a:extLst>
                </p14:cNvPr>
                <p14:cNvContentPartPr/>
                <p14:nvPr/>
              </p14:nvContentPartPr>
              <p14:xfrm>
                <a:off x="4302820" y="4705129"/>
                <a:ext cx="25200" cy="212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46982A1-3EFD-BC4C-8B38-E28AE3A0B1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95260" y="4697569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04C8AEE7-0C42-B64B-BF34-02CFB2657243}"/>
              </a:ext>
            </a:extLst>
          </p:cNvPr>
          <p:cNvGrpSpPr/>
          <p:nvPr/>
        </p:nvGrpSpPr>
        <p:grpSpPr>
          <a:xfrm>
            <a:off x="4794580" y="4480849"/>
            <a:ext cx="1307160" cy="492120"/>
            <a:chOff x="4794580" y="4480849"/>
            <a:chExt cx="13071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0B0098B-7CFC-1843-9E9E-DC3EBC6A5F7B}"/>
                    </a:ext>
                  </a:extLst>
                </p14:cNvPr>
                <p14:cNvContentPartPr/>
                <p14:nvPr/>
              </p14:nvContentPartPr>
              <p14:xfrm>
                <a:off x="4794580" y="4574449"/>
                <a:ext cx="187200" cy="131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0B0098B-7CFC-1843-9E9E-DC3EBC6A5F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787020" y="4566889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DB3F39E-B446-D64E-A6D8-2FE09A48CE82}"/>
                    </a:ext>
                  </a:extLst>
                </p14:cNvPr>
                <p14:cNvContentPartPr/>
                <p14:nvPr/>
              </p14:nvContentPartPr>
              <p14:xfrm>
                <a:off x="5130820" y="4537009"/>
                <a:ext cx="236880" cy="687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DB3F39E-B446-D64E-A6D8-2FE09A48CE8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23260" y="4529449"/>
                  <a:ext cx="25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CDDEBC3-8EC3-9345-B4BD-2DCA71D47540}"/>
                    </a:ext>
                  </a:extLst>
                </p14:cNvPr>
                <p14:cNvContentPartPr/>
                <p14:nvPr/>
              </p14:nvContentPartPr>
              <p14:xfrm>
                <a:off x="5199220" y="4480849"/>
                <a:ext cx="87480" cy="4921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CDDEBC3-8EC3-9345-B4BD-2DCA71D4754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91660" y="4473289"/>
                  <a:ext cx="1026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9F5A920-83C9-1C4A-AAD9-A5E4E10DB7E1}"/>
                    </a:ext>
                  </a:extLst>
                </p14:cNvPr>
                <p14:cNvContentPartPr/>
                <p14:nvPr/>
              </p14:nvContentPartPr>
              <p14:xfrm>
                <a:off x="5579020" y="4549249"/>
                <a:ext cx="205920" cy="273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9F5A920-83C9-1C4A-AAD9-A5E4E10DB7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71460" y="4542049"/>
                  <a:ext cx="22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F687C37-4199-9A41-8417-C464A490CFA5}"/>
                    </a:ext>
                  </a:extLst>
                </p14:cNvPr>
                <p14:cNvContentPartPr/>
                <p14:nvPr/>
              </p14:nvContentPartPr>
              <p14:xfrm>
                <a:off x="6058540" y="4810969"/>
                <a:ext cx="43200" cy="1249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F687C37-4199-9A41-8417-C464A490CF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50980" y="4803409"/>
                  <a:ext cx="58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9679DA6-6A56-B245-AAF1-26CC9DE65B2A}"/>
              </a:ext>
            </a:extLst>
          </p:cNvPr>
          <p:cNvGrpSpPr/>
          <p:nvPr/>
        </p:nvGrpSpPr>
        <p:grpSpPr>
          <a:xfrm>
            <a:off x="1837540" y="5483089"/>
            <a:ext cx="398880" cy="367560"/>
            <a:chOff x="1837540" y="5483089"/>
            <a:chExt cx="3988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5D8DBCD-4C97-7C48-AAF7-B4CAEFF58185}"/>
                    </a:ext>
                  </a:extLst>
                </p14:cNvPr>
                <p14:cNvContentPartPr/>
                <p14:nvPr/>
              </p14:nvContentPartPr>
              <p14:xfrm>
                <a:off x="1837540" y="5483089"/>
                <a:ext cx="386280" cy="25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5D8DBCD-4C97-7C48-AAF7-B4CAEFF5818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29980" y="5475529"/>
                  <a:ext cx="40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DBF272C-2763-A749-8BE5-E47FFAFDE562}"/>
                    </a:ext>
                  </a:extLst>
                </p14:cNvPr>
                <p14:cNvContentPartPr/>
                <p14:nvPr/>
              </p14:nvContentPartPr>
              <p14:xfrm>
                <a:off x="1899820" y="5570209"/>
                <a:ext cx="336600" cy="2804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DBF272C-2763-A749-8BE5-E47FFAFDE56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92260" y="5563009"/>
                  <a:ext cx="35172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22DD6E4D-1A21-134C-AE14-4611626646D7}"/>
                  </a:ext>
                </a:extLst>
              </p14:cNvPr>
              <p14:cNvContentPartPr/>
              <p14:nvPr/>
            </p14:nvContentPartPr>
            <p14:xfrm>
              <a:off x="2584540" y="5588929"/>
              <a:ext cx="6480" cy="3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22DD6E4D-1A21-134C-AE14-4611626646D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576980" y="5581369"/>
                <a:ext cx="21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6ED0A2E-723B-0544-8813-6D393EAFE6EC}"/>
                  </a:ext>
                </a:extLst>
              </p14:cNvPr>
              <p14:cNvContentPartPr/>
              <p14:nvPr/>
            </p14:nvContentPartPr>
            <p14:xfrm>
              <a:off x="2559700" y="5308849"/>
              <a:ext cx="560520" cy="74124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6ED0A2E-723B-0544-8813-6D393EAFE6E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552140" y="5301289"/>
                <a:ext cx="57564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F09953AD-E00C-2444-A2B3-E4DFBDE55DD2}"/>
                  </a:ext>
                </a:extLst>
              </p14:cNvPr>
              <p14:cNvContentPartPr/>
              <p14:nvPr/>
            </p14:nvContentPartPr>
            <p14:xfrm>
              <a:off x="3344140" y="5476969"/>
              <a:ext cx="56520" cy="2368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F09953AD-E00C-2444-A2B3-E4DFBDE55DD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336580" y="5469409"/>
                <a:ext cx="71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1A64725D-0633-7049-8F38-32E155785F97}"/>
                  </a:ext>
                </a:extLst>
              </p14:cNvPr>
              <p14:cNvContentPartPr/>
              <p14:nvPr/>
            </p14:nvContentPartPr>
            <p14:xfrm>
              <a:off x="3549700" y="5489569"/>
              <a:ext cx="137160" cy="1803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1A64725D-0633-7049-8F38-32E155785F9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542140" y="5482009"/>
                <a:ext cx="1522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1804407B-573B-BF47-99AF-04BB6210C251}"/>
                  </a:ext>
                </a:extLst>
              </p14:cNvPr>
              <p14:cNvContentPartPr/>
              <p14:nvPr/>
            </p14:nvContentPartPr>
            <p14:xfrm>
              <a:off x="3692620" y="5483089"/>
              <a:ext cx="218160" cy="3240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1804407B-573B-BF47-99AF-04BB6210C25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685420" y="5475529"/>
                <a:ext cx="2332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148062CD-FDD1-364E-B265-3A44E9B10161}"/>
                  </a:ext>
                </a:extLst>
              </p14:cNvPr>
              <p14:cNvContentPartPr/>
              <p14:nvPr/>
            </p14:nvContentPartPr>
            <p14:xfrm>
              <a:off x="1314820" y="6118129"/>
              <a:ext cx="236880" cy="20592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148062CD-FDD1-364E-B265-3A44E9B1016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307260" y="6110569"/>
                <a:ext cx="252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61DC7DBE-D1FC-BC4D-9AC5-1923AF5CFEE9}"/>
                  </a:ext>
                </a:extLst>
              </p14:cNvPr>
              <p14:cNvContentPartPr/>
              <p14:nvPr/>
            </p14:nvContentPartPr>
            <p14:xfrm>
              <a:off x="1775260" y="6112729"/>
              <a:ext cx="137160" cy="2300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61DC7DBE-D1FC-BC4D-9AC5-1923AF5CFEE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767700" y="6105169"/>
                <a:ext cx="152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7D80CFF0-6A25-5E4E-B61E-A3A3CD649748}"/>
                  </a:ext>
                </a:extLst>
              </p14:cNvPr>
              <p14:cNvContentPartPr/>
              <p14:nvPr/>
            </p14:nvContentPartPr>
            <p14:xfrm>
              <a:off x="1850140" y="6236569"/>
              <a:ext cx="137160" cy="129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7D80CFF0-6A25-5E4E-B61E-A3A3CD64974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842580" y="6229009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1034EFD1-7431-1443-9177-E0E0FAB37344}"/>
                  </a:ext>
                </a:extLst>
              </p14:cNvPr>
              <p14:cNvContentPartPr/>
              <p14:nvPr/>
            </p14:nvContentPartPr>
            <p14:xfrm>
              <a:off x="2098900" y="6068449"/>
              <a:ext cx="199440" cy="4392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1034EFD1-7431-1443-9177-E0E0FAB3734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091700" y="6060889"/>
                <a:ext cx="214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D90553B4-C98F-EA48-975B-885040ABBB74}"/>
                  </a:ext>
                </a:extLst>
              </p14:cNvPr>
              <p14:cNvContentPartPr/>
              <p14:nvPr/>
            </p14:nvContentPartPr>
            <p14:xfrm>
              <a:off x="2229940" y="6112009"/>
              <a:ext cx="62640" cy="31788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D90553B4-C98F-EA48-975B-885040ABBB7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222380" y="6104449"/>
                <a:ext cx="777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84438095-28E8-344A-B2C6-FAE15284A432}"/>
                  </a:ext>
                </a:extLst>
              </p14:cNvPr>
              <p14:cNvContentPartPr/>
              <p14:nvPr/>
            </p14:nvContentPartPr>
            <p14:xfrm>
              <a:off x="2404180" y="6142969"/>
              <a:ext cx="81360" cy="21744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84438095-28E8-344A-B2C6-FAE15284A43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396620" y="6135769"/>
                <a:ext cx="96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524B50C8-5CE9-8741-BE69-328AA9EA7525}"/>
                  </a:ext>
                </a:extLst>
              </p14:cNvPr>
              <p14:cNvContentPartPr/>
              <p14:nvPr/>
            </p14:nvContentPartPr>
            <p14:xfrm>
              <a:off x="2267020" y="6087169"/>
              <a:ext cx="131040" cy="1908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524B50C8-5CE9-8741-BE69-328AA9EA752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259460" y="6079609"/>
                <a:ext cx="146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042495A8-A42C-5241-838B-CC3F0B325E20}"/>
                  </a:ext>
                </a:extLst>
              </p14:cNvPr>
              <p14:cNvContentPartPr/>
              <p14:nvPr/>
            </p14:nvContentPartPr>
            <p14:xfrm>
              <a:off x="2591020" y="6168169"/>
              <a:ext cx="81360" cy="10620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042495A8-A42C-5241-838B-CC3F0B325E20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583460" y="6160609"/>
                <a:ext cx="96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B0658D56-0765-1345-BD69-D49A66328436}"/>
                  </a:ext>
                </a:extLst>
              </p14:cNvPr>
              <p14:cNvContentPartPr/>
              <p14:nvPr/>
            </p14:nvContentPartPr>
            <p14:xfrm>
              <a:off x="2696860" y="6099409"/>
              <a:ext cx="106200" cy="24300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B0658D56-0765-1345-BD69-D49A6632843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689300" y="6091849"/>
                <a:ext cx="1213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A6599FDB-5066-A44E-B6B6-A926F5C88466}"/>
                  </a:ext>
                </a:extLst>
              </p14:cNvPr>
              <p14:cNvContentPartPr/>
              <p14:nvPr/>
            </p14:nvContentPartPr>
            <p14:xfrm>
              <a:off x="4259260" y="5551849"/>
              <a:ext cx="43920" cy="5004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A6599FDB-5066-A44E-B6B6-A926F5C88466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251700" y="5544289"/>
                <a:ext cx="590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C2C67EE-444A-724F-A78A-BBF7982BBFC9}"/>
              </a:ext>
            </a:extLst>
          </p:cNvPr>
          <p:cNvGrpSpPr/>
          <p:nvPr/>
        </p:nvGrpSpPr>
        <p:grpSpPr>
          <a:xfrm>
            <a:off x="4156300" y="5539249"/>
            <a:ext cx="377280" cy="361440"/>
            <a:chOff x="4156300" y="5539249"/>
            <a:chExt cx="3772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E337ADA-DFF1-8B41-B8D8-F8A80586A6A4}"/>
                    </a:ext>
                  </a:extLst>
                </p14:cNvPr>
                <p14:cNvContentPartPr/>
                <p14:nvPr/>
              </p14:nvContentPartPr>
              <p14:xfrm>
                <a:off x="4234420" y="5539249"/>
                <a:ext cx="274320" cy="199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E337ADA-DFF1-8B41-B8D8-F8A80586A6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26860" y="5531689"/>
                  <a:ext cx="289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4AF7421-2537-B54A-962F-A3C7F06EF5EA}"/>
                    </a:ext>
                  </a:extLst>
                </p14:cNvPr>
                <p14:cNvContentPartPr/>
                <p14:nvPr/>
              </p14:nvContentPartPr>
              <p14:xfrm>
                <a:off x="4156300" y="5775769"/>
                <a:ext cx="377280" cy="1249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4AF7421-2537-B54A-962F-A3C7F06EF5E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148740" y="5768209"/>
                  <a:ext cx="3924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1C3F13D-4786-884B-9699-0404DACFABE9}"/>
                  </a:ext>
                </a:extLst>
              </p14:cNvPr>
              <p14:cNvContentPartPr/>
              <p14:nvPr/>
            </p14:nvContentPartPr>
            <p14:xfrm>
              <a:off x="4975300" y="5501809"/>
              <a:ext cx="56520" cy="3553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1C3F13D-4786-884B-9699-0404DACFABE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967740" y="5494249"/>
                <a:ext cx="7128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26CDD8D1-6186-E546-8F6D-4CA6A35B3E2B}"/>
              </a:ext>
            </a:extLst>
          </p:cNvPr>
          <p:cNvGrpSpPr/>
          <p:nvPr/>
        </p:nvGrpSpPr>
        <p:grpSpPr>
          <a:xfrm>
            <a:off x="5323780" y="5526649"/>
            <a:ext cx="274320" cy="187200"/>
            <a:chOff x="5323780" y="5526649"/>
            <a:chExt cx="27432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6DBCB8F-D1A1-9943-BD72-61D398CA6D1A}"/>
                    </a:ext>
                  </a:extLst>
                </p14:cNvPr>
                <p14:cNvContentPartPr/>
                <p14:nvPr/>
              </p14:nvContentPartPr>
              <p14:xfrm>
                <a:off x="5323780" y="5614129"/>
                <a:ext cx="274320" cy="50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6DBCB8F-D1A1-9943-BD72-61D398CA6D1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16220" y="5606569"/>
                  <a:ext cx="289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DB8198D-6C57-9A41-950A-BB1398F7FE49}"/>
                    </a:ext>
                  </a:extLst>
                </p14:cNvPr>
                <p14:cNvContentPartPr/>
                <p14:nvPr/>
              </p14:nvContentPartPr>
              <p14:xfrm>
                <a:off x="5467060" y="5526649"/>
                <a:ext cx="25200" cy="1872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DB8198D-6C57-9A41-950A-BB1398F7FE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59500" y="5519449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C18DA3C2-CF29-5040-9DF1-765FCE63895B}"/>
              </a:ext>
            </a:extLst>
          </p:cNvPr>
          <p:cNvGrpSpPr/>
          <p:nvPr/>
        </p:nvGrpSpPr>
        <p:grpSpPr>
          <a:xfrm>
            <a:off x="5915260" y="5520529"/>
            <a:ext cx="1743480" cy="361440"/>
            <a:chOff x="5915260" y="5520529"/>
            <a:chExt cx="17434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34E8A59D-1ECA-1442-BF56-5B0FF56CB4B4}"/>
                    </a:ext>
                  </a:extLst>
                </p14:cNvPr>
                <p14:cNvContentPartPr/>
                <p14:nvPr/>
              </p14:nvContentPartPr>
              <p14:xfrm>
                <a:off x="5915260" y="5520529"/>
                <a:ext cx="168480" cy="2120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34E8A59D-1ECA-1442-BF56-5B0FF56CB4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07700" y="5512969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DD53E36-DDA8-C749-A69F-0EB8BA6320E5}"/>
                    </a:ext>
                  </a:extLst>
                </p14:cNvPr>
                <p14:cNvContentPartPr/>
                <p14:nvPr/>
              </p14:nvContentPartPr>
              <p14:xfrm>
                <a:off x="6245380" y="5530249"/>
                <a:ext cx="168480" cy="202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DD53E36-DDA8-C749-A69F-0EB8BA6320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237820" y="5522689"/>
                  <a:ext cx="18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C4481D8-622A-2E4B-A06A-13611E0B896E}"/>
                    </a:ext>
                  </a:extLst>
                </p14:cNvPr>
                <p14:cNvContentPartPr/>
                <p14:nvPr/>
              </p14:nvContentPartPr>
              <p14:xfrm>
                <a:off x="6282460" y="5601529"/>
                <a:ext cx="131040" cy="1310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C4481D8-622A-2E4B-A06A-13611E0B896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74900" y="5593969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ECE728F-DDB7-3449-A3DB-4C4F0FAF97D3}"/>
                    </a:ext>
                  </a:extLst>
                </p14:cNvPr>
                <p14:cNvContentPartPr/>
                <p14:nvPr/>
              </p14:nvContentPartPr>
              <p14:xfrm>
                <a:off x="6631300" y="5533849"/>
                <a:ext cx="56520" cy="205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ECE728F-DDB7-3449-A3DB-4C4F0FAF97D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23740" y="5526289"/>
                  <a:ext cx="71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D5CE857-4A8B-514E-8947-14F4E24C6C4E}"/>
                    </a:ext>
                  </a:extLst>
                </p14:cNvPr>
                <p14:cNvContentPartPr/>
                <p14:nvPr/>
              </p14:nvContentPartPr>
              <p14:xfrm>
                <a:off x="6818140" y="5583529"/>
                <a:ext cx="168480" cy="1368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D5CE857-4A8B-514E-8947-14F4E24C6C4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10580" y="5575969"/>
                  <a:ext cx="183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A9864BD4-BB8F-0540-90E8-5CC2D11B24A2}"/>
                    </a:ext>
                  </a:extLst>
                </p14:cNvPr>
                <p14:cNvContentPartPr/>
                <p14:nvPr/>
              </p14:nvContentPartPr>
              <p14:xfrm>
                <a:off x="7091740" y="5701249"/>
                <a:ext cx="118800" cy="64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A9864BD4-BB8F-0540-90E8-5CC2D11B24A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84540" y="5693689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4D0AB042-3671-874D-96B5-7AB581130380}"/>
                    </a:ext>
                  </a:extLst>
                </p14:cNvPr>
                <p14:cNvContentPartPr/>
                <p14:nvPr/>
              </p14:nvContentPartPr>
              <p14:xfrm>
                <a:off x="7359580" y="5657689"/>
                <a:ext cx="25200" cy="124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4D0AB042-3671-874D-96B5-7AB58113038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52020" y="5650129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BBCA99A-8C9F-714B-B12E-D39BE067CFFF}"/>
                    </a:ext>
                  </a:extLst>
                </p14:cNvPr>
                <p14:cNvContentPartPr/>
                <p14:nvPr/>
              </p14:nvContentPartPr>
              <p14:xfrm>
                <a:off x="7471540" y="5557969"/>
                <a:ext cx="187200" cy="3240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BBCA99A-8C9F-714B-B12E-D39BE067CF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63980" y="5550409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73E3B961-E106-6345-9D74-3EC0DE24DA80}"/>
              </a:ext>
            </a:extLst>
          </p:cNvPr>
          <p:cNvGrpSpPr/>
          <p:nvPr/>
        </p:nvGrpSpPr>
        <p:grpSpPr>
          <a:xfrm>
            <a:off x="8181460" y="5495689"/>
            <a:ext cx="2010960" cy="448560"/>
            <a:chOff x="8181460" y="5495689"/>
            <a:chExt cx="20109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1E74E44-6F47-F34D-9EB2-6E6EED64E0BE}"/>
                    </a:ext>
                  </a:extLst>
                </p14:cNvPr>
                <p14:cNvContentPartPr/>
                <p14:nvPr/>
              </p14:nvContentPartPr>
              <p14:xfrm>
                <a:off x="8181460" y="5570209"/>
                <a:ext cx="246600" cy="3117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1E74E44-6F47-F34D-9EB2-6E6EED64E0B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73900" y="5563009"/>
                  <a:ext cx="261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C6BA9A7-4331-EC40-8048-61C0FD0B9B0C}"/>
                    </a:ext>
                  </a:extLst>
                </p14:cNvPr>
                <p14:cNvContentPartPr/>
                <p14:nvPr/>
              </p14:nvContentPartPr>
              <p14:xfrm>
                <a:off x="8641900" y="5551849"/>
                <a:ext cx="261720" cy="212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C6BA9A7-4331-EC40-8048-61C0FD0B9B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34340" y="5544289"/>
                  <a:ext cx="27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C86719F-F726-D34C-83C9-F212B8F3C1B1}"/>
                    </a:ext>
                  </a:extLst>
                </p14:cNvPr>
                <p14:cNvContentPartPr/>
                <p14:nvPr/>
              </p14:nvContentPartPr>
              <p14:xfrm>
                <a:off x="9077860" y="5495689"/>
                <a:ext cx="174600" cy="299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C86719F-F726-D34C-83C9-F212B8F3C1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70300" y="5488129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C569C8A-D88F-8F41-A4E2-C3EBEA048B23}"/>
                    </a:ext>
                  </a:extLst>
                </p14:cNvPr>
                <p14:cNvContentPartPr/>
                <p14:nvPr/>
              </p14:nvContentPartPr>
              <p14:xfrm>
                <a:off x="9333100" y="5564089"/>
                <a:ext cx="174600" cy="168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C569C8A-D88F-8F41-A4E2-C3EBEA048B2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325540" y="5556529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B378FDB-D87C-1C45-86CC-1764420FBE39}"/>
                    </a:ext>
                  </a:extLst>
                </p14:cNvPr>
                <p14:cNvContentPartPr/>
                <p14:nvPr/>
              </p14:nvContentPartPr>
              <p14:xfrm>
                <a:off x="9712900" y="5676049"/>
                <a:ext cx="131040" cy="378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B378FDB-D87C-1C45-86CC-1764420FBE3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05340" y="5668849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235E805B-0095-5C4A-91C2-AD4892424481}"/>
                    </a:ext>
                  </a:extLst>
                </p14:cNvPr>
                <p14:cNvContentPartPr/>
                <p14:nvPr/>
              </p14:nvContentPartPr>
              <p14:xfrm>
                <a:off x="9949420" y="5663809"/>
                <a:ext cx="37800" cy="1746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235E805B-0095-5C4A-91C2-AD489242448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41860" y="5656249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AFF0F02-87E2-284C-A23A-FDE9CDBB8E11}"/>
                    </a:ext>
                  </a:extLst>
                </p14:cNvPr>
                <p14:cNvContentPartPr/>
                <p14:nvPr/>
              </p14:nvContentPartPr>
              <p14:xfrm>
                <a:off x="10017820" y="5582809"/>
                <a:ext cx="174600" cy="3614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AFF0F02-87E2-284C-A23A-FDE9CDBB8E1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10260" y="5575249"/>
                  <a:ext cx="18972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B56ADA1E-25B5-8343-9F8A-FD16CD9591A6}"/>
              </a:ext>
            </a:extLst>
          </p:cNvPr>
          <p:cNvGrpSpPr/>
          <p:nvPr/>
        </p:nvGrpSpPr>
        <p:grpSpPr>
          <a:xfrm>
            <a:off x="10484740" y="5626369"/>
            <a:ext cx="1345320" cy="355320"/>
            <a:chOff x="10484740" y="5626369"/>
            <a:chExt cx="134532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886824C-2D88-5143-BD28-5A9BEE444D0F}"/>
                    </a:ext>
                  </a:extLst>
                </p14:cNvPr>
                <p14:cNvContentPartPr/>
                <p14:nvPr/>
              </p14:nvContentPartPr>
              <p14:xfrm>
                <a:off x="10497340" y="5713489"/>
                <a:ext cx="149760" cy="50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886824C-2D88-5143-BD28-5A9BEE444D0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89780" y="5705929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7894816-DF7E-884A-B0EE-6AF46DA04ADC}"/>
                    </a:ext>
                  </a:extLst>
                </p14:cNvPr>
                <p14:cNvContentPartPr/>
                <p14:nvPr/>
              </p14:nvContentPartPr>
              <p14:xfrm>
                <a:off x="10484740" y="5844169"/>
                <a:ext cx="174600" cy="129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7894816-DF7E-884A-B0EE-6AF46DA04AD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77180" y="5836609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FA0B07D-CB6B-5149-A2C1-A1D2828AE350}"/>
                    </a:ext>
                  </a:extLst>
                </p14:cNvPr>
                <p14:cNvContentPartPr/>
                <p14:nvPr/>
              </p14:nvContentPartPr>
              <p14:xfrm>
                <a:off x="10901980" y="5626369"/>
                <a:ext cx="243000" cy="2059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FA0B07D-CB6B-5149-A2C1-A1D2828AE35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94420" y="5618809"/>
                  <a:ext cx="25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D3F137E-DCDE-034F-AEB4-45804FF37603}"/>
                    </a:ext>
                  </a:extLst>
                </p14:cNvPr>
                <p14:cNvContentPartPr/>
                <p14:nvPr/>
              </p14:nvContentPartPr>
              <p14:xfrm>
                <a:off x="11169460" y="5651929"/>
                <a:ext cx="218160" cy="205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D3F137E-DCDE-034F-AEB4-45804FF376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161900" y="5644369"/>
                  <a:ext cx="233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EDE5B02-F66D-0F44-B5DA-B5D057E84781}"/>
                    </a:ext>
                  </a:extLst>
                </p14:cNvPr>
                <p14:cNvContentPartPr/>
                <p14:nvPr/>
              </p14:nvContentPartPr>
              <p14:xfrm>
                <a:off x="11188180" y="5719969"/>
                <a:ext cx="106200" cy="1623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EDE5B02-F66D-0F44-B5DA-B5D057E8478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80620" y="5712409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7D78D02-B4DE-B74C-AEA9-4050003C1EBF}"/>
                    </a:ext>
                  </a:extLst>
                </p14:cNvPr>
                <p14:cNvContentPartPr/>
                <p14:nvPr/>
              </p14:nvContentPartPr>
              <p14:xfrm>
                <a:off x="11499580" y="5732209"/>
                <a:ext cx="330480" cy="2494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7D78D02-B4DE-B74C-AEA9-4050003C1E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492020" y="5724649"/>
                  <a:ext cx="3452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A6585314-102A-6644-AC33-7898236DEA97}"/>
              </a:ext>
            </a:extLst>
          </p:cNvPr>
          <p:cNvGrpSpPr/>
          <p:nvPr/>
        </p:nvGrpSpPr>
        <p:grpSpPr>
          <a:xfrm>
            <a:off x="5373820" y="6180409"/>
            <a:ext cx="934200" cy="585720"/>
            <a:chOff x="5373820" y="6180409"/>
            <a:chExt cx="9342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29B141CD-84C3-5F4D-B924-5455821C60D3}"/>
                    </a:ext>
                  </a:extLst>
                </p14:cNvPr>
                <p14:cNvContentPartPr/>
                <p14:nvPr/>
              </p14:nvContentPartPr>
              <p14:xfrm>
                <a:off x="5373820" y="6180409"/>
                <a:ext cx="243000" cy="5295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29B141CD-84C3-5F4D-B924-5455821C60D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66260" y="6172849"/>
                  <a:ext cx="2581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C6DA700-22D9-2744-8B69-CF5B8AC2AD93}"/>
                    </a:ext>
                  </a:extLst>
                </p14:cNvPr>
                <p14:cNvContentPartPr/>
                <p14:nvPr/>
              </p14:nvContentPartPr>
              <p14:xfrm>
                <a:off x="5410900" y="6497929"/>
                <a:ext cx="106200" cy="1062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C6DA700-22D9-2744-8B69-CF5B8AC2AD9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03340" y="6490369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872F2B8-5E6B-5D4C-999F-40FA46A48E6A}"/>
                    </a:ext>
                  </a:extLst>
                </p14:cNvPr>
                <p14:cNvContentPartPr/>
                <p14:nvPr/>
              </p14:nvContentPartPr>
              <p14:xfrm>
                <a:off x="5716180" y="6261409"/>
                <a:ext cx="361440" cy="4111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872F2B8-5E6B-5D4C-999F-40FA46A48E6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708620" y="6253849"/>
                  <a:ext cx="376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A1AE928-5C47-9D47-8999-D17B33B5DAC6}"/>
                    </a:ext>
                  </a:extLst>
                </p14:cNvPr>
                <p14:cNvContentPartPr/>
                <p14:nvPr/>
              </p14:nvContentPartPr>
              <p14:xfrm>
                <a:off x="6270220" y="6747049"/>
                <a:ext cx="37800" cy="190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A1AE928-5C47-9D47-8999-D17B33B5DAC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62660" y="6739489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F8A3DDD8-E69C-DB4A-9E31-2D3934196DED}"/>
              </a:ext>
            </a:extLst>
          </p:cNvPr>
          <p:cNvGrpSpPr/>
          <p:nvPr/>
        </p:nvGrpSpPr>
        <p:grpSpPr>
          <a:xfrm>
            <a:off x="6786820" y="6136849"/>
            <a:ext cx="591840" cy="547560"/>
            <a:chOff x="6786820" y="6136849"/>
            <a:chExt cx="59184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2BC7D8C-FA62-6948-BB6E-D6C0418CBB75}"/>
                    </a:ext>
                  </a:extLst>
                </p14:cNvPr>
                <p14:cNvContentPartPr/>
                <p14:nvPr/>
              </p14:nvContentPartPr>
              <p14:xfrm>
                <a:off x="6786820" y="6230449"/>
                <a:ext cx="361440" cy="3614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2BC7D8C-FA62-6948-BB6E-D6C0418CBB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79260" y="6222889"/>
                  <a:ext cx="376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706C49E-24E7-2846-A497-6C6DE13DA69F}"/>
                    </a:ext>
                  </a:extLst>
                </p14:cNvPr>
                <p14:cNvContentPartPr/>
                <p14:nvPr/>
              </p14:nvContentPartPr>
              <p14:xfrm>
                <a:off x="6930100" y="6136849"/>
                <a:ext cx="386280" cy="5418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706C49E-24E7-2846-A497-6C6DE13DA69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922540" y="6129289"/>
                  <a:ext cx="4014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38ED4B5-C91B-B549-BAC6-8097C96CE3B1}"/>
                    </a:ext>
                  </a:extLst>
                </p14:cNvPr>
                <p14:cNvContentPartPr/>
                <p14:nvPr/>
              </p14:nvContentPartPr>
              <p14:xfrm>
                <a:off x="7154740" y="6348529"/>
                <a:ext cx="223920" cy="3358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38ED4B5-C91B-B549-BAC6-8097C96CE3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47180" y="6340969"/>
                  <a:ext cx="2386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7626FD99-C24E-8640-9E44-5CB594073589}"/>
              </a:ext>
            </a:extLst>
          </p:cNvPr>
          <p:cNvGrpSpPr/>
          <p:nvPr/>
        </p:nvGrpSpPr>
        <p:grpSpPr>
          <a:xfrm>
            <a:off x="7608700" y="6205249"/>
            <a:ext cx="1587960" cy="585360"/>
            <a:chOff x="7608700" y="6205249"/>
            <a:chExt cx="158796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DEA2131-D1A4-2345-839A-626DC0FA6C4A}"/>
                    </a:ext>
                  </a:extLst>
                </p14:cNvPr>
                <p14:cNvContentPartPr/>
                <p14:nvPr/>
              </p14:nvContentPartPr>
              <p14:xfrm>
                <a:off x="7608700" y="6292369"/>
                <a:ext cx="187200" cy="4921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DEA2131-D1A4-2345-839A-626DC0FA6C4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01140" y="6285169"/>
                  <a:ext cx="2023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BE436FE-0606-2A4F-AACD-BE823842301D}"/>
                    </a:ext>
                  </a:extLst>
                </p14:cNvPr>
                <p14:cNvContentPartPr/>
                <p14:nvPr/>
              </p14:nvContentPartPr>
              <p14:xfrm>
                <a:off x="8044300" y="6205249"/>
                <a:ext cx="180720" cy="626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BE436FE-0606-2A4F-AACD-BE82384230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36740" y="6197689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B49C286-E92B-1A49-8998-0CEB68679518}"/>
                    </a:ext>
                  </a:extLst>
                </p14:cNvPr>
                <p14:cNvContentPartPr/>
                <p14:nvPr/>
              </p14:nvContentPartPr>
              <p14:xfrm>
                <a:off x="7988500" y="6379849"/>
                <a:ext cx="374040" cy="380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B49C286-E92B-1A49-8998-0CEB6867951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80940" y="6372289"/>
                  <a:ext cx="388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1A8B0D08-1C8B-A44C-8D3B-52522DF6D6C0}"/>
                    </a:ext>
                  </a:extLst>
                </p14:cNvPr>
                <p14:cNvContentPartPr/>
                <p14:nvPr/>
              </p14:nvContentPartPr>
              <p14:xfrm>
                <a:off x="8685460" y="6343129"/>
                <a:ext cx="75240" cy="142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1A8B0D08-1C8B-A44C-8D3B-52522DF6D6C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78260" y="6335569"/>
                  <a:ext cx="90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6CF4C42-D2A3-3845-9D2E-D78C41D76596}"/>
                    </a:ext>
                  </a:extLst>
                </p14:cNvPr>
                <p14:cNvContentPartPr/>
                <p14:nvPr/>
              </p14:nvContentPartPr>
              <p14:xfrm>
                <a:off x="8567380" y="6292369"/>
                <a:ext cx="629280" cy="498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6CF4C42-D2A3-3845-9D2E-D78C41D7659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59820" y="6285169"/>
                  <a:ext cx="644040" cy="51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2611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05D307A7-352C-414B-A28C-73263C41F423}"/>
              </a:ext>
            </a:extLst>
          </p:cNvPr>
          <p:cNvGrpSpPr/>
          <p:nvPr/>
        </p:nvGrpSpPr>
        <p:grpSpPr>
          <a:xfrm>
            <a:off x="580060" y="228889"/>
            <a:ext cx="2365920" cy="1401120"/>
            <a:chOff x="580060" y="228889"/>
            <a:chExt cx="2365920" cy="14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E154A4A-D6EB-D94F-B60A-F378F143FF9F}"/>
                    </a:ext>
                  </a:extLst>
                </p14:cNvPr>
                <p14:cNvContentPartPr/>
                <p14:nvPr/>
              </p14:nvContentPartPr>
              <p14:xfrm>
                <a:off x="1059220" y="347329"/>
                <a:ext cx="274320" cy="355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E154A4A-D6EB-D94F-B60A-F378F143FF9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2020" y="339769"/>
                  <a:ext cx="289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83EC08D-8D51-6945-848C-BB0BABE9C848}"/>
                    </a:ext>
                  </a:extLst>
                </p14:cNvPr>
                <p14:cNvContentPartPr/>
                <p14:nvPr/>
              </p14:nvContentPartPr>
              <p14:xfrm>
                <a:off x="1464220" y="322129"/>
                <a:ext cx="361440" cy="398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83EC08D-8D51-6945-848C-BB0BABE9C8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6660" y="314929"/>
                  <a:ext cx="376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88D404F-96C7-AF4E-A5B4-8E7B0C7B2D0E}"/>
                    </a:ext>
                  </a:extLst>
                </p14:cNvPr>
                <p14:cNvContentPartPr/>
                <p14:nvPr/>
              </p14:nvContentPartPr>
              <p14:xfrm>
                <a:off x="1725580" y="447409"/>
                <a:ext cx="137160" cy="92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88D404F-96C7-AF4E-A5B4-8E7B0C7B2D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8020" y="439849"/>
                  <a:ext cx="152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419A598-0ACD-3049-95F6-C00EE9A72067}"/>
                    </a:ext>
                  </a:extLst>
                </p14:cNvPr>
                <p14:cNvContentPartPr/>
                <p14:nvPr/>
              </p14:nvContentPartPr>
              <p14:xfrm>
                <a:off x="1831420" y="247609"/>
                <a:ext cx="43920" cy="43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419A598-0ACD-3049-95F6-C00EE9A720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3860" y="240049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1A0A1E5-8216-2C4F-ADC5-FD81DDDBAD3B}"/>
                    </a:ext>
                  </a:extLst>
                </p14:cNvPr>
                <p14:cNvContentPartPr/>
                <p14:nvPr/>
              </p14:nvContentPartPr>
              <p14:xfrm>
                <a:off x="2043100" y="384409"/>
                <a:ext cx="124920" cy="37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1A0A1E5-8216-2C4F-ADC5-FD81DDDBAD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5540" y="376849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F318F7A-C3C9-0C4C-92D7-3E08387241A7}"/>
                    </a:ext>
                  </a:extLst>
                </p14:cNvPr>
                <p14:cNvContentPartPr/>
                <p14:nvPr/>
              </p14:nvContentPartPr>
              <p14:xfrm>
                <a:off x="2130220" y="347329"/>
                <a:ext cx="25200" cy="240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F318F7A-C3C9-0C4C-92D7-3E08387241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2660" y="339769"/>
                  <a:ext cx="40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3580501-1036-9D46-967E-9D9086E03366}"/>
                    </a:ext>
                  </a:extLst>
                </p14:cNvPr>
                <p14:cNvContentPartPr/>
                <p14:nvPr/>
              </p14:nvContentPartPr>
              <p14:xfrm>
                <a:off x="2086660" y="459289"/>
                <a:ext cx="149760" cy="112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3580501-1036-9D46-967E-9D9086E033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9100" y="451729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697218F-788F-EF4F-8DBE-D62C90F2635E}"/>
                    </a:ext>
                  </a:extLst>
                </p14:cNvPr>
                <p14:cNvContentPartPr/>
                <p14:nvPr/>
              </p14:nvContentPartPr>
              <p14:xfrm>
                <a:off x="2267020" y="228889"/>
                <a:ext cx="293040" cy="479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697218F-788F-EF4F-8DBE-D62C90F263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9460" y="221329"/>
                  <a:ext cx="308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6330200-34D2-B94B-8446-F22D73195E7E}"/>
                    </a:ext>
                  </a:extLst>
                </p14:cNvPr>
                <p14:cNvContentPartPr/>
                <p14:nvPr/>
              </p14:nvContentPartPr>
              <p14:xfrm>
                <a:off x="2267020" y="397009"/>
                <a:ext cx="6876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6330200-34D2-B94B-8446-F22D73195E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59460" y="389449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2FE31A1-5807-9044-809A-C1FCED8E16A2}"/>
                    </a:ext>
                  </a:extLst>
                </p14:cNvPr>
                <p14:cNvContentPartPr/>
                <p14:nvPr/>
              </p14:nvContentPartPr>
              <p14:xfrm>
                <a:off x="2877220" y="571249"/>
                <a:ext cx="648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2FE31A1-5807-9044-809A-C1FCED8E16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9660" y="563689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2FB0CB7-CC4D-9E4C-96A5-BA46E8B82964}"/>
                    </a:ext>
                  </a:extLst>
                </p14:cNvPr>
                <p14:cNvContentPartPr/>
                <p14:nvPr/>
              </p14:nvContentPartPr>
              <p14:xfrm>
                <a:off x="2908540" y="695809"/>
                <a:ext cx="12960" cy="19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2FB0CB7-CC4D-9E4C-96A5-BA46E8B829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0980" y="68824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368D0A7-5633-5744-8FD9-E1B8D8B197AE}"/>
                    </a:ext>
                  </a:extLst>
                </p14:cNvPr>
                <p14:cNvContentPartPr/>
                <p14:nvPr/>
              </p14:nvContentPartPr>
              <p14:xfrm>
                <a:off x="580060" y="1069489"/>
                <a:ext cx="162360" cy="75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368D0A7-5633-5744-8FD9-E1B8D8B197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2500" y="1061929"/>
                  <a:ext cx="177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E4842BE-7525-5D49-A52C-8FE639ED8681}"/>
                    </a:ext>
                  </a:extLst>
                </p14:cNvPr>
                <p14:cNvContentPartPr/>
                <p14:nvPr/>
              </p14:nvContentPartPr>
              <p14:xfrm>
                <a:off x="586180" y="1231129"/>
                <a:ext cx="386280" cy="367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E4842BE-7525-5D49-A52C-8FE639ED86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620" y="1223569"/>
                  <a:ext cx="401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63CA044-DAA4-EE42-A8F2-E687B8C2641A}"/>
                    </a:ext>
                  </a:extLst>
                </p14:cNvPr>
                <p14:cNvContentPartPr/>
                <p14:nvPr/>
              </p14:nvContentPartPr>
              <p14:xfrm>
                <a:off x="1134100" y="1293409"/>
                <a:ext cx="37800" cy="43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63CA044-DAA4-EE42-A8F2-E687B8C264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6540" y="1285849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AA8975-6DCB-D64B-9D47-C7CBA1B4DEFD}"/>
                    </a:ext>
                  </a:extLst>
                </p14:cNvPr>
                <p14:cNvContentPartPr/>
                <p14:nvPr/>
              </p14:nvContentPartPr>
              <p14:xfrm>
                <a:off x="1103140" y="1274689"/>
                <a:ext cx="224640" cy="286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AA8975-6DCB-D64B-9D47-C7CBA1B4DE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5580" y="1267129"/>
                  <a:ext cx="239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B099F84-3A38-2044-B8B6-4DF0673FDCAA}"/>
                    </a:ext>
                  </a:extLst>
                </p14:cNvPr>
                <p14:cNvContentPartPr/>
                <p14:nvPr/>
              </p14:nvContentPartPr>
              <p14:xfrm>
                <a:off x="1625860" y="1461529"/>
                <a:ext cx="12960" cy="25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B099F84-3A38-2044-B8B6-4DF0673FDC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18300" y="1453969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51034D-2C54-7249-87D5-BFC2BE9DDD72}"/>
                    </a:ext>
                  </a:extLst>
                </p14:cNvPr>
                <p14:cNvContentPartPr/>
                <p14:nvPr/>
              </p14:nvContentPartPr>
              <p14:xfrm>
                <a:off x="1631980" y="1592209"/>
                <a:ext cx="25200" cy="378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51034D-2C54-7249-87D5-BFC2BE9DDD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4780" y="1584649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D644F8F-0317-B34C-96AD-B3C8D105D9E0}"/>
                    </a:ext>
                  </a:extLst>
                </p14:cNvPr>
                <p14:cNvContentPartPr/>
                <p14:nvPr/>
              </p14:nvContentPartPr>
              <p14:xfrm>
                <a:off x="1949500" y="1106569"/>
                <a:ext cx="131040" cy="56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D644F8F-0317-B34C-96AD-B3C8D105D9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1940" y="1099009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11458B5-87B1-9844-B530-D17763D36D9C}"/>
                    </a:ext>
                  </a:extLst>
                </p14:cNvPr>
                <p14:cNvContentPartPr/>
                <p14:nvPr/>
              </p14:nvContentPartPr>
              <p14:xfrm>
                <a:off x="1993060" y="1293409"/>
                <a:ext cx="100080" cy="180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11458B5-87B1-9844-B530-D17763D36D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5860" y="1285849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5A3E334-26A5-2446-BE91-2046E6E8A5CC}"/>
                    </a:ext>
                  </a:extLst>
                </p14:cNvPr>
                <p14:cNvContentPartPr/>
                <p14:nvPr/>
              </p14:nvContentPartPr>
              <p14:xfrm>
                <a:off x="2242180" y="1013329"/>
                <a:ext cx="100080" cy="143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5A3E334-26A5-2446-BE91-2046E6E8A5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34620" y="1005769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742B73E-9FB3-FA41-93D4-23C91CB47890}"/>
                    </a:ext>
                  </a:extLst>
                </p14:cNvPr>
                <p14:cNvContentPartPr/>
                <p14:nvPr/>
              </p14:nvContentPartPr>
              <p14:xfrm>
                <a:off x="2242180" y="1281169"/>
                <a:ext cx="199440" cy="192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742B73E-9FB3-FA41-93D4-23C91CB478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34620" y="1273609"/>
                  <a:ext cx="214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90750A2-919B-DC40-995A-A6CD4C5EA589}"/>
                    </a:ext>
                  </a:extLst>
                </p14:cNvPr>
                <p14:cNvContentPartPr/>
                <p14:nvPr/>
              </p14:nvContentPartPr>
              <p14:xfrm>
                <a:off x="2628820" y="1088209"/>
                <a:ext cx="248760" cy="342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90750A2-919B-DC40-995A-A6CD4C5EA5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21260" y="1080649"/>
                  <a:ext cx="26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9BA3848-6DF5-4341-A828-FD0E955035B0}"/>
                    </a:ext>
                  </a:extLst>
                </p14:cNvPr>
                <p14:cNvContentPartPr/>
                <p14:nvPr/>
              </p14:nvContentPartPr>
              <p14:xfrm>
                <a:off x="2796220" y="1281169"/>
                <a:ext cx="149760" cy="50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9BA3848-6DF5-4341-A828-FD0E955035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88660" y="1273609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9355D86-DD51-F64E-95A3-1BBF4B16BE76}"/>
              </a:ext>
            </a:extLst>
          </p:cNvPr>
          <p:cNvGrpSpPr/>
          <p:nvPr/>
        </p:nvGrpSpPr>
        <p:grpSpPr>
          <a:xfrm>
            <a:off x="3151180" y="770689"/>
            <a:ext cx="2198160" cy="641520"/>
            <a:chOff x="3151180" y="770689"/>
            <a:chExt cx="219816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88E3316-F135-1348-AF0D-494627BC0C0F}"/>
                    </a:ext>
                  </a:extLst>
                </p14:cNvPr>
                <p14:cNvContentPartPr/>
                <p14:nvPr/>
              </p14:nvContentPartPr>
              <p14:xfrm>
                <a:off x="3151180" y="920089"/>
                <a:ext cx="504720" cy="461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88E3316-F135-1348-AF0D-494627BC0C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3620" y="912529"/>
                  <a:ext cx="5198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4DEB2B5-4EE5-BA49-BC75-9D335AB9FC86}"/>
                    </a:ext>
                  </a:extLst>
                </p14:cNvPr>
                <p14:cNvContentPartPr/>
                <p14:nvPr/>
              </p14:nvContentPartPr>
              <p14:xfrm>
                <a:off x="3693340" y="975889"/>
                <a:ext cx="696960" cy="436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4DEB2B5-4EE5-BA49-BC75-9D335AB9FC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85780" y="968329"/>
                  <a:ext cx="7120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307E0AE-0E4B-8A49-B24E-EDBB7B90ECF9}"/>
                    </a:ext>
                  </a:extLst>
                </p14:cNvPr>
                <p14:cNvContentPartPr/>
                <p14:nvPr/>
              </p14:nvContentPartPr>
              <p14:xfrm>
                <a:off x="4290580" y="957169"/>
                <a:ext cx="473400" cy="405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307E0AE-0E4B-8A49-B24E-EDBB7B90EC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3020" y="949609"/>
                  <a:ext cx="4885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4F6D969-D773-BC4D-9349-8CDBEB687E9D}"/>
                    </a:ext>
                  </a:extLst>
                </p14:cNvPr>
                <p14:cNvContentPartPr/>
                <p14:nvPr/>
              </p14:nvContentPartPr>
              <p14:xfrm>
                <a:off x="4863340" y="1094329"/>
                <a:ext cx="37800" cy="149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4F6D969-D773-BC4D-9349-8CDBEB687E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55780" y="1086769"/>
                  <a:ext cx="5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13055A8-792D-5D49-A45A-D4C65E3DB725}"/>
                    </a:ext>
                  </a:extLst>
                </p14:cNvPr>
                <p14:cNvContentPartPr/>
                <p14:nvPr/>
              </p14:nvContentPartPr>
              <p14:xfrm>
                <a:off x="5056300" y="770689"/>
                <a:ext cx="293040" cy="604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13055A8-792D-5D49-A45A-D4C65E3DB7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48740" y="763129"/>
                  <a:ext cx="308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D9C3E30-F160-F445-B2C4-85D79287946F}"/>
                    </a:ext>
                  </a:extLst>
                </p14:cNvPr>
                <p14:cNvContentPartPr/>
                <p14:nvPr/>
              </p14:nvContentPartPr>
              <p14:xfrm>
                <a:off x="5012740" y="913609"/>
                <a:ext cx="255600" cy="411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D9C3E30-F160-F445-B2C4-85D7928794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05180" y="906049"/>
                  <a:ext cx="27072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70E564A-8064-8E4F-9D2D-AA52FFF5F863}"/>
                  </a:ext>
                </a:extLst>
              </p14:cNvPr>
              <p14:cNvContentPartPr/>
              <p14:nvPr/>
            </p14:nvContentPartPr>
            <p14:xfrm>
              <a:off x="5610340" y="1380529"/>
              <a:ext cx="124920" cy="752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70E564A-8064-8E4F-9D2D-AA52FFF5F86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02780" y="1372969"/>
                <a:ext cx="1400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9687BE0A-3A93-034D-AD61-97BE97DE54F7}"/>
              </a:ext>
            </a:extLst>
          </p:cNvPr>
          <p:cNvGrpSpPr/>
          <p:nvPr/>
        </p:nvGrpSpPr>
        <p:grpSpPr>
          <a:xfrm>
            <a:off x="6021100" y="851329"/>
            <a:ext cx="274320" cy="504720"/>
            <a:chOff x="6021100" y="851329"/>
            <a:chExt cx="2743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4F3E430-0CFC-8944-8F5A-746ADEA51A0B}"/>
                    </a:ext>
                  </a:extLst>
                </p14:cNvPr>
                <p14:cNvContentPartPr/>
                <p14:nvPr/>
              </p14:nvContentPartPr>
              <p14:xfrm>
                <a:off x="6095980" y="851329"/>
                <a:ext cx="43920" cy="87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4F3E430-0CFC-8944-8F5A-746ADEA51A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88420" y="843769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0FCB94A-670A-C34B-814C-8709EE3741A5}"/>
                    </a:ext>
                  </a:extLst>
                </p14:cNvPr>
                <p14:cNvContentPartPr/>
                <p14:nvPr/>
              </p14:nvContentPartPr>
              <p14:xfrm>
                <a:off x="6095980" y="870049"/>
                <a:ext cx="174600" cy="199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0FCB94A-670A-C34B-814C-8709EE3741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88420" y="862489"/>
                  <a:ext cx="189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E2BD4C7-085C-4049-8839-4CACBD5C36CE}"/>
                    </a:ext>
                  </a:extLst>
                </p14:cNvPr>
                <p14:cNvContentPartPr/>
                <p14:nvPr/>
              </p14:nvContentPartPr>
              <p14:xfrm>
                <a:off x="6052420" y="1106569"/>
                <a:ext cx="230760" cy="752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E2BD4C7-085C-4049-8839-4CACBD5C36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44860" y="1099009"/>
                  <a:ext cx="24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3E48CE8-82C2-DF4A-B92A-6A1C4A1B7A85}"/>
                    </a:ext>
                  </a:extLst>
                </p14:cNvPr>
                <p14:cNvContentPartPr/>
                <p14:nvPr/>
              </p14:nvContentPartPr>
              <p14:xfrm>
                <a:off x="6021100" y="1125289"/>
                <a:ext cx="212040" cy="230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3E48CE8-82C2-DF4A-B92A-6A1C4A1B7A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13540" y="1117729"/>
                  <a:ext cx="227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FC69434-45A4-4E43-BAA6-3BA667749B3D}"/>
                    </a:ext>
                  </a:extLst>
                </p14:cNvPr>
                <p14:cNvContentPartPr/>
                <p14:nvPr/>
              </p14:nvContentPartPr>
              <p14:xfrm>
                <a:off x="6183100" y="1237609"/>
                <a:ext cx="112320" cy="100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FC69434-45A4-4E43-BAA6-3BA667749B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75540" y="1230049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74C49E7-ADD0-0642-BC6D-D7FBD265B50D}"/>
              </a:ext>
            </a:extLst>
          </p:cNvPr>
          <p:cNvGrpSpPr/>
          <p:nvPr/>
        </p:nvGrpSpPr>
        <p:grpSpPr>
          <a:xfrm>
            <a:off x="6599980" y="969769"/>
            <a:ext cx="884520" cy="330480"/>
            <a:chOff x="6599980" y="969769"/>
            <a:chExt cx="88452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597AB63-A7A6-4845-B0C9-B83894D0A91C}"/>
                    </a:ext>
                  </a:extLst>
                </p14:cNvPr>
                <p14:cNvContentPartPr/>
                <p14:nvPr/>
              </p14:nvContentPartPr>
              <p14:xfrm>
                <a:off x="6599980" y="1025929"/>
                <a:ext cx="249480" cy="274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597AB63-A7A6-4845-B0C9-B83894D0A9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92420" y="1018369"/>
                  <a:ext cx="264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45F8993-F89C-A84A-98B3-F528FEB0A092}"/>
                    </a:ext>
                  </a:extLst>
                </p14:cNvPr>
                <p14:cNvContentPartPr/>
                <p14:nvPr/>
              </p14:nvContentPartPr>
              <p14:xfrm>
                <a:off x="6743260" y="1150129"/>
                <a:ext cx="155880" cy="2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45F8993-F89C-A84A-98B3-F528FEB0A0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35700" y="1142929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1790A8-2AF4-224D-96AC-E6673729C917}"/>
                    </a:ext>
                  </a:extLst>
                </p14:cNvPr>
                <p14:cNvContentPartPr/>
                <p14:nvPr/>
              </p14:nvContentPartPr>
              <p14:xfrm>
                <a:off x="7210180" y="969769"/>
                <a:ext cx="56520" cy="93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1790A8-2AF4-224D-96AC-E6673729C9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02620" y="962209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20078EB-9942-AF42-9A10-CF80ADC24C7E}"/>
                    </a:ext>
                  </a:extLst>
                </p14:cNvPr>
                <p14:cNvContentPartPr/>
                <p14:nvPr/>
              </p14:nvContentPartPr>
              <p14:xfrm>
                <a:off x="7129180" y="1150129"/>
                <a:ext cx="355320" cy="112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20078EB-9942-AF42-9A10-CF80ADC24C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21620" y="1142929"/>
                  <a:ext cx="370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2F43DB9-C5AE-B94D-BEF2-85F1EC594CD9}"/>
              </a:ext>
            </a:extLst>
          </p:cNvPr>
          <p:cNvGrpSpPr/>
          <p:nvPr/>
        </p:nvGrpSpPr>
        <p:grpSpPr>
          <a:xfrm>
            <a:off x="7764220" y="733249"/>
            <a:ext cx="1818360" cy="629280"/>
            <a:chOff x="7764220" y="733249"/>
            <a:chExt cx="18183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EE04386-48D0-E54E-8AFD-5DA78A1D4512}"/>
                    </a:ext>
                  </a:extLst>
                </p14:cNvPr>
                <p14:cNvContentPartPr/>
                <p14:nvPr/>
              </p14:nvContentPartPr>
              <p14:xfrm>
                <a:off x="7764220" y="938449"/>
                <a:ext cx="236880" cy="348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EE04386-48D0-E54E-8AFD-5DA78A1D451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56660" y="931249"/>
                  <a:ext cx="25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0281CAA-1595-8145-AC03-7E4007989FA3}"/>
                    </a:ext>
                  </a:extLst>
                </p14:cNvPr>
                <p14:cNvContentPartPr/>
                <p14:nvPr/>
              </p14:nvContentPartPr>
              <p14:xfrm>
                <a:off x="8174980" y="932329"/>
                <a:ext cx="342720" cy="374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0281CAA-1595-8145-AC03-7E4007989F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67420" y="924769"/>
                  <a:ext cx="357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89BBE75-E1E9-2848-A1E6-E3288DD6B861}"/>
                    </a:ext>
                  </a:extLst>
                </p14:cNvPr>
                <p14:cNvContentPartPr/>
                <p14:nvPr/>
              </p14:nvContentPartPr>
              <p14:xfrm>
                <a:off x="8417980" y="1081729"/>
                <a:ext cx="168480" cy="43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89BBE75-E1E9-2848-A1E6-E3288DD6B8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10420" y="1074169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6803775-F97A-6B48-BDAA-6D715E85DF32}"/>
                    </a:ext>
                  </a:extLst>
                </p14:cNvPr>
                <p14:cNvContentPartPr/>
                <p14:nvPr/>
              </p14:nvContentPartPr>
              <p14:xfrm>
                <a:off x="8473780" y="845209"/>
                <a:ext cx="56520" cy="1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6803775-F97A-6B48-BDAA-6D715E85DF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66580" y="837649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39C2243-1186-D04A-8AC4-6044428CEFED}"/>
                    </a:ext>
                  </a:extLst>
                </p14:cNvPr>
                <p14:cNvContentPartPr/>
                <p14:nvPr/>
              </p14:nvContentPartPr>
              <p14:xfrm>
                <a:off x="8779060" y="982369"/>
                <a:ext cx="149760" cy="212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39C2243-1186-D04A-8AC4-6044428CEF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71500" y="974809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40913F5-88B5-9D4D-A3CF-19E3B077F15D}"/>
                    </a:ext>
                  </a:extLst>
                </p14:cNvPr>
                <p14:cNvContentPartPr/>
                <p14:nvPr/>
              </p14:nvContentPartPr>
              <p14:xfrm>
                <a:off x="9115300" y="975889"/>
                <a:ext cx="37800" cy="249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40913F5-88B5-9D4D-A3CF-19E3B077F1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07740" y="968329"/>
                  <a:ext cx="52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A7DF378-AAFB-9744-87EB-C1A929D5148E}"/>
                    </a:ext>
                  </a:extLst>
                </p14:cNvPr>
                <p14:cNvContentPartPr/>
                <p14:nvPr/>
              </p14:nvContentPartPr>
              <p14:xfrm>
                <a:off x="9283420" y="733249"/>
                <a:ext cx="299160" cy="629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A7DF378-AAFB-9744-87EB-C1A929D514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75860" y="725689"/>
                  <a:ext cx="3142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DE29665-A0DA-8E42-84D2-81583B909EA2}"/>
                    </a:ext>
                  </a:extLst>
                </p14:cNvPr>
                <p14:cNvContentPartPr/>
                <p14:nvPr/>
              </p14:nvContentPartPr>
              <p14:xfrm>
                <a:off x="9270820" y="870049"/>
                <a:ext cx="268200" cy="361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DE29665-A0DA-8E42-84D2-81583B909E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63260" y="862489"/>
                  <a:ext cx="2829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8047F58-EE78-E640-B3A9-018A6EE69C2E}"/>
              </a:ext>
            </a:extLst>
          </p:cNvPr>
          <p:cNvGrpSpPr/>
          <p:nvPr/>
        </p:nvGrpSpPr>
        <p:grpSpPr>
          <a:xfrm>
            <a:off x="9911980" y="758089"/>
            <a:ext cx="1252080" cy="591840"/>
            <a:chOff x="9911980" y="758089"/>
            <a:chExt cx="12520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A70F7FB-7FC1-3E45-ABB6-E565B21F96CA}"/>
                    </a:ext>
                  </a:extLst>
                </p14:cNvPr>
                <p14:cNvContentPartPr/>
                <p14:nvPr/>
              </p14:nvContentPartPr>
              <p14:xfrm>
                <a:off x="9911980" y="907489"/>
                <a:ext cx="280440" cy="62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A70F7FB-7FC1-3E45-ABB6-E565B21F96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04420" y="899929"/>
                  <a:ext cx="295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9F41A48-B33E-A44E-BF4C-6DEDBEFE362D}"/>
                    </a:ext>
                  </a:extLst>
                </p14:cNvPr>
                <p14:cNvContentPartPr/>
                <p14:nvPr/>
              </p14:nvContentPartPr>
              <p14:xfrm>
                <a:off x="10030420" y="1050769"/>
                <a:ext cx="56520" cy="217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9F41A48-B33E-A44E-BF4C-6DEDBEFE36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22860" y="1043209"/>
                  <a:ext cx="71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9EF23A5-E4CC-B649-B206-E02F8FB41C06}"/>
                    </a:ext>
                  </a:extLst>
                </p14:cNvPr>
                <p14:cNvContentPartPr/>
                <p14:nvPr/>
              </p14:nvContentPartPr>
              <p14:xfrm>
                <a:off x="10279180" y="1249849"/>
                <a:ext cx="74520" cy="100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9EF23A5-E4CC-B649-B206-E02F8FB41C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71980" y="1242289"/>
                  <a:ext cx="89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E168AD4-39BA-A74F-A426-FA1BFC20D994}"/>
                    </a:ext>
                  </a:extLst>
                </p14:cNvPr>
                <p14:cNvContentPartPr/>
                <p14:nvPr/>
              </p14:nvContentPartPr>
              <p14:xfrm>
                <a:off x="10578340" y="758089"/>
                <a:ext cx="585720" cy="504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E168AD4-39BA-A74F-A426-FA1BFC20D9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70780" y="750529"/>
                  <a:ext cx="600480" cy="51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9947553D-A839-3244-92F5-7D9F290B13DF}"/>
                  </a:ext>
                </a:extLst>
              </p14:cNvPr>
              <p14:cNvContentPartPr/>
              <p14:nvPr/>
            </p14:nvContentPartPr>
            <p14:xfrm>
              <a:off x="11010340" y="807769"/>
              <a:ext cx="763200" cy="5979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9947553D-A839-3244-92F5-7D9F290B13D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003140" y="800209"/>
                <a:ext cx="77832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93C17CB2-50D1-6841-BB78-4DBDD0FBD5A3}"/>
              </a:ext>
            </a:extLst>
          </p:cNvPr>
          <p:cNvGrpSpPr/>
          <p:nvPr/>
        </p:nvGrpSpPr>
        <p:grpSpPr>
          <a:xfrm>
            <a:off x="623620" y="1984609"/>
            <a:ext cx="392400" cy="722520"/>
            <a:chOff x="623620" y="1984609"/>
            <a:chExt cx="39240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DCB5C3C-9517-644B-8730-CF36FF15D311}"/>
                    </a:ext>
                  </a:extLst>
                </p14:cNvPr>
                <p14:cNvContentPartPr/>
                <p14:nvPr/>
              </p14:nvContentPartPr>
              <p14:xfrm>
                <a:off x="623620" y="2071729"/>
                <a:ext cx="293040" cy="374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DCB5C3C-9517-644B-8730-CF36FF15D3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6060" y="2064169"/>
                  <a:ext cx="308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F37D80D-F042-B645-A6A1-8A90A1768C6E}"/>
                    </a:ext>
                  </a:extLst>
                </p14:cNvPr>
                <p14:cNvContentPartPr/>
                <p14:nvPr/>
              </p14:nvContentPartPr>
              <p14:xfrm>
                <a:off x="947260" y="1984609"/>
                <a:ext cx="68760" cy="722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F37D80D-F042-B645-A6A1-8A90A1768C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9700" y="1977049"/>
                  <a:ext cx="83880" cy="73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4632CC1-2693-AF44-B5F1-8DF74CCAC2B0}"/>
              </a:ext>
            </a:extLst>
          </p:cNvPr>
          <p:cNvGrpSpPr/>
          <p:nvPr/>
        </p:nvGrpSpPr>
        <p:grpSpPr>
          <a:xfrm>
            <a:off x="1345780" y="2003329"/>
            <a:ext cx="486000" cy="435600"/>
            <a:chOff x="1345780" y="2003329"/>
            <a:chExt cx="4860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E838E19-2EBF-9245-87B8-0CA964EB7A9E}"/>
                    </a:ext>
                  </a:extLst>
                </p14:cNvPr>
                <p14:cNvContentPartPr/>
                <p14:nvPr/>
              </p14:nvContentPartPr>
              <p14:xfrm>
                <a:off x="1374220" y="2046889"/>
                <a:ext cx="83880" cy="81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E838E19-2EBF-9245-87B8-0CA964EB7A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66660" y="2039329"/>
                  <a:ext cx="99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CF03FBF-50D3-8C40-9274-BECA023489CC}"/>
                    </a:ext>
                  </a:extLst>
                </p14:cNvPr>
                <p14:cNvContentPartPr/>
                <p14:nvPr/>
              </p14:nvContentPartPr>
              <p14:xfrm>
                <a:off x="1345780" y="2003329"/>
                <a:ext cx="486000" cy="4356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CF03FBF-50D3-8C40-9274-BECA023489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38220" y="1995769"/>
                  <a:ext cx="50112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AABA182-88B7-DE4A-ACA6-B97FADCABFC1}"/>
              </a:ext>
            </a:extLst>
          </p:cNvPr>
          <p:cNvGrpSpPr/>
          <p:nvPr/>
        </p:nvGrpSpPr>
        <p:grpSpPr>
          <a:xfrm>
            <a:off x="2198620" y="2053009"/>
            <a:ext cx="199440" cy="355320"/>
            <a:chOff x="2198620" y="2053009"/>
            <a:chExt cx="1994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B0F430A-7F06-5943-AE04-20C607A35185}"/>
                    </a:ext>
                  </a:extLst>
                </p14:cNvPr>
                <p14:cNvContentPartPr/>
                <p14:nvPr/>
              </p14:nvContentPartPr>
              <p14:xfrm>
                <a:off x="2198620" y="2053009"/>
                <a:ext cx="199440" cy="31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B0F430A-7F06-5943-AE04-20C607A351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91060" y="2045449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43CDA09-C9BF-2547-88B2-DF5B54FC564D}"/>
                    </a:ext>
                  </a:extLst>
                </p14:cNvPr>
                <p14:cNvContentPartPr/>
                <p14:nvPr/>
              </p14:nvContentPartPr>
              <p14:xfrm>
                <a:off x="2317060" y="2183689"/>
                <a:ext cx="19080" cy="224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43CDA09-C9BF-2547-88B2-DF5B54FC56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09500" y="2176129"/>
                  <a:ext cx="34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6E8D93B-9F04-CB47-86C1-24F3D36C29CF}"/>
              </a:ext>
            </a:extLst>
          </p:cNvPr>
          <p:cNvGrpSpPr/>
          <p:nvPr/>
        </p:nvGrpSpPr>
        <p:grpSpPr>
          <a:xfrm>
            <a:off x="2690380" y="1754209"/>
            <a:ext cx="1457280" cy="548280"/>
            <a:chOff x="2690380" y="1754209"/>
            <a:chExt cx="14572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C053B46-D1BD-AA4A-BECC-56725EF0BA09}"/>
                    </a:ext>
                  </a:extLst>
                </p14:cNvPr>
                <p14:cNvContentPartPr/>
                <p14:nvPr/>
              </p14:nvContentPartPr>
              <p14:xfrm>
                <a:off x="2690380" y="1754209"/>
                <a:ext cx="703800" cy="548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C053B46-D1BD-AA4A-BECC-56725EF0BA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82820" y="1746649"/>
                  <a:ext cx="7189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82399FA-668E-4348-A59C-081DEBC95A73}"/>
                    </a:ext>
                  </a:extLst>
                </p14:cNvPr>
                <p14:cNvContentPartPr/>
                <p14:nvPr/>
              </p14:nvContentPartPr>
              <p14:xfrm>
                <a:off x="3331540" y="1909729"/>
                <a:ext cx="249480" cy="3117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82399FA-668E-4348-A59C-081DEBC95A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24340" y="1902169"/>
                  <a:ext cx="264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8E44944-FE98-EB43-B25F-C9047E3811AB}"/>
                    </a:ext>
                  </a:extLst>
                </p14:cNvPr>
                <p14:cNvContentPartPr/>
                <p14:nvPr/>
              </p14:nvContentPartPr>
              <p14:xfrm>
                <a:off x="3477700" y="2077849"/>
                <a:ext cx="178200" cy="31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8E44944-FE98-EB43-B25F-C9047E3811A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70140" y="2070289"/>
                  <a:ext cx="193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5310AB5-AA14-A24F-AEDB-2AAA5ACDBD39}"/>
                    </a:ext>
                  </a:extLst>
                </p14:cNvPr>
                <p14:cNvContentPartPr/>
                <p14:nvPr/>
              </p14:nvContentPartPr>
              <p14:xfrm>
                <a:off x="3910780" y="1866169"/>
                <a:ext cx="75240" cy="1000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5310AB5-AA14-A24F-AEDB-2AAA5ACDBD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03220" y="1858609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61DD1E4-7208-BD4B-82C0-4AC17AC2B416}"/>
                    </a:ext>
                  </a:extLst>
                </p14:cNvPr>
                <p14:cNvContentPartPr/>
                <p14:nvPr/>
              </p14:nvContentPartPr>
              <p14:xfrm>
                <a:off x="3885940" y="2065609"/>
                <a:ext cx="261720" cy="75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61DD1E4-7208-BD4B-82C0-4AC17AC2B4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78380" y="2058049"/>
                  <a:ext cx="2768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09C25F3-7F40-1D4B-BAB8-F83CE92979EB}"/>
                  </a:ext>
                </a:extLst>
              </p14:cNvPr>
              <p14:cNvContentPartPr/>
              <p14:nvPr/>
            </p14:nvContentPartPr>
            <p14:xfrm>
              <a:off x="4439980" y="1854289"/>
              <a:ext cx="293040" cy="3420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09C25F3-7F40-1D4B-BAB8-F83CE92979E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32420" y="1847089"/>
                <a:ext cx="308160" cy="35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4EC5D05A-8EFA-4C4A-9B7A-2A8FD36ECDE7}"/>
              </a:ext>
            </a:extLst>
          </p:cNvPr>
          <p:cNvGrpSpPr/>
          <p:nvPr/>
        </p:nvGrpSpPr>
        <p:grpSpPr>
          <a:xfrm>
            <a:off x="4994020" y="1698049"/>
            <a:ext cx="1544040" cy="616680"/>
            <a:chOff x="4994020" y="1698049"/>
            <a:chExt cx="15440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B46B3E3-7F80-C14F-83E9-E25170605ECD}"/>
                    </a:ext>
                  </a:extLst>
                </p14:cNvPr>
                <p14:cNvContentPartPr/>
                <p14:nvPr/>
              </p14:nvContentPartPr>
              <p14:xfrm>
                <a:off x="4994020" y="1803889"/>
                <a:ext cx="305280" cy="5108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B46B3E3-7F80-C14F-83E9-E25170605EC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86460" y="1796329"/>
                  <a:ext cx="3204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3B466D7-117F-AE42-9D54-8DE6C7623CD6}"/>
                    </a:ext>
                  </a:extLst>
                </p14:cNvPr>
                <p14:cNvContentPartPr/>
                <p14:nvPr/>
              </p14:nvContentPartPr>
              <p14:xfrm>
                <a:off x="5224420" y="2046889"/>
                <a:ext cx="14364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3B466D7-117F-AE42-9D54-8DE6C7623C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16860" y="2039329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A9D6B91-5034-B34C-9F2F-20B190BEC8E1}"/>
                    </a:ext>
                  </a:extLst>
                </p14:cNvPr>
                <p14:cNvContentPartPr/>
                <p14:nvPr/>
              </p14:nvContentPartPr>
              <p14:xfrm>
                <a:off x="5330620" y="1717489"/>
                <a:ext cx="37080" cy="49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A9D6B91-5034-B34C-9F2F-20B190BEC8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23420" y="1709929"/>
                  <a:ext cx="52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FC63C62-F925-C245-A8C5-2D7693BFD6AC}"/>
                    </a:ext>
                  </a:extLst>
                </p14:cNvPr>
                <p14:cNvContentPartPr/>
                <p14:nvPr/>
              </p14:nvContentPartPr>
              <p14:xfrm>
                <a:off x="5610340" y="1828729"/>
                <a:ext cx="647640" cy="273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FC63C62-F925-C245-A8C5-2D7693BFD6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02780" y="1821169"/>
                  <a:ext cx="662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F4351AE-DF43-AC4B-8F5A-E7C329D7280D}"/>
                    </a:ext>
                  </a:extLst>
                </p14:cNvPr>
                <p14:cNvContentPartPr/>
                <p14:nvPr/>
              </p14:nvContentPartPr>
              <p14:xfrm>
                <a:off x="6039820" y="1698049"/>
                <a:ext cx="193320" cy="5850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F4351AE-DF43-AC4B-8F5A-E7C329D728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32260" y="1690489"/>
                  <a:ext cx="2084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E614681-1C7C-C442-86C5-8CB5E1FFF608}"/>
                    </a:ext>
                  </a:extLst>
                </p14:cNvPr>
                <p14:cNvContentPartPr/>
                <p14:nvPr/>
              </p14:nvContentPartPr>
              <p14:xfrm>
                <a:off x="6388300" y="2177569"/>
                <a:ext cx="149760" cy="93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E614681-1C7C-C442-86C5-8CB5E1FFF6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80740" y="2170009"/>
                  <a:ext cx="1648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262359B1-8750-4E47-8F4D-BFC005B59150}"/>
                  </a:ext>
                </a:extLst>
              </p14:cNvPr>
              <p14:cNvContentPartPr/>
              <p14:nvPr/>
            </p14:nvContentPartPr>
            <p14:xfrm>
              <a:off x="7527700" y="490249"/>
              <a:ext cx="2160720" cy="9838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262359B1-8750-4E47-8F4D-BFC005B5915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0140" y="482689"/>
                <a:ext cx="2175840" cy="9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C0678C4C-43C9-F442-B70C-096177C8FEB5}"/>
              </a:ext>
            </a:extLst>
          </p:cNvPr>
          <p:cNvGrpSpPr/>
          <p:nvPr/>
        </p:nvGrpSpPr>
        <p:grpSpPr>
          <a:xfrm>
            <a:off x="3792340" y="3528289"/>
            <a:ext cx="3909960" cy="2801160"/>
            <a:chOff x="3792340" y="3528289"/>
            <a:chExt cx="3909960" cy="28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2CA415A-81EB-BE45-B68D-F6EB198D70EE}"/>
                    </a:ext>
                  </a:extLst>
                </p14:cNvPr>
                <p14:cNvContentPartPr/>
                <p14:nvPr/>
              </p14:nvContentPartPr>
              <p14:xfrm>
                <a:off x="4396420" y="3528289"/>
                <a:ext cx="118800" cy="112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2CA415A-81EB-BE45-B68D-F6EB198D70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88860" y="3520729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EBE88C8-369B-884A-B3FF-34D9BAD48E04}"/>
                    </a:ext>
                  </a:extLst>
                </p14:cNvPr>
                <p14:cNvContentPartPr/>
                <p14:nvPr/>
              </p14:nvContentPartPr>
              <p14:xfrm>
                <a:off x="4358980" y="3559609"/>
                <a:ext cx="2216520" cy="155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EBE88C8-369B-884A-B3FF-34D9BAD48E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51420" y="3552049"/>
                  <a:ext cx="2231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C50F482-6E97-4F47-A990-C2B425C01FDC}"/>
                    </a:ext>
                  </a:extLst>
                </p14:cNvPr>
                <p14:cNvContentPartPr/>
                <p14:nvPr/>
              </p14:nvContentPartPr>
              <p14:xfrm>
                <a:off x="5846860" y="3771289"/>
                <a:ext cx="635400" cy="8906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C50F482-6E97-4F47-A990-C2B425C01F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39300" y="3763729"/>
                  <a:ext cx="650520" cy="9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503C298-F9BF-3F40-B8A4-C499C12775D6}"/>
                    </a:ext>
                  </a:extLst>
                </p14:cNvPr>
                <p14:cNvContentPartPr/>
                <p14:nvPr/>
              </p14:nvContentPartPr>
              <p14:xfrm>
                <a:off x="5778460" y="4543129"/>
                <a:ext cx="174600" cy="187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503C298-F9BF-3F40-B8A4-C499C12775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70900" y="4535569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614309B-0E48-2B41-ADA5-73840E503247}"/>
                    </a:ext>
                  </a:extLst>
                </p14:cNvPr>
                <p14:cNvContentPartPr/>
                <p14:nvPr/>
              </p14:nvContentPartPr>
              <p14:xfrm>
                <a:off x="4358980" y="3696409"/>
                <a:ext cx="1506960" cy="1021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614309B-0E48-2B41-ADA5-73840E5032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51420" y="3688849"/>
                  <a:ext cx="152208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9109661-48B3-EF4B-8791-9E31D7F28972}"/>
                    </a:ext>
                  </a:extLst>
                </p14:cNvPr>
                <p14:cNvContentPartPr/>
                <p14:nvPr/>
              </p14:nvContentPartPr>
              <p14:xfrm>
                <a:off x="6388300" y="3671569"/>
                <a:ext cx="1314000" cy="1609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9109661-48B3-EF4B-8791-9E31D7F2897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80740" y="3664009"/>
                  <a:ext cx="1329120" cy="16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737F1A6-7B15-4145-A542-5A5DEF2DEF46}"/>
                    </a:ext>
                  </a:extLst>
                </p14:cNvPr>
                <p14:cNvContentPartPr/>
                <p14:nvPr/>
              </p14:nvContentPartPr>
              <p14:xfrm>
                <a:off x="7434460" y="5153329"/>
                <a:ext cx="248760" cy="180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737F1A6-7B15-4145-A542-5A5DEF2DEF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26900" y="5145769"/>
                  <a:ext cx="26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06B0828-A49C-2247-993C-A53D52AA54F4}"/>
                    </a:ext>
                  </a:extLst>
                </p14:cNvPr>
                <p14:cNvContentPartPr/>
                <p14:nvPr/>
              </p14:nvContentPartPr>
              <p14:xfrm>
                <a:off x="4028860" y="4649689"/>
                <a:ext cx="1805760" cy="1425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06B0828-A49C-2247-993C-A53D52AA54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21300" y="4642129"/>
                  <a:ext cx="1820880" cy="14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2E4CB4A-474B-8748-9E48-182BABE9FEE5}"/>
                    </a:ext>
                  </a:extLst>
                </p14:cNvPr>
                <p14:cNvContentPartPr/>
                <p14:nvPr/>
              </p14:nvContentPartPr>
              <p14:xfrm>
                <a:off x="3985300" y="5943889"/>
                <a:ext cx="100080" cy="2862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2E4CB4A-474B-8748-9E48-182BABE9FEE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77740" y="5936329"/>
                  <a:ext cx="1152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D09C50F-18C7-9A40-9557-AB5720FFC7D2}"/>
                    </a:ext>
                  </a:extLst>
                </p14:cNvPr>
                <p14:cNvContentPartPr/>
                <p14:nvPr/>
              </p14:nvContentPartPr>
              <p14:xfrm>
                <a:off x="5784580" y="4760929"/>
                <a:ext cx="1762200" cy="486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D09C50F-18C7-9A40-9557-AB5720FFC7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7020" y="4753369"/>
                  <a:ext cx="1777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5EC4EFF-4592-DF42-8FE9-61CF7314095C}"/>
                    </a:ext>
                  </a:extLst>
                </p14:cNvPr>
                <p14:cNvContentPartPr/>
                <p14:nvPr/>
              </p14:nvContentPartPr>
              <p14:xfrm>
                <a:off x="4072420" y="5271409"/>
                <a:ext cx="3542760" cy="7786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5EC4EFF-4592-DF42-8FE9-61CF731409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64860" y="5264209"/>
                  <a:ext cx="355788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2ACB26E-2C65-1048-A276-09E2BB8FFF18}"/>
                    </a:ext>
                  </a:extLst>
                </p14:cNvPr>
                <p14:cNvContentPartPr/>
                <p14:nvPr/>
              </p14:nvContentPartPr>
              <p14:xfrm>
                <a:off x="3910780" y="3665449"/>
                <a:ext cx="486000" cy="24656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2ACB26E-2C65-1048-A276-09E2BB8FFF1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03220" y="3657889"/>
                  <a:ext cx="501120" cy="24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A75FD76-07EF-9240-A79E-2445A693BCC7}"/>
                    </a:ext>
                  </a:extLst>
                </p14:cNvPr>
                <p14:cNvContentPartPr/>
                <p14:nvPr/>
              </p14:nvContentPartPr>
              <p14:xfrm>
                <a:off x="3792340" y="5993569"/>
                <a:ext cx="361440" cy="335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A75FD76-07EF-9240-A79E-2445A693BCC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84780" y="5986009"/>
                  <a:ext cx="3765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39FB423-8B7B-0842-91FC-7FA711B16966}"/>
              </a:ext>
            </a:extLst>
          </p:cNvPr>
          <p:cNvGrpSpPr/>
          <p:nvPr/>
        </p:nvGrpSpPr>
        <p:grpSpPr>
          <a:xfrm>
            <a:off x="3742660" y="3503449"/>
            <a:ext cx="3772800" cy="2639880"/>
            <a:chOff x="3742660" y="3503449"/>
            <a:chExt cx="3772800" cy="263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D9E10A2-5E04-D240-BEE7-8FDE600C03A6}"/>
                    </a:ext>
                  </a:extLst>
                </p14:cNvPr>
                <p14:cNvContentPartPr/>
                <p14:nvPr/>
              </p14:nvContentPartPr>
              <p14:xfrm>
                <a:off x="4446100" y="3503449"/>
                <a:ext cx="2042280" cy="236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D9E10A2-5E04-D240-BEE7-8FDE600C03A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38540" y="3495889"/>
                  <a:ext cx="2057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6DC47FF-F0A7-A940-B44F-EF4238D77022}"/>
                    </a:ext>
                  </a:extLst>
                </p14:cNvPr>
                <p14:cNvContentPartPr/>
                <p14:nvPr/>
              </p14:nvContentPartPr>
              <p14:xfrm>
                <a:off x="6488020" y="3802249"/>
                <a:ext cx="1027440" cy="14320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6DC47FF-F0A7-A940-B44F-EF4238D7702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80460" y="3794689"/>
                  <a:ext cx="1042560" cy="14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7F2E94A-3437-BF48-8C0C-10A39018163B}"/>
                    </a:ext>
                  </a:extLst>
                </p14:cNvPr>
                <p14:cNvContentPartPr/>
                <p14:nvPr/>
              </p14:nvContentPartPr>
              <p14:xfrm>
                <a:off x="3742660" y="4720969"/>
                <a:ext cx="2129400" cy="142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7F2E94A-3437-BF48-8C0C-10A3901816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35100" y="4713409"/>
                  <a:ext cx="2144520" cy="14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603A0C8-EB41-4B49-B04F-145B28E73365}"/>
                    </a:ext>
                  </a:extLst>
                </p14:cNvPr>
                <p14:cNvContentPartPr/>
                <p14:nvPr/>
              </p14:nvContentPartPr>
              <p14:xfrm>
                <a:off x="6226660" y="3733849"/>
                <a:ext cx="293040" cy="3924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603A0C8-EB41-4B49-B04F-145B28E733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9100" y="3726289"/>
                  <a:ext cx="308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5629994-C795-964A-B3EB-7540B24B89D9}"/>
                    </a:ext>
                  </a:extLst>
                </p14:cNvPr>
                <p14:cNvContentPartPr/>
                <p14:nvPr/>
              </p14:nvContentPartPr>
              <p14:xfrm>
                <a:off x="5750020" y="4244329"/>
                <a:ext cx="371160" cy="448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5629994-C795-964A-B3EB-7540B24B89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42460" y="4236769"/>
                  <a:ext cx="386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6158C26-8096-4A47-BFF8-96650E80C99F}"/>
                    </a:ext>
                  </a:extLst>
                </p14:cNvPr>
                <p14:cNvContentPartPr/>
                <p14:nvPr/>
              </p14:nvContentPartPr>
              <p14:xfrm>
                <a:off x="5896540" y="4057489"/>
                <a:ext cx="498240" cy="5482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6158C26-8096-4A47-BFF8-96650E80C99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88980" y="4049929"/>
                  <a:ext cx="5133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6E5E5FE-EF81-174C-919A-A86D3E3743DD}"/>
              </a:ext>
            </a:extLst>
          </p:cNvPr>
          <p:cNvGrpSpPr/>
          <p:nvPr/>
        </p:nvGrpSpPr>
        <p:grpSpPr>
          <a:xfrm>
            <a:off x="8610940" y="3752569"/>
            <a:ext cx="2179080" cy="641520"/>
            <a:chOff x="8610940" y="3752569"/>
            <a:chExt cx="21790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11D9157-B91C-C547-84DE-9031C7B3C6B4}"/>
                    </a:ext>
                  </a:extLst>
                </p14:cNvPr>
                <p14:cNvContentPartPr/>
                <p14:nvPr/>
              </p14:nvContentPartPr>
              <p14:xfrm>
                <a:off x="8610940" y="3858409"/>
                <a:ext cx="355320" cy="386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11D9157-B91C-C547-84DE-9031C7B3C6B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03380" y="3850849"/>
                  <a:ext cx="37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790BD3A-7C4A-BD42-B555-5B52A872E528}"/>
                    </a:ext>
                  </a:extLst>
                </p14:cNvPr>
                <p14:cNvContentPartPr/>
                <p14:nvPr/>
              </p14:nvContentPartPr>
              <p14:xfrm>
                <a:off x="9046540" y="3895849"/>
                <a:ext cx="448560" cy="464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790BD3A-7C4A-BD42-B555-5B52A872E5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39340" y="3888289"/>
                  <a:ext cx="463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35F1913-2EAF-9649-A2AC-39C5B322E9BD}"/>
                    </a:ext>
                  </a:extLst>
                </p14:cNvPr>
                <p14:cNvContentPartPr/>
                <p14:nvPr/>
              </p14:nvContentPartPr>
              <p14:xfrm>
                <a:off x="9451180" y="4007809"/>
                <a:ext cx="118800" cy="131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35F1913-2EAF-9649-A2AC-39C5B322E9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43980" y="4000249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D46464E-0C60-6C43-8852-79B213DB8D49}"/>
                    </a:ext>
                  </a:extLst>
                </p14:cNvPr>
                <p14:cNvContentPartPr/>
                <p14:nvPr/>
              </p14:nvContentPartPr>
              <p14:xfrm>
                <a:off x="9532180" y="3752569"/>
                <a:ext cx="75240" cy="112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D46464E-0C60-6C43-8852-79B213DB8D4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24620" y="3745009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E1B9CD9-8612-AF45-9FE9-85DCC07B6724}"/>
                    </a:ext>
                  </a:extLst>
                </p14:cNvPr>
                <p14:cNvContentPartPr/>
                <p14:nvPr/>
              </p14:nvContentPartPr>
              <p14:xfrm>
                <a:off x="9750340" y="3759409"/>
                <a:ext cx="828360" cy="585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E1B9CD9-8612-AF45-9FE9-85DCC07B67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42780" y="3751849"/>
                  <a:ext cx="84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F474202-76B8-2B40-BB44-63B0E50FB11D}"/>
                    </a:ext>
                  </a:extLst>
                </p14:cNvPr>
                <p14:cNvContentPartPr/>
                <p14:nvPr/>
              </p14:nvContentPartPr>
              <p14:xfrm>
                <a:off x="10764820" y="4375009"/>
                <a:ext cx="25200" cy="19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F474202-76B8-2B40-BB44-63B0E50FB1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57260" y="4367449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8ADC7E53-E85A-3C4F-AC46-558CED0537D1}"/>
                  </a:ext>
                </a:extLst>
              </p14:cNvPr>
              <p14:cNvContentPartPr/>
              <p14:nvPr/>
            </p14:nvContentPartPr>
            <p14:xfrm>
              <a:off x="10702540" y="4549249"/>
              <a:ext cx="19080" cy="1908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8ADC7E53-E85A-3C4F-AC46-558CED0537D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694980" y="4542049"/>
                <a:ext cx="3420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786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8C5120C9-5351-3C4A-AFC1-D0C59BF01E1E}"/>
              </a:ext>
            </a:extLst>
          </p:cNvPr>
          <p:cNvGrpSpPr/>
          <p:nvPr/>
        </p:nvGrpSpPr>
        <p:grpSpPr>
          <a:xfrm>
            <a:off x="891460" y="446689"/>
            <a:ext cx="1045800" cy="486000"/>
            <a:chOff x="891460" y="446689"/>
            <a:chExt cx="10458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0620BC8-9A47-2849-859D-14CE8675FEDC}"/>
                    </a:ext>
                  </a:extLst>
                </p14:cNvPr>
                <p14:cNvContentPartPr/>
                <p14:nvPr/>
              </p14:nvContentPartPr>
              <p14:xfrm>
                <a:off x="891460" y="446689"/>
                <a:ext cx="348840" cy="4860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0620BC8-9A47-2849-859D-14CE8675FE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3900" y="439129"/>
                  <a:ext cx="3639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401D83D-3D48-1845-858B-7EBA6FDC8FE4}"/>
                    </a:ext>
                  </a:extLst>
                </p14:cNvPr>
                <p14:cNvContentPartPr/>
                <p14:nvPr/>
              </p14:nvContentPartPr>
              <p14:xfrm>
                <a:off x="1439020" y="571249"/>
                <a:ext cx="100080" cy="43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401D83D-3D48-1845-858B-7EBA6FDC8F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1460" y="563689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BC149E7-EDEA-6B43-8E5E-3CBE3AC18AA3}"/>
                    </a:ext>
                  </a:extLst>
                </p14:cNvPr>
                <p14:cNvContentPartPr/>
                <p14:nvPr/>
              </p14:nvContentPartPr>
              <p14:xfrm>
                <a:off x="1439020" y="453169"/>
                <a:ext cx="498240" cy="436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BC149E7-EDEA-6B43-8E5E-3CBE3AC18A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1460" y="445609"/>
                  <a:ext cx="5133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35B3C0F-1ED2-AD44-8DBE-0F1029C529B3}"/>
              </a:ext>
            </a:extLst>
          </p:cNvPr>
          <p:cNvGrpSpPr/>
          <p:nvPr/>
        </p:nvGrpSpPr>
        <p:grpSpPr>
          <a:xfrm>
            <a:off x="2236060" y="801649"/>
            <a:ext cx="31320" cy="162360"/>
            <a:chOff x="2236060" y="801649"/>
            <a:chExt cx="313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7FF37-BFAB-B749-8BDD-342B0266AD2D}"/>
                    </a:ext>
                  </a:extLst>
                </p14:cNvPr>
                <p14:cNvContentPartPr/>
                <p14:nvPr/>
              </p14:nvContentPartPr>
              <p14:xfrm>
                <a:off x="2236060" y="801649"/>
                <a:ext cx="19080" cy="6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7FF37-BFAB-B749-8BDD-342B0266AD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8500" y="794089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7BD21B4-BD49-B04F-8AD5-0DBA7719A523}"/>
                    </a:ext>
                  </a:extLst>
                </p14:cNvPr>
                <p14:cNvContentPartPr/>
                <p14:nvPr/>
              </p14:nvContentPartPr>
              <p14:xfrm>
                <a:off x="2249020" y="951049"/>
                <a:ext cx="18360" cy="12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7BD21B4-BD49-B04F-8AD5-0DBA7719A5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460" y="943489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57BC5C4-8A61-EC4E-ACA7-B853AF993C6E}"/>
              </a:ext>
            </a:extLst>
          </p:cNvPr>
          <p:cNvGrpSpPr/>
          <p:nvPr/>
        </p:nvGrpSpPr>
        <p:grpSpPr>
          <a:xfrm>
            <a:off x="2715220" y="316009"/>
            <a:ext cx="404280" cy="604440"/>
            <a:chOff x="2715220" y="316009"/>
            <a:chExt cx="40428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879D4A2-F1A7-6243-85F4-D5A5F1803C2E}"/>
                    </a:ext>
                  </a:extLst>
                </p14:cNvPr>
                <p14:cNvContentPartPr/>
                <p14:nvPr/>
              </p14:nvContentPartPr>
              <p14:xfrm>
                <a:off x="2715220" y="316009"/>
                <a:ext cx="404280" cy="554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879D4A2-F1A7-6243-85F4-D5A5F1803C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8020" y="308449"/>
                  <a:ext cx="419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7E93812-A5CD-C145-9CFD-0765B332AE83}"/>
                    </a:ext>
                  </a:extLst>
                </p14:cNvPr>
                <p14:cNvContentPartPr/>
                <p14:nvPr/>
              </p14:nvContentPartPr>
              <p14:xfrm>
                <a:off x="2721700" y="627409"/>
                <a:ext cx="335880" cy="293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7E93812-A5CD-C145-9CFD-0765B332AE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14140" y="619849"/>
                  <a:ext cx="351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6397ED8-5FA1-8B4D-ADB9-B46681A355D0}"/>
                    </a:ext>
                  </a:extLst>
                </p14:cNvPr>
                <p14:cNvContentPartPr/>
                <p14:nvPr/>
              </p14:nvContentPartPr>
              <p14:xfrm>
                <a:off x="2952100" y="683929"/>
                <a:ext cx="6480" cy="155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6397ED8-5FA1-8B4D-ADB9-B46681A355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4540" y="676369"/>
                  <a:ext cx="216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B1BED34-0424-7F41-A789-81975ACE6122}"/>
              </a:ext>
            </a:extLst>
          </p:cNvPr>
          <p:cNvGrpSpPr/>
          <p:nvPr/>
        </p:nvGrpSpPr>
        <p:grpSpPr>
          <a:xfrm>
            <a:off x="3400300" y="204049"/>
            <a:ext cx="2247480" cy="678960"/>
            <a:chOff x="3400300" y="204049"/>
            <a:chExt cx="224748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3227BCE-96A5-B042-8A23-BD572209FB53}"/>
                    </a:ext>
                  </a:extLst>
                </p14:cNvPr>
                <p14:cNvContentPartPr/>
                <p14:nvPr/>
              </p14:nvContentPartPr>
              <p14:xfrm>
                <a:off x="3400300" y="421849"/>
                <a:ext cx="180720" cy="124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3227BCE-96A5-B042-8A23-BD572209FB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2740" y="414289"/>
                  <a:ext cx="195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76A22D0-12C0-FF48-8E17-7A2EEE8729C3}"/>
                    </a:ext>
                  </a:extLst>
                </p14:cNvPr>
                <p14:cNvContentPartPr/>
                <p14:nvPr/>
              </p14:nvContentPartPr>
              <p14:xfrm>
                <a:off x="3474820" y="633529"/>
                <a:ext cx="31320" cy="249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76A22D0-12C0-FF48-8E17-7A2EEE8729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7260" y="625969"/>
                  <a:ext cx="46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4E460E8-D233-4047-9905-4DBB3CE20A72}"/>
                    </a:ext>
                  </a:extLst>
                </p14:cNvPr>
                <p14:cNvContentPartPr/>
                <p14:nvPr/>
              </p14:nvContentPartPr>
              <p14:xfrm>
                <a:off x="3823660" y="378289"/>
                <a:ext cx="541800" cy="479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4E460E8-D233-4047-9905-4DBB3CE20A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6100" y="370729"/>
                  <a:ext cx="5569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7BB0E14-C7B5-034C-A417-DED8B1B703BC}"/>
                    </a:ext>
                  </a:extLst>
                </p14:cNvPr>
                <p14:cNvContentPartPr/>
                <p14:nvPr/>
              </p14:nvContentPartPr>
              <p14:xfrm>
                <a:off x="4502260" y="397009"/>
                <a:ext cx="535680" cy="411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7BB0E14-C7B5-034C-A417-DED8B1B703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4700" y="389449"/>
                  <a:ext cx="55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BFBFE52-9238-034A-A113-4D88C471FBB6}"/>
                    </a:ext>
                  </a:extLst>
                </p14:cNvPr>
                <p14:cNvContentPartPr/>
                <p14:nvPr/>
              </p14:nvContentPartPr>
              <p14:xfrm>
                <a:off x="5130820" y="540289"/>
                <a:ext cx="19080" cy="162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BFBFE52-9238-034A-A113-4D88C471FB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3260" y="532729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0F99BAA-A39A-B34C-A445-FA2FFECA63C3}"/>
                    </a:ext>
                  </a:extLst>
                </p14:cNvPr>
                <p14:cNvContentPartPr/>
                <p14:nvPr/>
              </p14:nvContentPartPr>
              <p14:xfrm>
                <a:off x="5298940" y="204049"/>
                <a:ext cx="348840" cy="660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0F99BAA-A39A-B34C-A445-FA2FFECA63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1380" y="196489"/>
                  <a:ext cx="3639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443C8AD-2AC0-4446-A965-05A11922F657}"/>
                    </a:ext>
                  </a:extLst>
                </p14:cNvPr>
                <p14:cNvContentPartPr/>
                <p14:nvPr/>
              </p14:nvContentPartPr>
              <p14:xfrm>
                <a:off x="5293540" y="328609"/>
                <a:ext cx="236160" cy="417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443C8AD-2AC0-4446-A965-05A11922F6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85980" y="321049"/>
                  <a:ext cx="25128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C935B1C-BCE7-E044-AB62-D761E37A3569}"/>
              </a:ext>
            </a:extLst>
          </p:cNvPr>
          <p:cNvGrpSpPr/>
          <p:nvPr/>
        </p:nvGrpSpPr>
        <p:grpSpPr>
          <a:xfrm>
            <a:off x="6052420" y="309889"/>
            <a:ext cx="672840" cy="828360"/>
            <a:chOff x="6052420" y="309889"/>
            <a:chExt cx="67284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3E40F6B-B1BB-C24C-AF25-0F7B17EB6A88}"/>
                    </a:ext>
                  </a:extLst>
                </p14:cNvPr>
                <p14:cNvContentPartPr/>
                <p14:nvPr/>
              </p14:nvContentPartPr>
              <p14:xfrm>
                <a:off x="6114340" y="309889"/>
                <a:ext cx="180360" cy="62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3E40F6B-B1BB-C24C-AF25-0F7B17EB6A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07140" y="302329"/>
                  <a:ext cx="195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CF5680B-9DA1-524B-AEE9-0AC90BDDC3BF}"/>
                    </a:ext>
                  </a:extLst>
                </p14:cNvPr>
                <p14:cNvContentPartPr/>
                <p14:nvPr/>
              </p14:nvContentPartPr>
              <p14:xfrm>
                <a:off x="6170500" y="309889"/>
                <a:ext cx="50040" cy="149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CF5680B-9DA1-524B-AEE9-0AC90BDDC3B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62940" y="302329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5D57918-FF92-4047-AB7F-4968CB4F0F79}"/>
                    </a:ext>
                  </a:extLst>
                </p14:cNvPr>
                <p14:cNvContentPartPr/>
                <p14:nvPr/>
              </p14:nvContentPartPr>
              <p14:xfrm>
                <a:off x="6052420" y="421849"/>
                <a:ext cx="672840" cy="7164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5D57918-FF92-4047-AB7F-4968CB4F0F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44860" y="414289"/>
                  <a:ext cx="687960" cy="73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39C5F87-168C-EE40-937A-325385EA7E1F}"/>
              </a:ext>
            </a:extLst>
          </p:cNvPr>
          <p:cNvGrpSpPr/>
          <p:nvPr/>
        </p:nvGrpSpPr>
        <p:grpSpPr>
          <a:xfrm>
            <a:off x="7032340" y="303769"/>
            <a:ext cx="296280" cy="498240"/>
            <a:chOff x="7032340" y="303769"/>
            <a:chExt cx="2962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44F0B2D-4370-4042-A57C-72B9CB060A3D}"/>
                    </a:ext>
                  </a:extLst>
                </p14:cNvPr>
                <p14:cNvContentPartPr/>
                <p14:nvPr/>
              </p14:nvContentPartPr>
              <p14:xfrm>
                <a:off x="7032340" y="303769"/>
                <a:ext cx="296280" cy="498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44F0B2D-4370-4042-A57C-72B9CB060A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24780" y="296209"/>
                  <a:ext cx="3114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01C3493-57D9-BB41-815D-893840F41316}"/>
                    </a:ext>
                  </a:extLst>
                </p14:cNvPr>
                <p14:cNvContentPartPr/>
                <p14:nvPr/>
              </p14:nvContentPartPr>
              <p14:xfrm>
                <a:off x="7222780" y="546409"/>
                <a:ext cx="81360" cy="230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01C3493-57D9-BB41-815D-893840F413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15220" y="538849"/>
                  <a:ext cx="964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5E1C7F-5070-CE46-9819-E0CB05625C55}"/>
              </a:ext>
            </a:extLst>
          </p:cNvPr>
          <p:cNvGrpSpPr/>
          <p:nvPr/>
        </p:nvGrpSpPr>
        <p:grpSpPr>
          <a:xfrm>
            <a:off x="7670980" y="247609"/>
            <a:ext cx="1980000" cy="759960"/>
            <a:chOff x="7670980" y="247609"/>
            <a:chExt cx="198000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D72DF2E-EA20-1D40-A06D-E4490AC9C9C7}"/>
                    </a:ext>
                  </a:extLst>
                </p14:cNvPr>
                <p14:cNvContentPartPr/>
                <p14:nvPr/>
              </p14:nvContentPartPr>
              <p14:xfrm>
                <a:off x="7670980" y="384409"/>
                <a:ext cx="299160" cy="348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D72DF2E-EA20-1D40-A06D-E4490AC9C9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3420" y="376849"/>
                  <a:ext cx="314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E6E9B6D-F44A-7847-AD60-03AF4937893F}"/>
                    </a:ext>
                  </a:extLst>
                </p14:cNvPr>
                <p14:cNvContentPartPr/>
                <p14:nvPr/>
              </p14:nvContentPartPr>
              <p14:xfrm>
                <a:off x="8044300" y="334729"/>
                <a:ext cx="355320" cy="479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E6E9B6D-F44A-7847-AD60-03AF493789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36740" y="327169"/>
                  <a:ext cx="3704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58C0C0-FA68-744A-A576-32E3B63679AF}"/>
                    </a:ext>
                  </a:extLst>
                </p14:cNvPr>
                <p14:cNvContentPartPr/>
                <p14:nvPr/>
              </p14:nvContentPartPr>
              <p14:xfrm>
                <a:off x="8330860" y="521569"/>
                <a:ext cx="162360" cy="6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58C0C0-FA68-744A-A576-32E3B63679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23300" y="514009"/>
                  <a:ext cx="177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EFA913C-E972-4E4D-9B96-C2F99F8CB963}"/>
                    </a:ext>
                  </a:extLst>
                </p14:cNvPr>
                <p14:cNvContentPartPr/>
                <p14:nvPr/>
              </p14:nvContentPartPr>
              <p14:xfrm>
                <a:off x="8442820" y="247609"/>
                <a:ext cx="19080" cy="75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EFA913C-E972-4E4D-9B96-C2F99F8CB9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35260" y="240049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F21AB14-8EC8-7D4F-AF7F-7D591B3D8E99}"/>
                    </a:ext>
                  </a:extLst>
                </p14:cNvPr>
                <p14:cNvContentPartPr/>
                <p14:nvPr/>
              </p14:nvContentPartPr>
              <p14:xfrm>
                <a:off x="8680060" y="247609"/>
                <a:ext cx="715680" cy="6354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F21AB14-8EC8-7D4F-AF7F-7D591B3D8E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72500" y="240049"/>
                  <a:ext cx="7308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FECCC3A-4956-2243-9EA3-49F373F0A041}"/>
                    </a:ext>
                  </a:extLst>
                </p14:cNvPr>
                <p14:cNvContentPartPr/>
                <p14:nvPr/>
              </p14:nvContentPartPr>
              <p14:xfrm>
                <a:off x="9607060" y="782929"/>
                <a:ext cx="19080" cy="50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FECCC3A-4956-2243-9EA3-49F373F0A04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99500" y="775369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04F02FA-74E0-4240-B5FA-AE16FD29F0E9}"/>
                    </a:ext>
                  </a:extLst>
                </p14:cNvPr>
                <p14:cNvContentPartPr/>
                <p14:nvPr/>
              </p14:nvContentPartPr>
              <p14:xfrm>
                <a:off x="9638020" y="969769"/>
                <a:ext cx="12960" cy="37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04F02FA-74E0-4240-B5FA-AE16FD29F0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30460" y="962209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49547-BC75-4E47-90B9-FF76A78B8F2B}"/>
              </a:ext>
            </a:extLst>
          </p:cNvPr>
          <p:cNvGrpSpPr/>
          <p:nvPr/>
        </p:nvGrpSpPr>
        <p:grpSpPr>
          <a:xfrm>
            <a:off x="922420" y="1567369"/>
            <a:ext cx="429840" cy="560880"/>
            <a:chOff x="922420" y="1567369"/>
            <a:chExt cx="42984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0AEC4AE-41FB-7242-BA42-F9B160C24F7E}"/>
                    </a:ext>
                  </a:extLst>
                </p14:cNvPr>
                <p14:cNvContentPartPr/>
                <p14:nvPr/>
              </p14:nvContentPartPr>
              <p14:xfrm>
                <a:off x="922420" y="1810369"/>
                <a:ext cx="429840" cy="317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0AEC4AE-41FB-7242-BA42-F9B160C24F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4860" y="1802809"/>
                  <a:ext cx="444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8188DF7-E524-7740-BEC5-58A3CBD3D6FC}"/>
                    </a:ext>
                  </a:extLst>
                </p14:cNvPr>
                <p14:cNvContentPartPr/>
                <p14:nvPr/>
              </p14:nvContentPartPr>
              <p14:xfrm>
                <a:off x="1289620" y="1567369"/>
                <a:ext cx="50040" cy="100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8188DF7-E524-7740-BEC5-58A3CBD3D6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82060" y="1559809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C3416B-8A33-E54E-908F-97BDC3B26171}"/>
              </a:ext>
            </a:extLst>
          </p:cNvPr>
          <p:cNvGrpSpPr/>
          <p:nvPr/>
        </p:nvGrpSpPr>
        <p:grpSpPr>
          <a:xfrm>
            <a:off x="1688860" y="1474129"/>
            <a:ext cx="2271960" cy="787680"/>
            <a:chOff x="1688860" y="1474129"/>
            <a:chExt cx="2271960" cy="78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3BC933B-B199-EC44-9EC3-69E90A484D8E}"/>
                    </a:ext>
                  </a:extLst>
                </p14:cNvPr>
                <p14:cNvContentPartPr/>
                <p14:nvPr/>
              </p14:nvContentPartPr>
              <p14:xfrm>
                <a:off x="1688860" y="1722889"/>
                <a:ext cx="186480" cy="317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3BC933B-B199-EC44-9EC3-69E90A484D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81300" y="1715329"/>
                  <a:ext cx="201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FEFEC93-BD6C-9A42-B18C-C4C9479A860B}"/>
                    </a:ext>
                  </a:extLst>
                </p14:cNvPr>
                <p14:cNvContentPartPr/>
                <p14:nvPr/>
              </p14:nvContentPartPr>
              <p14:xfrm>
                <a:off x="2074060" y="1691929"/>
                <a:ext cx="355320" cy="477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FEFEC93-BD6C-9A42-B18C-C4C9479A86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6500" y="1684369"/>
                  <a:ext cx="3704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A8C8D12-7F43-4F47-8852-4D6032AF09CF}"/>
                    </a:ext>
                  </a:extLst>
                </p14:cNvPr>
                <p14:cNvContentPartPr/>
                <p14:nvPr/>
              </p14:nvContentPartPr>
              <p14:xfrm>
                <a:off x="2379340" y="1884889"/>
                <a:ext cx="118080" cy="50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A8C8D12-7F43-4F47-8852-4D6032AF09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71780" y="1877329"/>
                  <a:ext cx="133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A10C391-C489-4749-8998-61E8A69B2FE3}"/>
                    </a:ext>
                  </a:extLst>
                </p14:cNvPr>
                <p14:cNvContentPartPr/>
                <p14:nvPr/>
              </p14:nvContentPartPr>
              <p14:xfrm>
                <a:off x="2416420" y="1529929"/>
                <a:ext cx="62640" cy="93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A10C391-C489-4749-8998-61E8A69B2F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08860" y="1522369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258FA8F-2D60-C443-B1AF-FDC3AD99B1B1}"/>
                    </a:ext>
                  </a:extLst>
                </p14:cNvPr>
                <p14:cNvContentPartPr/>
                <p14:nvPr/>
              </p14:nvContentPartPr>
              <p14:xfrm>
                <a:off x="2727820" y="1598689"/>
                <a:ext cx="660240" cy="510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258FA8F-2D60-C443-B1AF-FDC3AD99B1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20260" y="1591129"/>
                  <a:ext cx="6753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A7A08E1-475B-924B-A8F4-8A442CD5F3A9}"/>
                    </a:ext>
                  </a:extLst>
                </p14:cNvPr>
                <p14:cNvContentPartPr/>
                <p14:nvPr/>
              </p14:nvContentPartPr>
              <p14:xfrm>
                <a:off x="3583540" y="1474129"/>
                <a:ext cx="377280" cy="787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A7A08E1-475B-924B-A8F4-8A442CD5F3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5980" y="1466569"/>
                  <a:ext cx="392400" cy="80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884CBD8-FDB3-4C4F-95DB-B90F2C8FBC01}"/>
              </a:ext>
            </a:extLst>
          </p:cNvPr>
          <p:cNvGrpSpPr/>
          <p:nvPr/>
        </p:nvGrpSpPr>
        <p:grpSpPr>
          <a:xfrm>
            <a:off x="4402540" y="1586089"/>
            <a:ext cx="361440" cy="429840"/>
            <a:chOff x="4402540" y="1586089"/>
            <a:chExt cx="3614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864CF6F-AE32-EF4F-AF82-F65AB1F57C93}"/>
                    </a:ext>
                  </a:extLst>
                </p14:cNvPr>
                <p14:cNvContentPartPr/>
                <p14:nvPr/>
              </p14:nvContentPartPr>
              <p14:xfrm>
                <a:off x="4439980" y="1586089"/>
                <a:ext cx="43920" cy="100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864CF6F-AE32-EF4F-AF82-F65AB1F57C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32420" y="1578529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9DAD630-03D5-9F45-A94C-E19DC63ED889}"/>
                    </a:ext>
                  </a:extLst>
                </p14:cNvPr>
                <p14:cNvContentPartPr/>
                <p14:nvPr/>
              </p14:nvContentPartPr>
              <p14:xfrm>
                <a:off x="4402540" y="1791649"/>
                <a:ext cx="56520" cy="112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9DAD630-03D5-9F45-A94C-E19DC63ED8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94980" y="1784089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69A322E-7452-DB46-98EC-0AC47FA1206E}"/>
                    </a:ext>
                  </a:extLst>
                </p14:cNvPr>
                <p14:cNvContentPartPr/>
                <p14:nvPr/>
              </p14:nvContentPartPr>
              <p14:xfrm>
                <a:off x="4657780" y="1660609"/>
                <a:ext cx="106200" cy="25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69A322E-7452-DB46-98EC-0AC47FA120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0220" y="1653409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C07DBFA-F8D7-C14A-A3A5-1BA2A1C49305}"/>
                    </a:ext>
                  </a:extLst>
                </p14:cNvPr>
                <p14:cNvContentPartPr/>
                <p14:nvPr/>
              </p14:nvContentPartPr>
              <p14:xfrm>
                <a:off x="4645180" y="1610929"/>
                <a:ext cx="68760" cy="2246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C07DBFA-F8D7-C14A-A3A5-1BA2A1C493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37620" y="1603369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2BB59FD-2458-CB4E-8E15-50BB013AC483}"/>
                    </a:ext>
                  </a:extLst>
                </p14:cNvPr>
                <p14:cNvContentPartPr/>
                <p14:nvPr/>
              </p14:nvContentPartPr>
              <p14:xfrm>
                <a:off x="4603780" y="1841329"/>
                <a:ext cx="116640" cy="174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2BB59FD-2458-CB4E-8E15-50BB013AC4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6220" y="1833769"/>
                  <a:ext cx="1317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C2F35C3-12E7-9245-B0E7-985CA8D2A761}"/>
              </a:ext>
            </a:extLst>
          </p:cNvPr>
          <p:cNvGrpSpPr/>
          <p:nvPr/>
        </p:nvGrpSpPr>
        <p:grpSpPr>
          <a:xfrm>
            <a:off x="5031100" y="1922329"/>
            <a:ext cx="56520" cy="149760"/>
            <a:chOff x="5031100" y="1922329"/>
            <a:chExt cx="565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A5B5D2D-A6C0-2540-B6FA-1DB9E045F7DA}"/>
                    </a:ext>
                  </a:extLst>
                </p14:cNvPr>
                <p14:cNvContentPartPr/>
                <p14:nvPr/>
              </p14:nvContentPartPr>
              <p14:xfrm>
                <a:off x="5031100" y="1922329"/>
                <a:ext cx="43920" cy="25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A5B5D2D-A6C0-2540-B6FA-1DB9E045F7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23900" y="1914769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8ED8B49-BC70-E344-94D1-BAF032E0F24F}"/>
                    </a:ext>
                  </a:extLst>
                </p14:cNvPr>
                <p14:cNvContentPartPr/>
                <p14:nvPr/>
              </p14:nvContentPartPr>
              <p14:xfrm>
                <a:off x="5031100" y="2046889"/>
                <a:ext cx="56520" cy="25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8ED8B49-BC70-E344-94D1-BAF032E0F2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23900" y="2039329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DF795B3C-C0AA-9844-B8DD-CFA278046390}"/>
              </a:ext>
            </a:extLst>
          </p:cNvPr>
          <p:cNvGrpSpPr/>
          <p:nvPr/>
        </p:nvGrpSpPr>
        <p:grpSpPr>
          <a:xfrm>
            <a:off x="1185220" y="2463769"/>
            <a:ext cx="528120" cy="685080"/>
            <a:chOff x="1185220" y="2463769"/>
            <a:chExt cx="52812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EC6D025-FB1E-CE4E-B52A-7EF33549226F}"/>
                    </a:ext>
                  </a:extLst>
                </p14:cNvPr>
                <p14:cNvContentPartPr/>
                <p14:nvPr/>
              </p14:nvContentPartPr>
              <p14:xfrm>
                <a:off x="1302220" y="2526049"/>
                <a:ext cx="286560" cy="293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EC6D025-FB1E-CE4E-B52A-7EF3354922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94660" y="2518489"/>
                  <a:ext cx="301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E6A6AEA-2853-514D-A97D-DFF6F804365A}"/>
                    </a:ext>
                  </a:extLst>
                </p14:cNvPr>
                <p14:cNvContentPartPr/>
                <p14:nvPr/>
              </p14:nvContentPartPr>
              <p14:xfrm>
                <a:off x="1457740" y="2463769"/>
                <a:ext cx="43920" cy="427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E6A6AEA-2853-514D-A97D-DFF6F80436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50180" y="2456209"/>
                  <a:ext cx="59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8477865-C20A-9D42-AF92-73922D0A8539}"/>
                    </a:ext>
                  </a:extLst>
                </p14:cNvPr>
                <p14:cNvContentPartPr/>
                <p14:nvPr/>
              </p14:nvContentPartPr>
              <p14:xfrm>
                <a:off x="1185220" y="2675449"/>
                <a:ext cx="316440" cy="473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8477865-C20A-9D42-AF92-73922D0A853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7660" y="2667889"/>
                  <a:ext cx="331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4B36EE5-9D2C-784B-9CC0-57D8311F62F0}"/>
                    </a:ext>
                  </a:extLst>
                </p14:cNvPr>
                <p14:cNvContentPartPr/>
                <p14:nvPr/>
              </p14:nvContentPartPr>
              <p14:xfrm>
                <a:off x="1476460" y="2911969"/>
                <a:ext cx="174600" cy="106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4B36EE5-9D2C-784B-9CC0-57D8311F62F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8900" y="2904409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6B0B900-75D4-6244-AE7E-39AFF496E035}"/>
                    </a:ext>
                  </a:extLst>
                </p14:cNvPr>
                <p14:cNvContentPartPr/>
                <p14:nvPr/>
              </p14:nvContentPartPr>
              <p14:xfrm>
                <a:off x="1364500" y="3036529"/>
                <a:ext cx="348840" cy="93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6B0B900-75D4-6244-AE7E-39AFF496E0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56940" y="3028969"/>
                  <a:ext cx="3639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7121D86-F86F-E545-858A-D6DECFCA178F}"/>
              </a:ext>
            </a:extLst>
          </p:cNvPr>
          <p:cNvGrpSpPr/>
          <p:nvPr/>
        </p:nvGrpSpPr>
        <p:grpSpPr>
          <a:xfrm>
            <a:off x="1974700" y="2438929"/>
            <a:ext cx="1343880" cy="797400"/>
            <a:chOff x="1974700" y="2438929"/>
            <a:chExt cx="134388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7F11254-4A55-2B48-812E-C1C448D219BC}"/>
                    </a:ext>
                  </a:extLst>
                </p14:cNvPr>
                <p14:cNvContentPartPr/>
                <p14:nvPr/>
              </p14:nvContentPartPr>
              <p14:xfrm>
                <a:off x="1974700" y="2712889"/>
                <a:ext cx="648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7F11254-4A55-2B48-812E-C1C448D219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67140" y="270532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372678A-7EE1-8D46-9AFD-0E395F7F5294}"/>
                    </a:ext>
                  </a:extLst>
                </p14:cNvPr>
                <p14:cNvContentPartPr/>
                <p14:nvPr/>
              </p14:nvContentPartPr>
              <p14:xfrm>
                <a:off x="1999540" y="2619649"/>
                <a:ext cx="174600" cy="224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372678A-7EE1-8D46-9AFD-0E395F7F529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91980" y="2612089"/>
                  <a:ext cx="189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690DA4F-B010-F14B-B686-C1515F0DD260}"/>
                    </a:ext>
                  </a:extLst>
                </p14:cNvPr>
                <p14:cNvContentPartPr/>
                <p14:nvPr/>
              </p14:nvContentPartPr>
              <p14:xfrm>
                <a:off x="1974700" y="2905849"/>
                <a:ext cx="162360" cy="330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690DA4F-B010-F14B-B686-C1515F0DD2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67140" y="2898289"/>
                  <a:ext cx="177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57AB494-BBF3-3147-B508-5F7D9B2B32EF}"/>
                    </a:ext>
                  </a:extLst>
                </p14:cNvPr>
                <p14:cNvContentPartPr/>
                <p14:nvPr/>
              </p14:nvContentPartPr>
              <p14:xfrm>
                <a:off x="2379340" y="2607049"/>
                <a:ext cx="81360" cy="180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57AB494-BBF3-3147-B508-5F7D9B2B32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71780" y="2599489"/>
                  <a:ext cx="96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1A32CDF-FD24-F043-9550-6A6F303AEC26}"/>
                    </a:ext>
                  </a:extLst>
                </p14:cNvPr>
                <p14:cNvContentPartPr/>
                <p14:nvPr/>
              </p14:nvContentPartPr>
              <p14:xfrm>
                <a:off x="2516140" y="2550889"/>
                <a:ext cx="106200" cy="261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1A32CDF-FD24-F043-9550-6A6F303AEC2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08580" y="2543329"/>
                  <a:ext cx="121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13274D0-F30F-0644-9A5B-F9A457148526}"/>
                    </a:ext>
                  </a:extLst>
                </p14:cNvPr>
                <p14:cNvContentPartPr/>
                <p14:nvPr/>
              </p14:nvContentPartPr>
              <p14:xfrm>
                <a:off x="2410300" y="2663209"/>
                <a:ext cx="324000" cy="3675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13274D0-F30F-0644-9A5B-F9A4571485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02740" y="2655649"/>
                  <a:ext cx="339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FA2529E-E2C3-A746-A72A-7D46F46985FA}"/>
                    </a:ext>
                  </a:extLst>
                </p14:cNvPr>
                <p14:cNvContentPartPr/>
                <p14:nvPr/>
              </p14:nvContentPartPr>
              <p14:xfrm>
                <a:off x="2889820" y="2557369"/>
                <a:ext cx="124920" cy="429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FA2529E-E2C3-A746-A72A-7D46F46985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2260" y="2549809"/>
                  <a:ext cx="140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DDC6ACC-C5BE-214B-8F4E-96E5F1A2A37F}"/>
                    </a:ext>
                  </a:extLst>
                </p14:cNvPr>
                <p14:cNvContentPartPr/>
                <p14:nvPr/>
              </p14:nvContentPartPr>
              <p14:xfrm>
                <a:off x="3119860" y="2438929"/>
                <a:ext cx="198720" cy="516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DDC6ACC-C5BE-214B-8F4E-96E5F1A2A3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12660" y="2431369"/>
                  <a:ext cx="21384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B48AA7E-B74D-E54E-99D8-42837714CB19}"/>
              </a:ext>
            </a:extLst>
          </p:cNvPr>
          <p:cNvGrpSpPr/>
          <p:nvPr/>
        </p:nvGrpSpPr>
        <p:grpSpPr>
          <a:xfrm>
            <a:off x="3611980" y="2874889"/>
            <a:ext cx="43560" cy="155880"/>
            <a:chOff x="3611980" y="2874889"/>
            <a:chExt cx="435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90A4A7C-C8A7-014D-A647-937E2FA75552}"/>
                    </a:ext>
                  </a:extLst>
                </p14:cNvPr>
                <p14:cNvContentPartPr/>
                <p14:nvPr/>
              </p14:nvContentPartPr>
              <p14:xfrm>
                <a:off x="3611980" y="2874889"/>
                <a:ext cx="31320" cy="68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90A4A7C-C8A7-014D-A647-937E2FA755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04420" y="2867329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6E86C94-BD46-BB4D-A4C3-F558422C3961}"/>
                    </a:ext>
                  </a:extLst>
                </p14:cNvPr>
                <p14:cNvContentPartPr/>
                <p14:nvPr/>
              </p14:nvContentPartPr>
              <p14:xfrm>
                <a:off x="3624220" y="2974249"/>
                <a:ext cx="31320" cy="56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6E86C94-BD46-BB4D-A4C3-F558422C39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16660" y="2966689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31CB83A-00F7-924E-98BD-1C873F8087EB}"/>
              </a:ext>
            </a:extLst>
          </p:cNvPr>
          <p:cNvGrpSpPr/>
          <p:nvPr/>
        </p:nvGrpSpPr>
        <p:grpSpPr>
          <a:xfrm>
            <a:off x="4097260" y="2495809"/>
            <a:ext cx="909720" cy="522720"/>
            <a:chOff x="4097260" y="2495809"/>
            <a:chExt cx="90972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551DFC7-2566-064F-932F-2DB67F0FDF14}"/>
                    </a:ext>
                  </a:extLst>
                </p14:cNvPr>
                <p14:cNvContentPartPr/>
                <p14:nvPr/>
              </p14:nvContentPartPr>
              <p14:xfrm>
                <a:off x="4166020" y="2495809"/>
                <a:ext cx="93600" cy="80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551DFC7-2566-064F-932F-2DB67F0FDF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58460" y="2488249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9E58582-BCB7-AB4C-901E-60B065C282DC}"/>
                    </a:ext>
                  </a:extLst>
                </p14:cNvPr>
                <p14:cNvContentPartPr/>
                <p14:nvPr/>
              </p14:nvContentPartPr>
              <p14:xfrm>
                <a:off x="4197700" y="2507329"/>
                <a:ext cx="118080" cy="230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9E58582-BCB7-AB4C-901E-60B065C282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90140" y="2499769"/>
                  <a:ext cx="133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B207A0D-FE3C-864D-A77D-78758561692B}"/>
                    </a:ext>
                  </a:extLst>
                </p14:cNvPr>
                <p14:cNvContentPartPr/>
                <p14:nvPr/>
              </p14:nvContentPartPr>
              <p14:xfrm>
                <a:off x="4097260" y="2769049"/>
                <a:ext cx="280440" cy="249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B207A0D-FE3C-864D-A77D-7875856169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90060" y="2761489"/>
                  <a:ext cx="295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CABA500-3B9C-7043-891D-916659EE7420}"/>
                    </a:ext>
                  </a:extLst>
                </p14:cNvPr>
                <p14:cNvContentPartPr/>
                <p14:nvPr/>
              </p14:nvContentPartPr>
              <p14:xfrm>
                <a:off x="4221820" y="2911969"/>
                <a:ext cx="212040" cy="106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CABA500-3B9C-7043-891D-916659EE74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14260" y="2904409"/>
                  <a:ext cx="22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00BFD91-EE0A-6040-B5D3-2CAD7CC5F560}"/>
                    </a:ext>
                  </a:extLst>
                </p14:cNvPr>
                <p14:cNvContentPartPr/>
                <p14:nvPr/>
              </p14:nvContentPartPr>
              <p14:xfrm>
                <a:off x="4838140" y="2644489"/>
                <a:ext cx="149760" cy="1371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00BFD91-EE0A-6040-B5D3-2CAD7CC5F5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30580" y="2636929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D04A224-1C85-794B-B082-E482660BDFC9}"/>
                    </a:ext>
                  </a:extLst>
                </p14:cNvPr>
                <p14:cNvContentPartPr/>
                <p14:nvPr/>
              </p14:nvContentPartPr>
              <p14:xfrm>
                <a:off x="4850740" y="2594449"/>
                <a:ext cx="93600" cy="199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D04A224-1C85-794B-B082-E482660BDFC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43180" y="2587249"/>
                  <a:ext cx="10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4CF0153-E1CC-1149-957A-7A830A777F09}"/>
                    </a:ext>
                  </a:extLst>
                </p14:cNvPr>
                <p14:cNvContentPartPr/>
                <p14:nvPr/>
              </p14:nvContentPartPr>
              <p14:xfrm>
                <a:off x="4651660" y="2818729"/>
                <a:ext cx="355320" cy="112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4CF0153-E1CC-1149-957A-7A830A777F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44100" y="2811169"/>
                  <a:ext cx="37044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7B1A6833-81ED-BB46-995F-91AB6E85C38A}"/>
                  </a:ext>
                </a:extLst>
              </p14:cNvPr>
              <p14:cNvContentPartPr/>
              <p14:nvPr/>
            </p14:nvContentPartPr>
            <p14:xfrm>
              <a:off x="5298940" y="2619649"/>
              <a:ext cx="180720" cy="2052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7B1A6833-81ED-BB46-995F-91AB6E85C38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91380" y="2612089"/>
                <a:ext cx="19584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DE50F57-C1D2-6442-A17B-F5131F1D3E80}"/>
              </a:ext>
            </a:extLst>
          </p:cNvPr>
          <p:cNvGrpSpPr/>
          <p:nvPr/>
        </p:nvGrpSpPr>
        <p:grpSpPr>
          <a:xfrm>
            <a:off x="5796820" y="2513809"/>
            <a:ext cx="1587960" cy="622800"/>
            <a:chOff x="5796820" y="2513809"/>
            <a:chExt cx="15879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E23A2E9-5BF9-3140-B68B-1941400B5662}"/>
                    </a:ext>
                  </a:extLst>
                </p14:cNvPr>
                <p14:cNvContentPartPr/>
                <p14:nvPr/>
              </p14:nvContentPartPr>
              <p14:xfrm>
                <a:off x="5796820" y="2688049"/>
                <a:ext cx="159480" cy="18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E23A2E9-5BF9-3140-B68B-1941400B56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89620" y="2680489"/>
                  <a:ext cx="174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A4490DA-C38A-3D4A-94E8-4680B14E3135}"/>
                    </a:ext>
                  </a:extLst>
                </p14:cNvPr>
                <p14:cNvContentPartPr/>
                <p14:nvPr/>
              </p14:nvContentPartPr>
              <p14:xfrm>
                <a:off x="5828140" y="2793889"/>
                <a:ext cx="174600" cy="378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A4490DA-C38A-3D4A-94E8-4680B14E31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20580" y="2786329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0B63ED1-9186-E840-A878-750733D4CCF1}"/>
                    </a:ext>
                  </a:extLst>
                </p14:cNvPr>
                <p14:cNvContentPartPr/>
                <p14:nvPr/>
              </p14:nvContentPartPr>
              <p14:xfrm>
                <a:off x="6145660" y="2544769"/>
                <a:ext cx="149760" cy="3924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0B63ED1-9186-E840-A878-750733D4CCF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38100" y="2537209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7A66E16-1E57-DC46-91DC-C9CB9C327203}"/>
                    </a:ext>
                  </a:extLst>
                </p14:cNvPr>
                <p14:cNvContentPartPr/>
                <p14:nvPr/>
              </p14:nvContentPartPr>
              <p14:xfrm>
                <a:off x="6488020" y="2700289"/>
                <a:ext cx="124920" cy="1371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7A66E16-1E57-DC46-91DC-C9CB9C3272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80460" y="2692729"/>
                  <a:ext cx="140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7E121A8-0FFE-FD4B-8AA3-32111803A402}"/>
                    </a:ext>
                  </a:extLst>
                </p14:cNvPr>
                <p14:cNvContentPartPr/>
                <p14:nvPr/>
              </p14:nvContentPartPr>
              <p14:xfrm>
                <a:off x="6501340" y="2694169"/>
                <a:ext cx="180360" cy="1436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7E121A8-0FFE-FD4B-8AA3-32111803A4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93780" y="2686609"/>
                  <a:ext cx="195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00C6FF4-7170-7140-BF91-E4585721B1C9}"/>
                    </a:ext>
                  </a:extLst>
                </p14:cNvPr>
                <p14:cNvContentPartPr/>
                <p14:nvPr/>
              </p14:nvContentPartPr>
              <p14:xfrm>
                <a:off x="6768100" y="2862289"/>
                <a:ext cx="56520" cy="31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00C6FF4-7170-7140-BF91-E4585721B1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60540" y="2854729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65C7549-2F62-9B47-BD83-C24D765FC9DC}"/>
                    </a:ext>
                  </a:extLst>
                </p14:cNvPr>
                <p14:cNvContentPartPr/>
                <p14:nvPr/>
              </p14:nvContentPartPr>
              <p14:xfrm>
                <a:off x="6886540" y="2663209"/>
                <a:ext cx="199440" cy="473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65C7549-2F62-9B47-BD83-C24D765FC9D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78980" y="2655649"/>
                  <a:ext cx="214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48B58E4-0BE8-F448-A50E-4F4587298CE1}"/>
                    </a:ext>
                  </a:extLst>
                </p14:cNvPr>
                <p14:cNvContentPartPr/>
                <p14:nvPr/>
              </p14:nvContentPartPr>
              <p14:xfrm>
                <a:off x="7185340" y="2513809"/>
                <a:ext cx="199440" cy="6105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48B58E4-0BE8-F448-A50E-4F4587298C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77780" y="2506249"/>
                  <a:ext cx="21456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48A6287-8846-0D45-9862-75A2E0BB6E29}"/>
              </a:ext>
            </a:extLst>
          </p:cNvPr>
          <p:cNvGrpSpPr/>
          <p:nvPr/>
        </p:nvGrpSpPr>
        <p:grpSpPr>
          <a:xfrm>
            <a:off x="7863940" y="2289529"/>
            <a:ext cx="2838960" cy="1064880"/>
            <a:chOff x="7863940" y="2289529"/>
            <a:chExt cx="2838960" cy="10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3E3F0B5-8383-0543-957C-504836B5A479}"/>
                    </a:ext>
                  </a:extLst>
                </p14:cNvPr>
                <p14:cNvContentPartPr/>
                <p14:nvPr/>
              </p14:nvContentPartPr>
              <p14:xfrm>
                <a:off x="7863940" y="2557369"/>
                <a:ext cx="149760" cy="4237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3E3F0B5-8383-0543-957C-504836B5A4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56380" y="2549809"/>
                  <a:ext cx="164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B03B216-8819-F740-AD6C-FB293402E555}"/>
                    </a:ext>
                  </a:extLst>
                </p14:cNvPr>
                <p14:cNvContentPartPr/>
                <p14:nvPr/>
              </p14:nvContentPartPr>
              <p14:xfrm>
                <a:off x="7882660" y="2843569"/>
                <a:ext cx="249480" cy="687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B03B216-8819-F740-AD6C-FB293402E5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75100" y="2836009"/>
                  <a:ext cx="26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302B6C9-ED55-3A42-933F-8F58E192AB7B}"/>
                    </a:ext>
                  </a:extLst>
                </p14:cNvPr>
                <p14:cNvContentPartPr/>
                <p14:nvPr/>
              </p14:nvContentPartPr>
              <p14:xfrm>
                <a:off x="8318260" y="2364409"/>
                <a:ext cx="398880" cy="622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302B6C9-ED55-3A42-933F-8F58E192AB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10700" y="2356849"/>
                  <a:ext cx="4140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30D965F8-5432-1440-AC42-DF6F9045258E}"/>
                    </a:ext>
                  </a:extLst>
                </p14:cNvPr>
                <p14:cNvContentPartPr/>
                <p14:nvPr/>
              </p14:nvContentPartPr>
              <p14:xfrm>
                <a:off x="8847460" y="2476369"/>
                <a:ext cx="336600" cy="379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30D965F8-5432-1440-AC42-DF6F9045258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39900" y="2468809"/>
                  <a:ext cx="351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6C55D13-8C28-3C4A-B62E-CD8B0A4869A1}"/>
                    </a:ext>
                  </a:extLst>
                </p14:cNvPr>
                <p14:cNvContentPartPr/>
                <p14:nvPr/>
              </p14:nvContentPartPr>
              <p14:xfrm>
                <a:off x="9326980" y="2289529"/>
                <a:ext cx="124200" cy="81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6C55D13-8C28-3C4A-B62E-CD8B0A4869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19420" y="2281969"/>
                  <a:ext cx="13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4661427-FE60-8240-BE0F-32EDD2E8D2FA}"/>
                    </a:ext>
                  </a:extLst>
                </p14:cNvPr>
                <p14:cNvContentPartPr/>
                <p14:nvPr/>
              </p14:nvContentPartPr>
              <p14:xfrm>
                <a:off x="9283420" y="2463769"/>
                <a:ext cx="293040" cy="2300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4661427-FE60-8240-BE0F-32EDD2E8D2F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75860" y="2456209"/>
                  <a:ext cx="308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42F2CEE-4775-5F4B-9D40-6847DBB4EFCF}"/>
                    </a:ext>
                  </a:extLst>
                </p14:cNvPr>
                <p14:cNvContentPartPr/>
                <p14:nvPr/>
              </p14:nvContentPartPr>
              <p14:xfrm>
                <a:off x="9401500" y="2743849"/>
                <a:ext cx="56520" cy="174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42F2CEE-4775-5F4B-9D40-6847DBB4EF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93940" y="2736649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F7D687F-F67B-7E47-99F6-842234C28DF8}"/>
                    </a:ext>
                  </a:extLst>
                </p14:cNvPr>
                <p14:cNvContentPartPr/>
                <p14:nvPr/>
              </p14:nvContentPartPr>
              <p14:xfrm>
                <a:off x="9407620" y="2688049"/>
                <a:ext cx="112320" cy="666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F7D687F-F67B-7E47-99F6-842234C28D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0420" y="2680489"/>
                  <a:ext cx="12744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84FA551-C263-9144-8000-2ECC2AA4124A}"/>
                    </a:ext>
                  </a:extLst>
                </p14:cNvPr>
                <p14:cNvContentPartPr/>
                <p14:nvPr/>
              </p14:nvContentPartPr>
              <p14:xfrm>
                <a:off x="9725140" y="2930689"/>
                <a:ext cx="56520" cy="112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84FA551-C263-9144-8000-2ECC2AA412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17580" y="2923129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99A5B52-3349-3347-8562-239EDB457DF2}"/>
                    </a:ext>
                  </a:extLst>
                </p14:cNvPr>
                <p14:cNvContentPartPr/>
                <p14:nvPr/>
              </p14:nvContentPartPr>
              <p14:xfrm>
                <a:off x="10080100" y="2438929"/>
                <a:ext cx="330480" cy="604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99A5B52-3349-3347-8562-239EDB457D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72540" y="2431369"/>
                  <a:ext cx="3452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32AA9FB-4E13-744C-AD24-5AF9A36A20F2}"/>
                    </a:ext>
                  </a:extLst>
                </p14:cNvPr>
                <p14:cNvContentPartPr/>
                <p14:nvPr/>
              </p14:nvContentPartPr>
              <p14:xfrm>
                <a:off x="9962020" y="2743849"/>
                <a:ext cx="467280" cy="106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32AA9FB-4E13-744C-AD24-5AF9A36A20F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54460" y="2736649"/>
                  <a:ext cx="482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0A5FA42-CB79-2146-A203-6DC93FFD53D4}"/>
                    </a:ext>
                  </a:extLst>
                </p14:cNvPr>
                <p14:cNvContentPartPr/>
                <p14:nvPr/>
              </p14:nvContentPartPr>
              <p14:xfrm>
                <a:off x="10571860" y="2681929"/>
                <a:ext cx="12960" cy="81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0A5FA42-CB79-2146-A203-6DC93FFD53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64300" y="2674369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4B5E0FA-1E72-9445-90FD-292D71AE401B}"/>
                    </a:ext>
                  </a:extLst>
                </p14:cNvPr>
                <p14:cNvContentPartPr/>
                <p14:nvPr/>
              </p14:nvContentPartPr>
              <p14:xfrm>
                <a:off x="10646740" y="2532529"/>
                <a:ext cx="37800" cy="205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4B5E0FA-1E72-9445-90FD-292D71AE40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639180" y="2524969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0925AB7-413F-3C4E-A79B-2D8C63B132A2}"/>
                    </a:ext>
                  </a:extLst>
                </p14:cNvPr>
                <p14:cNvContentPartPr/>
                <p14:nvPr/>
              </p14:nvContentPartPr>
              <p14:xfrm>
                <a:off x="10534420" y="2445049"/>
                <a:ext cx="168480" cy="647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0925AB7-413F-3C4E-A79B-2D8C63B132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27220" y="2437489"/>
                  <a:ext cx="18360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A2B16233-B46E-384D-BF5E-2BF994157145}"/>
              </a:ext>
            </a:extLst>
          </p:cNvPr>
          <p:cNvGrpSpPr/>
          <p:nvPr/>
        </p:nvGrpSpPr>
        <p:grpSpPr>
          <a:xfrm>
            <a:off x="10932940" y="2557369"/>
            <a:ext cx="915840" cy="616680"/>
            <a:chOff x="10932940" y="2557369"/>
            <a:chExt cx="9158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E16352F-5B3A-E743-AFB2-96C6A3C8DF62}"/>
                    </a:ext>
                  </a:extLst>
                </p14:cNvPr>
                <p14:cNvContentPartPr/>
                <p14:nvPr/>
              </p14:nvContentPartPr>
              <p14:xfrm>
                <a:off x="10932940" y="2675449"/>
                <a:ext cx="6480" cy="6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E16352F-5B3A-E743-AFB2-96C6A3C8DF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25380" y="2667889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D31CD9B-BD56-BC46-972B-EFC90B01E564}"/>
                    </a:ext>
                  </a:extLst>
                </p14:cNvPr>
                <p14:cNvContentPartPr/>
                <p14:nvPr/>
              </p14:nvContentPartPr>
              <p14:xfrm>
                <a:off x="10957780" y="2613169"/>
                <a:ext cx="205920" cy="37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D31CD9B-BD56-BC46-972B-EFC90B01E56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50220" y="2605609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F5A41C7-5C6B-FE4C-BD8A-649B153F4592}"/>
                    </a:ext>
                  </a:extLst>
                </p14:cNvPr>
                <p14:cNvContentPartPr/>
                <p14:nvPr/>
              </p14:nvContentPartPr>
              <p14:xfrm>
                <a:off x="11001340" y="2557369"/>
                <a:ext cx="131040" cy="230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F5A41C7-5C6B-FE4C-BD8A-649B153F459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94140" y="2549809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7BEA176-A1C5-114A-8624-9274FE10915D}"/>
                    </a:ext>
                  </a:extLst>
                </p14:cNvPr>
                <p14:cNvContentPartPr/>
                <p14:nvPr/>
              </p14:nvContentPartPr>
              <p14:xfrm>
                <a:off x="10970380" y="2800009"/>
                <a:ext cx="131040" cy="249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7BEA176-A1C5-114A-8624-9274FE10915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962820" y="2792449"/>
                  <a:ext cx="146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FFD275C-B2EA-424E-927E-1F6DEEA2CB6B}"/>
                    </a:ext>
                  </a:extLst>
                </p14:cNvPr>
                <p14:cNvContentPartPr/>
                <p14:nvPr/>
              </p14:nvContentPartPr>
              <p14:xfrm>
                <a:off x="11356300" y="2631889"/>
                <a:ext cx="224640" cy="3052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FFD275C-B2EA-424E-927E-1F6DEEA2CB6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348740" y="2624329"/>
                  <a:ext cx="239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F656B5D-5245-3546-9E78-59E0D935EA57}"/>
                    </a:ext>
                  </a:extLst>
                </p14:cNvPr>
                <p14:cNvContentPartPr/>
                <p14:nvPr/>
              </p14:nvContentPartPr>
              <p14:xfrm>
                <a:off x="11767420" y="3043009"/>
                <a:ext cx="81360" cy="131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F656B5D-5245-3546-9E78-59E0D935EA5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759860" y="3035449"/>
                  <a:ext cx="964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3D7DAF47-C763-FD45-9295-B9F9F99B495F}"/>
              </a:ext>
            </a:extLst>
          </p:cNvPr>
          <p:cNvGrpSpPr/>
          <p:nvPr/>
        </p:nvGrpSpPr>
        <p:grpSpPr>
          <a:xfrm>
            <a:off x="7552540" y="2202409"/>
            <a:ext cx="2004840" cy="2309760"/>
            <a:chOff x="7552540" y="2202409"/>
            <a:chExt cx="2004840" cy="23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5791713-AE60-114B-B25F-4FD1EEB7B8B9}"/>
                    </a:ext>
                  </a:extLst>
                </p14:cNvPr>
                <p14:cNvContentPartPr/>
                <p14:nvPr/>
              </p14:nvContentPartPr>
              <p14:xfrm>
                <a:off x="7552540" y="2202409"/>
                <a:ext cx="2004840" cy="10274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5791713-AE60-114B-B25F-4FD1EEB7B8B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44980" y="2194849"/>
                  <a:ext cx="201996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A58AF54-B504-4140-BE40-216D06E306CE}"/>
                    </a:ext>
                  </a:extLst>
                </p14:cNvPr>
                <p14:cNvContentPartPr/>
                <p14:nvPr/>
              </p14:nvContentPartPr>
              <p14:xfrm>
                <a:off x="8386660" y="3366649"/>
                <a:ext cx="43920" cy="3052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A58AF54-B504-4140-BE40-216D06E306C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79100" y="3359089"/>
                  <a:ext cx="59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58DFA0A-133B-854A-AC9E-A1BDE0C090AD}"/>
                    </a:ext>
                  </a:extLst>
                </p14:cNvPr>
                <p14:cNvContentPartPr/>
                <p14:nvPr/>
              </p14:nvContentPartPr>
              <p14:xfrm>
                <a:off x="8486380" y="3316609"/>
                <a:ext cx="19080" cy="436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58DFA0A-133B-854A-AC9E-A1BDE0C090A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78820" y="3309049"/>
                  <a:ext cx="342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0E98101-CC49-CA4F-99C6-5065CE908F6A}"/>
                    </a:ext>
                  </a:extLst>
                </p14:cNvPr>
                <p14:cNvContentPartPr/>
                <p14:nvPr/>
              </p14:nvContentPartPr>
              <p14:xfrm>
                <a:off x="8299540" y="3291769"/>
                <a:ext cx="199440" cy="1746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0E98101-CC49-CA4F-99C6-5065CE908F6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91980" y="3284209"/>
                  <a:ext cx="21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1E1DF8F-8064-2D4E-8E2A-86156446590B}"/>
                    </a:ext>
                  </a:extLst>
                </p14:cNvPr>
                <p14:cNvContentPartPr/>
                <p14:nvPr/>
              </p14:nvContentPartPr>
              <p14:xfrm>
                <a:off x="8461540" y="3298249"/>
                <a:ext cx="218160" cy="261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1E1DF8F-8064-2D4E-8E2A-8615644659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453980" y="3290689"/>
                  <a:ext cx="233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E0A81B6-7069-7A4A-B796-76029E00BE59}"/>
                    </a:ext>
                  </a:extLst>
                </p14:cNvPr>
                <p14:cNvContentPartPr/>
                <p14:nvPr/>
              </p14:nvContentPartPr>
              <p14:xfrm>
                <a:off x="8262460" y="3634129"/>
                <a:ext cx="448560" cy="2430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E0A81B6-7069-7A4A-B796-76029E00BE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54900" y="3626569"/>
                  <a:ext cx="463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9DEF80B-2885-D54C-8E7E-2A3CEE8A26DB}"/>
                    </a:ext>
                  </a:extLst>
                </p14:cNvPr>
                <p14:cNvContentPartPr/>
                <p14:nvPr/>
              </p14:nvContentPartPr>
              <p14:xfrm>
                <a:off x="7571260" y="4070089"/>
                <a:ext cx="329760" cy="37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9DEF80B-2885-D54C-8E7E-2A3CEE8A26D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563700" y="4062529"/>
                  <a:ext cx="344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3D520B3-4527-8447-82D6-3572F5FB1FE4}"/>
                    </a:ext>
                  </a:extLst>
                </p14:cNvPr>
                <p14:cNvContentPartPr/>
                <p14:nvPr/>
              </p14:nvContentPartPr>
              <p14:xfrm>
                <a:off x="7614820" y="3989089"/>
                <a:ext cx="230760" cy="3240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3D520B3-4527-8447-82D6-3572F5FB1FE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607260" y="3981529"/>
                  <a:ext cx="245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F57F658-33A4-6D40-959D-16414B46289B}"/>
                    </a:ext>
                  </a:extLst>
                </p14:cNvPr>
                <p14:cNvContentPartPr/>
                <p14:nvPr/>
              </p14:nvContentPartPr>
              <p14:xfrm>
                <a:off x="7646140" y="4226329"/>
                <a:ext cx="50040" cy="180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F57F658-33A4-6D40-959D-16414B46289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38580" y="4218769"/>
                  <a:ext cx="65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AC58B7A-921B-A64F-AC41-4DAE3CFEC296}"/>
                    </a:ext>
                  </a:extLst>
                </p14:cNvPr>
                <p14:cNvContentPartPr/>
                <p14:nvPr/>
              </p14:nvContentPartPr>
              <p14:xfrm>
                <a:off x="7726780" y="4219489"/>
                <a:ext cx="361440" cy="2059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AC58B7A-921B-A64F-AC41-4DAE3CFEC29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719220" y="4211929"/>
                  <a:ext cx="376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2DA0B60-1BC4-AE40-8B0F-D74BFD4DFABE}"/>
                    </a:ext>
                  </a:extLst>
                </p14:cNvPr>
                <p14:cNvContentPartPr/>
                <p14:nvPr/>
              </p14:nvContentPartPr>
              <p14:xfrm>
                <a:off x="8274700" y="4145329"/>
                <a:ext cx="12960" cy="217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2DA0B60-1BC4-AE40-8B0F-D74BFD4DFAB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67140" y="4137769"/>
                  <a:ext cx="27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40C41C2-0E07-B647-86B3-0079411E77C0}"/>
                    </a:ext>
                  </a:extLst>
                </p14:cNvPr>
                <p14:cNvContentPartPr/>
                <p14:nvPr/>
              </p14:nvContentPartPr>
              <p14:xfrm>
                <a:off x="8480260" y="3889369"/>
                <a:ext cx="317880" cy="622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40C41C2-0E07-B647-86B3-0079411E77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72700" y="3881809"/>
                  <a:ext cx="3330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C98C0C3-3061-4D48-9CD8-F80C4069D415}"/>
                    </a:ext>
                  </a:extLst>
                </p14:cNvPr>
                <p14:cNvContentPartPr/>
                <p14:nvPr/>
              </p14:nvContentPartPr>
              <p14:xfrm>
                <a:off x="8455420" y="4038769"/>
                <a:ext cx="187200" cy="2584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C98C0C3-3061-4D48-9CD8-F80C4069D4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47860" y="4031209"/>
                  <a:ext cx="202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09F5F07-7785-494B-ACB7-39326251AD31}"/>
                    </a:ext>
                  </a:extLst>
                </p14:cNvPr>
                <p14:cNvContentPartPr/>
                <p14:nvPr/>
              </p14:nvContentPartPr>
              <p14:xfrm>
                <a:off x="8523820" y="4244329"/>
                <a:ext cx="155880" cy="565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09F5F07-7785-494B-ACB7-39326251AD3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516260" y="4236769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B14D9C9-F06C-5C4A-A19E-1EEB8D623C24}"/>
                    </a:ext>
                  </a:extLst>
                </p14:cNvPr>
                <p14:cNvContentPartPr/>
                <p14:nvPr/>
              </p14:nvContentPartPr>
              <p14:xfrm>
                <a:off x="8480260" y="4306609"/>
                <a:ext cx="261720" cy="1371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B14D9C9-F06C-5C4A-A19E-1EEB8D623C2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72700" y="4299049"/>
                  <a:ext cx="2768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4DFA9F7-661F-A34E-9CC5-E456CD98BCF2}"/>
              </a:ext>
            </a:extLst>
          </p:cNvPr>
          <p:cNvGrpSpPr/>
          <p:nvPr/>
        </p:nvGrpSpPr>
        <p:grpSpPr>
          <a:xfrm>
            <a:off x="9065260" y="4126249"/>
            <a:ext cx="573480" cy="510480"/>
            <a:chOff x="9065260" y="4126249"/>
            <a:chExt cx="573480" cy="5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35E78FA-1C94-9848-AB2B-E3ADACF1A43A}"/>
                    </a:ext>
                  </a:extLst>
                </p14:cNvPr>
                <p14:cNvContentPartPr/>
                <p14:nvPr/>
              </p14:nvContentPartPr>
              <p14:xfrm>
                <a:off x="9115300" y="4126249"/>
                <a:ext cx="174600" cy="1436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35E78FA-1C94-9848-AB2B-E3ADACF1A4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107740" y="4118689"/>
                  <a:ext cx="189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4691E50-A7E6-EB4F-8C2A-021E0B8A8B87}"/>
                    </a:ext>
                  </a:extLst>
                </p14:cNvPr>
                <p14:cNvContentPartPr/>
                <p14:nvPr/>
              </p14:nvContentPartPr>
              <p14:xfrm>
                <a:off x="9065260" y="4368889"/>
                <a:ext cx="212040" cy="37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4691E50-A7E6-EB4F-8C2A-021E0B8A8B8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057700" y="4361329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1E8F1DDA-CCE0-D949-A080-0B1DA4948789}"/>
                    </a:ext>
                  </a:extLst>
                </p14:cNvPr>
                <p14:cNvContentPartPr/>
                <p14:nvPr/>
              </p14:nvContentPartPr>
              <p14:xfrm>
                <a:off x="9495100" y="4549249"/>
                <a:ext cx="143640" cy="87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1E8F1DDA-CCE0-D949-A080-0B1DA494878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87540" y="4542049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5486CC4B-2993-A24E-8B7E-0DB72FB4F954}"/>
              </a:ext>
            </a:extLst>
          </p:cNvPr>
          <p:cNvGrpSpPr/>
          <p:nvPr/>
        </p:nvGrpSpPr>
        <p:grpSpPr>
          <a:xfrm>
            <a:off x="1420300" y="4810969"/>
            <a:ext cx="405360" cy="349200"/>
            <a:chOff x="1420300" y="4810969"/>
            <a:chExt cx="4053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A70E2D2-13DD-A645-955D-745EFF6F09CF}"/>
                    </a:ext>
                  </a:extLst>
                </p14:cNvPr>
                <p14:cNvContentPartPr/>
                <p14:nvPr/>
              </p14:nvContentPartPr>
              <p14:xfrm>
                <a:off x="1432900" y="4810969"/>
                <a:ext cx="81360" cy="118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A70E2D2-13DD-A645-955D-745EFF6F09C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25340" y="4803409"/>
                  <a:ext cx="9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D831FD7-F8AC-4F4E-B757-405C139ED94D}"/>
                    </a:ext>
                  </a:extLst>
                </p14:cNvPr>
                <p14:cNvContentPartPr/>
                <p14:nvPr/>
              </p14:nvContentPartPr>
              <p14:xfrm>
                <a:off x="1420300" y="5028769"/>
                <a:ext cx="81360" cy="106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D831FD7-F8AC-4F4E-B757-405C139ED94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13100" y="5021209"/>
                  <a:ext cx="9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0FA42DC7-6002-314C-91B7-5C597996BFFA}"/>
                    </a:ext>
                  </a:extLst>
                </p14:cNvPr>
                <p14:cNvContentPartPr/>
                <p14:nvPr/>
              </p14:nvContentPartPr>
              <p14:xfrm>
                <a:off x="1638460" y="4953889"/>
                <a:ext cx="187200" cy="31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0FA42DC7-6002-314C-91B7-5C597996BF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30900" y="4946689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4D59ECC-FF7A-504E-BEB7-A8752E805F49}"/>
                    </a:ext>
                  </a:extLst>
                </p14:cNvPr>
                <p14:cNvContentPartPr/>
                <p14:nvPr/>
              </p14:nvContentPartPr>
              <p14:xfrm>
                <a:off x="1756540" y="4935529"/>
                <a:ext cx="37800" cy="2246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4D59ECC-FF7A-504E-BEB7-A8752E805F4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48980" y="4927969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C49052C-BD70-E746-8B42-B8B7AF5A97EE}"/>
              </a:ext>
            </a:extLst>
          </p:cNvPr>
          <p:cNvGrpSpPr/>
          <p:nvPr/>
        </p:nvGrpSpPr>
        <p:grpSpPr>
          <a:xfrm>
            <a:off x="2124100" y="4723849"/>
            <a:ext cx="435960" cy="665640"/>
            <a:chOff x="2124100" y="4723849"/>
            <a:chExt cx="43596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43C3AD2-C19F-8646-B78C-1E4F72A545DD}"/>
                    </a:ext>
                  </a:extLst>
                </p14:cNvPr>
                <p14:cNvContentPartPr/>
                <p14:nvPr/>
              </p14:nvContentPartPr>
              <p14:xfrm>
                <a:off x="2124100" y="4768129"/>
                <a:ext cx="218160" cy="161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43C3AD2-C19F-8646-B78C-1E4F72A545D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16540" y="4760569"/>
                  <a:ext cx="233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E12F95E-5D2B-5E43-A57B-E44C11B33F60}"/>
                    </a:ext>
                  </a:extLst>
                </p14:cNvPr>
                <p14:cNvContentPartPr/>
                <p14:nvPr/>
              </p14:nvContentPartPr>
              <p14:xfrm>
                <a:off x="2404180" y="4723849"/>
                <a:ext cx="155880" cy="813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E12F95E-5D2B-5E43-A57B-E44C11B33F6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96620" y="4716289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555A7EA-9BF9-244F-80B6-15B8A307E058}"/>
                    </a:ext>
                  </a:extLst>
                </p14:cNvPr>
                <p14:cNvContentPartPr/>
                <p14:nvPr/>
              </p14:nvContentPartPr>
              <p14:xfrm>
                <a:off x="2157940" y="4860649"/>
                <a:ext cx="387000" cy="286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555A7EA-9BF9-244F-80B6-15B8A307E05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50380" y="4853089"/>
                  <a:ext cx="402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A60344E-C34E-DA4F-A4E9-033D6C56309F}"/>
                    </a:ext>
                  </a:extLst>
                </p14:cNvPr>
                <p14:cNvContentPartPr/>
                <p14:nvPr/>
              </p14:nvContentPartPr>
              <p14:xfrm>
                <a:off x="2274220" y="5091049"/>
                <a:ext cx="61920" cy="43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A60344E-C34E-DA4F-A4E9-033D6C56309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66660" y="5083489"/>
                  <a:ext cx="7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97FE2A3-DCAA-EB42-AE76-3D39FAA14C93}"/>
                    </a:ext>
                  </a:extLst>
                </p14:cNvPr>
                <p14:cNvContentPartPr/>
                <p14:nvPr/>
              </p14:nvContentPartPr>
              <p14:xfrm>
                <a:off x="2385460" y="5047489"/>
                <a:ext cx="68760" cy="3420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97FE2A3-DCAA-EB42-AE76-3D39FAA14C9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377900" y="5039929"/>
                  <a:ext cx="8388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0190FBFF-FE9E-F842-A325-21969295A00A}"/>
              </a:ext>
            </a:extLst>
          </p:cNvPr>
          <p:cNvGrpSpPr/>
          <p:nvPr/>
        </p:nvGrpSpPr>
        <p:grpSpPr>
          <a:xfrm>
            <a:off x="2808820" y="4873249"/>
            <a:ext cx="436320" cy="248760"/>
            <a:chOff x="2808820" y="4873249"/>
            <a:chExt cx="43632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AF8139E-D7CD-434E-9552-66F82601E29A}"/>
                    </a:ext>
                  </a:extLst>
                </p14:cNvPr>
                <p14:cNvContentPartPr/>
                <p14:nvPr/>
              </p14:nvContentPartPr>
              <p14:xfrm>
                <a:off x="2808820" y="4873249"/>
                <a:ext cx="149760" cy="2361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AF8139E-D7CD-434E-9552-66F82601E29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801260" y="4865689"/>
                  <a:ext cx="164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DDFFC1A-6ED5-0446-A1A1-555E512281AF}"/>
                    </a:ext>
                  </a:extLst>
                </p14:cNvPr>
                <p14:cNvContentPartPr/>
                <p14:nvPr/>
              </p14:nvContentPartPr>
              <p14:xfrm>
                <a:off x="2809540" y="5003929"/>
                <a:ext cx="435600" cy="118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DDFFC1A-6ED5-0446-A1A1-555E512281A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801980" y="4996369"/>
                  <a:ext cx="45036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50534496-5F96-324B-930C-2F32038ACBE3}"/>
                  </a:ext>
                </a:extLst>
              </p14:cNvPr>
              <p14:cNvContentPartPr/>
              <p14:nvPr/>
            </p14:nvContentPartPr>
            <p14:xfrm>
              <a:off x="3512260" y="4792249"/>
              <a:ext cx="137160" cy="1000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50534496-5F96-324B-930C-2F32038ACBE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504700" y="4784689"/>
                <a:ext cx="152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DBF0C919-AA68-8648-A5E5-51DCF4CDCED8}"/>
                  </a:ext>
                </a:extLst>
              </p14:cNvPr>
              <p14:cNvContentPartPr/>
              <p14:nvPr/>
            </p14:nvContentPartPr>
            <p14:xfrm>
              <a:off x="3512260" y="5022649"/>
              <a:ext cx="187200" cy="936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DBF0C919-AA68-8648-A5E5-51DCF4CDCED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504700" y="5015089"/>
                <a:ext cx="2023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6D482D6A-FAC9-F14D-B23A-7D4195176524}"/>
              </a:ext>
            </a:extLst>
          </p:cNvPr>
          <p:cNvGrpSpPr/>
          <p:nvPr/>
        </p:nvGrpSpPr>
        <p:grpSpPr>
          <a:xfrm>
            <a:off x="4088620" y="4567969"/>
            <a:ext cx="407160" cy="766080"/>
            <a:chOff x="4088620" y="4567969"/>
            <a:chExt cx="40716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E1B56F8-1CBE-A145-88B7-7DE550110E81}"/>
                    </a:ext>
                  </a:extLst>
                </p14:cNvPr>
                <p14:cNvContentPartPr/>
                <p14:nvPr/>
              </p14:nvContentPartPr>
              <p14:xfrm>
                <a:off x="4088620" y="4567969"/>
                <a:ext cx="407160" cy="4546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E1B56F8-1CBE-A145-88B7-7DE550110E8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81060" y="4560409"/>
                  <a:ext cx="422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A37708C-9A43-F74E-92C3-384098B31009}"/>
                    </a:ext>
                  </a:extLst>
                </p14:cNvPr>
                <p14:cNvContentPartPr/>
                <p14:nvPr/>
              </p14:nvContentPartPr>
              <p14:xfrm>
                <a:off x="4209580" y="4979089"/>
                <a:ext cx="68760" cy="43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A37708C-9A43-F74E-92C3-384098B3100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202020" y="4971529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94124E5-BB23-FB43-91B6-1F2F6F1F6478}"/>
                    </a:ext>
                  </a:extLst>
                </p14:cNvPr>
                <p14:cNvContentPartPr/>
                <p14:nvPr/>
              </p14:nvContentPartPr>
              <p14:xfrm>
                <a:off x="4308940" y="4941649"/>
                <a:ext cx="37800" cy="3924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94124E5-BB23-FB43-91B6-1F2F6F1F647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301740" y="4934089"/>
                  <a:ext cx="529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100C26E-6B72-D74F-AC8C-16A404097EC5}"/>
              </a:ext>
            </a:extLst>
          </p:cNvPr>
          <p:cNvGrpSpPr/>
          <p:nvPr/>
        </p:nvGrpSpPr>
        <p:grpSpPr>
          <a:xfrm>
            <a:off x="4744900" y="4586689"/>
            <a:ext cx="1924200" cy="803520"/>
            <a:chOff x="4744900" y="4586689"/>
            <a:chExt cx="192420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62AA591-E7C9-C24D-9628-AB0254646321}"/>
                    </a:ext>
                  </a:extLst>
                </p14:cNvPr>
                <p14:cNvContentPartPr/>
                <p14:nvPr/>
              </p14:nvContentPartPr>
              <p14:xfrm>
                <a:off x="4769740" y="4699369"/>
                <a:ext cx="81360" cy="1303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62AA591-E7C9-C24D-9628-AB025464632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2180" y="4691809"/>
                  <a:ext cx="96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D8A1F72-6AA3-2F4E-B402-4D916DE74984}"/>
                    </a:ext>
                  </a:extLst>
                </p14:cNvPr>
                <p14:cNvContentPartPr/>
                <p14:nvPr/>
              </p14:nvContentPartPr>
              <p14:xfrm>
                <a:off x="4744900" y="4898089"/>
                <a:ext cx="37800" cy="143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D8A1F72-6AA3-2F4E-B402-4D916DE7498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737340" y="4890529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4F2DECD-3968-1F4B-8475-02D408CEDE76}"/>
                    </a:ext>
                  </a:extLst>
                </p14:cNvPr>
                <p14:cNvContentPartPr/>
                <p14:nvPr/>
              </p14:nvContentPartPr>
              <p14:xfrm>
                <a:off x="4931740" y="4786129"/>
                <a:ext cx="180720" cy="68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4F2DECD-3968-1F4B-8475-02D408CEDE7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24180" y="4778569"/>
                  <a:ext cx="195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203825E-63A3-1F49-91AA-4F5717A3E117}"/>
                    </a:ext>
                  </a:extLst>
                </p14:cNvPr>
                <p14:cNvContentPartPr/>
                <p14:nvPr/>
              </p14:nvContentPartPr>
              <p14:xfrm>
                <a:off x="4969540" y="4723849"/>
                <a:ext cx="179640" cy="3675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203825E-63A3-1F49-91AA-4F5717A3E1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62340" y="4716289"/>
                  <a:ext cx="194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DA55CF1-76CD-7B4B-8E72-F71F091EF164}"/>
                    </a:ext>
                  </a:extLst>
                </p14:cNvPr>
                <p14:cNvContentPartPr/>
                <p14:nvPr/>
              </p14:nvContentPartPr>
              <p14:xfrm>
                <a:off x="5498020" y="4586689"/>
                <a:ext cx="118080" cy="100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DA55CF1-76CD-7B4B-8E72-F71F091EF16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490460" y="4579129"/>
                  <a:ext cx="133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8166828-C446-034C-B0CB-4A654FEF65A5}"/>
                    </a:ext>
                  </a:extLst>
                </p14:cNvPr>
                <p14:cNvContentPartPr/>
                <p14:nvPr/>
              </p14:nvContentPartPr>
              <p14:xfrm>
                <a:off x="5364820" y="4804489"/>
                <a:ext cx="302040" cy="3178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8166828-C446-034C-B0CB-4A654FEF65A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357260" y="4797289"/>
                  <a:ext cx="317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39FD7ED-FE5A-9C43-8C6C-38D37FBB8B0F}"/>
                    </a:ext>
                  </a:extLst>
                </p14:cNvPr>
                <p14:cNvContentPartPr/>
                <p14:nvPr/>
              </p14:nvContentPartPr>
              <p14:xfrm>
                <a:off x="5454460" y="5022649"/>
                <a:ext cx="149760" cy="168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39FD7ED-FE5A-9C43-8C6C-38D37FBB8B0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446900" y="5015089"/>
                  <a:ext cx="164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6852D00-C04D-6544-B5AC-2E9C44E1D840}"/>
                    </a:ext>
                  </a:extLst>
                </p14:cNvPr>
                <p14:cNvContentPartPr/>
                <p14:nvPr/>
              </p14:nvContentPartPr>
              <p14:xfrm>
                <a:off x="5921380" y="4810969"/>
                <a:ext cx="92880" cy="874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6852D00-C04D-6544-B5AC-2E9C44E1D84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913820" y="4803409"/>
                  <a:ext cx="10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DFECF0D-972B-6E4F-AB58-4515C68A3BED}"/>
                    </a:ext>
                  </a:extLst>
                </p14:cNvPr>
                <p14:cNvContentPartPr/>
                <p14:nvPr/>
              </p14:nvContentPartPr>
              <p14:xfrm>
                <a:off x="5815540" y="5016169"/>
                <a:ext cx="124920" cy="92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DFECF0D-972B-6E4F-AB58-4515C68A3BE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07980" y="5008609"/>
                  <a:ext cx="140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5BE8BE4-98DA-C546-97C4-837178C14E5F}"/>
                    </a:ext>
                  </a:extLst>
                </p14:cNvPr>
                <p14:cNvContentPartPr/>
                <p14:nvPr/>
              </p14:nvContentPartPr>
              <p14:xfrm>
                <a:off x="5909140" y="4972609"/>
                <a:ext cx="56520" cy="1490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5BE8BE4-98DA-C546-97C4-837178C14E5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01580" y="4965049"/>
                  <a:ext cx="71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3E0BE77-AC23-814B-ABF4-6E6120E027A6}"/>
                    </a:ext>
                  </a:extLst>
                </p14:cNvPr>
                <p14:cNvContentPartPr/>
                <p14:nvPr/>
              </p14:nvContentPartPr>
              <p14:xfrm>
                <a:off x="6114340" y="4736089"/>
                <a:ext cx="243000" cy="4424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3E0BE77-AC23-814B-ABF4-6E6120E027A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107140" y="4728529"/>
                  <a:ext cx="2581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478AD20-32E7-C74B-A7CB-2E5D29665D47}"/>
                    </a:ext>
                  </a:extLst>
                </p14:cNvPr>
                <p14:cNvContentPartPr/>
                <p14:nvPr/>
              </p14:nvContentPartPr>
              <p14:xfrm>
                <a:off x="6569020" y="5253049"/>
                <a:ext cx="100080" cy="687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478AD20-32E7-C74B-A7CB-2E5D29665D4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61460" y="5245489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B87F470-18AD-994D-9464-9DC6CDA331B5}"/>
                    </a:ext>
                  </a:extLst>
                </p14:cNvPr>
                <p14:cNvContentPartPr/>
                <p14:nvPr/>
              </p14:nvContentPartPr>
              <p14:xfrm>
                <a:off x="6624820" y="5371129"/>
                <a:ext cx="19080" cy="19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B87F470-18AD-994D-9464-9DC6CDA331B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617620" y="5363569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067ADFAE-A592-4747-B483-2FFA8CC2F788}"/>
              </a:ext>
            </a:extLst>
          </p:cNvPr>
          <p:cNvGrpSpPr/>
          <p:nvPr/>
        </p:nvGrpSpPr>
        <p:grpSpPr>
          <a:xfrm>
            <a:off x="2802700" y="5950009"/>
            <a:ext cx="604080" cy="299160"/>
            <a:chOff x="2802700" y="5950009"/>
            <a:chExt cx="6040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A08954C-EEE2-F14B-8D39-75FB91A080CF}"/>
                    </a:ext>
                  </a:extLst>
                </p14:cNvPr>
                <p14:cNvContentPartPr/>
                <p14:nvPr/>
              </p14:nvContentPartPr>
              <p14:xfrm>
                <a:off x="2852380" y="5975209"/>
                <a:ext cx="56520" cy="149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A08954C-EEE2-F14B-8D39-75FB91A080C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844820" y="5967649"/>
                  <a:ext cx="71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5D4A206-9719-3F43-94E1-48610018FB15}"/>
                    </a:ext>
                  </a:extLst>
                </p14:cNvPr>
                <p14:cNvContentPartPr/>
                <p14:nvPr/>
              </p14:nvContentPartPr>
              <p14:xfrm>
                <a:off x="2802700" y="5950009"/>
                <a:ext cx="604080" cy="2991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5D4A206-9719-3F43-94E1-48610018FB1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795140" y="5942449"/>
                  <a:ext cx="61920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CCCE92C3-F000-C14F-B32B-560A60BE0D30}"/>
              </a:ext>
            </a:extLst>
          </p:cNvPr>
          <p:cNvGrpSpPr/>
          <p:nvPr/>
        </p:nvGrpSpPr>
        <p:grpSpPr>
          <a:xfrm>
            <a:off x="3606220" y="5869369"/>
            <a:ext cx="473040" cy="417240"/>
            <a:chOff x="3606220" y="5869369"/>
            <a:chExt cx="4730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23B63F3-FCD5-EB46-8A70-D16E9222BC30}"/>
                    </a:ext>
                  </a:extLst>
                </p14:cNvPr>
                <p14:cNvContentPartPr/>
                <p14:nvPr/>
              </p14:nvContentPartPr>
              <p14:xfrm>
                <a:off x="3606220" y="5919049"/>
                <a:ext cx="99360" cy="2300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23B63F3-FCD5-EB46-8A70-D16E9222BC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98660" y="5911489"/>
                  <a:ext cx="114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71CE869F-02DB-C946-B1C4-E9EC454BF794}"/>
                    </a:ext>
                  </a:extLst>
                </p14:cNvPr>
                <p14:cNvContentPartPr/>
                <p14:nvPr/>
              </p14:nvContentPartPr>
              <p14:xfrm>
                <a:off x="3873340" y="5869369"/>
                <a:ext cx="155880" cy="56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71CE869F-02DB-C946-B1C4-E9EC454BF79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865780" y="5861809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0D40266-A4CB-914A-AE1A-8A3B3A6B8842}"/>
                    </a:ext>
                  </a:extLst>
                </p14:cNvPr>
                <p14:cNvContentPartPr/>
                <p14:nvPr/>
              </p14:nvContentPartPr>
              <p14:xfrm>
                <a:off x="3879460" y="5981329"/>
                <a:ext cx="86760" cy="137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0D40266-A4CB-914A-AE1A-8A3B3A6B884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871900" y="5973769"/>
                  <a:ext cx="101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95C407A-CE62-1A4E-962A-2ADE2957B4C0}"/>
                    </a:ext>
                  </a:extLst>
                </p14:cNvPr>
                <p14:cNvContentPartPr/>
                <p14:nvPr/>
              </p14:nvContentPartPr>
              <p14:xfrm>
                <a:off x="3954340" y="6024889"/>
                <a:ext cx="124920" cy="2617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95C407A-CE62-1A4E-962A-2ADE2957B4C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946780" y="6017329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1BE76795-DB59-A347-A54C-513ABB310A62}"/>
              </a:ext>
            </a:extLst>
          </p:cNvPr>
          <p:cNvGrpSpPr/>
          <p:nvPr/>
        </p:nvGrpSpPr>
        <p:grpSpPr>
          <a:xfrm>
            <a:off x="4545820" y="5744809"/>
            <a:ext cx="473400" cy="647640"/>
            <a:chOff x="4545820" y="5744809"/>
            <a:chExt cx="47340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B02C0E6-1E71-B94E-BB1D-1326ACE5A497}"/>
                    </a:ext>
                  </a:extLst>
                </p14:cNvPr>
                <p14:cNvContentPartPr/>
                <p14:nvPr/>
              </p14:nvContentPartPr>
              <p14:xfrm>
                <a:off x="4545820" y="5831929"/>
                <a:ext cx="205920" cy="3052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B02C0E6-1E71-B94E-BB1D-1326ACE5A49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38260" y="5824369"/>
                  <a:ext cx="221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C8B392D-C40A-4645-A8F2-529B079C8646}"/>
                    </a:ext>
                  </a:extLst>
                </p14:cNvPr>
                <p14:cNvContentPartPr/>
                <p14:nvPr/>
              </p14:nvContentPartPr>
              <p14:xfrm>
                <a:off x="4844620" y="5976289"/>
                <a:ext cx="37800" cy="55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C8B392D-C40A-4645-A8F2-529B079C864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37060" y="5968729"/>
                  <a:ext cx="52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9B8D48C7-88F3-7649-AD02-01680D460617}"/>
                    </a:ext>
                  </a:extLst>
                </p14:cNvPr>
                <p14:cNvContentPartPr/>
                <p14:nvPr/>
              </p14:nvContentPartPr>
              <p14:xfrm>
                <a:off x="5000140" y="5744809"/>
                <a:ext cx="19080" cy="6476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9B8D48C7-88F3-7649-AD02-01680D46061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92580" y="5737249"/>
                  <a:ext cx="3420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191BCB1F-CC9F-0147-9BB2-5633E3050095}"/>
              </a:ext>
            </a:extLst>
          </p:cNvPr>
          <p:cNvGrpSpPr/>
          <p:nvPr/>
        </p:nvGrpSpPr>
        <p:grpSpPr>
          <a:xfrm>
            <a:off x="5298940" y="5638969"/>
            <a:ext cx="1314000" cy="797400"/>
            <a:chOff x="5298940" y="5638969"/>
            <a:chExt cx="131400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5531CC8-2F0C-084F-839D-320ECBCB6C7D}"/>
                    </a:ext>
                  </a:extLst>
                </p14:cNvPr>
                <p14:cNvContentPartPr/>
                <p14:nvPr/>
              </p14:nvContentPartPr>
              <p14:xfrm>
                <a:off x="5348620" y="5800609"/>
                <a:ext cx="162360" cy="2059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5531CC8-2F0C-084F-839D-320ECBCB6C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341060" y="5793049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FBEFA71-5AF7-B247-9DA1-C2C435D2AD3B}"/>
                    </a:ext>
                  </a:extLst>
                </p14:cNvPr>
                <p14:cNvContentPartPr/>
                <p14:nvPr/>
              </p14:nvContentPartPr>
              <p14:xfrm>
                <a:off x="5298940" y="5839489"/>
                <a:ext cx="620280" cy="2790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FBEFA71-5AF7-B247-9DA1-C2C435D2AD3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91380" y="5831929"/>
                  <a:ext cx="635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6F67A55-3844-0146-92AE-2FC02E13528C}"/>
                    </a:ext>
                  </a:extLst>
                </p14:cNvPr>
                <p14:cNvContentPartPr/>
                <p14:nvPr/>
              </p14:nvContentPartPr>
              <p14:xfrm>
                <a:off x="5684860" y="5975209"/>
                <a:ext cx="124920" cy="4611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6F67A55-3844-0146-92AE-2FC02E13528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77300" y="5967649"/>
                  <a:ext cx="1400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8B9ADAF-E919-504B-BCD5-26698262758C}"/>
                    </a:ext>
                  </a:extLst>
                </p14:cNvPr>
                <p14:cNvContentPartPr/>
                <p14:nvPr/>
              </p14:nvContentPartPr>
              <p14:xfrm>
                <a:off x="6089500" y="5831929"/>
                <a:ext cx="56520" cy="3042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8B9ADAF-E919-504B-BCD5-26698262758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81940" y="5824369"/>
                  <a:ext cx="71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2B0423B-7898-604F-9786-C53FAD25B1BB}"/>
                    </a:ext>
                  </a:extLst>
                </p14:cNvPr>
                <p14:cNvContentPartPr/>
                <p14:nvPr/>
              </p14:nvContentPartPr>
              <p14:xfrm>
                <a:off x="6351220" y="5638969"/>
                <a:ext cx="261720" cy="721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2B0423B-7898-604F-9786-C53FAD25B1B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43660" y="5631409"/>
                  <a:ext cx="276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C04EBEF-501F-CB47-98E0-D12B17228485}"/>
                    </a:ext>
                  </a:extLst>
                </p14:cNvPr>
                <p14:cNvContentPartPr/>
                <p14:nvPr/>
              </p14:nvContentPartPr>
              <p14:xfrm>
                <a:off x="6338620" y="5781889"/>
                <a:ext cx="62640" cy="378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C04EBEF-501F-CB47-98E0-D12B1722848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31060" y="5774689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C8A8B3E-52D2-CB4E-8F02-A7C823CC0C36}"/>
                    </a:ext>
                  </a:extLst>
                </p14:cNvPr>
                <p14:cNvContentPartPr/>
                <p14:nvPr/>
              </p14:nvContentPartPr>
              <p14:xfrm>
                <a:off x="6276340" y="5781889"/>
                <a:ext cx="205920" cy="2246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C8A8B3E-52D2-CB4E-8F02-A7C823CC0C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68780" y="5774689"/>
                  <a:ext cx="221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11C6A71-73B5-BA41-8580-E984DC99CB0F}"/>
                    </a:ext>
                  </a:extLst>
                </p14:cNvPr>
                <p14:cNvContentPartPr/>
                <p14:nvPr/>
              </p14:nvContentPartPr>
              <p14:xfrm>
                <a:off x="6276340" y="5794489"/>
                <a:ext cx="168480" cy="249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11C6A71-73B5-BA41-8580-E984DC99CB0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68780" y="5786929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173DE90-C509-2747-85F7-16089848B1D5}"/>
                    </a:ext>
                  </a:extLst>
                </p14:cNvPr>
                <p14:cNvContentPartPr/>
                <p14:nvPr/>
              </p14:nvContentPartPr>
              <p14:xfrm>
                <a:off x="6369580" y="5993569"/>
                <a:ext cx="149760" cy="1310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173DE90-C509-2747-85F7-16089848B1D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62380" y="5986009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CDB9181-626F-D746-B01C-E2891B3BE37F}"/>
                    </a:ext>
                  </a:extLst>
                </p14:cNvPr>
                <p14:cNvContentPartPr/>
                <p14:nvPr/>
              </p14:nvContentPartPr>
              <p14:xfrm>
                <a:off x="6301180" y="6174289"/>
                <a:ext cx="168480" cy="565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CDB9181-626F-D746-B01C-E2891B3BE37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293620" y="6166729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75068FE-B384-AE4C-80D5-B15989BB2D48}"/>
                    </a:ext>
                  </a:extLst>
                </p14:cNvPr>
                <p14:cNvContentPartPr/>
                <p14:nvPr/>
              </p14:nvContentPartPr>
              <p14:xfrm>
                <a:off x="6494140" y="6261409"/>
                <a:ext cx="43920" cy="37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75068FE-B384-AE4C-80D5-B15989BB2D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486580" y="6253849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8C939EE5-A470-574E-AED5-6EE8E5A70AD9}"/>
              </a:ext>
            </a:extLst>
          </p:cNvPr>
          <p:cNvGrpSpPr/>
          <p:nvPr/>
        </p:nvGrpSpPr>
        <p:grpSpPr>
          <a:xfrm>
            <a:off x="7957180" y="4985209"/>
            <a:ext cx="529560" cy="654120"/>
            <a:chOff x="7957180" y="4985209"/>
            <a:chExt cx="5295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6C69ECB-3A7B-F543-9588-14AC8218948C}"/>
                    </a:ext>
                  </a:extLst>
                </p14:cNvPr>
                <p14:cNvContentPartPr/>
                <p14:nvPr/>
              </p14:nvContentPartPr>
              <p14:xfrm>
                <a:off x="8218540" y="5043889"/>
                <a:ext cx="43920" cy="662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6C69ECB-3A7B-F543-9588-14AC8218948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211340" y="5036329"/>
                  <a:ext cx="59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7C64DE6-BE60-4F41-AEB4-AB3168400111}"/>
                    </a:ext>
                  </a:extLst>
                </p14:cNvPr>
                <p14:cNvContentPartPr/>
                <p14:nvPr/>
              </p14:nvContentPartPr>
              <p14:xfrm>
                <a:off x="8212420" y="4985209"/>
                <a:ext cx="236160" cy="4611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7C64DE6-BE60-4F41-AEB4-AB316840011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204860" y="4977649"/>
                  <a:ext cx="251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7E3A51AA-57D5-1B4A-B051-8E954FF0C4E3}"/>
                    </a:ext>
                  </a:extLst>
                </p14:cNvPr>
                <p14:cNvContentPartPr/>
                <p14:nvPr/>
              </p14:nvContentPartPr>
              <p14:xfrm>
                <a:off x="7957180" y="5489569"/>
                <a:ext cx="529560" cy="1497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7E3A51AA-57D5-1B4A-B051-8E954FF0C4E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949620" y="5482009"/>
                  <a:ext cx="5446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28474EF-D7A8-ED46-A63A-DB312757BABF}"/>
              </a:ext>
            </a:extLst>
          </p:cNvPr>
          <p:cNvGrpSpPr/>
          <p:nvPr/>
        </p:nvGrpSpPr>
        <p:grpSpPr>
          <a:xfrm>
            <a:off x="8760340" y="4991329"/>
            <a:ext cx="1314000" cy="560880"/>
            <a:chOff x="8760340" y="4991329"/>
            <a:chExt cx="131400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9025EC2-97AA-0D46-8026-B36E0DF46D5F}"/>
                    </a:ext>
                  </a:extLst>
                </p14:cNvPr>
                <p14:cNvContentPartPr/>
                <p14:nvPr/>
              </p14:nvContentPartPr>
              <p14:xfrm>
                <a:off x="8760340" y="5135329"/>
                <a:ext cx="473400" cy="4168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9025EC2-97AA-0D46-8026-B36E0DF46D5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752780" y="5127769"/>
                  <a:ext cx="4885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3C742F4-5969-174B-939D-503A02F1D135}"/>
                    </a:ext>
                  </a:extLst>
                </p14:cNvPr>
                <p14:cNvContentPartPr/>
                <p14:nvPr/>
              </p14:nvContentPartPr>
              <p14:xfrm>
                <a:off x="9519940" y="5034889"/>
                <a:ext cx="137160" cy="68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3C742F4-5969-174B-939D-503A02F1D13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12380" y="5027329"/>
                  <a:ext cx="15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FFDD6361-542B-D946-AE8F-68D7125EAF8E}"/>
                    </a:ext>
                  </a:extLst>
                </p14:cNvPr>
                <p14:cNvContentPartPr/>
                <p14:nvPr/>
              </p14:nvContentPartPr>
              <p14:xfrm>
                <a:off x="9495100" y="4991329"/>
                <a:ext cx="579240" cy="5544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FFDD6361-542B-D946-AE8F-68D7125EAF8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487540" y="4983769"/>
                  <a:ext cx="5943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6AD7AC7-15B3-3547-9797-090994DF5BD1}"/>
                    </a:ext>
                  </a:extLst>
                </p14:cNvPr>
                <p14:cNvContentPartPr/>
                <p14:nvPr/>
              </p14:nvContentPartPr>
              <p14:xfrm>
                <a:off x="9433540" y="5470849"/>
                <a:ext cx="161640" cy="626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6AD7AC7-15B3-3547-9797-090994DF5BD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425980" y="5463289"/>
                  <a:ext cx="176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BFD0B07A-306D-4443-946E-AC0EC2D38148}"/>
              </a:ext>
            </a:extLst>
          </p:cNvPr>
          <p:cNvGrpSpPr/>
          <p:nvPr/>
        </p:nvGrpSpPr>
        <p:grpSpPr>
          <a:xfrm>
            <a:off x="7415740" y="6068449"/>
            <a:ext cx="1208160" cy="492120"/>
            <a:chOff x="7415740" y="6068449"/>
            <a:chExt cx="12081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A2FD0657-3463-6B4A-8579-5E213C0910AB}"/>
                    </a:ext>
                  </a:extLst>
                </p14:cNvPr>
                <p14:cNvContentPartPr/>
                <p14:nvPr/>
              </p14:nvContentPartPr>
              <p14:xfrm>
                <a:off x="7415740" y="6087169"/>
                <a:ext cx="473400" cy="4734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A2FD0657-3463-6B4A-8579-5E213C0910A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408180" y="6079609"/>
                  <a:ext cx="488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2256DA34-55BE-B34D-96DE-EBF3F4BF33F1}"/>
                    </a:ext>
                  </a:extLst>
                </p14:cNvPr>
                <p14:cNvContentPartPr/>
                <p14:nvPr/>
              </p14:nvContentPartPr>
              <p14:xfrm>
                <a:off x="8069140" y="6087169"/>
                <a:ext cx="62640" cy="874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2256DA34-55BE-B34D-96DE-EBF3F4BF33F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61940" y="6079609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BAE763D-0042-5549-8994-A42CBD83379D}"/>
                    </a:ext>
                  </a:extLst>
                </p14:cNvPr>
                <p14:cNvContentPartPr/>
                <p14:nvPr/>
              </p14:nvContentPartPr>
              <p14:xfrm>
                <a:off x="8019460" y="6267529"/>
                <a:ext cx="187200" cy="1746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BAE763D-0042-5549-8994-A42CBD83379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011900" y="6259969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E07CC33C-3498-EB48-BFEF-AFB3DACAA35A}"/>
                    </a:ext>
                  </a:extLst>
                </p14:cNvPr>
                <p14:cNvContentPartPr/>
                <p14:nvPr/>
              </p14:nvContentPartPr>
              <p14:xfrm>
                <a:off x="8274700" y="6180409"/>
                <a:ext cx="106200" cy="317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E07CC33C-3498-EB48-BFEF-AFB3DACAA35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267140" y="6172849"/>
                  <a:ext cx="121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46836EF-760D-4B49-B4D9-32F359AFEC17}"/>
                    </a:ext>
                  </a:extLst>
                </p14:cNvPr>
                <p14:cNvContentPartPr/>
                <p14:nvPr/>
              </p14:nvContentPartPr>
              <p14:xfrm>
                <a:off x="8461540" y="6068449"/>
                <a:ext cx="162360" cy="386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46836EF-760D-4B49-B4D9-32F359AFEC1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453980" y="6060889"/>
                  <a:ext cx="1771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E66EA75F-F4F8-B547-ACC6-96D1E3CE3E0F}"/>
              </a:ext>
            </a:extLst>
          </p:cNvPr>
          <p:cNvGrpSpPr/>
          <p:nvPr/>
        </p:nvGrpSpPr>
        <p:grpSpPr>
          <a:xfrm>
            <a:off x="8904340" y="5993569"/>
            <a:ext cx="192600" cy="448560"/>
            <a:chOff x="8904340" y="5993569"/>
            <a:chExt cx="1926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B4A1D79-702D-8F4A-9A5F-F7C9E394714B}"/>
                    </a:ext>
                  </a:extLst>
                </p14:cNvPr>
                <p14:cNvContentPartPr/>
                <p14:nvPr/>
              </p14:nvContentPartPr>
              <p14:xfrm>
                <a:off x="8953300" y="5993569"/>
                <a:ext cx="50040" cy="687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B4A1D79-702D-8F4A-9A5F-F7C9E394714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45740" y="5986009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81D4904-10E1-784B-A529-64320827D978}"/>
                    </a:ext>
                  </a:extLst>
                </p14:cNvPr>
                <p14:cNvContentPartPr/>
                <p14:nvPr/>
              </p14:nvContentPartPr>
              <p14:xfrm>
                <a:off x="8904340" y="6031009"/>
                <a:ext cx="192600" cy="4111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81D4904-10E1-784B-A529-64320827D97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96780" y="6023449"/>
                  <a:ext cx="2077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772B1A23-B58C-284C-9DE5-AF92916816F5}"/>
              </a:ext>
            </a:extLst>
          </p:cNvPr>
          <p:cNvGrpSpPr/>
          <p:nvPr/>
        </p:nvGrpSpPr>
        <p:grpSpPr>
          <a:xfrm>
            <a:off x="9382780" y="6049729"/>
            <a:ext cx="486000" cy="311760"/>
            <a:chOff x="9382780" y="6049729"/>
            <a:chExt cx="4860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DC4D643D-C66D-B141-AD1E-2A0B69A1D6B7}"/>
                    </a:ext>
                  </a:extLst>
                </p14:cNvPr>
                <p14:cNvContentPartPr/>
                <p14:nvPr/>
              </p14:nvContentPartPr>
              <p14:xfrm>
                <a:off x="9451180" y="6149449"/>
                <a:ext cx="292320" cy="626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DC4D643D-C66D-B141-AD1E-2A0B69A1D6B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443980" y="6141889"/>
                  <a:ext cx="30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91202A1-3BAB-114E-8309-93477825EC8C}"/>
                    </a:ext>
                  </a:extLst>
                </p14:cNvPr>
                <p14:cNvContentPartPr/>
                <p14:nvPr/>
              </p14:nvContentPartPr>
              <p14:xfrm>
                <a:off x="9382780" y="6255289"/>
                <a:ext cx="417600" cy="50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91202A1-3BAB-114E-8309-93477825EC8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375220" y="6247729"/>
                  <a:ext cx="432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4841CDC-628D-7145-B4A1-06A87282B270}"/>
                    </a:ext>
                  </a:extLst>
                </p14:cNvPr>
                <p14:cNvContentPartPr/>
                <p14:nvPr/>
              </p14:nvContentPartPr>
              <p14:xfrm>
                <a:off x="9681580" y="6049729"/>
                <a:ext cx="187200" cy="3117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4841CDC-628D-7145-B4A1-06A87282B27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674020" y="6042169"/>
                  <a:ext cx="2023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4FEDE7D-01A7-9D41-BA70-47FD8512C402}"/>
              </a:ext>
            </a:extLst>
          </p:cNvPr>
          <p:cNvGrpSpPr/>
          <p:nvPr/>
        </p:nvGrpSpPr>
        <p:grpSpPr>
          <a:xfrm>
            <a:off x="10217260" y="5875489"/>
            <a:ext cx="504720" cy="709920"/>
            <a:chOff x="10217260" y="5875489"/>
            <a:chExt cx="50472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C5A070A-2661-8F49-9236-FC5813CD114C}"/>
                    </a:ext>
                  </a:extLst>
                </p14:cNvPr>
                <p14:cNvContentPartPr/>
                <p14:nvPr/>
              </p14:nvContentPartPr>
              <p14:xfrm>
                <a:off x="10441180" y="5956489"/>
                <a:ext cx="93600" cy="112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C5A070A-2661-8F49-9236-FC5813CD114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433620" y="594892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A2D1CEA6-7470-BD48-BB8A-6331892067CD}"/>
                    </a:ext>
                  </a:extLst>
                </p14:cNvPr>
                <p14:cNvContentPartPr/>
                <p14:nvPr/>
              </p14:nvContentPartPr>
              <p14:xfrm>
                <a:off x="10217260" y="5875489"/>
                <a:ext cx="504720" cy="7099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A2D1CEA6-7470-BD48-BB8A-6331892067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209700" y="5867929"/>
                  <a:ext cx="519840" cy="72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7DC4B40E-9A48-8C4D-B934-C8D8F2DBD85D}"/>
              </a:ext>
            </a:extLst>
          </p:cNvPr>
          <p:cNvGrpSpPr/>
          <p:nvPr/>
        </p:nvGrpSpPr>
        <p:grpSpPr>
          <a:xfrm>
            <a:off x="10982980" y="5894209"/>
            <a:ext cx="1108440" cy="716040"/>
            <a:chOff x="10982980" y="5894209"/>
            <a:chExt cx="1108440" cy="7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D86BE7B-F03B-0244-AFE5-C78D9ED0F34D}"/>
                    </a:ext>
                  </a:extLst>
                </p14:cNvPr>
                <p14:cNvContentPartPr/>
                <p14:nvPr/>
              </p14:nvContentPartPr>
              <p14:xfrm>
                <a:off x="10982980" y="6012289"/>
                <a:ext cx="342720" cy="5979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D86BE7B-F03B-0244-AFE5-C78D9ED0F34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975420" y="6004729"/>
                  <a:ext cx="3578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527DD49-36EE-344D-9C91-1816D2A3CE50}"/>
                    </a:ext>
                  </a:extLst>
                </p14:cNvPr>
                <p14:cNvContentPartPr/>
                <p14:nvPr/>
              </p14:nvContentPartPr>
              <p14:xfrm>
                <a:off x="11275300" y="6156289"/>
                <a:ext cx="218160" cy="1551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527DD49-36EE-344D-9C91-1816D2A3CE5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267740" y="6148729"/>
                  <a:ext cx="233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FA6B62C-B7ED-8741-A30D-63E5D662B6B6}"/>
                    </a:ext>
                  </a:extLst>
                </p14:cNvPr>
                <p14:cNvContentPartPr/>
                <p14:nvPr/>
              </p14:nvContentPartPr>
              <p14:xfrm>
                <a:off x="11424700" y="5894209"/>
                <a:ext cx="37800" cy="43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FA6B62C-B7ED-8741-A30D-63E5D662B6B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417140" y="5886649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F42E3D3-3648-104E-9ADA-B8422FD77921}"/>
                    </a:ext>
                  </a:extLst>
                </p14:cNvPr>
                <p14:cNvContentPartPr/>
                <p14:nvPr/>
              </p14:nvContentPartPr>
              <p14:xfrm>
                <a:off x="11474740" y="6062329"/>
                <a:ext cx="616680" cy="4734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F42E3D3-3648-104E-9ADA-B8422FD7792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467180" y="6054769"/>
                  <a:ext cx="63180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92D8F2CE-C331-4348-86C0-554CEA7D748C}"/>
              </a:ext>
            </a:extLst>
          </p:cNvPr>
          <p:cNvGrpSpPr/>
          <p:nvPr/>
        </p:nvGrpSpPr>
        <p:grpSpPr>
          <a:xfrm>
            <a:off x="9535060" y="5079169"/>
            <a:ext cx="1952280" cy="952200"/>
            <a:chOff x="9535060" y="5079169"/>
            <a:chExt cx="1952280" cy="95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8DE4DAB-BA18-254C-9E17-02999AA05ECB}"/>
                    </a:ext>
                  </a:extLst>
                </p14:cNvPr>
                <p14:cNvContentPartPr/>
                <p14:nvPr/>
              </p14:nvContentPartPr>
              <p14:xfrm>
                <a:off x="9607060" y="5209489"/>
                <a:ext cx="735120" cy="7351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8DE4DAB-BA18-254C-9E17-02999AA05EC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99500" y="5201929"/>
                  <a:ext cx="74988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79269E2-F11B-254B-8B09-D663469A856C}"/>
                    </a:ext>
                  </a:extLst>
                </p14:cNvPr>
                <p14:cNvContentPartPr/>
                <p14:nvPr/>
              </p14:nvContentPartPr>
              <p14:xfrm>
                <a:off x="9535060" y="5794489"/>
                <a:ext cx="420840" cy="2368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79269E2-F11B-254B-8B09-D663469A856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27500" y="5786929"/>
                  <a:ext cx="435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5DA8E79-8420-9C41-A424-2A2527DA407D}"/>
                    </a:ext>
                  </a:extLst>
                </p14:cNvPr>
                <p14:cNvContentPartPr/>
                <p14:nvPr/>
              </p14:nvContentPartPr>
              <p14:xfrm>
                <a:off x="10441180" y="5097169"/>
                <a:ext cx="124920" cy="174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5DA8E79-8420-9C41-A424-2A2527DA407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433620" y="5089609"/>
                  <a:ext cx="140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63843343-129A-1D4A-9158-C5192D98427C}"/>
                    </a:ext>
                  </a:extLst>
                </p14:cNvPr>
                <p14:cNvContentPartPr/>
                <p14:nvPr/>
              </p14:nvContentPartPr>
              <p14:xfrm>
                <a:off x="10472500" y="5115889"/>
                <a:ext cx="137160" cy="1497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63843343-129A-1D4A-9158-C5192D98427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464940" y="5108329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752AFD3-AFD2-ED47-BAAB-FB2CAF2EA67C}"/>
                    </a:ext>
                  </a:extLst>
                </p14:cNvPr>
                <p14:cNvContentPartPr/>
                <p14:nvPr/>
              </p14:nvContentPartPr>
              <p14:xfrm>
                <a:off x="10721260" y="5140729"/>
                <a:ext cx="131040" cy="1123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752AFD3-AFD2-ED47-BAAB-FB2CAF2EA67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713700" y="5133169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8562401-D1DA-ED42-A051-5EC1B12A2F88}"/>
                    </a:ext>
                  </a:extLst>
                </p14:cNvPr>
                <p14:cNvContentPartPr/>
                <p14:nvPr/>
              </p14:nvContentPartPr>
              <p14:xfrm>
                <a:off x="11094940" y="5140729"/>
                <a:ext cx="174600" cy="1188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8562401-D1DA-ED42-A051-5EC1B12A2F8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087380" y="5133169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662BC2E-5E8F-6E43-BF56-5019BD37B39E}"/>
                    </a:ext>
                  </a:extLst>
                </p14:cNvPr>
                <p14:cNvContentPartPr/>
                <p14:nvPr/>
              </p14:nvContentPartPr>
              <p14:xfrm>
                <a:off x="11138500" y="5079169"/>
                <a:ext cx="68760" cy="1551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662BC2E-5E8F-6E43-BF56-5019BD37B39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130940" y="5071609"/>
                  <a:ext cx="83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689AD84-9CF3-5F4C-9432-A97FCC75C878}"/>
                    </a:ext>
                  </a:extLst>
                </p14:cNvPr>
                <p14:cNvContentPartPr/>
                <p14:nvPr/>
              </p14:nvContentPartPr>
              <p14:xfrm>
                <a:off x="10995220" y="5165569"/>
                <a:ext cx="492120" cy="196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689AD84-9CF3-5F4C-9432-A97FCC75C87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987660" y="5158369"/>
                  <a:ext cx="507240" cy="21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921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F8C70AA-8F45-6E4F-AAE5-862EDA5D5F68}"/>
              </a:ext>
            </a:extLst>
          </p:cNvPr>
          <p:cNvGrpSpPr/>
          <p:nvPr/>
        </p:nvGrpSpPr>
        <p:grpSpPr>
          <a:xfrm>
            <a:off x="648460" y="297289"/>
            <a:ext cx="1058760" cy="548280"/>
            <a:chOff x="648460" y="297289"/>
            <a:chExt cx="10587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12ED645-C51F-AB4E-B450-428867241CA4}"/>
                    </a:ext>
                  </a:extLst>
                </p14:cNvPr>
                <p14:cNvContentPartPr/>
                <p14:nvPr/>
              </p14:nvContentPartPr>
              <p14:xfrm>
                <a:off x="685900" y="297289"/>
                <a:ext cx="112320" cy="56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12ED645-C51F-AB4E-B450-428867241C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340" y="289729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02262AB-B523-F74C-B6A7-A6EC1BC4E639}"/>
                    </a:ext>
                  </a:extLst>
                </p14:cNvPr>
                <p14:cNvContentPartPr/>
                <p14:nvPr/>
              </p14:nvContentPartPr>
              <p14:xfrm>
                <a:off x="648460" y="409609"/>
                <a:ext cx="330480" cy="355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02262AB-B523-F74C-B6A7-A6EC1BC4E6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900" y="402049"/>
                  <a:ext cx="3452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8267BD9-D00E-EE45-A5AE-1E92F1AF1E36}"/>
                    </a:ext>
                  </a:extLst>
                </p14:cNvPr>
                <p14:cNvContentPartPr/>
                <p14:nvPr/>
              </p14:nvContentPartPr>
              <p14:xfrm>
                <a:off x="1077940" y="421849"/>
                <a:ext cx="81360" cy="43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8267BD9-D00E-EE45-A5AE-1E92F1AF1E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0380" y="414289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11BB8DB-27CC-D345-AB56-D839A626D26A}"/>
                    </a:ext>
                  </a:extLst>
                </p14:cNvPr>
                <p14:cNvContentPartPr/>
                <p14:nvPr/>
              </p14:nvContentPartPr>
              <p14:xfrm>
                <a:off x="1059220" y="478009"/>
                <a:ext cx="155880" cy="230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11BB8DB-27CC-D345-AB56-D839A626D2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2020" y="470449"/>
                  <a:ext cx="171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8DD644E-77EA-1E4F-BE6A-9DE4EBD24174}"/>
                    </a:ext>
                  </a:extLst>
                </p14:cNvPr>
                <p14:cNvContentPartPr/>
                <p14:nvPr/>
              </p14:nvContentPartPr>
              <p14:xfrm>
                <a:off x="1277380" y="347329"/>
                <a:ext cx="180720" cy="380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8DD644E-77EA-1E4F-BE6A-9DE4EBD241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9820" y="339769"/>
                  <a:ext cx="195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BEBB173-D46F-8D4F-8199-092085BDC240}"/>
                    </a:ext>
                  </a:extLst>
                </p14:cNvPr>
                <p14:cNvContentPartPr/>
                <p14:nvPr/>
              </p14:nvContentPartPr>
              <p14:xfrm>
                <a:off x="1601020" y="670969"/>
                <a:ext cx="1296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BEBB173-D46F-8D4F-8199-092085BDC2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3460" y="663409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B144766-7922-7E4F-ADCB-F9240B625AC7}"/>
                    </a:ext>
                  </a:extLst>
                </p14:cNvPr>
                <p14:cNvContentPartPr/>
                <p14:nvPr/>
              </p14:nvContentPartPr>
              <p14:xfrm>
                <a:off x="1682740" y="826489"/>
                <a:ext cx="24480" cy="19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B144766-7922-7E4F-ADCB-F9240B625A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75180" y="818929"/>
                  <a:ext cx="39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FC5BE18-A497-BD48-A576-8D403EDD1673}"/>
              </a:ext>
            </a:extLst>
          </p:cNvPr>
          <p:cNvGrpSpPr/>
          <p:nvPr/>
        </p:nvGrpSpPr>
        <p:grpSpPr>
          <a:xfrm>
            <a:off x="1986940" y="353449"/>
            <a:ext cx="330480" cy="417600"/>
            <a:chOff x="1986940" y="353449"/>
            <a:chExt cx="33048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63EC4B1-D0F2-AB4A-908A-B3B7ECD25F97}"/>
                    </a:ext>
                  </a:extLst>
                </p14:cNvPr>
                <p14:cNvContentPartPr/>
                <p14:nvPr/>
              </p14:nvContentPartPr>
              <p14:xfrm>
                <a:off x="2024380" y="571249"/>
                <a:ext cx="6480" cy="12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63EC4B1-D0F2-AB4A-908A-B3B7ECD25F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6820" y="56368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B10962B-27D7-5144-A52C-7BA7690FB9ED}"/>
                    </a:ext>
                  </a:extLst>
                </p14:cNvPr>
                <p14:cNvContentPartPr/>
                <p14:nvPr/>
              </p14:nvContentPartPr>
              <p14:xfrm>
                <a:off x="2018260" y="390889"/>
                <a:ext cx="93600" cy="112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B10962B-27D7-5144-A52C-7BA7690FB9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0700" y="383329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F16766-4653-0E44-99FD-F760522DB6BD}"/>
                    </a:ext>
                  </a:extLst>
                </p14:cNvPr>
                <p14:cNvContentPartPr/>
                <p14:nvPr/>
              </p14:nvContentPartPr>
              <p14:xfrm>
                <a:off x="1986940" y="453169"/>
                <a:ext cx="155880" cy="293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F16766-4653-0E44-99FD-F760522DB6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79380" y="445609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D067CB0-C138-8845-B2A5-82E5C88BEC1C}"/>
                    </a:ext>
                  </a:extLst>
                </p14:cNvPr>
                <p14:cNvContentPartPr/>
                <p14:nvPr/>
              </p14:nvContentPartPr>
              <p14:xfrm>
                <a:off x="2186380" y="353449"/>
                <a:ext cx="131040" cy="417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D067CB0-C138-8845-B2A5-82E5C88BEC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78820" y="345889"/>
                  <a:ext cx="1461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E62E747-94AC-234F-BE1B-0A5D5ADBC560}"/>
              </a:ext>
            </a:extLst>
          </p:cNvPr>
          <p:cNvGrpSpPr/>
          <p:nvPr/>
        </p:nvGrpSpPr>
        <p:grpSpPr>
          <a:xfrm>
            <a:off x="2618380" y="471889"/>
            <a:ext cx="190440" cy="361440"/>
            <a:chOff x="2618380" y="471889"/>
            <a:chExt cx="1904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4FEB2B2-AE0E-A04E-96FA-A63494D465CB}"/>
                    </a:ext>
                  </a:extLst>
                </p14:cNvPr>
                <p14:cNvContentPartPr/>
                <p14:nvPr/>
              </p14:nvContentPartPr>
              <p14:xfrm>
                <a:off x="2618380" y="471889"/>
                <a:ext cx="190440" cy="37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4FEB2B2-AE0E-A04E-96FA-A63494D465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1180" y="464329"/>
                  <a:ext cx="20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7157D0-AB66-6642-8991-06375651C398}"/>
                    </a:ext>
                  </a:extLst>
                </p14:cNvPr>
                <p14:cNvContentPartPr/>
                <p14:nvPr/>
              </p14:nvContentPartPr>
              <p14:xfrm>
                <a:off x="2696860" y="565129"/>
                <a:ext cx="25200" cy="268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7157D0-AB66-6642-8991-06375651C3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9300" y="557569"/>
                  <a:ext cx="403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A9DD960-30CA-9449-AE93-A22FFA4314C0}"/>
              </a:ext>
            </a:extLst>
          </p:cNvPr>
          <p:cNvGrpSpPr/>
          <p:nvPr/>
        </p:nvGrpSpPr>
        <p:grpSpPr>
          <a:xfrm>
            <a:off x="3070180" y="160489"/>
            <a:ext cx="3000960" cy="591840"/>
            <a:chOff x="3070180" y="160489"/>
            <a:chExt cx="300096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CF6DE6D-9B0E-EB43-B221-7708D33EA036}"/>
                    </a:ext>
                  </a:extLst>
                </p14:cNvPr>
                <p14:cNvContentPartPr/>
                <p14:nvPr/>
              </p14:nvContentPartPr>
              <p14:xfrm>
                <a:off x="3070180" y="328609"/>
                <a:ext cx="330480" cy="355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CF6DE6D-9B0E-EB43-B221-7708D33EA0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62620" y="321049"/>
                  <a:ext cx="3452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67C370A-E192-5945-BD62-3D79B896324D}"/>
                    </a:ext>
                  </a:extLst>
                </p14:cNvPr>
                <p14:cNvContentPartPr/>
                <p14:nvPr/>
              </p14:nvContentPartPr>
              <p14:xfrm>
                <a:off x="3580660" y="347329"/>
                <a:ext cx="355320" cy="336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67C370A-E192-5945-BD62-3D79B89632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3100" y="339769"/>
                  <a:ext cx="370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117826E-6773-3E40-B68D-0878D6A7F158}"/>
                    </a:ext>
                  </a:extLst>
                </p14:cNvPr>
                <p14:cNvContentPartPr/>
                <p14:nvPr/>
              </p14:nvContentPartPr>
              <p14:xfrm>
                <a:off x="3991780" y="328609"/>
                <a:ext cx="442440" cy="386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117826E-6773-3E40-B68D-0878D6A7F1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4220" y="321049"/>
                  <a:ext cx="457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8C4B534-2DC7-7843-A65B-5903CAF86ED2}"/>
                    </a:ext>
                  </a:extLst>
                </p14:cNvPr>
                <p14:cNvContentPartPr/>
                <p14:nvPr/>
              </p14:nvContentPartPr>
              <p14:xfrm>
                <a:off x="4626460" y="468289"/>
                <a:ext cx="43920" cy="165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8C4B534-2DC7-7843-A65B-5903CAF86E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8900" y="460729"/>
                  <a:ext cx="59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1C04BAE-EACA-B24D-9ACE-8C3721AF0E13}"/>
                    </a:ext>
                  </a:extLst>
                </p14:cNvPr>
                <p14:cNvContentPartPr/>
                <p14:nvPr/>
              </p14:nvContentPartPr>
              <p14:xfrm>
                <a:off x="4819420" y="160489"/>
                <a:ext cx="324000" cy="591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1C04BAE-EACA-B24D-9ACE-8C3721AF0E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2220" y="152929"/>
                  <a:ext cx="3391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4F1DD9C-7988-7147-9881-3932F0D9B008}"/>
                    </a:ext>
                  </a:extLst>
                </p14:cNvPr>
                <p14:cNvContentPartPr/>
                <p14:nvPr/>
              </p14:nvContentPartPr>
              <p14:xfrm>
                <a:off x="4795300" y="316009"/>
                <a:ext cx="173880" cy="398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4F1DD9C-7988-7147-9881-3932F0D9B0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87740" y="308449"/>
                  <a:ext cx="189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9D3F246-FF90-9949-AC14-0FC0B5859B04}"/>
                    </a:ext>
                  </a:extLst>
                </p14:cNvPr>
                <p14:cNvContentPartPr/>
                <p14:nvPr/>
              </p14:nvContentPartPr>
              <p14:xfrm>
                <a:off x="5348620" y="359569"/>
                <a:ext cx="193320" cy="317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9D3F246-FF90-9949-AC14-0FC0B5859B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1060" y="352009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5B446D6-61AD-DC45-9764-201AEB98081F}"/>
                    </a:ext>
                  </a:extLst>
                </p14:cNvPr>
                <p14:cNvContentPartPr/>
                <p14:nvPr/>
              </p14:nvContentPartPr>
              <p14:xfrm>
                <a:off x="5436460" y="552529"/>
                <a:ext cx="161640" cy="62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5B446D6-61AD-DC45-9764-201AEB9808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8900" y="544969"/>
                  <a:ext cx="176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8E5B785-2C21-EE4C-BEF8-3229ADBF47C8}"/>
                    </a:ext>
                  </a:extLst>
                </p14:cNvPr>
                <p14:cNvContentPartPr/>
                <p14:nvPr/>
              </p14:nvContentPartPr>
              <p14:xfrm>
                <a:off x="5859100" y="366049"/>
                <a:ext cx="50040" cy="81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8E5B785-2C21-EE4C-BEF8-3229ADBF47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1540" y="358489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4738843-2EED-E04B-A141-D086A33A8A4A}"/>
                    </a:ext>
                  </a:extLst>
                </p14:cNvPr>
                <p14:cNvContentPartPr/>
                <p14:nvPr/>
              </p14:nvContentPartPr>
              <p14:xfrm>
                <a:off x="5784580" y="565129"/>
                <a:ext cx="286560" cy="112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4738843-2EED-E04B-A141-D086A33A8A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77020" y="557569"/>
                  <a:ext cx="30168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FADF9EC-DF7A-D74E-BDB0-A7B140AB754B}"/>
                  </a:ext>
                </a:extLst>
              </p14:cNvPr>
              <p14:cNvContentPartPr/>
              <p14:nvPr/>
            </p14:nvContentPartPr>
            <p14:xfrm>
              <a:off x="6335020" y="521569"/>
              <a:ext cx="259200" cy="4392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FADF9EC-DF7A-D74E-BDB0-A7B140AB75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27460" y="514009"/>
                <a:ext cx="2739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59D0C026-8298-7645-BEF0-5499F0132867}"/>
                  </a:ext>
                </a:extLst>
              </p14:cNvPr>
              <p14:cNvContentPartPr/>
              <p14:nvPr/>
            </p14:nvContentPartPr>
            <p14:xfrm>
              <a:off x="6761980" y="322129"/>
              <a:ext cx="131040" cy="2901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59D0C026-8298-7645-BEF0-5499F01328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54420" y="314929"/>
                <a:ext cx="1461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21CD6B3-7113-F549-8E58-0CEB40E603B4}"/>
                  </a:ext>
                </a:extLst>
              </p14:cNvPr>
              <p14:cNvContentPartPr/>
              <p14:nvPr/>
            </p14:nvContentPartPr>
            <p14:xfrm>
              <a:off x="6762700" y="453169"/>
              <a:ext cx="167760" cy="1242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21CD6B3-7113-F549-8E58-0CEB40E603B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55140" y="445609"/>
                <a:ext cx="1828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59179A0-3184-6D4C-8D0A-13095573D022}"/>
                  </a:ext>
                </a:extLst>
              </p14:cNvPr>
              <p14:cNvContentPartPr/>
              <p14:nvPr/>
            </p14:nvContentPartPr>
            <p14:xfrm>
              <a:off x="6951340" y="216289"/>
              <a:ext cx="290160" cy="4636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59179A0-3184-6D4C-8D0A-13095573D02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43780" y="209089"/>
                <a:ext cx="3052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467BEEB-0AFC-B742-A34D-8F85C6267FBA}"/>
                  </a:ext>
                </a:extLst>
              </p14:cNvPr>
              <p14:cNvContentPartPr/>
              <p14:nvPr/>
            </p14:nvContentPartPr>
            <p14:xfrm>
              <a:off x="7035940" y="565129"/>
              <a:ext cx="174600" cy="626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467BEEB-0AFC-B742-A34D-8F85C6267F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28380" y="557569"/>
                <a:ext cx="189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9E8BAA-2261-8D44-B7FF-F8CD9000042E}"/>
              </a:ext>
            </a:extLst>
          </p:cNvPr>
          <p:cNvGrpSpPr/>
          <p:nvPr/>
        </p:nvGrpSpPr>
        <p:grpSpPr>
          <a:xfrm>
            <a:off x="7480540" y="272449"/>
            <a:ext cx="1517040" cy="510840"/>
            <a:chOff x="7480540" y="272449"/>
            <a:chExt cx="1517040" cy="51084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30616C6-A385-E944-8230-B19506EC82EB}"/>
                </a:ext>
              </a:extLst>
            </p:cNvPr>
            <p:cNvGrpSpPr/>
            <p:nvPr/>
          </p:nvGrpSpPr>
          <p:grpSpPr>
            <a:xfrm>
              <a:off x="7480540" y="272449"/>
              <a:ext cx="1517040" cy="510840"/>
              <a:chOff x="7480540" y="272449"/>
              <a:chExt cx="1517040" cy="51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2799D429-BB7D-C34D-A0CB-6F353FE186BA}"/>
                      </a:ext>
                    </a:extLst>
                  </p14:cNvPr>
                  <p14:cNvContentPartPr/>
                  <p14:nvPr/>
                </p14:nvContentPartPr>
                <p14:xfrm>
                  <a:off x="7480540" y="359569"/>
                  <a:ext cx="227880" cy="293040"/>
                </p14:xfrm>
              </p:contentPart>
            </mc:Choice>
            <mc:Fallback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2799D429-BB7D-C34D-A0CB-6F353FE186B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472980" y="352009"/>
                    <a:ext cx="24300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5ECB36C1-0CCB-CC42-A1CB-43C9F7F7E8D6}"/>
                      </a:ext>
                    </a:extLst>
                  </p14:cNvPr>
                  <p14:cNvContentPartPr/>
                  <p14:nvPr/>
                </p14:nvContentPartPr>
                <p14:xfrm>
                  <a:off x="7832620" y="340849"/>
                  <a:ext cx="268200" cy="420840"/>
                </p14:xfrm>
              </p:contentPart>
            </mc:Choice>
            <mc:Fallback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5ECB36C1-0CCB-CC42-A1CB-43C9F7F7E8D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825060" y="333289"/>
                    <a:ext cx="282960" cy="43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A2F839E5-FAFC-4E4C-A279-1A3796D720C4}"/>
                      </a:ext>
                    </a:extLst>
                  </p14:cNvPr>
                  <p14:cNvContentPartPr/>
                  <p14:nvPr/>
                </p14:nvContentPartPr>
                <p14:xfrm>
                  <a:off x="8025580" y="527689"/>
                  <a:ext cx="124920" cy="25200"/>
                </p14:xfrm>
              </p:contentPart>
            </mc:Choice>
            <mc:Fallback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A2F839E5-FAFC-4E4C-A279-1A3796D720C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018020" y="520129"/>
                    <a:ext cx="1400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4FE4C48B-1935-954F-A3BE-7C24A02BACAF}"/>
                      </a:ext>
                    </a:extLst>
                  </p14:cNvPr>
                  <p14:cNvContentPartPr/>
                  <p14:nvPr/>
                </p14:nvContentPartPr>
                <p14:xfrm>
                  <a:off x="8091460" y="291169"/>
                  <a:ext cx="46800" cy="68760"/>
                </p14:xfrm>
              </p:contentPart>
            </mc:Choice>
            <mc:Fallback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4FE4C48B-1935-954F-A3BE-7C24A02BACA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083900" y="283609"/>
                    <a:ext cx="6192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23E27051-2035-E44F-8FE6-E7813C2D10FB}"/>
                      </a:ext>
                    </a:extLst>
                  </p14:cNvPr>
                  <p14:cNvContentPartPr/>
                  <p14:nvPr/>
                </p14:nvContentPartPr>
                <p14:xfrm>
                  <a:off x="8255980" y="272449"/>
                  <a:ext cx="616680" cy="461160"/>
                </p14:xfrm>
              </p:contentPart>
            </mc:Choice>
            <mc:Fallback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23E27051-2035-E44F-8FE6-E7813C2D10F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8248420" y="264889"/>
                    <a:ext cx="63180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4AD3746C-C46B-8148-8EFD-8004AC51A879}"/>
                      </a:ext>
                    </a:extLst>
                  </p14:cNvPr>
                  <p14:cNvContentPartPr/>
                  <p14:nvPr/>
                </p14:nvContentPartPr>
                <p14:xfrm>
                  <a:off x="8878780" y="739369"/>
                  <a:ext cx="118800" cy="43920"/>
                </p14:xfrm>
              </p:contentPart>
            </mc:Choice>
            <mc:Fallback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4AD3746C-C46B-8148-8EFD-8004AC51A879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871220" y="731809"/>
                    <a:ext cx="133560" cy="5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64851C5-59D5-444B-9AAB-C5A8B611C1F5}"/>
              </a:ext>
            </a:extLst>
          </p:cNvPr>
          <p:cNvGrpSpPr/>
          <p:nvPr/>
        </p:nvGrpSpPr>
        <p:grpSpPr>
          <a:xfrm>
            <a:off x="9140140" y="453169"/>
            <a:ext cx="448560" cy="429840"/>
            <a:chOff x="9140140" y="453169"/>
            <a:chExt cx="4485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2C9E554-48EB-5A4C-9D13-07256BF452F9}"/>
                    </a:ext>
                  </a:extLst>
                </p14:cNvPr>
                <p14:cNvContentPartPr/>
                <p14:nvPr/>
              </p14:nvContentPartPr>
              <p14:xfrm>
                <a:off x="9140140" y="758809"/>
                <a:ext cx="75240" cy="124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2C9E554-48EB-5A4C-9D13-07256BF452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32580" y="751249"/>
                  <a:ext cx="90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6A65DF1-12D7-1345-8713-A29A41C850D6}"/>
                    </a:ext>
                  </a:extLst>
                </p14:cNvPr>
                <p14:cNvContentPartPr/>
                <p14:nvPr/>
              </p14:nvContentPartPr>
              <p14:xfrm>
                <a:off x="9395380" y="453169"/>
                <a:ext cx="193320" cy="205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6A65DF1-12D7-1345-8713-A29A41C850D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87820" y="445609"/>
                  <a:ext cx="2084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F9171D6-98C1-6446-BDD0-09824A011E04}"/>
              </a:ext>
            </a:extLst>
          </p:cNvPr>
          <p:cNvGrpSpPr/>
          <p:nvPr/>
        </p:nvGrpSpPr>
        <p:grpSpPr>
          <a:xfrm>
            <a:off x="9787420" y="204049"/>
            <a:ext cx="2036520" cy="635040"/>
            <a:chOff x="9787420" y="204049"/>
            <a:chExt cx="203652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7B80A39-5D87-9346-AFAA-21025A2E71D9}"/>
                    </a:ext>
                  </a:extLst>
                </p14:cNvPr>
                <p14:cNvContentPartPr/>
                <p14:nvPr/>
              </p14:nvContentPartPr>
              <p14:xfrm>
                <a:off x="9818740" y="546409"/>
                <a:ext cx="93600" cy="37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7B80A39-5D87-9346-AFAA-21025A2E71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11180" y="538849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FBCC527-1666-0949-A640-BA991300ABDA}"/>
                    </a:ext>
                  </a:extLst>
                </p14:cNvPr>
                <p14:cNvContentPartPr/>
                <p14:nvPr/>
              </p14:nvContentPartPr>
              <p14:xfrm>
                <a:off x="9787420" y="646129"/>
                <a:ext cx="174600" cy="1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FBCC527-1666-0949-A640-BA991300AB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79860" y="638569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5441BD9-EDE4-1B49-B995-547D9A79E0C3}"/>
                    </a:ext>
                  </a:extLst>
                </p14:cNvPr>
                <p14:cNvContentPartPr/>
                <p14:nvPr/>
              </p14:nvContentPartPr>
              <p14:xfrm>
                <a:off x="10098820" y="309889"/>
                <a:ext cx="180720" cy="436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5441BD9-EDE4-1B49-B995-547D9A79E0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91260" y="302329"/>
                  <a:ext cx="195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F0EAA8E-F380-0B4F-A119-97EA4E418084}"/>
                    </a:ext>
                  </a:extLst>
                </p14:cNvPr>
                <p14:cNvContentPartPr/>
                <p14:nvPr/>
              </p14:nvContentPartPr>
              <p14:xfrm>
                <a:off x="10347940" y="478009"/>
                <a:ext cx="87480" cy="168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F0EAA8E-F380-0B4F-A119-97EA4E4180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40380" y="470449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4B5E7BB-CADD-B34B-B44D-7408EFF5B3EE}"/>
                    </a:ext>
                  </a:extLst>
                </p14:cNvPr>
                <p14:cNvContentPartPr/>
                <p14:nvPr/>
              </p14:nvContentPartPr>
              <p14:xfrm>
                <a:off x="10279180" y="515449"/>
                <a:ext cx="212040" cy="1684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4B5E7BB-CADD-B34B-B44D-7408EFF5B3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71980" y="507889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BCAD896-AD99-584C-807F-F1893A0BFFF8}"/>
                    </a:ext>
                  </a:extLst>
                </p14:cNvPr>
                <p14:cNvContentPartPr/>
                <p14:nvPr/>
              </p14:nvContentPartPr>
              <p14:xfrm>
                <a:off x="10603180" y="689689"/>
                <a:ext cx="12960" cy="43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BCAD896-AD99-584C-807F-F1893A0BFF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95620" y="682129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DCAD909-B210-E941-A52B-53084F36047F}"/>
                    </a:ext>
                  </a:extLst>
                </p14:cNvPr>
                <p14:cNvContentPartPr/>
                <p14:nvPr/>
              </p14:nvContentPartPr>
              <p14:xfrm>
                <a:off x="10783540" y="453169"/>
                <a:ext cx="106200" cy="268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DCAD909-B210-E941-A52B-53084F36047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75980" y="445609"/>
                  <a:ext cx="121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04DA1B6-E2AE-E841-89ED-9AF6A53B09D8}"/>
                    </a:ext>
                  </a:extLst>
                </p14:cNvPr>
                <p14:cNvContentPartPr/>
                <p14:nvPr/>
              </p14:nvContentPartPr>
              <p14:xfrm>
                <a:off x="11013940" y="297289"/>
                <a:ext cx="106200" cy="541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04DA1B6-E2AE-E841-89ED-9AF6A53B09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06380" y="289729"/>
                  <a:ext cx="121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FFBB1F6-3C67-4F4D-849B-E5ABC5692BC6}"/>
                    </a:ext>
                  </a:extLst>
                </p14:cNvPr>
                <p14:cNvContentPartPr/>
                <p14:nvPr/>
              </p14:nvContentPartPr>
              <p14:xfrm>
                <a:off x="11300500" y="204049"/>
                <a:ext cx="523440" cy="567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FFBB1F6-3C67-4F4D-849B-E5ABC5692B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2940" y="196489"/>
                  <a:ext cx="53820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461F437-A712-5941-8BC4-CC15AB0286A5}"/>
              </a:ext>
            </a:extLst>
          </p:cNvPr>
          <p:cNvGrpSpPr/>
          <p:nvPr/>
        </p:nvGrpSpPr>
        <p:grpSpPr>
          <a:xfrm>
            <a:off x="499060" y="1231129"/>
            <a:ext cx="1202040" cy="398880"/>
            <a:chOff x="499060" y="1231129"/>
            <a:chExt cx="120204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45E2320-661C-AB44-959A-F41B02DFABD6}"/>
                    </a:ext>
                  </a:extLst>
                </p14:cNvPr>
                <p14:cNvContentPartPr/>
                <p14:nvPr/>
              </p14:nvContentPartPr>
              <p14:xfrm>
                <a:off x="499060" y="1249849"/>
                <a:ext cx="268200" cy="380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45E2320-661C-AB44-959A-F41B02DFAB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500" y="1242289"/>
                  <a:ext cx="282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EF948C1-9BEA-1E40-829F-CDBFE3F6C1D4}"/>
                    </a:ext>
                  </a:extLst>
                </p14:cNvPr>
                <p14:cNvContentPartPr/>
                <p14:nvPr/>
              </p14:nvContentPartPr>
              <p14:xfrm>
                <a:off x="643060" y="1455409"/>
                <a:ext cx="217440" cy="50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EF948C1-9BEA-1E40-829F-CDBFE3F6C1D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5500" y="1447849"/>
                  <a:ext cx="232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E914F1F-EE24-C445-BC66-4DEF18DFC71D}"/>
                    </a:ext>
                  </a:extLst>
                </p14:cNvPr>
                <p14:cNvContentPartPr/>
                <p14:nvPr/>
              </p14:nvContentPartPr>
              <p14:xfrm>
                <a:off x="990820" y="1231129"/>
                <a:ext cx="149760" cy="75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E914F1F-EE24-C445-BC66-4DEF18DFC7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3260" y="1223569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73DD1A6-BD71-324A-9698-55E6E4BFFA69}"/>
                    </a:ext>
                  </a:extLst>
                </p14:cNvPr>
                <p14:cNvContentPartPr/>
                <p14:nvPr/>
              </p14:nvContentPartPr>
              <p14:xfrm>
                <a:off x="1028260" y="1393129"/>
                <a:ext cx="243000" cy="137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73DD1A6-BD71-324A-9698-55E6E4BFFA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0700" y="1385569"/>
                  <a:ext cx="258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341A944-E0E6-3445-966A-128E8AD95970}"/>
                    </a:ext>
                  </a:extLst>
                </p14:cNvPr>
                <p14:cNvContentPartPr/>
                <p14:nvPr/>
              </p14:nvContentPartPr>
              <p14:xfrm>
                <a:off x="1551340" y="1336969"/>
                <a:ext cx="149760" cy="124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341A944-E0E6-3445-966A-128E8AD959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43780" y="1329409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27B4AED-93A8-6242-87BF-6FEAAE4EDC52}"/>
                    </a:ext>
                  </a:extLst>
                </p14:cNvPr>
                <p14:cNvContentPartPr/>
                <p14:nvPr/>
              </p14:nvContentPartPr>
              <p14:xfrm>
                <a:off x="1570060" y="1293409"/>
                <a:ext cx="50040" cy="168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27B4AED-93A8-6242-87BF-6FEAAE4EDC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62500" y="1285849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B5F9D58-D99E-8E4E-A3A1-BCADEB63F4AC}"/>
                    </a:ext>
                  </a:extLst>
                </p14:cNvPr>
                <p14:cNvContentPartPr/>
                <p14:nvPr/>
              </p14:nvContentPartPr>
              <p14:xfrm>
                <a:off x="1408060" y="1455409"/>
                <a:ext cx="274320" cy="93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B5F9D58-D99E-8E4E-A3A1-BCADEB63F4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0500" y="1447849"/>
                  <a:ext cx="289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08E3E7C-2A8D-8042-900F-40CAA66F0E85}"/>
              </a:ext>
            </a:extLst>
          </p:cNvPr>
          <p:cNvGrpSpPr/>
          <p:nvPr/>
        </p:nvGrpSpPr>
        <p:grpSpPr>
          <a:xfrm>
            <a:off x="1986940" y="1193689"/>
            <a:ext cx="616680" cy="355320"/>
            <a:chOff x="1986940" y="1193689"/>
            <a:chExt cx="6166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7DE8E2A-410C-E047-9DAE-9CA1FC8295BD}"/>
                    </a:ext>
                  </a:extLst>
                </p14:cNvPr>
                <p14:cNvContentPartPr/>
                <p14:nvPr/>
              </p14:nvContentPartPr>
              <p14:xfrm>
                <a:off x="1986940" y="1436689"/>
                <a:ext cx="118800" cy="112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7DE8E2A-410C-E047-9DAE-9CA1FC8295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79380" y="1429129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8A07B15-7E3D-9248-B952-256E1DC34531}"/>
                    </a:ext>
                  </a:extLst>
                </p14:cNvPr>
                <p14:cNvContentPartPr/>
                <p14:nvPr/>
              </p14:nvContentPartPr>
              <p14:xfrm>
                <a:off x="2267020" y="1206289"/>
                <a:ext cx="124920" cy="255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8A07B15-7E3D-9248-B952-256E1DC345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59460" y="1198729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E7F790F-270B-5842-A5AF-A44751E36A79}"/>
                    </a:ext>
                  </a:extLst>
                </p14:cNvPr>
                <p14:cNvContentPartPr/>
                <p14:nvPr/>
              </p14:nvContentPartPr>
              <p14:xfrm>
                <a:off x="2453860" y="1193689"/>
                <a:ext cx="149760" cy="299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E7F790F-270B-5842-A5AF-A44751E36A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46300" y="1186489"/>
                  <a:ext cx="1648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CB0BA33-65E5-744E-8B75-A39345AB2E02}"/>
              </a:ext>
            </a:extLst>
          </p:cNvPr>
          <p:cNvGrpSpPr/>
          <p:nvPr/>
        </p:nvGrpSpPr>
        <p:grpSpPr>
          <a:xfrm>
            <a:off x="2852380" y="1200169"/>
            <a:ext cx="230400" cy="261720"/>
            <a:chOff x="2852380" y="1200169"/>
            <a:chExt cx="2304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F6A228D-6842-7741-8E61-921A3E792912}"/>
                    </a:ext>
                  </a:extLst>
                </p14:cNvPr>
                <p14:cNvContentPartPr/>
                <p14:nvPr/>
              </p14:nvContentPartPr>
              <p14:xfrm>
                <a:off x="2852380" y="1200169"/>
                <a:ext cx="131040" cy="2556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F6A228D-6842-7741-8E61-921A3E7929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44820" y="1192609"/>
                  <a:ext cx="146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233EF9F-66C3-264B-8D84-7B204D1DFB32}"/>
                    </a:ext>
                  </a:extLst>
                </p14:cNvPr>
                <p14:cNvContentPartPr/>
                <p14:nvPr/>
              </p14:nvContentPartPr>
              <p14:xfrm>
                <a:off x="2883340" y="1336969"/>
                <a:ext cx="199440" cy="75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233EF9F-66C3-264B-8D84-7B204D1DFB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75780" y="1329409"/>
                  <a:ext cx="21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BC6A8BC-6796-0443-9F4C-DB4DCFC11946}"/>
                    </a:ext>
                  </a:extLst>
                </p14:cNvPr>
                <p14:cNvContentPartPr/>
                <p14:nvPr/>
              </p14:nvContentPartPr>
              <p14:xfrm>
                <a:off x="2920780" y="1368289"/>
                <a:ext cx="56520" cy="936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BC6A8BC-6796-0443-9F4C-DB4DCFC119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13220" y="1360729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062EC11-14FF-194E-96E1-DA8CFAFBABF0}"/>
              </a:ext>
            </a:extLst>
          </p:cNvPr>
          <p:cNvGrpSpPr/>
          <p:nvPr/>
        </p:nvGrpSpPr>
        <p:grpSpPr>
          <a:xfrm>
            <a:off x="3325420" y="1013329"/>
            <a:ext cx="834480" cy="448920"/>
            <a:chOff x="3325420" y="1013329"/>
            <a:chExt cx="83448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C19E4E0-F906-DC4F-A459-947735DB55D5}"/>
                    </a:ext>
                  </a:extLst>
                </p14:cNvPr>
                <p14:cNvContentPartPr/>
                <p14:nvPr/>
              </p14:nvContentPartPr>
              <p14:xfrm>
                <a:off x="3325420" y="1013329"/>
                <a:ext cx="436320" cy="448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C19E4E0-F906-DC4F-A459-947735DB55D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17860" y="1005769"/>
                  <a:ext cx="451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CD9D30F-DB6C-314E-B843-67EE617B2362}"/>
                    </a:ext>
                  </a:extLst>
                </p14:cNvPr>
                <p14:cNvContentPartPr/>
                <p14:nvPr/>
              </p14:nvContentPartPr>
              <p14:xfrm>
                <a:off x="3956860" y="1113049"/>
                <a:ext cx="203040" cy="43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CD9D30F-DB6C-314E-B843-67EE617B23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9660" y="1105489"/>
                  <a:ext cx="21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08247B5-43CF-144D-A99F-0771DBD48AC0}"/>
                    </a:ext>
                  </a:extLst>
                </p14:cNvPr>
                <p14:cNvContentPartPr/>
                <p14:nvPr/>
              </p14:nvContentPartPr>
              <p14:xfrm>
                <a:off x="4016620" y="1237609"/>
                <a:ext cx="12960" cy="224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08247B5-43CF-144D-A99F-0771DBD48AC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09060" y="1230049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23A9697-1F6F-854F-ADAF-1BB3C14B6859}"/>
              </a:ext>
            </a:extLst>
          </p:cNvPr>
          <p:cNvGrpSpPr/>
          <p:nvPr/>
        </p:nvGrpSpPr>
        <p:grpSpPr>
          <a:xfrm>
            <a:off x="4414780" y="1075609"/>
            <a:ext cx="921960" cy="293040"/>
            <a:chOff x="4414780" y="1075609"/>
            <a:chExt cx="9219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35A9CC7-83A9-834D-9414-997013158F2E}"/>
                    </a:ext>
                  </a:extLst>
                </p14:cNvPr>
                <p14:cNvContentPartPr/>
                <p14:nvPr/>
              </p14:nvContentPartPr>
              <p14:xfrm>
                <a:off x="4489660" y="1119169"/>
                <a:ext cx="75240" cy="81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35A9CC7-83A9-834D-9414-997013158F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82100" y="1111609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0CF0FDE-FDCD-0C42-BE17-9EFC510F3679}"/>
                    </a:ext>
                  </a:extLst>
                </p14:cNvPr>
                <p14:cNvContentPartPr/>
                <p14:nvPr/>
              </p14:nvContentPartPr>
              <p14:xfrm>
                <a:off x="4414780" y="1299529"/>
                <a:ext cx="317880" cy="62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0CF0FDE-FDCD-0C42-BE17-9EFC510F36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07580" y="1292329"/>
                  <a:ext cx="333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854F260-BBF8-E740-B3CB-D1D7867AD96E}"/>
                    </a:ext>
                  </a:extLst>
                </p14:cNvPr>
                <p14:cNvContentPartPr/>
                <p14:nvPr/>
              </p14:nvContentPartPr>
              <p14:xfrm>
                <a:off x="5149540" y="1131769"/>
                <a:ext cx="174600" cy="131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854F260-BBF8-E740-B3CB-D1D7867AD9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41980" y="1124209"/>
                  <a:ext cx="189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C990847-ED85-9644-A813-E640B5DBBB2A}"/>
                    </a:ext>
                  </a:extLst>
                </p14:cNvPr>
                <p14:cNvContentPartPr/>
                <p14:nvPr/>
              </p14:nvContentPartPr>
              <p14:xfrm>
                <a:off x="5136940" y="1075609"/>
                <a:ext cx="93600" cy="212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C990847-ED85-9644-A813-E640B5DBBB2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29740" y="1068049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2BD80E7-BBBF-D44D-A2A5-CF0B3D089763}"/>
                    </a:ext>
                  </a:extLst>
                </p14:cNvPr>
                <p14:cNvContentPartPr/>
                <p14:nvPr/>
              </p14:nvContentPartPr>
              <p14:xfrm>
                <a:off x="4931740" y="1281169"/>
                <a:ext cx="405000" cy="874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2BD80E7-BBBF-D44D-A2A5-CF0B3D0897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24180" y="1273609"/>
                  <a:ext cx="4201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B28556E-BC98-BF4C-B7FA-C33A1A8EE616}"/>
                  </a:ext>
                </a:extLst>
              </p14:cNvPr>
              <p14:cNvContentPartPr/>
              <p14:nvPr/>
            </p14:nvContentPartPr>
            <p14:xfrm>
              <a:off x="5572900" y="1387009"/>
              <a:ext cx="43920" cy="752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B28556E-BC98-BF4C-B7FA-C33A1A8EE61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65340" y="1379449"/>
                <a:ext cx="590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48E433-CB94-B640-A918-2E531ACE0D4A}"/>
              </a:ext>
            </a:extLst>
          </p:cNvPr>
          <p:cNvGrpSpPr/>
          <p:nvPr/>
        </p:nvGrpSpPr>
        <p:grpSpPr>
          <a:xfrm>
            <a:off x="5940100" y="994609"/>
            <a:ext cx="417600" cy="790920"/>
            <a:chOff x="5940100" y="994609"/>
            <a:chExt cx="41760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AAA32C8-873B-554F-B489-2248186A8329}"/>
                    </a:ext>
                  </a:extLst>
                </p14:cNvPr>
                <p14:cNvContentPartPr/>
                <p14:nvPr/>
              </p14:nvContentPartPr>
              <p14:xfrm>
                <a:off x="5940100" y="1137889"/>
                <a:ext cx="330480" cy="249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AAA32C8-873B-554F-B489-2248186A832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32540" y="1130329"/>
                  <a:ext cx="345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C077CDF-1470-E848-9922-4FB81E82EF75}"/>
                    </a:ext>
                  </a:extLst>
                </p14:cNvPr>
                <p14:cNvContentPartPr/>
                <p14:nvPr/>
              </p14:nvContentPartPr>
              <p14:xfrm>
                <a:off x="6282460" y="994609"/>
                <a:ext cx="75240" cy="790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C077CDF-1470-E848-9922-4FB81E82EF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74900" y="987049"/>
                  <a:ext cx="90000" cy="80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1F97D689-A9C8-1147-B84E-770909902507}"/>
              </a:ext>
            </a:extLst>
          </p:cNvPr>
          <p:cNvGrpSpPr/>
          <p:nvPr/>
        </p:nvGrpSpPr>
        <p:grpSpPr>
          <a:xfrm>
            <a:off x="6624820" y="1081729"/>
            <a:ext cx="342720" cy="361440"/>
            <a:chOff x="6624820" y="1081729"/>
            <a:chExt cx="342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8D6CC54-8843-BD47-A234-5382F5FA0622}"/>
                    </a:ext>
                  </a:extLst>
                </p14:cNvPr>
                <p14:cNvContentPartPr/>
                <p14:nvPr/>
              </p14:nvContentPartPr>
              <p14:xfrm>
                <a:off x="6624820" y="1081729"/>
                <a:ext cx="264600" cy="3488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8D6CC54-8843-BD47-A234-5382F5FA06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17620" y="1074169"/>
                  <a:ext cx="279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6F5CEE4-DE58-344A-A883-862D4C6281A6}"/>
                    </a:ext>
                  </a:extLst>
                </p14:cNvPr>
                <p14:cNvContentPartPr/>
                <p14:nvPr/>
              </p14:nvContentPartPr>
              <p14:xfrm>
                <a:off x="6811660" y="1268569"/>
                <a:ext cx="155880" cy="174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6F5CEE4-DE58-344A-A883-862D4C6281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04100" y="1261009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A2C42C5-C0B6-3A48-B159-7076EF1A6EEC}"/>
              </a:ext>
            </a:extLst>
          </p:cNvPr>
          <p:cNvGrpSpPr/>
          <p:nvPr/>
        </p:nvGrpSpPr>
        <p:grpSpPr>
          <a:xfrm>
            <a:off x="7322140" y="1187569"/>
            <a:ext cx="192600" cy="330480"/>
            <a:chOff x="7322140" y="1187569"/>
            <a:chExt cx="1926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4CD15FB-0D2B-EA4A-8118-F16577FBC1FB}"/>
                    </a:ext>
                  </a:extLst>
                </p14:cNvPr>
                <p14:cNvContentPartPr/>
                <p14:nvPr/>
              </p14:nvContentPartPr>
              <p14:xfrm>
                <a:off x="7322140" y="1187569"/>
                <a:ext cx="192600" cy="252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4CD15FB-0D2B-EA4A-8118-F16577FBC1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14580" y="1180009"/>
                  <a:ext cx="20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764B08E-8229-5F40-B551-4599EA53CE6D}"/>
                    </a:ext>
                  </a:extLst>
                </p14:cNvPr>
                <p14:cNvContentPartPr/>
                <p14:nvPr/>
              </p14:nvContentPartPr>
              <p14:xfrm>
                <a:off x="7359580" y="1249849"/>
                <a:ext cx="43920" cy="268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764B08E-8229-5F40-B551-4599EA53CE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52020" y="1242289"/>
                  <a:ext cx="590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22F7CF8-3A1D-1543-B58C-8892CF397977}"/>
              </a:ext>
            </a:extLst>
          </p:cNvPr>
          <p:cNvGrpSpPr/>
          <p:nvPr/>
        </p:nvGrpSpPr>
        <p:grpSpPr>
          <a:xfrm>
            <a:off x="7733260" y="1162729"/>
            <a:ext cx="180720" cy="243000"/>
            <a:chOff x="7733260" y="1162729"/>
            <a:chExt cx="18072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AF32E20-D2E2-2145-A73D-F613A6504CE2}"/>
                    </a:ext>
                  </a:extLst>
                </p14:cNvPr>
                <p14:cNvContentPartPr/>
                <p14:nvPr/>
              </p14:nvContentPartPr>
              <p14:xfrm>
                <a:off x="7770340" y="1162729"/>
                <a:ext cx="143640" cy="131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AF32E20-D2E2-2145-A73D-F613A6504CE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62780" y="1155169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5BDCEE6-7AF0-F54E-8EA1-D60625C3DA1F}"/>
                    </a:ext>
                  </a:extLst>
                </p14:cNvPr>
                <p14:cNvContentPartPr/>
                <p14:nvPr/>
              </p14:nvContentPartPr>
              <p14:xfrm>
                <a:off x="7733260" y="1355689"/>
                <a:ext cx="174600" cy="50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5BDCEE6-7AF0-F54E-8EA1-D60625C3DA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25700" y="1348129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430E4BD-D395-C04C-A1DE-F973E24C84E7}"/>
              </a:ext>
            </a:extLst>
          </p:cNvPr>
          <p:cNvGrpSpPr/>
          <p:nvPr/>
        </p:nvGrpSpPr>
        <p:grpSpPr>
          <a:xfrm>
            <a:off x="8119180" y="1050769"/>
            <a:ext cx="423720" cy="411120"/>
            <a:chOff x="8119180" y="1050769"/>
            <a:chExt cx="42372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957B765-95FB-404E-B385-E70416833D2D}"/>
                    </a:ext>
                  </a:extLst>
                </p14:cNvPr>
                <p14:cNvContentPartPr/>
                <p14:nvPr/>
              </p14:nvContentPartPr>
              <p14:xfrm>
                <a:off x="8119180" y="1050769"/>
                <a:ext cx="317160" cy="373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957B765-95FB-404E-B385-E70416833D2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11620" y="1043209"/>
                  <a:ext cx="332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E70BA90-C33D-024F-9857-163B9EAAD82A}"/>
                    </a:ext>
                  </a:extLst>
                </p14:cNvPr>
                <p14:cNvContentPartPr/>
                <p14:nvPr/>
              </p14:nvContentPartPr>
              <p14:xfrm>
                <a:off x="8150140" y="1281169"/>
                <a:ext cx="75240" cy="180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E70BA90-C33D-024F-9857-163B9EAAD8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42580" y="1273609"/>
                  <a:ext cx="9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62E78C6-0454-E449-9AAD-A34A79E15E50}"/>
                    </a:ext>
                  </a:extLst>
                </p14:cNvPr>
                <p14:cNvContentPartPr/>
                <p14:nvPr/>
              </p14:nvContentPartPr>
              <p14:xfrm>
                <a:off x="8436700" y="1249849"/>
                <a:ext cx="106200" cy="174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62E78C6-0454-E449-9AAD-A34A79E15E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29140" y="1242289"/>
                  <a:ext cx="1213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A173B05-4C8F-7E48-9416-1B503A5206E8}"/>
              </a:ext>
            </a:extLst>
          </p:cNvPr>
          <p:cNvGrpSpPr/>
          <p:nvPr/>
        </p:nvGrpSpPr>
        <p:grpSpPr>
          <a:xfrm>
            <a:off x="8760340" y="1038169"/>
            <a:ext cx="435960" cy="389880"/>
            <a:chOff x="8760340" y="1038169"/>
            <a:chExt cx="435960" cy="3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FB49A49-73B3-5B4E-B771-78FBD9ECBB55}"/>
                    </a:ext>
                  </a:extLst>
                </p14:cNvPr>
                <p14:cNvContentPartPr/>
                <p14:nvPr/>
              </p14:nvContentPartPr>
              <p14:xfrm>
                <a:off x="8760340" y="1038169"/>
                <a:ext cx="317880" cy="3711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FB49A49-73B3-5B4E-B771-78FBD9ECBB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52780" y="1030609"/>
                  <a:ext cx="333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1786936-3A9D-AE41-AACB-BBC8B2217A18}"/>
                    </a:ext>
                  </a:extLst>
                </p14:cNvPr>
                <p14:cNvContentPartPr/>
                <p14:nvPr/>
              </p14:nvContentPartPr>
              <p14:xfrm>
                <a:off x="8791300" y="1287289"/>
                <a:ext cx="31320" cy="140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1786936-3A9D-AE41-AACB-BBC8B2217A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84100" y="1279729"/>
                  <a:ext cx="46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432D53F-412E-4044-9038-48F675E901D7}"/>
                    </a:ext>
                  </a:extLst>
                </p14:cNvPr>
                <p14:cNvContentPartPr/>
                <p14:nvPr/>
              </p14:nvContentPartPr>
              <p14:xfrm>
                <a:off x="8953300" y="1244449"/>
                <a:ext cx="243000" cy="1677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432D53F-412E-4044-9038-48F675E901D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45740" y="1236889"/>
                  <a:ext cx="2581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571F2E32-711F-D447-9995-5319BEC5A5CA}"/>
              </a:ext>
            </a:extLst>
          </p:cNvPr>
          <p:cNvGrpSpPr/>
          <p:nvPr/>
        </p:nvGrpSpPr>
        <p:grpSpPr>
          <a:xfrm>
            <a:off x="9423100" y="1007209"/>
            <a:ext cx="302400" cy="492120"/>
            <a:chOff x="9423100" y="1007209"/>
            <a:chExt cx="3024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D7D9603-5A9A-2C4A-B7A6-1F63524F8717}"/>
                    </a:ext>
                  </a:extLst>
                </p14:cNvPr>
                <p14:cNvContentPartPr/>
                <p14:nvPr/>
              </p14:nvContentPartPr>
              <p14:xfrm>
                <a:off x="9498340" y="1044289"/>
                <a:ext cx="21420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D7D9603-5A9A-2C4A-B7A6-1F63524F87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90780" y="1037089"/>
                  <a:ext cx="229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6321AB0-CE1E-A54F-8FF0-7FCE4A1CEF3C}"/>
                    </a:ext>
                  </a:extLst>
                </p14:cNvPr>
                <p14:cNvContentPartPr/>
                <p14:nvPr/>
              </p14:nvContentPartPr>
              <p14:xfrm>
                <a:off x="9557740" y="1013329"/>
                <a:ext cx="55800" cy="1807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6321AB0-CE1E-A54F-8FF0-7FCE4A1CEF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50180" y="1005769"/>
                  <a:ext cx="70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1F95BDB-8F9E-4846-93C4-4CDAABC91CBA}"/>
                    </a:ext>
                  </a:extLst>
                </p14:cNvPr>
                <p14:cNvContentPartPr/>
                <p14:nvPr/>
              </p14:nvContentPartPr>
              <p14:xfrm>
                <a:off x="9423100" y="1007209"/>
                <a:ext cx="265320" cy="4921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1F95BDB-8F9E-4846-93C4-4CDAABC91C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15540" y="999649"/>
                  <a:ext cx="280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CB610A5-92A1-0F46-9346-4F935F1E4FF4}"/>
                    </a:ext>
                  </a:extLst>
                </p14:cNvPr>
                <p14:cNvContentPartPr/>
                <p14:nvPr/>
              </p14:nvContentPartPr>
              <p14:xfrm>
                <a:off x="9508060" y="1393129"/>
                <a:ext cx="30960" cy="37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CB610A5-92A1-0F46-9346-4F935F1E4F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0500" y="1385569"/>
                  <a:ext cx="45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27D6B9B-1EFF-6441-B2C1-23404F310C6C}"/>
                    </a:ext>
                  </a:extLst>
                </p14:cNvPr>
                <p14:cNvContentPartPr/>
                <p14:nvPr/>
              </p14:nvContentPartPr>
              <p14:xfrm>
                <a:off x="9725140" y="1393129"/>
                <a:ext cx="360" cy="378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27D6B9B-1EFF-6441-B2C1-23404F310C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17580" y="1385569"/>
                  <a:ext cx="15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9F1EB5CA-4C86-BA4F-92A4-13866D86A309}"/>
              </a:ext>
            </a:extLst>
          </p:cNvPr>
          <p:cNvGrpSpPr/>
          <p:nvPr/>
        </p:nvGrpSpPr>
        <p:grpSpPr>
          <a:xfrm>
            <a:off x="9950140" y="1025929"/>
            <a:ext cx="827640" cy="448560"/>
            <a:chOff x="9950140" y="1025929"/>
            <a:chExt cx="8276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68445C3-1D9A-EA41-BF86-C62D581B64EA}"/>
                    </a:ext>
                  </a:extLst>
                </p14:cNvPr>
                <p14:cNvContentPartPr/>
                <p14:nvPr/>
              </p14:nvContentPartPr>
              <p14:xfrm>
                <a:off x="9950140" y="1025929"/>
                <a:ext cx="286200" cy="448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68445C3-1D9A-EA41-BF86-C62D581B64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42580" y="1018369"/>
                  <a:ext cx="300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FF6FF2E-3ABA-2142-8F88-E7D8490A286E}"/>
                    </a:ext>
                  </a:extLst>
                </p14:cNvPr>
                <p14:cNvContentPartPr/>
                <p14:nvPr/>
              </p14:nvContentPartPr>
              <p14:xfrm>
                <a:off x="10179820" y="1424089"/>
                <a:ext cx="31320" cy="19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FF6FF2E-3ABA-2142-8F88-E7D8490A28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72260" y="1416529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245184D-68A2-EB4E-B9D3-25A98D42683E}"/>
                    </a:ext>
                  </a:extLst>
                </p14:cNvPr>
                <p14:cNvContentPartPr/>
                <p14:nvPr/>
              </p14:nvContentPartPr>
              <p14:xfrm>
                <a:off x="10603180" y="1206289"/>
                <a:ext cx="155880" cy="1468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245184D-68A2-EB4E-B9D3-25A98D42683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95620" y="1198729"/>
                  <a:ext cx="171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D82B74F-F5B6-284E-8EC3-CFD0D3B3759C}"/>
                    </a:ext>
                  </a:extLst>
                </p14:cNvPr>
                <p14:cNvContentPartPr/>
                <p14:nvPr/>
              </p14:nvContentPartPr>
              <p14:xfrm>
                <a:off x="10584460" y="1122769"/>
                <a:ext cx="124920" cy="202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D82B74F-F5B6-284E-8EC3-CFD0D3B375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76900" y="1115209"/>
                  <a:ext cx="140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58303CA-ADAE-B048-A452-2F348558F6FE}"/>
                    </a:ext>
                  </a:extLst>
                </p14:cNvPr>
                <p14:cNvContentPartPr/>
                <p14:nvPr/>
              </p14:nvContentPartPr>
              <p14:xfrm>
                <a:off x="10422460" y="1299529"/>
                <a:ext cx="355320" cy="168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58303CA-ADAE-B048-A452-2F348558F6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14900" y="1292329"/>
                  <a:ext cx="370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B1BE474-85BB-C84C-8B0D-D4E65890F2A3}"/>
              </a:ext>
            </a:extLst>
          </p:cNvPr>
          <p:cNvGrpSpPr/>
          <p:nvPr/>
        </p:nvGrpSpPr>
        <p:grpSpPr>
          <a:xfrm>
            <a:off x="11088820" y="1038169"/>
            <a:ext cx="467280" cy="548280"/>
            <a:chOff x="11088820" y="1038169"/>
            <a:chExt cx="4672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1CA98A2-6806-2944-ACE8-0D5BCF00AE28}"/>
                    </a:ext>
                  </a:extLst>
                </p14:cNvPr>
                <p14:cNvContentPartPr/>
                <p14:nvPr/>
              </p14:nvContentPartPr>
              <p14:xfrm>
                <a:off x="11088820" y="1038169"/>
                <a:ext cx="243000" cy="5482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1CA98A2-6806-2944-ACE8-0D5BCF00AE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81260" y="1030609"/>
                  <a:ext cx="258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03842C5-479D-684B-A33D-1154AA1268F6}"/>
                    </a:ext>
                  </a:extLst>
                </p14:cNvPr>
                <p14:cNvContentPartPr/>
                <p14:nvPr/>
              </p14:nvContentPartPr>
              <p14:xfrm>
                <a:off x="11412460" y="1505089"/>
                <a:ext cx="143640" cy="50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03842C5-479D-684B-A33D-1154AA1268F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04900" y="1497529"/>
                  <a:ext cx="1587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34545CD-5DC2-6A40-9B7F-87152061E6EB}"/>
              </a:ext>
            </a:extLst>
          </p:cNvPr>
          <p:cNvGrpSpPr/>
          <p:nvPr/>
        </p:nvGrpSpPr>
        <p:grpSpPr>
          <a:xfrm>
            <a:off x="623620" y="1897489"/>
            <a:ext cx="629280" cy="529560"/>
            <a:chOff x="623620" y="1897489"/>
            <a:chExt cx="6292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9CFDB16-F7FF-9F49-BE57-0ACC9DAB461C}"/>
                    </a:ext>
                  </a:extLst>
                </p14:cNvPr>
                <p14:cNvContentPartPr/>
                <p14:nvPr/>
              </p14:nvContentPartPr>
              <p14:xfrm>
                <a:off x="623620" y="1947169"/>
                <a:ext cx="162360" cy="4042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9CFDB16-F7FF-9F49-BE57-0ACC9DAB46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6060" y="1939609"/>
                  <a:ext cx="177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EA9570C-A7C9-5F4F-8B0A-F5C9AAFB965E}"/>
                    </a:ext>
                  </a:extLst>
                </p14:cNvPr>
                <p14:cNvContentPartPr/>
                <p14:nvPr/>
              </p14:nvContentPartPr>
              <p14:xfrm>
                <a:off x="891460" y="1897489"/>
                <a:ext cx="261720" cy="5295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EA9570C-A7C9-5F4F-8B0A-F5C9AAFB965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3900" y="1889929"/>
                  <a:ext cx="2768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24ECE18-CD0E-FA4A-A758-DDE5BE3C343A}"/>
                    </a:ext>
                  </a:extLst>
                </p14:cNvPr>
                <p14:cNvContentPartPr/>
                <p14:nvPr/>
              </p14:nvContentPartPr>
              <p14:xfrm>
                <a:off x="922420" y="2183689"/>
                <a:ext cx="330480" cy="149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24ECE18-CD0E-FA4A-A758-DDE5BE3C34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4860" y="2176129"/>
                  <a:ext cx="3452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A255F68-4A2D-A540-82C8-9B060F4A3AA1}"/>
              </a:ext>
            </a:extLst>
          </p:cNvPr>
          <p:cNvGrpSpPr/>
          <p:nvPr/>
        </p:nvGrpSpPr>
        <p:grpSpPr>
          <a:xfrm>
            <a:off x="1650700" y="1990729"/>
            <a:ext cx="928080" cy="398520"/>
            <a:chOff x="1650700" y="1990729"/>
            <a:chExt cx="9280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96DF4B4-1846-6047-9409-DB87A423F02F}"/>
                    </a:ext>
                  </a:extLst>
                </p14:cNvPr>
                <p14:cNvContentPartPr/>
                <p14:nvPr/>
              </p14:nvContentPartPr>
              <p14:xfrm>
                <a:off x="1650700" y="2009449"/>
                <a:ext cx="230760" cy="62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96DF4B4-1846-6047-9409-DB87A423F0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43140" y="2001889"/>
                  <a:ext cx="24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BCB1CAD-8402-E144-9970-B3948104E56F}"/>
                    </a:ext>
                  </a:extLst>
                </p14:cNvPr>
                <p14:cNvContentPartPr/>
                <p14:nvPr/>
              </p14:nvContentPartPr>
              <p14:xfrm>
                <a:off x="1750420" y="2127529"/>
                <a:ext cx="25200" cy="2617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BCB1CAD-8402-E144-9970-B3948104E5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42860" y="2120329"/>
                  <a:ext cx="4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9162676-6DF8-0E49-B3FB-C09B0E20182A}"/>
                    </a:ext>
                  </a:extLst>
                </p14:cNvPr>
                <p14:cNvContentPartPr/>
                <p14:nvPr/>
              </p14:nvContentPartPr>
              <p14:xfrm>
                <a:off x="2061820" y="2127529"/>
                <a:ext cx="212040" cy="25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9162676-6DF8-0E49-B3FB-C09B0E2018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54260" y="2120329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145B948-62B1-6944-9F8A-40FDB7C3A7D3}"/>
                    </a:ext>
                  </a:extLst>
                </p14:cNvPr>
                <p14:cNvContentPartPr/>
                <p14:nvPr/>
              </p14:nvContentPartPr>
              <p14:xfrm>
                <a:off x="2136340" y="2077849"/>
                <a:ext cx="6480" cy="1558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145B948-62B1-6944-9F8A-40FDB7C3A7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28780" y="2070289"/>
                  <a:ext cx="21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1EB4583-5F51-494A-8BCE-638A6A3BEB44}"/>
                    </a:ext>
                  </a:extLst>
                </p14:cNvPr>
                <p14:cNvContentPartPr/>
                <p14:nvPr/>
              </p14:nvContentPartPr>
              <p14:xfrm>
                <a:off x="2323180" y="1990729"/>
                <a:ext cx="255600" cy="299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1EB4583-5F51-494A-8BCE-638A6A3BEB4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15620" y="1983169"/>
                  <a:ext cx="27072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406A057-E873-984A-B31F-F6EB62B8E9DF}"/>
                  </a:ext>
                </a:extLst>
              </p14:cNvPr>
              <p14:cNvContentPartPr/>
              <p14:nvPr/>
            </p14:nvContentPartPr>
            <p14:xfrm>
              <a:off x="2814940" y="2140129"/>
              <a:ext cx="193320" cy="1908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406A057-E873-984A-B31F-F6EB62B8E9D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807380" y="2132569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D00FE830-6E6F-8B4D-8EDB-335DDD0847E3}"/>
                  </a:ext>
                </a:extLst>
              </p14:cNvPr>
              <p14:cNvContentPartPr/>
              <p14:nvPr/>
            </p14:nvContentPartPr>
            <p14:xfrm>
              <a:off x="3257020" y="1941049"/>
              <a:ext cx="267480" cy="52344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D00FE830-6E6F-8B4D-8EDB-335DDD0847E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49460" y="1933489"/>
                <a:ext cx="28260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286EA1C-58E9-F147-AA7C-D66DACD6D90F}"/>
              </a:ext>
            </a:extLst>
          </p:cNvPr>
          <p:cNvGrpSpPr/>
          <p:nvPr/>
        </p:nvGrpSpPr>
        <p:grpSpPr>
          <a:xfrm>
            <a:off x="3829780" y="1812889"/>
            <a:ext cx="1606320" cy="483120"/>
            <a:chOff x="3829780" y="1812889"/>
            <a:chExt cx="160632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AB0E903-9A4A-D44C-B522-4E57A99F213A}"/>
                    </a:ext>
                  </a:extLst>
                </p14:cNvPr>
                <p14:cNvContentPartPr/>
                <p14:nvPr/>
              </p14:nvContentPartPr>
              <p14:xfrm>
                <a:off x="3829780" y="1972009"/>
                <a:ext cx="110520" cy="293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AB0E903-9A4A-D44C-B522-4E57A99F21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2220" y="1964449"/>
                  <a:ext cx="125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A677E44-DCE6-694E-BB87-BE3D3CE68729}"/>
                    </a:ext>
                  </a:extLst>
                </p14:cNvPr>
                <p14:cNvContentPartPr/>
                <p14:nvPr/>
              </p14:nvContentPartPr>
              <p14:xfrm>
                <a:off x="4115980" y="2003329"/>
                <a:ext cx="180360" cy="249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A677E44-DCE6-694E-BB87-BE3D3CE687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08420" y="1995769"/>
                  <a:ext cx="195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78E2A85-1502-254C-A7A7-CF7EFEFC760E}"/>
                    </a:ext>
                  </a:extLst>
                </p14:cNvPr>
                <p14:cNvContentPartPr/>
                <p14:nvPr/>
              </p14:nvContentPartPr>
              <p14:xfrm>
                <a:off x="4085020" y="2115289"/>
                <a:ext cx="25200" cy="118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78E2A85-1502-254C-A7A7-CF7EFEFC760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7460" y="2107729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E605BFB-BF34-B842-8A8E-8EF65B9474DE}"/>
                    </a:ext>
                  </a:extLst>
                </p14:cNvPr>
                <p14:cNvContentPartPr/>
                <p14:nvPr/>
              </p14:nvContentPartPr>
              <p14:xfrm>
                <a:off x="4464820" y="1812889"/>
                <a:ext cx="492120" cy="4831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E605BFB-BF34-B842-8A8E-8EF65B9474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57260" y="1805329"/>
                  <a:ext cx="5072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8C14198-A3F9-9E41-9C2D-08883459BBFF}"/>
                    </a:ext>
                  </a:extLst>
                </p14:cNvPr>
                <p14:cNvContentPartPr/>
                <p14:nvPr/>
              </p14:nvContentPartPr>
              <p14:xfrm>
                <a:off x="5087260" y="1947169"/>
                <a:ext cx="230760" cy="305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8C14198-A3F9-9E41-9C2D-08883459BB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79700" y="1939609"/>
                  <a:ext cx="245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CB27CB4-2801-5748-82DB-ACE1B396ED31}"/>
                    </a:ext>
                  </a:extLst>
                </p14:cNvPr>
                <p14:cNvContentPartPr/>
                <p14:nvPr/>
              </p14:nvContentPartPr>
              <p14:xfrm>
                <a:off x="5193100" y="2109169"/>
                <a:ext cx="243000" cy="19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CB27CB4-2801-5748-82DB-ACE1B396ED3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85540" y="2101609"/>
                  <a:ext cx="2581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3B2803A3-CA54-4B4D-BE7E-F3F6C4927316}"/>
                  </a:ext>
                </a:extLst>
              </p14:cNvPr>
              <p14:cNvContentPartPr/>
              <p14:nvPr/>
            </p14:nvContentPartPr>
            <p14:xfrm>
              <a:off x="5734900" y="1909729"/>
              <a:ext cx="106200" cy="68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3B2803A3-CA54-4B4D-BE7E-F3F6C492731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727340" y="1902169"/>
                <a:ext cx="121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D1030014-637C-3F43-8E04-6458C3ABA0C5}"/>
                  </a:ext>
                </a:extLst>
              </p14:cNvPr>
              <p14:cNvContentPartPr/>
              <p14:nvPr/>
            </p14:nvContentPartPr>
            <p14:xfrm>
              <a:off x="5703580" y="2115289"/>
              <a:ext cx="367560" cy="1116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D1030014-637C-3F43-8E04-6458C3ABA0C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696020" y="2107729"/>
                <a:ext cx="38268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F5C4128-89CA-7A49-8CFF-2C9333A7047E}"/>
              </a:ext>
            </a:extLst>
          </p:cNvPr>
          <p:cNvGrpSpPr/>
          <p:nvPr/>
        </p:nvGrpSpPr>
        <p:grpSpPr>
          <a:xfrm>
            <a:off x="6382900" y="1785169"/>
            <a:ext cx="2035440" cy="567000"/>
            <a:chOff x="6382900" y="1785169"/>
            <a:chExt cx="20354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0B90F75-D68E-FD48-B6D2-AD5534DFA200}"/>
                    </a:ext>
                  </a:extLst>
                </p14:cNvPr>
                <p14:cNvContentPartPr/>
                <p14:nvPr/>
              </p14:nvContentPartPr>
              <p14:xfrm>
                <a:off x="6382900" y="1934569"/>
                <a:ext cx="273600" cy="2865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0B90F75-D68E-FD48-B6D2-AD5534DFA20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75340" y="1927009"/>
                  <a:ext cx="28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15DD164-5E78-CB4E-8669-A3A7D6A4F63B}"/>
                    </a:ext>
                  </a:extLst>
                </p14:cNvPr>
                <p14:cNvContentPartPr/>
                <p14:nvPr/>
              </p14:nvContentPartPr>
              <p14:xfrm>
                <a:off x="6475420" y="2102689"/>
                <a:ext cx="100080" cy="50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15DD164-5E78-CB4E-8669-A3A7D6A4F6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68220" y="2095129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FB337B3-211D-6B4A-94BD-002AE19BAE28}"/>
                    </a:ext>
                  </a:extLst>
                </p14:cNvPr>
                <p14:cNvContentPartPr/>
                <p14:nvPr/>
              </p14:nvContentPartPr>
              <p14:xfrm>
                <a:off x="6861700" y="1878769"/>
                <a:ext cx="380160" cy="4485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FB337B3-211D-6B4A-94BD-002AE19BAE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54140" y="1871209"/>
                  <a:ext cx="395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21A2C05-EB88-3A4C-BD5C-C0E39D253548}"/>
                    </a:ext>
                  </a:extLst>
                </p14:cNvPr>
                <p14:cNvContentPartPr/>
                <p14:nvPr/>
              </p14:nvContentPartPr>
              <p14:xfrm>
                <a:off x="7098220" y="2065609"/>
                <a:ext cx="199440" cy="31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21A2C05-EB88-3A4C-BD5C-C0E39D2535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90660" y="2058049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A3A5B60-7604-EE42-B2CA-EDB62A946D89}"/>
                    </a:ext>
                  </a:extLst>
                </p14:cNvPr>
                <p14:cNvContentPartPr/>
                <p14:nvPr/>
              </p14:nvContentPartPr>
              <p14:xfrm>
                <a:off x="7194340" y="1803889"/>
                <a:ext cx="66240" cy="1062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A3A5B60-7604-EE42-B2CA-EDB62A946D8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86780" y="1796329"/>
                  <a:ext cx="8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FB83B3C-B590-3946-9A18-7D98F7AB0A2E}"/>
                    </a:ext>
                  </a:extLst>
                </p14:cNvPr>
                <p14:cNvContentPartPr/>
                <p14:nvPr/>
              </p14:nvContentPartPr>
              <p14:xfrm>
                <a:off x="7434460" y="1785169"/>
                <a:ext cx="759240" cy="5047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FB83B3C-B590-3946-9A18-7D98F7AB0A2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26900" y="1777609"/>
                  <a:ext cx="7743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9A50DB8-8B9D-FE4F-8BA4-09E2DAB6411D}"/>
                    </a:ext>
                  </a:extLst>
                </p14:cNvPr>
                <p14:cNvContentPartPr/>
                <p14:nvPr/>
              </p14:nvContentPartPr>
              <p14:xfrm>
                <a:off x="8287300" y="2258569"/>
                <a:ext cx="131040" cy="936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9A50DB8-8B9D-FE4F-8BA4-09E2DAB641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79740" y="2251009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F0AEE238-1950-6C45-ADD7-6D10B252E7C8}"/>
              </a:ext>
            </a:extLst>
          </p:cNvPr>
          <p:cNvGrpSpPr/>
          <p:nvPr/>
        </p:nvGrpSpPr>
        <p:grpSpPr>
          <a:xfrm>
            <a:off x="337420" y="2737729"/>
            <a:ext cx="1145520" cy="573120"/>
            <a:chOff x="337420" y="2737729"/>
            <a:chExt cx="114552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3307D8F-D9EB-974E-AEC8-4DA8D7600638}"/>
                    </a:ext>
                  </a:extLst>
                </p14:cNvPr>
                <p14:cNvContentPartPr/>
                <p14:nvPr/>
              </p14:nvContentPartPr>
              <p14:xfrm>
                <a:off x="505180" y="2737729"/>
                <a:ext cx="137160" cy="106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3307D8F-D9EB-974E-AEC8-4DA8D760063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7620" y="2730169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04FA697-2BD1-C645-B2C7-9CFE33A6346C}"/>
                    </a:ext>
                  </a:extLst>
                </p14:cNvPr>
                <p14:cNvContentPartPr/>
                <p14:nvPr/>
              </p14:nvContentPartPr>
              <p14:xfrm>
                <a:off x="337420" y="2930689"/>
                <a:ext cx="965160" cy="3117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04FA697-2BD1-C645-B2C7-9CFE33A634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9860" y="2923129"/>
                  <a:ext cx="980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569C922-D33E-2F40-BBD2-48A1F3A47426}"/>
                    </a:ext>
                  </a:extLst>
                </p14:cNvPr>
                <p14:cNvContentPartPr/>
                <p14:nvPr/>
              </p14:nvContentPartPr>
              <p14:xfrm>
                <a:off x="1457740" y="3130129"/>
                <a:ext cx="25200" cy="129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569C922-D33E-2F40-BBD2-48A1F3A4742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50180" y="3122569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A1D530F-6F4B-634A-8CE6-2C8366EC4AE7}"/>
                    </a:ext>
                  </a:extLst>
                </p14:cNvPr>
                <p14:cNvContentPartPr/>
                <p14:nvPr/>
              </p14:nvContentPartPr>
              <p14:xfrm>
                <a:off x="1460620" y="3291769"/>
                <a:ext cx="22320" cy="190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A1D530F-6F4B-634A-8CE6-2C8366EC4AE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53060" y="3284209"/>
                  <a:ext cx="37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EF705922-9202-B14B-9F1C-325F91AF241C}"/>
              </a:ext>
            </a:extLst>
          </p:cNvPr>
          <p:cNvGrpSpPr/>
          <p:nvPr/>
        </p:nvGrpSpPr>
        <p:grpSpPr>
          <a:xfrm>
            <a:off x="1999540" y="2868409"/>
            <a:ext cx="927720" cy="374040"/>
            <a:chOff x="1999540" y="2868409"/>
            <a:chExt cx="9277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95A5D8C-C73B-1745-842B-24DB61F94CD7}"/>
                    </a:ext>
                  </a:extLst>
                </p14:cNvPr>
                <p14:cNvContentPartPr/>
                <p14:nvPr/>
              </p14:nvContentPartPr>
              <p14:xfrm>
                <a:off x="2024380" y="2868409"/>
                <a:ext cx="6480" cy="12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95A5D8C-C73B-1745-842B-24DB61F94C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6820" y="2860849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5D07C73-660E-B947-ABED-3AED585D70AA}"/>
                    </a:ext>
                  </a:extLst>
                </p14:cNvPr>
                <p14:cNvContentPartPr/>
                <p14:nvPr/>
              </p14:nvContentPartPr>
              <p14:xfrm>
                <a:off x="1999540" y="2881009"/>
                <a:ext cx="280440" cy="37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5D07C73-660E-B947-ABED-3AED585D70A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991980" y="2873449"/>
                  <a:ext cx="29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9D5C79E-B7B3-8B43-A2EF-BF0A2534442B}"/>
                    </a:ext>
                  </a:extLst>
                </p14:cNvPr>
                <p14:cNvContentPartPr/>
                <p14:nvPr/>
              </p14:nvContentPartPr>
              <p14:xfrm>
                <a:off x="2074060" y="2992969"/>
                <a:ext cx="50040" cy="249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9D5C79E-B7B3-8B43-A2EF-BF0A2534442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066500" y="2985409"/>
                  <a:ext cx="65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0698BE2-1DE1-9A49-B866-52057487282C}"/>
                    </a:ext>
                  </a:extLst>
                </p14:cNvPr>
                <p14:cNvContentPartPr/>
                <p14:nvPr/>
              </p14:nvContentPartPr>
              <p14:xfrm>
                <a:off x="2391580" y="3061369"/>
                <a:ext cx="218160" cy="378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0698BE2-1DE1-9A49-B866-52057487282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384020" y="3053809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7879DEA-9A92-A74B-8DF7-6572905679F6}"/>
                    </a:ext>
                  </a:extLst>
                </p14:cNvPr>
                <p14:cNvContentPartPr/>
                <p14:nvPr/>
              </p14:nvContentPartPr>
              <p14:xfrm>
                <a:off x="2459980" y="3012409"/>
                <a:ext cx="37800" cy="192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7879DEA-9A92-A74B-8DF7-6572905679F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452420" y="3004849"/>
                  <a:ext cx="52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2469C52-F3B6-1B46-9050-C8B43AAE9854}"/>
                    </a:ext>
                  </a:extLst>
                </p14:cNvPr>
                <p14:cNvContentPartPr/>
                <p14:nvPr/>
              </p14:nvContentPartPr>
              <p14:xfrm>
                <a:off x="2728540" y="2943289"/>
                <a:ext cx="198720" cy="2804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2469C52-F3B6-1B46-9050-C8B43AAE98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720980" y="2935729"/>
                  <a:ext cx="21384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FC064354-454D-3149-8AE8-A45B7F116086}"/>
              </a:ext>
            </a:extLst>
          </p:cNvPr>
          <p:cNvGrpSpPr/>
          <p:nvPr/>
        </p:nvGrpSpPr>
        <p:grpSpPr>
          <a:xfrm>
            <a:off x="3344140" y="2881009"/>
            <a:ext cx="268200" cy="324000"/>
            <a:chOff x="3344140" y="2881009"/>
            <a:chExt cx="2682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A4DD769-895A-8343-B8E4-6B6E2C0084D2}"/>
                    </a:ext>
                  </a:extLst>
                </p14:cNvPr>
                <p14:cNvContentPartPr/>
                <p14:nvPr/>
              </p14:nvContentPartPr>
              <p14:xfrm>
                <a:off x="3368980" y="2881009"/>
                <a:ext cx="137160" cy="112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A4DD769-895A-8343-B8E4-6B6E2C0084D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361420" y="2873449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A420E88-C03D-8240-B91F-DA307CA7FB0C}"/>
                    </a:ext>
                  </a:extLst>
                </p14:cNvPr>
                <p14:cNvContentPartPr/>
                <p14:nvPr/>
              </p14:nvContentPartPr>
              <p14:xfrm>
                <a:off x="3344140" y="3067849"/>
                <a:ext cx="268200" cy="137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A420E88-C03D-8240-B91F-DA307CA7FB0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36580" y="3060289"/>
                  <a:ext cx="2829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835FD1B-1558-674B-96FE-67F65690871F}"/>
              </a:ext>
            </a:extLst>
          </p:cNvPr>
          <p:cNvGrpSpPr/>
          <p:nvPr/>
        </p:nvGrpSpPr>
        <p:grpSpPr>
          <a:xfrm>
            <a:off x="3854620" y="2787769"/>
            <a:ext cx="385560" cy="510840"/>
            <a:chOff x="3854620" y="2787769"/>
            <a:chExt cx="3855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A8E61E0-0713-5546-A791-A0368FD26DFA}"/>
                    </a:ext>
                  </a:extLst>
                </p14:cNvPr>
                <p14:cNvContentPartPr/>
                <p14:nvPr/>
              </p14:nvContentPartPr>
              <p14:xfrm>
                <a:off x="3935620" y="2787769"/>
                <a:ext cx="199440" cy="813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A8E61E0-0713-5546-A791-A0368FD26DF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28060" y="2780209"/>
                  <a:ext cx="214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090C55E-4521-5643-93FC-1373ADF31447}"/>
                    </a:ext>
                  </a:extLst>
                </p14:cNvPr>
                <p14:cNvContentPartPr/>
                <p14:nvPr/>
              </p14:nvContentPartPr>
              <p14:xfrm>
                <a:off x="3916900" y="2943289"/>
                <a:ext cx="56520" cy="355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090C55E-4521-5643-93FC-1373ADF314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09340" y="2935729"/>
                  <a:ext cx="71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9D6B035-A072-D84E-912E-F327D667128D}"/>
                    </a:ext>
                  </a:extLst>
                </p14:cNvPr>
                <p14:cNvContentPartPr/>
                <p14:nvPr/>
              </p14:nvContentPartPr>
              <p14:xfrm>
                <a:off x="3854620" y="3017809"/>
                <a:ext cx="385560" cy="224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9D6B035-A072-D84E-912E-F327D667128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847060" y="3010249"/>
                  <a:ext cx="40068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BC774A54-C716-4549-9BCE-EE68198DD5A4}"/>
                  </a:ext>
                </a:extLst>
              </p14:cNvPr>
              <p14:cNvContentPartPr/>
              <p14:nvPr/>
            </p14:nvContentPartPr>
            <p14:xfrm>
              <a:off x="4539340" y="3232369"/>
              <a:ext cx="31320" cy="1159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BC774A54-C716-4549-9BCE-EE68198DD5A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531780" y="3224809"/>
                <a:ext cx="4644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383EF4E6-A304-3849-9AEC-EF669D965D7D}"/>
              </a:ext>
            </a:extLst>
          </p:cNvPr>
          <p:cNvGrpSpPr/>
          <p:nvPr/>
        </p:nvGrpSpPr>
        <p:grpSpPr>
          <a:xfrm>
            <a:off x="4962700" y="2772289"/>
            <a:ext cx="697680" cy="482400"/>
            <a:chOff x="4962700" y="2772289"/>
            <a:chExt cx="69768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94834AD-EE3F-A043-9E6A-36A192BC0770}"/>
                    </a:ext>
                  </a:extLst>
                </p14:cNvPr>
                <p14:cNvContentPartPr/>
                <p14:nvPr/>
              </p14:nvContentPartPr>
              <p14:xfrm>
                <a:off x="5093380" y="2772289"/>
                <a:ext cx="31320" cy="1648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94834AD-EE3F-A043-9E6A-36A192BC077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085820" y="2764729"/>
                  <a:ext cx="4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6DA4186-9A00-9A42-9EB8-59396B6B37D4}"/>
                    </a:ext>
                  </a:extLst>
                </p14:cNvPr>
                <p14:cNvContentPartPr/>
                <p14:nvPr/>
              </p14:nvContentPartPr>
              <p14:xfrm>
                <a:off x="4962700" y="3030409"/>
                <a:ext cx="423720" cy="2059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6DA4186-9A00-9A42-9EB8-59396B6B37D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55140" y="3022849"/>
                  <a:ext cx="438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2DED24B-6E6F-1649-9A0E-18C31B5ABEF9}"/>
                    </a:ext>
                  </a:extLst>
                </p14:cNvPr>
                <p14:cNvContentPartPr/>
                <p14:nvPr/>
              </p14:nvContentPartPr>
              <p14:xfrm>
                <a:off x="5280220" y="3011689"/>
                <a:ext cx="380160" cy="243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2DED24B-6E6F-1649-9A0E-18C31B5ABEF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72660" y="3004129"/>
                  <a:ext cx="395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69950F4-380D-584F-8C51-A4BE7865A73C}"/>
                    </a:ext>
                  </a:extLst>
                </p14:cNvPr>
                <p14:cNvContentPartPr/>
                <p14:nvPr/>
              </p14:nvContentPartPr>
              <p14:xfrm>
                <a:off x="5554180" y="2824849"/>
                <a:ext cx="81360" cy="81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69950F4-380D-584F-8C51-A4BE7865A73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46620" y="2817289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C882EF22-96FA-3B4B-8EDC-E69F2253A4BD}"/>
              </a:ext>
            </a:extLst>
          </p:cNvPr>
          <p:cNvGrpSpPr/>
          <p:nvPr/>
        </p:nvGrpSpPr>
        <p:grpSpPr>
          <a:xfrm>
            <a:off x="5896540" y="2775169"/>
            <a:ext cx="847080" cy="548280"/>
            <a:chOff x="5896540" y="2775169"/>
            <a:chExt cx="8470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E35A6B8E-13D4-BB44-A49F-A210F0642983}"/>
                    </a:ext>
                  </a:extLst>
                </p14:cNvPr>
                <p14:cNvContentPartPr/>
                <p14:nvPr/>
              </p14:nvContentPartPr>
              <p14:xfrm>
                <a:off x="5896540" y="2775169"/>
                <a:ext cx="374040" cy="5392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E35A6B8E-13D4-BB44-A49F-A210F064298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88980" y="2767609"/>
                  <a:ext cx="3888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E3A5007-1CBB-3240-B800-4EC1DA47D2A2}"/>
                    </a:ext>
                  </a:extLst>
                </p14:cNvPr>
                <p14:cNvContentPartPr/>
                <p14:nvPr/>
              </p14:nvContentPartPr>
              <p14:xfrm>
                <a:off x="6133060" y="3049129"/>
                <a:ext cx="56520" cy="274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E3A5007-1CBB-3240-B800-4EC1DA47D2A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25500" y="3041569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54A8F32-D019-2841-8271-EE221BF041F0}"/>
                    </a:ext>
                  </a:extLst>
                </p14:cNvPr>
                <p14:cNvContentPartPr/>
                <p14:nvPr/>
              </p14:nvContentPartPr>
              <p14:xfrm>
                <a:off x="6089500" y="3136249"/>
                <a:ext cx="118800" cy="87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54A8F32-D019-2841-8271-EE221BF041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081940" y="3128689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F304F82-F4E2-9044-8647-EB9E66315610}"/>
                    </a:ext>
                  </a:extLst>
                </p14:cNvPr>
                <p14:cNvContentPartPr/>
                <p14:nvPr/>
              </p14:nvContentPartPr>
              <p14:xfrm>
                <a:off x="6450580" y="2949409"/>
                <a:ext cx="293040" cy="1933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F304F82-F4E2-9044-8647-EB9E6631561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443020" y="2941849"/>
                  <a:ext cx="3081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C858A80-4033-7847-8F4B-7FF64886FCA2}"/>
              </a:ext>
            </a:extLst>
          </p:cNvPr>
          <p:cNvGrpSpPr/>
          <p:nvPr/>
        </p:nvGrpSpPr>
        <p:grpSpPr>
          <a:xfrm>
            <a:off x="6974380" y="2732329"/>
            <a:ext cx="1051560" cy="553680"/>
            <a:chOff x="6974380" y="2732329"/>
            <a:chExt cx="105156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941DA53-8613-A74C-A6C5-BC9803C6E674}"/>
                    </a:ext>
                  </a:extLst>
                </p14:cNvPr>
                <p14:cNvContentPartPr/>
                <p14:nvPr/>
              </p14:nvContentPartPr>
              <p14:xfrm>
                <a:off x="6974380" y="2732329"/>
                <a:ext cx="385560" cy="2610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941DA53-8613-A74C-A6C5-BC9803C6E67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966820" y="2724769"/>
                  <a:ext cx="400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CD7F35C-0373-F046-A0E7-64BF52C25952}"/>
                    </a:ext>
                  </a:extLst>
                </p14:cNvPr>
                <p14:cNvContentPartPr/>
                <p14:nvPr/>
              </p14:nvContentPartPr>
              <p14:xfrm>
                <a:off x="7073380" y="3036529"/>
                <a:ext cx="143640" cy="249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CD7F35C-0373-F046-A0E7-64BF52C2595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065820" y="3028969"/>
                  <a:ext cx="158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343B846-E006-F94F-AC01-2ABB9A4A1B37}"/>
                    </a:ext>
                  </a:extLst>
                </p14:cNvPr>
                <p14:cNvContentPartPr/>
                <p14:nvPr/>
              </p14:nvContentPartPr>
              <p14:xfrm>
                <a:off x="7036660" y="3167209"/>
                <a:ext cx="55800" cy="56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343B846-E006-F94F-AC01-2ABB9A4A1B3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029100" y="3159649"/>
                  <a:ext cx="70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41793C9-956F-F04E-BA95-620844F7ABFA}"/>
                    </a:ext>
                  </a:extLst>
                </p14:cNvPr>
                <p14:cNvContentPartPr/>
                <p14:nvPr/>
              </p14:nvContentPartPr>
              <p14:xfrm>
                <a:off x="7259860" y="3235969"/>
                <a:ext cx="50040" cy="6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41793C9-956F-F04E-BA95-620844F7AB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52300" y="3228409"/>
                  <a:ext cx="6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DB7D591-E892-6748-A18E-8F34BBAD5116}"/>
                    </a:ext>
                  </a:extLst>
                </p14:cNvPr>
                <p14:cNvContentPartPr/>
                <p14:nvPr/>
              </p14:nvContentPartPr>
              <p14:xfrm>
                <a:off x="7726780" y="2974249"/>
                <a:ext cx="186480" cy="112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DB7D591-E892-6748-A18E-8F34BBAD511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719220" y="2966689"/>
                  <a:ext cx="20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43D9DF8-0EB5-6942-AF94-87BEB5920418}"/>
                    </a:ext>
                  </a:extLst>
                </p14:cNvPr>
                <p14:cNvContentPartPr/>
                <p14:nvPr/>
              </p14:nvContentPartPr>
              <p14:xfrm>
                <a:off x="7720660" y="2887129"/>
                <a:ext cx="75240" cy="2120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43D9DF8-0EB5-6942-AF94-87BEB592041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13100" y="2879569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43E1722-AD88-A443-9E14-1E2BB9ECFA20}"/>
                    </a:ext>
                  </a:extLst>
                </p14:cNvPr>
                <p14:cNvContentPartPr/>
                <p14:nvPr/>
              </p14:nvContentPartPr>
              <p14:xfrm>
                <a:off x="7484140" y="3111409"/>
                <a:ext cx="541800" cy="1310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43E1722-AD88-A443-9E14-1E2BB9ECFA2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76580" y="3103849"/>
                  <a:ext cx="55692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1164A42-A6BE-5948-9421-19855D75F1FB}"/>
                  </a:ext>
                </a:extLst>
              </p14:cNvPr>
              <p14:cNvContentPartPr/>
              <p14:nvPr/>
            </p14:nvContentPartPr>
            <p14:xfrm>
              <a:off x="8206300" y="3347929"/>
              <a:ext cx="31320" cy="439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1164A42-A6BE-5948-9421-19855D75F1F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198740" y="3340369"/>
                <a:ext cx="464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C2A8172D-E819-FA4B-BE49-C738A40BFFF3}"/>
              </a:ext>
            </a:extLst>
          </p:cNvPr>
          <p:cNvGrpSpPr/>
          <p:nvPr/>
        </p:nvGrpSpPr>
        <p:grpSpPr>
          <a:xfrm>
            <a:off x="8685460" y="2962009"/>
            <a:ext cx="504000" cy="261720"/>
            <a:chOff x="8685460" y="2962009"/>
            <a:chExt cx="504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214AD27-DD5B-D646-A81F-6349F3E42849}"/>
                    </a:ext>
                  </a:extLst>
                </p14:cNvPr>
                <p14:cNvContentPartPr/>
                <p14:nvPr/>
              </p14:nvContentPartPr>
              <p14:xfrm>
                <a:off x="8779060" y="3043009"/>
                <a:ext cx="293040" cy="31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214AD27-DD5B-D646-A81F-6349F3E4284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771500" y="3035449"/>
                  <a:ext cx="30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32BA1E3-D47F-CC4D-8BB5-E03DF90F4801}"/>
                    </a:ext>
                  </a:extLst>
                </p14:cNvPr>
                <p14:cNvContentPartPr/>
                <p14:nvPr/>
              </p14:nvContentPartPr>
              <p14:xfrm>
                <a:off x="8685460" y="3142369"/>
                <a:ext cx="398880" cy="500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32BA1E3-D47F-CC4D-8BB5-E03DF90F480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678260" y="3134809"/>
                  <a:ext cx="414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5ED58ED-934F-1043-A341-B8CC02CCB8C6}"/>
                    </a:ext>
                  </a:extLst>
                </p14:cNvPr>
                <p14:cNvContentPartPr/>
                <p14:nvPr/>
              </p14:nvContentPartPr>
              <p14:xfrm>
                <a:off x="8972020" y="2962009"/>
                <a:ext cx="217440" cy="2617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5ED58ED-934F-1043-A341-B8CC02CCB8C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64460" y="2954449"/>
                  <a:ext cx="2325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6FFCC095-F708-B644-AAA7-42FAFF96ABC9}"/>
              </a:ext>
            </a:extLst>
          </p:cNvPr>
          <p:cNvGrpSpPr/>
          <p:nvPr/>
        </p:nvGrpSpPr>
        <p:grpSpPr>
          <a:xfrm>
            <a:off x="9507340" y="2731609"/>
            <a:ext cx="2565000" cy="690840"/>
            <a:chOff x="9507340" y="2731609"/>
            <a:chExt cx="2565000" cy="6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C6DFD10-2214-0D47-8C7F-64300A7F6092}"/>
                    </a:ext>
                  </a:extLst>
                </p14:cNvPr>
                <p14:cNvContentPartPr/>
                <p14:nvPr/>
              </p14:nvContentPartPr>
              <p14:xfrm>
                <a:off x="9507340" y="2868409"/>
                <a:ext cx="248760" cy="68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C6DFD10-2214-0D47-8C7F-64300A7F609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499780" y="2860849"/>
                  <a:ext cx="26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807D8EFF-0F87-5F42-8119-88D1ED44B8D6}"/>
                    </a:ext>
                  </a:extLst>
                </p14:cNvPr>
                <p14:cNvContentPartPr/>
                <p14:nvPr/>
              </p14:nvContentPartPr>
              <p14:xfrm>
                <a:off x="9544780" y="3005569"/>
                <a:ext cx="50040" cy="2368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807D8EFF-0F87-5F42-8119-88D1ED44B8D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537220" y="2998009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912163F8-CDEE-2445-92A7-0D9E13B7FDB8}"/>
                    </a:ext>
                  </a:extLst>
                </p14:cNvPr>
                <p14:cNvContentPartPr/>
                <p14:nvPr/>
              </p14:nvContentPartPr>
              <p14:xfrm>
                <a:off x="9781300" y="3061369"/>
                <a:ext cx="174600" cy="313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912163F8-CDEE-2445-92A7-0D9E13B7FDB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773740" y="3053809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D93B55C-F890-7A4E-9AF9-40659FC28F68}"/>
                    </a:ext>
                  </a:extLst>
                </p14:cNvPr>
                <p14:cNvContentPartPr/>
                <p14:nvPr/>
              </p14:nvContentPartPr>
              <p14:xfrm>
                <a:off x="9837460" y="3011689"/>
                <a:ext cx="56520" cy="1558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D93B55C-F890-7A4E-9AF9-40659FC28F6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829900" y="3004129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76C17EA-C13A-694E-A624-484E2714D079}"/>
                    </a:ext>
                  </a:extLst>
                </p14:cNvPr>
                <p14:cNvContentPartPr/>
                <p14:nvPr/>
              </p14:nvContentPartPr>
              <p14:xfrm>
                <a:off x="10073980" y="2949409"/>
                <a:ext cx="223920" cy="273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76C17EA-C13A-694E-A624-484E2714D07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066420" y="2941849"/>
                  <a:ext cx="238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ACF003D-FA10-2346-A5AB-37793F06638E}"/>
                    </a:ext>
                  </a:extLst>
                </p14:cNvPr>
                <p14:cNvContentPartPr/>
                <p14:nvPr/>
              </p14:nvContentPartPr>
              <p14:xfrm>
                <a:off x="10503460" y="2962009"/>
                <a:ext cx="249480" cy="3427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ACF003D-FA10-2346-A5AB-37793F06638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495900" y="2954449"/>
                  <a:ext cx="264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32844D1-AE07-3346-BEDC-696F9E92ACE7}"/>
                    </a:ext>
                  </a:extLst>
                </p14:cNvPr>
                <p14:cNvContentPartPr/>
                <p14:nvPr/>
              </p14:nvContentPartPr>
              <p14:xfrm>
                <a:off x="10547020" y="3142369"/>
                <a:ext cx="112320" cy="1000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32844D1-AE07-3346-BEDC-696F9E92ACE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539460" y="3134809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E413053-5444-F54A-8ACF-47BC0B5A8531}"/>
                    </a:ext>
                  </a:extLst>
                </p14:cNvPr>
                <p14:cNvContentPartPr/>
                <p14:nvPr/>
              </p14:nvContentPartPr>
              <p14:xfrm>
                <a:off x="10752580" y="3179809"/>
                <a:ext cx="37800" cy="313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E413053-5444-F54A-8ACF-47BC0B5A853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45020" y="3172249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0304E2F-39C9-7740-B732-57BE714E5ACD}"/>
                    </a:ext>
                  </a:extLst>
                </p14:cNvPr>
                <p14:cNvContentPartPr/>
                <p14:nvPr/>
              </p14:nvContentPartPr>
              <p14:xfrm>
                <a:off x="10851940" y="2731609"/>
                <a:ext cx="442440" cy="5979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0304E2F-39C9-7740-B732-57BE714E5AC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44740" y="2724049"/>
                  <a:ext cx="4575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74C9AE3-3138-1746-BB54-9DC51E992ABF}"/>
                    </a:ext>
                  </a:extLst>
                </p14:cNvPr>
                <p14:cNvContentPartPr/>
                <p14:nvPr/>
              </p14:nvContentPartPr>
              <p14:xfrm>
                <a:off x="11256580" y="2899729"/>
                <a:ext cx="815760" cy="522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74C9AE3-3138-1746-BB54-9DC51E992AB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249380" y="2892169"/>
                  <a:ext cx="83088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10DB4580-952A-6D45-97AA-7BA494A85213}"/>
              </a:ext>
            </a:extLst>
          </p:cNvPr>
          <p:cNvGrpSpPr/>
          <p:nvPr/>
        </p:nvGrpSpPr>
        <p:grpSpPr>
          <a:xfrm>
            <a:off x="512380" y="3783529"/>
            <a:ext cx="485280" cy="305280"/>
            <a:chOff x="512380" y="3783529"/>
            <a:chExt cx="48528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BA99893-2F63-1444-890B-33153052E673}"/>
                    </a:ext>
                  </a:extLst>
                </p14:cNvPr>
                <p14:cNvContentPartPr/>
                <p14:nvPr/>
              </p14:nvContentPartPr>
              <p14:xfrm>
                <a:off x="555220" y="3864529"/>
                <a:ext cx="336600" cy="439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BA99893-2F63-1444-890B-33153052E67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47660" y="3856969"/>
                  <a:ext cx="351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FDCDB56-6C59-F344-B7E6-25C740FAF636}"/>
                    </a:ext>
                  </a:extLst>
                </p14:cNvPr>
                <p14:cNvContentPartPr/>
                <p14:nvPr/>
              </p14:nvContentPartPr>
              <p14:xfrm>
                <a:off x="512380" y="3964249"/>
                <a:ext cx="373320" cy="439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FDCDB56-6C59-F344-B7E6-25C740FAF63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04820" y="3956689"/>
                  <a:ext cx="38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B2CB3BEF-F047-684D-84FC-2FE29F7B9388}"/>
                    </a:ext>
                  </a:extLst>
                </p14:cNvPr>
                <p14:cNvContentPartPr/>
                <p14:nvPr/>
              </p14:nvContentPartPr>
              <p14:xfrm>
                <a:off x="766900" y="3783529"/>
                <a:ext cx="230760" cy="3052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B2CB3BEF-F047-684D-84FC-2FE29F7B938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59340" y="3775969"/>
                  <a:ext cx="2458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E6E31129-6946-484D-9DE0-20D46BB3E5CA}"/>
              </a:ext>
            </a:extLst>
          </p:cNvPr>
          <p:cNvGrpSpPr/>
          <p:nvPr/>
        </p:nvGrpSpPr>
        <p:grpSpPr>
          <a:xfrm>
            <a:off x="1239940" y="3659329"/>
            <a:ext cx="2054880" cy="591840"/>
            <a:chOff x="1239940" y="3659329"/>
            <a:chExt cx="20548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988C813-9AAA-F94E-A772-C0C8622D74AB}"/>
                    </a:ext>
                  </a:extLst>
                </p14:cNvPr>
                <p14:cNvContentPartPr/>
                <p14:nvPr/>
              </p14:nvContentPartPr>
              <p14:xfrm>
                <a:off x="1239940" y="3765529"/>
                <a:ext cx="261720" cy="558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988C813-9AAA-F94E-A772-C0C8622D74A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232380" y="3758329"/>
                  <a:ext cx="276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8F360255-C646-5A4C-B92E-7CA31B02EAEC}"/>
                    </a:ext>
                  </a:extLst>
                </p14:cNvPr>
                <p14:cNvContentPartPr/>
                <p14:nvPr/>
              </p14:nvContentPartPr>
              <p14:xfrm>
                <a:off x="1314820" y="3883249"/>
                <a:ext cx="31320" cy="2368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8F360255-C646-5A4C-B92E-7CA31B02EAE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307260" y="3875689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34E9BEB-C7E0-2742-99D0-9354F59529A9}"/>
                    </a:ext>
                  </a:extLst>
                </p14:cNvPr>
                <p14:cNvContentPartPr/>
                <p14:nvPr/>
              </p14:nvContentPartPr>
              <p14:xfrm>
                <a:off x="1557460" y="3970369"/>
                <a:ext cx="212040" cy="129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34E9BEB-C7E0-2742-99D0-9354F59529A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549900" y="3962809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A66CEFD-DFFE-1E4E-9162-E18739CBDC6D}"/>
                    </a:ext>
                  </a:extLst>
                </p14:cNvPr>
                <p14:cNvContentPartPr/>
                <p14:nvPr/>
              </p14:nvContentPartPr>
              <p14:xfrm>
                <a:off x="1663300" y="3926809"/>
                <a:ext cx="25200" cy="1371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A66CEFD-DFFE-1E4E-9162-E18739CBDC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655740" y="3919249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601859A-3C0D-BC43-BC04-CF2C6189002D}"/>
                    </a:ext>
                  </a:extLst>
                </p14:cNvPr>
                <p14:cNvContentPartPr/>
                <p14:nvPr/>
              </p14:nvContentPartPr>
              <p14:xfrm>
                <a:off x="1906660" y="3815569"/>
                <a:ext cx="173880" cy="2790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601859A-3C0D-BC43-BC04-CF2C6189002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899100" y="3808009"/>
                  <a:ext cx="1890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7FB19DF-0B2D-B443-99CE-FFEBD926A444}"/>
                    </a:ext>
                  </a:extLst>
                </p14:cNvPr>
                <p14:cNvContentPartPr/>
                <p14:nvPr/>
              </p14:nvContentPartPr>
              <p14:xfrm>
                <a:off x="2279620" y="3684169"/>
                <a:ext cx="293040" cy="4708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7FB19DF-0B2D-B443-99CE-FFEBD926A44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272060" y="3676609"/>
                  <a:ext cx="3081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913237F-1778-EF4C-98F4-05EFF132636D}"/>
                    </a:ext>
                  </a:extLst>
                </p14:cNvPr>
                <p14:cNvContentPartPr/>
                <p14:nvPr/>
              </p14:nvContentPartPr>
              <p14:xfrm>
                <a:off x="2497420" y="3895849"/>
                <a:ext cx="93600" cy="2804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913237F-1778-EF4C-98F4-05EFF132636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89860" y="3888289"/>
                  <a:ext cx="10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D4F8DEA-0BE6-BF40-B6C0-521FE560D120}"/>
                    </a:ext>
                  </a:extLst>
                </p14:cNvPr>
                <p14:cNvContentPartPr/>
                <p14:nvPr/>
              </p14:nvContentPartPr>
              <p14:xfrm>
                <a:off x="2466460" y="4013929"/>
                <a:ext cx="137160" cy="565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D4F8DEA-0BE6-BF40-B6C0-521FE560D12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58900" y="4006369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4FD3604-4AA6-E047-B8F3-82B2154DF638}"/>
                    </a:ext>
                  </a:extLst>
                </p14:cNvPr>
                <p14:cNvContentPartPr/>
                <p14:nvPr/>
              </p14:nvContentPartPr>
              <p14:xfrm>
                <a:off x="2808820" y="3883249"/>
                <a:ext cx="37800" cy="211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4FD3604-4AA6-E047-B8F3-82B2154DF63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801260" y="3875689"/>
                  <a:ext cx="52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79DD3E9-D086-0344-AB87-AE55AEBD39CF}"/>
                    </a:ext>
                  </a:extLst>
                </p14:cNvPr>
                <p14:cNvContentPartPr/>
                <p14:nvPr/>
              </p14:nvContentPartPr>
              <p14:xfrm>
                <a:off x="3039220" y="3659329"/>
                <a:ext cx="255600" cy="5918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79DD3E9-D086-0344-AB87-AE55AEBD39C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031660" y="3651769"/>
                  <a:ext cx="27072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A830D76-AD2E-C347-A042-EBBC56461C46}"/>
                    </a:ext>
                  </a:extLst>
                </p14:cNvPr>
                <p14:cNvContentPartPr/>
                <p14:nvPr/>
              </p14:nvContentPartPr>
              <p14:xfrm>
                <a:off x="2939500" y="3783529"/>
                <a:ext cx="137160" cy="2246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A830D76-AD2E-C347-A042-EBBC56461C4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931940" y="3775969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B167C9A-3CC2-4342-A30F-28D4E53E7F28}"/>
                    </a:ext>
                  </a:extLst>
                </p14:cNvPr>
                <p14:cNvContentPartPr/>
                <p14:nvPr/>
              </p14:nvContentPartPr>
              <p14:xfrm>
                <a:off x="2995660" y="3989089"/>
                <a:ext cx="106200" cy="565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B167C9A-3CC2-4342-A30F-28D4E53E7F2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988100" y="3981529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2DC4B33-ACC6-5142-B943-1F476E86B373}"/>
                    </a:ext>
                  </a:extLst>
                </p14:cNvPr>
                <p14:cNvContentPartPr/>
                <p14:nvPr/>
              </p14:nvContentPartPr>
              <p14:xfrm>
                <a:off x="2926900" y="4045249"/>
                <a:ext cx="134640" cy="87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2DC4B33-ACC6-5142-B943-1F476E86B37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9340" y="4037689"/>
                  <a:ext cx="149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2A492CC-C764-3A41-9F5A-34861032512C}"/>
                    </a:ext>
                  </a:extLst>
                </p14:cNvPr>
                <p14:cNvContentPartPr/>
                <p14:nvPr/>
              </p14:nvContentPartPr>
              <p14:xfrm>
                <a:off x="2902060" y="4175929"/>
                <a:ext cx="236880" cy="565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2A492CC-C764-3A41-9F5A-34861032512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894500" y="4168369"/>
                  <a:ext cx="252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ACD0E4C6-CDF4-2042-942E-72F234D20E52}"/>
              </a:ext>
            </a:extLst>
          </p:cNvPr>
          <p:cNvGrpSpPr/>
          <p:nvPr/>
        </p:nvGrpSpPr>
        <p:grpSpPr>
          <a:xfrm>
            <a:off x="3605500" y="3858409"/>
            <a:ext cx="547560" cy="386280"/>
            <a:chOff x="3605500" y="3858409"/>
            <a:chExt cx="5475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FC7309E-1E8F-4141-91D4-56C82235FD5B}"/>
                    </a:ext>
                  </a:extLst>
                </p14:cNvPr>
                <p14:cNvContentPartPr/>
                <p14:nvPr/>
              </p14:nvContentPartPr>
              <p14:xfrm>
                <a:off x="3605500" y="3858409"/>
                <a:ext cx="249480" cy="2682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FC7309E-1E8F-4141-91D4-56C82235FD5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97940" y="3850849"/>
                  <a:ext cx="264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1DE7509-BDFB-2B44-8C82-EEA0D28C9D87}"/>
                    </a:ext>
                  </a:extLst>
                </p14:cNvPr>
                <p14:cNvContentPartPr/>
                <p14:nvPr/>
              </p14:nvContentPartPr>
              <p14:xfrm>
                <a:off x="4066300" y="4132369"/>
                <a:ext cx="86760" cy="112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1DE7509-BDFB-2B44-8C82-EEA0D28C9D8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058740" y="4124809"/>
                  <a:ext cx="101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EA1A7F6F-3BBB-3B41-8FCE-4D10092159E0}"/>
              </a:ext>
            </a:extLst>
          </p:cNvPr>
          <p:cNvGrpSpPr/>
          <p:nvPr/>
        </p:nvGrpSpPr>
        <p:grpSpPr>
          <a:xfrm>
            <a:off x="4788460" y="3834289"/>
            <a:ext cx="678960" cy="267120"/>
            <a:chOff x="4788460" y="3834289"/>
            <a:chExt cx="67896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257E30F-93A1-EA46-A2C3-CE9B7D7E443B}"/>
                    </a:ext>
                  </a:extLst>
                </p14:cNvPr>
                <p14:cNvContentPartPr/>
                <p14:nvPr/>
              </p14:nvContentPartPr>
              <p14:xfrm>
                <a:off x="4788460" y="3901969"/>
                <a:ext cx="236880" cy="174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257E30F-93A1-EA46-A2C3-CE9B7D7E443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780900" y="3894409"/>
                  <a:ext cx="252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9D06BAB-ACD7-8343-B880-592F2D839A9F}"/>
                    </a:ext>
                  </a:extLst>
                </p14:cNvPr>
                <p14:cNvContentPartPr/>
                <p14:nvPr/>
              </p14:nvContentPartPr>
              <p14:xfrm>
                <a:off x="5348620" y="3834289"/>
                <a:ext cx="118800" cy="1490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9D06BAB-ACD7-8343-B880-592F2D839A9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341060" y="3826729"/>
                  <a:ext cx="133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AECAAF7-C027-7540-AA96-06D670E96DE5}"/>
                    </a:ext>
                  </a:extLst>
                </p14:cNvPr>
                <p14:cNvContentPartPr/>
                <p14:nvPr/>
              </p14:nvContentPartPr>
              <p14:xfrm>
                <a:off x="5236660" y="4076209"/>
                <a:ext cx="230760" cy="252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AECAAF7-C027-7540-AA96-06D670E96DE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229100" y="4068649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30F0D950-E860-4342-BC1A-E53E9DB00661}"/>
              </a:ext>
            </a:extLst>
          </p:cNvPr>
          <p:cNvGrpSpPr/>
          <p:nvPr/>
        </p:nvGrpSpPr>
        <p:grpSpPr>
          <a:xfrm>
            <a:off x="5804020" y="3655729"/>
            <a:ext cx="870840" cy="495720"/>
            <a:chOff x="5804020" y="3655729"/>
            <a:chExt cx="87084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31AC52C-5A40-CF4F-9081-842F3C51FE79}"/>
                    </a:ext>
                  </a:extLst>
                </p14:cNvPr>
                <p14:cNvContentPartPr/>
                <p14:nvPr/>
              </p14:nvContentPartPr>
              <p14:xfrm>
                <a:off x="5804020" y="3655729"/>
                <a:ext cx="329760" cy="4957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31AC52C-5A40-CF4F-9081-842F3C51FE7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796460" y="3648169"/>
                  <a:ext cx="344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E06DF0D-7924-F54B-9901-1ADB268F1B9A}"/>
                    </a:ext>
                  </a:extLst>
                </p14:cNvPr>
                <p14:cNvContentPartPr/>
                <p14:nvPr/>
              </p14:nvContentPartPr>
              <p14:xfrm>
                <a:off x="6027220" y="3883249"/>
                <a:ext cx="62640" cy="268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E06DF0D-7924-F54B-9901-1ADB268F1B9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19660" y="3875689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90BC694-1EBE-4646-A0B9-E10193AA7988}"/>
                    </a:ext>
                  </a:extLst>
                </p14:cNvPr>
                <p14:cNvContentPartPr/>
                <p14:nvPr/>
              </p14:nvContentPartPr>
              <p14:xfrm>
                <a:off x="5996260" y="4013929"/>
                <a:ext cx="106200" cy="565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90BC694-1EBE-4646-A0B9-E10193AA798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988700" y="4006369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C8E45478-8FCE-2045-A979-DB1403D7F12A}"/>
                    </a:ext>
                  </a:extLst>
                </p14:cNvPr>
                <p14:cNvContentPartPr/>
                <p14:nvPr/>
              </p14:nvContentPartPr>
              <p14:xfrm>
                <a:off x="6431860" y="3845809"/>
                <a:ext cx="243000" cy="168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C8E45478-8FCE-2045-A979-DB1403D7F12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24300" y="3838249"/>
                  <a:ext cx="258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F2BDCDF-140F-B148-B6F5-1D33905A982C}"/>
                    </a:ext>
                  </a:extLst>
                </p14:cNvPr>
                <p14:cNvContentPartPr/>
                <p14:nvPr/>
              </p14:nvContentPartPr>
              <p14:xfrm>
                <a:off x="6562900" y="3820969"/>
                <a:ext cx="68760" cy="1558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F2BDCDF-140F-B148-B6F5-1D33905A982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55340" y="3813409"/>
                  <a:ext cx="8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8C405BA-E41E-4B41-8A2C-1BD5810DD10B}"/>
                    </a:ext>
                  </a:extLst>
                </p14:cNvPr>
                <p14:cNvContentPartPr/>
                <p14:nvPr/>
              </p14:nvContentPartPr>
              <p14:xfrm>
                <a:off x="6313780" y="3945529"/>
                <a:ext cx="311760" cy="205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8C405BA-E41E-4B41-8A2C-1BD5810DD10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306220" y="3937969"/>
                  <a:ext cx="3268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3B160381-DCF9-5644-9535-2AF838574495}"/>
                  </a:ext>
                </a:extLst>
              </p14:cNvPr>
              <p14:cNvContentPartPr/>
              <p14:nvPr/>
            </p14:nvContentPartPr>
            <p14:xfrm>
              <a:off x="7085620" y="3827089"/>
              <a:ext cx="336600" cy="4982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3B160381-DCF9-5644-9535-2AF83857449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078060" y="3819889"/>
                <a:ext cx="35172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049252DE-67F2-C448-999E-A4C146C0A911}"/>
              </a:ext>
            </a:extLst>
          </p:cNvPr>
          <p:cNvGrpSpPr/>
          <p:nvPr/>
        </p:nvGrpSpPr>
        <p:grpSpPr>
          <a:xfrm>
            <a:off x="7652260" y="3777409"/>
            <a:ext cx="1457280" cy="461160"/>
            <a:chOff x="7652260" y="3777409"/>
            <a:chExt cx="14572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12AD360-0217-2942-B6A3-EFB15B0527A2}"/>
                    </a:ext>
                  </a:extLst>
                </p14:cNvPr>
                <p14:cNvContentPartPr/>
                <p14:nvPr/>
              </p14:nvContentPartPr>
              <p14:xfrm>
                <a:off x="7652260" y="3932929"/>
                <a:ext cx="118800" cy="1558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12AD360-0217-2942-B6A3-EFB15B0527A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44700" y="3925729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285C1EE-46AF-144C-98A5-8334E75E8E4A}"/>
                    </a:ext>
                  </a:extLst>
                </p14:cNvPr>
                <p14:cNvContentPartPr/>
                <p14:nvPr/>
              </p14:nvContentPartPr>
              <p14:xfrm>
                <a:off x="7696540" y="4020409"/>
                <a:ext cx="180360" cy="31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285C1EE-46AF-144C-98A5-8334E75E8E4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88980" y="4012849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9B340D4-4282-864C-9698-FDF05A11A4AA}"/>
                    </a:ext>
                  </a:extLst>
                </p14:cNvPr>
                <p14:cNvContentPartPr/>
                <p14:nvPr/>
              </p14:nvContentPartPr>
              <p14:xfrm>
                <a:off x="8025580" y="3777409"/>
                <a:ext cx="205920" cy="68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9B340D4-4282-864C-9698-FDF05A11A4A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018020" y="3769849"/>
                  <a:ext cx="221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E61182CF-3277-8F49-9C22-F28DC160E2A1}"/>
                    </a:ext>
                  </a:extLst>
                </p14:cNvPr>
                <p14:cNvContentPartPr/>
                <p14:nvPr/>
              </p14:nvContentPartPr>
              <p14:xfrm>
                <a:off x="8025580" y="3908089"/>
                <a:ext cx="180720" cy="2617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E61182CF-3277-8F49-9C22-F28DC160E2A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8020" y="3900529"/>
                  <a:ext cx="195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23FA07F-C7F4-EE49-A7D7-A8BA183577AA}"/>
                    </a:ext>
                  </a:extLst>
                </p14:cNvPr>
                <p14:cNvContentPartPr/>
                <p14:nvPr/>
              </p14:nvContentPartPr>
              <p14:xfrm>
                <a:off x="8106580" y="4013929"/>
                <a:ext cx="180720" cy="874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23FA07F-C7F4-EE49-A7D7-A8BA183577A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99020" y="4006369"/>
                  <a:ext cx="19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E647891-17A2-234C-9023-BB0C577D4FCE}"/>
                    </a:ext>
                  </a:extLst>
                </p14:cNvPr>
                <p14:cNvContentPartPr/>
                <p14:nvPr/>
              </p14:nvContentPartPr>
              <p14:xfrm>
                <a:off x="8424100" y="3839689"/>
                <a:ext cx="118800" cy="29916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E647891-17A2-234C-9023-BB0C577D4FC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416540" y="3832129"/>
                  <a:ext cx="13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D6A0A24-49AC-5F42-80BC-90F01D350922}"/>
                    </a:ext>
                  </a:extLst>
                </p14:cNvPr>
                <p14:cNvContentPartPr/>
                <p14:nvPr/>
              </p14:nvContentPartPr>
              <p14:xfrm>
                <a:off x="8691940" y="3858409"/>
                <a:ext cx="242640" cy="626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D6A0A24-49AC-5F42-80BC-90F01D35092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684380" y="3850849"/>
                  <a:ext cx="257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CE6AB921-9586-ED48-9F71-1765A25D58D1}"/>
                    </a:ext>
                  </a:extLst>
                </p14:cNvPr>
                <p14:cNvContentPartPr/>
                <p14:nvPr/>
              </p14:nvContentPartPr>
              <p14:xfrm>
                <a:off x="8760340" y="3970369"/>
                <a:ext cx="31320" cy="2059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CE6AB921-9586-ED48-9F71-1765A25D58D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52780" y="3962809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D5CC847-701F-D74F-8C29-2BC3395AF031}"/>
                    </a:ext>
                  </a:extLst>
                </p14:cNvPr>
                <p14:cNvContentPartPr/>
                <p14:nvPr/>
              </p14:nvContentPartPr>
              <p14:xfrm>
                <a:off x="8903620" y="3839689"/>
                <a:ext cx="205920" cy="398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D5CC847-701F-D74F-8C29-2BC3395AF03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96060" y="3832129"/>
                  <a:ext cx="2210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E18A394B-209B-AA41-8E4B-47E863456301}"/>
              </a:ext>
            </a:extLst>
          </p:cNvPr>
          <p:cNvGrpSpPr/>
          <p:nvPr/>
        </p:nvGrpSpPr>
        <p:grpSpPr>
          <a:xfrm>
            <a:off x="716860" y="4630249"/>
            <a:ext cx="567000" cy="380160"/>
            <a:chOff x="716860" y="4630249"/>
            <a:chExt cx="5670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AEB1D1F-3A88-804A-99AD-4DD67EBC3F12}"/>
                    </a:ext>
                  </a:extLst>
                </p14:cNvPr>
                <p14:cNvContentPartPr/>
                <p14:nvPr/>
              </p14:nvContentPartPr>
              <p14:xfrm>
                <a:off x="922420" y="4736089"/>
                <a:ext cx="360" cy="6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AEB1D1F-3A88-804A-99AD-4DD67EBC3F1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14860" y="4728529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405AE1C7-7408-8249-9DF2-522318CB589D}"/>
                    </a:ext>
                  </a:extLst>
                </p14:cNvPr>
                <p14:cNvContentPartPr/>
                <p14:nvPr/>
              </p14:nvContentPartPr>
              <p14:xfrm>
                <a:off x="903700" y="4742569"/>
                <a:ext cx="292320" cy="687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405AE1C7-7408-8249-9DF2-522318CB589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6140" y="4735009"/>
                  <a:ext cx="30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9A20855-C855-2C43-BFA3-76816C672DFF}"/>
                    </a:ext>
                  </a:extLst>
                </p14:cNvPr>
                <p14:cNvContentPartPr/>
                <p14:nvPr/>
              </p14:nvContentPartPr>
              <p14:xfrm>
                <a:off x="716860" y="4922929"/>
                <a:ext cx="560520" cy="64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9A20855-C855-2C43-BFA3-76816C672DF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09300" y="4915369"/>
                  <a:ext cx="575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F5713EE-6974-9845-B937-2B7E5B0E95FD}"/>
                    </a:ext>
                  </a:extLst>
                </p14:cNvPr>
                <p14:cNvContentPartPr/>
                <p14:nvPr/>
              </p14:nvContentPartPr>
              <p14:xfrm>
                <a:off x="1077940" y="4630249"/>
                <a:ext cx="205920" cy="3801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F5713EE-6974-9845-B937-2B7E5B0E95F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70380" y="4622689"/>
                  <a:ext cx="22104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1DF6EC8A-E1A4-8C4D-9455-9BFF012D8766}"/>
              </a:ext>
            </a:extLst>
          </p:cNvPr>
          <p:cNvGrpSpPr/>
          <p:nvPr/>
        </p:nvGrpSpPr>
        <p:grpSpPr>
          <a:xfrm>
            <a:off x="1669420" y="4642849"/>
            <a:ext cx="1090080" cy="405000"/>
            <a:chOff x="1669420" y="4642849"/>
            <a:chExt cx="10900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289975A0-33A0-784B-8C9B-F5F6024CB7EE}"/>
                    </a:ext>
                  </a:extLst>
                </p14:cNvPr>
                <p14:cNvContentPartPr/>
                <p14:nvPr/>
              </p14:nvContentPartPr>
              <p14:xfrm>
                <a:off x="1669420" y="4642849"/>
                <a:ext cx="293040" cy="565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289975A0-33A0-784B-8C9B-F5F6024CB7E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661860" y="4635289"/>
                  <a:ext cx="308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C1B56BAA-F33E-D04E-8562-78DE1FD7B1E7}"/>
                    </a:ext>
                  </a:extLst>
                </p14:cNvPr>
                <p14:cNvContentPartPr/>
                <p14:nvPr/>
              </p14:nvContentPartPr>
              <p14:xfrm>
                <a:off x="1775260" y="4748689"/>
                <a:ext cx="50040" cy="2991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C1B56BAA-F33E-D04E-8562-78DE1FD7B1E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767700" y="4741129"/>
                  <a:ext cx="65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E246A14-3E50-C74B-9FAD-47A563C8EF49}"/>
                    </a:ext>
                  </a:extLst>
                </p14:cNvPr>
                <p14:cNvContentPartPr/>
                <p14:nvPr/>
              </p14:nvContentPartPr>
              <p14:xfrm>
                <a:off x="2167660" y="4817089"/>
                <a:ext cx="212040" cy="313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E246A14-3E50-C74B-9FAD-47A563C8EF4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160100" y="4809529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29E51DF-25DB-1E41-9077-695AEF264875}"/>
                    </a:ext>
                  </a:extLst>
                </p14:cNvPr>
                <p14:cNvContentPartPr/>
                <p14:nvPr/>
              </p14:nvContentPartPr>
              <p14:xfrm>
                <a:off x="2248300" y="4767409"/>
                <a:ext cx="43920" cy="1994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29E51DF-25DB-1E41-9077-695AEF26487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241100" y="4759849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EA799B0B-F45F-DF4F-8871-50496F119085}"/>
                    </a:ext>
                  </a:extLst>
                </p14:cNvPr>
                <p14:cNvContentPartPr/>
                <p14:nvPr/>
              </p14:nvContentPartPr>
              <p14:xfrm>
                <a:off x="2491300" y="4673809"/>
                <a:ext cx="268200" cy="268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EA799B0B-F45F-DF4F-8871-50496F11908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483740" y="4666249"/>
                  <a:ext cx="28296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CCC64223-E296-2F46-A7DA-C5ADB6AFA8E7}"/>
                  </a:ext>
                </a:extLst>
              </p14:cNvPr>
              <p14:cNvContentPartPr/>
              <p14:nvPr/>
            </p14:nvContentPartPr>
            <p14:xfrm>
              <a:off x="3026620" y="4829689"/>
              <a:ext cx="168480" cy="2520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CCC64223-E296-2F46-A7DA-C5ADB6AFA8E7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019060" y="4822129"/>
                <a:ext cx="183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31FD8E39-934C-744E-8B7C-394A4A113A39}"/>
                  </a:ext>
                </a:extLst>
              </p14:cNvPr>
              <p14:cNvContentPartPr/>
              <p14:nvPr/>
            </p14:nvContentPartPr>
            <p14:xfrm>
              <a:off x="3437380" y="4642849"/>
              <a:ext cx="293040" cy="59796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31FD8E39-934C-744E-8B7C-394A4A113A39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430180" y="4635289"/>
                <a:ext cx="30816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21DAEAD9-D0D8-2646-8A16-879E1824D728}"/>
              </a:ext>
            </a:extLst>
          </p:cNvPr>
          <p:cNvGrpSpPr/>
          <p:nvPr/>
        </p:nvGrpSpPr>
        <p:grpSpPr>
          <a:xfrm>
            <a:off x="4035340" y="4979089"/>
            <a:ext cx="81360" cy="181080"/>
            <a:chOff x="4035340" y="4979089"/>
            <a:chExt cx="8136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435BDB47-DE99-A24C-9334-6D5AB8636BB6}"/>
                    </a:ext>
                  </a:extLst>
                </p14:cNvPr>
                <p14:cNvContentPartPr/>
                <p14:nvPr/>
              </p14:nvContentPartPr>
              <p14:xfrm>
                <a:off x="4035340" y="4979089"/>
                <a:ext cx="37800" cy="43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435BDB47-DE99-A24C-9334-6D5AB8636BB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027780" y="4971529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0463020-E0E6-6F43-B151-A3F2CB60DE14}"/>
                    </a:ext>
                  </a:extLst>
                </p14:cNvPr>
                <p14:cNvContentPartPr/>
                <p14:nvPr/>
              </p14:nvContentPartPr>
              <p14:xfrm>
                <a:off x="4035340" y="5103649"/>
                <a:ext cx="81360" cy="565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0463020-E0E6-6F43-B151-A3F2CB60DE1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027780" y="5096089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308C6BF2-38CA-7E44-A5B7-1BC13355B551}"/>
                  </a:ext>
                </a:extLst>
              </p14:cNvPr>
              <p14:cNvContentPartPr/>
              <p14:nvPr/>
            </p14:nvContentPartPr>
            <p14:xfrm>
              <a:off x="4489660" y="4736089"/>
              <a:ext cx="342720" cy="156924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308C6BF2-38CA-7E44-A5B7-1BC13355B551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4482100" y="4728529"/>
                <a:ext cx="357840" cy="158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3DAA2C18-6226-9A47-B667-5481BC0F63C8}"/>
              </a:ext>
            </a:extLst>
          </p:cNvPr>
          <p:cNvGrpSpPr/>
          <p:nvPr/>
        </p:nvGrpSpPr>
        <p:grpSpPr>
          <a:xfrm>
            <a:off x="4962700" y="4412449"/>
            <a:ext cx="7122600" cy="2409840"/>
            <a:chOff x="4962700" y="4412449"/>
            <a:chExt cx="7122600" cy="24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671FB228-FC90-834A-85F0-BABCB5391976}"/>
                    </a:ext>
                  </a:extLst>
                </p14:cNvPr>
                <p14:cNvContentPartPr/>
                <p14:nvPr/>
              </p14:nvContentPartPr>
              <p14:xfrm>
                <a:off x="5012740" y="4468609"/>
                <a:ext cx="236880" cy="6228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671FB228-FC90-834A-85F0-BABCB539197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005180" y="4461049"/>
                  <a:ext cx="25200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F10EDD2F-53CB-D141-A178-CB5B6E54BC0C}"/>
                    </a:ext>
                  </a:extLst>
                </p14:cNvPr>
                <p14:cNvContentPartPr/>
                <p14:nvPr/>
              </p14:nvContentPartPr>
              <p14:xfrm>
                <a:off x="5373820" y="4574449"/>
                <a:ext cx="193320" cy="336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F10EDD2F-53CB-D141-A178-CB5B6E54BC0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366260" y="4566889"/>
                  <a:ext cx="208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30997B79-01FB-624A-A700-379D7A25AE3C}"/>
                    </a:ext>
                  </a:extLst>
                </p14:cNvPr>
                <p14:cNvContentPartPr/>
                <p14:nvPr/>
              </p14:nvContentPartPr>
              <p14:xfrm>
                <a:off x="5417380" y="4742569"/>
                <a:ext cx="100080" cy="9360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30997B79-01FB-624A-A700-379D7A25AE3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409820" y="4735009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6DE63154-065A-3044-85D3-EDC6CEC700A7}"/>
                    </a:ext>
                  </a:extLst>
                </p14:cNvPr>
                <p14:cNvContentPartPr/>
                <p14:nvPr/>
              </p14:nvContentPartPr>
              <p14:xfrm>
                <a:off x="5610340" y="4767409"/>
                <a:ext cx="31320" cy="378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6DE63154-065A-3044-85D3-EDC6CEC700A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602780" y="4759849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5F73361A-985C-EE4A-A21B-C73098F84791}"/>
                    </a:ext>
                  </a:extLst>
                </p14:cNvPr>
                <p14:cNvContentPartPr/>
                <p14:nvPr/>
              </p14:nvContentPartPr>
              <p14:xfrm>
                <a:off x="5771980" y="4412449"/>
                <a:ext cx="429840" cy="5047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5F73361A-985C-EE4A-A21B-C73098F84791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764420" y="4404889"/>
                  <a:ext cx="444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20DFDAFE-EAED-DF4D-9470-01B5A4001C9D}"/>
                    </a:ext>
                  </a:extLst>
                </p14:cNvPr>
                <p14:cNvContentPartPr/>
                <p14:nvPr/>
              </p14:nvContentPartPr>
              <p14:xfrm>
                <a:off x="6332500" y="4574449"/>
                <a:ext cx="236880" cy="50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20DFDAFE-EAED-DF4D-9470-01B5A4001C9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324940" y="4566889"/>
                  <a:ext cx="252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57C71DE6-8BEF-774B-AAAF-B7A65B664E28}"/>
                    </a:ext>
                  </a:extLst>
                </p14:cNvPr>
                <p14:cNvContentPartPr/>
                <p14:nvPr/>
              </p14:nvContentPartPr>
              <p14:xfrm>
                <a:off x="6431860" y="4692529"/>
                <a:ext cx="19080" cy="2181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57C71DE6-8BEF-774B-AAAF-B7A65B664E2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424300" y="4684969"/>
                  <a:ext cx="3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AFB0309D-5515-2942-B398-6C0FF9367EFF}"/>
                    </a:ext>
                  </a:extLst>
                </p14:cNvPr>
                <p14:cNvContentPartPr/>
                <p14:nvPr/>
              </p14:nvContentPartPr>
              <p14:xfrm>
                <a:off x="6718420" y="4711249"/>
                <a:ext cx="223920" cy="252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AFB0309D-5515-2942-B398-6C0FF9367EF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710860" y="4703689"/>
                  <a:ext cx="23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3F41444F-6CAF-B74D-8254-19549D004D36}"/>
                    </a:ext>
                  </a:extLst>
                </p14:cNvPr>
                <p14:cNvContentPartPr/>
                <p14:nvPr/>
              </p14:nvContentPartPr>
              <p14:xfrm>
                <a:off x="6830380" y="4680289"/>
                <a:ext cx="25200" cy="1371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3F41444F-6CAF-B74D-8254-19549D004D3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822820" y="4672729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3686F8A-E7C6-A24B-91B8-2D985D913647}"/>
                    </a:ext>
                  </a:extLst>
                </p14:cNvPr>
                <p14:cNvContentPartPr/>
                <p14:nvPr/>
              </p14:nvContentPartPr>
              <p14:xfrm>
                <a:off x="7048900" y="4592809"/>
                <a:ext cx="155160" cy="29304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3686F8A-E7C6-A24B-91B8-2D985D91364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41340" y="4585609"/>
                  <a:ext cx="170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1A35A007-0D42-4442-A230-ACC932199135}"/>
                    </a:ext>
                  </a:extLst>
                </p14:cNvPr>
                <p14:cNvContentPartPr/>
                <p14:nvPr/>
              </p14:nvContentPartPr>
              <p14:xfrm>
                <a:off x="7465420" y="4618009"/>
                <a:ext cx="87480" cy="87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1A35A007-0D42-4442-A230-ACC93219913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57860" y="4610449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9708A5FD-B413-A241-8FD7-B20D77826BEF}"/>
                    </a:ext>
                  </a:extLst>
                </p14:cNvPr>
                <p14:cNvContentPartPr/>
                <p14:nvPr/>
              </p14:nvContentPartPr>
              <p14:xfrm>
                <a:off x="7459300" y="4779649"/>
                <a:ext cx="218160" cy="1000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9708A5FD-B413-A241-8FD7-B20D77826BE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451740" y="4772089"/>
                  <a:ext cx="233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114D7E5-5135-1F4F-AE24-59ECC2A8C887}"/>
                    </a:ext>
                  </a:extLst>
                </p14:cNvPr>
                <p14:cNvContentPartPr/>
                <p14:nvPr/>
              </p14:nvContentPartPr>
              <p14:xfrm>
                <a:off x="7683220" y="4760929"/>
                <a:ext cx="100080" cy="1180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114D7E5-5135-1F4F-AE24-59ECC2A8C88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675660" y="4753369"/>
                  <a:ext cx="115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549FD709-F4A2-DC4A-A032-C1E4D0B616AF}"/>
                    </a:ext>
                  </a:extLst>
                </p14:cNvPr>
                <p14:cNvContentPartPr/>
                <p14:nvPr/>
              </p14:nvContentPartPr>
              <p14:xfrm>
                <a:off x="7919740" y="4611529"/>
                <a:ext cx="187200" cy="286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549FD709-F4A2-DC4A-A032-C1E4D0B616A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912180" y="4603969"/>
                  <a:ext cx="202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D69CF8E-6EE7-6545-A165-81932A1F3843}"/>
                    </a:ext>
                  </a:extLst>
                </p14:cNvPr>
                <p14:cNvContentPartPr/>
                <p14:nvPr/>
              </p14:nvContentPartPr>
              <p14:xfrm>
                <a:off x="8212420" y="4449889"/>
                <a:ext cx="143640" cy="752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D69CF8E-6EE7-6545-A165-81932A1F384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204860" y="4442329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A9A5417E-6C63-674C-9225-EB53A3764B9F}"/>
                    </a:ext>
                  </a:extLst>
                </p14:cNvPr>
                <p14:cNvContentPartPr/>
                <p14:nvPr/>
              </p14:nvContentPartPr>
              <p14:xfrm>
                <a:off x="8168860" y="4567969"/>
                <a:ext cx="370440" cy="2804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A9A5417E-6C63-674C-9225-EB53A3764B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161300" y="4560409"/>
                  <a:ext cx="385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57B24D6-836B-F74C-AF4F-417FD3FDDD3F}"/>
                    </a:ext>
                  </a:extLst>
                </p14:cNvPr>
                <p14:cNvContentPartPr/>
                <p14:nvPr/>
              </p14:nvContentPartPr>
              <p14:xfrm>
                <a:off x="8318260" y="4748689"/>
                <a:ext cx="50040" cy="5356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57B24D6-836B-F74C-AF4F-417FD3FDDD3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310700" y="4741129"/>
                  <a:ext cx="651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A7EAA28D-6E61-D948-85DA-310DA359D776}"/>
                    </a:ext>
                  </a:extLst>
                </p14:cNvPr>
                <p14:cNvContentPartPr/>
                <p14:nvPr/>
              </p14:nvContentPartPr>
              <p14:xfrm>
                <a:off x="8629660" y="5047489"/>
                <a:ext cx="50040" cy="752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A7EAA28D-6E61-D948-85DA-310DA359D77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622100" y="5039929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A12BE2A-F43F-EC4B-B685-7B56C7299800}"/>
                    </a:ext>
                  </a:extLst>
                </p14:cNvPr>
                <p14:cNvContentPartPr/>
                <p14:nvPr/>
              </p14:nvContentPartPr>
              <p14:xfrm>
                <a:off x="8953300" y="4779649"/>
                <a:ext cx="218160" cy="378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A12BE2A-F43F-EC4B-B685-7B56C729980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45740" y="4772089"/>
                  <a:ext cx="233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6742E2A4-E7DB-4D4B-9B8C-DCACC5C0C608}"/>
                    </a:ext>
                  </a:extLst>
                </p14:cNvPr>
                <p14:cNvContentPartPr/>
                <p14:nvPr/>
              </p14:nvContentPartPr>
              <p14:xfrm>
                <a:off x="8878780" y="4910329"/>
                <a:ext cx="324000" cy="313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6742E2A4-E7DB-4D4B-9B8C-DCACC5C0C60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871220" y="4903129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FC3981A7-1F21-AD46-8CBE-770017C88F83}"/>
                    </a:ext>
                  </a:extLst>
                </p14:cNvPr>
                <p14:cNvContentPartPr/>
                <p14:nvPr/>
              </p14:nvContentPartPr>
              <p14:xfrm>
                <a:off x="9071740" y="4711249"/>
                <a:ext cx="268200" cy="3988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FC3981A7-1F21-AD46-8CBE-770017C88F8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9064180" y="4703689"/>
                  <a:ext cx="282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5B623EEE-2C5B-0047-986E-D7B45514E773}"/>
                    </a:ext>
                  </a:extLst>
                </p14:cNvPr>
                <p14:cNvContentPartPr/>
                <p14:nvPr/>
              </p14:nvContentPartPr>
              <p14:xfrm>
                <a:off x="9513460" y="4686409"/>
                <a:ext cx="255600" cy="439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5B623EEE-2C5B-0047-986E-D7B45514E773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9505900" y="4678849"/>
                  <a:ext cx="27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6242FEF5-0428-1248-B92E-AEB3B60F3C2C}"/>
                    </a:ext>
                  </a:extLst>
                </p14:cNvPr>
                <p14:cNvContentPartPr/>
                <p14:nvPr/>
              </p14:nvContentPartPr>
              <p14:xfrm>
                <a:off x="9569620" y="4760929"/>
                <a:ext cx="87480" cy="3304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6242FEF5-0428-1248-B92E-AEB3B60F3C2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562060" y="4753369"/>
                  <a:ext cx="102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9E57590B-CAED-5B43-BBAF-8C0AB36A5B8B}"/>
                    </a:ext>
                  </a:extLst>
                </p14:cNvPr>
                <p14:cNvContentPartPr/>
                <p14:nvPr/>
              </p14:nvContentPartPr>
              <p14:xfrm>
                <a:off x="9812260" y="4885489"/>
                <a:ext cx="137160" cy="648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9E57590B-CAED-5B43-BBAF-8C0AB36A5B8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805060" y="4877929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3F71505E-084E-DD42-8D64-C3244B950438}"/>
                    </a:ext>
                  </a:extLst>
                </p14:cNvPr>
                <p14:cNvContentPartPr/>
                <p14:nvPr/>
              </p14:nvContentPartPr>
              <p14:xfrm>
                <a:off x="9843580" y="4829689"/>
                <a:ext cx="37800" cy="16236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3F71505E-084E-DD42-8D64-C3244B95043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836020" y="4822129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117376A4-9021-8E46-97C7-F6901BBFFF9C}"/>
                    </a:ext>
                  </a:extLst>
                </p14:cNvPr>
                <p14:cNvContentPartPr/>
                <p14:nvPr/>
              </p14:nvContentPartPr>
              <p14:xfrm>
                <a:off x="10012420" y="4742569"/>
                <a:ext cx="167760" cy="2584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117376A4-9021-8E46-97C7-F6901BBFFF9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004860" y="4735009"/>
                  <a:ext cx="1828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A5973C8A-A426-8B4C-9497-EF5D1AD61B98}"/>
                    </a:ext>
                  </a:extLst>
                </p14:cNvPr>
                <p14:cNvContentPartPr/>
                <p14:nvPr/>
              </p14:nvContentPartPr>
              <p14:xfrm>
                <a:off x="10378900" y="4891969"/>
                <a:ext cx="143640" cy="190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A5973C8A-A426-8B4C-9497-EF5D1AD61B9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371340" y="4884409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F73F1212-234D-9345-AE02-A7DAFE6A44EE}"/>
                    </a:ext>
                  </a:extLst>
                </p14:cNvPr>
                <p14:cNvContentPartPr/>
                <p14:nvPr/>
              </p14:nvContentPartPr>
              <p14:xfrm>
                <a:off x="10553140" y="4648969"/>
                <a:ext cx="329760" cy="60408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F73F1212-234D-9345-AE02-A7DAFE6A44E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45580" y="4641409"/>
                  <a:ext cx="3445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E3843D4F-6A8B-4947-9213-DECCEB1F0DDC}"/>
                    </a:ext>
                  </a:extLst>
                </p14:cNvPr>
                <p14:cNvContentPartPr/>
                <p14:nvPr/>
              </p14:nvContentPartPr>
              <p14:xfrm>
                <a:off x="4962700" y="5669929"/>
                <a:ext cx="274320" cy="813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E3843D4F-6A8B-4947-9213-DECCEB1F0DD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955140" y="5662369"/>
                  <a:ext cx="28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2636E680-3C05-194B-A424-5578A8AB6F60}"/>
                    </a:ext>
                  </a:extLst>
                </p14:cNvPr>
                <p14:cNvContentPartPr/>
                <p14:nvPr/>
              </p14:nvContentPartPr>
              <p14:xfrm>
                <a:off x="5087260" y="5775769"/>
                <a:ext cx="43920" cy="23688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2636E680-3C05-194B-A424-5578A8AB6F6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079700" y="5768209"/>
                  <a:ext cx="59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070A1063-B110-134E-A497-845949486F89}"/>
                    </a:ext>
                  </a:extLst>
                </p14:cNvPr>
                <p14:cNvContentPartPr/>
                <p14:nvPr/>
              </p14:nvContentPartPr>
              <p14:xfrm>
                <a:off x="5398660" y="5813209"/>
                <a:ext cx="131040" cy="1908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070A1063-B110-134E-A497-845949486F8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391100" y="5805649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231591BB-2DA9-2C47-845C-0510424750C2}"/>
                    </a:ext>
                  </a:extLst>
                </p14:cNvPr>
                <p14:cNvContentPartPr/>
                <p14:nvPr/>
              </p14:nvContentPartPr>
              <p14:xfrm>
                <a:off x="5467060" y="5707369"/>
                <a:ext cx="62640" cy="1872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231591BB-2DA9-2C47-845C-0510424750C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459500" y="5699809"/>
                  <a:ext cx="7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859D9925-6091-0446-9598-3FFC3DBC1FE4}"/>
                    </a:ext>
                  </a:extLst>
                </p14:cNvPr>
                <p14:cNvContentPartPr/>
                <p14:nvPr/>
              </p14:nvContentPartPr>
              <p14:xfrm>
                <a:off x="5629060" y="5676049"/>
                <a:ext cx="162360" cy="2307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859D9925-6091-0446-9598-3FFC3DBC1FE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621500" y="5668849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8A1C5326-51FD-0548-BBEF-829BE0A39955}"/>
                    </a:ext>
                  </a:extLst>
                </p14:cNvPr>
                <p14:cNvContentPartPr/>
                <p14:nvPr/>
              </p14:nvContentPartPr>
              <p14:xfrm>
                <a:off x="5952700" y="5813209"/>
                <a:ext cx="143640" cy="252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8A1C5326-51FD-0548-BBEF-829BE0A3995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945140" y="5805649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0CA89E4A-01AF-954B-88CB-A2DCA9FB7910}"/>
                    </a:ext>
                  </a:extLst>
                </p14:cNvPr>
                <p14:cNvContentPartPr/>
                <p14:nvPr/>
              </p14:nvContentPartPr>
              <p14:xfrm>
                <a:off x="6170500" y="5607649"/>
                <a:ext cx="240480" cy="54828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0CA89E4A-01AF-954B-88CB-A2DCA9FB791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162940" y="5600089"/>
                  <a:ext cx="2556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6334B65D-3B8D-6E4C-82EC-9860C0391962}"/>
                    </a:ext>
                  </a:extLst>
                </p14:cNvPr>
                <p14:cNvContentPartPr/>
                <p14:nvPr/>
              </p14:nvContentPartPr>
              <p14:xfrm>
                <a:off x="6718420" y="5514409"/>
                <a:ext cx="286560" cy="5850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6334B65D-3B8D-6E4C-82EC-9860C039196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710860" y="5506849"/>
                  <a:ext cx="3016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4C6FEF43-4714-F945-A535-4BAE328179CD}"/>
                    </a:ext>
                  </a:extLst>
                </p14:cNvPr>
                <p14:cNvContentPartPr/>
                <p14:nvPr/>
              </p14:nvContentPartPr>
              <p14:xfrm>
                <a:off x="6911380" y="5788369"/>
                <a:ext cx="106200" cy="2120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4C6FEF43-4714-F945-A535-4BAE328179C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903820" y="5780809"/>
                  <a:ext cx="121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78D6503B-3499-E14D-89DE-6445C51991EC}"/>
                    </a:ext>
                  </a:extLst>
                </p14:cNvPr>
                <p14:cNvContentPartPr/>
                <p14:nvPr/>
              </p14:nvContentPartPr>
              <p14:xfrm>
                <a:off x="6917500" y="5875489"/>
                <a:ext cx="112320" cy="565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78D6503B-3499-E14D-89DE-6445C51991E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909940" y="5867929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ACC2F47F-FEFB-434C-87D9-48D2CC4C09AA}"/>
                    </a:ext>
                  </a:extLst>
                </p14:cNvPr>
                <p14:cNvContentPartPr/>
                <p14:nvPr/>
              </p14:nvContentPartPr>
              <p14:xfrm>
                <a:off x="7328620" y="5750929"/>
                <a:ext cx="205920" cy="11880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ACC2F47F-FEFB-434C-87D9-48D2CC4C09A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321060" y="5743369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6E84832C-8B7A-534F-8DDC-8AEB5E182485}"/>
                    </a:ext>
                  </a:extLst>
                </p14:cNvPr>
                <p14:cNvContentPartPr/>
                <p14:nvPr/>
              </p14:nvContentPartPr>
              <p14:xfrm>
                <a:off x="7664500" y="5819329"/>
                <a:ext cx="193320" cy="129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6E84832C-8B7A-534F-8DDC-8AEB5E18248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56940" y="5811769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BC2C2BB1-C210-AE40-B573-28AE558ABDDF}"/>
                    </a:ext>
                  </a:extLst>
                </p14:cNvPr>
                <p14:cNvContentPartPr/>
                <p14:nvPr/>
              </p14:nvContentPartPr>
              <p14:xfrm>
                <a:off x="7957180" y="5757049"/>
                <a:ext cx="25200" cy="1994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BC2C2BB1-C210-AE40-B573-28AE558ABDD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949620" y="5749489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6910A436-DF09-1B40-85FA-4EA0B8975BC3}"/>
                    </a:ext>
                  </a:extLst>
                </p14:cNvPr>
                <p14:cNvContentPartPr/>
                <p14:nvPr/>
              </p14:nvContentPartPr>
              <p14:xfrm>
                <a:off x="8324380" y="5533129"/>
                <a:ext cx="305280" cy="5418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6910A436-DF09-1B40-85FA-4EA0B8975BC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317180" y="5525569"/>
                  <a:ext cx="3204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3AFA4CEF-F406-9846-847B-B3437BA17A52}"/>
                    </a:ext>
                  </a:extLst>
                </p14:cNvPr>
                <p14:cNvContentPartPr/>
                <p14:nvPr/>
              </p14:nvContentPartPr>
              <p14:xfrm>
                <a:off x="8355700" y="5993569"/>
                <a:ext cx="87480" cy="252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3AFA4CEF-F406-9846-847B-B3437BA17A5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348140" y="5986009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128C756E-0CD1-D748-BB3F-17E18087C271}"/>
                    </a:ext>
                  </a:extLst>
                </p14:cNvPr>
                <p14:cNvContentPartPr/>
                <p14:nvPr/>
              </p14:nvContentPartPr>
              <p14:xfrm>
                <a:off x="8629660" y="6012289"/>
                <a:ext cx="16200" cy="1296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128C756E-0CD1-D748-BB3F-17E18087C27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622100" y="6004729"/>
                  <a:ext cx="3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995166C0-FD8A-E54F-9F75-F0635AF3A84A}"/>
                    </a:ext>
                  </a:extLst>
                </p14:cNvPr>
                <p14:cNvContentPartPr/>
                <p14:nvPr/>
              </p14:nvContentPartPr>
              <p14:xfrm>
                <a:off x="9034300" y="5738329"/>
                <a:ext cx="193320" cy="1123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995166C0-FD8A-E54F-9F75-F0635AF3A84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026740" y="5730769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28603A7E-ADEC-9644-B5B1-0A71148903E2}"/>
                    </a:ext>
                  </a:extLst>
                </p14:cNvPr>
                <p14:cNvContentPartPr/>
                <p14:nvPr/>
              </p14:nvContentPartPr>
              <p14:xfrm>
                <a:off x="9021700" y="5672809"/>
                <a:ext cx="100080" cy="2030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28603A7E-ADEC-9644-B5B1-0A71148903E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014140" y="5665249"/>
                  <a:ext cx="11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8F123D3B-5595-2F46-B552-079DD63C8D84}"/>
                    </a:ext>
                  </a:extLst>
                </p14:cNvPr>
                <p14:cNvContentPartPr/>
                <p14:nvPr/>
              </p14:nvContentPartPr>
              <p14:xfrm>
                <a:off x="8828740" y="5869369"/>
                <a:ext cx="604080" cy="18036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8F123D3B-5595-2F46-B552-079DD63C8D8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821180" y="5861809"/>
                  <a:ext cx="619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B2F5D36B-0077-C14E-ABCD-D68CF942978F}"/>
                    </a:ext>
                  </a:extLst>
                </p14:cNvPr>
                <p14:cNvContentPartPr/>
                <p14:nvPr/>
              </p14:nvContentPartPr>
              <p14:xfrm>
                <a:off x="10989100" y="4736089"/>
                <a:ext cx="355320" cy="3862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B2F5D36B-0077-C14E-ABCD-D68CF942978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981540" y="4728529"/>
                  <a:ext cx="370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90985EA3-3E90-4D4B-AEE9-890A7F15D3B0}"/>
                    </a:ext>
                  </a:extLst>
                </p14:cNvPr>
                <p14:cNvContentPartPr/>
                <p14:nvPr/>
              </p14:nvContentPartPr>
              <p14:xfrm>
                <a:off x="11387620" y="4611529"/>
                <a:ext cx="697680" cy="5108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90985EA3-3E90-4D4B-AEE9-890A7F15D3B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80060" y="4603969"/>
                  <a:ext cx="7128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5C1F0B51-A72D-8042-8D23-66AAD6220D7D}"/>
                    </a:ext>
                  </a:extLst>
                </p14:cNvPr>
                <p14:cNvContentPartPr/>
                <p14:nvPr/>
              </p14:nvContentPartPr>
              <p14:xfrm>
                <a:off x="10964260" y="4449889"/>
                <a:ext cx="461160" cy="160668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5C1F0B51-A72D-8042-8D23-66AAD6220D7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954180" y="4439809"/>
                  <a:ext cx="481320" cy="16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AB92F122-A34B-444D-B70B-C082E7E1AE33}"/>
                    </a:ext>
                  </a:extLst>
                </p14:cNvPr>
                <p14:cNvContentPartPr/>
                <p14:nvPr/>
              </p14:nvContentPartPr>
              <p14:xfrm>
                <a:off x="8984620" y="6342409"/>
                <a:ext cx="541800" cy="687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AB92F122-A34B-444D-B70B-C082E7E1AE3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977060" y="6334849"/>
                  <a:ext cx="556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27F4BACF-36E6-224F-A192-86DD147EFFAE}"/>
                    </a:ext>
                  </a:extLst>
                </p14:cNvPr>
                <p14:cNvContentPartPr/>
                <p14:nvPr/>
              </p14:nvContentPartPr>
              <p14:xfrm>
                <a:off x="8533540" y="6522769"/>
                <a:ext cx="1185840" cy="6264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27F4BACF-36E6-224F-A192-86DD147EFFA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525980" y="6515209"/>
                  <a:ext cx="1200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174BF4AD-90DF-5D40-A52D-E5AD17729AC2}"/>
                    </a:ext>
                  </a:extLst>
                </p14:cNvPr>
                <p14:cNvContentPartPr/>
                <p14:nvPr/>
              </p14:nvContentPartPr>
              <p14:xfrm>
                <a:off x="9308260" y="6205249"/>
                <a:ext cx="401400" cy="5482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174BF4AD-90DF-5D40-A52D-E5AD17729AC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300700" y="6197689"/>
                  <a:ext cx="4165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33EFB798-4207-6640-ABE2-E5268EA41F56}"/>
                    </a:ext>
                  </a:extLst>
                </p14:cNvPr>
                <p14:cNvContentPartPr/>
                <p14:nvPr/>
              </p14:nvContentPartPr>
              <p14:xfrm>
                <a:off x="10011700" y="6193009"/>
                <a:ext cx="268200" cy="4734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33EFB798-4207-6640-ABE2-E5268EA41F5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004140" y="6185449"/>
                  <a:ext cx="2829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CC50FB5B-D9E6-D345-8068-A4F924F82820}"/>
                    </a:ext>
                  </a:extLst>
                </p14:cNvPr>
                <p14:cNvContentPartPr/>
                <p14:nvPr/>
              </p14:nvContentPartPr>
              <p14:xfrm>
                <a:off x="10235620" y="6460489"/>
                <a:ext cx="249480" cy="5652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CC50FB5B-D9E6-D345-8068-A4F924F8282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228060" y="6452929"/>
                  <a:ext cx="264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628B0ECD-FE33-0B44-8BA1-C4BE9805E4D2}"/>
                    </a:ext>
                  </a:extLst>
                </p14:cNvPr>
                <p14:cNvContentPartPr/>
                <p14:nvPr/>
              </p14:nvContentPartPr>
              <p14:xfrm>
                <a:off x="10304380" y="6435649"/>
                <a:ext cx="87480" cy="15588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628B0ECD-FE33-0B44-8BA1-C4BE9805E4D2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296820" y="6428089"/>
                  <a:ext cx="102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295193ED-A2B5-504D-9E94-DF8086B40CD4}"/>
                    </a:ext>
                  </a:extLst>
                </p14:cNvPr>
                <p14:cNvContentPartPr/>
                <p14:nvPr/>
              </p14:nvContentPartPr>
              <p14:xfrm>
                <a:off x="10529020" y="6388849"/>
                <a:ext cx="217440" cy="2466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295193ED-A2B5-504D-9E94-DF8086B40CD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521460" y="6381289"/>
                  <a:ext cx="232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628270F9-39E8-044F-8F28-EC3D30FBE298}"/>
                    </a:ext>
                  </a:extLst>
                </p14:cNvPr>
                <p14:cNvContentPartPr/>
                <p14:nvPr/>
              </p14:nvContentPartPr>
              <p14:xfrm>
                <a:off x="10920700" y="6578929"/>
                <a:ext cx="93600" cy="190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628270F9-39E8-044F-8F28-EC3D30FBE29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913140" y="6571369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F487CDB6-D87D-494E-8B31-690D28D8D152}"/>
                    </a:ext>
                  </a:extLst>
                </p14:cNvPr>
                <p14:cNvContentPartPr/>
                <p14:nvPr/>
              </p14:nvContentPartPr>
              <p14:xfrm>
                <a:off x="10989100" y="6230449"/>
                <a:ext cx="317160" cy="5857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F487CDB6-D87D-494E-8B31-690D28D8D15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981540" y="6222889"/>
                  <a:ext cx="3322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688FAB0B-83FF-0B4B-9102-15D3BC52046D}"/>
                    </a:ext>
                  </a:extLst>
                </p14:cNvPr>
                <p14:cNvContentPartPr/>
                <p14:nvPr/>
              </p14:nvContentPartPr>
              <p14:xfrm>
                <a:off x="10858420" y="6585049"/>
                <a:ext cx="62640" cy="3780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688FAB0B-83FF-0B4B-9102-15D3BC52046D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850860" y="6577489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B7F2636C-5A44-1948-8AC3-1A57EE9B6AEE}"/>
                    </a:ext>
                  </a:extLst>
                </p14:cNvPr>
                <p14:cNvContentPartPr/>
                <p14:nvPr/>
              </p14:nvContentPartPr>
              <p14:xfrm>
                <a:off x="11213020" y="6242689"/>
                <a:ext cx="436320" cy="52956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B7F2636C-5A44-1948-8AC3-1A57EE9B6AE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205460" y="6235129"/>
                  <a:ext cx="4510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10A71A8D-DD27-C944-88D0-DC105658D944}"/>
                    </a:ext>
                  </a:extLst>
                </p14:cNvPr>
                <p14:cNvContentPartPr/>
                <p14:nvPr/>
              </p14:nvContentPartPr>
              <p14:xfrm>
                <a:off x="11558260" y="6448249"/>
                <a:ext cx="445680" cy="3740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10A71A8D-DD27-C944-88D0-DC105658D94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550700" y="6440689"/>
                  <a:ext cx="460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114F261D-D897-8940-AC96-5380545C51E8}"/>
                    </a:ext>
                  </a:extLst>
                </p14:cNvPr>
                <p14:cNvContentPartPr/>
                <p14:nvPr/>
              </p14:nvContentPartPr>
              <p14:xfrm>
                <a:off x="11729980" y="6641209"/>
                <a:ext cx="87480" cy="8136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114F261D-D897-8940-AC96-5380545C51E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722420" y="6633649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49377ED1-A0FE-2E44-8125-A776864BD7B1}"/>
                    </a:ext>
                  </a:extLst>
                </p14:cNvPr>
                <p14:cNvContentPartPr/>
                <p14:nvPr/>
              </p14:nvContentPartPr>
              <p14:xfrm>
                <a:off x="11736100" y="6672169"/>
                <a:ext cx="106200" cy="439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49377ED1-A0FE-2E44-8125-A776864BD7B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728540" y="6664609"/>
                  <a:ext cx="12132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527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285E15F-1B46-904D-8E27-5AB3E3F0FDAA}"/>
                  </a:ext>
                </a:extLst>
              </p14:cNvPr>
              <p14:cNvContentPartPr/>
              <p14:nvPr/>
            </p14:nvContentPartPr>
            <p14:xfrm>
              <a:off x="4788460" y="2432871"/>
              <a:ext cx="106200" cy="143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285E15F-1B46-904D-8E27-5AB3E3F0FD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900" y="2425311"/>
                <a:ext cx="121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6AB4DF7-BC49-134D-A45F-245F4694EEB9}"/>
                  </a:ext>
                </a:extLst>
              </p14:cNvPr>
              <p14:cNvContentPartPr/>
              <p14:nvPr/>
            </p14:nvContentPartPr>
            <p14:xfrm>
              <a:off x="4844620" y="2414151"/>
              <a:ext cx="1425960" cy="137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6AB4DF7-BC49-134D-A45F-245F4694EE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7060" y="2406591"/>
                <a:ext cx="144108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228EB619-79C3-6446-9D01-BA4916B1C0EC}"/>
              </a:ext>
            </a:extLst>
          </p:cNvPr>
          <p:cNvGrpSpPr/>
          <p:nvPr/>
        </p:nvGrpSpPr>
        <p:grpSpPr>
          <a:xfrm>
            <a:off x="6251500" y="2284191"/>
            <a:ext cx="2590200" cy="210960"/>
            <a:chOff x="6251500" y="2284191"/>
            <a:chExt cx="259020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BFBA3AD-A79E-F743-849D-F6C8B19369CC}"/>
                    </a:ext>
                  </a:extLst>
                </p14:cNvPr>
                <p14:cNvContentPartPr/>
                <p14:nvPr/>
              </p14:nvContentPartPr>
              <p14:xfrm>
                <a:off x="6251500" y="2364831"/>
                <a:ext cx="1270440" cy="130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BFBA3AD-A79E-F743-849D-F6C8B19369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3940" y="2357271"/>
                  <a:ext cx="1285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9EB4244-FDF6-2647-AE1E-07D9195CD587}"/>
                    </a:ext>
                  </a:extLst>
                </p14:cNvPr>
                <p14:cNvContentPartPr/>
                <p14:nvPr/>
              </p14:nvContentPartPr>
              <p14:xfrm>
                <a:off x="7565140" y="2284191"/>
                <a:ext cx="1276560" cy="192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9EB4244-FDF6-2647-AE1E-07D9195CD5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580" y="2276631"/>
                  <a:ext cx="129168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49CB58-0780-C44E-B85B-46054F4D4FC5}"/>
              </a:ext>
            </a:extLst>
          </p:cNvPr>
          <p:cNvGrpSpPr/>
          <p:nvPr/>
        </p:nvGrpSpPr>
        <p:grpSpPr>
          <a:xfrm>
            <a:off x="6216940" y="1268631"/>
            <a:ext cx="2768040" cy="1251720"/>
            <a:chOff x="6216940" y="1268631"/>
            <a:chExt cx="2768040" cy="12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CA637AD-9F59-6F45-8E8E-6F931A5D1142}"/>
                    </a:ext>
                  </a:extLst>
                </p14:cNvPr>
                <p14:cNvContentPartPr/>
                <p14:nvPr/>
              </p14:nvContentPartPr>
              <p14:xfrm>
                <a:off x="8760340" y="2389311"/>
                <a:ext cx="360" cy="12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CA637AD-9F59-6F45-8E8E-6F931A5D11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2780" y="238175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8296703-4D9A-634B-976C-F6963CECCAAA}"/>
                    </a:ext>
                  </a:extLst>
                </p14:cNvPr>
                <p14:cNvContentPartPr/>
                <p14:nvPr/>
              </p14:nvContentPartPr>
              <p14:xfrm>
                <a:off x="8760340" y="2333151"/>
                <a:ext cx="118800" cy="93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8296703-4D9A-634B-976C-F6963CECCA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52780" y="232559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81642BB-8C84-FB44-924C-24E2A2431E98}"/>
                    </a:ext>
                  </a:extLst>
                </p14:cNvPr>
                <p14:cNvContentPartPr/>
                <p14:nvPr/>
              </p14:nvContentPartPr>
              <p14:xfrm>
                <a:off x="6216940" y="1268631"/>
                <a:ext cx="2768040" cy="1251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81642BB-8C84-FB44-924C-24E2A2431E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09380" y="1261071"/>
                  <a:ext cx="2783160" cy="12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9004CA1-9276-1C45-894D-C8B66340257A}"/>
                  </a:ext>
                </a:extLst>
              </p14:cNvPr>
              <p14:cNvContentPartPr/>
              <p14:nvPr/>
            </p14:nvContentPartPr>
            <p14:xfrm>
              <a:off x="9999100" y="2021751"/>
              <a:ext cx="591840" cy="5857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9004CA1-9276-1C45-894D-C8B6634025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91540" y="2014191"/>
                <a:ext cx="6069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F5C6F76-8269-1548-82D6-4F6B860256A9}"/>
                  </a:ext>
                </a:extLst>
              </p14:cNvPr>
              <p14:cNvContentPartPr/>
              <p14:nvPr/>
            </p14:nvContentPartPr>
            <p14:xfrm>
              <a:off x="1918540" y="2501991"/>
              <a:ext cx="2919960" cy="10828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F5C6F76-8269-1548-82D6-4F6B860256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10980" y="2494431"/>
                <a:ext cx="2935080" cy="10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E0B6E6-1F2E-F346-8AAF-412878141213}"/>
              </a:ext>
            </a:extLst>
          </p:cNvPr>
          <p:cNvGrpSpPr/>
          <p:nvPr/>
        </p:nvGrpSpPr>
        <p:grpSpPr>
          <a:xfrm>
            <a:off x="947260" y="2575791"/>
            <a:ext cx="3573720" cy="1606680"/>
            <a:chOff x="947260" y="2575791"/>
            <a:chExt cx="3573720" cy="16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61B2F49-855C-8741-84CF-FB68D1A5FF77}"/>
                    </a:ext>
                  </a:extLst>
                </p14:cNvPr>
                <p14:cNvContentPartPr/>
                <p14:nvPr/>
              </p14:nvContentPartPr>
              <p14:xfrm>
                <a:off x="3493540" y="2575791"/>
                <a:ext cx="1027440" cy="75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61B2F49-855C-8741-84CF-FB68D1A5FF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85980" y="2568231"/>
                  <a:ext cx="1042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BA895F3-FEB9-4A44-A48F-D66464157547}"/>
                    </a:ext>
                  </a:extLst>
                </p14:cNvPr>
                <p14:cNvContentPartPr/>
                <p14:nvPr/>
              </p14:nvContentPartPr>
              <p14:xfrm>
                <a:off x="3320020" y="2590551"/>
                <a:ext cx="180360" cy="191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BA895F3-FEB9-4A44-A48F-D664641575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2460" y="2582991"/>
                  <a:ext cx="195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743A77-17C0-2649-B51D-CB5124BE7880}"/>
                    </a:ext>
                  </a:extLst>
                </p14:cNvPr>
                <p14:cNvContentPartPr/>
                <p14:nvPr/>
              </p14:nvContentPartPr>
              <p14:xfrm>
                <a:off x="2167660" y="2781351"/>
                <a:ext cx="95616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743A77-17C0-2649-B51D-CB5124BE78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0100" y="2773791"/>
                  <a:ext cx="9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E2A468D-772C-B24B-A20F-DC97E7F1B121}"/>
                    </a:ext>
                  </a:extLst>
                </p14:cNvPr>
                <p14:cNvContentPartPr/>
                <p14:nvPr/>
              </p14:nvContentPartPr>
              <p14:xfrm>
                <a:off x="1887220" y="2744631"/>
                <a:ext cx="230760" cy="24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E2A468D-772C-B24B-A20F-DC97E7F1B1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80020" y="2737071"/>
                  <a:ext cx="245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3A10DF1-C1FA-8949-8A13-2E7290727007}"/>
                    </a:ext>
                  </a:extLst>
                </p14:cNvPr>
                <p14:cNvContentPartPr/>
                <p14:nvPr/>
              </p14:nvContentPartPr>
              <p14:xfrm>
                <a:off x="1077940" y="2980431"/>
                <a:ext cx="890640" cy="1015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3A10DF1-C1FA-8949-8A13-2E72907270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0380" y="2972871"/>
                  <a:ext cx="90576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06888B9-B98F-564C-BC8E-03BBB3E98BC4}"/>
                    </a:ext>
                  </a:extLst>
                </p14:cNvPr>
                <p14:cNvContentPartPr/>
                <p14:nvPr/>
              </p14:nvContentPartPr>
              <p14:xfrm>
                <a:off x="947260" y="3870711"/>
                <a:ext cx="230760" cy="311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06888B9-B98F-564C-BC8E-03BBB3E98B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9700" y="3863151"/>
                  <a:ext cx="2458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B929612-B8F2-3049-BE5F-7A29CBD4C9CF}"/>
              </a:ext>
            </a:extLst>
          </p:cNvPr>
          <p:cNvGrpSpPr/>
          <p:nvPr/>
        </p:nvGrpSpPr>
        <p:grpSpPr>
          <a:xfrm>
            <a:off x="1793980" y="4449951"/>
            <a:ext cx="8628840" cy="840600"/>
            <a:chOff x="1793980" y="4449951"/>
            <a:chExt cx="8628840" cy="84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7CD09A6-CA0B-2E4E-873B-5F7E7C6C21ED}"/>
                    </a:ext>
                  </a:extLst>
                </p14:cNvPr>
                <p14:cNvContentPartPr/>
                <p14:nvPr/>
              </p14:nvContentPartPr>
              <p14:xfrm>
                <a:off x="2030500" y="5190471"/>
                <a:ext cx="19080" cy="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7CD09A6-CA0B-2E4E-873B-5F7E7C6C21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22940" y="518327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238C357-A235-9E42-A29B-A0564730CCBA}"/>
                    </a:ext>
                  </a:extLst>
                </p14:cNvPr>
                <p14:cNvContentPartPr/>
                <p14:nvPr/>
              </p14:nvContentPartPr>
              <p14:xfrm>
                <a:off x="2018260" y="5165631"/>
                <a:ext cx="12960" cy="25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238C357-A235-9E42-A29B-A0564730CC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10700" y="515807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3CBA94E-5A81-B646-B3CF-14F000EE3D62}"/>
                    </a:ext>
                  </a:extLst>
                </p14:cNvPr>
                <p14:cNvContentPartPr/>
                <p14:nvPr/>
              </p14:nvContentPartPr>
              <p14:xfrm>
                <a:off x="2011780" y="5203071"/>
                <a:ext cx="100080" cy="87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3CBA94E-5A81-B646-B3CF-14F000EE3D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04220" y="519551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CFFF63E-CE65-AA4A-84DD-88C84EC491E0}"/>
                    </a:ext>
                  </a:extLst>
                </p14:cNvPr>
                <p14:cNvContentPartPr/>
                <p14:nvPr/>
              </p14:nvContentPartPr>
              <p14:xfrm>
                <a:off x="2030500" y="4698711"/>
                <a:ext cx="8392320" cy="529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CFFF63E-CE65-AA4A-84DD-88C84EC491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22940" y="4691151"/>
                  <a:ext cx="84074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7B14C8C-ABA4-CE4F-8258-A8834A14530D}"/>
                    </a:ext>
                  </a:extLst>
                </p14:cNvPr>
                <p14:cNvContentPartPr/>
                <p14:nvPr/>
              </p14:nvContentPartPr>
              <p14:xfrm>
                <a:off x="1793980" y="4449951"/>
                <a:ext cx="205920" cy="380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7B14C8C-ABA4-CE4F-8258-A8834A1453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86420" y="4442391"/>
                  <a:ext cx="221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E780E6B-C330-0944-89EF-A7B520B9A68D}"/>
                    </a:ext>
                  </a:extLst>
                </p14:cNvPr>
                <p14:cNvContentPartPr/>
                <p14:nvPr/>
              </p14:nvContentPartPr>
              <p14:xfrm>
                <a:off x="2148940" y="4692591"/>
                <a:ext cx="6480" cy="8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E780E6B-C330-0944-89EF-A7B520B9A6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1380" y="4685031"/>
                  <a:ext cx="21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5072169-9416-764F-B993-3615879E3F44}"/>
                    </a:ext>
                  </a:extLst>
                </p14:cNvPr>
                <p14:cNvContentPartPr/>
                <p14:nvPr/>
              </p14:nvContentPartPr>
              <p14:xfrm>
                <a:off x="2926900" y="5140791"/>
                <a:ext cx="162360" cy="86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5072169-9416-764F-B993-3615879E3F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9340" y="5133231"/>
                  <a:ext cx="1771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D0F2AEE-AA42-834A-9F42-51C5A728A699}"/>
              </a:ext>
            </a:extLst>
          </p:cNvPr>
          <p:cNvGrpSpPr/>
          <p:nvPr/>
        </p:nvGrpSpPr>
        <p:grpSpPr>
          <a:xfrm>
            <a:off x="3182140" y="4499631"/>
            <a:ext cx="473760" cy="355320"/>
            <a:chOff x="3182140" y="4499631"/>
            <a:chExt cx="4737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7BAD0D3-1293-394E-AE81-84C62483347D}"/>
                    </a:ext>
                  </a:extLst>
                </p14:cNvPr>
                <p14:cNvContentPartPr/>
                <p14:nvPr/>
              </p14:nvContentPartPr>
              <p14:xfrm>
                <a:off x="3182140" y="4499631"/>
                <a:ext cx="143640" cy="355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7BAD0D3-1293-394E-AE81-84C6248334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74580" y="4492071"/>
                  <a:ext cx="158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6462AA-07D2-B045-BA29-58E5C2F6F5BF}"/>
                    </a:ext>
                  </a:extLst>
                </p14:cNvPr>
                <p14:cNvContentPartPr/>
                <p14:nvPr/>
              </p14:nvContentPartPr>
              <p14:xfrm>
                <a:off x="3443860" y="4698711"/>
                <a:ext cx="212040" cy="112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6462AA-07D2-B045-BA29-58E5C2F6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36300" y="4691151"/>
                  <a:ext cx="2271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8F2558D0-0A78-FF4A-BE42-85AC0CAE0304}"/>
                  </a:ext>
                </a:extLst>
              </p14:cNvPr>
              <p14:cNvContentPartPr/>
              <p14:nvPr/>
            </p14:nvContentPartPr>
            <p14:xfrm>
              <a:off x="4290580" y="5034951"/>
              <a:ext cx="124920" cy="1371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8F2558D0-0A78-FF4A-BE42-85AC0CAE03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83020" y="5027391"/>
                <a:ext cx="14004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9C46DB6C-A055-D245-AE50-051D811A152D}"/>
              </a:ext>
            </a:extLst>
          </p:cNvPr>
          <p:cNvGrpSpPr/>
          <p:nvPr/>
        </p:nvGrpSpPr>
        <p:grpSpPr>
          <a:xfrm>
            <a:off x="4471660" y="4318911"/>
            <a:ext cx="460440" cy="467280"/>
            <a:chOff x="4471660" y="4318911"/>
            <a:chExt cx="4604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2F8426C-4333-3B45-917F-AD3A2BF1D166}"/>
                    </a:ext>
                  </a:extLst>
                </p14:cNvPr>
                <p14:cNvContentPartPr/>
                <p14:nvPr/>
              </p14:nvContentPartPr>
              <p14:xfrm>
                <a:off x="4471660" y="4318911"/>
                <a:ext cx="180360" cy="4672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2F8426C-4333-3B45-917F-AD3A2BF1D1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64100" y="4311351"/>
                  <a:ext cx="1951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5A4B3BF-5DB5-EC46-AF4B-4DB050235CC2}"/>
                    </a:ext>
                  </a:extLst>
                </p14:cNvPr>
                <p14:cNvContentPartPr/>
                <p14:nvPr/>
              </p14:nvContentPartPr>
              <p14:xfrm>
                <a:off x="4769740" y="4549311"/>
                <a:ext cx="162360" cy="224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5A4B3BF-5DB5-EC46-AF4B-4DB050235C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62180" y="4541751"/>
                  <a:ext cx="1771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F754798-FF6D-DE47-B797-409B0672D5E5}"/>
                  </a:ext>
                </a:extLst>
              </p14:cNvPr>
              <p14:cNvContentPartPr/>
              <p14:nvPr/>
            </p14:nvContentPartPr>
            <p14:xfrm>
              <a:off x="8816500" y="4811031"/>
              <a:ext cx="155880" cy="2181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F754798-FF6D-DE47-B797-409B0672D5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08940" y="4803471"/>
                <a:ext cx="1710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342ED254-B231-1044-BBD4-F9C15D742CDA}"/>
              </a:ext>
            </a:extLst>
          </p:cNvPr>
          <p:cNvGrpSpPr/>
          <p:nvPr/>
        </p:nvGrpSpPr>
        <p:grpSpPr>
          <a:xfrm>
            <a:off x="8592220" y="3921471"/>
            <a:ext cx="946440" cy="547200"/>
            <a:chOff x="8592220" y="3921471"/>
            <a:chExt cx="94644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51777EB-6E6C-5D46-8D81-F388E7087E97}"/>
                    </a:ext>
                  </a:extLst>
                </p14:cNvPr>
                <p14:cNvContentPartPr/>
                <p14:nvPr/>
              </p14:nvContentPartPr>
              <p14:xfrm>
                <a:off x="8592220" y="3921471"/>
                <a:ext cx="293040" cy="522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51777EB-6E6C-5D46-8D81-F388E7087E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84660" y="3913911"/>
                  <a:ext cx="3081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C45D9E9-4064-4449-AE52-8D00F45267DD}"/>
                    </a:ext>
                  </a:extLst>
                </p14:cNvPr>
                <p14:cNvContentPartPr/>
                <p14:nvPr/>
              </p14:nvContentPartPr>
              <p14:xfrm>
                <a:off x="8972020" y="4256631"/>
                <a:ext cx="230760" cy="131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C45D9E9-4064-4449-AE52-8D00F45267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64460" y="4249431"/>
                  <a:ext cx="245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2A80364-752C-4843-8410-CF563B7D9052}"/>
                    </a:ext>
                  </a:extLst>
                </p14:cNvPr>
                <p14:cNvContentPartPr/>
                <p14:nvPr/>
              </p14:nvContentPartPr>
              <p14:xfrm>
                <a:off x="9308260" y="4344111"/>
                <a:ext cx="168480" cy="19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2A80364-752C-4843-8410-CF563B7D90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00700" y="433655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D0976C1-EC1C-654C-960F-44A6C1459F65}"/>
                    </a:ext>
                  </a:extLst>
                </p14:cNvPr>
                <p14:cNvContentPartPr/>
                <p14:nvPr/>
              </p14:nvContentPartPr>
              <p14:xfrm>
                <a:off x="9513460" y="4287951"/>
                <a:ext cx="25200" cy="180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D0976C1-EC1C-654C-960F-44A6C1459F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05900" y="428039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7488F07-7232-374A-94ED-822DC06979D4}"/>
              </a:ext>
            </a:extLst>
          </p:cNvPr>
          <p:cNvGrpSpPr/>
          <p:nvPr/>
        </p:nvGrpSpPr>
        <p:grpSpPr>
          <a:xfrm>
            <a:off x="10547020" y="3920751"/>
            <a:ext cx="672840" cy="654120"/>
            <a:chOff x="10547020" y="3920751"/>
            <a:chExt cx="67284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2AEDFCC-41C8-F447-97B6-D01608FED484}"/>
                    </a:ext>
                  </a:extLst>
                </p14:cNvPr>
                <p14:cNvContentPartPr/>
                <p14:nvPr/>
              </p14:nvContentPartPr>
              <p14:xfrm>
                <a:off x="10547020" y="3920751"/>
                <a:ext cx="311760" cy="628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2AEDFCC-41C8-F447-97B6-D01608FED4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39460" y="3913191"/>
                  <a:ext cx="3268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468AADD-C5CE-1143-BEAF-10EAA3E964DA}"/>
                    </a:ext>
                  </a:extLst>
                </p14:cNvPr>
                <p14:cNvContentPartPr/>
                <p14:nvPr/>
              </p14:nvContentPartPr>
              <p14:xfrm>
                <a:off x="10926820" y="4350231"/>
                <a:ext cx="293040" cy="224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468AADD-C5CE-1143-BEAF-10EAA3E964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19260" y="4342671"/>
                  <a:ext cx="3081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4C320B-D9CF-5146-8E08-344A6A9152EC}"/>
              </a:ext>
            </a:extLst>
          </p:cNvPr>
          <p:cNvGrpSpPr/>
          <p:nvPr/>
        </p:nvGrpSpPr>
        <p:grpSpPr>
          <a:xfrm>
            <a:off x="592660" y="5184351"/>
            <a:ext cx="547920" cy="554760"/>
            <a:chOff x="592660" y="5184351"/>
            <a:chExt cx="54792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C7CA2E2-1D6A-3147-88B9-099591976EE1}"/>
                    </a:ext>
                  </a:extLst>
                </p14:cNvPr>
                <p14:cNvContentPartPr/>
                <p14:nvPr/>
              </p14:nvContentPartPr>
              <p14:xfrm>
                <a:off x="592660" y="5184351"/>
                <a:ext cx="461160" cy="541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C7CA2E2-1D6A-3147-88B9-099591976E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5100" y="5176791"/>
                  <a:ext cx="4762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49A84B8-A112-4D4A-A1F3-0C9B998B2196}"/>
                    </a:ext>
                  </a:extLst>
                </p14:cNvPr>
                <p14:cNvContentPartPr/>
                <p14:nvPr/>
              </p14:nvContentPartPr>
              <p14:xfrm>
                <a:off x="1065700" y="5595111"/>
                <a:ext cx="12960" cy="31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49A84B8-A112-4D4A-A1F3-0C9B998B21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8140" y="558791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6536ADE-6D46-B242-990B-B8C30663D488}"/>
                    </a:ext>
                  </a:extLst>
                </p14:cNvPr>
                <p14:cNvContentPartPr/>
                <p14:nvPr/>
              </p14:nvContentPartPr>
              <p14:xfrm>
                <a:off x="1077940" y="5726151"/>
                <a:ext cx="62640" cy="12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6536ADE-6D46-B242-990B-B8C30663D48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0380" y="571859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EA5E9C0-11EE-494A-A359-25E2114F5E21}"/>
                  </a:ext>
                </a:extLst>
              </p14:cNvPr>
              <p14:cNvContentPartPr/>
              <p14:nvPr/>
            </p14:nvContentPartPr>
            <p14:xfrm>
              <a:off x="2105380" y="4972671"/>
              <a:ext cx="8161920" cy="14076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EA5E9C0-11EE-494A-A359-25E2114F5E2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97820" y="4965111"/>
                <a:ext cx="8177040" cy="142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996C0FB1-C344-7241-9DF3-4BE47DAC4D6F}"/>
              </a:ext>
            </a:extLst>
          </p:cNvPr>
          <p:cNvGrpSpPr/>
          <p:nvPr/>
        </p:nvGrpSpPr>
        <p:grpSpPr>
          <a:xfrm>
            <a:off x="10055260" y="5595111"/>
            <a:ext cx="1120680" cy="330480"/>
            <a:chOff x="10055260" y="5595111"/>
            <a:chExt cx="112068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F109258-A9CE-DC4C-AB38-D002DF476F2C}"/>
                    </a:ext>
                  </a:extLst>
                </p14:cNvPr>
                <p14:cNvContentPartPr/>
                <p14:nvPr/>
              </p14:nvContentPartPr>
              <p14:xfrm>
                <a:off x="10055260" y="5719671"/>
                <a:ext cx="317880" cy="205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F109258-A9CE-DC4C-AB38-D002DF476F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47700" y="5712111"/>
                  <a:ext cx="333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71A3D4D-2C33-AD46-A0D0-4FC994260FFD}"/>
                    </a:ext>
                  </a:extLst>
                </p14:cNvPr>
                <p14:cNvContentPartPr/>
                <p14:nvPr/>
              </p14:nvContentPartPr>
              <p14:xfrm>
                <a:off x="10603180" y="5669991"/>
                <a:ext cx="261720" cy="149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71A3D4D-2C33-AD46-A0D0-4FC994260F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95620" y="5662431"/>
                  <a:ext cx="276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FE8405F-F65C-764B-9672-2674D15AD446}"/>
                    </a:ext>
                  </a:extLst>
                </p14:cNvPr>
                <p14:cNvContentPartPr/>
                <p14:nvPr/>
              </p14:nvContentPartPr>
              <p14:xfrm>
                <a:off x="10976500" y="5595111"/>
                <a:ext cx="199440" cy="191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FE8405F-F65C-764B-9672-2674D15AD4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68940" y="5587911"/>
                  <a:ext cx="2145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F15BA72-C242-A449-965F-98F866393402}"/>
              </a:ext>
            </a:extLst>
          </p:cNvPr>
          <p:cNvGrpSpPr/>
          <p:nvPr/>
        </p:nvGrpSpPr>
        <p:grpSpPr>
          <a:xfrm>
            <a:off x="6705820" y="3821031"/>
            <a:ext cx="604080" cy="417600"/>
            <a:chOff x="6705820" y="3821031"/>
            <a:chExt cx="60408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3FC5CFF-8326-8140-B18B-99B0D7ED4928}"/>
                    </a:ext>
                  </a:extLst>
                </p14:cNvPr>
                <p14:cNvContentPartPr/>
                <p14:nvPr/>
              </p14:nvContentPartPr>
              <p14:xfrm>
                <a:off x="6705820" y="4132431"/>
                <a:ext cx="106200" cy="106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3FC5CFF-8326-8140-B18B-99B0D7ED49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8260" y="412487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41B274C-80D4-4E4E-8796-F0FFB3F5A99B}"/>
                    </a:ext>
                  </a:extLst>
                </p14:cNvPr>
                <p14:cNvContentPartPr/>
                <p14:nvPr/>
              </p14:nvContentPartPr>
              <p14:xfrm>
                <a:off x="7154020" y="3821031"/>
                <a:ext cx="112320" cy="255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41B274C-80D4-4E4E-8796-F0FFB3F5A9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46460" y="3813471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7576F67-D1EA-E84B-BECF-B8B44ABBA03D}"/>
                    </a:ext>
                  </a:extLst>
                </p14:cNvPr>
                <p14:cNvContentPartPr/>
                <p14:nvPr/>
              </p14:nvContentPartPr>
              <p14:xfrm>
                <a:off x="7135300" y="3957831"/>
                <a:ext cx="174600" cy="37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7576F67-D1EA-E84B-BECF-B8B44ABBA0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28100" y="395063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B847870D-DFFA-7F4D-8949-EC7E75250139}"/>
                  </a:ext>
                </a:extLst>
              </p14:cNvPr>
              <p14:cNvContentPartPr/>
              <p14:nvPr/>
            </p14:nvContentPartPr>
            <p14:xfrm>
              <a:off x="6494140" y="4972671"/>
              <a:ext cx="124920" cy="1436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B847870D-DFFA-7F4D-8949-EC7E7525013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86580" y="4965111"/>
                <a:ext cx="14004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AEFFC60F-0615-364D-86A3-8F649DAFF40F}"/>
              </a:ext>
            </a:extLst>
          </p:cNvPr>
          <p:cNvGrpSpPr/>
          <p:nvPr/>
        </p:nvGrpSpPr>
        <p:grpSpPr>
          <a:xfrm>
            <a:off x="6226660" y="5390631"/>
            <a:ext cx="435960" cy="441720"/>
            <a:chOff x="6226660" y="5390631"/>
            <a:chExt cx="4359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E71B0AC-4545-0549-A7B7-EB141C244778}"/>
                    </a:ext>
                  </a:extLst>
                </p14:cNvPr>
                <p14:cNvContentPartPr/>
                <p14:nvPr/>
              </p14:nvContentPartPr>
              <p14:xfrm>
                <a:off x="6226660" y="5390631"/>
                <a:ext cx="205920" cy="441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E71B0AC-4545-0549-A7B7-EB141C24477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19100" y="5383071"/>
                  <a:ext cx="2210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F57B74E-8409-D146-9119-62924BAFE4F2}"/>
                    </a:ext>
                  </a:extLst>
                </p14:cNvPr>
                <p14:cNvContentPartPr/>
                <p14:nvPr/>
              </p14:nvContentPartPr>
              <p14:xfrm>
                <a:off x="6506740" y="5588991"/>
                <a:ext cx="31320" cy="168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F57B74E-8409-D146-9119-62924BAFE4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99180" y="558143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313BE3A-E11E-744A-96F1-9619DDDDBA73}"/>
                    </a:ext>
                  </a:extLst>
                </p14:cNvPr>
                <p14:cNvContentPartPr/>
                <p14:nvPr/>
              </p14:nvContentPartPr>
              <p14:xfrm>
                <a:off x="6556420" y="5657391"/>
                <a:ext cx="106200" cy="1062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313BE3A-E11E-744A-96F1-9619DDDDBA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48860" y="564983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FE1CC8A7-9EA9-0E43-AE76-92411B0018BE}"/>
                  </a:ext>
                </a:extLst>
              </p14:cNvPr>
              <p14:cNvContentPartPr/>
              <p14:nvPr/>
            </p14:nvContentPartPr>
            <p14:xfrm>
              <a:off x="6581260" y="4231791"/>
              <a:ext cx="174600" cy="8409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FE1CC8A7-9EA9-0E43-AE76-92411B0018B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73700" y="4224231"/>
                <a:ext cx="18972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E3D6ECAE-901B-EA49-A7DB-5F29425BA99E}"/>
                  </a:ext>
                </a:extLst>
              </p14:cNvPr>
              <p14:cNvContentPartPr/>
              <p14:nvPr/>
            </p14:nvContentPartPr>
            <p14:xfrm>
              <a:off x="5473180" y="5078511"/>
              <a:ext cx="43920" cy="806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E3D6ECAE-901B-EA49-A7DB-5F29425BA99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65620" y="5070951"/>
                <a:ext cx="59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F760B378-2290-CD45-8383-C1D7AEC9555C}"/>
                  </a:ext>
                </a:extLst>
              </p14:cNvPr>
              <p14:cNvContentPartPr/>
              <p14:nvPr/>
            </p14:nvContentPartPr>
            <p14:xfrm>
              <a:off x="2148940" y="5041791"/>
              <a:ext cx="3337200" cy="2361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F760B378-2290-CD45-8383-C1D7AEC9555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41380" y="5034231"/>
                <a:ext cx="335232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3D8D658E-FD2F-2B4F-BF85-FDE2C186CFE3}"/>
              </a:ext>
            </a:extLst>
          </p:cNvPr>
          <p:cNvGrpSpPr/>
          <p:nvPr/>
        </p:nvGrpSpPr>
        <p:grpSpPr>
          <a:xfrm>
            <a:off x="5611060" y="4350231"/>
            <a:ext cx="547560" cy="504720"/>
            <a:chOff x="5611060" y="4350231"/>
            <a:chExt cx="54756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58D0CE4-52FC-664A-8507-77C4F409F38A}"/>
                    </a:ext>
                  </a:extLst>
                </p14:cNvPr>
                <p14:cNvContentPartPr/>
                <p14:nvPr/>
              </p14:nvContentPartPr>
              <p14:xfrm>
                <a:off x="5611060" y="4350231"/>
                <a:ext cx="161640" cy="448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58D0CE4-52FC-664A-8507-77C4F409F3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03500" y="4342671"/>
                  <a:ext cx="176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49EB4A1-E21A-004D-A519-7AE7A7CC4CDD}"/>
                    </a:ext>
                  </a:extLst>
                </p14:cNvPr>
                <p14:cNvContentPartPr/>
                <p14:nvPr/>
              </p14:nvContentPartPr>
              <p14:xfrm>
                <a:off x="5822020" y="4611591"/>
                <a:ext cx="43920" cy="12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49EB4A1-E21A-004D-A519-7AE7A7CC4CD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14460" y="460403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C7529CF-45DF-CE41-93F1-925A6FCBC5C1}"/>
                    </a:ext>
                  </a:extLst>
                </p14:cNvPr>
                <p14:cNvContentPartPr/>
                <p14:nvPr/>
              </p14:nvContentPartPr>
              <p14:xfrm>
                <a:off x="5834260" y="4642911"/>
                <a:ext cx="131040" cy="100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C7529CF-45DF-CE41-93F1-925A6FCBC5C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26700" y="463535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69BBBD6-F365-724D-9E38-BF9B7E24B666}"/>
                    </a:ext>
                  </a:extLst>
                </p14:cNvPr>
                <p14:cNvContentPartPr/>
                <p14:nvPr/>
              </p14:nvContentPartPr>
              <p14:xfrm>
                <a:off x="6002380" y="4705191"/>
                <a:ext cx="100080" cy="6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69BBBD6-F365-724D-9E38-BF9B7E24B6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94820" y="469763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8183211-32B4-1645-B155-ACD3D68F30AC}"/>
                    </a:ext>
                  </a:extLst>
                </p14:cNvPr>
                <p14:cNvContentPartPr/>
                <p14:nvPr/>
              </p14:nvContentPartPr>
              <p14:xfrm>
                <a:off x="6139540" y="4624191"/>
                <a:ext cx="19080" cy="230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8183211-32B4-1645-B155-ACD3D68F30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31980" y="4616631"/>
                  <a:ext cx="342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239B61E-10B5-544A-85DE-87AFA7220BD5}"/>
              </a:ext>
            </a:extLst>
          </p:cNvPr>
          <p:cNvGrpSpPr/>
          <p:nvPr/>
        </p:nvGrpSpPr>
        <p:grpSpPr>
          <a:xfrm>
            <a:off x="6780700" y="4798431"/>
            <a:ext cx="3162600" cy="361440"/>
            <a:chOff x="6780700" y="4798431"/>
            <a:chExt cx="31626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9AAB127-EB21-9047-850E-E5C524760C33}"/>
                    </a:ext>
                  </a:extLst>
                </p14:cNvPr>
                <p14:cNvContentPartPr/>
                <p14:nvPr/>
              </p14:nvContentPartPr>
              <p14:xfrm>
                <a:off x="7154020" y="4798431"/>
                <a:ext cx="2789280" cy="273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9AAB127-EB21-9047-850E-E5C524760C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46460" y="4790871"/>
                  <a:ext cx="2804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6158D7A-7E0C-FE4F-A612-84718CCF646F}"/>
                    </a:ext>
                  </a:extLst>
                </p14:cNvPr>
                <p14:cNvContentPartPr/>
                <p14:nvPr/>
              </p14:nvContentPartPr>
              <p14:xfrm>
                <a:off x="7048180" y="4898151"/>
                <a:ext cx="50040" cy="155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6158D7A-7E0C-FE4F-A612-84718CCF64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40620" y="489059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6A4FB34-E0E1-C046-BB0B-F26752E4709E}"/>
                    </a:ext>
                  </a:extLst>
                </p14:cNvPr>
                <p14:cNvContentPartPr/>
                <p14:nvPr/>
              </p14:nvContentPartPr>
              <p14:xfrm>
                <a:off x="6780700" y="5003991"/>
                <a:ext cx="230760" cy="155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6A4FB34-E0E1-C046-BB0B-F26752E470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3140" y="4996431"/>
                  <a:ext cx="2458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B489642D-B104-3A45-94C3-9CC62998B7DC}"/>
                  </a:ext>
                </a:extLst>
              </p14:cNvPr>
              <p14:cNvContentPartPr/>
              <p14:nvPr/>
            </p14:nvContentPartPr>
            <p14:xfrm>
              <a:off x="5448340" y="5082111"/>
              <a:ext cx="100080" cy="1278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B489642D-B104-3A45-94C3-9CC62998B7D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40780" y="5074551"/>
                <a:ext cx="11520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917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BF9730E-4E6B-2646-AFEC-6BCEC4BC7EF7}"/>
              </a:ext>
            </a:extLst>
          </p:cNvPr>
          <p:cNvGrpSpPr/>
          <p:nvPr/>
        </p:nvGrpSpPr>
        <p:grpSpPr>
          <a:xfrm>
            <a:off x="748180" y="285049"/>
            <a:ext cx="1114560" cy="529560"/>
            <a:chOff x="748180" y="285049"/>
            <a:chExt cx="11145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5157ADE-7474-284C-9AE8-373C53CEC574}"/>
                    </a:ext>
                  </a:extLst>
                </p14:cNvPr>
                <p14:cNvContentPartPr/>
                <p14:nvPr/>
              </p14:nvContentPartPr>
              <p14:xfrm>
                <a:off x="841420" y="285049"/>
                <a:ext cx="13104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5157ADE-7474-284C-9AE8-373C53CEC5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3860" y="277489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32F2680-890D-CD43-AFB1-1B78D0AC85FE}"/>
                    </a:ext>
                  </a:extLst>
                </p14:cNvPr>
                <p14:cNvContentPartPr/>
                <p14:nvPr/>
              </p14:nvContentPartPr>
              <p14:xfrm>
                <a:off x="748180" y="409609"/>
                <a:ext cx="361440" cy="405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32F2680-890D-CD43-AFB1-1B78D0AC85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620" y="402049"/>
                  <a:ext cx="376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52C0382-2577-1A4D-992F-364E9613F618}"/>
                    </a:ext>
                  </a:extLst>
                </p14:cNvPr>
                <p14:cNvContentPartPr/>
                <p14:nvPr/>
              </p14:nvContentPartPr>
              <p14:xfrm>
                <a:off x="1171540" y="453169"/>
                <a:ext cx="11880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52C0382-2577-1A4D-992F-364E9613F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3980" y="445609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D598B0E-CFDB-0F46-8D24-019FFEC1FDC9}"/>
                    </a:ext>
                  </a:extLst>
                </p14:cNvPr>
                <p14:cNvContentPartPr/>
                <p14:nvPr/>
              </p14:nvContentPartPr>
              <p14:xfrm>
                <a:off x="1165060" y="328609"/>
                <a:ext cx="473400" cy="453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D598B0E-CFDB-0F46-8D24-019FFEC1FD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7860" y="321049"/>
                  <a:ext cx="488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6F9588C-B15E-B649-860D-93DEC6C6C97D}"/>
                    </a:ext>
                  </a:extLst>
                </p14:cNvPr>
                <p14:cNvContentPartPr/>
                <p14:nvPr/>
              </p14:nvContentPartPr>
              <p14:xfrm>
                <a:off x="1818820" y="708409"/>
                <a:ext cx="43920" cy="12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6F9588C-B15E-B649-860D-93DEC6C6C9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1260" y="700849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2A2C390-C953-4C43-94CC-72225FD1B75F}"/>
                  </a:ext>
                </a:extLst>
              </p14:cNvPr>
              <p14:cNvContentPartPr/>
              <p14:nvPr/>
            </p14:nvContentPartPr>
            <p14:xfrm>
              <a:off x="1878220" y="920089"/>
              <a:ext cx="21960" cy="24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2A2C390-C953-4C43-94CC-72225FD1B7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1020" y="912529"/>
                <a:ext cx="367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431A67A8-37FF-8A40-81F5-03DA6052DC05}"/>
              </a:ext>
            </a:extLst>
          </p:cNvPr>
          <p:cNvGrpSpPr/>
          <p:nvPr/>
        </p:nvGrpSpPr>
        <p:grpSpPr>
          <a:xfrm>
            <a:off x="2429376" y="230008"/>
            <a:ext cx="524520" cy="492120"/>
            <a:chOff x="2429376" y="230008"/>
            <a:chExt cx="52452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8C121EF-02AA-6742-AB53-2C1C935E5427}"/>
                    </a:ext>
                  </a:extLst>
                </p14:cNvPr>
                <p14:cNvContentPartPr/>
                <p14:nvPr/>
              </p14:nvContentPartPr>
              <p14:xfrm>
                <a:off x="2479416" y="330088"/>
                <a:ext cx="118800" cy="81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8C121EF-02AA-6742-AB53-2C1C935E54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1856" y="322528"/>
                  <a:ext cx="133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FE762BD-B3FD-C84E-8518-F99FB6ABCD49}"/>
                    </a:ext>
                  </a:extLst>
                </p14:cNvPr>
                <p14:cNvContentPartPr/>
                <p14:nvPr/>
              </p14:nvContentPartPr>
              <p14:xfrm>
                <a:off x="2429376" y="485968"/>
                <a:ext cx="150120" cy="199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FE762BD-B3FD-C84E-8518-F99FB6ABCD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1816" y="478408"/>
                  <a:ext cx="165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25AB56D-DDB4-7141-B035-7FAE009BF6F5}"/>
                    </a:ext>
                  </a:extLst>
                </p14:cNvPr>
                <p14:cNvContentPartPr/>
                <p14:nvPr/>
              </p14:nvContentPartPr>
              <p14:xfrm>
                <a:off x="2647896" y="230008"/>
                <a:ext cx="306000" cy="492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25AB56D-DDB4-7141-B035-7FAE009BF6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0336" y="222448"/>
                  <a:ext cx="32112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38A152-EFBA-6C40-B600-FAC294BCA497}"/>
              </a:ext>
            </a:extLst>
          </p:cNvPr>
          <p:cNvGrpSpPr/>
          <p:nvPr/>
        </p:nvGrpSpPr>
        <p:grpSpPr>
          <a:xfrm>
            <a:off x="3202656" y="392368"/>
            <a:ext cx="281160" cy="318240"/>
            <a:chOff x="3202656" y="392368"/>
            <a:chExt cx="28116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832371C-5637-0345-8118-D503A121E15B}"/>
                    </a:ext>
                  </a:extLst>
                </p14:cNvPr>
                <p14:cNvContentPartPr/>
                <p14:nvPr/>
              </p14:nvContentPartPr>
              <p14:xfrm>
                <a:off x="3202656" y="392368"/>
                <a:ext cx="225000" cy="43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832371C-5637-0345-8118-D503A121E1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5096" y="384808"/>
                  <a:ext cx="239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1D25FEE-9C4D-6A47-A1EF-5760F33ADD13}"/>
                    </a:ext>
                  </a:extLst>
                </p14:cNvPr>
                <p14:cNvContentPartPr/>
                <p14:nvPr/>
              </p14:nvContentPartPr>
              <p14:xfrm>
                <a:off x="3271416" y="516928"/>
                <a:ext cx="37800" cy="193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1D25FEE-9C4D-6A47-A1EF-5760F33ADD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3856" y="509368"/>
                  <a:ext cx="52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236E31C-75B0-8B45-B66C-6651E76BDE1C}"/>
                    </a:ext>
                  </a:extLst>
                </p14:cNvPr>
                <p14:cNvContentPartPr/>
                <p14:nvPr/>
              </p14:nvContentPartPr>
              <p14:xfrm>
                <a:off x="3446016" y="579208"/>
                <a:ext cx="37800" cy="131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236E31C-75B0-8B45-B66C-6651E76BDE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8456" y="571648"/>
                  <a:ext cx="5292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784A281-3B52-4C4D-A5F1-05E0CB8ECEBD}"/>
                  </a:ext>
                </a:extLst>
              </p14:cNvPr>
              <p14:cNvContentPartPr/>
              <p14:nvPr/>
            </p14:nvContentPartPr>
            <p14:xfrm>
              <a:off x="3739056" y="710248"/>
              <a:ext cx="87480" cy="439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784A281-3B52-4C4D-A5F1-05E0CB8ECEB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31496" y="702688"/>
                <a:ext cx="1026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6D4BC9-CABD-404B-BBDE-BA95FE485C96}"/>
              </a:ext>
            </a:extLst>
          </p:cNvPr>
          <p:cNvGrpSpPr/>
          <p:nvPr/>
        </p:nvGrpSpPr>
        <p:grpSpPr>
          <a:xfrm>
            <a:off x="4298136" y="180328"/>
            <a:ext cx="3182400" cy="934920"/>
            <a:chOff x="4298136" y="180328"/>
            <a:chExt cx="3182400" cy="9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BD67D6A-710C-CA40-A055-6CAB8BB3549B}"/>
                    </a:ext>
                  </a:extLst>
                </p14:cNvPr>
                <p14:cNvContentPartPr/>
                <p14:nvPr/>
              </p14:nvContentPartPr>
              <p14:xfrm>
                <a:off x="4298136" y="373648"/>
                <a:ext cx="226800" cy="62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BD67D6A-710C-CA40-A055-6CAB8BB354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0576" y="366088"/>
                  <a:ext cx="241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5F8AAE7-0AE8-744C-A8C3-F60A7BF13B61}"/>
                    </a:ext>
                  </a:extLst>
                </p14:cNvPr>
                <p14:cNvContentPartPr/>
                <p14:nvPr/>
              </p14:nvContentPartPr>
              <p14:xfrm>
                <a:off x="4349976" y="492088"/>
                <a:ext cx="56520" cy="212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5F8AAE7-0AE8-744C-A8C3-F60A7BF13B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42416" y="484528"/>
                  <a:ext cx="71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A44B75D-0B55-0149-A9C7-00963F9AFA60}"/>
                    </a:ext>
                  </a:extLst>
                </p14:cNvPr>
                <p14:cNvContentPartPr/>
                <p14:nvPr/>
              </p14:nvContentPartPr>
              <p14:xfrm>
                <a:off x="4611696" y="573088"/>
                <a:ext cx="137520" cy="118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A44B75D-0B55-0149-A9C7-00963F9AFA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04136" y="565528"/>
                  <a:ext cx="152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92150E9-B06A-3547-916B-3317BBD92AC1}"/>
                    </a:ext>
                  </a:extLst>
                </p14:cNvPr>
                <p14:cNvContentPartPr/>
                <p14:nvPr/>
              </p14:nvContentPartPr>
              <p14:xfrm>
                <a:off x="5067096" y="199048"/>
                <a:ext cx="225000" cy="206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92150E9-B06A-3547-916B-3317BBD92A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9536" y="191488"/>
                  <a:ext cx="239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8CCBC14-1B08-DA4F-A7E7-9324A7528091}"/>
                    </a:ext>
                  </a:extLst>
                </p14:cNvPr>
                <p14:cNvContentPartPr/>
                <p14:nvPr/>
              </p14:nvContentPartPr>
              <p14:xfrm>
                <a:off x="4963776" y="367168"/>
                <a:ext cx="359280" cy="134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8CCBC14-1B08-DA4F-A7E7-9324A75280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56216" y="359968"/>
                  <a:ext cx="374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D9BC02C-F3C8-C845-8EBF-BF45D061857E}"/>
                    </a:ext>
                  </a:extLst>
                </p14:cNvPr>
                <p14:cNvContentPartPr/>
                <p14:nvPr/>
              </p14:nvContentPartPr>
              <p14:xfrm>
                <a:off x="5055216" y="373648"/>
                <a:ext cx="548280" cy="741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D9BC02C-F3C8-C845-8EBF-BF45D06185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7656" y="366088"/>
                  <a:ext cx="56340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D7F44FD-7E57-5042-A2A2-9EDBF7DC00B7}"/>
                    </a:ext>
                  </a:extLst>
                </p14:cNvPr>
                <p14:cNvContentPartPr/>
                <p14:nvPr/>
              </p14:nvContentPartPr>
              <p14:xfrm>
                <a:off x="5809056" y="180328"/>
                <a:ext cx="561600" cy="530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D7F44FD-7E57-5042-A2A2-9EDBF7DC00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01496" y="172768"/>
                  <a:ext cx="5767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01F47E5-42A1-4A41-8D04-C13FD594687E}"/>
                    </a:ext>
                  </a:extLst>
                </p14:cNvPr>
                <p14:cNvContentPartPr/>
                <p14:nvPr/>
              </p14:nvContentPartPr>
              <p14:xfrm>
                <a:off x="6494856" y="317488"/>
                <a:ext cx="336960" cy="362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01F47E5-42A1-4A41-8D04-C13FD59468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87296" y="309928"/>
                  <a:ext cx="352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CFB3F67-1A73-D74D-BE5F-D9633F24C2C7}"/>
                    </a:ext>
                  </a:extLst>
                </p14:cNvPr>
                <p14:cNvContentPartPr/>
                <p14:nvPr/>
              </p14:nvContentPartPr>
              <p14:xfrm>
                <a:off x="6669456" y="548248"/>
                <a:ext cx="181080" cy="56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CFB3F67-1A73-D74D-BE5F-D9633F24C2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61896" y="540688"/>
                  <a:ext cx="196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BE575D9-1465-F448-B8D2-086C1004CC1F}"/>
                    </a:ext>
                  </a:extLst>
                </p14:cNvPr>
                <p14:cNvContentPartPr/>
                <p14:nvPr/>
              </p14:nvContentPartPr>
              <p14:xfrm>
                <a:off x="7187136" y="304888"/>
                <a:ext cx="100080" cy="93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BE575D9-1465-F448-B8D2-086C1004CC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79576" y="297328"/>
                  <a:ext cx="11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FFF95AD-6A47-3847-9E10-2A95E5F01B62}"/>
                    </a:ext>
                  </a:extLst>
                </p14:cNvPr>
                <p14:cNvContentPartPr/>
                <p14:nvPr/>
              </p14:nvContentPartPr>
              <p14:xfrm>
                <a:off x="7149696" y="516928"/>
                <a:ext cx="330840" cy="8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FFF95AD-6A47-3847-9E10-2A95E5F01B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42136" y="509368"/>
                  <a:ext cx="3459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ECA506B-9A96-F247-8391-22854D2146BE}"/>
              </a:ext>
            </a:extLst>
          </p:cNvPr>
          <p:cNvGrpSpPr/>
          <p:nvPr/>
        </p:nvGrpSpPr>
        <p:grpSpPr>
          <a:xfrm>
            <a:off x="7854216" y="199048"/>
            <a:ext cx="1901880" cy="598680"/>
            <a:chOff x="7854216" y="199048"/>
            <a:chExt cx="1901880" cy="5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934A820-0BF5-2047-BF61-E361BF5526FF}"/>
                    </a:ext>
                  </a:extLst>
                </p14:cNvPr>
                <p14:cNvContentPartPr/>
                <p14:nvPr/>
              </p14:nvContentPartPr>
              <p14:xfrm>
                <a:off x="7854216" y="280048"/>
                <a:ext cx="243360" cy="405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934A820-0BF5-2047-BF61-E361BF5526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46656" y="272488"/>
                  <a:ext cx="2584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662441C-7E6B-094B-A803-3988EE1BF1AB}"/>
                    </a:ext>
                  </a:extLst>
                </p14:cNvPr>
                <p14:cNvContentPartPr/>
                <p14:nvPr/>
              </p14:nvContentPartPr>
              <p14:xfrm>
                <a:off x="8290536" y="336208"/>
                <a:ext cx="355680" cy="396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662441C-7E6B-094B-A803-3988EE1BF1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82976" y="328648"/>
                  <a:ext cx="3708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61ABA92-9DF0-AB4F-ACAD-19321D29FC57}"/>
                    </a:ext>
                  </a:extLst>
                </p14:cNvPr>
                <p14:cNvContentPartPr/>
                <p14:nvPr/>
              </p14:nvContentPartPr>
              <p14:xfrm>
                <a:off x="8590056" y="498208"/>
                <a:ext cx="206280" cy="43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61ABA92-9DF0-AB4F-ACAD-19321D29FC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82496" y="490648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1D09557-A315-3F49-9FF1-E03FBB6D72F5}"/>
                    </a:ext>
                  </a:extLst>
                </p14:cNvPr>
                <p14:cNvContentPartPr/>
                <p14:nvPr/>
              </p14:nvContentPartPr>
              <p14:xfrm>
                <a:off x="8652336" y="230008"/>
                <a:ext cx="50400" cy="50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1D09557-A315-3F49-9FF1-E03FBB6D72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44776" y="222448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6F3D822-9172-7449-93A9-BF3DC3CF298E}"/>
                    </a:ext>
                  </a:extLst>
                </p14:cNvPr>
                <p14:cNvContentPartPr/>
                <p14:nvPr/>
              </p14:nvContentPartPr>
              <p14:xfrm>
                <a:off x="8876616" y="199048"/>
                <a:ext cx="729360" cy="554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6F3D822-9172-7449-93A9-BF3DC3CF29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69056" y="191488"/>
                  <a:ext cx="7441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EE1DC0C-3EF6-C540-8594-744708454C65}"/>
                    </a:ext>
                  </a:extLst>
                </p14:cNvPr>
                <p14:cNvContentPartPr/>
                <p14:nvPr/>
              </p14:nvContentPartPr>
              <p14:xfrm>
                <a:off x="9562416" y="716368"/>
                <a:ext cx="193680" cy="81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EE1DC0C-3EF6-C540-8594-744708454C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55216" y="708808"/>
                  <a:ext cx="2088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0B7CBD9-08CE-7744-A66F-F0EA563B6AFF}"/>
              </a:ext>
            </a:extLst>
          </p:cNvPr>
          <p:cNvGrpSpPr/>
          <p:nvPr/>
        </p:nvGrpSpPr>
        <p:grpSpPr>
          <a:xfrm>
            <a:off x="10111416" y="273928"/>
            <a:ext cx="1684080" cy="524160"/>
            <a:chOff x="10111416" y="273928"/>
            <a:chExt cx="168408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BE86E01-9A60-6546-8C48-B3814F389415}"/>
                    </a:ext>
                  </a:extLst>
                </p14:cNvPr>
                <p14:cNvContentPartPr/>
                <p14:nvPr/>
              </p14:nvContentPartPr>
              <p14:xfrm>
                <a:off x="10111416" y="442048"/>
                <a:ext cx="218520" cy="287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BE86E01-9A60-6546-8C48-B3814F3894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03856" y="434488"/>
                  <a:ext cx="233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802B102-2EF4-5146-A599-0C3059F3DC82}"/>
                    </a:ext>
                  </a:extLst>
                </p14:cNvPr>
                <p14:cNvContentPartPr/>
                <p14:nvPr/>
              </p14:nvContentPartPr>
              <p14:xfrm>
                <a:off x="10367016" y="273928"/>
                <a:ext cx="486720" cy="499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802B102-2EF4-5146-A599-0C3059F3DC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59456" y="266368"/>
                  <a:ext cx="5018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4F83359-2027-1848-BEED-82367F944C23}"/>
                    </a:ext>
                  </a:extLst>
                </p14:cNvPr>
                <p14:cNvContentPartPr/>
                <p14:nvPr/>
              </p14:nvContentPartPr>
              <p14:xfrm>
                <a:off x="10959216" y="398488"/>
                <a:ext cx="181080" cy="56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4F83359-2027-1848-BEED-82367F944C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51656" y="390928"/>
                  <a:ext cx="196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07F398F-5555-114D-99A2-245E04C92C73}"/>
                    </a:ext>
                  </a:extLst>
                </p14:cNvPr>
                <p14:cNvContentPartPr/>
                <p14:nvPr/>
              </p14:nvContentPartPr>
              <p14:xfrm>
                <a:off x="10996656" y="510808"/>
                <a:ext cx="31680" cy="287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07F398F-5555-114D-99A2-245E04C92C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89096" y="503248"/>
                  <a:ext cx="46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2A6B8D-F1CA-594C-A1ED-3BFB1CA95E2F}"/>
                    </a:ext>
                  </a:extLst>
                </p14:cNvPr>
                <p14:cNvContentPartPr/>
                <p14:nvPr/>
              </p14:nvContentPartPr>
              <p14:xfrm>
                <a:off x="11152536" y="647968"/>
                <a:ext cx="43920" cy="112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2A6B8D-F1CA-594C-A1ED-3BFB1CA95E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44976" y="640408"/>
                  <a:ext cx="59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632997F-9049-7E46-A771-28A05CD47718}"/>
                    </a:ext>
                  </a:extLst>
                </p14:cNvPr>
                <p14:cNvContentPartPr/>
                <p14:nvPr/>
              </p14:nvContentPartPr>
              <p14:xfrm>
                <a:off x="11501736" y="367168"/>
                <a:ext cx="112680" cy="199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632997F-9049-7E46-A771-28A05CD477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94176" y="359968"/>
                  <a:ext cx="127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EDE7DD4-63F7-3741-A5B7-5F76BF327FDB}"/>
                    </a:ext>
                  </a:extLst>
                </p14:cNvPr>
                <p14:cNvContentPartPr/>
                <p14:nvPr/>
              </p14:nvContentPartPr>
              <p14:xfrm>
                <a:off x="11433336" y="623128"/>
                <a:ext cx="362160" cy="31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EDE7DD4-63F7-3741-A5B7-5F76BF327F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25776" y="615568"/>
                  <a:ext cx="3769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86F21E9-3F9D-9141-AF65-ED1085F77949}"/>
                  </a:ext>
                </a:extLst>
              </p14:cNvPr>
              <p14:cNvContentPartPr/>
              <p14:nvPr/>
            </p14:nvContentPartPr>
            <p14:xfrm>
              <a:off x="621456" y="1258888"/>
              <a:ext cx="124920" cy="87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86F21E9-3F9D-9141-AF65-ED1085F779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3896" y="1251328"/>
                <a:ext cx="140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86121804-BA3C-BE43-B896-268B8A519830}"/>
                  </a:ext>
                </a:extLst>
              </p14:cNvPr>
              <p14:cNvContentPartPr/>
              <p14:nvPr/>
            </p14:nvContentPartPr>
            <p14:xfrm>
              <a:off x="621456" y="1489648"/>
              <a:ext cx="299520" cy="1314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86121804-BA3C-BE43-B896-268B8A5198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3896" y="1482088"/>
                <a:ext cx="31464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96799C45-8D46-9142-B26E-4D9066606364}"/>
              </a:ext>
            </a:extLst>
          </p:cNvPr>
          <p:cNvGrpSpPr/>
          <p:nvPr/>
        </p:nvGrpSpPr>
        <p:grpSpPr>
          <a:xfrm>
            <a:off x="1244976" y="1171768"/>
            <a:ext cx="1422000" cy="518040"/>
            <a:chOff x="1244976" y="1171768"/>
            <a:chExt cx="1422000" cy="51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7F48C87-D03E-0C44-B12B-E2E6517595F2}"/>
                    </a:ext>
                  </a:extLst>
                </p14:cNvPr>
                <p14:cNvContentPartPr/>
                <p14:nvPr/>
              </p14:nvContentPartPr>
              <p14:xfrm>
                <a:off x="1244976" y="1389928"/>
                <a:ext cx="174240" cy="50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7F48C87-D03E-0C44-B12B-E2E6517595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37416" y="1382368"/>
                  <a:ext cx="189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92A67CA-94D3-2D48-B700-8C62650DD802}"/>
                    </a:ext>
                  </a:extLst>
                </p14:cNvPr>
                <p14:cNvContentPartPr/>
                <p14:nvPr/>
              </p14:nvContentPartPr>
              <p14:xfrm>
                <a:off x="1581576" y="1171768"/>
                <a:ext cx="349560" cy="455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92A67CA-94D3-2D48-B700-8C62650DD8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74016" y="1164208"/>
                  <a:ext cx="3646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5072090-53D0-C14F-A7B4-D8024FAED78D}"/>
                    </a:ext>
                  </a:extLst>
                </p14:cNvPr>
                <p14:cNvContentPartPr/>
                <p14:nvPr/>
              </p14:nvContentPartPr>
              <p14:xfrm>
                <a:off x="1905936" y="1551928"/>
                <a:ext cx="37800" cy="22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5072090-53D0-C14F-A7B4-D8024FAED7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98376" y="1544368"/>
                  <a:ext cx="52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55A9AE6-339B-174E-BCE8-214A4D549D3D}"/>
                    </a:ext>
                  </a:extLst>
                </p14:cNvPr>
                <p14:cNvContentPartPr/>
                <p14:nvPr/>
              </p14:nvContentPartPr>
              <p14:xfrm>
                <a:off x="2192496" y="1383808"/>
                <a:ext cx="199800" cy="111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55A9AE6-339B-174E-BCE8-214A4D549D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84936" y="1376248"/>
                  <a:ext cx="214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FF87C05-C815-3444-A4F1-16967EFDFCC5}"/>
                    </a:ext>
                  </a:extLst>
                </p14:cNvPr>
                <p14:cNvContentPartPr/>
                <p14:nvPr/>
              </p14:nvContentPartPr>
              <p14:xfrm>
                <a:off x="2267376" y="1333768"/>
                <a:ext cx="50400" cy="181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FF87C05-C815-3444-A4F1-16967EFDFC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59816" y="1326208"/>
                  <a:ext cx="65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857C917-9F97-0A4A-BA9C-286EFD277A68}"/>
                    </a:ext>
                  </a:extLst>
                </p14:cNvPr>
                <p14:cNvContentPartPr/>
                <p14:nvPr/>
              </p14:nvContentPartPr>
              <p14:xfrm>
                <a:off x="2117616" y="1502248"/>
                <a:ext cx="330840" cy="106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857C917-9F97-0A4A-BA9C-286EFD277A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10056" y="1494688"/>
                  <a:ext cx="34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FD54771-B798-A541-825A-FB530C937461}"/>
                    </a:ext>
                  </a:extLst>
                </p14:cNvPr>
                <p14:cNvContentPartPr/>
                <p14:nvPr/>
              </p14:nvContentPartPr>
              <p14:xfrm>
                <a:off x="2591736" y="1577128"/>
                <a:ext cx="75240" cy="112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FD54771-B798-A541-825A-FB530C93746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84176" y="1569568"/>
                  <a:ext cx="9036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B29A5D26-EA9A-FA4C-90DF-1E7CB8B19BFD}"/>
                  </a:ext>
                </a:extLst>
              </p14:cNvPr>
              <p14:cNvContentPartPr/>
              <p14:nvPr/>
            </p14:nvContentPartPr>
            <p14:xfrm>
              <a:off x="3084216" y="1128208"/>
              <a:ext cx="430560" cy="8038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B29A5D26-EA9A-FA4C-90DF-1E7CB8B19BF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76656" y="1120648"/>
                <a:ext cx="445680" cy="81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290E061E-9626-5348-BBA0-005452C23050}"/>
              </a:ext>
            </a:extLst>
          </p:cNvPr>
          <p:cNvGrpSpPr/>
          <p:nvPr/>
        </p:nvGrpSpPr>
        <p:grpSpPr>
          <a:xfrm>
            <a:off x="3807456" y="1234048"/>
            <a:ext cx="486720" cy="368280"/>
            <a:chOff x="3807456" y="1234048"/>
            <a:chExt cx="48672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0C911EF-3C9A-CC43-9D57-E98958F71C0E}"/>
                    </a:ext>
                  </a:extLst>
                </p14:cNvPr>
                <p14:cNvContentPartPr/>
                <p14:nvPr/>
              </p14:nvContentPartPr>
              <p14:xfrm>
                <a:off x="3807456" y="1234048"/>
                <a:ext cx="218520" cy="81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0C911EF-3C9A-CC43-9D57-E98958F71C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9896" y="1226488"/>
                  <a:ext cx="233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89203B5-682F-EC41-BF21-158C79B162AB}"/>
                    </a:ext>
                  </a:extLst>
                </p14:cNvPr>
                <p14:cNvContentPartPr/>
                <p14:nvPr/>
              </p14:nvContentPartPr>
              <p14:xfrm>
                <a:off x="3901056" y="1377328"/>
                <a:ext cx="43920" cy="225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89203B5-682F-EC41-BF21-158C79B162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93496" y="1369768"/>
                  <a:ext cx="590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E1359A3-E643-2443-A258-094F62BD5769}"/>
                    </a:ext>
                  </a:extLst>
                </p14:cNvPr>
                <p14:cNvContentPartPr/>
                <p14:nvPr/>
              </p14:nvContentPartPr>
              <p14:xfrm>
                <a:off x="4144056" y="1427368"/>
                <a:ext cx="150120" cy="112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E1359A3-E643-2443-A258-094F62BD57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36496" y="1419808"/>
                  <a:ext cx="1652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36E07F8-F92D-A44E-87F9-3CFFB1DBC485}"/>
              </a:ext>
            </a:extLst>
          </p:cNvPr>
          <p:cNvGrpSpPr/>
          <p:nvPr/>
        </p:nvGrpSpPr>
        <p:grpSpPr>
          <a:xfrm>
            <a:off x="4586856" y="1184008"/>
            <a:ext cx="267840" cy="586440"/>
            <a:chOff x="4586856" y="1184008"/>
            <a:chExt cx="267840" cy="58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01C3893-C32B-6E4F-9889-919B51ED9876}"/>
                    </a:ext>
                  </a:extLst>
                </p14:cNvPr>
                <p14:cNvContentPartPr/>
                <p14:nvPr/>
              </p14:nvContentPartPr>
              <p14:xfrm>
                <a:off x="4586856" y="1277608"/>
                <a:ext cx="267840" cy="150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01C3893-C32B-6E4F-9889-919B51ED98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79296" y="1270048"/>
                  <a:ext cx="282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4581E4F-0F59-2E4D-A0E6-80730D39FD8F}"/>
                    </a:ext>
                  </a:extLst>
                </p14:cNvPr>
                <p14:cNvContentPartPr/>
                <p14:nvPr/>
              </p14:nvContentPartPr>
              <p14:xfrm>
                <a:off x="4748856" y="1184008"/>
                <a:ext cx="50400" cy="586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4581E4F-0F59-2E4D-A0E6-80730D39FD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41656" y="1176448"/>
                  <a:ext cx="65160" cy="60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F50DF47-43FA-1848-A941-416F75C67B67}"/>
              </a:ext>
            </a:extLst>
          </p:cNvPr>
          <p:cNvGrpSpPr/>
          <p:nvPr/>
        </p:nvGrpSpPr>
        <p:grpSpPr>
          <a:xfrm>
            <a:off x="5210376" y="1171768"/>
            <a:ext cx="343080" cy="393120"/>
            <a:chOff x="5210376" y="1171768"/>
            <a:chExt cx="34308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24944BC-68F7-0547-BC65-CCA322D2C5F7}"/>
                    </a:ext>
                  </a:extLst>
                </p14:cNvPr>
                <p14:cNvContentPartPr/>
                <p14:nvPr/>
              </p14:nvContentPartPr>
              <p14:xfrm>
                <a:off x="5322696" y="1215328"/>
                <a:ext cx="168840" cy="12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24944BC-68F7-0547-BC65-CCA322D2C5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15136" y="1207768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C485EFC-2875-024C-A2C1-E819A401AA26}"/>
                    </a:ext>
                  </a:extLst>
                </p14:cNvPr>
                <p14:cNvContentPartPr/>
                <p14:nvPr/>
              </p14:nvContentPartPr>
              <p14:xfrm>
                <a:off x="5210376" y="1171768"/>
                <a:ext cx="218520" cy="3369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C485EFC-2875-024C-A2C1-E819A401A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02816" y="1164208"/>
                  <a:ext cx="233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22BB67A-0521-9146-B5C9-5C232ED76C35}"/>
                    </a:ext>
                  </a:extLst>
                </p14:cNvPr>
                <p14:cNvContentPartPr/>
                <p14:nvPr/>
              </p14:nvContentPartPr>
              <p14:xfrm>
                <a:off x="5216496" y="1365088"/>
                <a:ext cx="75240" cy="1998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22BB67A-0521-9146-B5C9-5C232ED76C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09296" y="1357528"/>
                  <a:ext cx="90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4F1CFD3-02F9-3747-A274-7C74A4044B73}"/>
                    </a:ext>
                  </a:extLst>
                </p14:cNvPr>
                <p14:cNvContentPartPr/>
                <p14:nvPr/>
              </p14:nvContentPartPr>
              <p14:xfrm>
                <a:off x="5465976" y="1371208"/>
                <a:ext cx="87480" cy="181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4F1CFD3-02F9-3747-A274-7C74A4044B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58416" y="1363648"/>
                  <a:ext cx="1026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780EB30-1664-A24D-9C7B-F85302C4B332}"/>
              </a:ext>
            </a:extLst>
          </p:cNvPr>
          <p:cNvGrpSpPr/>
          <p:nvPr/>
        </p:nvGrpSpPr>
        <p:grpSpPr>
          <a:xfrm>
            <a:off x="5902656" y="1190488"/>
            <a:ext cx="361800" cy="355680"/>
            <a:chOff x="5902656" y="1190488"/>
            <a:chExt cx="36180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9E153E7-7CDA-8A44-B576-5BA1BE86A462}"/>
                    </a:ext>
                  </a:extLst>
                </p14:cNvPr>
                <p14:cNvContentPartPr/>
                <p14:nvPr/>
              </p14:nvContentPartPr>
              <p14:xfrm>
                <a:off x="5940096" y="1240168"/>
                <a:ext cx="190800" cy="19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9E153E7-7CDA-8A44-B576-5BA1BE86A46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32536" y="1232608"/>
                  <a:ext cx="205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4B1C60A-2364-7543-AF0B-F67C614488E2}"/>
                    </a:ext>
                  </a:extLst>
                </p14:cNvPr>
                <p14:cNvContentPartPr/>
                <p14:nvPr/>
              </p14:nvContentPartPr>
              <p14:xfrm>
                <a:off x="5933616" y="1190488"/>
                <a:ext cx="143640" cy="2498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4B1C60A-2364-7543-AF0B-F67C614488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26056" y="1182928"/>
                  <a:ext cx="1587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D9BC7D3-AEE0-9B44-BFF8-40D50EF8F99E}"/>
                    </a:ext>
                  </a:extLst>
                </p14:cNvPr>
                <p14:cNvContentPartPr/>
                <p14:nvPr/>
              </p14:nvContentPartPr>
              <p14:xfrm>
                <a:off x="5902656" y="1365088"/>
                <a:ext cx="37800" cy="181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D9BC7D3-AEE0-9B44-BFF8-40D50EF8F9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95096" y="1357528"/>
                  <a:ext cx="52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8EA1820-D108-DE49-92DC-7CE23595866A}"/>
                    </a:ext>
                  </a:extLst>
                </p14:cNvPr>
                <p14:cNvContentPartPr/>
                <p14:nvPr/>
              </p14:nvContentPartPr>
              <p14:xfrm>
                <a:off x="6027216" y="1358608"/>
                <a:ext cx="237240" cy="1314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8EA1820-D108-DE49-92DC-7CE2359586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19656" y="1351048"/>
                  <a:ext cx="2523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12B1213-E7ED-974A-AA02-67A36C0A0513}"/>
              </a:ext>
            </a:extLst>
          </p:cNvPr>
          <p:cNvGrpSpPr/>
          <p:nvPr/>
        </p:nvGrpSpPr>
        <p:grpSpPr>
          <a:xfrm>
            <a:off x="6545616" y="1009408"/>
            <a:ext cx="1345320" cy="505440"/>
            <a:chOff x="6545616" y="1009408"/>
            <a:chExt cx="134532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EB7400C-24DD-D941-9E9A-741C6E12BCB8}"/>
                    </a:ext>
                  </a:extLst>
                </p14:cNvPr>
                <p14:cNvContentPartPr/>
                <p14:nvPr/>
              </p14:nvContentPartPr>
              <p14:xfrm>
                <a:off x="6545616" y="1321168"/>
                <a:ext cx="224280" cy="25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EB7400C-24DD-D941-9E9A-741C6E12BC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38056" y="1313608"/>
                  <a:ext cx="23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3A0F992-C1BF-4840-A778-5777461E3B0E}"/>
                    </a:ext>
                  </a:extLst>
                </p14:cNvPr>
                <p14:cNvContentPartPr/>
                <p14:nvPr/>
              </p14:nvContentPartPr>
              <p14:xfrm>
                <a:off x="6981936" y="1009408"/>
                <a:ext cx="354960" cy="4741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3A0F992-C1BF-4840-A778-5777461E3B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74376" y="1001848"/>
                  <a:ext cx="3700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E39A605-3ED1-F847-BD8D-4909F96D8739}"/>
                    </a:ext>
                  </a:extLst>
                </p14:cNvPr>
                <p14:cNvContentPartPr/>
                <p14:nvPr/>
              </p14:nvContentPartPr>
              <p14:xfrm>
                <a:off x="7729296" y="1153048"/>
                <a:ext cx="161640" cy="2250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E39A605-3ED1-F847-BD8D-4909F96D87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1736" y="1145488"/>
                  <a:ext cx="176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1D72B83-9FC6-A243-A49A-C0C5F3D265C1}"/>
                    </a:ext>
                  </a:extLst>
                </p14:cNvPr>
                <p14:cNvContentPartPr/>
                <p14:nvPr/>
              </p14:nvContentPartPr>
              <p14:xfrm>
                <a:off x="7517616" y="1333768"/>
                <a:ext cx="368280" cy="181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1D72B83-9FC6-A243-A49A-C0C5F3D265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10056" y="1326208"/>
                  <a:ext cx="3834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1DF4949-87C8-E74D-8B91-2FC0C99DB590}"/>
              </a:ext>
            </a:extLst>
          </p:cNvPr>
          <p:cNvGrpSpPr/>
          <p:nvPr/>
        </p:nvGrpSpPr>
        <p:grpSpPr>
          <a:xfrm>
            <a:off x="8184696" y="1128208"/>
            <a:ext cx="429840" cy="442800"/>
            <a:chOff x="8184696" y="1128208"/>
            <a:chExt cx="42984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92FDEA8-B593-A14C-B0B4-C7C232262DEB}"/>
                    </a:ext>
                  </a:extLst>
                </p14:cNvPr>
                <p14:cNvContentPartPr/>
                <p14:nvPr/>
              </p14:nvContentPartPr>
              <p14:xfrm>
                <a:off x="8184696" y="1128208"/>
                <a:ext cx="262080" cy="4276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92FDEA8-B593-A14C-B0B4-C7C232262D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77136" y="1120648"/>
                  <a:ext cx="2772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9BBA567-9B08-014B-B0C4-8D274D9DBA81}"/>
                    </a:ext>
                  </a:extLst>
                </p14:cNvPr>
                <p14:cNvContentPartPr/>
                <p14:nvPr/>
              </p14:nvContentPartPr>
              <p14:xfrm>
                <a:off x="8496456" y="1477048"/>
                <a:ext cx="118080" cy="93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9BBA567-9B08-014B-B0C4-8D274D9DBA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88896" y="1469488"/>
                  <a:ext cx="1332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DC8BD3C4-8909-5141-BA54-AB7C3C5DF255}"/>
                  </a:ext>
                </a:extLst>
              </p14:cNvPr>
              <p14:cNvContentPartPr/>
              <p14:nvPr/>
            </p14:nvContentPartPr>
            <p14:xfrm>
              <a:off x="9027096" y="1159168"/>
              <a:ext cx="118080" cy="3247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DC8BD3C4-8909-5141-BA54-AB7C3C5DF25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19536" y="1151608"/>
                <a:ext cx="1332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C3145BC4-8A01-504C-8E5F-7B05844AE569}"/>
                  </a:ext>
                </a:extLst>
              </p14:cNvPr>
              <p14:cNvContentPartPr/>
              <p14:nvPr/>
            </p14:nvContentPartPr>
            <p14:xfrm>
              <a:off x="9301416" y="1177888"/>
              <a:ext cx="186120" cy="1803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C3145BC4-8A01-504C-8E5F-7B05844AE56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93856" y="1170328"/>
                <a:ext cx="201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26B5CC11-959B-2346-A283-DCAFE7B515E5}"/>
                  </a:ext>
                </a:extLst>
              </p14:cNvPr>
              <p14:cNvContentPartPr/>
              <p14:nvPr/>
            </p14:nvContentPartPr>
            <p14:xfrm>
              <a:off x="9207096" y="1103008"/>
              <a:ext cx="187560" cy="4244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26B5CC11-959B-2346-A283-DCAFE7B515E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199536" y="1095448"/>
                <a:ext cx="2023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8C612F0D-D171-F244-A6D0-A02A8E43E939}"/>
                  </a:ext>
                </a:extLst>
              </p14:cNvPr>
              <p14:cNvContentPartPr/>
              <p14:nvPr/>
            </p14:nvContentPartPr>
            <p14:xfrm>
              <a:off x="9219696" y="1389928"/>
              <a:ext cx="318240" cy="1479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8C612F0D-D171-F244-A6D0-A02A8E43E93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212136" y="1382368"/>
                <a:ext cx="33336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DF06F73E-9113-A245-AF68-97A2D1D0C86B}"/>
              </a:ext>
            </a:extLst>
          </p:cNvPr>
          <p:cNvGrpSpPr/>
          <p:nvPr/>
        </p:nvGrpSpPr>
        <p:grpSpPr>
          <a:xfrm>
            <a:off x="9780936" y="1171768"/>
            <a:ext cx="1615320" cy="636480"/>
            <a:chOff x="9780936" y="1171768"/>
            <a:chExt cx="1615320" cy="636480"/>
          </a:xfrm>
        </p:grpSpPr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EE4C32B7-18B5-364A-BE3D-ED7AC76163EB}"/>
                </a:ext>
              </a:extLst>
            </p:cNvPr>
            <p:cNvGrpSpPr/>
            <p:nvPr/>
          </p:nvGrpSpPr>
          <p:grpSpPr>
            <a:xfrm>
              <a:off x="9780936" y="1171768"/>
              <a:ext cx="1615320" cy="636480"/>
              <a:chOff x="9780936" y="1171768"/>
              <a:chExt cx="1615320" cy="636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D5518799-4418-F543-BD10-1442B05C2BA3}"/>
                      </a:ext>
                    </a:extLst>
                  </p14:cNvPr>
                  <p14:cNvContentPartPr/>
                  <p14:nvPr/>
                </p14:nvContentPartPr>
                <p14:xfrm>
                  <a:off x="9780936" y="1215328"/>
                  <a:ext cx="206280" cy="81360"/>
                </p14:xfrm>
              </p:contentPart>
            </mc:Choice>
            <mc:Fallback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D5518799-4418-F543-BD10-1442B05C2BA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773376" y="1207768"/>
                    <a:ext cx="22104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0F578DD9-194D-CE49-BCBB-CCA8EF0DAAD4}"/>
                      </a:ext>
                    </a:extLst>
                  </p14:cNvPr>
                  <p14:cNvContentPartPr/>
                  <p14:nvPr/>
                </p14:nvContentPartPr>
                <p14:xfrm>
                  <a:off x="9811896" y="1308928"/>
                  <a:ext cx="69120" cy="268560"/>
                </p14:xfrm>
              </p:contentPart>
            </mc:Choice>
            <mc:Fallback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0F578DD9-194D-CE49-BCBB-CCA8EF0DAAD4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9804336" y="1301368"/>
                    <a:ext cx="8388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25A3A5AF-16D5-E846-8765-760A9A839A89}"/>
                      </a:ext>
                    </a:extLst>
                  </p14:cNvPr>
                  <p14:cNvContentPartPr/>
                  <p14:nvPr/>
                </p14:nvContentPartPr>
                <p14:xfrm>
                  <a:off x="10136256" y="1389928"/>
                  <a:ext cx="218520" cy="25200"/>
                </p14:xfrm>
              </p:contentPart>
            </mc:Choice>
            <mc:Fallback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25A3A5AF-16D5-E846-8765-760A9A839A89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128696" y="1382368"/>
                    <a:ext cx="2336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95C1FAEC-D81D-E44B-AA64-30F5CD22EF54}"/>
                      </a:ext>
                    </a:extLst>
                  </p14:cNvPr>
                  <p14:cNvContentPartPr/>
                  <p14:nvPr/>
                </p14:nvContentPartPr>
                <p14:xfrm>
                  <a:off x="10442616" y="1284088"/>
                  <a:ext cx="230400" cy="262080"/>
                </p14:xfrm>
              </p:contentPart>
            </mc:Choice>
            <mc:Fallback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95C1FAEC-D81D-E44B-AA64-30F5CD22EF5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0435056" y="1276528"/>
                    <a:ext cx="24552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B4733D53-769C-3949-B5E1-CD25939E83FA}"/>
                      </a:ext>
                    </a:extLst>
                  </p14:cNvPr>
                  <p14:cNvContentPartPr/>
                  <p14:nvPr/>
                </p14:nvContentPartPr>
                <p14:xfrm>
                  <a:off x="10896936" y="1402528"/>
                  <a:ext cx="143640" cy="12960"/>
                </p14:xfrm>
              </p:contentPart>
            </mc:Choice>
            <mc:Fallback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B4733D53-769C-3949-B5E1-CD25939E83FA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0889376" y="1394968"/>
                    <a:ext cx="15876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5639F432-5004-2240-8168-D110C36DFD7F}"/>
                      </a:ext>
                    </a:extLst>
                  </p14:cNvPr>
                  <p14:cNvContentPartPr/>
                  <p14:nvPr/>
                </p14:nvContentPartPr>
                <p14:xfrm>
                  <a:off x="10921776" y="1358608"/>
                  <a:ext cx="37800" cy="156240"/>
                </p14:xfrm>
              </p:contentPart>
            </mc:Choice>
            <mc:Fallback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5639F432-5004-2240-8168-D110C36DFD7F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0914216" y="1351048"/>
                    <a:ext cx="529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93C9A663-80EC-7445-8092-7534BB96E1AB}"/>
                      </a:ext>
                    </a:extLst>
                  </p14:cNvPr>
                  <p14:cNvContentPartPr/>
                  <p14:nvPr/>
                </p14:nvContentPartPr>
                <p14:xfrm>
                  <a:off x="11090256" y="1171768"/>
                  <a:ext cx="306000" cy="636480"/>
                </p14:xfrm>
              </p:contentPart>
            </mc:Choice>
            <mc:Fallback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93C9A663-80EC-7445-8092-7534BB96E1AB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82696" y="1164208"/>
                    <a:ext cx="321120" cy="651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75E29F4-6138-ED4B-94E8-1A2340815338}"/>
              </a:ext>
            </a:extLst>
          </p:cNvPr>
          <p:cNvGrpSpPr/>
          <p:nvPr/>
        </p:nvGrpSpPr>
        <p:grpSpPr>
          <a:xfrm>
            <a:off x="534696" y="2013448"/>
            <a:ext cx="529920" cy="306000"/>
            <a:chOff x="534696" y="2013448"/>
            <a:chExt cx="5299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9542F53-336A-FA46-959C-888B32B6808A}"/>
                    </a:ext>
                  </a:extLst>
                </p14:cNvPr>
                <p14:cNvContentPartPr/>
                <p14:nvPr/>
              </p14:nvContentPartPr>
              <p14:xfrm>
                <a:off x="534696" y="2013448"/>
                <a:ext cx="149400" cy="2934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9542F53-336A-FA46-959C-888B32B6808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7136" y="2005888"/>
                  <a:ext cx="1645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BACC7AC-FBC9-E845-A2EF-516E83701F19}"/>
                    </a:ext>
                  </a:extLst>
                </p14:cNvPr>
                <p14:cNvContentPartPr/>
                <p14:nvPr/>
              </p14:nvContentPartPr>
              <p14:xfrm>
                <a:off x="895776" y="2026048"/>
                <a:ext cx="168840" cy="2808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BACC7AC-FBC9-E845-A2EF-516E83701F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8216" y="2018488"/>
                  <a:ext cx="183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C53EA37-E351-3C41-B8B2-88220B3D8732}"/>
                    </a:ext>
                  </a:extLst>
                </p14:cNvPr>
                <p14:cNvContentPartPr/>
                <p14:nvPr/>
              </p14:nvContentPartPr>
              <p14:xfrm>
                <a:off x="864456" y="2150608"/>
                <a:ext cx="31680" cy="1688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C53EA37-E351-3C41-B8B2-88220B3D873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6896" y="2143048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EAB3AE6-4EB1-D24D-82D6-126A775A20A7}"/>
              </a:ext>
            </a:extLst>
          </p:cNvPr>
          <p:cNvGrpSpPr/>
          <p:nvPr/>
        </p:nvGrpSpPr>
        <p:grpSpPr>
          <a:xfrm>
            <a:off x="1350816" y="1858288"/>
            <a:ext cx="748800" cy="479880"/>
            <a:chOff x="1350816" y="1858288"/>
            <a:chExt cx="7488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01F4D24-BA8B-AA43-B8B3-537FFE926BA4}"/>
                    </a:ext>
                  </a:extLst>
                </p14:cNvPr>
                <p14:cNvContentPartPr/>
                <p14:nvPr/>
              </p14:nvContentPartPr>
              <p14:xfrm>
                <a:off x="1350816" y="1858288"/>
                <a:ext cx="355680" cy="479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01F4D24-BA8B-AA43-B8B3-537FFE926BA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43256" y="1850728"/>
                  <a:ext cx="37080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35C8401-1AEF-4243-9BBF-7CB45A67CDCD}"/>
                    </a:ext>
                  </a:extLst>
                </p14:cNvPr>
                <p14:cNvContentPartPr/>
                <p14:nvPr/>
              </p14:nvContentPartPr>
              <p14:xfrm>
                <a:off x="1912056" y="1976728"/>
                <a:ext cx="187560" cy="298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35C8401-1AEF-4243-9BBF-7CB45A67CD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04496" y="1969168"/>
                  <a:ext cx="20232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4F91934-0EBC-DA43-BF7F-36B19F8EBB95}"/>
              </a:ext>
            </a:extLst>
          </p:cNvPr>
          <p:cNvGrpSpPr/>
          <p:nvPr/>
        </p:nvGrpSpPr>
        <p:grpSpPr>
          <a:xfrm>
            <a:off x="2342256" y="1883128"/>
            <a:ext cx="1297440" cy="454680"/>
            <a:chOff x="2342256" y="1883128"/>
            <a:chExt cx="12974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03F2469-631A-CE40-B414-08956072340B}"/>
                    </a:ext>
                  </a:extLst>
                </p14:cNvPr>
                <p14:cNvContentPartPr/>
                <p14:nvPr/>
              </p14:nvContentPartPr>
              <p14:xfrm>
                <a:off x="2342256" y="1919848"/>
                <a:ext cx="306000" cy="417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03F2469-631A-CE40-B414-0895607234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34696" y="1912288"/>
                  <a:ext cx="3211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F5347BC-7AF7-0F4C-833F-ED20A9D38026}"/>
                    </a:ext>
                  </a:extLst>
                </p14:cNvPr>
                <p14:cNvContentPartPr/>
                <p14:nvPr/>
              </p14:nvContentPartPr>
              <p14:xfrm>
                <a:off x="2560416" y="2119288"/>
                <a:ext cx="124920" cy="37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F5347BC-7AF7-0F4C-833F-ED20A9D3802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52856" y="2111728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1DFC2B5-626F-A249-9EF8-3C59ED03910D}"/>
                    </a:ext>
                  </a:extLst>
                </p14:cNvPr>
                <p14:cNvContentPartPr/>
                <p14:nvPr/>
              </p14:nvContentPartPr>
              <p14:xfrm>
                <a:off x="2641416" y="1901128"/>
                <a:ext cx="19080" cy="316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1DFC2B5-626F-A249-9EF8-3C59ED0391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33856" y="1893568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40DC2D7-F13D-7542-9504-73E14AD55D7A}"/>
                    </a:ext>
                  </a:extLst>
                </p14:cNvPr>
                <p14:cNvContentPartPr/>
                <p14:nvPr/>
              </p14:nvContentPartPr>
              <p14:xfrm>
                <a:off x="2847336" y="1883128"/>
                <a:ext cx="561600" cy="4546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40DC2D7-F13D-7542-9504-73E14AD55D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39776" y="1875568"/>
                  <a:ext cx="576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9AB15FF-E41E-0B4E-968A-682AAD321386}"/>
                    </a:ext>
                  </a:extLst>
                </p14:cNvPr>
                <p14:cNvContentPartPr/>
                <p14:nvPr/>
              </p14:nvContentPartPr>
              <p14:xfrm>
                <a:off x="3489576" y="2212888"/>
                <a:ext cx="150120" cy="106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9AB15FF-E41E-0B4E-968A-682AAD3213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82016" y="2205328"/>
                  <a:ext cx="1652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4859C39E-98CB-8643-B3EC-5F0653B0079A}"/>
                  </a:ext>
                </a:extLst>
              </p14:cNvPr>
              <p14:cNvContentPartPr/>
              <p14:nvPr/>
            </p14:nvContentPartPr>
            <p14:xfrm>
              <a:off x="9949056" y="1520968"/>
              <a:ext cx="37800" cy="1314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4859C39E-98CB-8643-B3EC-5F0653B0079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941496" y="1513408"/>
                <a:ext cx="529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2374E8C9-5714-2140-A7B7-9BBFC8761293}"/>
                  </a:ext>
                </a:extLst>
              </p14:cNvPr>
              <p14:cNvContentPartPr/>
              <p14:nvPr/>
            </p14:nvContentPartPr>
            <p14:xfrm>
              <a:off x="2279976" y="941008"/>
              <a:ext cx="3728160" cy="124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2374E8C9-5714-2140-A7B7-9BBFC876129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272416" y="933448"/>
                <a:ext cx="374328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D84D3D7-E115-3743-B765-D2721F7F02F3}"/>
              </a:ext>
            </a:extLst>
          </p:cNvPr>
          <p:cNvGrpSpPr/>
          <p:nvPr/>
        </p:nvGrpSpPr>
        <p:grpSpPr>
          <a:xfrm>
            <a:off x="290976" y="2661808"/>
            <a:ext cx="742320" cy="399600"/>
            <a:chOff x="290976" y="2661808"/>
            <a:chExt cx="742320" cy="39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6035EFC-E38D-7243-A5FA-DFB2F9A496D2}"/>
                    </a:ext>
                  </a:extLst>
                </p14:cNvPr>
                <p14:cNvContentPartPr/>
                <p14:nvPr/>
              </p14:nvContentPartPr>
              <p14:xfrm>
                <a:off x="440376" y="2661808"/>
                <a:ext cx="93960" cy="162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6035EFC-E38D-7243-A5FA-DFB2F9A496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2816" y="2654248"/>
                  <a:ext cx="109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68E83A7-1E08-4E45-88BD-AA2D96F306AA}"/>
                    </a:ext>
                  </a:extLst>
                </p14:cNvPr>
                <p14:cNvContentPartPr/>
                <p14:nvPr/>
              </p14:nvContentPartPr>
              <p14:xfrm>
                <a:off x="290976" y="2799688"/>
                <a:ext cx="680040" cy="2491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68E83A7-1E08-4E45-88BD-AA2D96F306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3416" y="2792128"/>
                  <a:ext cx="695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CABC82B-5E99-4C49-823E-295EED433FCF}"/>
                    </a:ext>
                  </a:extLst>
                </p14:cNvPr>
                <p14:cNvContentPartPr/>
                <p14:nvPr/>
              </p14:nvContentPartPr>
              <p14:xfrm>
                <a:off x="1001616" y="3029728"/>
                <a:ext cx="31680" cy="316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CABC82B-5E99-4C49-823E-295EED433F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4056" y="3022168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B1A0E6D8-B4F6-564F-B552-E0B911252789}"/>
                  </a:ext>
                </a:extLst>
              </p14:cNvPr>
              <p14:cNvContentPartPr/>
              <p14:nvPr/>
            </p14:nvContentPartPr>
            <p14:xfrm>
              <a:off x="1051656" y="3183448"/>
              <a:ext cx="19080" cy="147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B1A0E6D8-B4F6-564F-B552-E0B91125278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44096" y="3175888"/>
                <a:ext cx="342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67FB8EEA-C63C-CF4D-BE2A-40AB8ACB429B}"/>
                  </a:ext>
                </a:extLst>
              </p14:cNvPr>
              <p14:cNvContentPartPr/>
              <p14:nvPr/>
            </p14:nvContentPartPr>
            <p14:xfrm>
              <a:off x="1456656" y="2755408"/>
              <a:ext cx="237240" cy="3434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67FB8EEA-C63C-CF4D-BE2A-40AB8ACB429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449456" y="2747848"/>
                <a:ext cx="252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A8F0A4B3-131E-4D45-83B0-0C5618786BEF}"/>
                  </a:ext>
                </a:extLst>
              </p14:cNvPr>
              <p14:cNvContentPartPr/>
              <p14:nvPr/>
            </p14:nvContentPartPr>
            <p14:xfrm>
              <a:off x="2017896" y="2624368"/>
              <a:ext cx="349560" cy="468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A8F0A4B3-131E-4D45-83B0-0C5618786BE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010336" y="2616808"/>
                <a:ext cx="364680" cy="48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AD56A30-6F41-BE4D-9B93-AA14C7C11B60}"/>
              </a:ext>
            </a:extLst>
          </p:cNvPr>
          <p:cNvGrpSpPr/>
          <p:nvPr/>
        </p:nvGrpSpPr>
        <p:grpSpPr>
          <a:xfrm>
            <a:off x="2678856" y="2699248"/>
            <a:ext cx="274680" cy="355680"/>
            <a:chOff x="2678856" y="2699248"/>
            <a:chExt cx="27468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A4750DB-157F-A644-AA00-03A9CF01AD6B}"/>
                    </a:ext>
                  </a:extLst>
                </p14:cNvPr>
                <p14:cNvContentPartPr/>
                <p14:nvPr/>
              </p14:nvContentPartPr>
              <p14:xfrm>
                <a:off x="2678856" y="2699248"/>
                <a:ext cx="150120" cy="31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A4750DB-157F-A644-AA00-03A9CF01AD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71296" y="2691688"/>
                  <a:ext cx="16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9F02040-D54D-1D4D-9DEC-1A88FF9A10A6}"/>
                    </a:ext>
                  </a:extLst>
                </p14:cNvPr>
                <p14:cNvContentPartPr/>
                <p14:nvPr/>
              </p14:nvContentPartPr>
              <p14:xfrm>
                <a:off x="2766336" y="2836408"/>
                <a:ext cx="43920" cy="218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9F02040-D54D-1D4D-9DEC-1A88FF9A10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58776" y="2828848"/>
                  <a:ext cx="59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2C691F6-EB2A-9645-AE49-D0478B769694}"/>
                    </a:ext>
                  </a:extLst>
                </p14:cNvPr>
                <p14:cNvContentPartPr/>
                <p14:nvPr/>
              </p14:nvContentPartPr>
              <p14:xfrm>
                <a:off x="2934456" y="2923888"/>
                <a:ext cx="19080" cy="100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2C691F6-EB2A-9645-AE49-D0478B76969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926896" y="2916328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32D152EA-FA2C-B247-8782-8CE52D8BDE8A}"/>
              </a:ext>
            </a:extLst>
          </p:cNvPr>
          <p:cNvGrpSpPr/>
          <p:nvPr/>
        </p:nvGrpSpPr>
        <p:grpSpPr>
          <a:xfrm>
            <a:off x="3290136" y="2705368"/>
            <a:ext cx="860760" cy="324720"/>
            <a:chOff x="3290136" y="2705368"/>
            <a:chExt cx="86076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97DA61A-D37E-7144-AB13-E2FDA61ABF64}"/>
                    </a:ext>
                  </a:extLst>
                </p14:cNvPr>
                <p14:cNvContentPartPr/>
                <p14:nvPr/>
              </p14:nvContentPartPr>
              <p14:xfrm>
                <a:off x="3321096" y="2705368"/>
                <a:ext cx="43920" cy="565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97DA61A-D37E-7144-AB13-E2FDA61ABF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13536" y="2698168"/>
                  <a:ext cx="59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A3D173C-E123-404D-B190-08EFF8DF5242}"/>
                    </a:ext>
                  </a:extLst>
                </p14:cNvPr>
                <p14:cNvContentPartPr/>
                <p14:nvPr/>
              </p14:nvContentPartPr>
              <p14:xfrm>
                <a:off x="3290136" y="2867728"/>
                <a:ext cx="293400" cy="87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A3D173C-E123-404D-B190-08EFF8DF52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82576" y="2860168"/>
                  <a:ext cx="308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A609BCA-CF28-FB41-BD69-58EE6F2368C9}"/>
                    </a:ext>
                  </a:extLst>
                </p14:cNvPr>
                <p14:cNvContentPartPr/>
                <p14:nvPr/>
              </p14:nvContentPartPr>
              <p14:xfrm>
                <a:off x="3975936" y="2749288"/>
                <a:ext cx="137520" cy="131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A609BCA-CF28-FB41-BD69-58EE6F2368C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68376" y="2741728"/>
                  <a:ext cx="15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51FA6EF-BED3-1E42-8763-798EF479F12A}"/>
                    </a:ext>
                  </a:extLst>
                </p14:cNvPr>
                <p14:cNvContentPartPr/>
                <p14:nvPr/>
              </p14:nvContentPartPr>
              <p14:xfrm>
                <a:off x="3969456" y="2717968"/>
                <a:ext cx="75240" cy="181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51FA6EF-BED3-1E42-8763-798EF479F1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62256" y="2710408"/>
                  <a:ext cx="90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8201173-60E9-444A-AEC2-322CB0F5C040}"/>
                    </a:ext>
                  </a:extLst>
                </p14:cNvPr>
                <p14:cNvContentPartPr/>
                <p14:nvPr/>
              </p14:nvContentPartPr>
              <p14:xfrm>
                <a:off x="3807456" y="2892568"/>
                <a:ext cx="343440" cy="1375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8201173-60E9-444A-AEC2-322CB0F5C04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99896" y="2885008"/>
                  <a:ext cx="35820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E9E088AB-64F7-484D-AAA8-C67CB32D8099}"/>
                  </a:ext>
                </a:extLst>
              </p14:cNvPr>
              <p14:cNvContentPartPr/>
              <p14:nvPr/>
            </p14:nvContentPartPr>
            <p14:xfrm>
              <a:off x="4487136" y="3045568"/>
              <a:ext cx="62640" cy="1152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E9E088AB-64F7-484D-AAA8-C67CB32D809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479576" y="3038008"/>
                <a:ext cx="7776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1790FD6D-6CE5-0F4A-9565-549FA10AEB26}"/>
              </a:ext>
            </a:extLst>
          </p:cNvPr>
          <p:cNvGrpSpPr/>
          <p:nvPr/>
        </p:nvGrpSpPr>
        <p:grpSpPr>
          <a:xfrm>
            <a:off x="5242416" y="2630848"/>
            <a:ext cx="485640" cy="424440"/>
            <a:chOff x="5242416" y="2630848"/>
            <a:chExt cx="48564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AB7122D-842D-ED42-B3D7-8F8FCFDC5465}"/>
                    </a:ext>
                  </a:extLst>
                </p14:cNvPr>
                <p14:cNvContentPartPr/>
                <p14:nvPr/>
              </p14:nvContentPartPr>
              <p14:xfrm>
                <a:off x="5285256" y="2730568"/>
                <a:ext cx="274680" cy="25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AB7122D-842D-ED42-B3D7-8F8FCFDC546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77696" y="2723008"/>
                  <a:ext cx="28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6D15169F-4248-0249-839C-4D88F278391B}"/>
                    </a:ext>
                  </a:extLst>
                </p14:cNvPr>
                <p14:cNvContentPartPr/>
                <p14:nvPr/>
              </p14:nvContentPartPr>
              <p14:xfrm>
                <a:off x="5242416" y="2849008"/>
                <a:ext cx="377280" cy="316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6D15169F-4248-0249-839C-4D88F27839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34856" y="2841448"/>
                  <a:ext cx="392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2A3F1D3-C123-944E-99C7-D3183B57E80B}"/>
                    </a:ext>
                  </a:extLst>
                </p14:cNvPr>
                <p14:cNvContentPartPr/>
                <p14:nvPr/>
              </p14:nvContentPartPr>
              <p14:xfrm>
                <a:off x="5447256" y="2630848"/>
                <a:ext cx="280800" cy="424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2A3F1D3-C123-944E-99C7-D3183B57E8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39696" y="2623288"/>
                  <a:ext cx="29592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756D49D-D937-854A-AA1B-DC49DA317BAE}"/>
              </a:ext>
            </a:extLst>
          </p:cNvPr>
          <p:cNvGrpSpPr/>
          <p:nvPr/>
        </p:nvGrpSpPr>
        <p:grpSpPr>
          <a:xfrm>
            <a:off x="6158256" y="2508808"/>
            <a:ext cx="1478160" cy="483840"/>
            <a:chOff x="6158256" y="2508808"/>
            <a:chExt cx="147816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BCAFA19-6B46-834C-9D17-D6BA128365C7}"/>
                    </a:ext>
                  </a:extLst>
                </p14:cNvPr>
                <p14:cNvContentPartPr/>
                <p14:nvPr/>
              </p14:nvContentPartPr>
              <p14:xfrm>
                <a:off x="6158256" y="2680528"/>
                <a:ext cx="268560" cy="2372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BCAFA19-6B46-834C-9D17-D6BA128365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50696" y="2672968"/>
                  <a:ext cx="283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71BACE9-374E-6C44-832E-42951B3F6D60}"/>
                    </a:ext>
                  </a:extLst>
                </p14:cNvPr>
                <p14:cNvContentPartPr/>
                <p14:nvPr/>
              </p14:nvContentPartPr>
              <p14:xfrm>
                <a:off x="6638856" y="2508808"/>
                <a:ext cx="454680" cy="4838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71BACE9-374E-6C44-832E-42951B3F6D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31296" y="2501248"/>
                  <a:ext cx="4698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EF9DE9C-397E-334A-AEAB-38E05BEE73D6}"/>
                    </a:ext>
                  </a:extLst>
                </p14:cNvPr>
                <p14:cNvContentPartPr/>
                <p14:nvPr/>
              </p14:nvContentPartPr>
              <p14:xfrm>
                <a:off x="7317816" y="2649568"/>
                <a:ext cx="218520" cy="316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EF9DE9C-397E-334A-AEAB-38E05BEE73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10256" y="2642008"/>
                  <a:ext cx="2336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5C24DDE-6EC2-EE42-A899-3F464AE10803}"/>
                    </a:ext>
                  </a:extLst>
                </p14:cNvPr>
                <p14:cNvContentPartPr/>
                <p14:nvPr/>
              </p14:nvContentPartPr>
              <p14:xfrm>
                <a:off x="7411416" y="2761528"/>
                <a:ext cx="31680" cy="2250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5C24DDE-6EC2-EE42-A899-3F464AE1080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03856" y="2753968"/>
                  <a:ext cx="46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F68CFA7-EBE3-8443-A9BA-DA29B48CE4DA}"/>
                    </a:ext>
                  </a:extLst>
                </p14:cNvPr>
                <p14:cNvContentPartPr/>
                <p14:nvPr/>
              </p14:nvContentPartPr>
              <p14:xfrm>
                <a:off x="7623456" y="2855128"/>
                <a:ext cx="12960" cy="87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F68CFA7-EBE3-8443-A9BA-DA29B48CE4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15896" y="2847568"/>
                  <a:ext cx="27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CAF04752-559B-254A-AE79-BA437FEB8E3B}"/>
              </a:ext>
            </a:extLst>
          </p:cNvPr>
          <p:cNvGrpSpPr/>
          <p:nvPr/>
        </p:nvGrpSpPr>
        <p:grpSpPr>
          <a:xfrm>
            <a:off x="8047536" y="2630848"/>
            <a:ext cx="293400" cy="267840"/>
            <a:chOff x="8047536" y="2630848"/>
            <a:chExt cx="29340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63EAE5D-AE4B-BC4D-808D-7D3A9DD4E18F}"/>
                    </a:ext>
                  </a:extLst>
                </p14:cNvPr>
                <p14:cNvContentPartPr/>
                <p14:nvPr/>
              </p14:nvContentPartPr>
              <p14:xfrm>
                <a:off x="8078496" y="2630848"/>
                <a:ext cx="100080" cy="565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63EAE5D-AE4B-BC4D-808D-7D3A9DD4E18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70936" y="2623288"/>
                  <a:ext cx="115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8B24805-DC89-D74F-A145-4EE6FA39711E}"/>
                    </a:ext>
                  </a:extLst>
                </p14:cNvPr>
                <p14:cNvContentPartPr/>
                <p14:nvPr/>
              </p14:nvContentPartPr>
              <p14:xfrm>
                <a:off x="8047536" y="2811568"/>
                <a:ext cx="293400" cy="871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8B24805-DC89-D74F-A145-4EE6FA3971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39976" y="2804008"/>
                  <a:ext cx="3085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5A759F46-CA6C-7D47-9CE2-7A3D29BFD27B}"/>
              </a:ext>
            </a:extLst>
          </p:cNvPr>
          <p:cNvGrpSpPr/>
          <p:nvPr/>
        </p:nvGrpSpPr>
        <p:grpSpPr>
          <a:xfrm>
            <a:off x="8652336" y="2487208"/>
            <a:ext cx="605160" cy="804960"/>
            <a:chOff x="8652336" y="2487208"/>
            <a:chExt cx="60516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A227564-7C19-6744-94A2-F7CF30A869D5}"/>
                    </a:ext>
                  </a:extLst>
                </p14:cNvPr>
                <p14:cNvContentPartPr/>
                <p14:nvPr/>
              </p14:nvContentPartPr>
              <p14:xfrm>
                <a:off x="8652336" y="2630848"/>
                <a:ext cx="187560" cy="2282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A227564-7C19-6744-94A2-F7CF30A869D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44776" y="2623288"/>
                  <a:ext cx="202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74669B4-6A91-C84C-8A2F-511CE304CA51}"/>
                    </a:ext>
                  </a:extLst>
                </p14:cNvPr>
                <p14:cNvContentPartPr/>
                <p14:nvPr/>
              </p14:nvContentPartPr>
              <p14:xfrm>
                <a:off x="8907936" y="2487208"/>
                <a:ext cx="349560" cy="2872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74669B4-6A91-C84C-8A2F-511CE304CA5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00376" y="2479648"/>
                  <a:ext cx="364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063DD76-26F9-714D-8B7A-6C0900B60855}"/>
                    </a:ext>
                  </a:extLst>
                </p14:cNvPr>
                <p14:cNvContentPartPr/>
                <p14:nvPr/>
              </p14:nvContentPartPr>
              <p14:xfrm>
                <a:off x="9007656" y="2786728"/>
                <a:ext cx="137520" cy="5054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063DD76-26F9-714D-8B7A-6C0900B608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00096" y="2779168"/>
                  <a:ext cx="152640" cy="52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D5775BE-4818-4342-B062-EF30F8160DFF}"/>
              </a:ext>
            </a:extLst>
          </p:cNvPr>
          <p:cNvGrpSpPr/>
          <p:nvPr/>
        </p:nvGrpSpPr>
        <p:grpSpPr>
          <a:xfrm>
            <a:off x="777336" y="3665848"/>
            <a:ext cx="486360" cy="402840"/>
            <a:chOff x="777336" y="3665848"/>
            <a:chExt cx="48636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7C469AA-BC87-CA47-A5DF-D947A29827A2}"/>
                    </a:ext>
                  </a:extLst>
                </p14:cNvPr>
                <p14:cNvContentPartPr/>
                <p14:nvPr/>
              </p14:nvContentPartPr>
              <p14:xfrm>
                <a:off x="820896" y="3803008"/>
                <a:ext cx="30600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7C469AA-BC87-CA47-A5DF-D947A29827A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3336" y="3795448"/>
                  <a:ext cx="321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0C0272D-0B0F-A448-B055-7578D59E633D}"/>
                    </a:ext>
                  </a:extLst>
                </p14:cNvPr>
                <p14:cNvContentPartPr/>
                <p14:nvPr/>
              </p14:nvContentPartPr>
              <p14:xfrm>
                <a:off x="777336" y="3902728"/>
                <a:ext cx="374400" cy="37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0C0272D-0B0F-A448-B055-7578D59E63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9776" y="3895168"/>
                  <a:ext cx="389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DCE9A1C-1B63-1549-A27C-4F8D4BF8740B}"/>
                    </a:ext>
                  </a:extLst>
                </p14:cNvPr>
                <p14:cNvContentPartPr/>
                <p14:nvPr/>
              </p14:nvContentPartPr>
              <p14:xfrm>
                <a:off x="1001616" y="3665848"/>
                <a:ext cx="262080" cy="4028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DCE9A1C-1B63-1549-A27C-4F8D4BF874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4056" y="3658288"/>
                  <a:ext cx="277200" cy="41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C4954A46-8625-0C43-8A32-684C6FE71ABB}"/>
              </a:ext>
            </a:extLst>
          </p:cNvPr>
          <p:cNvGrpSpPr/>
          <p:nvPr/>
        </p:nvGrpSpPr>
        <p:grpSpPr>
          <a:xfrm>
            <a:off x="1625136" y="3678088"/>
            <a:ext cx="355680" cy="380880"/>
            <a:chOff x="1625136" y="3678088"/>
            <a:chExt cx="35568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B965717-9538-CE49-A603-700E408959FD}"/>
                    </a:ext>
                  </a:extLst>
                </p14:cNvPr>
                <p14:cNvContentPartPr/>
                <p14:nvPr/>
              </p14:nvContentPartPr>
              <p14:xfrm>
                <a:off x="1625136" y="3678088"/>
                <a:ext cx="237240" cy="439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B965717-9538-CE49-A603-700E408959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17576" y="3670528"/>
                  <a:ext cx="252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E7E4BA4-88C9-7F4C-A293-121F6F2CF042}"/>
                    </a:ext>
                  </a:extLst>
                </p14:cNvPr>
                <p14:cNvContentPartPr/>
                <p14:nvPr/>
              </p14:nvContentPartPr>
              <p14:xfrm>
                <a:off x="1712616" y="3778168"/>
                <a:ext cx="43920" cy="280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E7E4BA4-88C9-7F4C-A293-121F6F2CF04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05056" y="3770608"/>
                  <a:ext cx="59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66FBE8F-4D72-B445-9BE6-01A2931C88D6}"/>
                    </a:ext>
                  </a:extLst>
                </p14:cNvPr>
                <p14:cNvContentPartPr/>
                <p14:nvPr/>
              </p14:nvContentPartPr>
              <p14:xfrm>
                <a:off x="1955616" y="3917848"/>
                <a:ext cx="25200" cy="1411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66FBE8F-4D72-B445-9BE6-01A2931C88D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48056" y="3910288"/>
                  <a:ext cx="403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51EBA98E-5133-6D48-B2B6-BF5F89C399DB}"/>
              </a:ext>
            </a:extLst>
          </p:cNvPr>
          <p:cNvGrpSpPr/>
          <p:nvPr/>
        </p:nvGrpSpPr>
        <p:grpSpPr>
          <a:xfrm>
            <a:off x="2254776" y="3653248"/>
            <a:ext cx="630360" cy="268560"/>
            <a:chOff x="2254776" y="3653248"/>
            <a:chExt cx="63036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CB03090-0B6B-6745-A6D5-E4D963F71547}"/>
                    </a:ext>
                  </a:extLst>
                </p14:cNvPr>
                <p14:cNvContentPartPr/>
                <p14:nvPr/>
              </p14:nvContentPartPr>
              <p14:xfrm>
                <a:off x="2254776" y="3821728"/>
                <a:ext cx="243360" cy="2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CB03090-0B6B-6745-A6D5-E4D963F715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247576" y="3814168"/>
                  <a:ext cx="258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A922058-9A29-B849-A373-B3D5A989F793}"/>
                    </a:ext>
                  </a:extLst>
                </p14:cNvPr>
                <p14:cNvContentPartPr/>
                <p14:nvPr/>
              </p14:nvContentPartPr>
              <p14:xfrm>
                <a:off x="2672736" y="3653248"/>
                <a:ext cx="212400" cy="2685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A922058-9A29-B849-A373-B3D5A989F7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65176" y="3645688"/>
                  <a:ext cx="22752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7C191E0-D07B-A742-B470-59E56747F98F}"/>
              </a:ext>
            </a:extLst>
          </p:cNvPr>
          <p:cNvGrpSpPr/>
          <p:nvPr/>
        </p:nvGrpSpPr>
        <p:grpSpPr>
          <a:xfrm>
            <a:off x="3208776" y="3428968"/>
            <a:ext cx="1640520" cy="542520"/>
            <a:chOff x="3208776" y="3428968"/>
            <a:chExt cx="1640520" cy="5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B8F1CC7E-8488-0748-8FCF-C6F9CFAFB0E4}"/>
                    </a:ext>
                  </a:extLst>
                </p14:cNvPr>
                <p14:cNvContentPartPr/>
                <p14:nvPr/>
              </p14:nvContentPartPr>
              <p14:xfrm>
                <a:off x="3208776" y="3441208"/>
                <a:ext cx="374400" cy="5151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B8F1CC7E-8488-0748-8FCF-C6F9CFAFB0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01216" y="3433648"/>
                  <a:ext cx="3895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53508B0-2A1D-5C49-A733-7E5131DC4D60}"/>
                    </a:ext>
                  </a:extLst>
                </p14:cNvPr>
                <p14:cNvContentPartPr/>
                <p14:nvPr/>
              </p14:nvContentPartPr>
              <p14:xfrm>
                <a:off x="3483096" y="3659368"/>
                <a:ext cx="106200" cy="3121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53508B0-2A1D-5C49-A733-7E5131DC4D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75896" y="3652168"/>
                  <a:ext cx="121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0B98267-9C26-6C4E-B8DD-1A997A0C0371}"/>
                    </a:ext>
                  </a:extLst>
                </p14:cNvPr>
                <p14:cNvContentPartPr/>
                <p14:nvPr/>
              </p14:nvContentPartPr>
              <p14:xfrm>
                <a:off x="3458256" y="3803008"/>
                <a:ext cx="187560" cy="813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0B98267-9C26-6C4E-B8DD-1A997A0C037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50696" y="3795448"/>
                  <a:ext cx="202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B46AE3E-6508-184E-AE6C-220C76BAAD18}"/>
                    </a:ext>
                  </a:extLst>
                </p14:cNvPr>
                <p14:cNvContentPartPr/>
                <p14:nvPr/>
              </p14:nvContentPartPr>
              <p14:xfrm>
                <a:off x="3901056" y="3466408"/>
                <a:ext cx="274680" cy="56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B46AE3E-6508-184E-AE6C-220C76BAAD1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93496" y="3458848"/>
                  <a:ext cx="289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6861B78-6625-054A-87F8-5AC776BD7DAA}"/>
                    </a:ext>
                  </a:extLst>
                </p14:cNvPr>
                <p14:cNvContentPartPr/>
                <p14:nvPr/>
              </p14:nvContentPartPr>
              <p14:xfrm>
                <a:off x="3820776" y="3703288"/>
                <a:ext cx="87120" cy="1306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6861B78-6625-054A-87F8-5AC776BD7DA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13216" y="3695728"/>
                  <a:ext cx="101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6508006-36A7-B445-9364-8966CF272C6A}"/>
                    </a:ext>
                  </a:extLst>
                </p14:cNvPr>
                <p14:cNvContentPartPr/>
                <p14:nvPr/>
              </p14:nvContentPartPr>
              <p14:xfrm>
                <a:off x="3876216" y="3678088"/>
                <a:ext cx="580320" cy="2372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6508006-36A7-B445-9364-8966CF272C6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68656" y="3670528"/>
                  <a:ext cx="595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E23E716-8C6D-2742-AF8E-5591616F5C1E}"/>
                    </a:ext>
                  </a:extLst>
                </p14:cNvPr>
                <p14:cNvContentPartPr/>
                <p14:nvPr/>
              </p14:nvContentPartPr>
              <p14:xfrm>
                <a:off x="4025616" y="3629128"/>
                <a:ext cx="100080" cy="2116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E23E716-8C6D-2742-AF8E-5591616F5C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18056" y="3621568"/>
                  <a:ext cx="115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A3587C4-3F74-AE44-86C9-F0CB8E7688A4}"/>
                    </a:ext>
                  </a:extLst>
                </p14:cNvPr>
                <p14:cNvContentPartPr/>
                <p14:nvPr/>
              </p14:nvContentPartPr>
              <p14:xfrm>
                <a:off x="4110216" y="3647128"/>
                <a:ext cx="190080" cy="1936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A3587C4-3F74-AE44-86C9-F0CB8E7688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02656" y="3639568"/>
                  <a:ext cx="205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7F27D9F-BAC3-CD44-9BF5-7590468D039F}"/>
                    </a:ext>
                  </a:extLst>
                </p14:cNvPr>
                <p14:cNvContentPartPr/>
                <p14:nvPr/>
              </p14:nvContentPartPr>
              <p14:xfrm>
                <a:off x="4662456" y="3428968"/>
                <a:ext cx="186840" cy="5115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7F27D9F-BAC3-CD44-9BF5-7590468D039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54896" y="3421408"/>
                  <a:ext cx="20196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CD5BAF80-EDA0-D540-AC0B-E4353069A97B}"/>
              </a:ext>
            </a:extLst>
          </p:cNvPr>
          <p:cNvGrpSpPr/>
          <p:nvPr/>
        </p:nvGrpSpPr>
        <p:grpSpPr>
          <a:xfrm>
            <a:off x="4948656" y="3422488"/>
            <a:ext cx="1814760" cy="574200"/>
            <a:chOff x="4948656" y="3422488"/>
            <a:chExt cx="181476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95D98D7-1591-B341-8F32-01A5A7E22B43}"/>
                    </a:ext>
                  </a:extLst>
                </p14:cNvPr>
                <p14:cNvContentPartPr/>
                <p14:nvPr/>
              </p14:nvContentPartPr>
              <p14:xfrm>
                <a:off x="4948656" y="3422488"/>
                <a:ext cx="549000" cy="5115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95D98D7-1591-B341-8F32-01A5A7E22B4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41096" y="3414928"/>
                  <a:ext cx="5641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642A032-1FCB-4944-84D0-3842BF2A92F2}"/>
                    </a:ext>
                  </a:extLst>
                </p14:cNvPr>
                <p14:cNvContentPartPr/>
                <p14:nvPr/>
              </p14:nvContentPartPr>
              <p14:xfrm>
                <a:off x="5635176" y="3435088"/>
                <a:ext cx="510840" cy="561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642A032-1FCB-4944-84D0-3842BF2A92F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27616" y="3427528"/>
                  <a:ext cx="52596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46D7FFD-C211-5049-91E1-2CFCC420C8FA}"/>
                    </a:ext>
                  </a:extLst>
                </p14:cNvPr>
                <p14:cNvContentPartPr/>
                <p14:nvPr/>
              </p14:nvContentPartPr>
              <p14:xfrm>
                <a:off x="6320256" y="3628408"/>
                <a:ext cx="443160" cy="362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46D7FFD-C211-5049-91E1-2CFCC420C8F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312696" y="3620848"/>
                  <a:ext cx="45828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F16FFB1-8D18-5047-B05D-55EA45E0E81A}"/>
              </a:ext>
            </a:extLst>
          </p:cNvPr>
          <p:cNvGrpSpPr/>
          <p:nvPr/>
        </p:nvGrpSpPr>
        <p:grpSpPr>
          <a:xfrm>
            <a:off x="7180656" y="3803008"/>
            <a:ext cx="330840" cy="225000"/>
            <a:chOff x="7180656" y="3803008"/>
            <a:chExt cx="33084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7CBFB7A-32C5-3E4C-AF10-5D16DEB0F183}"/>
                    </a:ext>
                  </a:extLst>
                </p14:cNvPr>
                <p14:cNvContentPartPr/>
                <p14:nvPr/>
              </p14:nvContentPartPr>
              <p14:xfrm>
                <a:off x="7180656" y="3803008"/>
                <a:ext cx="75240" cy="2250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7CBFB7A-32C5-3E4C-AF10-5D16DEB0F1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73096" y="3795448"/>
                  <a:ext cx="90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B24160C-07D1-9243-A3C8-721E3AE84FC5}"/>
                    </a:ext>
                  </a:extLst>
                </p14:cNvPr>
                <p14:cNvContentPartPr/>
                <p14:nvPr/>
              </p14:nvContentPartPr>
              <p14:xfrm>
                <a:off x="7486296" y="3958888"/>
                <a:ext cx="25200" cy="691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B24160C-07D1-9243-A3C8-721E3AE84F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478736" y="3951328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7FE114B-C069-AC4D-872E-61958D7BA423}"/>
              </a:ext>
            </a:extLst>
          </p:cNvPr>
          <p:cNvGrpSpPr/>
          <p:nvPr/>
        </p:nvGrpSpPr>
        <p:grpSpPr>
          <a:xfrm>
            <a:off x="7093536" y="3441208"/>
            <a:ext cx="567720" cy="225000"/>
            <a:chOff x="7093536" y="3441208"/>
            <a:chExt cx="56772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160FC4C-3E52-6344-9C86-9B10FB36E7F7}"/>
                    </a:ext>
                  </a:extLst>
                </p14:cNvPr>
                <p14:cNvContentPartPr/>
                <p14:nvPr/>
              </p14:nvContentPartPr>
              <p14:xfrm>
                <a:off x="7093536" y="3584848"/>
                <a:ext cx="330840" cy="81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160FC4C-3E52-6344-9C86-9B10FB36E7F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85976" y="3577288"/>
                  <a:ext cx="345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84A5611-7FE5-BB44-AAA8-B59C8FB62FB3}"/>
                    </a:ext>
                  </a:extLst>
                </p14:cNvPr>
                <p14:cNvContentPartPr/>
                <p14:nvPr/>
              </p14:nvContentPartPr>
              <p14:xfrm>
                <a:off x="7617336" y="3441208"/>
                <a:ext cx="43920" cy="1562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84A5611-7FE5-BB44-AAA8-B59C8FB62F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09776" y="3433648"/>
                  <a:ext cx="5904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E7C66580-01D1-6E49-8754-2BDBD1F0AA74}"/>
                  </a:ext>
                </a:extLst>
              </p14:cNvPr>
              <p14:cNvContentPartPr/>
              <p14:nvPr/>
            </p14:nvContentPartPr>
            <p14:xfrm>
              <a:off x="7879056" y="4046008"/>
              <a:ext cx="43920" cy="8748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E7C66580-01D1-6E49-8754-2BDBD1F0AA7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871496" y="4038448"/>
                <a:ext cx="590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1E655188-F7F6-A942-B0E2-CDC4BB2215E3}"/>
              </a:ext>
            </a:extLst>
          </p:cNvPr>
          <p:cNvGrpSpPr/>
          <p:nvPr/>
        </p:nvGrpSpPr>
        <p:grpSpPr>
          <a:xfrm>
            <a:off x="8340576" y="3478648"/>
            <a:ext cx="567720" cy="599040"/>
            <a:chOff x="8340576" y="3478648"/>
            <a:chExt cx="567720" cy="59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AB35FA0-5219-0443-8848-92D173088472}"/>
                    </a:ext>
                  </a:extLst>
                </p14:cNvPr>
                <p14:cNvContentPartPr/>
                <p14:nvPr/>
              </p14:nvContentPartPr>
              <p14:xfrm>
                <a:off x="8340576" y="3696808"/>
                <a:ext cx="218520" cy="813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AB35FA0-5219-0443-8848-92D17308847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33016" y="3689248"/>
                  <a:ext cx="233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EBEE6C9-8A56-E141-A9D6-BC347E6B1C7C}"/>
                    </a:ext>
                  </a:extLst>
                </p14:cNvPr>
                <p14:cNvContentPartPr/>
                <p14:nvPr/>
              </p14:nvContentPartPr>
              <p14:xfrm>
                <a:off x="8352816" y="3840448"/>
                <a:ext cx="75240" cy="2311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EBEE6C9-8A56-E141-A9D6-BC347E6B1C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45256" y="3832888"/>
                  <a:ext cx="90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E445101-7A41-D144-8D82-6B3F03D60CF4}"/>
                    </a:ext>
                  </a:extLst>
                </p14:cNvPr>
                <p14:cNvContentPartPr/>
                <p14:nvPr/>
              </p14:nvContentPartPr>
              <p14:xfrm>
                <a:off x="8639736" y="3946288"/>
                <a:ext cx="25200" cy="1314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E445101-7A41-D144-8D82-6B3F03D60C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32176" y="3938728"/>
                  <a:ext cx="40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D8F16C4-3DB8-4C4E-A459-5A33A48F11FC}"/>
                    </a:ext>
                  </a:extLst>
                </p14:cNvPr>
                <p14:cNvContentPartPr/>
                <p14:nvPr/>
              </p14:nvContentPartPr>
              <p14:xfrm>
                <a:off x="8764656" y="3478648"/>
                <a:ext cx="19080" cy="1375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D8F16C4-3DB8-4C4E-A459-5A33A48F11F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57096" y="3471088"/>
                  <a:ext cx="34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DD4421B-36C2-5C46-AEFE-05F69CEB92C8}"/>
                    </a:ext>
                  </a:extLst>
                </p14:cNvPr>
                <p14:cNvContentPartPr/>
                <p14:nvPr/>
              </p14:nvContentPartPr>
              <p14:xfrm>
                <a:off x="8851776" y="3516088"/>
                <a:ext cx="56520" cy="1000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DD4421B-36C2-5C46-AEFE-05F69CEB92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44216" y="3508528"/>
                  <a:ext cx="716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820C4C87-429C-E541-9065-BBF640C101D3}"/>
              </a:ext>
            </a:extLst>
          </p:cNvPr>
          <p:cNvGrpSpPr/>
          <p:nvPr/>
        </p:nvGrpSpPr>
        <p:grpSpPr>
          <a:xfrm>
            <a:off x="7242936" y="4507528"/>
            <a:ext cx="1821240" cy="2207520"/>
            <a:chOff x="7242936" y="4507528"/>
            <a:chExt cx="1821240" cy="22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BE45612-1480-1D41-9132-1D63A2A6B329}"/>
                    </a:ext>
                  </a:extLst>
                </p14:cNvPr>
                <p14:cNvContentPartPr/>
                <p14:nvPr/>
              </p14:nvContentPartPr>
              <p14:xfrm>
                <a:off x="7654776" y="4507528"/>
                <a:ext cx="1409400" cy="21391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BE45612-1480-1D41-9132-1D63A2A6B3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47216" y="4499968"/>
                  <a:ext cx="1424520" cy="21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49387EC-5783-2F4B-9468-9E0146CC3F90}"/>
                    </a:ext>
                  </a:extLst>
                </p14:cNvPr>
                <p14:cNvContentPartPr/>
                <p14:nvPr/>
              </p14:nvContentPartPr>
              <p14:xfrm>
                <a:off x="7242936" y="6278368"/>
                <a:ext cx="218520" cy="691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49387EC-5783-2F4B-9468-9E0146CC3F9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35736" y="6270808"/>
                  <a:ext cx="233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346D3E8-8442-7D4B-92D4-486BE9CD1FA7}"/>
                    </a:ext>
                  </a:extLst>
                </p14:cNvPr>
                <p14:cNvContentPartPr/>
                <p14:nvPr/>
              </p14:nvContentPartPr>
              <p14:xfrm>
                <a:off x="7242936" y="6409408"/>
                <a:ext cx="118800" cy="2124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346D3E8-8442-7D4B-92D4-486BE9CD1FA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35736" y="6401848"/>
                  <a:ext cx="133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7794D21-A1AF-0240-97FC-AE426882B568}"/>
                    </a:ext>
                  </a:extLst>
                </p14:cNvPr>
                <p14:cNvContentPartPr/>
                <p14:nvPr/>
              </p14:nvContentPartPr>
              <p14:xfrm>
                <a:off x="7411416" y="6602368"/>
                <a:ext cx="43920" cy="1126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7794D21-A1AF-0240-97FC-AE426882B5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03856" y="6595168"/>
                  <a:ext cx="590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E41149AC-DD54-ED43-A2EC-B9D906A10642}"/>
              </a:ext>
            </a:extLst>
          </p:cNvPr>
          <p:cNvGrpSpPr/>
          <p:nvPr/>
        </p:nvGrpSpPr>
        <p:grpSpPr>
          <a:xfrm>
            <a:off x="8222136" y="4320328"/>
            <a:ext cx="3130560" cy="2382120"/>
            <a:chOff x="8222136" y="4320328"/>
            <a:chExt cx="3130560" cy="23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DE23F682-13E3-CD49-9BA2-A36BAFA91519}"/>
                    </a:ext>
                  </a:extLst>
                </p14:cNvPr>
                <p14:cNvContentPartPr/>
                <p14:nvPr/>
              </p14:nvContentPartPr>
              <p14:xfrm>
                <a:off x="8222136" y="4987768"/>
                <a:ext cx="231120" cy="25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DE23F682-13E3-CD49-9BA2-A36BAFA9151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214576" y="4980208"/>
                  <a:ext cx="246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16F6948-FED5-5C4C-8DDD-CC891EA53774}"/>
                    </a:ext>
                  </a:extLst>
                </p14:cNvPr>
                <p14:cNvContentPartPr/>
                <p14:nvPr/>
              </p14:nvContentPartPr>
              <p14:xfrm>
                <a:off x="8265696" y="5087488"/>
                <a:ext cx="81360" cy="2124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16F6948-FED5-5C4C-8DDD-CC891EA537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58136" y="5079928"/>
                  <a:ext cx="96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505FCED-E6F3-1744-AF01-2F9ED9F0F990}"/>
                    </a:ext>
                  </a:extLst>
                </p14:cNvPr>
                <p14:cNvContentPartPr/>
                <p14:nvPr/>
              </p14:nvContentPartPr>
              <p14:xfrm>
                <a:off x="8452896" y="5205928"/>
                <a:ext cx="37800" cy="752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505FCED-E6F3-1744-AF01-2F9ED9F0F99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445336" y="5198368"/>
                  <a:ext cx="52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E029861-A868-D340-8180-35335129A24C}"/>
                    </a:ext>
                  </a:extLst>
                </p14:cNvPr>
                <p14:cNvContentPartPr/>
                <p14:nvPr/>
              </p14:nvContentPartPr>
              <p14:xfrm>
                <a:off x="8633616" y="4881568"/>
                <a:ext cx="43920" cy="124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E029861-A868-D340-8180-35335129A24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26056" y="4874008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F7D0B87-77D1-834C-87B9-FA8BCDEE098F}"/>
                    </a:ext>
                  </a:extLst>
                </p14:cNvPr>
                <p14:cNvContentPartPr/>
                <p14:nvPr/>
              </p14:nvContentPartPr>
              <p14:xfrm>
                <a:off x="10030416" y="4320328"/>
                <a:ext cx="1322280" cy="23821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F7D0B87-77D1-834C-87B9-FA8BCDEE098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022856" y="4312768"/>
                  <a:ext cx="1337400" cy="23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1D64F61-E95E-E741-A3E3-B3F338FB60B1}"/>
                    </a:ext>
                  </a:extLst>
                </p14:cNvPr>
                <p14:cNvContentPartPr/>
                <p14:nvPr/>
              </p14:nvContentPartPr>
              <p14:xfrm>
                <a:off x="10647456" y="4632088"/>
                <a:ext cx="225000" cy="316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1D64F61-E95E-E741-A3E3-B3F338FB60B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639896" y="4624528"/>
                  <a:ext cx="239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72BD452-DBA3-504B-A1DA-39FA81B11013}"/>
                    </a:ext>
                  </a:extLst>
                </p14:cNvPr>
                <p14:cNvContentPartPr/>
                <p14:nvPr/>
              </p14:nvContentPartPr>
              <p14:xfrm>
                <a:off x="10660056" y="4731808"/>
                <a:ext cx="87480" cy="1562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72BD452-DBA3-504B-A1DA-39FA81B1101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52496" y="4724608"/>
                  <a:ext cx="102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6FD3154-CFC9-D347-B085-06110FB27A96}"/>
                    </a:ext>
                  </a:extLst>
                </p14:cNvPr>
                <p14:cNvContentPartPr/>
                <p14:nvPr/>
              </p14:nvContentPartPr>
              <p14:xfrm>
                <a:off x="10846896" y="4850608"/>
                <a:ext cx="25200" cy="1062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6FD3154-CFC9-D347-B085-06110FB27A9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39336" y="4843048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E3E67B98-AD37-E744-AB4D-B32AF95E814C}"/>
                    </a:ext>
                  </a:extLst>
                </p14:cNvPr>
                <p14:cNvContentPartPr/>
                <p14:nvPr/>
              </p14:nvContentPartPr>
              <p14:xfrm>
                <a:off x="10953096" y="4607248"/>
                <a:ext cx="43920" cy="874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E3E67B98-AD37-E744-AB4D-B32AF95E814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945536" y="4599688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C3C8124-BC7D-3849-AD36-A43CDEDBE424}"/>
                    </a:ext>
                  </a:extLst>
                </p14:cNvPr>
                <p14:cNvContentPartPr/>
                <p14:nvPr/>
              </p14:nvContentPartPr>
              <p14:xfrm>
                <a:off x="11065416" y="4638568"/>
                <a:ext cx="50400" cy="565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C3C8124-BC7D-3849-AD36-A43CDEDBE42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057856" y="4631008"/>
                  <a:ext cx="65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B91BC03-1374-4A40-B438-1E7748FBA93B}"/>
                    </a:ext>
                  </a:extLst>
                </p14:cNvPr>
                <p14:cNvContentPartPr/>
                <p14:nvPr/>
              </p14:nvContentPartPr>
              <p14:xfrm>
                <a:off x="8334096" y="5717128"/>
                <a:ext cx="2407320" cy="199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B91BC03-1374-4A40-B438-1E7748FBA93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26896" y="5709568"/>
                  <a:ext cx="2422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0252B42F-33D8-AC48-9586-B70AA623F9B8}"/>
                    </a:ext>
                  </a:extLst>
                </p14:cNvPr>
                <p14:cNvContentPartPr/>
                <p14:nvPr/>
              </p14:nvContentPartPr>
              <p14:xfrm>
                <a:off x="9344256" y="5330488"/>
                <a:ext cx="273960" cy="2872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0252B42F-33D8-AC48-9586-B70AA623F9B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36696" y="5322928"/>
                  <a:ext cx="2890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BF0EDAB6-27AA-614F-B996-52C2B649338F}"/>
                    </a:ext>
                  </a:extLst>
                </p14:cNvPr>
                <p14:cNvContentPartPr/>
                <p14:nvPr/>
              </p14:nvContentPartPr>
              <p14:xfrm>
                <a:off x="9506616" y="5592568"/>
                <a:ext cx="249840" cy="4118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BF0EDAB6-27AA-614F-B996-52C2B64933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499056" y="5585008"/>
                  <a:ext cx="2649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265D479C-DF2E-2B4C-98A7-D963918BC6E2}"/>
                    </a:ext>
                  </a:extLst>
                </p14:cNvPr>
                <p14:cNvContentPartPr/>
                <p14:nvPr/>
              </p14:nvContentPartPr>
              <p14:xfrm>
                <a:off x="9544056" y="5685808"/>
                <a:ext cx="131400" cy="3495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265D479C-DF2E-2B4C-98A7-D963918BC6E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36496" y="5678608"/>
                  <a:ext cx="14652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A34216D9-DAEC-0F4D-A864-3D45DB4F3857}"/>
              </a:ext>
            </a:extLst>
          </p:cNvPr>
          <p:cNvGrpSpPr/>
          <p:nvPr/>
        </p:nvGrpSpPr>
        <p:grpSpPr>
          <a:xfrm>
            <a:off x="490416" y="4401688"/>
            <a:ext cx="1172520" cy="505440"/>
            <a:chOff x="490416" y="4401688"/>
            <a:chExt cx="1172520" cy="50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7E1D5A9-5ACF-934A-AF0B-81E35AFFA7DB}"/>
                    </a:ext>
                  </a:extLst>
                </p14:cNvPr>
                <p14:cNvContentPartPr/>
                <p14:nvPr/>
              </p14:nvContentPartPr>
              <p14:xfrm>
                <a:off x="490416" y="4557568"/>
                <a:ext cx="43920" cy="2124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7E1D5A9-5ACF-934A-AF0B-81E35AFFA7D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2856" y="4550008"/>
                  <a:ext cx="59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CADF196-A6C1-6642-8EEE-8923A385705A}"/>
                    </a:ext>
                  </a:extLst>
                </p14:cNvPr>
                <p14:cNvContentPartPr/>
                <p14:nvPr/>
              </p14:nvContentPartPr>
              <p14:xfrm>
                <a:off x="608856" y="4401688"/>
                <a:ext cx="293400" cy="5054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CADF196-A6C1-6642-8EEE-8923A385705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01296" y="4394128"/>
                  <a:ext cx="3085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8DDEC35-77BE-A94F-8918-DF5DEEF9201C}"/>
                    </a:ext>
                  </a:extLst>
                </p14:cNvPr>
                <p14:cNvContentPartPr/>
                <p14:nvPr/>
              </p14:nvContentPartPr>
              <p14:xfrm>
                <a:off x="565296" y="4563688"/>
                <a:ext cx="184680" cy="1875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8DDEC35-77BE-A94F-8918-DF5DEEF9201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57736" y="4556128"/>
                  <a:ext cx="199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70C831F-5C28-8D48-9CB1-06CC7D4F904D}"/>
                    </a:ext>
                  </a:extLst>
                </p14:cNvPr>
                <p14:cNvContentPartPr/>
                <p14:nvPr/>
              </p14:nvContentPartPr>
              <p14:xfrm>
                <a:off x="621456" y="4744408"/>
                <a:ext cx="181080" cy="81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70C831F-5C28-8D48-9CB1-06CC7D4F904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3896" y="4736848"/>
                  <a:ext cx="196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F4227E0-E714-EB4E-A0A3-490AB8A92ED5}"/>
                    </a:ext>
                  </a:extLst>
                </p14:cNvPr>
                <p14:cNvContentPartPr/>
                <p14:nvPr/>
              </p14:nvContentPartPr>
              <p14:xfrm>
                <a:off x="1113936" y="4501408"/>
                <a:ext cx="187560" cy="252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F4227E0-E714-EB4E-A0A3-490AB8A92E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06376" y="4493848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89D472D-3454-224C-97DE-C22FC09D0944}"/>
                    </a:ext>
                  </a:extLst>
                </p14:cNvPr>
                <p14:cNvContentPartPr/>
                <p14:nvPr/>
              </p14:nvContentPartPr>
              <p14:xfrm>
                <a:off x="1213656" y="4607248"/>
                <a:ext cx="6480" cy="2372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89D472D-3454-224C-97DE-C22FC09D094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06096" y="4599688"/>
                  <a:ext cx="21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7321F4B-7640-3A40-BCB3-198E6BDA5B76}"/>
                    </a:ext>
                  </a:extLst>
                </p14:cNvPr>
                <p14:cNvContentPartPr/>
                <p14:nvPr/>
              </p14:nvContentPartPr>
              <p14:xfrm>
                <a:off x="1413096" y="4731808"/>
                <a:ext cx="249840" cy="1126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7321F4B-7640-3A40-BCB3-198E6BDA5B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05536" y="4724608"/>
                  <a:ext cx="2649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BBCBECAC-ED5D-8148-9BEE-EFDAE1B8D2EB}"/>
              </a:ext>
            </a:extLst>
          </p:cNvPr>
          <p:cNvGrpSpPr/>
          <p:nvPr/>
        </p:nvGrpSpPr>
        <p:grpSpPr>
          <a:xfrm>
            <a:off x="1688136" y="4376488"/>
            <a:ext cx="1851480" cy="486720"/>
            <a:chOff x="1688136" y="4376488"/>
            <a:chExt cx="185148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1E54045-25A4-BD4B-970B-48E896DBD3BA}"/>
                    </a:ext>
                  </a:extLst>
                </p14:cNvPr>
                <p14:cNvContentPartPr/>
                <p14:nvPr/>
              </p14:nvContentPartPr>
              <p14:xfrm>
                <a:off x="1688136" y="4588528"/>
                <a:ext cx="311400" cy="2433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1E54045-25A4-BD4B-970B-48E896DBD3B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80576" y="4580968"/>
                  <a:ext cx="326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479F327-AF43-274F-A893-7AC4CBDA63EA}"/>
                    </a:ext>
                  </a:extLst>
                </p14:cNvPr>
                <p14:cNvContentPartPr/>
                <p14:nvPr/>
              </p14:nvContentPartPr>
              <p14:xfrm>
                <a:off x="2155056" y="4376488"/>
                <a:ext cx="511560" cy="4867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479F327-AF43-274F-A893-7AC4CBDA63E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147496" y="4368928"/>
                  <a:ext cx="5266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D9DC34C-3945-8A42-AD74-1B477FCC530C}"/>
                    </a:ext>
                  </a:extLst>
                </p14:cNvPr>
                <p14:cNvContentPartPr/>
                <p14:nvPr/>
              </p14:nvContentPartPr>
              <p14:xfrm>
                <a:off x="2779296" y="4413928"/>
                <a:ext cx="199080" cy="3870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D9DC34C-3945-8A42-AD74-1B477FCC530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71736" y="4406368"/>
                  <a:ext cx="214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8255BA1-ABCD-DB40-A94E-F3D2F64D253F}"/>
                    </a:ext>
                  </a:extLst>
                </p14:cNvPr>
                <p14:cNvContentPartPr/>
                <p14:nvPr/>
              </p14:nvContentPartPr>
              <p14:xfrm>
                <a:off x="2822856" y="4676008"/>
                <a:ext cx="243000" cy="316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8255BA1-ABCD-DB40-A94E-F3D2F64D253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15656" y="4668448"/>
                  <a:ext cx="25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E1BDEE0-D338-9843-BC4D-58910D62E75A}"/>
                    </a:ext>
                  </a:extLst>
                </p14:cNvPr>
                <p14:cNvContentPartPr/>
                <p14:nvPr/>
              </p14:nvContentPartPr>
              <p14:xfrm>
                <a:off x="3321096" y="4488808"/>
                <a:ext cx="56520" cy="752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E1BDEE0-D338-9843-BC4D-58910D62E75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313536" y="4481248"/>
                  <a:ext cx="71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A6B95F2-2F4E-F740-9608-25EB09BD02D0}"/>
                    </a:ext>
                  </a:extLst>
                </p14:cNvPr>
                <p14:cNvContentPartPr/>
                <p14:nvPr/>
              </p14:nvContentPartPr>
              <p14:xfrm>
                <a:off x="3240096" y="4713448"/>
                <a:ext cx="299520" cy="75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A6B95F2-2F4E-F740-9608-25EB09BD02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232536" y="4705888"/>
                  <a:ext cx="31464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F7DB0982-B307-AC4D-843B-C1AF61E88467}"/>
              </a:ext>
            </a:extLst>
          </p:cNvPr>
          <p:cNvGrpSpPr/>
          <p:nvPr/>
        </p:nvGrpSpPr>
        <p:grpSpPr>
          <a:xfrm>
            <a:off x="3844896" y="4357768"/>
            <a:ext cx="1870920" cy="617760"/>
            <a:chOff x="3844896" y="4357768"/>
            <a:chExt cx="187092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B790EFB-E0B2-6444-8256-156F3893E6D4}"/>
                    </a:ext>
                  </a:extLst>
                </p14:cNvPr>
                <p14:cNvContentPartPr/>
                <p14:nvPr/>
              </p14:nvContentPartPr>
              <p14:xfrm>
                <a:off x="3844896" y="4445248"/>
                <a:ext cx="330840" cy="3308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B790EFB-E0B2-6444-8256-156F3893E6D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37336" y="4437688"/>
                  <a:ext cx="345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BCC962F-388B-6F44-9643-3C23053BB5D7}"/>
                    </a:ext>
                  </a:extLst>
                </p14:cNvPr>
                <p14:cNvContentPartPr/>
                <p14:nvPr/>
              </p14:nvContentPartPr>
              <p14:xfrm>
                <a:off x="4194096" y="4407808"/>
                <a:ext cx="486720" cy="4680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BCC962F-388B-6F44-9643-3C23053BB5D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86536" y="4400248"/>
                  <a:ext cx="5018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BC7DCEB-7BE4-5444-A635-0F5997758B38}"/>
                    </a:ext>
                  </a:extLst>
                </p14:cNvPr>
                <p14:cNvContentPartPr/>
                <p14:nvPr/>
              </p14:nvContentPartPr>
              <p14:xfrm>
                <a:off x="4574256" y="4613368"/>
                <a:ext cx="156240" cy="813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BC7DCEB-7BE4-5444-A635-0F5997758B3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67056" y="4605808"/>
                  <a:ext cx="171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90ABDC5B-5612-9845-AD80-0568CC50A522}"/>
                    </a:ext>
                  </a:extLst>
                </p14:cNvPr>
                <p14:cNvContentPartPr/>
                <p14:nvPr/>
              </p14:nvContentPartPr>
              <p14:xfrm>
                <a:off x="4586856" y="4370368"/>
                <a:ext cx="56520" cy="504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90ABDC5B-5612-9845-AD80-0568CC50A52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79296" y="4362808"/>
                  <a:ext cx="71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B562E0BB-9AB6-8B40-8273-3C5CDCF1E905}"/>
                    </a:ext>
                  </a:extLst>
                </p14:cNvPr>
                <p14:cNvContentPartPr/>
                <p14:nvPr/>
              </p14:nvContentPartPr>
              <p14:xfrm>
                <a:off x="4886016" y="4357768"/>
                <a:ext cx="554760" cy="4867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B562E0BB-9AB6-8B40-8273-3C5CDCF1E90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78816" y="4350208"/>
                  <a:ext cx="569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4EBBA81-B76D-8447-85CF-813B4DD3EB67}"/>
                    </a:ext>
                  </a:extLst>
                </p14:cNvPr>
                <p14:cNvContentPartPr/>
                <p14:nvPr/>
              </p14:nvContentPartPr>
              <p14:xfrm>
                <a:off x="5671896" y="4894168"/>
                <a:ext cx="43920" cy="81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4EBBA81-B76D-8447-85CF-813B4DD3EB6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64336" y="4886608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BA2083D4-775A-5D46-AD94-3944C1555DE3}"/>
              </a:ext>
            </a:extLst>
          </p:cNvPr>
          <p:cNvGrpSpPr/>
          <p:nvPr/>
        </p:nvGrpSpPr>
        <p:grpSpPr>
          <a:xfrm>
            <a:off x="8359296" y="4975168"/>
            <a:ext cx="2513160" cy="1422000"/>
            <a:chOff x="8359296" y="4975168"/>
            <a:chExt cx="2513160" cy="14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42FBBD03-D640-F840-B66B-9AC94991AC0F}"/>
                    </a:ext>
                  </a:extLst>
                </p14:cNvPr>
                <p14:cNvContentPartPr/>
                <p14:nvPr/>
              </p14:nvContentPartPr>
              <p14:xfrm>
                <a:off x="8359296" y="6190888"/>
                <a:ext cx="100080" cy="1436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42FBBD03-D640-F840-B66B-9AC94991AC0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51736" y="6183328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7861B78-F665-CF47-9034-47F9A8AFFBFF}"/>
                    </a:ext>
                  </a:extLst>
                </p14:cNvPr>
                <p14:cNvContentPartPr/>
                <p14:nvPr/>
              </p14:nvContentPartPr>
              <p14:xfrm>
                <a:off x="8384136" y="5673568"/>
                <a:ext cx="1203840" cy="7236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7861B78-F665-CF47-9034-47F9A8AFFBF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76576" y="5666008"/>
                  <a:ext cx="12189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7B15830-D7FC-7A4E-8BB9-C4347407EB1D}"/>
                    </a:ext>
                  </a:extLst>
                </p14:cNvPr>
                <p14:cNvContentPartPr/>
                <p14:nvPr/>
              </p14:nvContentPartPr>
              <p14:xfrm>
                <a:off x="10510296" y="4975168"/>
                <a:ext cx="262080" cy="2372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7B15830-D7FC-7A4E-8BB9-C4347407EB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502736" y="4967608"/>
                  <a:ext cx="277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16C9AFB-8E9B-DF4A-A276-500AB5D4AC6E}"/>
                    </a:ext>
                  </a:extLst>
                </p14:cNvPr>
                <p14:cNvContentPartPr/>
                <p14:nvPr/>
              </p14:nvContentPartPr>
              <p14:xfrm>
                <a:off x="9494016" y="4982008"/>
                <a:ext cx="1378440" cy="7542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16C9AFB-8E9B-DF4A-A276-500AB5D4AC6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86456" y="4974448"/>
                  <a:ext cx="13935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427F616-F683-1A4F-8970-DBEDA3DA89E6}"/>
                    </a:ext>
                  </a:extLst>
                </p14:cNvPr>
                <p14:cNvContentPartPr/>
                <p14:nvPr/>
              </p14:nvContentPartPr>
              <p14:xfrm>
                <a:off x="8359296" y="6228328"/>
                <a:ext cx="168840" cy="1126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427F616-F683-1A4F-8970-DBEDA3DA89E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351736" y="6220768"/>
                  <a:ext cx="1836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A2EF1362-7133-8943-A6BD-B19EC0FDFD98}"/>
              </a:ext>
            </a:extLst>
          </p:cNvPr>
          <p:cNvGrpSpPr/>
          <p:nvPr/>
        </p:nvGrpSpPr>
        <p:grpSpPr>
          <a:xfrm>
            <a:off x="459096" y="5324368"/>
            <a:ext cx="393120" cy="312120"/>
            <a:chOff x="459096" y="5324368"/>
            <a:chExt cx="39312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C326C27-B5A2-6C49-A6FD-36F27E1428BD}"/>
                    </a:ext>
                  </a:extLst>
                </p14:cNvPr>
                <p14:cNvContentPartPr/>
                <p14:nvPr/>
              </p14:nvContentPartPr>
              <p14:xfrm>
                <a:off x="459096" y="5392768"/>
                <a:ext cx="312120" cy="504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C326C27-B5A2-6C49-A6FD-36F27E1428B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1536" y="5385208"/>
                  <a:ext cx="327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DDCD612-317E-554D-9301-BE6EAE68A238}"/>
                    </a:ext>
                  </a:extLst>
                </p14:cNvPr>
                <p14:cNvContentPartPr/>
                <p14:nvPr/>
              </p14:nvContentPartPr>
              <p14:xfrm>
                <a:off x="486816" y="5480248"/>
                <a:ext cx="339840" cy="316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DDCD612-317E-554D-9301-BE6EAE68A23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9256" y="5472688"/>
                  <a:ext cx="354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E8C8E66-C00D-1B46-B2EE-50AC22697CDC}"/>
                    </a:ext>
                  </a:extLst>
                </p14:cNvPr>
                <p14:cNvContentPartPr/>
                <p14:nvPr/>
              </p14:nvContentPartPr>
              <p14:xfrm>
                <a:off x="652416" y="5324368"/>
                <a:ext cx="199800" cy="3121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E8C8E66-C00D-1B46-B2EE-50AC22697CD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44856" y="5316808"/>
                  <a:ext cx="21492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0D322DD6-8163-5E4F-9BE6-20853ADCDC10}"/>
              </a:ext>
            </a:extLst>
          </p:cNvPr>
          <p:cNvGrpSpPr/>
          <p:nvPr/>
        </p:nvGrpSpPr>
        <p:grpSpPr>
          <a:xfrm>
            <a:off x="1126536" y="5230768"/>
            <a:ext cx="2131920" cy="430920"/>
            <a:chOff x="1126536" y="5230768"/>
            <a:chExt cx="213192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9C13230-8CE1-DD44-92C2-15B6FF7CCF4B}"/>
                    </a:ext>
                  </a:extLst>
                </p14:cNvPr>
                <p14:cNvContentPartPr/>
                <p14:nvPr/>
              </p14:nvContentPartPr>
              <p14:xfrm>
                <a:off x="1126536" y="5262088"/>
                <a:ext cx="243000" cy="25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9C13230-8CE1-DD44-92C2-15B6FF7CCF4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18976" y="5254528"/>
                  <a:ext cx="25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8CB7153-E20F-884C-B8A1-2A1BFDC8F9DA}"/>
                    </a:ext>
                  </a:extLst>
                </p14:cNvPr>
                <p14:cNvContentPartPr/>
                <p14:nvPr/>
              </p14:nvContentPartPr>
              <p14:xfrm>
                <a:off x="1182336" y="5311768"/>
                <a:ext cx="75240" cy="3495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8CB7153-E20F-884C-B8A1-2A1BFDC8F9D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74776" y="5304208"/>
                  <a:ext cx="903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48A9A005-3690-6344-A446-51C714C8CBF1}"/>
                    </a:ext>
                  </a:extLst>
                </p14:cNvPr>
                <p14:cNvContentPartPr/>
                <p14:nvPr/>
              </p14:nvContentPartPr>
              <p14:xfrm>
                <a:off x="1382136" y="5486368"/>
                <a:ext cx="199800" cy="1314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48A9A005-3690-6344-A446-51C714C8CBF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374576" y="5478808"/>
                  <a:ext cx="214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2D3C3688-B9F4-D646-BD34-B9D94000B176}"/>
                    </a:ext>
                  </a:extLst>
                </p14:cNvPr>
                <p14:cNvContentPartPr/>
                <p14:nvPr/>
              </p14:nvContentPartPr>
              <p14:xfrm>
                <a:off x="1768416" y="5274328"/>
                <a:ext cx="212400" cy="43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2D3C3688-B9F4-D646-BD34-B9D94000B17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61216" y="5266768"/>
                  <a:ext cx="22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6D0D3E4-D701-A443-9236-AB96CCBA56C9}"/>
                    </a:ext>
                  </a:extLst>
                </p14:cNvPr>
                <p14:cNvContentPartPr/>
                <p14:nvPr/>
              </p14:nvContentPartPr>
              <p14:xfrm>
                <a:off x="1668696" y="5230768"/>
                <a:ext cx="243360" cy="3808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6D0D3E4-D701-A443-9236-AB96CCBA56C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661136" y="5223208"/>
                  <a:ext cx="2584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24BB7653-3394-7443-876D-38E8CDCD7A17}"/>
                    </a:ext>
                  </a:extLst>
                </p14:cNvPr>
                <p14:cNvContentPartPr/>
                <p14:nvPr/>
              </p14:nvContentPartPr>
              <p14:xfrm>
                <a:off x="1718736" y="5492848"/>
                <a:ext cx="75240" cy="1688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24BB7653-3394-7443-876D-38E8CDCD7A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711176" y="5485288"/>
                  <a:ext cx="90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DBB18D6-64B7-1243-964F-17FCDDB40D4B}"/>
                    </a:ext>
                  </a:extLst>
                </p14:cNvPr>
                <p14:cNvContentPartPr/>
                <p14:nvPr/>
              </p14:nvContentPartPr>
              <p14:xfrm>
                <a:off x="1949496" y="5467648"/>
                <a:ext cx="206280" cy="1868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DBB18D6-64B7-1243-964F-17FCDDB40D4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41936" y="5460088"/>
                  <a:ext cx="221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8166402-4C6F-824F-84D2-0BD49D21E9E9}"/>
                    </a:ext>
                  </a:extLst>
                </p14:cNvPr>
                <p14:cNvContentPartPr/>
                <p14:nvPr/>
              </p14:nvContentPartPr>
              <p14:xfrm>
                <a:off x="2373576" y="5330488"/>
                <a:ext cx="174960" cy="37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8166402-4C6F-824F-84D2-0BD49D21E9E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366016" y="5322928"/>
                  <a:ext cx="190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213BA79B-A7D3-CD43-A4FD-8504D0F63BA9}"/>
                    </a:ext>
                  </a:extLst>
                </p14:cNvPr>
                <p14:cNvContentPartPr/>
                <p14:nvPr/>
              </p14:nvContentPartPr>
              <p14:xfrm>
                <a:off x="2354856" y="5293048"/>
                <a:ext cx="112680" cy="2746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213BA79B-A7D3-CD43-A4FD-8504D0F63BA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347296" y="5285488"/>
                  <a:ext cx="127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124078A-41CF-E44B-A54D-C99392F3A79F}"/>
                    </a:ext>
                  </a:extLst>
                </p14:cNvPr>
                <p14:cNvContentPartPr/>
                <p14:nvPr/>
              </p14:nvContentPartPr>
              <p14:xfrm>
                <a:off x="2348376" y="5442808"/>
                <a:ext cx="37800" cy="1688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124078A-41CF-E44B-A54D-C99392F3A79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340816" y="5435248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4F12FAB-7101-474E-9B8B-0263FE77E83A}"/>
                    </a:ext>
                  </a:extLst>
                </p14:cNvPr>
                <p14:cNvContentPartPr/>
                <p14:nvPr/>
              </p14:nvContentPartPr>
              <p14:xfrm>
                <a:off x="2492016" y="5474128"/>
                <a:ext cx="243360" cy="1436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4F12FAB-7101-474E-9B8B-0263FE77E83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484456" y="5466568"/>
                  <a:ext cx="258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8AF0961-842F-D748-AC07-1991A918A6BD}"/>
                    </a:ext>
                  </a:extLst>
                </p14:cNvPr>
                <p14:cNvContentPartPr/>
                <p14:nvPr/>
              </p14:nvContentPartPr>
              <p14:xfrm>
                <a:off x="3028056" y="5380528"/>
                <a:ext cx="230400" cy="1785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8AF0961-842F-D748-AC07-1991A918A6B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20496" y="5372968"/>
                  <a:ext cx="245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17650356-0ED2-7648-B1EB-B233EB00D1EB}"/>
                    </a:ext>
                  </a:extLst>
                </p14:cNvPr>
                <p14:cNvContentPartPr/>
                <p14:nvPr/>
              </p14:nvContentPartPr>
              <p14:xfrm>
                <a:off x="3065496" y="5349208"/>
                <a:ext cx="69120" cy="2062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17650356-0ED2-7648-B1EB-B233EB00D1E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57936" y="5341648"/>
                  <a:ext cx="8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9DE1F98-C59C-DF4F-AA5F-B9F756876474}"/>
                    </a:ext>
                  </a:extLst>
                </p14:cNvPr>
                <p14:cNvContentPartPr/>
                <p14:nvPr/>
              </p14:nvContentPartPr>
              <p14:xfrm>
                <a:off x="2853456" y="5529928"/>
                <a:ext cx="393120" cy="1126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9DE1F98-C59C-DF4F-AA5F-B9F75687647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845896" y="5522728"/>
                  <a:ext cx="4082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C14AE238-0765-3B4C-B3B8-F10F1FDFD5C8}"/>
              </a:ext>
            </a:extLst>
          </p:cNvPr>
          <p:cNvGrpSpPr/>
          <p:nvPr/>
        </p:nvGrpSpPr>
        <p:grpSpPr>
          <a:xfrm>
            <a:off x="3564456" y="5149768"/>
            <a:ext cx="3492000" cy="704520"/>
            <a:chOff x="3564456" y="5149768"/>
            <a:chExt cx="3492000" cy="7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02EE866-CFAA-BF4C-9C57-1A6A74713452}"/>
                    </a:ext>
                  </a:extLst>
                </p14:cNvPr>
                <p14:cNvContentPartPr/>
                <p14:nvPr/>
              </p14:nvContentPartPr>
              <p14:xfrm>
                <a:off x="3564456" y="5168488"/>
                <a:ext cx="355680" cy="5551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02EE866-CFAA-BF4C-9C57-1A6A7471345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56896" y="5160928"/>
                  <a:ext cx="3708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7884026-750F-8C4F-8087-21BAFD1D7F1C}"/>
                    </a:ext>
                  </a:extLst>
                </p14:cNvPr>
                <p14:cNvContentPartPr/>
                <p14:nvPr/>
              </p14:nvContentPartPr>
              <p14:xfrm>
                <a:off x="4050816" y="5598688"/>
                <a:ext cx="100080" cy="691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7884026-750F-8C4F-8087-21BAFD1D7F1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43256" y="5591128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6D78E6CD-842F-5D48-A2A8-FF5A0180C264}"/>
                    </a:ext>
                  </a:extLst>
                </p14:cNvPr>
                <p14:cNvContentPartPr/>
                <p14:nvPr/>
              </p14:nvContentPartPr>
              <p14:xfrm>
                <a:off x="4487856" y="5262088"/>
                <a:ext cx="289800" cy="378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6D78E6CD-842F-5D48-A2A8-FF5A0180C26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480296" y="5254528"/>
                  <a:ext cx="304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25BB8128-C55D-734E-BC7D-958ADDADF555}"/>
                    </a:ext>
                  </a:extLst>
                </p14:cNvPr>
                <p14:cNvContentPartPr/>
                <p14:nvPr/>
              </p14:nvContentPartPr>
              <p14:xfrm>
                <a:off x="4586856" y="5230768"/>
                <a:ext cx="19080" cy="2934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25BB8128-C55D-734E-BC7D-958ADDADF55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579296" y="5223208"/>
                  <a:ext cx="342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60C49C15-DA34-B841-B800-04465DB641FD}"/>
                    </a:ext>
                  </a:extLst>
                </p14:cNvPr>
                <p14:cNvContentPartPr/>
                <p14:nvPr/>
              </p14:nvContentPartPr>
              <p14:xfrm>
                <a:off x="4680456" y="5155888"/>
                <a:ext cx="50400" cy="3841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60C49C15-DA34-B841-B800-04465DB641F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672896" y="5148328"/>
                  <a:ext cx="65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623EFE3-DC76-B04F-A344-B8C4B583D727}"/>
                    </a:ext>
                  </a:extLst>
                </p14:cNvPr>
                <p14:cNvContentPartPr/>
                <p14:nvPr/>
              </p14:nvContentPartPr>
              <p14:xfrm>
                <a:off x="4511976" y="5386648"/>
                <a:ext cx="162360" cy="1688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623EFE3-DC76-B04F-A344-B8C4B583D72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504416" y="5379088"/>
                  <a:ext cx="177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ABE44B54-36F4-DD49-8F7C-E41B51775008}"/>
                    </a:ext>
                  </a:extLst>
                </p14:cNvPr>
                <p14:cNvContentPartPr/>
                <p14:nvPr/>
              </p14:nvContentPartPr>
              <p14:xfrm>
                <a:off x="4293816" y="5517688"/>
                <a:ext cx="608760" cy="1375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ABE44B54-36F4-DD49-8F7C-E41B5177500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86256" y="5510128"/>
                  <a:ext cx="62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F65D48E8-68B6-6943-B00C-A4863C7482CE}"/>
                    </a:ext>
                  </a:extLst>
                </p14:cNvPr>
                <p14:cNvContentPartPr/>
                <p14:nvPr/>
              </p14:nvContentPartPr>
              <p14:xfrm>
                <a:off x="4530696" y="5685808"/>
                <a:ext cx="19080" cy="378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F65D48E8-68B6-6943-B00C-A4863C7482C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523136" y="5678608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39E73C3-EB3D-E043-A9A1-7CA77D7E54A8}"/>
                    </a:ext>
                  </a:extLst>
                </p14:cNvPr>
                <p14:cNvContentPartPr/>
                <p14:nvPr/>
              </p14:nvContentPartPr>
              <p14:xfrm>
                <a:off x="4730136" y="5685808"/>
                <a:ext cx="37800" cy="439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39E73C3-EB3D-E043-A9A1-7CA77D7E54A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22936" y="5678608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254AA62-918E-464B-A33F-AF0DF605824E}"/>
                    </a:ext>
                  </a:extLst>
                </p14:cNvPr>
                <p14:cNvContentPartPr/>
                <p14:nvPr/>
              </p14:nvContentPartPr>
              <p14:xfrm>
                <a:off x="5210376" y="5199448"/>
                <a:ext cx="225000" cy="939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254AA62-918E-464B-A33F-AF0DF605824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02816" y="5192248"/>
                  <a:ext cx="23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170E5044-DBBA-1349-8F46-B95357B0C36D}"/>
                    </a:ext>
                  </a:extLst>
                </p14:cNvPr>
                <p14:cNvContentPartPr/>
                <p14:nvPr/>
              </p14:nvContentPartPr>
              <p14:xfrm>
                <a:off x="5085816" y="5411488"/>
                <a:ext cx="106200" cy="2124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170E5044-DBBA-1349-8F46-B95357B0C36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078256" y="5403928"/>
                  <a:ext cx="121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9CECF5FE-8CD2-5745-B23F-ED8CCC2B85EF}"/>
                    </a:ext>
                  </a:extLst>
                </p14:cNvPr>
                <p14:cNvContentPartPr/>
                <p14:nvPr/>
              </p14:nvContentPartPr>
              <p14:xfrm>
                <a:off x="5229096" y="5405368"/>
                <a:ext cx="499320" cy="2124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9CECF5FE-8CD2-5745-B23F-ED8CCC2B85E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221536" y="5397808"/>
                  <a:ext cx="514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258EA2E-E2F9-5D4F-8681-682E3C098E34}"/>
                    </a:ext>
                  </a:extLst>
                </p14:cNvPr>
                <p14:cNvContentPartPr/>
                <p14:nvPr/>
              </p14:nvContentPartPr>
              <p14:xfrm>
                <a:off x="5291376" y="5381248"/>
                <a:ext cx="93960" cy="2365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258EA2E-E2F9-5D4F-8681-682E3C098E3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83816" y="5373688"/>
                  <a:ext cx="109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6F1357DF-3DC5-524A-9F48-43B9742B33ED}"/>
                    </a:ext>
                  </a:extLst>
                </p14:cNvPr>
                <p14:cNvContentPartPr/>
                <p14:nvPr/>
              </p14:nvContentPartPr>
              <p14:xfrm>
                <a:off x="5372376" y="5376928"/>
                <a:ext cx="181080" cy="1846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6F1357DF-3DC5-524A-9F48-43B9742B33E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365176" y="5369368"/>
                  <a:ext cx="196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F40C1582-2B89-7C45-B2D6-93C88006A33E}"/>
                    </a:ext>
                  </a:extLst>
                </p14:cNvPr>
                <p14:cNvContentPartPr/>
                <p14:nvPr/>
              </p14:nvContentPartPr>
              <p14:xfrm>
                <a:off x="5896176" y="5212048"/>
                <a:ext cx="193680" cy="206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F40C1582-2B89-7C45-B2D6-93C88006A33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88616" y="5204488"/>
                  <a:ext cx="208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8D0AC2D6-8CBB-284B-81A9-CB590228CB5B}"/>
                    </a:ext>
                  </a:extLst>
                </p14:cNvPr>
                <p14:cNvContentPartPr/>
                <p14:nvPr/>
              </p14:nvContentPartPr>
              <p14:xfrm>
                <a:off x="5983656" y="5480248"/>
                <a:ext cx="19080" cy="2311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8D0AC2D6-8CBB-284B-81A9-CB590228CB5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976096" y="5472688"/>
                  <a:ext cx="34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7D69CAFC-8183-F04F-9A56-9BB16F8E2C58}"/>
                    </a:ext>
                  </a:extLst>
                </p14:cNvPr>
                <p14:cNvContentPartPr/>
                <p14:nvPr/>
              </p14:nvContentPartPr>
              <p14:xfrm>
                <a:off x="6270576" y="5193328"/>
                <a:ext cx="69120" cy="137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7D69CAFC-8183-F04F-9A56-9BB16F8E2C5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63016" y="5185768"/>
                  <a:ext cx="8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A1B5D9D-B481-524E-826C-F82B7F1F2569}"/>
                    </a:ext>
                  </a:extLst>
                </p14:cNvPr>
                <p14:cNvContentPartPr/>
                <p14:nvPr/>
              </p14:nvContentPartPr>
              <p14:xfrm>
                <a:off x="6220536" y="5430208"/>
                <a:ext cx="143640" cy="2124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A1B5D9D-B481-524E-826C-F82B7F1F256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212976" y="5422648"/>
                  <a:ext cx="158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19BCF816-BD3B-EE40-B323-F2218EF1012F}"/>
                    </a:ext>
                  </a:extLst>
                </p14:cNvPr>
                <p14:cNvContentPartPr/>
                <p14:nvPr/>
              </p14:nvContentPartPr>
              <p14:xfrm>
                <a:off x="6551016" y="5149768"/>
                <a:ext cx="75240" cy="1436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19BCF816-BD3B-EE40-B323-F2218EF1012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43456" y="5142208"/>
                  <a:ext cx="90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71A0E796-D5C0-764F-97CC-7E306192CF40}"/>
                    </a:ext>
                  </a:extLst>
                </p14:cNvPr>
                <p14:cNvContentPartPr/>
                <p14:nvPr/>
              </p14:nvContentPartPr>
              <p14:xfrm>
                <a:off x="6407736" y="5336968"/>
                <a:ext cx="274680" cy="2934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71A0E796-D5C0-764F-97CC-7E306192CF4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400176" y="5329408"/>
                  <a:ext cx="2898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6FAE730-73A8-D44B-9DC3-C2E948AB9586}"/>
                    </a:ext>
                  </a:extLst>
                </p14:cNvPr>
                <p14:cNvContentPartPr/>
                <p14:nvPr/>
              </p14:nvContentPartPr>
              <p14:xfrm>
                <a:off x="6494856" y="5611288"/>
                <a:ext cx="100080" cy="2430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6FAE730-73A8-D44B-9DC3-C2E948AB958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487296" y="5603728"/>
                  <a:ext cx="115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193C8275-F3A3-3D4B-983E-7FFFA82390F1}"/>
                    </a:ext>
                  </a:extLst>
                </p14:cNvPr>
                <p14:cNvContentPartPr/>
                <p14:nvPr/>
              </p14:nvContentPartPr>
              <p14:xfrm>
                <a:off x="6875376" y="5193328"/>
                <a:ext cx="69120" cy="1803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193C8275-F3A3-3D4B-983E-7FFFA82390F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67816" y="5185768"/>
                  <a:ext cx="83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B4087F54-1FD0-F44F-8EA3-8BF0FE0FDA2D}"/>
                    </a:ext>
                  </a:extLst>
                </p14:cNvPr>
                <p14:cNvContentPartPr/>
                <p14:nvPr/>
              </p14:nvContentPartPr>
              <p14:xfrm>
                <a:off x="6850176" y="5293048"/>
                <a:ext cx="174960" cy="3556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B4087F54-1FD0-F44F-8EA3-8BF0FE0FDA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42616" y="5285488"/>
                  <a:ext cx="190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635F0411-406C-0F47-A27B-5866591B1F45}"/>
                    </a:ext>
                  </a:extLst>
                </p14:cNvPr>
                <p14:cNvContentPartPr/>
                <p14:nvPr/>
              </p14:nvContentPartPr>
              <p14:xfrm>
                <a:off x="6744336" y="5748448"/>
                <a:ext cx="312120" cy="190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635F0411-406C-0F47-A27B-5866591B1F4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736776" y="5740888"/>
                  <a:ext cx="3272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组合 303">
            <a:extLst>
              <a:ext uri="{FF2B5EF4-FFF2-40B4-BE49-F238E27FC236}">
                <a16:creationId xmlns:a16="http://schemas.microsoft.com/office/drawing/2014/main" id="{DCCC2B61-CB76-8246-BE23-B4513FA8EFA4}"/>
              </a:ext>
            </a:extLst>
          </p:cNvPr>
          <p:cNvGrpSpPr/>
          <p:nvPr/>
        </p:nvGrpSpPr>
        <p:grpSpPr>
          <a:xfrm>
            <a:off x="721176" y="5966608"/>
            <a:ext cx="785880" cy="639720"/>
            <a:chOff x="721176" y="5966608"/>
            <a:chExt cx="78588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2B2AD9B-0CAF-A943-8802-E4D0091E2984}"/>
                    </a:ext>
                  </a:extLst>
                </p14:cNvPr>
                <p14:cNvContentPartPr/>
                <p14:nvPr/>
              </p14:nvContentPartPr>
              <p14:xfrm>
                <a:off x="721176" y="6047608"/>
                <a:ext cx="124920" cy="5144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2B2AD9B-0CAF-A943-8802-E4D0091E29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3616" y="6040048"/>
                  <a:ext cx="1400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347141F2-05C0-B849-8DFF-6D6F42285A0A}"/>
                    </a:ext>
                  </a:extLst>
                </p14:cNvPr>
                <p14:cNvContentPartPr/>
                <p14:nvPr/>
              </p14:nvContentPartPr>
              <p14:xfrm>
                <a:off x="954456" y="6172168"/>
                <a:ext cx="28800" cy="378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347141F2-05C0-B849-8DFF-6D6F42285A0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46896" y="6164608"/>
                  <a:ext cx="43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DCA4F0F2-CBE2-1B43-B18F-A755A219F23B}"/>
                    </a:ext>
                  </a:extLst>
                </p14:cNvPr>
                <p14:cNvContentPartPr/>
                <p14:nvPr/>
              </p14:nvContentPartPr>
              <p14:xfrm>
                <a:off x="1051656" y="5966608"/>
                <a:ext cx="262080" cy="6397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DCA4F0F2-CBE2-1B43-B18F-A755A219F23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44096" y="5959048"/>
                  <a:ext cx="27720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8FE60175-5C07-9448-B939-459ED00F234B}"/>
                    </a:ext>
                  </a:extLst>
                </p14:cNvPr>
                <p14:cNvContentPartPr/>
                <p14:nvPr/>
              </p14:nvContentPartPr>
              <p14:xfrm>
                <a:off x="1332096" y="6265768"/>
                <a:ext cx="93960" cy="626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8FE60175-5C07-9448-B939-459ED00F234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324536" y="6258208"/>
                  <a:ext cx="109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4295FC95-95F8-724B-B04A-3A7D85183FE2}"/>
                    </a:ext>
                  </a:extLst>
                </p14:cNvPr>
                <p14:cNvContentPartPr/>
                <p14:nvPr/>
              </p14:nvContentPartPr>
              <p14:xfrm>
                <a:off x="1308696" y="6290608"/>
                <a:ext cx="160920" cy="1062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4295FC95-95F8-724B-B04A-3A7D85183FE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301136" y="6283408"/>
                  <a:ext cx="176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146FBD74-D242-B340-8077-4F508D990BF1}"/>
                    </a:ext>
                  </a:extLst>
                </p14:cNvPr>
                <p14:cNvContentPartPr/>
                <p14:nvPr/>
              </p14:nvContentPartPr>
              <p14:xfrm>
                <a:off x="1351536" y="6256768"/>
                <a:ext cx="155520" cy="3024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146FBD74-D242-B340-8077-4F508D990BF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343976" y="6249208"/>
                  <a:ext cx="17064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10189B68-8F45-214B-BD70-625FD510F7A9}"/>
              </a:ext>
            </a:extLst>
          </p:cNvPr>
          <p:cNvGrpSpPr/>
          <p:nvPr/>
        </p:nvGrpSpPr>
        <p:grpSpPr>
          <a:xfrm>
            <a:off x="1924296" y="6035008"/>
            <a:ext cx="536760" cy="496800"/>
            <a:chOff x="1924296" y="6035008"/>
            <a:chExt cx="53676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21F07E9E-1C31-7440-9C7F-4F48E8EEC777}"/>
                    </a:ext>
                  </a:extLst>
                </p14:cNvPr>
                <p14:cNvContentPartPr/>
                <p14:nvPr/>
              </p14:nvContentPartPr>
              <p14:xfrm>
                <a:off x="1924296" y="6128608"/>
                <a:ext cx="224280" cy="752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21F07E9E-1C31-7440-9C7F-4F48E8EEC77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917096" y="6121048"/>
                  <a:ext cx="239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857F9EDB-35DC-1942-9A74-DA14D0C5425D}"/>
                    </a:ext>
                  </a:extLst>
                </p14:cNvPr>
                <p14:cNvContentPartPr/>
                <p14:nvPr/>
              </p14:nvContentPartPr>
              <p14:xfrm>
                <a:off x="1993056" y="6284488"/>
                <a:ext cx="50400" cy="2185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857F9EDB-35DC-1942-9A74-DA14D0C5425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985496" y="6276928"/>
                  <a:ext cx="65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819D91E-B14A-D240-83ED-E0E24E9987F7}"/>
                    </a:ext>
                  </a:extLst>
                </p14:cNvPr>
                <p14:cNvContentPartPr/>
                <p14:nvPr/>
              </p14:nvContentPartPr>
              <p14:xfrm>
                <a:off x="2248656" y="6428128"/>
                <a:ext cx="12960" cy="10368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819D91E-B14A-D240-83ED-E0E24E9987F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41096" y="6420568"/>
                  <a:ext cx="27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3DB8300-749E-EB48-8BB0-A4AD3F6575C0}"/>
                    </a:ext>
                  </a:extLst>
                </p14:cNvPr>
                <p14:cNvContentPartPr/>
                <p14:nvPr/>
              </p14:nvContentPartPr>
              <p14:xfrm>
                <a:off x="2398416" y="6035008"/>
                <a:ext cx="62640" cy="10620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3DB8300-749E-EB48-8BB0-A4AD3F6575C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390856" y="6027448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94" name="墨迹 293">
                <a:extLst>
                  <a:ext uri="{FF2B5EF4-FFF2-40B4-BE49-F238E27FC236}">
                    <a16:creationId xmlns:a16="http://schemas.microsoft.com/office/drawing/2014/main" id="{D662CA53-9A8C-944C-AC22-65838CEFB66C}"/>
                  </a:ext>
                </a:extLst>
              </p14:cNvPr>
              <p14:cNvContentPartPr/>
              <p14:nvPr/>
            </p14:nvContentPartPr>
            <p14:xfrm>
              <a:off x="2728896" y="6490408"/>
              <a:ext cx="75240" cy="93960"/>
            </p14:xfrm>
          </p:contentPart>
        </mc:Choice>
        <mc:Fallback>
          <p:pic>
            <p:nvPicPr>
              <p:cNvPr id="294" name="墨迹 293">
                <a:extLst>
                  <a:ext uri="{FF2B5EF4-FFF2-40B4-BE49-F238E27FC236}">
                    <a16:creationId xmlns:a16="http://schemas.microsoft.com/office/drawing/2014/main" id="{D662CA53-9A8C-944C-AC22-65838CEFB66C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721336" y="6482848"/>
                <a:ext cx="9036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B2B9BA0F-B98C-5247-A918-AF3EE45897C8}"/>
              </a:ext>
            </a:extLst>
          </p:cNvPr>
          <p:cNvGrpSpPr/>
          <p:nvPr/>
        </p:nvGrpSpPr>
        <p:grpSpPr>
          <a:xfrm>
            <a:off x="3140376" y="5997568"/>
            <a:ext cx="948240" cy="730080"/>
            <a:chOff x="3140376" y="5997568"/>
            <a:chExt cx="948240" cy="73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9D1917B5-BDF1-B74E-9340-4BA792B8B444}"/>
                    </a:ext>
                  </a:extLst>
                </p14:cNvPr>
                <p14:cNvContentPartPr/>
                <p14:nvPr/>
              </p14:nvContentPartPr>
              <p14:xfrm>
                <a:off x="3140376" y="6116368"/>
                <a:ext cx="243360" cy="565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9D1917B5-BDF1-B74E-9340-4BA792B8B44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132816" y="6108808"/>
                  <a:ext cx="258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38EF0E17-3E8C-3B40-97FD-B063BD5D5EFE}"/>
                    </a:ext>
                  </a:extLst>
                </p14:cNvPr>
                <p14:cNvContentPartPr/>
                <p14:nvPr/>
              </p14:nvContentPartPr>
              <p14:xfrm>
                <a:off x="3183936" y="6290608"/>
                <a:ext cx="93960" cy="2934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38EF0E17-3E8C-3B40-97FD-B063BD5D5EF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76376" y="6283408"/>
                  <a:ext cx="1090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7874692A-BF16-A64D-A176-6011B056EFA1}"/>
                    </a:ext>
                  </a:extLst>
                </p14:cNvPr>
                <p14:cNvContentPartPr/>
                <p14:nvPr/>
              </p14:nvContentPartPr>
              <p14:xfrm>
                <a:off x="3464736" y="6453688"/>
                <a:ext cx="31680" cy="745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7874692A-BF16-A64D-A176-6011B056EFA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57176" y="6446128"/>
                  <a:ext cx="46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AFAAE5A2-9681-D242-9BE7-CFD0A4E39F39}"/>
                    </a:ext>
                  </a:extLst>
                </p14:cNvPr>
                <p14:cNvContentPartPr/>
                <p14:nvPr/>
              </p14:nvContentPartPr>
              <p14:xfrm>
                <a:off x="3638976" y="6004048"/>
                <a:ext cx="31680" cy="87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AFAAE5A2-9681-D242-9BE7-CFD0A4E39F3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31776" y="5996488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B95AE2B2-B5F5-4C47-846F-DFF69BADA03D}"/>
                    </a:ext>
                  </a:extLst>
                </p14:cNvPr>
                <p14:cNvContentPartPr/>
                <p14:nvPr/>
              </p14:nvContentPartPr>
              <p14:xfrm>
                <a:off x="3770016" y="5997568"/>
                <a:ext cx="87480" cy="1126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B95AE2B2-B5F5-4C47-846F-DFF69BADA03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62456" y="5990368"/>
                  <a:ext cx="102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1018077B-C636-154A-8E61-411030C17CF2}"/>
                    </a:ext>
                  </a:extLst>
                </p14:cNvPr>
                <p14:cNvContentPartPr/>
                <p14:nvPr/>
              </p14:nvContentPartPr>
              <p14:xfrm>
                <a:off x="4019496" y="6646288"/>
                <a:ext cx="69120" cy="813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1018077B-C636-154A-8E61-411030C17CF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011936" y="6638728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F9350358-8096-B944-9EA5-010FE5DADE2C}"/>
                    </a:ext>
                  </a:extLst>
                </p14:cNvPr>
                <p14:cNvContentPartPr/>
                <p14:nvPr/>
              </p14:nvContentPartPr>
              <p14:xfrm>
                <a:off x="3470856" y="6509128"/>
                <a:ext cx="25200" cy="813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F9350358-8096-B944-9EA5-010FE5DADE2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463296" y="6501568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7893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E212198A-FADD-1346-85D4-8D1C300B2C51}"/>
              </a:ext>
            </a:extLst>
          </p:cNvPr>
          <p:cNvGrpSpPr/>
          <p:nvPr/>
        </p:nvGrpSpPr>
        <p:grpSpPr>
          <a:xfrm>
            <a:off x="1046980" y="160489"/>
            <a:ext cx="8280000" cy="2098440"/>
            <a:chOff x="1046980" y="160489"/>
            <a:chExt cx="8280000" cy="209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9EFCAFA-FCFD-B546-9189-E863E0F965ED}"/>
                    </a:ext>
                  </a:extLst>
                </p14:cNvPr>
                <p14:cNvContentPartPr/>
                <p14:nvPr/>
              </p14:nvContentPartPr>
              <p14:xfrm>
                <a:off x="1152820" y="596089"/>
                <a:ext cx="28656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9EFCAFA-FCFD-B546-9189-E863E0F965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5260" y="588529"/>
                  <a:ext cx="301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DD4CB7C-9DEC-134A-B878-A550735777B4}"/>
                    </a:ext>
                  </a:extLst>
                </p14:cNvPr>
                <p14:cNvContentPartPr/>
                <p14:nvPr/>
              </p14:nvContentPartPr>
              <p14:xfrm>
                <a:off x="1046980" y="745489"/>
                <a:ext cx="448560" cy="50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DD4CB7C-9DEC-134A-B878-A550735777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9420" y="737929"/>
                  <a:ext cx="463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87047A0-286E-8D4E-AC1D-B5E337FB862B}"/>
                    </a:ext>
                  </a:extLst>
                </p14:cNvPr>
                <p14:cNvContentPartPr/>
                <p14:nvPr/>
              </p14:nvContentPartPr>
              <p14:xfrm>
                <a:off x="1320940" y="471889"/>
                <a:ext cx="299160" cy="467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87047A0-286E-8D4E-AC1D-B5E337FB86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3380" y="464329"/>
                  <a:ext cx="3142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31239BE-BC97-1C41-9244-F6CE6CEAACCE}"/>
                    </a:ext>
                  </a:extLst>
                </p14:cNvPr>
                <p14:cNvContentPartPr/>
                <p14:nvPr/>
              </p14:nvContentPartPr>
              <p14:xfrm>
                <a:off x="2161180" y="415729"/>
                <a:ext cx="330480" cy="56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31239BE-BC97-1C41-9244-F6CE6CEAAC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53620" y="408169"/>
                  <a:ext cx="345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F8DB8A-D727-3649-AD97-B50D424AE619}"/>
                    </a:ext>
                  </a:extLst>
                </p14:cNvPr>
                <p14:cNvContentPartPr/>
                <p14:nvPr/>
              </p14:nvContentPartPr>
              <p14:xfrm>
                <a:off x="2248300" y="571249"/>
                <a:ext cx="87480" cy="317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F8DB8A-D727-3649-AD97-B50D424AE6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100" y="563689"/>
                  <a:ext cx="102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00ABA47-CA33-5842-87BA-5ED16BA58B25}"/>
                    </a:ext>
                  </a:extLst>
                </p14:cNvPr>
                <p14:cNvContentPartPr/>
                <p14:nvPr/>
              </p14:nvContentPartPr>
              <p14:xfrm>
                <a:off x="2516140" y="770689"/>
                <a:ext cx="37800" cy="143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00ABA47-CA33-5842-87BA-5ED16BA58B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8580" y="763129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9C0305B-F269-E54B-9AC7-91F31FE9ACFC}"/>
                    </a:ext>
                  </a:extLst>
                </p14:cNvPr>
                <p14:cNvContentPartPr/>
                <p14:nvPr/>
              </p14:nvContentPartPr>
              <p14:xfrm>
                <a:off x="2889820" y="689689"/>
                <a:ext cx="180720" cy="31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9C0305B-F269-E54B-9AC7-91F31FE9AC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82260" y="682129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9F335E0-AED2-694E-82CA-2D4A1239B0EE}"/>
                    </a:ext>
                  </a:extLst>
                </p14:cNvPr>
                <p14:cNvContentPartPr/>
                <p14:nvPr/>
              </p14:nvContentPartPr>
              <p14:xfrm>
                <a:off x="3300580" y="478009"/>
                <a:ext cx="274320" cy="317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9F335E0-AED2-694E-82CA-2D4A1239B0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93020" y="470449"/>
                  <a:ext cx="289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1C21F01-BC61-2645-84EA-5715DAA59247}"/>
                    </a:ext>
                  </a:extLst>
                </p14:cNvPr>
                <p14:cNvContentPartPr/>
                <p14:nvPr/>
              </p14:nvContentPartPr>
              <p14:xfrm>
                <a:off x="3879460" y="614809"/>
                <a:ext cx="212040" cy="1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1C21F01-BC61-2645-84EA-5715DAA592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71900" y="607249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76A5D90-57BF-6A4F-B844-01828A5C92BC}"/>
                    </a:ext>
                  </a:extLst>
                </p14:cNvPr>
                <p14:cNvContentPartPr/>
                <p14:nvPr/>
              </p14:nvContentPartPr>
              <p14:xfrm>
                <a:off x="3982780" y="540289"/>
                <a:ext cx="52920" cy="224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76A5D90-57BF-6A4F-B844-01828A5C92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5220" y="532729"/>
                  <a:ext cx="68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6AB3FE9-8CA6-6543-964C-1E42ECDDFF6A}"/>
                    </a:ext>
                  </a:extLst>
                </p14:cNvPr>
                <p14:cNvContentPartPr/>
                <p14:nvPr/>
              </p14:nvContentPartPr>
              <p14:xfrm>
                <a:off x="4589380" y="427969"/>
                <a:ext cx="261720" cy="660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6AB3FE9-8CA6-6543-964C-1E42ECDDFF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1820" y="420769"/>
                  <a:ext cx="2768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5B5627-4EC4-9C40-85A8-12647FB1A5D4}"/>
                    </a:ext>
                  </a:extLst>
                </p14:cNvPr>
                <p14:cNvContentPartPr/>
                <p14:nvPr/>
              </p14:nvContentPartPr>
              <p14:xfrm>
                <a:off x="5245660" y="278569"/>
                <a:ext cx="576720" cy="660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5B5627-4EC4-9C40-85A8-12647FB1A5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38100" y="271009"/>
                  <a:ext cx="5914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8537ECE-84EF-3C4B-A232-F40FA7708605}"/>
                    </a:ext>
                  </a:extLst>
                </p14:cNvPr>
                <p14:cNvContentPartPr/>
                <p14:nvPr/>
              </p14:nvContentPartPr>
              <p14:xfrm>
                <a:off x="6089500" y="334729"/>
                <a:ext cx="741240" cy="591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8537ECE-84EF-3C4B-A232-F40FA77086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81940" y="327169"/>
                  <a:ext cx="75636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5405CB9-17C8-224F-B11B-AE11096F19ED}"/>
                    </a:ext>
                  </a:extLst>
                </p14:cNvPr>
                <p14:cNvContentPartPr/>
                <p14:nvPr/>
              </p14:nvContentPartPr>
              <p14:xfrm>
                <a:off x="6687100" y="328609"/>
                <a:ext cx="940320" cy="5918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5405CB9-17C8-224F-B11B-AE11096F19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79540" y="321049"/>
                  <a:ext cx="9554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E64D7B9-6F6B-5745-9F97-3D6139CF014E}"/>
                    </a:ext>
                  </a:extLst>
                </p14:cNvPr>
                <p14:cNvContentPartPr/>
                <p14:nvPr/>
              </p14:nvContentPartPr>
              <p14:xfrm>
                <a:off x="7378300" y="427969"/>
                <a:ext cx="81360" cy="464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E64D7B9-6F6B-5745-9F97-3D6139CF01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70740" y="420769"/>
                  <a:ext cx="96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8DCA9E1-1167-E544-8C42-76B29EA52E6D}"/>
                    </a:ext>
                  </a:extLst>
                </p14:cNvPr>
                <p14:cNvContentPartPr/>
                <p14:nvPr/>
              </p14:nvContentPartPr>
              <p14:xfrm>
                <a:off x="7614820" y="160489"/>
                <a:ext cx="472680" cy="815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8DCA9E1-1167-E544-8C42-76B29EA52E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07260" y="152929"/>
                  <a:ext cx="48780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67258F8-6F12-5844-8112-36FB2E8482F5}"/>
                    </a:ext>
                  </a:extLst>
                </p14:cNvPr>
                <p14:cNvContentPartPr/>
                <p14:nvPr/>
              </p14:nvContentPartPr>
              <p14:xfrm>
                <a:off x="7677100" y="347329"/>
                <a:ext cx="193320" cy="486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67258F8-6F12-5844-8112-36FB2E8482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69540" y="339769"/>
                  <a:ext cx="208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517323-B2BB-DF46-9C9B-7B432FEBFED6}"/>
                    </a:ext>
                  </a:extLst>
                </p14:cNvPr>
                <p14:cNvContentPartPr/>
                <p14:nvPr/>
              </p14:nvContentPartPr>
              <p14:xfrm>
                <a:off x="1501300" y="1766449"/>
                <a:ext cx="37800" cy="131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517323-B2BB-DF46-9C9B-7B432FEBF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93740" y="1759249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1880ABB-A4C4-1D47-85E9-CC538BD4714C}"/>
                    </a:ext>
                  </a:extLst>
                </p14:cNvPr>
                <p14:cNvContentPartPr/>
                <p14:nvPr/>
              </p14:nvContentPartPr>
              <p14:xfrm>
                <a:off x="1582300" y="1542529"/>
                <a:ext cx="211320" cy="268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1880ABB-A4C4-1D47-85E9-CC538BD471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74740" y="1534969"/>
                  <a:ext cx="226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A12ECF7-FAC3-8F4E-B108-4A929CD77300}"/>
                    </a:ext>
                  </a:extLst>
                </p14:cNvPr>
                <p14:cNvContentPartPr/>
                <p14:nvPr/>
              </p14:nvContentPartPr>
              <p14:xfrm>
                <a:off x="1557460" y="1673209"/>
                <a:ext cx="454680" cy="585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A12ECF7-FAC3-8F4E-B108-4A929CD773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49900" y="1665649"/>
                  <a:ext cx="4698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13DD7BD-798D-C146-9B4B-B6E79DEE378F}"/>
                    </a:ext>
                  </a:extLst>
                </p14:cNvPr>
                <p14:cNvContentPartPr/>
                <p14:nvPr/>
              </p14:nvContentPartPr>
              <p14:xfrm>
                <a:off x="2503540" y="1598689"/>
                <a:ext cx="230760" cy="50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13DD7BD-798D-C146-9B4B-B6E79DEE37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96340" y="1591129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0CAA66D-2717-264F-81DD-A8945BD17518}"/>
                    </a:ext>
                  </a:extLst>
                </p14:cNvPr>
                <p14:cNvContentPartPr/>
                <p14:nvPr/>
              </p14:nvContentPartPr>
              <p14:xfrm>
                <a:off x="2584540" y="1754209"/>
                <a:ext cx="50040" cy="268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0CAA66D-2717-264F-81DD-A8945BD175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76980" y="1746649"/>
                  <a:ext cx="65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E1E9931-690E-B54E-8556-0F4EE9BB362D}"/>
                    </a:ext>
                  </a:extLst>
                </p14:cNvPr>
                <p14:cNvContentPartPr/>
                <p14:nvPr/>
              </p14:nvContentPartPr>
              <p14:xfrm>
                <a:off x="2840500" y="1835209"/>
                <a:ext cx="24480" cy="118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E1E9931-690E-B54E-8556-0F4EE9BB36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32940" y="1827649"/>
                  <a:ext cx="3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4188DF-3141-5745-9EAB-6E7FAF0F3F5F}"/>
                    </a:ext>
                  </a:extLst>
                </p14:cNvPr>
                <p14:cNvContentPartPr/>
                <p14:nvPr/>
              </p14:nvContentPartPr>
              <p14:xfrm>
                <a:off x="3232180" y="1735489"/>
                <a:ext cx="224640" cy="43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4188DF-3141-5745-9EAB-6E7FAF0F3F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24620" y="1727929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2BAC20B-348C-5C49-B635-A172648EB1C7}"/>
                    </a:ext>
                  </a:extLst>
                </p14:cNvPr>
                <p14:cNvContentPartPr/>
                <p14:nvPr/>
              </p14:nvContentPartPr>
              <p14:xfrm>
                <a:off x="3642940" y="1555489"/>
                <a:ext cx="249480" cy="279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2BAC20B-348C-5C49-B635-A172648EB1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35380" y="1547929"/>
                  <a:ext cx="26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7584115-7E9F-6A4E-A81D-8B972755AF58}"/>
                    </a:ext>
                  </a:extLst>
                </p14:cNvPr>
                <p14:cNvContentPartPr/>
                <p14:nvPr/>
              </p14:nvContentPartPr>
              <p14:xfrm>
                <a:off x="4247020" y="1679329"/>
                <a:ext cx="190440" cy="31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7584115-7E9F-6A4E-A81D-8B972755AF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9460" y="1671769"/>
                  <a:ext cx="20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9FF476C-434B-7B4B-B4F8-105138C269B4}"/>
                    </a:ext>
                  </a:extLst>
                </p14:cNvPr>
                <p14:cNvContentPartPr/>
                <p14:nvPr/>
              </p14:nvContentPartPr>
              <p14:xfrm>
                <a:off x="4334860" y="1623529"/>
                <a:ext cx="49320" cy="236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9FF476C-434B-7B4B-B4F8-105138C269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27300" y="1615969"/>
                  <a:ext cx="6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BF3C79A-63BF-2140-AFF9-3EE0F594DC12}"/>
                    </a:ext>
                  </a:extLst>
                </p14:cNvPr>
                <p14:cNvContentPartPr/>
                <p14:nvPr/>
              </p14:nvContentPartPr>
              <p14:xfrm>
                <a:off x="4888180" y="1511209"/>
                <a:ext cx="255600" cy="554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BF3C79A-63BF-2140-AFF9-3EE0F594DC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80620" y="1504009"/>
                  <a:ext cx="2707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F0FC5DB-BB94-D74B-8D0D-008687E6343B}"/>
                    </a:ext>
                  </a:extLst>
                </p14:cNvPr>
                <p14:cNvContentPartPr/>
                <p14:nvPr/>
              </p14:nvContentPartPr>
              <p14:xfrm>
                <a:off x="5572900" y="1430569"/>
                <a:ext cx="324000" cy="5108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F0FC5DB-BB94-D74B-8D0D-008687E634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65340" y="1423009"/>
                  <a:ext cx="3391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8E4F38F-BA34-9F45-8E35-3E2958F09BE9}"/>
                    </a:ext>
                  </a:extLst>
                </p14:cNvPr>
                <p14:cNvContentPartPr/>
                <p14:nvPr/>
              </p14:nvContentPartPr>
              <p14:xfrm>
                <a:off x="5822020" y="1673209"/>
                <a:ext cx="62640" cy="299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8E4F38F-BA34-9F45-8E35-3E2958F09B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4460" y="1665649"/>
                  <a:ext cx="77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F5CC6A1-CF0D-564C-A9B3-10F709EC08D8}"/>
                    </a:ext>
                  </a:extLst>
                </p14:cNvPr>
                <p14:cNvContentPartPr/>
                <p14:nvPr/>
              </p14:nvContentPartPr>
              <p14:xfrm>
                <a:off x="5778460" y="1766449"/>
                <a:ext cx="118800" cy="93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F5CC6A1-CF0D-564C-A9B3-10F709EC08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0900" y="1759249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20AD536-03D4-144B-ABEA-2B82CA2C6C7F}"/>
                    </a:ext>
                  </a:extLst>
                </p14:cNvPr>
                <p14:cNvContentPartPr/>
                <p14:nvPr/>
              </p14:nvContentPartPr>
              <p14:xfrm>
                <a:off x="6282460" y="1679329"/>
                <a:ext cx="162360" cy="174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20AD536-03D4-144B-ABEA-2B82CA2C6C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74900" y="1671769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4FFEE88-85DC-7640-9726-BBD0B38FEF9D}"/>
                    </a:ext>
                  </a:extLst>
                </p14:cNvPr>
                <p14:cNvContentPartPr/>
                <p14:nvPr/>
              </p14:nvContentPartPr>
              <p14:xfrm>
                <a:off x="6637420" y="1766449"/>
                <a:ext cx="137160" cy="19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4FFEE88-85DC-7640-9726-BBD0B38FEF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29860" y="1759249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91279BF-E421-2146-A0D2-439F0042FA85}"/>
                    </a:ext>
                  </a:extLst>
                </p14:cNvPr>
                <p14:cNvContentPartPr/>
                <p14:nvPr/>
              </p14:nvContentPartPr>
              <p14:xfrm>
                <a:off x="7185340" y="1648369"/>
                <a:ext cx="21960" cy="261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91279BF-E421-2146-A0D2-439F0042FA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77780" y="1640809"/>
                  <a:ext cx="36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CA257A4-63CC-7743-A9E0-F30A422F200C}"/>
                    </a:ext>
                  </a:extLst>
                </p14:cNvPr>
                <p14:cNvContentPartPr/>
                <p14:nvPr/>
              </p14:nvContentPartPr>
              <p14:xfrm>
                <a:off x="7552540" y="1349569"/>
                <a:ext cx="447840" cy="5731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CA257A4-63CC-7743-A9E0-F30A422F20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44980" y="1342009"/>
                  <a:ext cx="4629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7F09F30-BB1F-3144-BD77-BA11E6DEE4B9}"/>
                    </a:ext>
                  </a:extLst>
                </p14:cNvPr>
                <p14:cNvContentPartPr/>
                <p14:nvPr/>
              </p14:nvContentPartPr>
              <p14:xfrm>
                <a:off x="7652260" y="1822609"/>
                <a:ext cx="81360" cy="87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7F09F30-BB1F-3144-BD77-BA11E6DEE4B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44700" y="1815049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7EBF580-409D-F64C-9A0A-30179FC532C8}"/>
                    </a:ext>
                  </a:extLst>
                </p14:cNvPr>
                <p14:cNvContentPartPr/>
                <p14:nvPr/>
              </p14:nvContentPartPr>
              <p14:xfrm>
                <a:off x="7975900" y="1897489"/>
                <a:ext cx="62640" cy="31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7EBF580-409D-F64C-9A0A-30179FC532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68340" y="1889929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CCEBB36-F9DC-3447-B41C-6F56B01966A2}"/>
                    </a:ext>
                  </a:extLst>
                </p14:cNvPr>
                <p14:cNvContentPartPr/>
                <p14:nvPr/>
              </p14:nvContentPartPr>
              <p14:xfrm>
                <a:off x="8361820" y="1561249"/>
                <a:ext cx="295560" cy="174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CCEBB36-F9DC-3447-B41C-6F56B01966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54260" y="1553689"/>
                  <a:ext cx="310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A447438-0F04-B847-93CC-76EDD675BE5C}"/>
                    </a:ext>
                  </a:extLst>
                </p14:cNvPr>
                <p14:cNvContentPartPr/>
                <p14:nvPr/>
              </p14:nvContentPartPr>
              <p14:xfrm>
                <a:off x="8448940" y="1505089"/>
                <a:ext cx="112320" cy="212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A447438-0F04-B847-93CC-76EDD675BE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41380" y="1497529"/>
                  <a:ext cx="127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86145C2-D5C9-CE41-9303-D75035117F33}"/>
                    </a:ext>
                  </a:extLst>
                </p14:cNvPr>
                <p14:cNvContentPartPr/>
                <p14:nvPr/>
              </p14:nvContentPartPr>
              <p14:xfrm>
                <a:off x="8243740" y="1710649"/>
                <a:ext cx="595440" cy="19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86145C2-D5C9-CE41-9303-D75035117F3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36180" y="1703089"/>
                  <a:ext cx="610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FF4AA7A-8400-8044-9DFE-A87EE297F3C9}"/>
                    </a:ext>
                  </a:extLst>
                </p14:cNvPr>
                <p14:cNvContentPartPr/>
                <p14:nvPr/>
              </p14:nvContentPartPr>
              <p14:xfrm>
                <a:off x="9009460" y="1965889"/>
                <a:ext cx="187200" cy="137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FF4AA7A-8400-8044-9DFE-A87EE297F3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01900" y="1958329"/>
                  <a:ext cx="20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8EAC08-3E4C-9249-8219-8EDD79D58C37}"/>
                    </a:ext>
                  </a:extLst>
                </p14:cNvPr>
                <p14:cNvContentPartPr/>
                <p14:nvPr/>
              </p14:nvContentPartPr>
              <p14:xfrm>
                <a:off x="9040420" y="334729"/>
                <a:ext cx="286560" cy="1612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8EAC08-3E4C-9249-8219-8EDD79D58C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30340" y="324649"/>
                  <a:ext cx="307080" cy="163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7B2E472-D31D-BE49-BD59-EB8186AACE04}"/>
              </a:ext>
            </a:extLst>
          </p:cNvPr>
          <p:cNvGrpSpPr/>
          <p:nvPr/>
        </p:nvGrpSpPr>
        <p:grpSpPr>
          <a:xfrm>
            <a:off x="9700300" y="1194409"/>
            <a:ext cx="2309760" cy="789840"/>
            <a:chOff x="9700300" y="1194409"/>
            <a:chExt cx="2309760" cy="78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373A433-96DF-4B4C-B4C0-AA39B368AD0D}"/>
                    </a:ext>
                  </a:extLst>
                </p14:cNvPr>
                <p14:cNvContentPartPr/>
                <p14:nvPr/>
              </p14:nvContentPartPr>
              <p14:xfrm>
                <a:off x="9700300" y="1194409"/>
                <a:ext cx="504720" cy="646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373A433-96DF-4B4C-B4C0-AA39B368AD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92740" y="1186849"/>
                  <a:ext cx="51984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5034C12-42C0-2048-B84D-6929A492A664}"/>
                    </a:ext>
                  </a:extLst>
                </p14:cNvPr>
                <p14:cNvContentPartPr/>
                <p14:nvPr/>
              </p14:nvContentPartPr>
              <p14:xfrm>
                <a:off x="10297900" y="1356409"/>
                <a:ext cx="249480" cy="428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5034C12-42C0-2048-B84D-6929A492A6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90340" y="1348849"/>
                  <a:ext cx="2646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7AB19C7-284B-C54D-B5C5-B52967F6B902}"/>
                    </a:ext>
                  </a:extLst>
                </p14:cNvPr>
                <p14:cNvContentPartPr/>
                <p14:nvPr/>
              </p14:nvContentPartPr>
              <p14:xfrm>
                <a:off x="10553140" y="1330849"/>
                <a:ext cx="380160" cy="625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7AB19C7-284B-C54D-B5C5-B52967F6B9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45580" y="1323289"/>
                  <a:ext cx="39528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576992C-0C2F-9843-9C63-382FCD745F50}"/>
                    </a:ext>
                  </a:extLst>
                </p14:cNvPr>
                <p14:cNvContentPartPr/>
                <p14:nvPr/>
              </p14:nvContentPartPr>
              <p14:xfrm>
                <a:off x="10845820" y="1610929"/>
                <a:ext cx="118800" cy="68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576992C-0C2F-9843-9C63-382FCD745F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38260" y="1603369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579E311-EF16-3845-9133-8E07B472CA53}"/>
                    </a:ext>
                  </a:extLst>
                </p14:cNvPr>
                <p14:cNvContentPartPr/>
                <p14:nvPr/>
              </p14:nvContentPartPr>
              <p14:xfrm>
                <a:off x="10939420" y="1274689"/>
                <a:ext cx="68760" cy="106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579E311-EF16-3845-9133-8E07B472CA5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1860" y="1267129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67C1B46-193B-6949-B621-BF6462F69B82}"/>
                    </a:ext>
                  </a:extLst>
                </p14:cNvPr>
                <p14:cNvContentPartPr/>
                <p14:nvPr/>
              </p14:nvContentPartPr>
              <p14:xfrm>
                <a:off x="11138500" y="1369009"/>
                <a:ext cx="784080" cy="323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67C1B46-193B-6949-B621-BF6462F69B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30940" y="1361449"/>
                  <a:ext cx="799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8F46AF2-A382-7541-9C85-20BE344E7E3F}"/>
                    </a:ext>
                  </a:extLst>
                </p14:cNvPr>
                <p14:cNvContentPartPr/>
                <p14:nvPr/>
              </p14:nvContentPartPr>
              <p14:xfrm>
                <a:off x="11669860" y="1312129"/>
                <a:ext cx="222480" cy="486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8F46AF2-A382-7541-9C85-20BE344E7E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62300" y="1304569"/>
                  <a:ext cx="2376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6FD3E16-A6E7-CA4F-8F0F-594ADBBD3B0F}"/>
                    </a:ext>
                  </a:extLst>
                </p14:cNvPr>
                <p14:cNvContentPartPr/>
                <p14:nvPr/>
              </p14:nvContentPartPr>
              <p14:xfrm>
                <a:off x="11723500" y="1878769"/>
                <a:ext cx="286560" cy="105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6FD3E16-A6E7-CA4F-8F0F-594ADBBD3B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16300" y="1871209"/>
                  <a:ext cx="30168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267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0C8B549-AD9F-5141-A456-2907DA7C9463}"/>
                  </a:ext>
                </a:extLst>
              </p14:cNvPr>
              <p14:cNvContentPartPr/>
              <p14:nvPr/>
            </p14:nvContentPartPr>
            <p14:xfrm>
              <a:off x="648460" y="403191"/>
              <a:ext cx="93600" cy="236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0C8B549-AD9F-5141-A456-2907DA7C94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900" y="395631"/>
                <a:ext cx="1087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BF0AEC3E-E8DD-6748-8AEF-1EC59C4FE3BF}"/>
              </a:ext>
            </a:extLst>
          </p:cNvPr>
          <p:cNvGrpSpPr/>
          <p:nvPr/>
        </p:nvGrpSpPr>
        <p:grpSpPr>
          <a:xfrm>
            <a:off x="878860" y="365751"/>
            <a:ext cx="274320" cy="280440"/>
            <a:chOff x="878860" y="365751"/>
            <a:chExt cx="2743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A56552-8355-B141-9FDB-9C81982C9B93}"/>
                    </a:ext>
                  </a:extLst>
                </p14:cNvPr>
                <p14:cNvContentPartPr/>
                <p14:nvPr/>
              </p14:nvContentPartPr>
              <p14:xfrm>
                <a:off x="878860" y="452871"/>
                <a:ext cx="118800" cy="106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A56552-8355-B141-9FDB-9C81982C9B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300" y="44567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A2940FB-965E-364A-A621-8F03462CCBF5}"/>
                    </a:ext>
                  </a:extLst>
                </p14:cNvPr>
                <p14:cNvContentPartPr/>
                <p14:nvPr/>
              </p14:nvContentPartPr>
              <p14:xfrm>
                <a:off x="1096660" y="365751"/>
                <a:ext cx="56520" cy="280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A2940FB-965E-364A-A621-8F03462CCB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9100" y="358191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105A79-C246-1249-8008-09DB2390C7E3}"/>
              </a:ext>
            </a:extLst>
          </p:cNvPr>
          <p:cNvGrpSpPr/>
          <p:nvPr/>
        </p:nvGrpSpPr>
        <p:grpSpPr>
          <a:xfrm>
            <a:off x="1557460" y="204111"/>
            <a:ext cx="934200" cy="529560"/>
            <a:chOff x="1557460" y="204111"/>
            <a:chExt cx="9342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1432368-47E1-6D4C-8392-AA66B7C60375}"/>
                    </a:ext>
                  </a:extLst>
                </p14:cNvPr>
                <p14:cNvContentPartPr/>
                <p14:nvPr/>
              </p14:nvContentPartPr>
              <p14:xfrm>
                <a:off x="1557460" y="210951"/>
                <a:ext cx="410400" cy="481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1432368-47E1-6D4C-8392-AA66B7C603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9900" y="203391"/>
                  <a:ext cx="4255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82BE324-F9B2-1143-84AD-60B9B4A93B15}"/>
                    </a:ext>
                  </a:extLst>
                </p14:cNvPr>
                <p14:cNvContentPartPr/>
                <p14:nvPr/>
              </p14:nvContentPartPr>
              <p14:xfrm>
                <a:off x="1775260" y="527751"/>
                <a:ext cx="193320" cy="193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82BE324-F9B2-1143-84AD-60B9B4A93B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7700" y="520191"/>
                  <a:ext cx="20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A8F9D94-24AB-2041-BFF7-70043727BC2B}"/>
                    </a:ext>
                  </a:extLst>
                </p14:cNvPr>
                <p14:cNvContentPartPr/>
                <p14:nvPr/>
              </p14:nvContentPartPr>
              <p14:xfrm>
                <a:off x="2148940" y="204111"/>
                <a:ext cx="199440" cy="271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A8F9D94-24AB-2041-BFF7-70043727BC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41380" y="196551"/>
                  <a:ext cx="214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FB0BC0E-8D4E-3249-8518-88673E8D1529}"/>
                    </a:ext>
                  </a:extLst>
                </p14:cNvPr>
                <p14:cNvContentPartPr/>
                <p14:nvPr/>
              </p14:nvContentPartPr>
              <p14:xfrm>
                <a:off x="2404180" y="372231"/>
                <a:ext cx="5652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FB0BC0E-8D4E-3249-8518-88673E8D15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6620" y="36467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92F717-E61B-9C40-B70B-8FFCAEC3A799}"/>
                    </a:ext>
                  </a:extLst>
                </p14:cNvPr>
                <p14:cNvContentPartPr/>
                <p14:nvPr/>
              </p14:nvContentPartPr>
              <p14:xfrm>
                <a:off x="2198620" y="521631"/>
                <a:ext cx="293040" cy="212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92F717-E61B-9C40-B70B-8FFCAEC3A7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1060" y="514071"/>
                  <a:ext cx="3081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2D24241-1C94-764B-B487-392912C711FA}"/>
              </a:ext>
            </a:extLst>
          </p:cNvPr>
          <p:cNvGrpSpPr/>
          <p:nvPr/>
        </p:nvGrpSpPr>
        <p:grpSpPr>
          <a:xfrm>
            <a:off x="2821060" y="378351"/>
            <a:ext cx="299160" cy="392400"/>
            <a:chOff x="2821060" y="378351"/>
            <a:chExt cx="2991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861F8F6-BF58-624E-ABFB-25348BA2F449}"/>
                    </a:ext>
                  </a:extLst>
                </p14:cNvPr>
                <p14:cNvContentPartPr/>
                <p14:nvPr/>
              </p14:nvContentPartPr>
              <p14:xfrm>
                <a:off x="2821060" y="378351"/>
                <a:ext cx="149760" cy="392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861F8F6-BF58-624E-ABFB-25348BA2F4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3500" y="370791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D036A37-BD36-5249-97B5-1BD6170EAED8}"/>
                    </a:ext>
                  </a:extLst>
                </p14:cNvPr>
                <p14:cNvContentPartPr/>
                <p14:nvPr/>
              </p14:nvContentPartPr>
              <p14:xfrm>
                <a:off x="3095020" y="565191"/>
                <a:ext cx="25200" cy="86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D036A37-BD36-5249-97B5-1BD6170EAE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7460" y="557631"/>
                  <a:ext cx="403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A39A282-EA03-0348-8A8C-BFABE6D71958}"/>
              </a:ext>
            </a:extLst>
          </p:cNvPr>
          <p:cNvGrpSpPr/>
          <p:nvPr/>
        </p:nvGrpSpPr>
        <p:grpSpPr>
          <a:xfrm>
            <a:off x="3425140" y="347031"/>
            <a:ext cx="204840" cy="286560"/>
            <a:chOff x="3425140" y="347031"/>
            <a:chExt cx="2048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CCDFA1E-526B-2C4B-8F2B-11C0CC3C0414}"/>
                    </a:ext>
                  </a:extLst>
                </p14:cNvPr>
                <p14:cNvContentPartPr/>
                <p14:nvPr/>
              </p14:nvContentPartPr>
              <p14:xfrm>
                <a:off x="3474820" y="347031"/>
                <a:ext cx="155160" cy="286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CCDFA1E-526B-2C4B-8F2B-11C0CC3C04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7260" y="339831"/>
                  <a:ext cx="170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D2AE461-D147-8041-ABB2-86336547F6EB}"/>
                    </a:ext>
                  </a:extLst>
                </p14:cNvPr>
                <p14:cNvContentPartPr/>
                <p14:nvPr/>
              </p14:nvContentPartPr>
              <p14:xfrm>
                <a:off x="3530980" y="403191"/>
                <a:ext cx="68760" cy="25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D2AE461-D147-8041-ABB2-86336547F6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3420" y="39563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55A0779-3BDA-F444-8B30-C4FA82980CFB}"/>
                    </a:ext>
                  </a:extLst>
                </p14:cNvPr>
                <p14:cNvContentPartPr/>
                <p14:nvPr/>
              </p14:nvContentPartPr>
              <p14:xfrm>
                <a:off x="3425140" y="540351"/>
                <a:ext cx="81360" cy="37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55A0779-3BDA-F444-8B30-C4FA82980C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17580" y="53279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E155C5D-CC68-6F44-9145-BCF470828803}"/>
              </a:ext>
            </a:extLst>
          </p:cNvPr>
          <p:cNvGrpSpPr/>
          <p:nvPr/>
        </p:nvGrpSpPr>
        <p:grpSpPr>
          <a:xfrm>
            <a:off x="3854620" y="316071"/>
            <a:ext cx="467280" cy="367560"/>
            <a:chOff x="3854620" y="316071"/>
            <a:chExt cx="4672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1115EAF-D543-9A42-B3F1-9C5F092A067A}"/>
                    </a:ext>
                  </a:extLst>
                </p14:cNvPr>
                <p14:cNvContentPartPr/>
                <p14:nvPr/>
              </p14:nvContentPartPr>
              <p14:xfrm>
                <a:off x="3854620" y="316071"/>
                <a:ext cx="149760" cy="367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1115EAF-D543-9A42-B3F1-9C5F092A06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7060" y="308511"/>
                  <a:ext cx="164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0C1BF51-F30B-8E46-A0C6-3B7293F1E0F7}"/>
                    </a:ext>
                  </a:extLst>
                </p14:cNvPr>
                <p14:cNvContentPartPr/>
                <p14:nvPr/>
              </p14:nvContentPartPr>
              <p14:xfrm>
                <a:off x="4128580" y="533871"/>
                <a:ext cx="193320" cy="118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0C1BF51-F30B-8E46-A0C6-3B7293F1E0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21020" y="526311"/>
                  <a:ext cx="20844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F831CA1-C8FF-D94C-828A-6745487382AB}"/>
              </a:ext>
            </a:extLst>
          </p:cNvPr>
          <p:cNvGrpSpPr/>
          <p:nvPr/>
        </p:nvGrpSpPr>
        <p:grpSpPr>
          <a:xfrm>
            <a:off x="4570660" y="253791"/>
            <a:ext cx="747360" cy="430200"/>
            <a:chOff x="4570660" y="253791"/>
            <a:chExt cx="7473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A8C6151-63E7-B149-80C2-8AFD9E9D6DE4}"/>
                    </a:ext>
                  </a:extLst>
                </p14:cNvPr>
                <p14:cNvContentPartPr/>
                <p14:nvPr/>
              </p14:nvContentPartPr>
              <p14:xfrm>
                <a:off x="4570660" y="266391"/>
                <a:ext cx="367560" cy="411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A8C6151-63E7-B149-80C2-8AFD9E9D6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3100" y="258831"/>
                  <a:ext cx="382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01D55EE-45C0-294A-861F-EE7657427EF1}"/>
                    </a:ext>
                  </a:extLst>
                </p14:cNvPr>
                <p14:cNvContentPartPr/>
                <p14:nvPr/>
              </p14:nvContentPartPr>
              <p14:xfrm>
                <a:off x="5037580" y="253791"/>
                <a:ext cx="186480" cy="317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01D55EE-45C0-294A-861F-EE7657427E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30020" y="246231"/>
                  <a:ext cx="201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A86C3A2-B916-2542-804D-2AE62EA0CD22}"/>
                    </a:ext>
                  </a:extLst>
                </p14:cNvPr>
                <p14:cNvContentPartPr/>
                <p14:nvPr/>
              </p14:nvContentPartPr>
              <p14:xfrm>
                <a:off x="5105980" y="415791"/>
                <a:ext cx="62640" cy="56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A86C3A2-B916-2542-804D-2AE62EA0CD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8420" y="40823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3E97A0-028D-4C4A-B814-61AEC97993A0}"/>
                    </a:ext>
                  </a:extLst>
                </p14:cNvPr>
                <p14:cNvContentPartPr/>
                <p14:nvPr/>
              </p14:nvContentPartPr>
              <p14:xfrm>
                <a:off x="5305060" y="446751"/>
                <a:ext cx="12960" cy="50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3E97A0-028D-4C4A-B814-61AEC97993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7500" y="43919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5A0AA8E-F2AD-4444-A7FA-8BDFBC80457A}"/>
                    </a:ext>
                  </a:extLst>
                </p14:cNvPr>
                <p14:cNvContentPartPr/>
                <p14:nvPr/>
              </p14:nvContentPartPr>
              <p14:xfrm>
                <a:off x="5180500" y="608751"/>
                <a:ext cx="137160" cy="75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5A0AA8E-F2AD-4444-A7FA-8BDFBC8045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73300" y="601191"/>
                  <a:ext cx="1522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33192B2-D61A-4F4C-8F08-F980A0F5723D}"/>
              </a:ext>
            </a:extLst>
          </p:cNvPr>
          <p:cNvGrpSpPr/>
          <p:nvPr/>
        </p:nvGrpSpPr>
        <p:grpSpPr>
          <a:xfrm>
            <a:off x="5560300" y="154071"/>
            <a:ext cx="1338480" cy="800280"/>
            <a:chOff x="5560300" y="154071"/>
            <a:chExt cx="1338480" cy="80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7F92D8-9CEE-5647-AF83-BC634CC656C7}"/>
                    </a:ext>
                  </a:extLst>
                </p14:cNvPr>
                <p14:cNvContentPartPr/>
                <p14:nvPr/>
              </p14:nvContentPartPr>
              <p14:xfrm>
                <a:off x="5560300" y="278631"/>
                <a:ext cx="205920" cy="386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7F92D8-9CEE-5647-AF83-BC634CC656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2740" y="271071"/>
                  <a:ext cx="221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C4D7AF6-E872-3445-B9DE-E16AF68BD05D}"/>
                    </a:ext>
                  </a:extLst>
                </p14:cNvPr>
                <p14:cNvContentPartPr/>
                <p14:nvPr/>
              </p14:nvContentPartPr>
              <p14:xfrm>
                <a:off x="5834260" y="440631"/>
                <a:ext cx="124920" cy="142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C4D7AF6-E872-3445-B9DE-E16AF68BD0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6700" y="433071"/>
                  <a:ext cx="140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5018F58-F1BF-B34F-A445-0936DD388D6D}"/>
                    </a:ext>
                  </a:extLst>
                </p14:cNvPr>
                <p14:cNvContentPartPr/>
                <p14:nvPr/>
              </p14:nvContentPartPr>
              <p14:xfrm>
                <a:off x="6133060" y="154071"/>
                <a:ext cx="205920" cy="224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5018F58-F1BF-B34F-A445-0936DD388D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5500" y="146511"/>
                  <a:ext cx="221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5314571-6324-AB4A-AA08-5415D3A6702E}"/>
                    </a:ext>
                  </a:extLst>
                </p14:cNvPr>
                <p14:cNvContentPartPr/>
                <p14:nvPr/>
              </p14:nvContentPartPr>
              <p14:xfrm>
                <a:off x="6183100" y="415791"/>
                <a:ext cx="75240" cy="37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5314571-6324-AB4A-AA08-5415D3A670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75540" y="408231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9D151B3-3FF4-A44B-9593-2E99CB48239B}"/>
                    </a:ext>
                  </a:extLst>
                </p14:cNvPr>
                <p14:cNvContentPartPr/>
                <p14:nvPr/>
              </p14:nvContentPartPr>
              <p14:xfrm>
                <a:off x="6183100" y="384471"/>
                <a:ext cx="442440" cy="224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9D151B3-3FF4-A44B-9593-2E99CB4823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5540" y="376911"/>
                  <a:ext cx="457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C8D540B-19CF-DC4D-819F-047490999B8F}"/>
                    </a:ext>
                  </a:extLst>
                </p14:cNvPr>
                <p14:cNvContentPartPr/>
                <p14:nvPr/>
              </p14:nvContentPartPr>
              <p14:xfrm>
                <a:off x="6438340" y="496791"/>
                <a:ext cx="31320" cy="457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C8D540B-19CF-DC4D-819F-047490999B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0780" y="489231"/>
                  <a:ext cx="464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169133C-2274-EB4B-9C75-B5C8EA58F533}"/>
                    </a:ext>
                  </a:extLst>
                </p14:cNvPr>
                <p14:cNvContentPartPr/>
                <p14:nvPr/>
              </p14:nvContentPartPr>
              <p14:xfrm>
                <a:off x="6780700" y="608751"/>
                <a:ext cx="118080" cy="936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169133C-2274-EB4B-9C75-B5C8EA58F5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73140" y="601191"/>
                  <a:ext cx="133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1D4758A-BD1D-9343-8E75-D5132D670DEA}"/>
              </a:ext>
            </a:extLst>
          </p:cNvPr>
          <p:cNvGrpSpPr/>
          <p:nvPr/>
        </p:nvGrpSpPr>
        <p:grpSpPr>
          <a:xfrm>
            <a:off x="1712980" y="1193751"/>
            <a:ext cx="797400" cy="336600"/>
            <a:chOff x="1712980" y="1193751"/>
            <a:chExt cx="7974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614614B-E238-AA4C-BE1D-303CB16F0D1E}"/>
                    </a:ext>
                  </a:extLst>
                </p14:cNvPr>
                <p14:cNvContentPartPr/>
                <p14:nvPr/>
              </p14:nvContentPartPr>
              <p14:xfrm>
                <a:off x="1712980" y="1274751"/>
                <a:ext cx="118800" cy="255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614614B-E238-AA4C-BE1D-303CB16F0D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05420" y="1267191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BA67805-7DD3-1F44-8D11-8A012AB0F115}"/>
                    </a:ext>
                  </a:extLst>
                </p14:cNvPr>
                <p14:cNvContentPartPr/>
                <p14:nvPr/>
              </p14:nvContentPartPr>
              <p14:xfrm>
                <a:off x="1918540" y="1312191"/>
                <a:ext cx="137160" cy="112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BA67805-7DD3-1F44-8D11-8A012AB0F1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10980" y="1304631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C506369-EF4B-4048-8E41-67B297D7E7B9}"/>
                    </a:ext>
                  </a:extLst>
                </p14:cNvPr>
                <p14:cNvContentPartPr/>
                <p14:nvPr/>
              </p14:nvContentPartPr>
              <p14:xfrm>
                <a:off x="2186380" y="1386711"/>
                <a:ext cx="6480" cy="19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C506369-EF4B-4048-8E41-67B297D7E7B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78820" y="137915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04F20F8-CB0A-2740-A1BD-AFCC9636B8CE}"/>
                    </a:ext>
                  </a:extLst>
                </p14:cNvPr>
                <p14:cNvContentPartPr/>
                <p14:nvPr/>
              </p14:nvContentPartPr>
              <p14:xfrm>
                <a:off x="2317060" y="1256031"/>
                <a:ext cx="6480" cy="118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04F20F8-CB0A-2740-A1BD-AFCC9636B8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09500" y="1248471"/>
                  <a:ext cx="21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9CCA8F9-7242-C94A-88DA-EB3978EE20B9}"/>
                    </a:ext>
                  </a:extLst>
                </p14:cNvPr>
                <p14:cNvContentPartPr/>
                <p14:nvPr/>
              </p14:nvContentPartPr>
              <p14:xfrm>
                <a:off x="2435140" y="1193751"/>
                <a:ext cx="75240" cy="286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9CCA8F9-7242-C94A-88DA-EB3978EE20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27580" y="1186191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FBAE04B-61B9-6042-8A90-325DEEDC9DA9}"/>
              </a:ext>
            </a:extLst>
          </p:cNvPr>
          <p:cNvGrpSpPr/>
          <p:nvPr/>
        </p:nvGrpSpPr>
        <p:grpSpPr>
          <a:xfrm>
            <a:off x="3014380" y="1025631"/>
            <a:ext cx="336240" cy="504000"/>
            <a:chOff x="3014380" y="1025631"/>
            <a:chExt cx="33624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CAD9660-54A2-8E4C-8EE6-A21DB2959326}"/>
                    </a:ext>
                  </a:extLst>
                </p14:cNvPr>
                <p14:cNvContentPartPr/>
                <p14:nvPr/>
              </p14:nvContentPartPr>
              <p14:xfrm>
                <a:off x="3088900" y="1025631"/>
                <a:ext cx="87480" cy="11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CAD9660-54A2-8E4C-8EE6-A21DB29593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1340" y="101807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B034A5F-1BEF-6E4B-B39D-0634942B012A}"/>
                    </a:ext>
                  </a:extLst>
                </p14:cNvPr>
                <p14:cNvContentPartPr/>
                <p14:nvPr/>
              </p14:nvContentPartPr>
              <p14:xfrm>
                <a:off x="3039220" y="1032111"/>
                <a:ext cx="261720" cy="317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B034A5F-1BEF-6E4B-B39D-0634942B01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31660" y="1024551"/>
                  <a:ext cx="276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6136A33-28EE-8A41-861E-13232EC12564}"/>
                    </a:ext>
                  </a:extLst>
                </p14:cNvPr>
                <p14:cNvContentPartPr/>
                <p14:nvPr/>
              </p14:nvContentPartPr>
              <p14:xfrm>
                <a:off x="3014380" y="1280871"/>
                <a:ext cx="193320" cy="230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6136A33-28EE-8A41-861E-13232EC1256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06820" y="1273671"/>
                  <a:ext cx="208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18C9E42-9275-9F45-89BA-FCF5262E02E9}"/>
                    </a:ext>
                  </a:extLst>
                </p14:cNvPr>
                <p14:cNvContentPartPr/>
                <p14:nvPr/>
              </p14:nvContentPartPr>
              <p14:xfrm>
                <a:off x="3182140" y="1418031"/>
                <a:ext cx="168480" cy="111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18C9E42-9275-9F45-89BA-FCF5262E0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74580" y="1410471"/>
                  <a:ext cx="18360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A7CC1B7-2B8D-CE48-BBBE-D6D8D03FFE23}"/>
              </a:ext>
            </a:extLst>
          </p:cNvPr>
          <p:cNvGrpSpPr/>
          <p:nvPr/>
        </p:nvGrpSpPr>
        <p:grpSpPr>
          <a:xfrm>
            <a:off x="3555820" y="1193751"/>
            <a:ext cx="299160" cy="348120"/>
            <a:chOff x="3555820" y="1193751"/>
            <a:chExt cx="29916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EAF8FC2-239E-5144-A1B3-595AB17DF199}"/>
                    </a:ext>
                  </a:extLst>
                </p14:cNvPr>
                <p14:cNvContentPartPr/>
                <p14:nvPr/>
              </p14:nvContentPartPr>
              <p14:xfrm>
                <a:off x="3555820" y="1193751"/>
                <a:ext cx="168480" cy="348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EAF8FC2-239E-5144-A1B3-595AB17DF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48260" y="1186191"/>
                  <a:ext cx="1836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4B56599-50FB-9345-B3CB-DC1FCBE72C63}"/>
                    </a:ext>
                  </a:extLst>
                </p14:cNvPr>
                <p14:cNvContentPartPr/>
                <p14:nvPr/>
              </p14:nvContentPartPr>
              <p14:xfrm>
                <a:off x="3829780" y="1380591"/>
                <a:ext cx="25200" cy="87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4B56599-50FB-9345-B3CB-DC1FCBE72C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22220" y="1373031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886665B-E16E-8946-AE8C-B17E06CA4E12}"/>
              </a:ext>
            </a:extLst>
          </p:cNvPr>
          <p:cNvGrpSpPr/>
          <p:nvPr/>
        </p:nvGrpSpPr>
        <p:grpSpPr>
          <a:xfrm>
            <a:off x="4081420" y="1144071"/>
            <a:ext cx="1018800" cy="473400"/>
            <a:chOff x="4081420" y="1144071"/>
            <a:chExt cx="10188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85568BF-68A2-AB4D-8F46-EE151DEA335C}"/>
                    </a:ext>
                  </a:extLst>
                </p14:cNvPr>
                <p14:cNvContentPartPr/>
                <p14:nvPr/>
              </p14:nvContentPartPr>
              <p14:xfrm>
                <a:off x="4147300" y="1193751"/>
                <a:ext cx="168480" cy="271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85568BF-68A2-AB4D-8F46-EE151DEA33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39740" y="1186191"/>
                  <a:ext cx="183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C221BB3-046D-574E-866A-AAEC8141532F}"/>
                    </a:ext>
                  </a:extLst>
                </p14:cNvPr>
                <p14:cNvContentPartPr/>
                <p14:nvPr/>
              </p14:nvContentPartPr>
              <p14:xfrm>
                <a:off x="4190860" y="1231191"/>
                <a:ext cx="93600" cy="12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C221BB3-046D-574E-866A-AAEC814153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83300" y="122363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193EAC5-2249-A64B-BE6B-A9CF76866A1B}"/>
                    </a:ext>
                  </a:extLst>
                </p14:cNvPr>
                <p14:cNvContentPartPr/>
                <p14:nvPr/>
              </p14:nvContentPartPr>
              <p14:xfrm>
                <a:off x="4081420" y="1380591"/>
                <a:ext cx="122040" cy="56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193EAC5-2249-A64B-BE6B-A9CF76866A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73860" y="1373031"/>
                  <a:ext cx="137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74403D4-D9D8-5840-AF13-FD99404203D2}"/>
                    </a:ext>
                  </a:extLst>
                </p14:cNvPr>
                <p14:cNvContentPartPr/>
                <p14:nvPr/>
              </p14:nvContentPartPr>
              <p14:xfrm>
                <a:off x="4502620" y="1144071"/>
                <a:ext cx="230040" cy="4734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74403D4-D9D8-5840-AF13-FD99404203D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95420" y="1136511"/>
                  <a:ext cx="245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7A06FFC-B520-1F4B-AC1B-9D0396A9F523}"/>
                    </a:ext>
                  </a:extLst>
                </p14:cNvPr>
                <p14:cNvContentPartPr/>
                <p14:nvPr/>
              </p14:nvContentPartPr>
              <p14:xfrm>
                <a:off x="4869460" y="1355751"/>
                <a:ext cx="230760" cy="86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7A06FFC-B520-1F4B-AC1B-9D0396A9F5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61900" y="1348191"/>
                  <a:ext cx="2458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2754BF0-533C-1B44-95FB-B411FB5C9494}"/>
              </a:ext>
            </a:extLst>
          </p:cNvPr>
          <p:cNvGrpSpPr/>
          <p:nvPr/>
        </p:nvGrpSpPr>
        <p:grpSpPr>
          <a:xfrm>
            <a:off x="5336380" y="1206351"/>
            <a:ext cx="249120" cy="270720"/>
            <a:chOff x="5336380" y="1206351"/>
            <a:chExt cx="2491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8E5333C-9C0F-884E-B2E5-9C1C76A9DF61}"/>
                    </a:ext>
                  </a:extLst>
                </p14:cNvPr>
                <p14:cNvContentPartPr/>
                <p14:nvPr/>
              </p14:nvContentPartPr>
              <p14:xfrm>
                <a:off x="5336380" y="1206351"/>
                <a:ext cx="118800" cy="2707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8E5333C-9C0F-884E-B2E5-9C1C76A9DF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28820" y="1198791"/>
                  <a:ext cx="133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7F8670D-59DC-0C4A-A7A9-9144C5C0FD74}"/>
                    </a:ext>
                  </a:extLst>
                </p14:cNvPr>
                <p14:cNvContentPartPr/>
                <p14:nvPr/>
              </p14:nvContentPartPr>
              <p14:xfrm>
                <a:off x="5348620" y="1349631"/>
                <a:ext cx="124920" cy="93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7F8670D-59DC-0C4A-A7A9-9144C5C0FD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41060" y="134207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E846B54-4BAB-5C4F-A6F7-3E75A392BCC1}"/>
                    </a:ext>
                  </a:extLst>
                </p14:cNvPr>
                <p14:cNvContentPartPr/>
                <p14:nvPr/>
              </p14:nvContentPartPr>
              <p14:xfrm>
                <a:off x="5579020" y="1380591"/>
                <a:ext cx="6480" cy="19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E846B54-4BAB-5C4F-A6F7-3E75A392BC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71460" y="137303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663E620-D133-424C-822F-CE992AB6C16B}"/>
              </a:ext>
            </a:extLst>
          </p:cNvPr>
          <p:cNvGrpSpPr/>
          <p:nvPr/>
        </p:nvGrpSpPr>
        <p:grpSpPr>
          <a:xfrm>
            <a:off x="5828140" y="1044351"/>
            <a:ext cx="1077480" cy="697680"/>
            <a:chOff x="5828140" y="1044351"/>
            <a:chExt cx="107748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2254CE-8BB0-E34F-9288-2E47A5E6691B}"/>
                    </a:ext>
                  </a:extLst>
                </p14:cNvPr>
                <p14:cNvContentPartPr/>
                <p14:nvPr/>
              </p14:nvContentPartPr>
              <p14:xfrm>
                <a:off x="5828140" y="1131471"/>
                <a:ext cx="429840" cy="3232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2254CE-8BB0-E34F-9288-2E47A5E669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20580" y="1123911"/>
                  <a:ext cx="444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37B32C-EC62-7342-BEFF-9FF62322CFE9}"/>
                    </a:ext>
                  </a:extLst>
                </p14:cNvPr>
                <p14:cNvContentPartPr/>
                <p14:nvPr/>
              </p14:nvContentPartPr>
              <p14:xfrm>
                <a:off x="6438340" y="1044351"/>
                <a:ext cx="106200" cy="2181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37B32C-EC62-7342-BEFF-9FF62322CF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0780" y="1036791"/>
                  <a:ext cx="12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BB1944F-72D8-1C4E-8184-08E5A01EE16E}"/>
                    </a:ext>
                  </a:extLst>
                </p14:cNvPr>
                <p14:cNvContentPartPr/>
                <p14:nvPr/>
              </p14:nvContentPartPr>
              <p14:xfrm>
                <a:off x="6556420" y="1181511"/>
                <a:ext cx="62640" cy="378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BB1944F-72D8-1C4E-8184-08E5A01EE1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48860" y="117395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F5E992A-E885-9841-956D-B483FB6BB3FE}"/>
                    </a:ext>
                  </a:extLst>
                </p14:cNvPr>
                <p14:cNvContentPartPr/>
                <p14:nvPr/>
              </p14:nvContentPartPr>
              <p14:xfrm>
                <a:off x="6525460" y="1169631"/>
                <a:ext cx="380160" cy="572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F5E992A-E885-9841-956D-B483FB6BB3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17900" y="1162071"/>
                  <a:ext cx="395280" cy="58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FD66A4E0-4A46-8840-946F-F3F975EDA2E6}"/>
                  </a:ext>
                </a:extLst>
              </p14:cNvPr>
              <p14:cNvContentPartPr/>
              <p14:nvPr/>
            </p14:nvContentPartPr>
            <p14:xfrm>
              <a:off x="7222780" y="1461591"/>
              <a:ext cx="56520" cy="752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FD66A4E0-4A46-8840-946F-F3F975EDA2E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15220" y="1454031"/>
                <a:ext cx="7128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7549E6B1-B4C7-334A-A6E7-710A01B2E555}"/>
              </a:ext>
            </a:extLst>
          </p:cNvPr>
          <p:cNvGrpSpPr/>
          <p:nvPr/>
        </p:nvGrpSpPr>
        <p:grpSpPr>
          <a:xfrm>
            <a:off x="7490260" y="1087911"/>
            <a:ext cx="1189440" cy="486000"/>
            <a:chOff x="7490260" y="1087911"/>
            <a:chExt cx="1189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CF3A2A8-3DA2-6045-A4EC-26F53EC35159}"/>
                    </a:ext>
                  </a:extLst>
                </p14:cNvPr>
                <p14:cNvContentPartPr/>
                <p14:nvPr/>
              </p14:nvContentPartPr>
              <p14:xfrm>
                <a:off x="7490260" y="1087911"/>
                <a:ext cx="548280" cy="486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CF3A2A8-3DA2-6045-A4EC-26F53EC351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82700" y="1080351"/>
                  <a:ext cx="563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E93A051-402D-9C4B-9517-9AD5144EA125}"/>
                    </a:ext>
                  </a:extLst>
                </p14:cNvPr>
                <p14:cNvContentPartPr/>
                <p14:nvPr/>
              </p14:nvContentPartPr>
              <p14:xfrm>
                <a:off x="8374420" y="1156671"/>
                <a:ext cx="131040" cy="252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E93A051-402D-9C4B-9517-9AD5144EA1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66860" y="1149111"/>
                  <a:ext cx="146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97200C0-764E-6040-B05E-CC7F879374D6}"/>
                    </a:ext>
                  </a:extLst>
                </p14:cNvPr>
                <p14:cNvContentPartPr/>
                <p14:nvPr/>
              </p14:nvContentPartPr>
              <p14:xfrm>
                <a:off x="8355700" y="1106631"/>
                <a:ext cx="180720" cy="355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97200C0-764E-6040-B05E-CC7F879374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48140" y="1099071"/>
                  <a:ext cx="195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E521A54-BBF2-AD46-B084-CB03CC28F05A}"/>
                    </a:ext>
                  </a:extLst>
                </p14:cNvPr>
                <p14:cNvContentPartPr/>
                <p14:nvPr/>
              </p14:nvContentPartPr>
              <p14:xfrm>
                <a:off x="8106580" y="1262511"/>
                <a:ext cx="75240" cy="193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E521A54-BBF2-AD46-B084-CB03CC28F0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9020" y="125495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E8EF707-74FB-9542-B733-174A0F1724C1}"/>
                    </a:ext>
                  </a:extLst>
                </p14:cNvPr>
                <p14:cNvContentPartPr/>
                <p14:nvPr/>
              </p14:nvContentPartPr>
              <p14:xfrm>
                <a:off x="8548660" y="1156671"/>
                <a:ext cx="131040" cy="4111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E8EF707-74FB-9542-B733-174A0F1724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41100" y="1149111"/>
                  <a:ext cx="146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A10F685-7B78-B549-BAD5-740C9757E5C5}"/>
                    </a:ext>
                  </a:extLst>
                </p14:cNvPr>
                <p14:cNvContentPartPr/>
                <p14:nvPr/>
              </p14:nvContentPartPr>
              <p14:xfrm>
                <a:off x="8417980" y="1361871"/>
                <a:ext cx="93600" cy="81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A10F685-7B78-B549-BAD5-740C9757E5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0420" y="135431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FEFBFF5-EBB9-9341-9DAE-DE713783480F}"/>
                    </a:ext>
                  </a:extLst>
                </p14:cNvPr>
                <p14:cNvContentPartPr/>
                <p14:nvPr/>
              </p14:nvContentPartPr>
              <p14:xfrm>
                <a:off x="8430220" y="1405431"/>
                <a:ext cx="62640" cy="31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FEFBFF5-EBB9-9341-9DAE-DE713783480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23020" y="139787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339088C-B676-C241-BDB2-6BC9A9F4AC69}"/>
                    </a:ext>
                  </a:extLst>
                </p14:cNvPr>
                <p14:cNvContentPartPr/>
                <p14:nvPr/>
              </p14:nvContentPartPr>
              <p14:xfrm>
                <a:off x="8405380" y="1405431"/>
                <a:ext cx="10008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339088C-B676-C241-BDB2-6BC9A9F4AC6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97820" y="139787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0251044B-EC89-A145-B29B-B5FE6C83F4EF}"/>
                  </a:ext>
                </a:extLst>
              </p14:cNvPr>
              <p14:cNvContentPartPr/>
              <p14:nvPr/>
            </p14:nvContentPartPr>
            <p14:xfrm>
              <a:off x="8996860" y="1487151"/>
              <a:ext cx="19080" cy="370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0251044B-EC89-A145-B29B-B5FE6C83F4E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9300" y="1479591"/>
                <a:ext cx="342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3F991BB7-51D8-F747-B0C1-56B5E7D0D814}"/>
              </a:ext>
            </a:extLst>
          </p:cNvPr>
          <p:cNvGrpSpPr/>
          <p:nvPr/>
        </p:nvGrpSpPr>
        <p:grpSpPr>
          <a:xfrm>
            <a:off x="9284140" y="1063071"/>
            <a:ext cx="983160" cy="747720"/>
            <a:chOff x="9284140" y="1063071"/>
            <a:chExt cx="983160" cy="74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25483F9-B238-3249-B03D-99108672D269}"/>
                    </a:ext>
                  </a:extLst>
                </p14:cNvPr>
                <p14:cNvContentPartPr/>
                <p14:nvPr/>
              </p14:nvContentPartPr>
              <p14:xfrm>
                <a:off x="9284140" y="1063071"/>
                <a:ext cx="198720" cy="3704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25483F9-B238-3249-B03D-99108672D2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76580" y="1055511"/>
                  <a:ext cx="2138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991858A-EC34-7140-8C64-E6722A5B9DB7}"/>
                    </a:ext>
                  </a:extLst>
                </p14:cNvPr>
                <p14:cNvContentPartPr/>
                <p14:nvPr/>
              </p14:nvContentPartPr>
              <p14:xfrm>
                <a:off x="9326980" y="1268631"/>
                <a:ext cx="124920" cy="118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991858A-EC34-7140-8C64-E6722A5B9DB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19420" y="1261071"/>
                  <a:ext cx="140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56F7A09-1FD8-6F4C-A215-CE8F64DC5CC8}"/>
                    </a:ext>
                  </a:extLst>
                </p14:cNvPr>
                <p14:cNvContentPartPr/>
                <p14:nvPr/>
              </p14:nvContentPartPr>
              <p14:xfrm>
                <a:off x="9513460" y="1262511"/>
                <a:ext cx="75240" cy="112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56F7A09-1FD8-6F4C-A215-CE8F64DC5C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05900" y="125495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1C5929D-68C4-8644-8676-486E613BF768}"/>
                    </a:ext>
                  </a:extLst>
                </p14:cNvPr>
                <p14:cNvContentPartPr/>
                <p14:nvPr/>
              </p14:nvContentPartPr>
              <p14:xfrm>
                <a:off x="9376660" y="1486431"/>
                <a:ext cx="168480" cy="81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1C5929D-68C4-8644-8676-486E613BF7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69100" y="1478871"/>
                  <a:ext cx="18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A97EA61-4F6E-404D-A3DB-490690B22FB1}"/>
                    </a:ext>
                  </a:extLst>
                </p14:cNvPr>
                <p14:cNvContentPartPr/>
                <p14:nvPr/>
              </p14:nvContentPartPr>
              <p14:xfrm>
                <a:off x="9731620" y="1244511"/>
                <a:ext cx="212040" cy="242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A97EA61-4F6E-404D-A3DB-490690B22F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24060" y="1236951"/>
                  <a:ext cx="227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C96DBFD-A6FA-EE4C-83B2-D70D0B23DADE}"/>
                    </a:ext>
                  </a:extLst>
                </p14:cNvPr>
                <p14:cNvContentPartPr/>
                <p14:nvPr/>
              </p14:nvContentPartPr>
              <p14:xfrm>
                <a:off x="10011700" y="1075671"/>
                <a:ext cx="56520" cy="7351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C96DBFD-A6FA-EE4C-83B2-D70D0B23DA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04140" y="1068111"/>
                  <a:ext cx="7128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90D6599-F04D-D54B-8E9C-38D328F4B871}"/>
                    </a:ext>
                  </a:extLst>
                </p14:cNvPr>
                <p14:cNvContentPartPr/>
                <p14:nvPr/>
              </p14:nvContentPartPr>
              <p14:xfrm>
                <a:off x="10248220" y="1505151"/>
                <a:ext cx="19080" cy="31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90D6599-F04D-D54B-8E9C-38D328F4B87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40660" y="149759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D364840-9190-D04C-A695-A31318906877}"/>
              </a:ext>
            </a:extLst>
          </p:cNvPr>
          <p:cNvGrpSpPr/>
          <p:nvPr/>
        </p:nvGrpSpPr>
        <p:grpSpPr>
          <a:xfrm>
            <a:off x="10478620" y="1144071"/>
            <a:ext cx="429840" cy="460440"/>
            <a:chOff x="10478620" y="1144071"/>
            <a:chExt cx="42984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64CAEC7-D5DA-4E4E-BA4C-3792C1949895}"/>
                    </a:ext>
                  </a:extLst>
                </p14:cNvPr>
                <p14:cNvContentPartPr/>
                <p14:nvPr/>
              </p14:nvContentPartPr>
              <p14:xfrm>
                <a:off x="10478620" y="1193751"/>
                <a:ext cx="423000" cy="3862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64CAEC7-D5DA-4E4E-BA4C-3792C194989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71060" y="1186191"/>
                  <a:ext cx="438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AE292FF-363F-314A-910B-D530EC7200F0}"/>
                    </a:ext>
                  </a:extLst>
                </p14:cNvPr>
                <p14:cNvContentPartPr/>
                <p14:nvPr/>
              </p14:nvContentPartPr>
              <p14:xfrm>
                <a:off x="10736020" y="1144071"/>
                <a:ext cx="172440" cy="460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AE292FF-363F-314A-910B-D530EC7200F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28460" y="1136511"/>
                  <a:ext cx="18756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60599C3-5528-3049-AC8A-7CF388717166}"/>
              </a:ext>
            </a:extLst>
          </p:cNvPr>
          <p:cNvGrpSpPr/>
          <p:nvPr/>
        </p:nvGrpSpPr>
        <p:grpSpPr>
          <a:xfrm>
            <a:off x="11101060" y="1268631"/>
            <a:ext cx="753840" cy="311760"/>
            <a:chOff x="11101060" y="1268631"/>
            <a:chExt cx="7538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7EDD74F-3FD1-D64D-BADD-BC40F268CEF1}"/>
                    </a:ext>
                  </a:extLst>
                </p14:cNvPr>
                <p14:cNvContentPartPr/>
                <p14:nvPr/>
              </p14:nvContentPartPr>
              <p14:xfrm>
                <a:off x="11101060" y="1274751"/>
                <a:ext cx="93600" cy="212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7EDD74F-3FD1-D64D-BADD-BC40F268CE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93500" y="126719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BCBE457-2944-6942-87A8-41CA16E92F89}"/>
                    </a:ext>
                  </a:extLst>
                </p14:cNvPr>
                <p14:cNvContentPartPr/>
                <p14:nvPr/>
              </p14:nvContentPartPr>
              <p14:xfrm>
                <a:off x="11263060" y="1324431"/>
                <a:ext cx="131040" cy="130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BCBE457-2944-6942-87A8-41CA16E92F8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55500" y="1317231"/>
                  <a:ext cx="146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4005B1A-ED7C-0947-8A24-A130BD5D42BF}"/>
                    </a:ext>
                  </a:extLst>
                </p14:cNvPr>
                <p14:cNvContentPartPr/>
                <p14:nvPr/>
              </p14:nvContentPartPr>
              <p14:xfrm>
                <a:off x="11499580" y="1436751"/>
                <a:ext cx="6480" cy="12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4005B1A-ED7C-0947-8A24-A130BD5D42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492020" y="14291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96F45EA-5E89-DB4A-9748-0A472EA3B49B}"/>
                    </a:ext>
                  </a:extLst>
                </p14:cNvPr>
                <p14:cNvContentPartPr/>
                <p14:nvPr/>
              </p14:nvContentPartPr>
              <p14:xfrm>
                <a:off x="11636380" y="1330911"/>
                <a:ext cx="93600" cy="1371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96F45EA-5E89-DB4A-9748-0A472EA3B49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8820" y="1323351"/>
                  <a:ext cx="108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75F9953-3E05-514F-BBC3-9D6E1247B7EC}"/>
                    </a:ext>
                  </a:extLst>
                </p14:cNvPr>
                <p14:cNvContentPartPr/>
                <p14:nvPr/>
              </p14:nvContentPartPr>
              <p14:xfrm>
                <a:off x="11792260" y="1268631"/>
                <a:ext cx="62640" cy="311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75F9953-3E05-514F-BBC3-9D6E1247B7E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782180" y="1258551"/>
                  <a:ext cx="8280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C5E1F82-C707-1E47-A942-6A381C949AC5}"/>
              </a:ext>
            </a:extLst>
          </p:cNvPr>
          <p:cNvGrpSpPr/>
          <p:nvPr/>
        </p:nvGrpSpPr>
        <p:grpSpPr>
          <a:xfrm>
            <a:off x="1594900" y="1959471"/>
            <a:ext cx="958320" cy="305280"/>
            <a:chOff x="1594900" y="1959471"/>
            <a:chExt cx="9583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8EE86E0-D103-D248-95C4-55629B8A4D8F}"/>
                    </a:ext>
                  </a:extLst>
                </p14:cNvPr>
                <p14:cNvContentPartPr/>
                <p14:nvPr/>
              </p14:nvContentPartPr>
              <p14:xfrm>
                <a:off x="1594900" y="1959471"/>
                <a:ext cx="93600" cy="299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8EE86E0-D103-D248-95C4-55629B8A4D8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87340" y="195191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42EEC07-C971-A94A-84F4-6AB20228F198}"/>
                    </a:ext>
                  </a:extLst>
                </p14:cNvPr>
                <p14:cNvContentPartPr/>
                <p14:nvPr/>
              </p14:nvContentPartPr>
              <p14:xfrm>
                <a:off x="1831420" y="2077911"/>
                <a:ext cx="162360" cy="137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42EEC07-C971-A94A-84F4-6AB20228F19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23860" y="207035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9D69A64-7F2D-1F4A-A65E-D728FE3DE211}"/>
                    </a:ext>
                  </a:extLst>
                </p14:cNvPr>
                <p14:cNvContentPartPr/>
                <p14:nvPr/>
              </p14:nvContentPartPr>
              <p14:xfrm>
                <a:off x="2111500" y="2171151"/>
                <a:ext cx="648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9D69A64-7F2D-1F4A-A65E-D728FE3DE2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03940" y="21635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1B80C83-B84E-EC40-B051-2EC61E66E362}"/>
                    </a:ext>
                  </a:extLst>
                </p14:cNvPr>
                <p14:cNvContentPartPr/>
                <p14:nvPr/>
              </p14:nvContentPartPr>
              <p14:xfrm>
                <a:off x="2248300" y="2059191"/>
                <a:ext cx="124920" cy="118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1B80C83-B84E-EC40-B051-2EC61E66E3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41100" y="205163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DE2910A-F4BB-654A-AB57-359EC50AD4B4}"/>
                    </a:ext>
                  </a:extLst>
                </p14:cNvPr>
                <p14:cNvContentPartPr/>
                <p14:nvPr/>
              </p14:nvContentPartPr>
              <p14:xfrm>
                <a:off x="2478700" y="2003031"/>
                <a:ext cx="74520" cy="261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DE2910A-F4BB-654A-AB57-359EC50AD4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71140" y="1995471"/>
                  <a:ext cx="892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56FD01F-28B1-8B4F-8B38-69CD8EE1D2CC}"/>
              </a:ext>
            </a:extLst>
          </p:cNvPr>
          <p:cNvGrpSpPr/>
          <p:nvPr/>
        </p:nvGrpSpPr>
        <p:grpSpPr>
          <a:xfrm>
            <a:off x="2911780" y="1884951"/>
            <a:ext cx="357840" cy="492120"/>
            <a:chOff x="2911780" y="1884951"/>
            <a:chExt cx="3578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6DEF4A4-02E9-A642-BB9E-B937B3D57CF3}"/>
                    </a:ext>
                  </a:extLst>
                </p14:cNvPr>
                <p14:cNvContentPartPr/>
                <p14:nvPr/>
              </p14:nvContentPartPr>
              <p14:xfrm>
                <a:off x="3051460" y="1884951"/>
                <a:ext cx="43920" cy="162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6DEF4A4-02E9-A642-BB9E-B937B3D57C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43900" y="1877391"/>
                  <a:ext cx="5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04098A2-E056-4049-9109-F1D0D2A216A2}"/>
                    </a:ext>
                  </a:extLst>
                </p14:cNvPr>
                <p14:cNvContentPartPr/>
                <p14:nvPr/>
              </p14:nvContentPartPr>
              <p14:xfrm>
                <a:off x="2911780" y="1909791"/>
                <a:ext cx="357840" cy="4672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04098A2-E056-4049-9109-F1D0D2A216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04220" y="1902231"/>
                  <a:ext cx="372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1BFC596-67F7-BB4C-BD18-638ADE958B3A}"/>
                    </a:ext>
                  </a:extLst>
                </p14:cNvPr>
                <p14:cNvContentPartPr/>
                <p14:nvPr/>
              </p14:nvContentPartPr>
              <p14:xfrm>
                <a:off x="3064060" y="2283471"/>
                <a:ext cx="168480" cy="87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1BFC596-67F7-BB4C-BD18-638ADE958B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56500" y="2275911"/>
                  <a:ext cx="18360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0EEDC80C-36DA-9449-A5E7-15CD988451C0}"/>
                  </a:ext>
                </a:extLst>
              </p14:cNvPr>
              <p14:cNvContentPartPr/>
              <p14:nvPr/>
            </p14:nvContentPartPr>
            <p14:xfrm>
              <a:off x="3561940" y="2090511"/>
              <a:ext cx="224640" cy="1188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0EEDC80C-36DA-9449-A5E7-15CD988451C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554380" y="2082951"/>
                <a:ext cx="23940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840F818-FF89-A446-A341-9D608F27BA17}"/>
              </a:ext>
            </a:extLst>
          </p:cNvPr>
          <p:cNvGrpSpPr/>
          <p:nvPr/>
        </p:nvGrpSpPr>
        <p:grpSpPr>
          <a:xfrm>
            <a:off x="4060180" y="2021751"/>
            <a:ext cx="448560" cy="155880"/>
            <a:chOff x="4060180" y="2021751"/>
            <a:chExt cx="4485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B4AB93C-FC3E-2B49-BE17-8D85FB85CE16}"/>
                    </a:ext>
                  </a:extLst>
                </p14:cNvPr>
                <p14:cNvContentPartPr/>
                <p14:nvPr/>
              </p14:nvContentPartPr>
              <p14:xfrm>
                <a:off x="4060180" y="2071791"/>
                <a:ext cx="118800" cy="129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B4AB93C-FC3E-2B49-BE17-8D85FB85CE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52620" y="206423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503C12F-2055-E94C-A19F-CE6AB9D11097}"/>
                    </a:ext>
                  </a:extLst>
                </p14:cNvPr>
                <p14:cNvContentPartPr/>
                <p14:nvPr/>
              </p14:nvContentPartPr>
              <p14:xfrm>
                <a:off x="4067020" y="2134071"/>
                <a:ext cx="155160" cy="37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503C12F-2055-E94C-A19F-CE6AB9D110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59460" y="2126511"/>
                  <a:ext cx="170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06BD8CB-7218-0942-824A-EF0DEDBC5F48}"/>
                    </a:ext>
                  </a:extLst>
                </p14:cNvPr>
                <p14:cNvContentPartPr/>
                <p14:nvPr/>
              </p14:nvContentPartPr>
              <p14:xfrm>
                <a:off x="4383820" y="2021751"/>
                <a:ext cx="124920" cy="155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06BD8CB-7218-0942-824A-EF0DEDBC5F4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76260" y="2014191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1802331F-D278-7347-B72B-FCF97F43CC67}"/>
              </a:ext>
            </a:extLst>
          </p:cNvPr>
          <p:cNvGrpSpPr/>
          <p:nvPr/>
        </p:nvGrpSpPr>
        <p:grpSpPr>
          <a:xfrm>
            <a:off x="4869460" y="2034351"/>
            <a:ext cx="342720" cy="311760"/>
            <a:chOff x="4869460" y="2034351"/>
            <a:chExt cx="3427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8AE260C-22B8-4F47-877B-F025EEB9AC26}"/>
                    </a:ext>
                  </a:extLst>
                </p14:cNvPr>
                <p14:cNvContentPartPr/>
                <p14:nvPr/>
              </p14:nvContentPartPr>
              <p14:xfrm>
                <a:off x="4925260" y="2084031"/>
                <a:ext cx="224640" cy="31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8AE260C-22B8-4F47-877B-F025EEB9AC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18060" y="207647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37AC4DE-E6EC-9C4F-931D-0CF898A701C6}"/>
                    </a:ext>
                  </a:extLst>
                </p14:cNvPr>
                <p14:cNvContentPartPr/>
                <p14:nvPr/>
              </p14:nvContentPartPr>
              <p14:xfrm>
                <a:off x="4869460" y="2196351"/>
                <a:ext cx="255600" cy="31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37AC4DE-E6EC-9C4F-931D-0CF898A701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61900" y="218879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480781A-4C7E-9B4D-A226-89684A9F2128}"/>
                    </a:ext>
                  </a:extLst>
                </p14:cNvPr>
                <p14:cNvContentPartPr/>
                <p14:nvPr/>
              </p14:nvContentPartPr>
              <p14:xfrm>
                <a:off x="5056300" y="2034351"/>
                <a:ext cx="155880" cy="3117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480781A-4C7E-9B4D-A226-89684A9F21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48740" y="2026791"/>
                  <a:ext cx="1710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C264B9F-C79D-1D4D-889D-8246E5AF9656}"/>
              </a:ext>
            </a:extLst>
          </p:cNvPr>
          <p:cNvGrpSpPr/>
          <p:nvPr/>
        </p:nvGrpSpPr>
        <p:grpSpPr>
          <a:xfrm>
            <a:off x="5548060" y="1884951"/>
            <a:ext cx="498240" cy="392040"/>
            <a:chOff x="5548060" y="1884951"/>
            <a:chExt cx="4982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73915A7-BF88-EE4E-ACDB-FC938856C85C}"/>
                    </a:ext>
                  </a:extLst>
                </p14:cNvPr>
                <p14:cNvContentPartPr/>
                <p14:nvPr/>
              </p14:nvContentPartPr>
              <p14:xfrm>
                <a:off x="5548060" y="1884951"/>
                <a:ext cx="280440" cy="392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73915A7-BF88-EE4E-ACDB-FC938856C8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40500" y="1877391"/>
                  <a:ext cx="295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A67A5E7-5417-B240-9BC5-5DFE8F09A971}"/>
                    </a:ext>
                  </a:extLst>
                </p14:cNvPr>
                <p14:cNvContentPartPr/>
                <p14:nvPr/>
              </p14:nvContentPartPr>
              <p14:xfrm>
                <a:off x="5871700" y="2096631"/>
                <a:ext cx="174600" cy="12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A67A5E7-5417-B240-9BC5-5DFE8F09A9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64140" y="208907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108618B-6102-CA4C-853C-A024FE91A64A}"/>
                    </a:ext>
                  </a:extLst>
                </p14:cNvPr>
                <p14:cNvContentPartPr/>
                <p14:nvPr/>
              </p14:nvContentPartPr>
              <p14:xfrm>
                <a:off x="5964940" y="2015631"/>
                <a:ext cx="30960" cy="1807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108618B-6102-CA4C-853C-A024FE91A6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57380" y="2008071"/>
                  <a:ext cx="457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5F35FBC-7F92-9640-8F08-24F016C82C93}"/>
              </a:ext>
            </a:extLst>
          </p:cNvPr>
          <p:cNvGrpSpPr/>
          <p:nvPr/>
        </p:nvGrpSpPr>
        <p:grpSpPr>
          <a:xfrm>
            <a:off x="6232780" y="1959471"/>
            <a:ext cx="784440" cy="374040"/>
            <a:chOff x="6232780" y="1959471"/>
            <a:chExt cx="7844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0C59953-A90C-0546-9F40-D328AE34C830}"/>
                    </a:ext>
                  </a:extLst>
                </p14:cNvPr>
                <p14:cNvContentPartPr/>
                <p14:nvPr/>
              </p14:nvContentPartPr>
              <p14:xfrm>
                <a:off x="6232780" y="1959471"/>
                <a:ext cx="261720" cy="374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0C59953-A90C-0546-9F40-D328AE34C8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25220" y="1951911"/>
                  <a:ext cx="276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ADB333D-D5DF-734B-923D-B468C9A73D7A}"/>
                    </a:ext>
                  </a:extLst>
                </p14:cNvPr>
                <p14:cNvContentPartPr/>
                <p14:nvPr/>
              </p14:nvContentPartPr>
              <p14:xfrm>
                <a:off x="6569020" y="1984671"/>
                <a:ext cx="149760" cy="2804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ADB333D-D5DF-734B-923D-B468C9A73D7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61460" y="1977111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4D5B1BC-FB9F-C84F-B9CC-F5EB92270121}"/>
                    </a:ext>
                  </a:extLst>
                </p14:cNvPr>
                <p14:cNvContentPartPr/>
                <p14:nvPr/>
              </p14:nvContentPartPr>
              <p14:xfrm>
                <a:off x="6774220" y="2146311"/>
                <a:ext cx="243000" cy="112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4D5B1BC-FB9F-C84F-B9CC-F5EB9227012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67020" y="2138751"/>
                  <a:ext cx="25812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11135DFA-A427-1E46-872E-F9964CCF987F}"/>
                  </a:ext>
                </a:extLst>
              </p14:cNvPr>
              <p14:cNvContentPartPr/>
              <p14:nvPr/>
            </p14:nvContentPartPr>
            <p14:xfrm>
              <a:off x="7228900" y="1853631"/>
              <a:ext cx="411120" cy="4237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11135DFA-A427-1E46-872E-F9964CCF987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221340" y="1846071"/>
                <a:ext cx="42624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625FEF8-74E9-ED43-B9D0-882699BE261F}"/>
              </a:ext>
            </a:extLst>
          </p:cNvPr>
          <p:cNvGrpSpPr/>
          <p:nvPr/>
        </p:nvGrpSpPr>
        <p:grpSpPr>
          <a:xfrm>
            <a:off x="7851340" y="1766511"/>
            <a:ext cx="2005200" cy="598320"/>
            <a:chOff x="7851340" y="1766511"/>
            <a:chExt cx="200520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141A95C-BCC1-3E4A-94D7-8C077A99A65A}"/>
                    </a:ext>
                  </a:extLst>
                </p14:cNvPr>
                <p14:cNvContentPartPr/>
                <p14:nvPr/>
              </p14:nvContentPartPr>
              <p14:xfrm>
                <a:off x="7851340" y="1928511"/>
                <a:ext cx="286560" cy="3178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141A95C-BCC1-3E4A-94D7-8C077A99A65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43780" y="1920951"/>
                  <a:ext cx="301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025E6AF-F92D-5C48-BA60-13671F46B69A}"/>
                    </a:ext>
                  </a:extLst>
                </p14:cNvPr>
                <p14:cNvContentPartPr/>
                <p14:nvPr/>
              </p14:nvContentPartPr>
              <p14:xfrm>
                <a:off x="8374420" y="1928511"/>
                <a:ext cx="75240" cy="93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025E6AF-F92D-5C48-BA60-13671F46B6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66860" y="192095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695879DB-5BD7-EB46-8893-B687FCEB6F97}"/>
                    </a:ext>
                  </a:extLst>
                </p14:cNvPr>
                <p14:cNvContentPartPr/>
                <p14:nvPr/>
              </p14:nvContentPartPr>
              <p14:xfrm>
                <a:off x="8299540" y="2146311"/>
                <a:ext cx="261720" cy="93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695879DB-5BD7-EB46-8893-B687FCEB6F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91980" y="2138751"/>
                  <a:ext cx="276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28925BD-0DE6-6A4E-9C7E-9517B1A82BCD}"/>
                    </a:ext>
                  </a:extLst>
                </p14:cNvPr>
                <p14:cNvContentPartPr/>
                <p14:nvPr/>
              </p14:nvContentPartPr>
              <p14:xfrm>
                <a:off x="8760340" y="1791351"/>
                <a:ext cx="392400" cy="4363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28925BD-0DE6-6A4E-9C7E-9517B1A82B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2780" y="1784151"/>
                  <a:ext cx="407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E6611B4-0D04-CF46-ACE8-18F442C00AE7}"/>
                    </a:ext>
                  </a:extLst>
                </p14:cNvPr>
                <p14:cNvContentPartPr/>
                <p14:nvPr/>
              </p14:nvContentPartPr>
              <p14:xfrm>
                <a:off x="9065260" y="1959471"/>
                <a:ext cx="249480" cy="1623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E6611B4-0D04-CF46-ACE8-18F442C00A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57700" y="1951911"/>
                  <a:ext cx="26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98FC6EE-00F1-DC4A-BBE8-6EA4CFD3B066}"/>
                    </a:ext>
                  </a:extLst>
                </p14:cNvPr>
                <p14:cNvContentPartPr/>
                <p14:nvPr/>
              </p14:nvContentPartPr>
              <p14:xfrm>
                <a:off x="9046540" y="2109591"/>
                <a:ext cx="131040" cy="167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98FC6EE-00F1-DC4A-BBE8-6EA4CFD3B06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39340" y="2102031"/>
                  <a:ext cx="146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22F64E2-FD47-4348-A983-D17535043B71}"/>
                    </a:ext>
                  </a:extLst>
                </p14:cNvPr>
                <p14:cNvContentPartPr/>
                <p14:nvPr/>
              </p14:nvContentPartPr>
              <p14:xfrm>
                <a:off x="9407620" y="1960191"/>
                <a:ext cx="37800" cy="211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22F64E2-FD47-4348-A983-D17535043B7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00420" y="1952631"/>
                  <a:ext cx="52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2BDAC14-25D0-FB44-AD88-FC955FBB4CCF}"/>
                    </a:ext>
                  </a:extLst>
                </p14:cNvPr>
                <p14:cNvContentPartPr/>
                <p14:nvPr/>
              </p14:nvContentPartPr>
              <p14:xfrm>
                <a:off x="9631900" y="1766511"/>
                <a:ext cx="224640" cy="5544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2BDAC14-25D0-FB44-AD88-FC955FBB4CC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624340" y="1758951"/>
                  <a:ext cx="239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00E6D91-FD0D-DF46-A565-FFAD3627AE23}"/>
                    </a:ext>
                  </a:extLst>
                </p14:cNvPr>
                <p14:cNvContentPartPr/>
                <p14:nvPr/>
              </p14:nvContentPartPr>
              <p14:xfrm>
                <a:off x="9563500" y="1891071"/>
                <a:ext cx="87480" cy="93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00E6D91-FD0D-DF46-A565-FFAD3627AE2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55940" y="1883511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4660AF9-3C5C-954E-83A4-4ADC2A2AAE52}"/>
                    </a:ext>
                  </a:extLst>
                </p14:cNvPr>
                <p14:cNvContentPartPr/>
                <p14:nvPr/>
              </p14:nvContentPartPr>
              <p14:xfrm>
                <a:off x="9526780" y="1897191"/>
                <a:ext cx="205200" cy="193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4660AF9-3C5C-954E-83A4-4ADC2A2AAE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19220" y="1889991"/>
                  <a:ext cx="220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3F9CAB3-312F-6F45-A080-E7D4C30EB5B8}"/>
                    </a:ext>
                  </a:extLst>
                </p14:cNvPr>
                <p14:cNvContentPartPr/>
                <p14:nvPr/>
              </p14:nvContentPartPr>
              <p14:xfrm>
                <a:off x="9563500" y="1915911"/>
                <a:ext cx="124920" cy="2271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3F9CAB3-312F-6F45-A080-E7D4C30EB5B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55940" y="1908351"/>
                  <a:ext cx="140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3D9B692-E673-1C4C-9D14-02BC47361E3D}"/>
                    </a:ext>
                  </a:extLst>
                </p14:cNvPr>
                <p14:cNvContentPartPr/>
                <p14:nvPr/>
              </p14:nvContentPartPr>
              <p14:xfrm>
                <a:off x="9638020" y="2096631"/>
                <a:ext cx="78480" cy="19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3D9B692-E673-1C4C-9D14-02BC47361E3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30460" y="2089071"/>
                  <a:ext cx="9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A8700A8-1971-884D-8E6B-055656789A6E}"/>
                    </a:ext>
                  </a:extLst>
                </p14:cNvPr>
                <p14:cNvContentPartPr/>
                <p14:nvPr/>
              </p14:nvContentPartPr>
              <p14:xfrm>
                <a:off x="9563500" y="2158911"/>
                <a:ext cx="143640" cy="112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A8700A8-1971-884D-8E6B-055656789A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55940" y="2151351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AEABAEB-3BFB-0D45-9751-7BB6FC3B5811}"/>
                    </a:ext>
                  </a:extLst>
                </p14:cNvPr>
                <p14:cNvContentPartPr/>
                <p14:nvPr/>
              </p14:nvContentPartPr>
              <p14:xfrm>
                <a:off x="9482500" y="2327031"/>
                <a:ext cx="224640" cy="37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AEABAEB-3BFB-0D45-9751-7BB6FC3B581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74940" y="2319471"/>
                  <a:ext cx="239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CA964C2-1F25-2941-8BA2-DC5A18F095EE}"/>
                    </a:ext>
                  </a:extLst>
                </p14:cNvPr>
                <p14:cNvContentPartPr/>
                <p14:nvPr/>
              </p14:nvContentPartPr>
              <p14:xfrm>
                <a:off x="9432820" y="2153151"/>
                <a:ext cx="19080" cy="149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CA964C2-1F25-2941-8BA2-DC5A18F095E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25260" y="2145591"/>
                  <a:ext cx="34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D81A543-B9A0-D24D-AFE3-B3C19E02EF15}"/>
                    </a:ext>
                  </a:extLst>
                </p14:cNvPr>
                <p14:cNvContentPartPr/>
                <p14:nvPr/>
              </p14:nvContentPartPr>
              <p14:xfrm>
                <a:off x="9669340" y="1909791"/>
                <a:ext cx="68760" cy="43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D81A543-B9A0-D24D-AFE3-B3C19E02EF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61780" y="190223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B33AD94-0E49-D14A-B613-2E58390E2335}"/>
                    </a:ext>
                  </a:extLst>
                </p14:cNvPr>
                <p14:cNvContentPartPr/>
                <p14:nvPr/>
              </p14:nvContentPartPr>
              <p14:xfrm>
                <a:off x="9625780" y="1903671"/>
                <a:ext cx="25200" cy="43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B33AD94-0E49-D14A-B613-2E58390E233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18220" y="189611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CE270013-A4E6-9946-929E-F902E6930A7C}"/>
                  </a:ext>
                </a:extLst>
              </p14:cNvPr>
              <p14:cNvContentPartPr/>
              <p14:nvPr/>
            </p14:nvContentPartPr>
            <p14:xfrm>
              <a:off x="10036540" y="2246031"/>
              <a:ext cx="136800" cy="16236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CE270013-A4E6-9946-929E-F902E6930A7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28980" y="2238471"/>
                <a:ext cx="15156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5C88A849-20C8-C647-B557-1CBE659D46EF}"/>
              </a:ext>
            </a:extLst>
          </p:cNvPr>
          <p:cNvGrpSpPr/>
          <p:nvPr/>
        </p:nvGrpSpPr>
        <p:grpSpPr>
          <a:xfrm>
            <a:off x="1570060" y="2781351"/>
            <a:ext cx="423360" cy="280440"/>
            <a:chOff x="1570060" y="2781351"/>
            <a:chExt cx="42336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63FA157-B39B-DD4B-862F-20D1950ACB2E}"/>
                    </a:ext>
                  </a:extLst>
                </p14:cNvPr>
                <p14:cNvContentPartPr/>
                <p14:nvPr/>
              </p14:nvContentPartPr>
              <p14:xfrm>
                <a:off x="1570060" y="2781351"/>
                <a:ext cx="124920" cy="2804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63FA157-B39B-DD4B-862F-20D1950ACB2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2500" y="2773791"/>
                  <a:ext cx="140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06791CD9-95A4-D748-A71D-D530BAC1FD7B}"/>
                    </a:ext>
                  </a:extLst>
                </p14:cNvPr>
                <p14:cNvContentPartPr/>
                <p14:nvPr/>
              </p14:nvContentPartPr>
              <p14:xfrm>
                <a:off x="1843660" y="2837511"/>
                <a:ext cx="149760" cy="155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06791CD9-95A4-D748-A71D-D530BAC1FD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36100" y="2829951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C27F646A-0CD2-3044-9DD6-008E29E1CFAA}"/>
              </a:ext>
            </a:extLst>
          </p:cNvPr>
          <p:cNvGrpSpPr/>
          <p:nvPr/>
        </p:nvGrpSpPr>
        <p:grpSpPr>
          <a:xfrm>
            <a:off x="2173780" y="2737791"/>
            <a:ext cx="641160" cy="398880"/>
            <a:chOff x="2173780" y="2737791"/>
            <a:chExt cx="6411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E86CBD2-463B-7047-A949-3192AD6AAA64}"/>
                    </a:ext>
                  </a:extLst>
                </p14:cNvPr>
                <p14:cNvContentPartPr/>
                <p14:nvPr/>
              </p14:nvContentPartPr>
              <p14:xfrm>
                <a:off x="2173780" y="2962071"/>
                <a:ext cx="50040" cy="19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E86CBD2-463B-7047-A949-3192AD6AAA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66220" y="295451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A137A95-8C68-8D4C-B9FA-47570729610E}"/>
                    </a:ext>
                  </a:extLst>
                </p14:cNvPr>
                <p14:cNvContentPartPr/>
                <p14:nvPr/>
              </p14:nvContentPartPr>
              <p14:xfrm>
                <a:off x="2385460" y="2768751"/>
                <a:ext cx="162360" cy="3052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A137A95-8C68-8D4C-B9FA-4757072961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77900" y="2761551"/>
                  <a:ext cx="177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5471FD6-543A-8649-AC17-AF2F42509B73}"/>
                    </a:ext>
                  </a:extLst>
                </p14:cNvPr>
                <p14:cNvContentPartPr/>
                <p14:nvPr/>
              </p14:nvContentPartPr>
              <p14:xfrm>
                <a:off x="2678140" y="2737791"/>
                <a:ext cx="136800" cy="3988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5471FD6-543A-8649-AC17-AF2F42509B7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70580" y="2730231"/>
                  <a:ext cx="1515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6FD30FA5-BC0E-B94D-8AC3-BDA0E48D16D3}"/>
              </a:ext>
            </a:extLst>
          </p:cNvPr>
          <p:cNvGrpSpPr/>
          <p:nvPr/>
        </p:nvGrpSpPr>
        <p:grpSpPr>
          <a:xfrm>
            <a:off x="3076300" y="2588391"/>
            <a:ext cx="374040" cy="573120"/>
            <a:chOff x="3076300" y="2588391"/>
            <a:chExt cx="3740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DCD754E-C8FF-B54A-9710-A78F41D915A3}"/>
                    </a:ext>
                  </a:extLst>
                </p14:cNvPr>
                <p14:cNvContentPartPr/>
                <p14:nvPr/>
              </p14:nvContentPartPr>
              <p14:xfrm>
                <a:off x="3176020" y="2588391"/>
                <a:ext cx="118800" cy="112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DCD754E-C8FF-B54A-9710-A78F41D915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68460" y="258083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A0ECD78-D849-E240-9D58-A736B5402CE3}"/>
                    </a:ext>
                  </a:extLst>
                </p14:cNvPr>
                <p14:cNvContentPartPr/>
                <p14:nvPr/>
              </p14:nvContentPartPr>
              <p14:xfrm>
                <a:off x="3257020" y="2613231"/>
                <a:ext cx="118800" cy="2494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A0ECD78-D849-E240-9D58-A736B5402CE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49460" y="2605671"/>
                  <a:ext cx="133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23C48DE-EC1C-4849-95DE-2B9DF37671BD}"/>
                    </a:ext>
                  </a:extLst>
                </p14:cNvPr>
                <p14:cNvContentPartPr/>
                <p14:nvPr/>
              </p14:nvContentPartPr>
              <p14:xfrm>
                <a:off x="3144340" y="2856231"/>
                <a:ext cx="306000" cy="93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23C48DE-EC1C-4849-95DE-2B9DF37671B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36780" y="2848671"/>
                  <a:ext cx="321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9B623CB-B439-E046-A533-FA363DBA9410}"/>
                    </a:ext>
                  </a:extLst>
                </p14:cNvPr>
                <p14:cNvContentPartPr/>
                <p14:nvPr/>
              </p14:nvContentPartPr>
              <p14:xfrm>
                <a:off x="3076300" y="2856231"/>
                <a:ext cx="293040" cy="2955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9B623CB-B439-E046-A533-FA363DBA941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69100" y="2848671"/>
                  <a:ext cx="3081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4F15FE7-F5A6-AD41-AC4D-C36073BEF340}"/>
                    </a:ext>
                  </a:extLst>
                </p14:cNvPr>
                <p14:cNvContentPartPr/>
                <p14:nvPr/>
              </p14:nvContentPartPr>
              <p14:xfrm>
                <a:off x="3219580" y="3011751"/>
                <a:ext cx="212040" cy="149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4F15FE7-F5A6-AD41-AC4D-C36073BEF3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12020" y="3004191"/>
                  <a:ext cx="2271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C953074C-BB17-154D-ABF9-1D1968A305D9}"/>
                  </a:ext>
                </a:extLst>
              </p14:cNvPr>
              <p14:cNvContentPartPr/>
              <p14:nvPr/>
            </p14:nvContentPartPr>
            <p14:xfrm>
              <a:off x="3705220" y="2844351"/>
              <a:ext cx="261720" cy="1864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C953074C-BB17-154D-ABF9-1D1968A305D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697660" y="2836791"/>
                <a:ext cx="276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9C436A4A-9836-E14F-B7FB-FDA2B4132E60}"/>
                  </a:ext>
                </a:extLst>
              </p14:cNvPr>
              <p14:cNvContentPartPr/>
              <p14:nvPr/>
            </p14:nvContentPartPr>
            <p14:xfrm>
              <a:off x="4159540" y="2856231"/>
              <a:ext cx="187200" cy="1807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9C436A4A-9836-E14F-B7FB-FDA2B4132E60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151980" y="2848671"/>
                <a:ext cx="20232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27D95951-85D8-7743-A7DD-2D896AF142C0}"/>
              </a:ext>
            </a:extLst>
          </p:cNvPr>
          <p:cNvGrpSpPr/>
          <p:nvPr/>
        </p:nvGrpSpPr>
        <p:grpSpPr>
          <a:xfrm>
            <a:off x="4564180" y="2887191"/>
            <a:ext cx="442440" cy="249480"/>
            <a:chOff x="4564180" y="2887191"/>
            <a:chExt cx="4424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6F130E9-827A-C440-893E-7C4230796E71}"/>
                    </a:ext>
                  </a:extLst>
                </p14:cNvPr>
                <p14:cNvContentPartPr/>
                <p14:nvPr/>
              </p14:nvContentPartPr>
              <p14:xfrm>
                <a:off x="4564180" y="2887191"/>
                <a:ext cx="168480" cy="168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6F130E9-827A-C440-893E-7C4230796E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56980" y="287963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FFF41A6-5218-054C-A1CB-478421924AFA}"/>
                    </a:ext>
                  </a:extLst>
                </p14:cNvPr>
                <p14:cNvContentPartPr/>
                <p14:nvPr/>
              </p14:nvContentPartPr>
              <p14:xfrm>
                <a:off x="4925260" y="3080151"/>
                <a:ext cx="81360" cy="56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FFF41A6-5218-054C-A1CB-478421924AF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18060" y="30725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399801B4-DB72-5248-9183-39E351393826}"/>
              </a:ext>
            </a:extLst>
          </p:cNvPr>
          <p:cNvGrpSpPr/>
          <p:nvPr/>
        </p:nvGrpSpPr>
        <p:grpSpPr>
          <a:xfrm>
            <a:off x="5355100" y="2731671"/>
            <a:ext cx="336600" cy="342720"/>
            <a:chOff x="5355100" y="2731671"/>
            <a:chExt cx="3366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384519C-271A-E24B-A298-26E29E39F9AF}"/>
                    </a:ext>
                  </a:extLst>
                </p14:cNvPr>
                <p14:cNvContentPartPr/>
                <p14:nvPr/>
              </p14:nvContentPartPr>
              <p14:xfrm>
                <a:off x="5355100" y="2731671"/>
                <a:ext cx="230760" cy="330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384519C-271A-E24B-A298-26E29E39F9A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47540" y="2724111"/>
                  <a:ext cx="245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39B44A7-A787-FC4B-B752-05BD0CFEAA9A}"/>
                    </a:ext>
                  </a:extLst>
                </p14:cNvPr>
                <p14:cNvContentPartPr/>
                <p14:nvPr/>
              </p14:nvContentPartPr>
              <p14:xfrm>
                <a:off x="5379940" y="2949471"/>
                <a:ext cx="31320" cy="124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39B44A7-A787-FC4B-B752-05BD0CFEAA9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72380" y="294191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31D31B3-69BE-784B-812E-6C39E2032B2C}"/>
                    </a:ext>
                  </a:extLst>
                </p14:cNvPr>
                <p14:cNvContentPartPr/>
                <p14:nvPr/>
              </p14:nvContentPartPr>
              <p14:xfrm>
                <a:off x="5504500" y="2924631"/>
                <a:ext cx="187200" cy="1310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31D31B3-69BE-784B-812E-6C39E2032B2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96940" y="2917071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A3E01AEC-EF08-EC4E-AA58-C614CA2A72D6}"/>
              </a:ext>
            </a:extLst>
          </p:cNvPr>
          <p:cNvGrpSpPr/>
          <p:nvPr/>
        </p:nvGrpSpPr>
        <p:grpSpPr>
          <a:xfrm>
            <a:off x="5946580" y="2694231"/>
            <a:ext cx="728280" cy="573120"/>
            <a:chOff x="5946580" y="2694231"/>
            <a:chExt cx="7282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1AACA20-C6A8-274B-A61D-E447B18BE14E}"/>
                    </a:ext>
                  </a:extLst>
                </p14:cNvPr>
                <p14:cNvContentPartPr/>
                <p14:nvPr/>
              </p14:nvContentPartPr>
              <p14:xfrm>
                <a:off x="5946580" y="2694231"/>
                <a:ext cx="230760" cy="3488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1AACA20-C6A8-274B-A61D-E447B18BE14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39020" y="2686671"/>
                  <a:ext cx="245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BE855F1-7BC6-F845-83A0-5CA9B7545D13}"/>
                    </a:ext>
                  </a:extLst>
                </p14:cNvPr>
                <p14:cNvContentPartPr/>
                <p14:nvPr/>
              </p14:nvContentPartPr>
              <p14:xfrm>
                <a:off x="6077260" y="2881071"/>
                <a:ext cx="199440" cy="75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BE855F1-7BC6-F845-83A0-5CA9B7545D1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69700" y="2873511"/>
                  <a:ext cx="21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66D7AAC-71AE-5241-87C6-341FABAC01BE}"/>
                    </a:ext>
                  </a:extLst>
                </p14:cNvPr>
                <p14:cNvContentPartPr/>
                <p14:nvPr/>
              </p14:nvContentPartPr>
              <p14:xfrm>
                <a:off x="6431860" y="2806191"/>
                <a:ext cx="243000" cy="1436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66D7AAC-71AE-5241-87C6-341FABAC01B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24300" y="2798631"/>
                  <a:ext cx="258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945E1F9-E065-D04A-87D5-F83AFC07E797}"/>
                    </a:ext>
                  </a:extLst>
                </p14:cNvPr>
                <p14:cNvContentPartPr/>
                <p14:nvPr/>
              </p14:nvContentPartPr>
              <p14:xfrm>
                <a:off x="6569020" y="2731671"/>
                <a:ext cx="50040" cy="5356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945E1F9-E065-D04A-87D5-F83AFC07E79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61460" y="2724111"/>
                  <a:ext cx="6516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2291257D-D2D3-564F-BEE9-FDA092B44E15}"/>
              </a:ext>
            </a:extLst>
          </p:cNvPr>
          <p:cNvGrpSpPr/>
          <p:nvPr/>
        </p:nvGrpSpPr>
        <p:grpSpPr>
          <a:xfrm>
            <a:off x="6905260" y="2675511"/>
            <a:ext cx="417240" cy="501840"/>
            <a:chOff x="6905260" y="2675511"/>
            <a:chExt cx="41724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8E04308-D5EC-CA46-838C-236FC91390E1}"/>
                    </a:ext>
                  </a:extLst>
                </p14:cNvPr>
                <p14:cNvContentPartPr/>
                <p14:nvPr/>
              </p14:nvContentPartPr>
              <p14:xfrm>
                <a:off x="6905260" y="2728791"/>
                <a:ext cx="330480" cy="4485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8E04308-D5EC-CA46-838C-236FC91390E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97700" y="2721231"/>
                  <a:ext cx="3452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E3BF4E2-1505-784E-8EA3-C1273C102113}"/>
                    </a:ext>
                  </a:extLst>
                </p14:cNvPr>
                <p14:cNvContentPartPr/>
                <p14:nvPr/>
              </p14:nvContentPartPr>
              <p14:xfrm>
                <a:off x="7141780" y="2912031"/>
                <a:ext cx="149760" cy="50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E3BF4E2-1505-784E-8EA3-C1273C10211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34220" y="290447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DB6E808-CB76-3449-A6B7-E002C9373C3E}"/>
                    </a:ext>
                  </a:extLst>
                </p14:cNvPr>
                <p14:cNvContentPartPr/>
                <p14:nvPr/>
              </p14:nvContentPartPr>
              <p14:xfrm>
                <a:off x="7253740" y="2675511"/>
                <a:ext cx="68760" cy="25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DB6E808-CB76-3449-A6B7-E002C9373C3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46180" y="266795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9C8EA952-A28C-E64B-BCDE-08C9AAF0AE0B}"/>
              </a:ext>
            </a:extLst>
          </p:cNvPr>
          <p:cNvGrpSpPr/>
          <p:nvPr/>
        </p:nvGrpSpPr>
        <p:grpSpPr>
          <a:xfrm>
            <a:off x="7571260" y="2725191"/>
            <a:ext cx="536040" cy="405000"/>
            <a:chOff x="7571260" y="2725191"/>
            <a:chExt cx="5360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91B79EF-98A3-5F44-AB3C-809320EE3267}"/>
                    </a:ext>
                  </a:extLst>
                </p14:cNvPr>
                <p14:cNvContentPartPr/>
                <p14:nvPr/>
              </p14:nvContentPartPr>
              <p14:xfrm>
                <a:off x="7571260" y="2936871"/>
                <a:ext cx="174600" cy="25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91B79EF-98A3-5F44-AB3C-809320EE326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563700" y="292931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F0E8E22-F842-4F47-B04E-03C332343777}"/>
                    </a:ext>
                  </a:extLst>
                </p14:cNvPr>
                <p14:cNvContentPartPr/>
                <p14:nvPr/>
              </p14:nvContentPartPr>
              <p14:xfrm>
                <a:off x="7882660" y="2725191"/>
                <a:ext cx="224640" cy="174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F0E8E22-F842-4F47-B04E-03C3323437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75100" y="2717631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D6BA0FF-86FD-5D4B-A1C5-8ED777504380}"/>
                    </a:ext>
                  </a:extLst>
                </p14:cNvPr>
                <p14:cNvContentPartPr/>
                <p14:nvPr/>
              </p14:nvContentPartPr>
              <p14:xfrm>
                <a:off x="7994620" y="2930751"/>
                <a:ext cx="19080" cy="1994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D6BA0FF-86FD-5D4B-A1C5-8ED77750438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87060" y="2923191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DE1116AC-18D7-B940-B481-033C47871022}"/>
              </a:ext>
            </a:extLst>
          </p:cNvPr>
          <p:cNvGrpSpPr/>
          <p:nvPr/>
        </p:nvGrpSpPr>
        <p:grpSpPr>
          <a:xfrm>
            <a:off x="8380540" y="2725191"/>
            <a:ext cx="734760" cy="360720"/>
            <a:chOff x="8380540" y="2725191"/>
            <a:chExt cx="73476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9BF6DAD-A107-0548-A5E1-0092021568E0}"/>
                    </a:ext>
                  </a:extLst>
                </p14:cNvPr>
                <p14:cNvContentPartPr/>
                <p14:nvPr/>
              </p14:nvContentPartPr>
              <p14:xfrm>
                <a:off x="8380540" y="2750391"/>
                <a:ext cx="149760" cy="293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9BF6DAD-A107-0548-A5E1-0092021568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72980" y="2742831"/>
                  <a:ext cx="164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8080D6B-5FD1-184C-ACA4-56744AFBBBCA}"/>
                    </a:ext>
                  </a:extLst>
                </p14:cNvPr>
                <p14:cNvContentPartPr/>
                <p14:nvPr/>
              </p14:nvContentPartPr>
              <p14:xfrm>
                <a:off x="8430220" y="2936871"/>
                <a:ext cx="112320" cy="687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8080D6B-5FD1-184C-ACA4-56744AFBBBC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423020" y="292931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DB1BE2C-EC1A-FD4E-BE50-410E6FD0DB73}"/>
                    </a:ext>
                  </a:extLst>
                </p14:cNvPr>
                <p14:cNvContentPartPr/>
                <p14:nvPr/>
              </p14:nvContentPartPr>
              <p14:xfrm>
                <a:off x="8648380" y="2899791"/>
                <a:ext cx="62640" cy="56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DB1BE2C-EC1A-FD4E-BE50-410E6FD0DB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40820" y="289223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C9EB5D4-D488-4841-932E-E5B4155A0C2B}"/>
                    </a:ext>
                  </a:extLst>
                </p14:cNvPr>
                <p14:cNvContentPartPr/>
                <p14:nvPr/>
              </p14:nvContentPartPr>
              <p14:xfrm>
                <a:off x="8841340" y="2725191"/>
                <a:ext cx="212040" cy="3524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C9EB5D4-D488-4841-932E-E5B4155A0C2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33780" y="2717631"/>
                  <a:ext cx="227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4A6612B-9767-F545-83EE-8C3378C2494A}"/>
                    </a:ext>
                  </a:extLst>
                </p14:cNvPr>
                <p14:cNvContentPartPr/>
                <p14:nvPr/>
              </p14:nvContentPartPr>
              <p14:xfrm>
                <a:off x="8853580" y="2893311"/>
                <a:ext cx="56520" cy="192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4A6612B-9767-F545-83EE-8C3378C249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46020" y="2885751"/>
                  <a:ext cx="71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78EC10E-F81D-F34A-BE21-23BB7AE6F3A3}"/>
                    </a:ext>
                  </a:extLst>
                </p14:cNvPr>
                <p14:cNvContentPartPr/>
                <p14:nvPr/>
              </p14:nvContentPartPr>
              <p14:xfrm>
                <a:off x="8959420" y="2906631"/>
                <a:ext cx="155880" cy="1731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78EC10E-F81D-F34A-BE21-23BB7AE6F3A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51860" y="2899071"/>
                  <a:ext cx="171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E6AE527A-FCAA-5747-A806-4B03FB2DD0C8}"/>
              </a:ext>
            </a:extLst>
          </p:cNvPr>
          <p:cNvGrpSpPr/>
          <p:nvPr/>
        </p:nvGrpSpPr>
        <p:grpSpPr>
          <a:xfrm>
            <a:off x="9326980" y="2688111"/>
            <a:ext cx="635400" cy="311760"/>
            <a:chOff x="9326980" y="2688111"/>
            <a:chExt cx="6354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57025AB-C6AF-9244-AEA0-F86EA757EDE4}"/>
                    </a:ext>
                  </a:extLst>
                </p14:cNvPr>
                <p14:cNvContentPartPr/>
                <p14:nvPr/>
              </p14:nvContentPartPr>
              <p14:xfrm>
                <a:off x="9326980" y="2688111"/>
                <a:ext cx="261720" cy="3117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57025AB-C6AF-9244-AEA0-F86EA757EDE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19420" y="2680551"/>
                  <a:ext cx="276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6988B27-EB9E-1F4D-84DA-EA26C2A955F7}"/>
                    </a:ext>
                  </a:extLst>
                </p14:cNvPr>
                <p14:cNvContentPartPr/>
                <p14:nvPr/>
              </p14:nvContentPartPr>
              <p14:xfrm>
                <a:off x="9800020" y="2706831"/>
                <a:ext cx="143640" cy="168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6988B27-EB9E-1F4D-84DA-EA26C2A955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92460" y="269927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560D775-24E5-6F4B-B29C-52A2D76291BA}"/>
                    </a:ext>
                  </a:extLst>
                </p14:cNvPr>
                <p14:cNvContentPartPr/>
                <p14:nvPr/>
              </p14:nvContentPartPr>
              <p14:xfrm>
                <a:off x="9737740" y="2930751"/>
                <a:ext cx="224640" cy="313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560D775-24E5-6F4B-B29C-52A2D76291B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730180" y="292319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BF5F1D4D-A536-6A48-B37E-AC15A7845AB0}"/>
              </a:ext>
            </a:extLst>
          </p:cNvPr>
          <p:cNvGrpSpPr/>
          <p:nvPr/>
        </p:nvGrpSpPr>
        <p:grpSpPr>
          <a:xfrm>
            <a:off x="10217260" y="2588391"/>
            <a:ext cx="753480" cy="461160"/>
            <a:chOff x="10217260" y="2588391"/>
            <a:chExt cx="7534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9531653-ABDB-4F44-BB25-3C0985B50617}"/>
                    </a:ext>
                  </a:extLst>
                </p14:cNvPr>
                <p14:cNvContentPartPr/>
                <p14:nvPr/>
              </p14:nvContentPartPr>
              <p14:xfrm>
                <a:off x="10242100" y="2688111"/>
                <a:ext cx="68760" cy="93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9531653-ABDB-4F44-BB25-3C0985B5061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34540" y="268055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6D7AF32-DF26-2C42-A256-87C88B623CAA}"/>
                    </a:ext>
                  </a:extLst>
                </p14:cNvPr>
                <p14:cNvContentPartPr/>
                <p14:nvPr/>
              </p14:nvContentPartPr>
              <p14:xfrm>
                <a:off x="10217260" y="2818791"/>
                <a:ext cx="187200" cy="1436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6D7AF32-DF26-2C42-A256-87C88B623C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09700" y="2811231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A982039-0467-9A4B-852A-2FB9D939A621}"/>
                    </a:ext>
                  </a:extLst>
                </p14:cNvPr>
                <p14:cNvContentPartPr/>
                <p14:nvPr/>
              </p14:nvContentPartPr>
              <p14:xfrm>
                <a:off x="10578700" y="2731671"/>
                <a:ext cx="92880" cy="2556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A982039-0467-9A4B-852A-2FB9D939A62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71500" y="2724111"/>
                  <a:ext cx="108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24341BB-AEF4-7C4C-BC1B-4B9939BF8716}"/>
                    </a:ext>
                  </a:extLst>
                </p14:cNvPr>
                <p14:cNvContentPartPr/>
                <p14:nvPr/>
              </p14:nvContentPartPr>
              <p14:xfrm>
                <a:off x="10783540" y="2588391"/>
                <a:ext cx="187200" cy="4611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24341BB-AEF4-7C4C-BC1B-4B9939BF871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75980" y="2580831"/>
                  <a:ext cx="2023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56215853-A7E5-4747-B382-14B824571CF6}"/>
              </a:ext>
            </a:extLst>
          </p:cNvPr>
          <p:cNvGrpSpPr/>
          <p:nvPr/>
        </p:nvGrpSpPr>
        <p:grpSpPr>
          <a:xfrm>
            <a:off x="11194660" y="2582271"/>
            <a:ext cx="230760" cy="442080"/>
            <a:chOff x="11194660" y="2582271"/>
            <a:chExt cx="23076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FA4C950-0446-F340-9B8B-E8F4A374B695}"/>
                    </a:ext>
                  </a:extLst>
                </p14:cNvPr>
                <p14:cNvContentPartPr/>
                <p14:nvPr/>
              </p14:nvContentPartPr>
              <p14:xfrm>
                <a:off x="11231740" y="2582271"/>
                <a:ext cx="68760" cy="565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FA4C950-0446-F340-9B8B-E8F4A374B6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24180" y="257471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84C6C0B-8D4E-6A47-A567-EBEFFE621A30}"/>
                    </a:ext>
                  </a:extLst>
                </p14:cNvPr>
                <p14:cNvContentPartPr/>
                <p14:nvPr/>
              </p14:nvContentPartPr>
              <p14:xfrm>
                <a:off x="11194660" y="2631951"/>
                <a:ext cx="230760" cy="3924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84C6C0B-8D4E-6A47-A567-EBEFFE621A3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87100" y="2624391"/>
                  <a:ext cx="2458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BC7FD6F-31AE-6343-B07C-A31FF8E93B8E}"/>
              </a:ext>
            </a:extLst>
          </p:cNvPr>
          <p:cNvGrpSpPr/>
          <p:nvPr/>
        </p:nvGrpSpPr>
        <p:grpSpPr>
          <a:xfrm>
            <a:off x="11567980" y="2712951"/>
            <a:ext cx="280800" cy="405000"/>
            <a:chOff x="11567980" y="2712951"/>
            <a:chExt cx="2808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7FCFD77-B052-6346-8E20-B0A55083EEF0}"/>
                    </a:ext>
                  </a:extLst>
                </p14:cNvPr>
                <p14:cNvContentPartPr/>
                <p14:nvPr/>
              </p14:nvContentPartPr>
              <p14:xfrm>
                <a:off x="11567980" y="2712951"/>
                <a:ext cx="153360" cy="243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7FCFD77-B052-6346-8E20-B0A55083EEF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560420" y="2705391"/>
                  <a:ext cx="168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3CC8D74-F116-0243-A3B6-6DBC8518D0FB}"/>
                    </a:ext>
                  </a:extLst>
                </p14:cNvPr>
                <p14:cNvContentPartPr/>
                <p14:nvPr/>
              </p14:nvContentPartPr>
              <p14:xfrm>
                <a:off x="11580580" y="2831031"/>
                <a:ext cx="155880" cy="68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3CC8D74-F116-0243-A3B6-6DBC8518D0F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73020" y="2823471"/>
                  <a:ext cx="171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06A67FA-A393-9E4A-92B6-93C712B25FDC}"/>
                    </a:ext>
                  </a:extLst>
                </p14:cNvPr>
                <p14:cNvContentPartPr/>
                <p14:nvPr/>
              </p14:nvContentPartPr>
              <p14:xfrm>
                <a:off x="11729980" y="3067911"/>
                <a:ext cx="118800" cy="50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06A67FA-A393-9E4A-92B6-93C712B25FD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22420" y="306035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ECD161AB-8833-7E47-B560-5E1BD576997D}"/>
              </a:ext>
            </a:extLst>
          </p:cNvPr>
          <p:cNvGrpSpPr/>
          <p:nvPr/>
        </p:nvGrpSpPr>
        <p:grpSpPr>
          <a:xfrm>
            <a:off x="2634580" y="3584511"/>
            <a:ext cx="293040" cy="274320"/>
            <a:chOff x="2634580" y="3584511"/>
            <a:chExt cx="2930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601F43A-CAD7-1B4D-BB20-86A86B7C50AE}"/>
                    </a:ext>
                  </a:extLst>
                </p14:cNvPr>
                <p14:cNvContentPartPr/>
                <p14:nvPr/>
              </p14:nvContentPartPr>
              <p14:xfrm>
                <a:off x="2702980" y="3584511"/>
                <a:ext cx="162360" cy="274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601F43A-CAD7-1B4D-BB20-86A86B7C50A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95420" y="3576951"/>
                  <a:ext cx="1771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34DED6B-334C-114C-BE16-0A7D912409E7}"/>
                    </a:ext>
                  </a:extLst>
                </p14:cNvPr>
                <p14:cNvContentPartPr/>
                <p14:nvPr/>
              </p14:nvContentPartPr>
              <p14:xfrm>
                <a:off x="2634580" y="3752631"/>
                <a:ext cx="293040" cy="313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34DED6B-334C-114C-BE16-0A7D912409E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27020" y="3745071"/>
                  <a:ext cx="308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F1D148A4-895D-8F41-A524-399FE56CE609}"/>
              </a:ext>
            </a:extLst>
          </p:cNvPr>
          <p:cNvGrpSpPr/>
          <p:nvPr/>
        </p:nvGrpSpPr>
        <p:grpSpPr>
          <a:xfrm>
            <a:off x="3126340" y="3590631"/>
            <a:ext cx="261720" cy="305280"/>
            <a:chOff x="3126340" y="3590631"/>
            <a:chExt cx="2617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945154EF-1BD8-A14B-B55E-09DB5CBCE426}"/>
                    </a:ext>
                  </a:extLst>
                </p14:cNvPr>
                <p14:cNvContentPartPr/>
                <p14:nvPr/>
              </p14:nvContentPartPr>
              <p14:xfrm>
                <a:off x="3258460" y="3590631"/>
                <a:ext cx="128880" cy="3052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945154EF-1BD8-A14B-B55E-09DB5CBCE42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50900" y="3583071"/>
                  <a:ext cx="144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75F9D79-1349-D742-8256-454CE1E36239}"/>
                    </a:ext>
                  </a:extLst>
                </p14:cNvPr>
                <p14:cNvContentPartPr/>
                <p14:nvPr/>
              </p14:nvContentPartPr>
              <p14:xfrm>
                <a:off x="3275740" y="3646791"/>
                <a:ext cx="112320" cy="252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75F9D79-1349-D742-8256-454CE1E3623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68180" y="363923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0084A74-4EB6-E649-9C63-9D49C717BB10}"/>
                    </a:ext>
                  </a:extLst>
                </p14:cNvPr>
                <p14:cNvContentPartPr/>
                <p14:nvPr/>
              </p14:nvContentPartPr>
              <p14:xfrm>
                <a:off x="3126340" y="3802311"/>
                <a:ext cx="137160" cy="313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0084A74-4EB6-E649-9C63-9D49C717BB1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118780" y="379475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5C55D9E2-FF0F-BE4B-876E-26FD2FF8BB0A}"/>
                  </a:ext>
                </a:extLst>
              </p14:cNvPr>
              <p14:cNvContentPartPr/>
              <p14:nvPr/>
            </p14:nvContentPartPr>
            <p14:xfrm>
              <a:off x="3686500" y="3453831"/>
              <a:ext cx="255600" cy="34272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5C55D9E2-FF0F-BE4B-876E-26FD2FF8BB0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678940" y="3446271"/>
                <a:ext cx="2707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5A5B6260-7556-BE40-9F73-4158B5179E0E}"/>
              </a:ext>
            </a:extLst>
          </p:cNvPr>
          <p:cNvGrpSpPr/>
          <p:nvPr/>
        </p:nvGrpSpPr>
        <p:grpSpPr>
          <a:xfrm>
            <a:off x="4684780" y="3378951"/>
            <a:ext cx="290880" cy="560520"/>
            <a:chOff x="4684780" y="3378951"/>
            <a:chExt cx="2908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90DB6A48-BB80-904B-85E4-CC01869D0DF6}"/>
                    </a:ext>
                  </a:extLst>
                </p14:cNvPr>
                <p14:cNvContentPartPr/>
                <p14:nvPr/>
              </p14:nvContentPartPr>
              <p14:xfrm>
                <a:off x="4757500" y="3416391"/>
                <a:ext cx="187200" cy="31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90DB6A48-BB80-904B-85E4-CC01869D0D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49940" y="340883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B5ACEF9-0676-BB4C-842E-1A32C6674AAA}"/>
                    </a:ext>
                  </a:extLst>
                </p14:cNvPr>
                <p14:cNvContentPartPr/>
                <p14:nvPr/>
              </p14:nvContentPartPr>
              <p14:xfrm>
                <a:off x="4807180" y="3385071"/>
                <a:ext cx="50040" cy="1684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B5ACEF9-0676-BB4C-842E-1A32C6674AA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99620" y="3377871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81854F0-7861-9B46-8B91-A88B5E6A0453}"/>
                    </a:ext>
                  </a:extLst>
                </p14:cNvPr>
                <p14:cNvContentPartPr/>
                <p14:nvPr/>
              </p14:nvContentPartPr>
              <p14:xfrm>
                <a:off x="4697740" y="3378951"/>
                <a:ext cx="221760" cy="5605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81854F0-7861-9B46-8B91-A88B5E6A045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90180" y="3371391"/>
                  <a:ext cx="2368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7D635C1-92D1-144A-9F81-EE7C77590947}"/>
                    </a:ext>
                  </a:extLst>
                </p14:cNvPr>
                <p14:cNvContentPartPr/>
                <p14:nvPr/>
              </p14:nvContentPartPr>
              <p14:xfrm>
                <a:off x="4684780" y="3833631"/>
                <a:ext cx="54360" cy="49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7D635C1-92D1-144A-9F81-EE7C7759094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77220" y="3826071"/>
                  <a:ext cx="6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D89665C8-C4E7-454C-9CE1-8EEAD7636345}"/>
                    </a:ext>
                  </a:extLst>
                </p14:cNvPr>
                <p14:cNvContentPartPr/>
                <p14:nvPr/>
              </p14:nvContentPartPr>
              <p14:xfrm>
                <a:off x="4931740" y="3851991"/>
                <a:ext cx="43920" cy="626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D89665C8-C4E7-454C-9CE1-8EEAD763634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24180" y="384479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7E05A35C-8F83-974A-BEB6-ABACC1C73D96}"/>
              </a:ext>
            </a:extLst>
          </p:cNvPr>
          <p:cNvGrpSpPr/>
          <p:nvPr/>
        </p:nvGrpSpPr>
        <p:grpSpPr>
          <a:xfrm>
            <a:off x="4157020" y="3547791"/>
            <a:ext cx="264600" cy="286200"/>
            <a:chOff x="4157020" y="3547791"/>
            <a:chExt cx="26460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1863088-69E3-BB47-9218-27356B54212E}"/>
                    </a:ext>
                  </a:extLst>
                </p14:cNvPr>
                <p14:cNvContentPartPr/>
                <p14:nvPr/>
              </p14:nvContentPartPr>
              <p14:xfrm>
                <a:off x="4209580" y="3547791"/>
                <a:ext cx="155880" cy="149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1863088-69E3-BB47-9218-27356B54212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02020" y="3540231"/>
                  <a:ext cx="171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8BCC5544-8754-C142-8E76-D239D5DB8301}"/>
                    </a:ext>
                  </a:extLst>
                </p14:cNvPr>
                <p14:cNvContentPartPr/>
                <p14:nvPr/>
              </p14:nvContentPartPr>
              <p14:xfrm>
                <a:off x="4157020" y="3771351"/>
                <a:ext cx="264600" cy="626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8BCC5544-8754-C142-8E76-D239D5DB830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49460" y="3763791"/>
                  <a:ext cx="27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A20FF8D9-C009-A647-AAD9-356DD2026AFF}"/>
                    </a:ext>
                  </a:extLst>
                </p14:cNvPr>
                <p14:cNvContentPartPr/>
                <p14:nvPr/>
              </p14:nvContentPartPr>
              <p14:xfrm>
                <a:off x="4234420" y="3677751"/>
                <a:ext cx="31320" cy="874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A20FF8D9-C009-A647-AAD9-356DD2026A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26860" y="367019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组合 228">
            <a:extLst>
              <a:ext uri="{FF2B5EF4-FFF2-40B4-BE49-F238E27FC236}">
                <a16:creationId xmlns:a16="http://schemas.microsoft.com/office/drawing/2014/main" id="{33BDEB7F-B0E3-E74E-85C1-E0D6040EDDF5}"/>
              </a:ext>
            </a:extLst>
          </p:cNvPr>
          <p:cNvGrpSpPr/>
          <p:nvPr/>
        </p:nvGrpSpPr>
        <p:grpSpPr>
          <a:xfrm>
            <a:off x="5330620" y="3490911"/>
            <a:ext cx="466920" cy="398880"/>
            <a:chOff x="5330620" y="3490911"/>
            <a:chExt cx="4669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63A349F-32EF-4740-888D-C292E627748C}"/>
                    </a:ext>
                  </a:extLst>
                </p14:cNvPr>
                <p14:cNvContentPartPr/>
                <p14:nvPr/>
              </p14:nvContentPartPr>
              <p14:xfrm>
                <a:off x="5330620" y="3490911"/>
                <a:ext cx="223920" cy="3988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63A349F-32EF-4740-888D-C292E627748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23420" y="3483711"/>
                  <a:ext cx="238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D3B324E-D2AE-F14E-BF21-07EB8535E181}"/>
                    </a:ext>
                  </a:extLst>
                </p14:cNvPr>
                <p14:cNvContentPartPr/>
                <p14:nvPr/>
              </p14:nvContentPartPr>
              <p14:xfrm>
                <a:off x="5653900" y="3715191"/>
                <a:ext cx="6480" cy="1249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D3B324E-D2AE-F14E-BF21-07EB8535E18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46340" y="370763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85CE2A2-5CD6-894C-AC3F-054759D44DB3}"/>
                    </a:ext>
                  </a:extLst>
                </p14:cNvPr>
                <p14:cNvContentPartPr/>
                <p14:nvPr/>
              </p14:nvContentPartPr>
              <p14:xfrm>
                <a:off x="5653900" y="3727791"/>
                <a:ext cx="143640" cy="1062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85CE2A2-5CD6-894C-AC3F-054759D44DB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46340" y="3720231"/>
                  <a:ext cx="158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25FEE4A1-D798-EB49-B997-2813AC6C1926}"/>
              </a:ext>
            </a:extLst>
          </p:cNvPr>
          <p:cNvGrpSpPr/>
          <p:nvPr/>
        </p:nvGrpSpPr>
        <p:grpSpPr>
          <a:xfrm>
            <a:off x="6002380" y="3435111"/>
            <a:ext cx="1506960" cy="790200"/>
            <a:chOff x="6002380" y="3435111"/>
            <a:chExt cx="1506960" cy="7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722C1D5-5D91-BA4F-958A-2DC6B0FA3056}"/>
                    </a:ext>
                  </a:extLst>
                </p14:cNvPr>
                <p14:cNvContentPartPr/>
                <p14:nvPr/>
              </p14:nvContentPartPr>
              <p14:xfrm>
                <a:off x="6002380" y="3516111"/>
                <a:ext cx="579240" cy="3855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722C1D5-5D91-BA4F-958A-2DC6B0FA305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94820" y="3508551"/>
                  <a:ext cx="594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A63D03D2-69C1-EA42-8114-757F0993F049}"/>
                    </a:ext>
                  </a:extLst>
                </p14:cNvPr>
                <p14:cNvContentPartPr/>
                <p14:nvPr/>
              </p14:nvContentPartPr>
              <p14:xfrm>
                <a:off x="6680980" y="3435111"/>
                <a:ext cx="137160" cy="2181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A63D03D2-69C1-EA42-8114-757F0993F04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73420" y="3427551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09794FDF-9F79-374C-9ABA-FB9D4492A90F}"/>
                    </a:ext>
                  </a:extLst>
                </p14:cNvPr>
                <p14:cNvContentPartPr/>
                <p14:nvPr/>
              </p14:nvContentPartPr>
              <p14:xfrm>
                <a:off x="6824260" y="3603231"/>
                <a:ext cx="174600" cy="37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09794FDF-9F79-374C-9ABA-FB9D4492A9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16700" y="359567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6CC6EF0-C263-D344-A0FA-10FD73E98C7B}"/>
                    </a:ext>
                  </a:extLst>
                </p14:cNvPr>
                <p14:cNvContentPartPr/>
                <p14:nvPr/>
              </p14:nvContentPartPr>
              <p14:xfrm>
                <a:off x="6761980" y="3571911"/>
                <a:ext cx="535680" cy="299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6CC6EF0-C263-D344-A0FA-10FD73E98C7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54420" y="3564351"/>
                  <a:ext cx="550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56768BC-CCD9-964E-9720-DD44C8F8E078}"/>
                    </a:ext>
                  </a:extLst>
                </p14:cNvPr>
                <p14:cNvContentPartPr/>
                <p14:nvPr/>
              </p14:nvContentPartPr>
              <p14:xfrm>
                <a:off x="7116940" y="3677751"/>
                <a:ext cx="37800" cy="5475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56768BC-CCD9-964E-9720-DD44C8F8E0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09380" y="3670191"/>
                  <a:ext cx="529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4083065-0B28-BB4D-812A-74BAA2762C67}"/>
                    </a:ext>
                  </a:extLst>
                </p14:cNvPr>
                <p14:cNvContentPartPr/>
                <p14:nvPr/>
              </p14:nvContentPartPr>
              <p14:xfrm>
                <a:off x="6730660" y="3696471"/>
                <a:ext cx="68760" cy="129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4083065-0B28-BB4D-812A-74BAA2762C6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23460" y="3688911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C0F553F7-A1A4-2342-B34E-A3835994316E}"/>
                    </a:ext>
                  </a:extLst>
                </p14:cNvPr>
                <p14:cNvContentPartPr/>
                <p14:nvPr/>
              </p14:nvContentPartPr>
              <p14:xfrm>
                <a:off x="7478020" y="3970431"/>
                <a:ext cx="31320" cy="37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C0F553F7-A1A4-2342-B34E-A3835994316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70460" y="396287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216D8B3-4CBE-5B4A-922B-EC9E7DA3804C}"/>
              </a:ext>
            </a:extLst>
          </p:cNvPr>
          <p:cNvGrpSpPr/>
          <p:nvPr/>
        </p:nvGrpSpPr>
        <p:grpSpPr>
          <a:xfrm>
            <a:off x="7894900" y="3565791"/>
            <a:ext cx="367920" cy="324000"/>
            <a:chOff x="7894900" y="3565791"/>
            <a:chExt cx="3679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0C7A22D-37D6-B047-9493-4F3E76FD68B3}"/>
                    </a:ext>
                  </a:extLst>
                </p14:cNvPr>
                <p14:cNvContentPartPr/>
                <p14:nvPr/>
              </p14:nvContentPartPr>
              <p14:xfrm>
                <a:off x="7894900" y="3652911"/>
                <a:ext cx="62640" cy="813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0C7A22D-37D6-B047-9493-4F3E76FD68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87340" y="364535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4C6CBA6-FFD6-6B4C-985E-8017053282CE}"/>
                    </a:ext>
                  </a:extLst>
                </p14:cNvPr>
                <p14:cNvContentPartPr/>
                <p14:nvPr/>
              </p14:nvContentPartPr>
              <p14:xfrm>
                <a:off x="8032060" y="3646791"/>
                <a:ext cx="25200" cy="68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4C6CBA6-FFD6-6B4C-985E-8017053282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24500" y="363923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845485C-4FA6-EE45-A779-862A8F2F9181}"/>
                    </a:ext>
                  </a:extLst>
                </p14:cNvPr>
                <p14:cNvContentPartPr/>
                <p14:nvPr/>
              </p14:nvContentPartPr>
              <p14:xfrm>
                <a:off x="8156620" y="3565791"/>
                <a:ext cx="106200" cy="324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845485C-4FA6-EE45-A779-862A8F2F918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49060" y="3558231"/>
                  <a:ext cx="1213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65851A7C-C9CE-614C-B8A5-0D52A15000F2}"/>
              </a:ext>
            </a:extLst>
          </p:cNvPr>
          <p:cNvGrpSpPr/>
          <p:nvPr/>
        </p:nvGrpSpPr>
        <p:grpSpPr>
          <a:xfrm>
            <a:off x="2304460" y="4238271"/>
            <a:ext cx="710280" cy="573120"/>
            <a:chOff x="2304460" y="4238271"/>
            <a:chExt cx="7102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142253D-9DE2-BC4F-A495-00523165A347}"/>
                    </a:ext>
                  </a:extLst>
                </p14:cNvPr>
                <p14:cNvContentPartPr/>
                <p14:nvPr/>
              </p14:nvContentPartPr>
              <p14:xfrm>
                <a:off x="2304460" y="4350231"/>
                <a:ext cx="348840" cy="3675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142253D-9DE2-BC4F-A495-00523165A34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296900" y="4342671"/>
                  <a:ext cx="363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3B27D155-4A5F-6947-A79D-24854186F1DC}"/>
                    </a:ext>
                  </a:extLst>
                </p14:cNvPr>
                <p14:cNvContentPartPr/>
                <p14:nvPr/>
              </p14:nvContentPartPr>
              <p14:xfrm>
                <a:off x="2808820" y="4238271"/>
                <a:ext cx="31320" cy="1497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3B27D155-4A5F-6947-A79D-24854186F1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260" y="423071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F943A82-EE97-3544-B495-9D8BE31257A8}"/>
                    </a:ext>
                  </a:extLst>
                </p14:cNvPr>
                <p14:cNvContentPartPr/>
                <p14:nvPr/>
              </p14:nvContentPartPr>
              <p14:xfrm>
                <a:off x="2976940" y="4611591"/>
                <a:ext cx="31320" cy="6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F943A82-EE97-3544-B495-9D8BE31257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69380" y="460403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89D54DF-C69A-5341-9357-19EB058A1DD7}"/>
                    </a:ext>
                  </a:extLst>
                </p14:cNvPr>
                <p14:cNvContentPartPr/>
                <p14:nvPr/>
              </p14:nvContentPartPr>
              <p14:xfrm>
                <a:off x="3001780" y="4754871"/>
                <a:ext cx="12960" cy="565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89D54DF-C69A-5341-9357-19EB058A1DD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94220" y="474731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F1CCD6A2-C9B1-0948-8FCE-0EC1F5C81D4E}"/>
              </a:ext>
            </a:extLst>
          </p:cNvPr>
          <p:cNvGrpSpPr/>
          <p:nvPr/>
        </p:nvGrpSpPr>
        <p:grpSpPr>
          <a:xfrm>
            <a:off x="3381580" y="4306671"/>
            <a:ext cx="2808000" cy="411120"/>
            <a:chOff x="3381580" y="4306671"/>
            <a:chExt cx="2808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52DAEA7D-C105-A345-AF1F-CB2120AD7410}"/>
                    </a:ext>
                  </a:extLst>
                </p14:cNvPr>
                <p14:cNvContentPartPr/>
                <p14:nvPr/>
              </p14:nvContentPartPr>
              <p14:xfrm>
                <a:off x="3419020" y="4356351"/>
                <a:ext cx="162360" cy="2368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52DAEA7D-C105-A345-AF1F-CB2120AD741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11460" y="434879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16E59951-BF3B-D140-827D-CEBED62FEBBB}"/>
                    </a:ext>
                  </a:extLst>
                </p14:cNvPr>
                <p14:cNvContentPartPr/>
                <p14:nvPr/>
              </p14:nvContentPartPr>
              <p14:xfrm>
                <a:off x="3381580" y="4512231"/>
                <a:ext cx="180720" cy="64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16E59951-BF3B-D140-827D-CEBED62FEBB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374020" y="4504671"/>
                  <a:ext cx="195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477BF03-D241-B948-A2A0-E441A0AE1A72}"/>
                    </a:ext>
                  </a:extLst>
                </p14:cNvPr>
                <p14:cNvContentPartPr/>
                <p14:nvPr/>
              </p14:nvContentPartPr>
              <p14:xfrm>
                <a:off x="3736180" y="4493511"/>
                <a:ext cx="149760" cy="129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477BF03-D241-B948-A2A0-E441A0AE1A7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728980" y="4485951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82E8F19-8009-2349-BFD6-814F5E1BCF5B}"/>
                    </a:ext>
                  </a:extLst>
                </p14:cNvPr>
                <p14:cNvContentPartPr/>
                <p14:nvPr/>
              </p14:nvContentPartPr>
              <p14:xfrm>
                <a:off x="4016620" y="4312791"/>
                <a:ext cx="137160" cy="3675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82E8F19-8009-2349-BFD6-814F5E1BCF5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009060" y="4305231"/>
                  <a:ext cx="152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B10F7A2-9590-8241-A171-5AB27C68E614}"/>
                    </a:ext>
                  </a:extLst>
                </p14:cNvPr>
                <p14:cNvContentPartPr/>
                <p14:nvPr/>
              </p14:nvContentPartPr>
              <p14:xfrm>
                <a:off x="4247020" y="4468311"/>
                <a:ext cx="19080" cy="1994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B10F7A2-9590-8241-A171-5AB27C68E61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239460" y="4461111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94600BE-E4C9-B547-9F5C-7F186593E846}"/>
                    </a:ext>
                  </a:extLst>
                </p14:cNvPr>
                <p14:cNvContentPartPr/>
                <p14:nvPr/>
              </p14:nvContentPartPr>
              <p14:xfrm>
                <a:off x="4265380" y="4530591"/>
                <a:ext cx="143640" cy="1000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94600BE-E4C9-B547-9F5C-7F186593E84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257820" y="452303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7E9115C-06F7-A744-98D1-B5457312B6A9}"/>
                    </a:ext>
                  </a:extLst>
                </p14:cNvPr>
                <p14:cNvContentPartPr/>
                <p14:nvPr/>
              </p14:nvContentPartPr>
              <p14:xfrm>
                <a:off x="4520620" y="4518351"/>
                <a:ext cx="50040" cy="129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7E9115C-06F7-A744-98D1-B5457312B6A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13060" y="451079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D0E5524-ED1B-3A44-ABC6-0AE72C83F5AD}"/>
                    </a:ext>
                  </a:extLst>
                </p14:cNvPr>
                <p14:cNvContentPartPr/>
                <p14:nvPr/>
              </p14:nvContentPartPr>
              <p14:xfrm>
                <a:off x="4558060" y="4530591"/>
                <a:ext cx="143640" cy="25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D0E5524-ED1B-3A44-ABC6-0AE72C83F5A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550500" y="45230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979A0321-C308-4F4A-882D-9E458332F242}"/>
                    </a:ext>
                  </a:extLst>
                </p14:cNvPr>
                <p14:cNvContentPartPr/>
                <p14:nvPr/>
              </p14:nvContentPartPr>
              <p14:xfrm>
                <a:off x="4869460" y="4530591"/>
                <a:ext cx="50040" cy="6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979A0321-C308-4F4A-882D-9E458332F24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61900" y="4523031"/>
                  <a:ext cx="6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A7EFC24F-A07B-784A-BB1E-F90B2E6098F8}"/>
                    </a:ext>
                  </a:extLst>
                </p14:cNvPr>
                <p14:cNvContentPartPr/>
                <p14:nvPr/>
              </p14:nvContentPartPr>
              <p14:xfrm>
                <a:off x="4994020" y="4543191"/>
                <a:ext cx="25200" cy="64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A7EFC24F-A07B-784A-BB1E-F90B2E6098F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86460" y="45356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15B8AA50-D812-1542-9149-A202498733CB}"/>
                    </a:ext>
                  </a:extLst>
                </p14:cNvPr>
                <p14:cNvContentPartPr/>
                <p14:nvPr/>
              </p14:nvContentPartPr>
              <p14:xfrm>
                <a:off x="4582900" y="4524471"/>
                <a:ext cx="579240" cy="439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15B8AA50-D812-1542-9149-A202498733C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575340" y="4516911"/>
                  <a:ext cx="594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54D4FC1F-D4B4-BF43-BE47-B51B051DD563}"/>
                    </a:ext>
                  </a:extLst>
                </p14:cNvPr>
                <p14:cNvContentPartPr/>
                <p14:nvPr/>
              </p14:nvContentPartPr>
              <p14:xfrm>
                <a:off x="5342500" y="4306671"/>
                <a:ext cx="199440" cy="4111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54D4FC1F-D4B4-BF43-BE47-B51B051DD5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34940" y="4299111"/>
                  <a:ext cx="214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269B813B-BB9E-EF41-B926-8BA8AC3B58F7}"/>
                    </a:ext>
                  </a:extLst>
                </p14:cNvPr>
                <p14:cNvContentPartPr/>
                <p14:nvPr/>
              </p14:nvContentPartPr>
              <p14:xfrm>
                <a:off x="5641300" y="4549311"/>
                <a:ext cx="299160" cy="1623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269B813B-BB9E-EF41-B926-8BA8AC3B58F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33740" y="4541751"/>
                  <a:ext cx="314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25C1A2B6-9264-3148-97A0-2159D0540A9E}"/>
                    </a:ext>
                  </a:extLst>
                </p14:cNvPr>
                <p14:cNvContentPartPr/>
                <p14:nvPr/>
              </p14:nvContentPartPr>
              <p14:xfrm>
                <a:off x="6027220" y="4561911"/>
                <a:ext cx="162360" cy="190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25C1A2B6-9264-3148-97A0-2159D0540A9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19660" y="455435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3140B302-9F0F-684C-B8E5-AD32DCBF004D}"/>
              </a:ext>
            </a:extLst>
          </p:cNvPr>
          <p:cNvGrpSpPr/>
          <p:nvPr/>
        </p:nvGrpSpPr>
        <p:grpSpPr>
          <a:xfrm>
            <a:off x="6400900" y="4356351"/>
            <a:ext cx="809640" cy="405000"/>
            <a:chOff x="6400900" y="4356351"/>
            <a:chExt cx="8096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1325E5C6-18D0-374F-844F-53C4260AF60A}"/>
                    </a:ext>
                  </a:extLst>
                </p14:cNvPr>
                <p14:cNvContentPartPr/>
                <p14:nvPr/>
              </p14:nvContentPartPr>
              <p14:xfrm>
                <a:off x="6400900" y="4356351"/>
                <a:ext cx="180720" cy="4050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1325E5C6-18D0-374F-844F-53C4260AF60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393340" y="4348791"/>
                  <a:ext cx="195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38BD49E-065C-E64E-9F8B-83563DB0651C}"/>
                    </a:ext>
                  </a:extLst>
                </p14:cNvPr>
                <p14:cNvContentPartPr/>
                <p14:nvPr/>
              </p14:nvContentPartPr>
              <p14:xfrm>
                <a:off x="6724540" y="4599351"/>
                <a:ext cx="6480" cy="1062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38BD49E-065C-E64E-9F8B-83563DB065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716980" y="459179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A9AE98B-3ECD-DE46-96A0-5FDCE0277803}"/>
                    </a:ext>
                  </a:extLst>
                </p14:cNvPr>
                <p14:cNvContentPartPr/>
                <p14:nvPr/>
              </p14:nvContentPartPr>
              <p14:xfrm>
                <a:off x="6917500" y="4530591"/>
                <a:ext cx="293040" cy="31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A9AE98B-3ECD-DE46-96A0-5FDCE027780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09940" y="4523031"/>
                  <a:ext cx="308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2D13D47E-A992-A041-B8E6-358D7449260A}"/>
              </a:ext>
            </a:extLst>
          </p:cNvPr>
          <p:cNvGrpSpPr/>
          <p:nvPr/>
        </p:nvGrpSpPr>
        <p:grpSpPr>
          <a:xfrm>
            <a:off x="7478020" y="4331511"/>
            <a:ext cx="920880" cy="492120"/>
            <a:chOff x="7478020" y="4331511"/>
            <a:chExt cx="9208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C578982-F50C-B741-B631-10C81B91E4CB}"/>
                    </a:ext>
                  </a:extLst>
                </p14:cNvPr>
                <p14:cNvContentPartPr/>
                <p14:nvPr/>
              </p14:nvContentPartPr>
              <p14:xfrm>
                <a:off x="7478020" y="4331511"/>
                <a:ext cx="187200" cy="4734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C578982-F50C-B741-B631-10C81B91E4C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70460" y="4323951"/>
                  <a:ext cx="202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A0439D4-4840-1E47-91D9-D25CA2C48965}"/>
                    </a:ext>
                  </a:extLst>
                </p14:cNvPr>
                <p14:cNvContentPartPr/>
                <p14:nvPr/>
              </p14:nvContentPartPr>
              <p14:xfrm>
                <a:off x="7733260" y="4624191"/>
                <a:ext cx="218160" cy="1000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A0439D4-4840-1E47-91D9-D25CA2C4896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25700" y="4616631"/>
                  <a:ext cx="233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ED6265BB-5BCE-6444-9AED-3A213DF99DE5}"/>
                    </a:ext>
                  </a:extLst>
                </p14:cNvPr>
                <p14:cNvContentPartPr/>
                <p14:nvPr/>
              </p14:nvContentPartPr>
              <p14:xfrm>
                <a:off x="8087860" y="4661631"/>
                <a:ext cx="131040" cy="190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ED6265BB-5BCE-6444-9AED-3A213DF99D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080300" y="465407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0495F6E-4CA6-A24A-8CFA-8ED6D2AD746D}"/>
                    </a:ext>
                  </a:extLst>
                </p14:cNvPr>
                <p14:cNvContentPartPr/>
                <p14:nvPr/>
              </p14:nvContentPartPr>
              <p14:xfrm>
                <a:off x="8330860" y="4561911"/>
                <a:ext cx="68040" cy="2617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0495F6E-4CA6-A24A-8CFA-8ED6D2AD746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323300" y="4554351"/>
                  <a:ext cx="831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96DF43E8-2EF6-B64A-97BE-6EB899D74B91}"/>
              </a:ext>
            </a:extLst>
          </p:cNvPr>
          <p:cNvGrpSpPr/>
          <p:nvPr/>
        </p:nvGrpSpPr>
        <p:grpSpPr>
          <a:xfrm>
            <a:off x="8610940" y="4063671"/>
            <a:ext cx="1568520" cy="672840"/>
            <a:chOff x="8610940" y="4063671"/>
            <a:chExt cx="156852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65AF1AC-B2FE-9E4E-B430-DE70D9AB0E43}"/>
                    </a:ext>
                  </a:extLst>
                </p14:cNvPr>
                <p14:cNvContentPartPr/>
                <p14:nvPr/>
              </p14:nvContentPartPr>
              <p14:xfrm>
                <a:off x="8610940" y="4636431"/>
                <a:ext cx="75240" cy="874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65AF1AC-B2FE-9E4E-B430-DE70D9AB0E4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03380" y="462887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B018119-7809-4042-815E-B166D2063D9A}"/>
                    </a:ext>
                  </a:extLst>
                </p14:cNvPr>
                <p14:cNvContentPartPr/>
                <p14:nvPr/>
              </p14:nvContentPartPr>
              <p14:xfrm>
                <a:off x="8847460" y="4364631"/>
                <a:ext cx="155880" cy="2347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B018119-7809-4042-815E-B166D2063D9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839900" y="4357071"/>
                  <a:ext cx="171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6FEF02FF-3041-A34C-9AAE-4F146E1F2A98}"/>
                    </a:ext>
                  </a:extLst>
                </p14:cNvPr>
                <p14:cNvContentPartPr/>
                <p14:nvPr/>
              </p14:nvContentPartPr>
              <p14:xfrm>
                <a:off x="9115300" y="4319631"/>
                <a:ext cx="317880" cy="416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6FEF02FF-3041-A34C-9AAE-4F146E1F2A9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107740" y="4312071"/>
                  <a:ext cx="333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0CC23F19-2282-6246-9D95-F67391DA19FC}"/>
                    </a:ext>
                  </a:extLst>
                </p14:cNvPr>
                <p14:cNvContentPartPr/>
                <p14:nvPr/>
              </p14:nvContentPartPr>
              <p14:xfrm>
                <a:off x="9382780" y="4182111"/>
                <a:ext cx="62640" cy="439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0CC23F19-2282-6246-9D95-F67391DA19F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375220" y="41745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E99BCEA-2683-874C-BAE2-197269CCDE45}"/>
                    </a:ext>
                  </a:extLst>
                </p14:cNvPr>
                <p14:cNvContentPartPr/>
                <p14:nvPr/>
              </p14:nvContentPartPr>
              <p14:xfrm>
                <a:off x="9685180" y="4200831"/>
                <a:ext cx="127080" cy="378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E99BCEA-2683-874C-BAE2-197269CCDE4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677620" y="4193271"/>
                  <a:ext cx="141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D46EDD4-3D9B-2641-903B-E42450D6727E}"/>
                    </a:ext>
                  </a:extLst>
                </p14:cNvPr>
                <p14:cNvContentPartPr/>
                <p14:nvPr/>
              </p14:nvContentPartPr>
              <p14:xfrm>
                <a:off x="9629020" y="4182111"/>
                <a:ext cx="232920" cy="2059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D46EDD4-3D9B-2641-903B-E42450D672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621460" y="4174551"/>
                  <a:ext cx="247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2B4F6359-A206-B24F-9A19-8C1B9A3E8977}"/>
                    </a:ext>
                  </a:extLst>
                </p14:cNvPr>
                <p14:cNvContentPartPr/>
                <p14:nvPr/>
              </p14:nvContentPartPr>
              <p14:xfrm>
                <a:off x="9725140" y="4125951"/>
                <a:ext cx="93600" cy="3427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2B4F6359-A206-B24F-9A19-8C1B9A3E897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717580" y="4118391"/>
                  <a:ext cx="108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D6D80AE-A5EC-6946-AB9D-240AC0C9D62A}"/>
                    </a:ext>
                  </a:extLst>
                </p14:cNvPr>
                <p14:cNvContentPartPr/>
                <p14:nvPr/>
              </p14:nvContentPartPr>
              <p14:xfrm>
                <a:off x="9800020" y="4400631"/>
                <a:ext cx="43920" cy="432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D6D80AE-A5EC-6946-AB9D-240AC0C9D62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792460" y="4393071"/>
                  <a:ext cx="59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EBEB6725-6C54-AA44-969B-D5C940E3EF0A}"/>
                    </a:ext>
                  </a:extLst>
                </p14:cNvPr>
                <p14:cNvContentPartPr/>
                <p14:nvPr/>
              </p14:nvContentPartPr>
              <p14:xfrm>
                <a:off x="10011700" y="4132431"/>
                <a:ext cx="62640" cy="68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EBEB6725-6C54-AA44-969B-D5C940E3EF0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004140" y="412487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2B089305-4F63-CF41-AB25-19948BFBF0F4}"/>
                    </a:ext>
                  </a:extLst>
                </p14:cNvPr>
                <p14:cNvContentPartPr/>
                <p14:nvPr/>
              </p14:nvContentPartPr>
              <p14:xfrm>
                <a:off x="9911980" y="4063671"/>
                <a:ext cx="199440" cy="355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2B089305-4F63-CF41-AB25-19948BFBF0F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904420" y="4056111"/>
                  <a:ext cx="214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6B88723-DFFE-F94A-8C69-96220F072C51}"/>
                    </a:ext>
                  </a:extLst>
                </p14:cNvPr>
                <p14:cNvContentPartPr/>
                <p14:nvPr/>
              </p14:nvContentPartPr>
              <p14:xfrm>
                <a:off x="10080100" y="4362471"/>
                <a:ext cx="99360" cy="813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6B88723-DFFE-F94A-8C69-96220F072C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072540" y="4355271"/>
                  <a:ext cx="114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273492D-F78C-3649-ADDE-BA4C13C3E037}"/>
                    </a:ext>
                  </a:extLst>
                </p14:cNvPr>
                <p14:cNvContentPartPr/>
                <p14:nvPr/>
              </p14:nvContentPartPr>
              <p14:xfrm>
                <a:off x="9881020" y="4512231"/>
                <a:ext cx="186480" cy="2239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273492D-F78C-3649-ADDE-BA4C13C3E03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873460" y="4504671"/>
                  <a:ext cx="20160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FDDA6FDB-32B8-7E44-A2CC-78B333F6AE03}"/>
              </a:ext>
            </a:extLst>
          </p:cNvPr>
          <p:cNvGrpSpPr/>
          <p:nvPr/>
        </p:nvGrpSpPr>
        <p:grpSpPr>
          <a:xfrm>
            <a:off x="10366660" y="4282551"/>
            <a:ext cx="330120" cy="372960"/>
            <a:chOff x="10366660" y="4282551"/>
            <a:chExt cx="33012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3473C4C6-0D0C-A947-9433-BCD08C88631F}"/>
                    </a:ext>
                  </a:extLst>
                </p14:cNvPr>
                <p14:cNvContentPartPr/>
                <p14:nvPr/>
              </p14:nvContentPartPr>
              <p14:xfrm>
                <a:off x="10366660" y="4282551"/>
                <a:ext cx="212040" cy="3232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3473C4C6-0D0C-A947-9433-BCD08C88631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359100" y="4274991"/>
                  <a:ext cx="227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0E7C846-2C1D-D54E-A434-2A084794961F}"/>
                    </a:ext>
                  </a:extLst>
                </p14:cNvPr>
                <p14:cNvContentPartPr/>
                <p14:nvPr/>
              </p14:nvContentPartPr>
              <p14:xfrm>
                <a:off x="10634140" y="4586751"/>
                <a:ext cx="62640" cy="687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0E7C846-2C1D-D54E-A434-2A084794961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626580" y="457919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FA5656AA-9A9C-0541-90A6-C69A29CC9146}"/>
              </a:ext>
            </a:extLst>
          </p:cNvPr>
          <p:cNvGrpSpPr/>
          <p:nvPr/>
        </p:nvGrpSpPr>
        <p:grpSpPr>
          <a:xfrm>
            <a:off x="10895500" y="4157271"/>
            <a:ext cx="1040040" cy="498600"/>
            <a:chOff x="10895500" y="4157271"/>
            <a:chExt cx="104004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0B8AC872-D0E9-AC49-81DB-88C1CBC41D34}"/>
                    </a:ext>
                  </a:extLst>
                </p14:cNvPr>
                <p14:cNvContentPartPr/>
                <p14:nvPr/>
              </p14:nvContentPartPr>
              <p14:xfrm>
                <a:off x="10895500" y="4157271"/>
                <a:ext cx="534960" cy="4982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0B8AC872-D0E9-AC49-81DB-88C1CBC41D3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888300" y="4149711"/>
                  <a:ext cx="550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A3F10202-5FFD-1E47-B159-68C541C8964E}"/>
                    </a:ext>
                  </a:extLst>
                </p14:cNvPr>
                <p14:cNvContentPartPr/>
                <p14:nvPr/>
              </p14:nvContentPartPr>
              <p14:xfrm>
                <a:off x="11686420" y="4350231"/>
                <a:ext cx="93600" cy="149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A3F10202-5FFD-1E47-B159-68C541C8964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678860" y="4342671"/>
                  <a:ext cx="10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B86CAAF4-6FB1-144B-9604-EAF4ED7F0A47}"/>
                    </a:ext>
                  </a:extLst>
                </p14:cNvPr>
                <p14:cNvContentPartPr/>
                <p14:nvPr/>
              </p14:nvContentPartPr>
              <p14:xfrm>
                <a:off x="11468980" y="4399911"/>
                <a:ext cx="136800" cy="1371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B86CAAF4-6FB1-144B-9604-EAF4ED7F0A4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461420" y="4392351"/>
                  <a:ext cx="151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648941A4-1B30-B144-BF31-D6A1F55C1CF0}"/>
                    </a:ext>
                  </a:extLst>
                </p14:cNvPr>
                <p14:cNvContentPartPr/>
                <p14:nvPr/>
              </p14:nvContentPartPr>
              <p14:xfrm>
                <a:off x="11804500" y="4300551"/>
                <a:ext cx="131040" cy="3553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648941A4-1B30-B144-BF31-D6A1F55C1CF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794420" y="4290111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55B39F43-AC8B-414E-97B4-C3177720BBFD}"/>
              </a:ext>
            </a:extLst>
          </p:cNvPr>
          <p:cNvGrpSpPr/>
          <p:nvPr/>
        </p:nvGrpSpPr>
        <p:grpSpPr>
          <a:xfrm>
            <a:off x="642340" y="5159511"/>
            <a:ext cx="523080" cy="311760"/>
            <a:chOff x="642340" y="5159511"/>
            <a:chExt cx="5230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572CEE4E-5A7B-3449-882C-1990AD4FA207}"/>
                    </a:ext>
                  </a:extLst>
                </p14:cNvPr>
                <p14:cNvContentPartPr/>
                <p14:nvPr/>
              </p14:nvContentPartPr>
              <p14:xfrm>
                <a:off x="642340" y="5203071"/>
                <a:ext cx="118800" cy="21816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572CEE4E-5A7B-3449-882C-1990AD4FA20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34780" y="5195511"/>
                  <a:ext cx="133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ACE2A7E2-68BD-814D-9584-E6C7E990A69C}"/>
                    </a:ext>
                  </a:extLst>
                </p14:cNvPr>
                <p14:cNvContentPartPr/>
                <p14:nvPr/>
              </p14:nvContentPartPr>
              <p14:xfrm>
                <a:off x="847900" y="5203071"/>
                <a:ext cx="124920" cy="2059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ACE2A7E2-68BD-814D-9584-E6C7E990A69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40340" y="5195511"/>
                  <a:ext cx="140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A778D502-D11D-234F-99E4-658FFF446E97}"/>
                    </a:ext>
                  </a:extLst>
                </p14:cNvPr>
                <p14:cNvContentPartPr/>
                <p14:nvPr/>
              </p14:nvContentPartPr>
              <p14:xfrm>
                <a:off x="1028260" y="5159511"/>
                <a:ext cx="137160" cy="31176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A778D502-D11D-234F-99E4-658FFF446E9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20700" y="5151951"/>
                  <a:ext cx="15228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3F2F4642-4FAA-0644-9A84-3062848DE53C}"/>
              </a:ext>
            </a:extLst>
          </p:cNvPr>
          <p:cNvGrpSpPr/>
          <p:nvPr/>
        </p:nvGrpSpPr>
        <p:grpSpPr>
          <a:xfrm>
            <a:off x="1594900" y="5140791"/>
            <a:ext cx="622800" cy="336600"/>
            <a:chOff x="1594900" y="5140791"/>
            <a:chExt cx="6228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2539590B-2CBB-A846-BA41-4CC882809FA2}"/>
                    </a:ext>
                  </a:extLst>
                </p14:cNvPr>
                <p14:cNvContentPartPr/>
                <p14:nvPr/>
              </p14:nvContentPartPr>
              <p14:xfrm>
                <a:off x="1594900" y="5165631"/>
                <a:ext cx="143640" cy="3117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2539590B-2CBB-A846-BA41-4CC882809FA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587340" y="5158071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7AF7A2D-3E96-E142-AD4F-12DA977F7431}"/>
                    </a:ext>
                  </a:extLst>
                </p14:cNvPr>
                <p14:cNvContentPartPr/>
                <p14:nvPr/>
              </p14:nvContentPartPr>
              <p14:xfrm>
                <a:off x="1812700" y="5315031"/>
                <a:ext cx="12960" cy="1000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7AF7A2D-3E96-E142-AD4F-12DA977F743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805140" y="5307471"/>
                  <a:ext cx="27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8D183C46-D5DC-D546-AE25-B1A156240CC9}"/>
                    </a:ext>
                  </a:extLst>
                </p14:cNvPr>
                <p14:cNvContentPartPr/>
                <p14:nvPr/>
              </p14:nvContentPartPr>
              <p14:xfrm>
                <a:off x="2036980" y="5140791"/>
                <a:ext cx="180720" cy="2610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8D183C46-D5DC-D546-AE25-B1A156240CC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29420" y="5133231"/>
                  <a:ext cx="1958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AA3E5128-C954-3D4E-9084-A28AC3283A7D}"/>
                    </a:ext>
                  </a:extLst>
                </p14:cNvPr>
                <p14:cNvContentPartPr/>
                <p14:nvPr/>
              </p14:nvContentPartPr>
              <p14:xfrm>
                <a:off x="2080540" y="5227911"/>
                <a:ext cx="62640" cy="313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AA3E5128-C954-3D4E-9084-A28AC3283A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72980" y="522035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77B8FB0F-AD1D-164C-B931-4629645E25D1}"/>
                    </a:ext>
                  </a:extLst>
                </p14:cNvPr>
                <p14:cNvContentPartPr/>
                <p14:nvPr/>
              </p14:nvContentPartPr>
              <p14:xfrm>
                <a:off x="1999540" y="5358591"/>
                <a:ext cx="75240" cy="313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77B8FB0F-AD1D-164C-B931-4629645E25D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91980" y="535103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1DCCEC9B-F5F7-B94F-8D5D-E8C3090E7C72}"/>
              </a:ext>
            </a:extLst>
          </p:cNvPr>
          <p:cNvGrpSpPr/>
          <p:nvPr/>
        </p:nvGrpSpPr>
        <p:grpSpPr>
          <a:xfrm>
            <a:off x="2404180" y="5140791"/>
            <a:ext cx="523080" cy="405000"/>
            <a:chOff x="2404180" y="5140791"/>
            <a:chExt cx="5230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BAC721B9-1F62-A54B-8B3D-EF1E2A4B5E28}"/>
                    </a:ext>
                  </a:extLst>
                </p14:cNvPr>
                <p14:cNvContentPartPr/>
                <p14:nvPr/>
              </p14:nvContentPartPr>
              <p14:xfrm>
                <a:off x="2404180" y="5140791"/>
                <a:ext cx="174600" cy="4050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BAC721B9-1F62-A54B-8B3D-EF1E2A4B5E2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396620" y="5133231"/>
                  <a:ext cx="189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3E490014-6C36-4F47-973C-715F953C9C2E}"/>
                    </a:ext>
                  </a:extLst>
                </p14:cNvPr>
                <p14:cNvContentPartPr/>
                <p14:nvPr/>
              </p14:nvContentPartPr>
              <p14:xfrm>
                <a:off x="2690380" y="5321511"/>
                <a:ext cx="236880" cy="936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3E490014-6C36-4F47-973C-715F953C9C2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682820" y="5313951"/>
                  <a:ext cx="252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A8291FA-7139-D241-9174-D078BCC508AC}"/>
              </a:ext>
            </a:extLst>
          </p:cNvPr>
          <p:cNvGrpSpPr/>
          <p:nvPr/>
        </p:nvGrpSpPr>
        <p:grpSpPr>
          <a:xfrm>
            <a:off x="3244420" y="4966551"/>
            <a:ext cx="1569240" cy="722520"/>
            <a:chOff x="3244420" y="4966551"/>
            <a:chExt cx="156924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C767029-793F-5848-8166-D582DA36F978}"/>
                    </a:ext>
                  </a:extLst>
                </p14:cNvPr>
                <p14:cNvContentPartPr/>
                <p14:nvPr/>
              </p14:nvContentPartPr>
              <p14:xfrm>
                <a:off x="3244420" y="5122071"/>
                <a:ext cx="124920" cy="29916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C767029-793F-5848-8166-D582DA36F97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236860" y="5114511"/>
                  <a:ext cx="140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E051332C-B1F1-884C-9690-68CED5708DA7}"/>
                    </a:ext>
                  </a:extLst>
                </p14:cNvPr>
                <p14:cNvContentPartPr/>
                <p14:nvPr/>
              </p14:nvContentPartPr>
              <p14:xfrm>
                <a:off x="3263140" y="5296311"/>
                <a:ext cx="93600" cy="626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E051332C-B1F1-884C-9690-68CED5708DA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255580" y="528911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2E3CAD98-2CB5-0449-888D-3C2AA7D07291}"/>
                    </a:ext>
                  </a:extLst>
                </p14:cNvPr>
                <p14:cNvContentPartPr/>
                <p14:nvPr/>
              </p14:nvContentPartPr>
              <p14:xfrm>
                <a:off x="3456100" y="5308911"/>
                <a:ext cx="12960" cy="378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2E3CAD98-2CB5-0449-888D-3C2AA7D0729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448540" y="530135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5B25E48E-AB93-044A-AAE4-A6C5D83E9BDB}"/>
                    </a:ext>
                  </a:extLst>
                </p14:cNvPr>
                <p14:cNvContentPartPr/>
                <p14:nvPr/>
              </p14:nvContentPartPr>
              <p14:xfrm>
                <a:off x="3649060" y="5034951"/>
                <a:ext cx="405000" cy="3553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5B25E48E-AB93-044A-AAE4-A6C5D83E9BD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641500" y="5027391"/>
                  <a:ext cx="420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CEA3605D-6FF9-3A4F-A966-B94423FBE74E}"/>
                    </a:ext>
                  </a:extLst>
                </p14:cNvPr>
                <p14:cNvContentPartPr/>
                <p14:nvPr/>
              </p14:nvContentPartPr>
              <p14:xfrm>
                <a:off x="4128580" y="4966551"/>
                <a:ext cx="224640" cy="19944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CEA3605D-6FF9-3A4F-A966-B94423FBE74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121020" y="4958991"/>
                  <a:ext cx="23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9DD7F6B8-B53C-AA44-9D9D-B78AA3F1A5BE}"/>
                    </a:ext>
                  </a:extLst>
                </p14:cNvPr>
                <p14:cNvContentPartPr/>
                <p14:nvPr/>
              </p14:nvContentPartPr>
              <p14:xfrm>
                <a:off x="4184740" y="5122071"/>
                <a:ext cx="423720" cy="2430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9DD7F6B8-B53C-AA44-9D9D-B78AA3F1A5B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177180" y="5114511"/>
                  <a:ext cx="438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9DDCFD44-CF24-E845-9253-F660DC2FE8AF}"/>
                    </a:ext>
                  </a:extLst>
                </p14:cNvPr>
                <p14:cNvContentPartPr/>
                <p14:nvPr/>
              </p14:nvContentPartPr>
              <p14:xfrm>
                <a:off x="4421260" y="5215671"/>
                <a:ext cx="37800" cy="47340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9DDCFD44-CF24-E845-9253-F660DC2FE8A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413700" y="5208111"/>
                  <a:ext cx="529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BF00C5AF-2F4B-AF48-A1F0-A412BB5D0836}"/>
                    </a:ext>
                  </a:extLst>
                </p14:cNvPr>
                <p14:cNvContentPartPr/>
                <p14:nvPr/>
              </p14:nvContentPartPr>
              <p14:xfrm>
                <a:off x="4732300" y="5470911"/>
                <a:ext cx="81360" cy="378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BF00C5AF-2F4B-AF48-A1F0-A412BB5D083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24740" y="546335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800E2173-1121-5647-A0E9-3EB6C1466978}"/>
              </a:ext>
            </a:extLst>
          </p:cNvPr>
          <p:cNvGrpSpPr/>
          <p:nvPr/>
        </p:nvGrpSpPr>
        <p:grpSpPr>
          <a:xfrm>
            <a:off x="5242780" y="4972671"/>
            <a:ext cx="523440" cy="641520"/>
            <a:chOff x="5242780" y="4972671"/>
            <a:chExt cx="52344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08C21BB9-805C-BC45-90B4-129CA2635B81}"/>
                    </a:ext>
                  </a:extLst>
                </p14:cNvPr>
                <p14:cNvContentPartPr/>
                <p14:nvPr/>
              </p14:nvContentPartPr>
              <p14:xfrm>
                <a:off x="5242780" y="5078511"/>
                <a:ext cx="473400" cy="5356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08C21BB9-805C-BC45-90B4-129CA2635B8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235220" y="5070951"/>
                  <a:ext cx="4885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FFDB3622-A1CB-9544-BE30-489A0ADBBA6A}"/>
                    </a:ext>
                  </a:extLst>
                </p14:cNvPr>
                <p14:cNvContentPartPr/>
                <p14:nvPr/>
              </p14:nvContentPartPr>
              <p14:xfrm>
                <a:off x="5597740" y="5302791"/>
                <a:ext cx="118800" cy="626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FFDB3622-A1CB-9544-BE30-489A0ADBBA6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590180" y="529523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B758DE61-FFBD-0E40-B50A-657391A50B8C}"/>
                    </a:ext>
                  </a:extLst>
                </p14:cNvPr>
                <p14:cNvContentPartPr/>
                <p14:nvPr/>
              </p14:nvContentPartPr>
              <p14:xfrm>
                <a:off x="5650300" y="4972671"/>
                <a:ext cx="115920" cy="3780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B758DE61-FFBD-0E40-B50A-657391A50B8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642740" y="4965111"/>
                  <a:ext cx="1310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15" name="墨迹 314">
                <a:extLst>
                  <a:ext uri="{FF2B5EF4-FFF2-40B4-BE49-F238E27FC236}">
                    <a16:creationId xmlns:a16="http://schemas.microsoft.com/office/drawing/2014/main" id="{91F0BB06-B79C-6043-999C-F1370B999586}"/>
                  </a:ext>
                </a:extLst>
              </p14:cNvPr>
              <p14:cNvContentPartPr/>
              <p14:nvPr/>
            </p14:nvContentPartPr>
            <p14:xfrm>
              <a:off x="5977540" y="5246631"/>
              <a:ext cx="149760" cy="6480"/>
            </p14:xfrm>
          </p:contentPart>
        </mc:Choice>
        <mc:Fallback>
          <p:pic>
            <p:nvPicPr>
              <p:cNvPr id="315" name="墨迹 314">
                <a:extLst>
                  <a:ext uri="{FF2B5EF4-FFF2-40B4-BE49-F238E27FC236}">
                    <a16:creationId xmlns:a16="http://schemas.microsoft.com/office/drawing/2014/main" id="{91F0BB06-B79C-6043-999C-F1370B999586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969980" y="5239071"/>
                <a:ext cx="1648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5762F52D-C8DF-3348-BF9B-9CEE533ABC65}"/>
              </a:ext>
            </a:extLst>
          </p:cNvPr>
          <p:cNvGrpSpPr/>
          <p:nvPr/>
        </p:nvGrpSpPr>
        <p:grpSpPr>
          <a:xfrm>
            <a:off x="6351220" y="5053671"/>
            <a:ext cx="193320" cy="442440"/>
            <a:chOff x="6351220" y="5053671"/>
            <a:chExt cx="1933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021C1499-CA7E-9C4B-86AA-88C9191557F5}"/>
                    </a:ext>
                  </a:extLst>
                </p14:cNvPr>
                <p14:cNvContentPartPr/>
                <p14:nvPr/>
              </p14:nvContentPartPr>
              <p14:xfrm>
                <a:off x="6351220" y="5053671"/>
                <a:ext cx="193320" cy="14976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021C1499-CA7E-9C4B-86AA-88C9191557F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343660" y="504611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21454A24-1723-A24C-BB40-0BD9506353CE}"/>
                    </a:ext>
                  </a:extLst>
                </p14:cNvPr>
                <p14:cNvContentPartPr/>
                <p14:nvPr/>
              </p14:nvContentPartPr>
              <p14:xfrm>
                <a:off x="6431860" y="5271471"/>
                <a:ext cx="12960" cy="2246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21454A24-1723-A24C-BB40-0BD9506353C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424300" y="5263911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B2E13C46-E543-D14E-8976-667B806A464C}"/>
              </a:ext>
            </a:extLst>
          </p:cNvPr>
          <p:cNvGrpSpPr/>
          <p:nvPr/>
        </p:nvGrpSpPr>
        <p:grpSpPr>
          <a:xfrm>
            <a:off x="6880060" y="5072391"/>
            <a:ext cx="653760" cy="461160"/>
            <a:chOff x="6880060" y="5072391"/>
            <a:chExt cx="6537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6B5F6349-2560-A140-9A5C-E26CE81413C9}"/>
                    </a:ext>
                  </a:extLst>
                </p14:cNvPr>
                <p14:cNvContentPartPr/>
                <p14:nvPr/>
              </p14:nvContentPartPr>
              <p14:xfrm>
                <a:off x="6880060" y="5072391"/>
                <a:ext cx="193320" cy="3924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6B5F6349-2560-A140-9A5C-E26CE81413C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872860" y="5064831"/>
                  <a:ext cx="208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8EB3199-FAE0-424F-A8DF-37A6B1CED086}"/>
                    </a:ext>
                  </a:extLst>
                </p14:cNvPr>
                <p14:cNvContentPartPr/>
                <p14:nvPr/>
              </p14:nvContentPartPr>
              <p14:xfrm>
                <a:off x="7210180" y="5296311"/>
                <a:ext cx="19080" cy="1684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8EB3199-FAE0-424F-A8DF-37A6B1CED08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02620" y="528911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F2A6A44F-EBE7-8A44-8208-EA952324546A}"/>
                    </a:ext>
                  </a:extLst>
                </p14:cNvPr>
                <p14:cNvContentPartPr/>
                <p14:nvPr/>
              </p14:nvContentPartPr>
              <p14:xfrm>
                <a:off x="7247620" y="5315031"/>
                <a:ext cx="118800" cy="1188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F2A6A44F-EBE7-8A44-8208-EA952324546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240060" y="5307471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3E91AEDB-EC61-ED4A-BE08-4D3A38BBBF98}"/>
                    </a:ext>
                  </a:extLst>
                </p14:cNvPr>
                <p14:cNvContentPartPr/>
                <p14:nvPr/>
              </p14:nvContentPartPr>
              <p14:xfrm>
                <a:off x="7459300" y="5470911"/>
                <a:ext cx="74520" cy="6264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3E91AEDB-EC61-ED4A-BE08-4D3A38BBBF9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451740" y="5463351"/>
                  <a:ext cx="89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DB0653D9-6A12-F54D-9A63-E9D521DD354C}"/>
              </a:ext>
            </a:extLst>
          </p:cNvPr>
          <p:cNvGrpSpPr/>
          <p:nvPr/>
        </p:nvGrpSpPr>
        <p:grpSpPr>
          <a:xfrm>
            <a:off x="7903900" y="5091111"/>
            <a:ext cx="1067760" cy="392400"/>
            <a:chOff x="7903900" y="5091111"/>
            <a:chExt cx="1067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C6C0D103-153D-8E48-9A01-4486F73F6090}"/>
                    </a:ext>
                  </a:extLst>
                </p14:cNvPr>
                <p14:cNvContentPartPr/>
                <p14:nvPr/>
              </p14:nvContentPartPr>
              <p14:xfrm>
                <a:off x="7903900" y="5140791"/>
                <a:ext cx="128160" cy="3052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C6C0D103-153D-8E48-9A01-4486F73F609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96340" y="5133231"/>
                  <a:ext cx="14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3967963-D05E-F548-A33C-E4D1086A57BF}"/>
                    </a:ext>
                  </a:extLst>
                </p14:cNvPr>
                <p14:cNvContentPartPr/>
                <p14:nvPr/>
              </p14:nvContentPartPr>
              <p14:xfrm>
                <a:off x="8187580" y="5097231"/>
                <a:ext cx="167760" cy="2246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3967963-D05E-F548-A33C-E4D1086A57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180020" y="5089671"/>
                  <a:ext cx="182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15836496-099F-F743-99B2-3C69028F4874}"/>
                    </a:ext>
                  </a:extLst>
                </p14:cNvPr>
                <p14:cNvContentPartPr/>
                <p14:nvPr/>
              </p14:nvContentPartPr>
              <p14:xfrm>
                <a:off x="8144020" y="5091111"/>
                <a:ext cx="143640" cy="3801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15836496-099F-F743-99B2-3C69028F48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36460" y="5083551"/>
                  <a:ext cx="158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96B01EB5-8CAD-7140-8B77-57F49881C1E6}"/>
                    </a:ext>
                  </a:extLst>
                </p14:cNvPr>
                <p14:cNvContentPartPr/>
                <p14:nvPr/>
              </p14:nvContentPartPr>
              <p14:xfrm>
                <a:off x="8156620" y="5327631"/>
                <a:ext cx="299160" cy="15588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96B01EB5-8CAD-7140-8B77-57F49881C1E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149060" y="5320071"/>
                  <a:ext cx="314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60169454-9B79-8E49-807A-1DC21D3E9851}"/>
                    </a:ext>
                  </a:extLst>
                </p14:cNvPr>
                <p14:cNvContentPartPr/>
                <p14:nvPr/>
              </p14:nvContentPartPr>
              <p14:xfrm>
                <a:off x="8623540" y="5178231"/>
                <a:ext cx="43920" cy="752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60169454-9B79-8E49-807A-1DC21D3E985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615980" y="517067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A23CE571-B5D3-3B4B-ABFF-115C4BE6341F}"/>
                    </a:ext>
                  </a:extLst>
                </p14:cNvPr>
                <p14:cNvContentPartPr/>
                <p14:nvPr/>
              </p14:nvContentPartPr>
              <p14:xfrm>
                <a:off x="8592220" y="5339871"/>
                <a:ext cx="31320" cy="1188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A23CE571-B5D3-3B4B-ABFF-115C4BE6341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584660" y="5332671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7D10936-D618-7F4B-B47D-6B0480B6060C}"/>
                    </a:ext>
                  </a:extLst>
                </p14:cNvPr>
                <p14:cNvContentPartPr/>
                <p14:nvPr/>
              </p14:nvContentPartPr>
              <p14:xfrm>
                <a:off x="8788780" y="5209191"/>
                <a:ext cx="182880" cy="2743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7D10936-D618-7F4B-B47D-6B0480B6060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781220" y="5201631"/>
                  <a:ext cx="1980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DD689FF9-AEFD-D64E-9C9A-9D6717B91353}"/>
              </a:ext>
            </a:extLst>
          </p:cNvPr>
          <p:cNvGrpSpPr/>
          <p:nvPr/>
        </p:nvGrpSpPr>
        <p:grpSpPr>
          <a:xfrm>
            <a:off x="9295660" y="5053671"/>
            <a:ext cx="2353680" cy="853200"/>
            <a:chOff x="9295660" y="5053671"/>
            <a:chExt cx="235368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FB39C887-39D2-8D4D-A07D-39DF6B0B97A6}"/>
                    </a:ext>
                  </a:extLst>
                </p14:cNvPr>
                <p14:cNvContentPartPr/>
                <p14:nvPr/>
              </p14:nvContentPartPr>
              <p14:xfrm>
                <a:off x="9295660" y="5128551"/>
                <a:ext cx="180720" cy="4050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FB39C887-39D2-8D4D-A07D-39DF6B0B97A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288100" y="5120991"/>
                  <a:ext cx="195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80F0F33D-185F-DE46-BFD4-7B9FB110137C}"/>
                    </a:ext>
                  </a:extLst>
                </p14:cNvPr>
                <p14:cNvContentPartPr/>
                <p14:nvPr/>
              </p14:nvContentPartPr>
              <p14:xfrm>
                <a:off x="9544780" y="5333751"/>
                <a:ext cx="12960" cy="1249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80F0F33D-185F-DE46-BFD4-7B9FB110137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37220" y="5326191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6D235AEE-372B-F044-9A95-FA6D0FD232CB}"/>
                    </a:ext>
                  </a:extLst>
                </p14:cNvPr>
                <p14:cNvContentPartPr/>
                <p14:nvPr/>
              </p14:nvContentPartPr>
              <p14:xfrm>
                <a:off x="9837460" y="5165631"/>
                <a:ext cx="149760" cy="2804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6D235AEE-372B-F044-9A95-FA6D0FD232C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829900" y="5158071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2E6F80D3-B20A-DF4E-81BE-BC1B7B36D74B}"/>
                    </a:ext>
                  </a:extLst>
                </p14:cNvPr>
                <p14:cNvContentPartPr/>
                <p14:nvPr/>
              </p14:nvContentPartPr>
              <p14:xfrm>
                <a:off x="9874540" y="5196951"/>
                <a:ext cx="62640" cy="378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2E6F80D3-B20A-DF4E-81BE-BC1B7B36D74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66980" y="518939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CD5F83D0-154B-CE4F-99F1-4912122FE118}"/>
                    </a:ext>
                  </a:extLst>
                </p14:cNvPr>
                <p14:cNvContentPartPr/>
                <p14:nvPr/>
              </p14:nvContentPartPr>
              <p14:xfrm>
                <a:off x="9737740" y="5365791"/>
                <a:ext cx="100080" cy="4932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CD5F83D0-154B-CE4F-99F1-4912122FE11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730180" y="5358231"/>
                  <a:ext cx="115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7687A7C-F630-3E43-A99C-D68F3CFDD49A}"/>
                    </a:ext>
                  </a:extLst>
                </p14:cNvPr>
                <p14:cNvContentPartPr/>
                <p14:nvPr/>
              </p14:nvContentPartPr>
              <p14:xfrm>
                <a:off x="10136260" y="5134671"/>
                <a:ext cx="174600" cy="3488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7687A7C-F630-3E43-A99C-D68F3CFDD49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128700" y="5127111"/>
                  <a:ext cx="189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95CE619-E00B-9440-B1C8-7B27220DA478}"/>
                    </a:ext>
                  </a:extLst>
                </p14:cNvPr>
                <p14:cNvContentPartPr/>
                <p14:nvPr/>
              </p14:nvContentPartPr>
              <p14:xfrm>
                <a:off x="10391500" y="5321511"/>
                <a:ext cx="19080" cy="1724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95CE619-E00B-9440-B1C8-7B27220DA47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83940" y="5313951"/>
                  <a:ext cx="34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E6162991-70A6-7248-B0EE-1C2C8105C802}"/>
                    </a:ext>
                  </a:extLst>
                </p14:cNvPr>
                <p14:cNvContentPartPr/>
                <p14:nvPr/>
              </p14:nvContentPartPr>
              <p14:xfrm>
                <a:off x="10416340" y="5371191"/>
                <a:ext cx="168480" cy="1062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E6162991-70A6-7248-B0EE-1C2C8105C80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408780" y="5363631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8FAE9260-F0B6-7646-B056-160C4F47BEFF}"/>
                    </a:ext>
                  </a:extLst>
                </p14:cNvPr>
                <p14:cNvContentPartPr/>
                <p14:nvPr/>
              </p14:nvContentPartPr>
              <p14:xfrm>
                <a:off x="10690300" y="5078511"/>
                <a:ext cx="442440" cy="4230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8FAE9260-F0B6-7646-B056-160C4F47BEF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682740" y="5070951"/>
                  <a:ext cx="4575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EA127202-7BF0-7E4D-AF2C-9F11E497D0B8}"/>
                    </a:ext>
                  </a:extLst>
                </p14:cNvPr>
                <p14:cNvContentPartPr/>
                <p14:nvPr/>
              </p14:nvContentPartPr>
              <p14:xfrm>
                <a:off x="11200780" y="5053671"/>
                <a:ext cx="193320" cy="2181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EA127202-7BF0-7E4D-AF2C-9F11E497D0B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193220" y="5046111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0A499D71-02B7-5D4A-B6E7-3F14E4FB8BA5}"/>
                    </a:ext>
                  </a:extLst>
                </p14:cNvPr>
                <p14:cNvContentPartPr/>
                <p14:nvPr/>
              </p14:nvContentPartPr>
              <p14:xfrm>
                <a:off x="11244340" y="5346351"/>
                <a:ext cx="37800" cy="500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0A499D71-02B7-5D4A-B6E7-3F14E4FB8BA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236780" y="533879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B89BC65E-15AF-CA4C-9809-2B3E1D6BF197}"/>
                    </a:ext>
                  </a:extLst>
                </p14:cNvPr>
                <p14:cNvContentPartPr/>
                <p14:nvPr/>
              </p14:nvContentPartPr>
              <p14:xfrm>
                <a:off x="11244340" y="5290191"/>
                <a:ext cx="37800" cy="129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B89BC65E-15AF-CA4C-9809-2B3E1D6BF19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236780" y="528263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FA84F92A-BF65-A44E-A178-700DE800DB8A}"/>
                    </a:ext>
                  </a:extLst>
                </p14:cNvPr>
                <p14:cNvContentPartPr/>
                <p14:nvPr/>
              </p14:nvContentPartPr>
              <p14:xfrm>
                <a:off x="11182060" y="5265351"/>
                <a:ext cx="467280" cy="2246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FA84F92A-BF65-A44E-A178-700DE800DB8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1174500" y="5257791"/>
                  <a:ext cx="482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3034F4F4-AF6C-B649-B897-DBFE5B7EF119}"/>
                    </a:ext>
                  </a:extLst>
                </p14:cNvPr>
                <p14:cNvContentPartPr/>
                <p14:nvPr/>
              </p14:nvContentPartPr>
              <p14:xfrm>
                <a:off x="11424700" y="5358591"/>
                <a:ext cx="50040" cy="54828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3034F4F4-AF6C-B649-B897-DBFE5B7EF11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1417140" y="5351031"/>
                  <a:ext cx="651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5A5F6688-F6B8-4D41-981A-26C134D26FD9}"/>
              </a:ext>
            </a:extLst>
          </p:cNvPr>
          <p:cNvGrpSpPr/>
          <p:nvPr/>
        </p:nvGrpSpPr>
        <p:grpSpPr>
          <a:xfrm>
            <a:off x="1208980" y="5981391"/>
            <a:ext cx="579240" cy="572400"/>
            <a:chOff x="1208980" y="5981391"/>
            <a:chExt cx="57924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D9A85B21-64D4-EC45-B3A7-1CA4D69AC034}"/>
                    </a:ext>
                  </a:extLst>
                </p14:cNvPr>
                <p14:cNvContentPartPr/>
                <p14:nvPr/>
              </p14:nvContentPartPr>
              <p14:xfrm>
                <a:off x="1208980" y="5981391"/>
                <a:ext cx="243000" cy="57240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D9A85B21-64D4-EC45-B3A7-1CA4D69AC03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201420" y="5973831"/>
                  <a:ext cx="2581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347013F8-A76A-0D41-9BEA-7D15D87B53C2}"/>
                    </a:ext>
                  </a:extLst>
                </p14:cNvPr>
                <p14:cNvContentPartPr/>
                <p14:nvPr/>
              </p14:nvContentPartPr>
              <p14:xfrm>
                <a:off x="1507780" y="6335991"/>
                <a:ext cx="280440" cy="12492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347013F8-A76A-0D41-9BEA-7D15D87B53C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500220" y="6328431"/>
                  <a:ext cx="2955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0AEF9226-7046-5B4C-A91F-D7154FCDA6FE}"/>
              </a:ext>
            </a:extLst>
          </p:cNvPr>
          <p:cNvGrpSpPr/>
          <p:nvPr/>
        </p:nvGrpSpPr>
        <p:grpSpPr>
          <a:xfrm>
            <a:off x="2043100" y="6099471"/>
            <a:ext cx="286560" cy="324360"/>
            <a:chOff x="2043100" y="6099471"/>
            <a:chExt cx="286560" cy="32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EF1D59F4-2DEE-2F46-8077-9DFE58A66165}"/>
                    </a:ext>
                  </a:extLst>
                </p14:cNvPr>
                <p14:cNvContentPartPr/>
                <p14:nvPr/>
              </p14:nvContentPartPr>
              <p14:xfrm>
                <a:off x="2130220" y="6099471"/>
                <a:ext cx="199440" cy="3178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EF1D59F4-2DEE-2F46-8077-9DFE58A6616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122660" y="6091911"/>
                  <a:ext cx="214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80A40B87-BA2B-D546-B5B9-B02FDC1E53C8}"/>
                    </a:ext>
                  </a:extLst>
                </p14:cNvPr>
                <p14:cNvContentPartPr/>
                <p14:nvPr/>
              </p14:nvContentPartPr>
              <p14:xfrm>
                <a:off x="2248300" y="6155631"/>
                <a:ext cx="56520" cy="6264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80A40B87-BA2B-D546-B5B9-B02FDC1E53C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241100" y="614807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32A7D273-1758-544F-80CB-BEFA78048B5C}"/>
                    </a:ext>
                  </a:extLst>
                </p14:cNvPr>
                <p14:cNvContentPartPr/>
                <p14:nvPr/>
              </p14:nvContentPartPr>
              <p14:xfrm>
                <a:off x="2043100" y="6361191"/>
                <a:ext cx="93600" cy="626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32A7D273-1758-544F-80CB-BEFA78048B5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035540" y="635363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13E3E95C-E10C-8445-9BB5-B94F3F6841AF}"/>
              </a:ext>
            </a:extLst>
          </p:cNvPr>
          <p:cNvGrpSpPr/>
          <p:nvPr/>
        </p:nvGrpSpPr>
        <p:grpSpPr>
          <a:xfrm>
            <a:off x="2584540" y="5988231"/>
            <a:ext cx="778680" cy="504000"/>
            <a:chOff x="2584540" y="5988231"/>
            <a:chExt cx="77868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8DC8B089-96BB-D84E-B1C7-579805288646}"/>
                    </a:ext>
                  </a:extLst>
                </p14:cNvPr>
                <p14:cNvContentPartPr/>
                <p14:nvPr/>
              </p14:nvContentPartPr>
              <p14:xfrm>
                <a:off x="2584540" y="5988231"/>
                <a:ext cx="224640" cy="50400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8DC8B089-96BB-D84E-B1C7-57980528864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576980" y="5980671"/>
                  <a:ext cx="2394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4F12FA67-3128-4C4D-8C1C-10832D88A0EA}"/>
                    </a:ext>
                  </a:extLst>
                </p14:cNvPr>
                <p14:cNvContentPartPr/>
                <p14:nvPr/>
              </p14:nvContentPartPr>
              <p14:xfrm>
                <a:off x="2883340" y="6264351"/>
                <a:ext cx="12960" cy="2030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4F12FA67-3128-4C4D-8C1C-10832D88A0E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875780" y="6256791"/>
                  <a:ext cx="27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6C2B7B3D-6367-C141-B126-E2BA8E50C1CF}"/>
                    </a:ext>
                  </a:extLst>
                </p14:cNvPr>
                <p14:cNvContentPartPr/>
                <p14:nvPr/>
              </p14:nvContentPartPr>
              <p14:xfrm>
                <a:off x="2945620" y="6311151"/>
                <a:ext cx="106200" cy="1123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6C2B7B3D-6367-C141-B126-E2BA8E50C1C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38060" y="630359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85E6B0BD-114B-8840-8135-5CA489F71FAC}"/>
                    </a:ext>
                  </a:extLst>
                </p14:cNvPr>
                <p14:cNvContentPartPr/>
                <p14:nvPr/>
              </p14:nvContentPartPr>
              <p14:xfrm>
                <a:off x="3176020" y="6398271"/>
                <a:ext cx="81360" cy="64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85E6B0BD-114B-8840-8135-5CA489F71FA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68460" y="639071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445FF24A-E4CB-2448-A8D2-A4FA7DCA0D61}"/>
                    </a:ext>
                  </a:extLst>
                </p14:cNvPr>
                <p14:cNvContentPartPr/>
                <p14:nvPr/>
              </p14:nvContentPartPr>
              <p14:xfrm>
                <a:off x="3344140" y="6311151"/>
                <a:ext cx="19080" cy="1497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445FF24A-E4CB-2448-A8D2-A4FA7DCA0D6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336580" y="630359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4EF8489-C11D-944C-BA64-B36BF465C892}"/>
              </a:ext>
            </a:extLst>
          </p:cNvPr>
          <p:cNvGrpSpPr/>
          <p:nvPr/>
        </p:nvGrpSpPr>
        <p:grpSpPr>
          <a:xfrm>
            <a:off x="3711340" y="5931351"/>
            <a:ext cx="1164600" cy="812880"/>
            <a:chOff x="3711340" y="5931351"/>
            <a:chExt cx="1164600" cy="81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67065932-9584-5246-AAD7-9BF473F7A59C}"/>
                    </a:ext>
                  </a:extLst>
                </p14:cNvPr>
                <p14:cNvContentPartPr/>
                <p14:nvPr/>
              </p14:nvContentPartPr>
              <p14:xfrm>
                <a:off x="3711340" y="6006231"/>
                <a:ext cx="218160" cy="54144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67065932-9584-5246-AAD7-9BF473F7A59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703780" y="5998671"/>
                  <a:ext cx="2332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9E6BA8F7-4D6D-F04C-9BC7-BD460F6B36FF}"/>
                    </a:ext>
                  </a:extLst>
                </p14:cNvPr>
                <p14:cNvContentPartPr/>
                <p14:nvPr/>
              </p14:nvContentPartPr>
              <p14:xfrm>
                <a:off x="3793060" y="6180471"/>
                <a:ext cx="485280" cy="20592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9E6BA8F7-4D6D-F04C-9BC7-BD460F6B36F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785500" y="6172911"/>
                  <a:ext cx="500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3B53BA15-EA68-0A4B-BE90-D486349B1C75}"/>
                    </a:ext>
                  </a:extLst>
                </p14:cNvPr>
                <p14:cNvContentPartPr/>
                <p14:nvPr/>
              </p14:nvContentPartPr>
              <p14:xfrm>
                <a:off x="4384540" y="5931351"/>
                <a:ext cx="242640" cy="26172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3B53BA15-EA68-0A4B-BE90-D486349B1C7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376980" y="5923791"/>
                  <a:ext cx="257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3E760E6A-CCA6-B24E-B66E-B566E2AE4390}"/>
                    </a:ext>
                  </a:extLst>
                </p14:cNvPr>
                <p14:cNvContentPartPr/>
                <p14:nvPr/>
              </p14:nvContentPartPr>
              <p14:xfrm>
                <a:off x="4518100" y="6205311"/>
                <a:ext cx="52920" cy="259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3E760E6A-CCA6-B24E-B66E-B566E2AE439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510540" y="6197751"/>
                  <a:ext cx="68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9EDA83F1-74D7-684A-BC01-CAE75C28ABFB}"/>
                    </a:ext>
                  </a:extLst>
                </p14:cNvPr>
                <p14:cNvContentPartPr/>
                <p14:nvPr/>
              </p14:nvContentPartPr>
              <p14:xfrm>
                <a:off x="4464820" y="6043671"/>
                <a:ext cx="411120" cy="70056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9EDA83F1-74D7-684A-BC01-CAE75C28ABF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457260" y="6036111"/>
                  <a:ext cx="426240" cy="71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DA607FBD-C12C-294A-BB15-1333AAE950CE}"/>
                  </a:ext>
                </a:extLst>
              </p14:cNvPr>
              <p14:cNvContentPartPr/>
              <p14:nvPr/>
            </p14:nvContentPartPr>
            <p14:xfrm>
              <a:off x="5124700" y="6441831"/>
              <a:ext cx="43920" cy="4392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DA607FBD-C12C-294A-BB15-1333AAE950C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5117140" y="6434271"/>
                <a:ext cx="590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47B548F5-07DA-3348-933D-17E843C75C55}"/>
              </a:ext>
            </a:extLst>
          </p:cNvPr>
          <p:cNvGrpSpPr/>
          <p:nvPr/>
        </p:nvGrpSpPr>
        <p:grpSpPr>
          <a:xfrm>
            <a:off x="5373820" y="5806791"/>
            <a:ext cx="392400" cy="504720"/>
            <a:chOff x="5373820" y="5806791"/>
            <a:chExt cx="3924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AD507580-B317-F641-9BFD-54F84B82D8DD}"/>
                    </a:ext>
                  </a:extLst>
                </p14:cNvPr>
                <p14:cNvContentPartPr/>
                <p14:nvPr/>
              </p14:nvContentPartPr>
              <p14:xfrm>
                <a:off x="5373820" y="5950071"/>
                <a:ext cx="50040" cy="2743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AD507580-B317-F641-9BFD-54F84B82D8D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366260" y="5942511"/>
                  <a:ext cx="65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3C5CFB3E-E89F-2E43-8915-DB3C332B135A}"/>
                    </a:ext>
                  </a:extLst>
                </p14:cNvPr>
                <p14:cNvContentPartPr/>
                <p14:nvPr/>
              </p14:nvContentPartPr>
              <p14:xfrm>
                <a:off x="5491900" y="5806791"/>
                <a:ext cx="274320" cy="50472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3C5CFB3E-E89F-2E43-8915-DB3C332B135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484340" y="5799591"/>
                  <a:ext cx="2894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13B95092-D929-4C4F-858C-49BF2A82F608}"/>
                    </a:ext>
                  </a:extLst>
                </p14:cNvPr>
                <p14:cNvContentPartPr/>
                <p14:nvPr/>
              </p14:nvContentPartPr>
              <p14:xfrm>
                <a:off x="5523220" y="6006231"/>
                <a:ext cx="106200" cy="11232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13B95092-D929-4C4F-858C-49BF2A82F608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515660" y="599867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6CCD4CBD-D7ED-6E45-93F4-18E120545436}"/>
                    </a:ext>
                  </a:extLst>
                </p14:cNvPr>
                <p14:cNvContentPartPr/>
                <p14:nvPr/>
              </p14:nvContentPartPr>
              <p14:xfrm>
                <a:off x="5548060" y="6000111"/>
                <a:ext cx="25200" cy="1872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6CCD4CBD-D7ED-6E45-93F4-18E12054543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540500" y="599255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98F583FB-09D6-0743-BCA4-CE617AB0DB8A}"/>
              </a:ext>
            </a:extLst>
          </p:cNvPr>
          <p:cNvGrpSpPr/>
          <p:nvPr/>
        </p:nvGrpSpPr>
        <p:grpSpPr>
          <a:xfrm>
            <a:off x="6102100" y="5726151"/>
            <a:ext cx="523440" cy="492120"/>
            <a:chOff x="6102100" y="5726151"/>
            <a:chExt cx="5234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67898996-A38B-8748-8EBF-AC4006F38C51}"/>
                    </a:ext>
                  </a:extLst>
                </p14:cNvPr>
                <p14:cNvContentPartPr/>
                <p14:nvPr/>
              </p14:nvContentPartPr>
              <p14:xfrm>
                <a:off x="6102100" y="5781951"/>
                <a:ext cx="268200" cy="36144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67898996-A38B-8748-8EBF-AC4006F38C5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094540" y="5774391"/>
                  <a:ext cx="2829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1280B57F-2968-A542-BB61-481D7A353A9E}"/>
                    </a:ext>
                  </a:extLst>
                </p14:cNvPr>
                <p14:cNvContentPartPr/>
                <p14:nvPr/>
              </p14:nvContentPartPr>
              <p14:xfrm>
                <a:off x="6450580" y="5750991"/>
                <a:ext cx="25200" cy="8136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1280B57F-2968-A542-BB61-481D7A353A9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443020" y="574343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BBDCBFB1-3A4F-C441-9E83-2E08E04280BD}"/>
                    </a:ext>
                  </a:extLst>
                </p14:cNvPr>
                <p14:cNvContentPartPr/>
                <p14:nvPr/>
              </p14:nvContentPartPr>
              <p14:xfrm>
                <a:off x="6587740" y="5726151"/>
                <a:ext cx="37800" cy="8136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BBDCBFB1-3A4F-C441-9E83-2E08E04280B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80180" y="571859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280D721A-6A1D-6842-A8C7-BB35538D8F28}"/>
                    </a:ext>
                  </a:extLst>
                </p14:cNvPr>
                <p14:cNvContentPartPr/>
                <p14:nvPr/>
              </p14:nvContentPartPr>
              <p14:xfrm>
                <a:off x="6569020" y="6080751"/>
                <a:ext cx="31320" cy="2520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280D721A-6A1D-6842-A8C7-BB35538D8F2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561460" y="607319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A1A4FA63-6699-E140-8031-36EEF303E469}"/>
                    </a:ext>
                  </a:extLst>
                </p14:cNvPr>
                <p14:cNvContentPartPr/>
                <p14:nvPr/>
              </p14:nvContentPartPr>
              <p14:xfrm>
                <a:off x="6554980" y="6199191"/>
                <a:ext cx="14040" cy="1908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A1A4FA63-6699-E140-8031-36EEF303E46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547420" y="6191631"/>
                  <a:ext cx="29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888695C3-B38D-7242-A4A0-D7B98D907FE9}"/>
              </a:ext>
            </a:extLst>
          </p:cNvPr>
          <p:cNvGrpSpPr/>
          <p:nvPr/>
        </p:nvGrpSpPr>
        <p:grpSpPr>
          <a:xfrm>
            <a:off x="6967540" y="5819391"/>
            <a:ext cx="653760" cy="436320"/>
            <a:chOff x="6967540" y="5819391"/>
            <a:chExt cx="6537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4E9CBA8B-7B25-9043-B8DD-D50874D61926}"/>
                    </a:ext>
                  </a:extLst>
                </p14:cNvPr>
                <p14:cNvContentPartPr/>
                <p14:nvPr/>
              </p14:nvContentPartPr>
              <p14:xfrm>
                <a:off x="6967540" y="5819391"/>
                <a:ext cx="180720" cy="43632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4E9CBA8B-7B25-9043-B8DD-D50874D6192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959980" y="5811831"/>
                  <a:ext cx="195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993C54FC-6C4E-0E46-AF7F-F0CD16836061}"/>
                    </a:ext>
                  </a:extLst>
                </p14:cNvPr>
                <p14:cNvContentPartPr/>
                <p14:nvPr/>
              </p14:nvContentPartPr>
              <p14:xfrm>
                <a:off x="7197580" y="6031071"/>
                <a:ext cx="25200" cy="14976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993C54FC-6C4E-0E46-AF7F-F0CD1683606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190020" y="6023511"/>
                  <a:ext cx="40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D858B120-5FA4-5046-8F67-75434C777295}"/>
                    </a:ext>
                  </a:extLst>
                </p14:cNvPr>
                <p14:cNvContentPartPr/>
                <p14:nvPr/>
              </p14:nvContentPartPr>
              <p14:xfrm>
                <a:off x="7217020" y="6068511"/>
                <a:ext cx="155160" cy="8748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D858B120-5FA4-5046-8F67-75434C77729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209460" y="6060951"/>
                  <a:ext cx="170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3C9341EF-01CD-DB49-88BA-A9B050C0440F}"/>
                    </a:ext>
                  </a:extLst>
                </p14:cNvPr>
                <p14:cNvContentPartPr/>
                <p14:nvPr/>
              </p14:nvContentPartPr>
              <p14:xfrm>
                <a:off x="7471540" y="6018471"/>
                <a:ext cx="149760" cy="2520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3C9341EF-01CD-DB49-88BA-A9B050C0440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463980" y="601091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64B2041C-DEEE-3A4C-AD3E-F24786E6354B}"/>
              </a:ext>
            </a:extLst>
          </p:cNvPr>
          <p:cNvGrpSpPr/>
          <p:nvPr/>
        </p:nvGrpSpPr>
        <p:grpSpPr>
          <a:xfrm>
            <a:off x="7701940" y="5794551"/>
            <a:ext cx="467280" cy="441720"/>
            <a:chOff x="7701940" y="5794551"/>
            <a:chExt cx="46728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DF91C9C2-C59C-B342-BE87-C7B2B6C4CBDE}"/>
                    </a:ext>
                  </a:extLst>
                </p14:cNvPr>
                <p14:cNvContentPartPr/>
                <p14:nvPr/>
              </p14:nvContentPartPr>
              <p14:xfrm>
                <a:off x="7701940" y="5794551"/>
                <a:ext cx="212040" cy="44172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DF91C9C2-C59C-B342-BE87-C7B2B6C4CBDE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694380" y="5786991"/>
                  <a:ext cx="227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C6B5ED69-3D69-E941-9624-1D8F30019F6B}"/>
                    </a:ext>
                  </a:extLst>
                </p14:cNvPr>
                <p14:cNvContentPartPr/>
                <p14:nvPr/>
              </p14:nvContentPartPr>
              <p14:xfrm>
                <a:off x="7957180" y="6055911"/>
                <a:ext cx="212040" cy="10008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C6B5ED69-3D69-E941-9624-1D8F30019F6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949620" y="6048351"/>
                  <a:ext cx="227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C53B64AF-F51A-BC4F-979C-9031FA030AE7}"/>
              </a:ext>
            </a:extLst>
          </p:cNvPr>
          <p:cNvGrpSpPr/>
          <p:nvPr/>
        </p:nvGrpSpPr>
        <p:grpSpPr>
          <a:xfrm>
            <a:off x="8174980" y="5800671"/>
            <a:ext cx="3390120" cy="591840"/>
            <a:chOff x="8174980" y="5800671"/>
            <a:chExt cx="33901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7292C331-147C-944B-8C30-B64D3A0BAB87}"/>
                    </a:ext>
                  </a:extLst>
                </p14:cNvPr>
                <p14:cNvContentPartPr/>
                <p14:nvPr/>
              </p14:nvContentPartPr>
              <p14:xfrm>
                <a:off x="8174980" y="6037191"/>
                <a:ext cx="6480" cy="36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7292C331-147C-944B-8C30-B64D3A0BAB8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167420" y="602963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BB14380A-5120-B843-89C7-084130C63411}"/>
                    </a:ext>
                  </a:extLst>
                </p14:cNvPr>
                <p14:cNvContentPartPr/>
                <p14:nvPr/>
              </p14:nvContentPartPr>
              <p14:xfrm>
                <a:off x="8181460" y="6012351"/>
                <a:ext cx="155880" cy="1908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BB14380A-5120-B843-89C7-084130C6341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173900" y="60047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8C5C9E48-5EBD-3A42-8B2B-DDB07D161108}"/>
                    </a:ext>
                  </a:extLst>
                </p14:cNvPr>
                <p14:cNvContentPartPr/>
                <p14:nvPr/>
              </p14:nvContentPartPr>
              <p14:xfrm>
                <a:off x="8368300" y="5826231"/>
                <a:ext cx="205920" cy="4161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8C5C9E48-5EBD-3A42-8B2B-DDB07D161108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360740" y="5818671"/>
                  <a:ext cx="2210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3D92CE8B-A2A7-9A4A-8F8C-E59201FFCF83}"/>
                    </a:ext>
                  </a:extLst>
                </p14:cNvPr>
                <p14:cNvContentPartPr/>
                <p14:nvPr/>
              </p14:nvContentPartPr>
              <p14:xfrm>
                <a:off x="8561260" y="6000111"/>
                <a:ext cx="31320" cy="18036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3D92CE8B-A2A7-9A4A-8F8C-E59201FFCF83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553700" y="5992551"/>
                  <a:ext cx="46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81CD0695-6EB0-C740-829E-EBDE081FF487}"/>
                    </a:ext>
                  </a:extLst>
                </p14:cNvPr>
                <p14:cNvContentPartPr/>
                <p14:nvPr/>
              </p14:nvContentPartPr>
              <p14:xfrm>
                <a:off x="8592220" y="6062031"/>
                <a:ext cx="112320" cy="8748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81CD0695-6EB0-C740-829E-EBDE081FF48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584660" y="605483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A6A9EF15-853F-0C4B-B958-83ABDF027C1C}"/>
                    </a:ext>
                  </a:extLst>
                </p14:cNvPr>
                <p14:cNvContentPartPr/>
                <p14:nvPr/>
              </p14:nvContentPartPr>
              <p14:xfrm>
                <a:off x="8766460" y="6093351"/>
                <a:ext cx="118800" cy="1908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A6A9EF15-853F-0C4B-B958-83ABDF027C1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758900" y="608579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81105FD6-1518-F540-87FF-77C851CE20D0}"/>
                    </a:ext>
                  </a:extLst>
                </p14:cNvPr>
                <p14:cNvContentPartPr/>
                <p14:nvPr/>
              </p14:nvContentPartPr>
              <p14:xfrm>
                <a:off x="8922340" y="6055911"/>
                <a:ext cx="19080" cy="14976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81105FD6-1518-F540-87FF-77C851CE20D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914780" y="604835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961B4C04-8828-2C43-8214-5DEAD3ED1BF2}"/>
                    </a:ext>
                  </a:extLst>
                </p14:cNvPr>
                <p14:cNvContentPartPr/>
                <p14:nvPr/>
              </p14:nvContentPartPr>
              <p14:xfrm>
                <a:off x="9021700" y="6049791"/>
                <a:ext cx="118800" cy="1908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961B4C04-8828-2C43-8214-5DEAD3ED1BF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014140" y="604223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86BD7A1B-3DC0-CE44-8665-D550AFB93420}"/>
                    </a:ext>
                  </a:extLst>
                </p14:cNvPr>
                <p14:cNvContentPartPr/>
                <p14:nvPr/>
              </p14:nvContentPartPr>
              <p14:xfrm>
                <a:off x="9252100" y="5856831"/>
                <a:ext cx="162360" cy="3988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86BD7A1B-3DC0-CE44-8665-D550AFB9342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44540" y="5849271"/>
                  <a:ext cx="177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A7BBBA31-1660-BB45-BEDE-BB5612217A52}"/>
                    </a:ext>
                  </a:extLst>
                </p14:cNvPr>
                <p14:cNvContentPartPr/>
                <p14:nvPr/>
              </p14:nvContentPartPr>
              <p14:xfrm>
                <a:off x="9519940" y="6093351"/>
                <a:ext cx="25200" cy="13716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A7BBBA31-1660-BB45-BEDE-BB5612217A5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512380" y="608579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B93618A2-9B1E-7045-BDF6-199464F4F96B}"/>
                    </a:ext>
                  </a:extLst>
                </p14:cNvPr>
                <p14:cNvContentPartPr/>
                <p14:nvPr/>
              </p14:nvContentPartPr>
              <p14:xfrm>
                <a:off x="9706780" y="6161751"/>
                <a:ext cx="87480" cy="8748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B93618A2-9B1E-7045-BDF6-199464F4F96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699220" y="615419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D68F1E7B-1072-4942-8A61-0073B8836699}"/>
                    </a:ext>
                  </a:extLst>
                </p14:cNvPr>
                <p14:cNvContentPartPr/>
                <p14:nvPr/>
              </p14:nvContentPartPr>
              <p14:xfrm>
                <a:off x="9924580" y="5943951"/>
                <a:ext cx="504000" cy="3427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D68F1E7B-1072-4942-8A61-0073B883669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917020" y="5936391"/>
                  <a:ext cx="519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D1EBD0DE-5645-034B-9A02-0D9FEE7F7362}"/>
                    </a:ext>
                  </a:extLst>
                </p14:cNvPr>
                <p14:cNvContentPartPr/>
                <p14:nvPr/>
              </p14:nvContentPartPr>
              <p14:xfrm>
                <a:off x="10229500" y="5807511"/>
                <a:ext cx="75240" cy="6804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D1EBD0DE-5645-034B-9A02-0D9FEE7F736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221940" y="5799951"/>
                  <a:ext cx="90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3D94E3AC-C6DA-4441-B789-07160B759940}"/>
                    </a:ext>
                  </a:extLst>
                </p14:cNvPr>
                <p14:cNvContentPartPr/>
                <p14:nvPr/>
              </p14:nvContentPartPr>
              <p14:xfrm>
                <a:off x="10628020" y="5881671"/>
                <a:ext cx="50040" cy="648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3D94E3AC-C6DA-4441-B789-07160B75994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620460" y="5874111"/>
                  <a:ext cx="6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5AC5B933-73E1-E04A-AB83-C95E5CA623F6}"/>
                    </a:ext>
                  </a:extLst>
                </p14:cNvPr>
                <p14:cNvContentPartPr/>
                <p14:nvPr/>
              </p14:nvContentPartPr>
              <p14:xfrm>
                <a:off x="10550620" y="5906511"/>
                <a:ext cx="164880" cy="11880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5AC5B933-73E1-E04A-AB83-C95E5CA623F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543060" y="5898951"/>
                  <a:ext cx="18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D9E4E00D-3B69-4F4A-A95F-3115B209302F}"/>
                    </a:ext>
                  </a:extLst>
                </p14:cNvPr>
                <p14:cNvContentPartPr/>
                <p14:nvPr/>
              </p14:nvContentPartPr>
              <p14:xfrm>
                <a:off x="10534420" y="5875551"/>
                <a:ext cx="112320" cy="29556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D9E4E00D-3B69-4F4A-A95F-3115B209302F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527220" y="5867991"/>
                  <a:ext cx="127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163EB2A9-B8F4-9D43-AE85-3F1C99834C35}"/>
                    </a:ext>
                  </a:extLst>
                </p14:cNvPr>
                <p14:cNvContentPartPr/>
                <p14:nvPr/>
              </p14:nvContentPartPr>
              <p14:xfrm>
                <a:off x="10609300" y="6080751"/>
                <a:ext cx="143640" cy="62640"/>
              </p14:xfrm>
            </p:contentPart>
          </mc:Choice>
          <mc:Fallback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163EB2A9-B8F4-9D43-AE85-3F1C99834C3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601740" y="607319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34ECC71A-B5C6-B042-9F3A-CF498C549203}"/>
                    </a:ext>
                  </a:extLst>
                </p14:cNvPr>
                <p14:cNvContentPartPr/>
                <p14:nvPr/>
              </p14:nvContentPartPr>
              <p14:xfrm>
                <a:off x="10814860" y="5875551"/>
                <a:ext cx="149760" cy="3132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34ECC71A-B5C6-B042-9F3A-CF498C54920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807300" y="586799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CF4AE0AF-08C3-8244-88E4-F1AC2128371D}"/>
                    </a:ext>
                  </a:extLst>
                </p14:cNvPr>
                <p14:cNvContentPartPr/>
                <p14:nvPr/>
              </p14:nvContentPartPr>
              <p14:xfrm>
                <a:off x="10750420" y="5881671"/>
                <a:ext cx="257760" cy="16092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CF4AE0AF-08C3-8244-88E4-F1AC2128371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742860" y="5874111"/>
                  <a:ext cx="272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2260BCB9-46CC-A24F-BFCB-0045EFB57C83}"/>
                    </a:ext>
                  </a:extLst>
                </p14:cNvPr>
                <p14:cNvContentPartPr/>
                <p14:nvPr/>
              </p14:nvContentPartPr>
              <p14:xfrm>
                <a:off x="10839700" y="5800671"/>
                <a:ext cx="155880" cy="34272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2260BCB9-46CC-A24F-BFCB-0045EFB57C8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32140" y="5793111"/>
                  <a:ext cx="171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D4D6B1CF-BE5C-E04B-B923-54B3EBF605A8}"/>
                    </a:ext>
                  </a:extLst>
                </p14:cNvPr>
                <p14:cNvContentPartPr/>
                <p14:nvPr/>
              </p14:nvContentPartPr>
              <p14:xfrm>
                <a:off x="10684180" y="6217911"/>
                <a:ext cx="218160" cy="17460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D4D6B1CF-BE5C-E04B-B923-54B3EBF605A8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676620" y="6210351"/>
                  <a:ext cx="23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44EB87BF-9066-9A4F-81A1-982CCAB44077}"/>
                    </a:ext>
                  </a:extLst>
                </p14:cNvPr>
                <p14:cNvContentPartPr/>
                <p14:nvPr/>
              </p14:nvContentPartPr>
              <p14:xfrm>
                <a:off x="11169460" y="5925231"/>
                <a:ext cx="199440" cy="33660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44EB87BF-9066-9A4F-81A1-982CCAB4407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161900" y="5917671"/>
                  <a:ext cx="214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A29DD96F-A558-2E47-8B0B-5E0389262233}"/>
                    </a:ext>
                  </a:extLst>
                </p14:cNvPr>
                <p14:cNvContentPartPr/>
                <p14:nvPr/>
              </p14:nvContentPartPr>
              <p14:xfrm>
                <a:off x="11406340" y="6280191"/>
                <a:ext cx="158760" cy="4392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A29DD96F-A558-2E47-8B0B-5E0389262233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398780" y="6272631"/>
                  <a:ext cx="173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86B8FE7F-C013-BE40-A516-F5E9702D49AB}"/>
              </a:ext>
            </a:extLst>
          </p:cNvPr>
          <p:cNvGrpSpPr/>
          <p:nvPr/>
        </p:nvGrpSpPr>
        <p:grpSpPr>
          <a:xfrm>
            <a:off x="8287300" y="6411951"/>
            <a:ext cx="1587960" cy="465480"/>
            <a:chOff x="8287300" y="6411951"/>
            <a:chExt cx="158796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863BA3E0-7CFC-644E-98A5-9E64B32A0553}"/>
                    </a:ext>
                  </a:extLst>
                </p14:cNvPr>
                <p14:cNvContentPartPr/>
                <p14:nvPr/>
              </p14:nvContentPartPr>
              <p14:xfrm>
                <a:off x="8287300" y="6504111"/>
                <a:ext cx="498240" cy="37332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863BA3E0-7CFC-644E-98A5-9E64B32A0553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279740" y="6496551"/>
                  <a:ext cx="513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F59BEFC7-A997-4E46-B70B-3B1935CE96D3}"/>
                    </a:ext>
                  </a:extLst>
                </p14:cNvPr>
                <p14:cNvContentPartPr/>
                <p14:nvPr/>
              </p14:nvContentPartPr>
              <p14:xfrm>
                <a:off x="9040420" y="6586191"/>
                <a:ext cx="137160" cy="14976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F59BEFC7-A997-4E46-B70B-3B1935CE96D3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32860" y="657863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5E68F2D0-5055-1D4C-BAA8-B1964330B352}"/>
                    </a:ext>
                  </a:extLst>
                </p14:cNvPr>
                <p14:cNvContentPartPr/>
                <p14:nvPr/>
              </p14:nvContentPartPr>
              <p14:xfrm>
                <a:off x="9289540" y="6685911"/>
                <a:ext cx="12960" cy="1908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5E68F2D0-5055-1D4C-BAA8-B1964330B35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281980" y="66783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192DF588-4CD6-7C41-A7BD-42B41B80A75C}"/>
                    </a:ext>
                  </a:extLst>
                </p14:cNvPr>
                <p14:cNvContentPartPr/>
                <p14:nvPr/>
              </p14:nvContentPartPr>
              <p14:xfrm>
                <a:off x="9420220" y="6523911"/>
                <a:ext cx="180720" cy="22464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192DF588-4CD6-7C41-A7BD-42B41B80A75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412660" y="6516351"/>
                  <a:ext cx="195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3C419E57-BC95-714A-8DB1-3AD0D6CEA015}"/>
                    </a:ext>
                  </a:extLst>
                </p14:cNvPr>
                <p14:cNvContentPartPr/>
                <p14:nvPr/>
              </p14:nvContentPartPr>
              <p14:xfrm>
                <a:off x="8816500" y="6411951"/>
                <a:ext cx="1058760" cy="45468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3C419E57-BC95-714A-8DB1-3AD0D6CEA01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808940" y="6404391"/>
                  <a:ext cx="107388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428" name="墨迹 427">
                <a:extLst>
                  <a:ext uri="{FF2B5EF4-FFF2-40B4-BE49-F238E27FC236}">
                    <a16:creationId xmlns:a16="http://schemas.microsoft.com/office/drawing/2014/main" id="{ABFA61CE-4AAC-9544-8F4B-5AAFEA91B228}"/>
                  </a:ext>
                </a:extLst>
              </p14:cNvPr>
              <p14:cNvContentPartPr/>
              <p14:nvPr/>
            </p14:nvContentPartPr>
            <p14:xfrm>
              <a:off x="3119860" y="1599471"/>
              <a:ext cx="3511440" cy="162360"/>
            </p14:xfrm>
          </p:contentPart>
        </mc:Choice>
        <mc:Fallback>
          <p:pic>
            <p:nvPicPr>
              <p:cNvPr id="428" name="墨迹 427">
                <a:extLst>
                  <a:ext uri="{FF2B5EF4-FFF2-40B4-BE49-F238E27FC236}">
                    <a16:creationId xmlns:a16="http://schemas.microsoft.com/office/drawing/2014/main" id="{ABFA61CE-4AAC-9544-8F4B-5AAFEA91B228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3112660" y="1591911"/>
                <a:ext cx="3526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429" name="墨迹 428">
                <a:extLst>
                  <a:ext uri="{FF2B5EF4-FFF2-40B4-BE49-F238E27FC236}">
                    <a16:creationId xmlns:a16="http://schemas.microsoft.com/office/drawing/2014/main" id="{F0ED0BB6-8558-C645-BEE8-4CCACFDEE04C}"/>
                  </a:ext>
                </a:extLst>
              </p14:cNvPr>
              <p14:cNvContentPartPr/>
              <p14:nvPr/>
            </p14:nvContentPartPr>
            <p14:xfrm>
              <a:off x="561340" y="5586471"/>
              <a:ext cx="678960" cy="109800"/>
            </p14:xfrm>
          </p:contentPart>
        </mc:Choice>
        <mc:Fallback>
          <p:pic>
            <p:nvPicPr>
              <p:cNvPr id="429" name="墨迹 428">
                <a:extLst>
                  <a:ext uri="{FF2B5EF4-FFF2-40B4-BE49-F238E27FC236}">
                    <a16:creationId xmlns:a16="http://schemas.microsoft.com/office/drawing/2014/main" id="{F0ED0BB6-8558-C645-BEE8-4CCACFDEE04C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553780" y="5578911"/>
                <a:ext cx="6940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430" name="墨迹 429">
                <a:extLst>
                  <a:ext uri="{FF2B5EF4-FFF2-40B4-BE49-F238E27FC236}">
                    <a16:creationId xmlns:a16="http://schemas.microsoft.com/office/drawing/2014/main" id="{4C3ABB35-505E-D547-B622-725E3002836F}"/>
                  </a:ext>
                </a:extLst>
              </p14:cNvPr>
              <p14:cNvContentPartPr/>
              <p14:nvPr/>
            </p14:nvContentPartPr>
            <p14:xfrm>
              <a:off x="3449980" y="2340351"/>
              <a:ext cx="1170720" cy="81360"/>
            </p14:xfrm>
          </p:contentPart>
        </mc:Choice>
        <mc:Fallback>
          <p:pic>
            <p:nvPicPr>
              <p:cNvPr id="430" name="墨迹 429">
                <a:extLst>
                  <a:ext uri="{FF2B5EF4-FFF2-40B4-BE49-F238E27FC236}">
                    <a16:creationId xmlns:a16="http://schemas.microsoft.com/office/drawing/2014/main" id="{4C3ABB35-505E-D547-B622-725E3002836F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3442420" y="2332791"/>
                <a:ext cx="11858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431" name="墨迹 430">
                <a:extLst>
                  <a:ext uri="{FF2B5EF4-FFF2-40B4-BE49-F238E27FC236}">
                    <a16:creationId xmlns:a16="http://schemas.microsoft.com/office/drawing/2014/main" id="{1D363DC4-D7E3-1E41-BFE0-CEDEB7F56B29}"/>
                  </a:ext>
                </a:extLst>
              </p14:cNvPr>
              <p14:cNvContentPartPr/>
              <p14:nvPr/>
            </p14:nvContentPartPr>
            <p14:xfrm>
              <a:off x="3661660" y="3168351"/>
              <a:ext cx="1102320" cy="81360"/>
            </p14:xfrm>
          </p:contentPart>
        </mc:Choice>
        <mc:Fallback>
          <p:pic>
            <p:nvPicPr>
              <p:cNvPr id="431" name="墨迹 430">
                <a:extLst>
                  <a:ext uri="{FF2B5EF4-FFF2-40B4-BE49-F238E27FC236}">
                    <a16:creationId xmlns:a16="http://schemas.microsoft.com/office/drawing/2014/main" id="{1D363DC4-D7E3-1E41-BFE0-CEDEB7F56B29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3654100" y="3160791"/>
                <a:ext cx="1117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432" name="墨迹 431">
                <a:extLst>
                  <a:ext uri="{FF2B5EF4-FFF2-40B4-BE49-F238E27FC236}">
                    <a16:creationId xmlns:a16="http://schemas.microsoft.com/office/drawing/2014/main" id="{5DB29FDB-E74B-D34E-A9BF-C554A90D6DA4}"/>
                  </a:ext>
                </a:extLst>
              </p14:cNvPr>
              <p14:cNvContentPartPr/>
              <p14:nvPr/>
            </p14:nvContentPartPr>
            <p14:xfrm>
              <a:off x="2080540" y="4096071"/>
              <a:ext cx="1071000" cy="847080"/>
            </p14:xfrm>
          </p:contentPart>
        </mc:Choice>
        <mc:Fallback>
          <p:pic>
            <p:nvPicPr>
              <p:cNvPr id="432" name="墨迹 431">
                <a:extLst>
                  <a:ext uri="{FF2B5EF4-FFF2-40B4-BE49-F238E27FC236}">
                    <a16:creationId xmlns:a16="http://schemas.microsoft.com/office/drawing/2014/main" id="{5DB29FDB-E74B-D34E-A9BF-C554A90D6DA4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072980" y="4088511"/>
                <a:ext cx="108612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433" name="墨迹 432">
                <a:extLst>
                  <a:ext uri="{FF2B5EF4-FFF2-40B4-BE49-F238E27FC236}">
                    <a16:creationId xmlns:a16="http://schemas.microsoft.com/office/drawing/2014/main" id="{75E63B9F-9656-2A4A-8F39-51443D01849F}"/>
                  </a:ext>
                </a:extLst>
              </p14:cNvPr>
              <p14:cNvContentPartPr/>
              <p14:nvPr/>
            </p14:nvContentPartPr>
            <p14:xfrm>
              <a:off x="1333180" y="1805031"/>
              <a:ext cx="1475640" cy="647640"/>
            </p14:xfrm>
          </p:contentPart>
        </mc:Choice>
        <mc:Fallback>
          <p:pic>
            <p:nvPicPr>
              <p:cNvPr id="433" name="墨迹 432">
                <a:extLst>
                  <a:ext uri="{FF2B5EF4-FFF2-40B4-BE49-F238E27FC236}">
                    <a16:creationId xmlns:a16="http://schemas.microsoft.com/office/drawing/2014/main" id="{75E63B9F-9656-2A4A-8F39-51443D01849F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1325620" y="1797471"/>
                <a:ext cx="14907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434" name="墨迹 433">
                <a:extLst>
                  <a:ext uri="{FF2B5EF4-FFF2-40B4-BE49-F238E27FC236}">
                    <a16:creationId xmlns:a16="http://schemas.microsoft.com/office/drawing/2014/main" id="{6E2B4024-443E-AF47-95D5-3AC8B883BA79}"/>
                  </a:ext>
                </a:extLst>
              </p14:cNvPr>
              <p14:cNvContentPartPr/>
              <p14:nvPr/>
            </p14:nvContentPartPr>
            <p14:xfrm>
              <a:off x="10658980" y="1948311"/>
              <a:ext cx="19080" cy="25200"/>
            </p14:xfrm>
          </p:contentPart>
        </mc:Choice>
        <mc:Fallback>
          <p:pic>
            <p:nvPicPr>
              <p:cNvPr id="434" name="墨迹 433">
                <a:extLst>
                  <a:ext uri="{FF2B5EF4-FFF2-40B4-BE49-F238E27FC236}">
                    <a16:creationId xmlns:a16="http://schemas.microsoft.com/office/drawing/2014/main" id="{6E2B4024-443E-AF47-95D5-3AC8B883BA79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10651420" y="1940751"/>
                <a:ext cx="34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组合 445">
            <a:extLst>
              <a:ext uri="{FF2B5EF4-FFF2-40B4-BE49-F238E27FC236}">
                <a16:creationId xmlns:a16="http://schemas.microsoft.com/office/drawing/2014/main" id="{4D3CCE33-F7C2-DA4B-8F41-AC894758C293}"/>
              </a:ext>
            </a:extLst>
          </p:cNvPr>
          <p:cNvGrpSpPr/>
          <p:nvPr/>
        </p:nvGrpSpPr>
        <p:grpSpPr>
          <a:xfrm>
            <a:off x="10522180" y="1823751"/>
            <a:ext cx="442440" cy="641520"/>
            <a:chOff x="10522180" y="1823751"/>
            <a:chExt cx="44244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B70F0875-2528-C04D-9616-7B0057F3D333}"/>
                    </a:ext>
                  </a:extLst>
                </p14:cNvPr>
                <p14:cNvContentPartPr/>
                <p14:nvPr/>
              </p14:nvContentPartPr>
              <p14:xfrm>
                <a:off x="10522180" y="1960551"/>
                <a:ext cx="131040" cy="33660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B70F0875-2528-C04D-9616-7B0057F3D33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514620" y="1952991"/>
                  <a:ext cx="146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76A415CC-CB7C-3D48-9FAB-94D8136CF26F}"/>
                    </a:ext>
                  </a:extLst>
                </p14:cNvPr>
                <p14:cNvContentPartPr/>
                <p14:nvPr/>
              </p14:nvContentPartPr>
              <p14:xfrm>
                <a:off x="10771300" y="1823751"/>
                <a:ext cx="102600" cy="8748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76A415CC-CB7C-3D48-9FAB-94D8136CF26F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763740" y="1816191"/>
                  <a:ext cx="117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771AA10B-DD39-5B4D-A23E-6A57641FDEA2}"/>
                    </a:ext>
                  </a:extLst>
                </p14:cNvPr>
                <p14:cNvContentPartPr/>
                <p14:nvPr/>
              </p14:nvContentPartPr>
              <p14:xfrm>
                <a:off x="10665460" y="1960551"/>
                <a:ext cx="299160" cy="5047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771AA10B-DD39-5B4D-A23E-6A57641FDEA2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657900" y="1952991"/>
                  <a:ext cx="31428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FADA0A1C-C955-2346-BDCC-88915550CFCF}"/>
              </a:ext>
            </a:extLst>
          </p:cNvPr>
          <p:cNvGrpSpPr/>
          <p:nvPr/>
        </p:nvGrpSpPr>
        <p:grpSpPr>
          <a:xfrm>
            <a:off x="11188900" y="2004111"/>
            <a:ext cx="684000" cy="398880"/>
            <a:chOff x="11188900" y="2004111"/>
            <a:chExt cx="68400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6D932AAD-8B2E-FE48-8F7D-0E60B3421049}"/>
                    </a:ext>
                  </a:extLst>
                </p14:cNvPr>
                <p14:cNvContentPartPr/>
                <p14:nvPr/>
              </p14:nvContentPartPr>
              <p14:xfrm>
                <a:off x="11300500" y="2004111"/>
                <a:ext cx="161640" cy="17388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6D932AAD-8B2E-FE48-8F7D-0E60B3421049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292940" y="1996551"/>
                  <a:ext cx="176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24329525-E49C-6344-9AA6-917E1E195F75}"/>
                    </a:ext>
                  </a:extLst>
                </p14:cNvPr>
                <p14:cNvContentPartPr/>
                <p14:nvPr/>
              </p14:nvContentPartPr>
              <p14:xfrm>
                <a:off x="11188900" y="2153511"/>
                <a:ext cx="460440" cy="17460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24329525-E49C-6344-9AA6-917E1E195F7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181340" y="2145951"/>
                  <a:ext cx="475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443" name="墨迹 442">
                  <a:extLst>
                    <a:ext uri="{FF2B5EF4-FFF2-40B4-BE49-F238E27FC236}">
                      <a16:creationId xmlns:a16="http://schemas.microsoft.com/office/drawing/2014/main" id="{1A917E5C-D1B3-1448-9F7A-B55EAFF5837C}"/>
                    </a:ext>
                  </a:extLst>
                </p14:cNvPr>
                <p14:cNvContentPartPr/>
                <p14:nvPr/>
              </p14:nvContentPartPr>
              <p14:xfrm>
                <a:off x="11692540" y="2302911"/>
                <a:ext cx="180360" cy="100080"/>
              </p14:xfrm>
            </p:contentPart>
          </mc:Choice>
          <mc:Fallback>
            <p:pic>
              <p:nvPicPr>
                <p:cNvPr id="443" name="墨迹 442">
                  <a:extLst>
                    <a:ext uri="{FF2B5EF4-FFF2-40B4-BE49-F238E27FC236}">
                      <a16:creationId xmlns:a16="http://schemas.microsoft.com/office/drawing/2014/main" id="{1A917E5C-D1B3-1448-9F7A-B55EAFF5837C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684980" y="2295351"/>
                  <a:ext cx="1951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444" name="墨迹 443">
                <a:extLst>
                  <a:ext uri="{FF2B5EF4-FFF2-40B4-BE49-F238E27FC236}">
                    <a16:creationId xmlns:a16="http://schemas.microsoft.com/office/drawing/2014/main" id="{0CC1DFFE-5C9D-3746-B654-2E0B961FA08A}"/>
                  </a:ext>
                </a:extLst>
              </p14:cNvPr>
              <p14:cNvContentPartPr/>
              <p14:nvPr/>
            </p14:nvContentPartPr>
            <p14:xfrm>
              <a:off x="12128500" y="2327751"/>
              <a:ext cx="37800" cy="25200"/>
            </p14:xfrm>
          </p:contentPart>
        </mc:Choice>
        <mc:Fallback>
          <p:pic>
            <p:nvPicPr>
              <p:cNvPr id="444" name="墨迹 443">
                <a:extLst>
                  <a:ext uri="{FF2B5EF4-FFF2-40B4-BE49-F238E27FC236}">
                    <a16:creationId xmlns:a16="http://schemas.microsoft.com/office/drawing/2014/main" id="{0CC1DFFE-5C9D-3746-B654-2E0B961FA08A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12120940" y="2320191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447" name="墨迹 446">
                <a:extLst>
                  <a:ext uri="{FF2B5EF4-FFF2-40B4-BE49-F238E27FC236}">
                    <a16:creationId xmlns:a16="http://schemas.microsoft.com/office/drawing/2014/main" id="{AD661F68-FF0C-2041-A588-7F5DD3EE92E3}"/>
                  </a:ext>
                </a:extLst>
              </p14:cNvPr>
              <p14:cNvContentPartPr/>
              <p14:nvPr/>
            </p14:nvContentPartPr>
            <p14:xfrm>
              <a:off x="1545220" y="3249351"/>
              <a:ext cx="1033920" cy="305280"/>
            </p14:xfrm>
          </p:contentPart>
        </mc:Choice>
        <mc:Fallback>
          <p:pic>
            <p:nvPicPr>
              <p:cNvPr id="447" name="墨迹 446">
                <a:extLst>
                  <a:ext uri="{FF2B5EF4-FFF2-40B4-BE49-F238E27FC236}">
                    <a16:creationId xmlns:a16="http://schemas.microsoft.com/office/drawing/2014/main" id="{AD661F68-FF0C-2041-A588-7F5DD3EE92E3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1537660" y="3241791"/>
                <a:ext cx="10490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4">
            <p14:nvContentPartPr>
              <p14:cNvPr id="448" name="墨迹 447">
                <a:extLst>
                  <a:ext uri="{FF2B5EF4-FFF2-40B4-BE49-F238E27FC236}">
                    <a16:creationId xmlns:a16="http://schemas.microsoft.com/office/drawing/2014/main" id="{C72557FD-D5E5-C946-B9E2-B3D0B8CB6EFB}"/>
                  </a:ext>
                </a:extLst>
              </p14:cNvPr>
              <p14:cNvContentPartPr/>
              <p14:nvPr/>
            </p14:nvContentPartPr>
            <p14:xfrm>
              <a:off x="611380" y="5708511"/>
              <a:ext cx="797400" cy="348840"/>
            </p14:xfrm>
          </p:contentPart>
        </mc:Choice>
        <mc:Fallback>
          <p:pic>
            <p:nvPicPr>
              <p:cNvPr id="448" name="墨迹 447">
                <a:extLst>
                  <a:ext uri="{FF2B5EF4-FFF2-40B4-BE49-F238E27FC236}">
                    <a16:creationId xmlns:a16="http://schemas.microsoft.com/office/drawing/2014/main" id="{C72557FD-D5E5-C946-B9E2-B3D0B8CB6EFB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603820" y="5700951"/>
                <a:ext cx="81216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02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80DD898-319D-C74D-888D-0BF21A0F3FF8}"/>
              </a:ext>
            </a:extLst>
          </p:cNvPr>
          <p:cNvGrpSpPr/>
          <p:nvPr/>
        </p:nvGrpSpPr>
        <p:grpSpPr>
          <a:xfrm>
            <a:off x="2621980" y="2520711"/>
            <a:ext cx="7029000" cy="310680"/>
            <a:chOff x="2621980" y="2520711"/>
            <a:chExt cx="702900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3856C6D-0307-F447-BED3-EDA8DFA32BC6}"/>
                    </a:ext>
                  </a:extLst>
                </p14:cNvPr>
                <p14:cNvContentPartPr/>
                <p14:nvPr/>
              </p14:nvContentPartPr>
              <p14:xfrm>
                <a:off x="2802700" y="2644551"/>
                <a:ext cx="12960" cy="129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3856C6D-0307-F447-BED3-EDA8DFA32B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5140" y="263699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16DF16-395F-3640-A44D-B9813D463F51}"/>
                    </a:ext>
                  </a:extLst>
                </p14:cNvPr>
                <p14:cNvContentPartPr/>
                <p14:nvPr/>
              </p14:nvContentPartPr>
              <p14:xfrm>
                <a:off x="2783980" y="2662911"/>
                <a:ext cx="6867000" cy="168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16DF16-395F-3640-A44D-B9813D463F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655711"/>
                  <a:ext cx="6882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18D9B87-3640-F546-AC50-45C1F7F38FE7}"/>
                    </a:ext>
                  </a:extLst>
                </p14:cNvPr>
                <p14:cNvContentPartPr/>
                <p14:nvPr/>
              </p14:nvContentPartPr>
              <p14:xfrm>
                <a:off x="2621980" y="2520711"/>
                <a:ext cx="236880" cy="254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18D9B87-3640-F546-AC50-45C1F7F38F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4420" y="2513151"/>
                  <a:ext cx="25200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F803C86-6443-F04D-9985-4FE37DA7C765}"/>
                  </a:ext>
                </a:extLst>
              </p14:cNvPr>
              <p14:cNvContentPartPr/>
              <p14:nvPr/>
            </p14:nvContentPartPr>
            <p14:xfrm>
              <a:off x="2429020" y="3062871"/>
              <a:ext cx="249480" cy="559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F803C86-6443-F04D-9985-4FE37DA7C7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1460" y="3055311"/>
                <a:ext cx="2646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1692A78-E99E-B644-81C9-915441609315}"/>
                  </a:ext>
                </a:extLst>
              </p14:cNvPr>
              <p14:cNvContentPartPr/>
              <p14:nvPr/>
            </p14:nvContentPartPr>
            <p14:xfrm>
              <a:off x="2920780" y="3329271"/>
              <a:ext cx="6480" cy="133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1692A78-E99E-B644-81C9-9154416093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3220" y="3321711"/>
                <a:ext cx="21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50E2146-CCCC-8D45-B832-10BCB76B64DC}"/>
                  </a:ext>
                </a:extLst>
              </p14:cNvPr>
              <p14:cNvContentPartPr/>
              <p14:nvPr/>
            </p14:nvContentPartPr>
            <p14:xfrm>
              <a:off x="3879460" y="2701071"/>
              <a:ext cx="217440" cy="1303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50E2146-CCCC-8D45-B832-10BCB76B64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1900" y="2693511"/>
                <a:ext cx="23256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DB536511-296F-2140-8A8F-E86663998557}"/>
              </a:ext>
            </a:extLst>
          </p:cNvPr>
          <p:cNvGrpSpPr/>
          <p:nvPr/>
        </p:nvGrpSpPr>
        <p:grpSpPr>
          <a:xfrm>
            <a:off x="3973060" y="3167271"/>
            <a:ext cx="554400" cy="516960"/>
            <a:chOff x="3973060" y="3167271"/>
            <a:chExt cx="55440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32F21FC-6B86-434E-9DB9-6FB89270E2A2}"/>
                    </a:ext>
                  </a:extLst>
                </p14:cNvPr>
                <p14:cNvContentPartPr/>
                <p14:nvPr/>
              </p14:nvContentPartPr>
              <p14:xfrm>
                <a:off x="3973060" y="3167271"/>
                <a:ext cx="155880" cy="516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32F21FC-6B86-434E-9DB9-6FB89270E2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5500" y="3159711"/>
                  <a:ext cx="171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38B21A1-A6FE-964B-AA09-C87687E07237}"/>
                    </a:ext>
                  </a:extLst>
                </p14:cNvPr>
                <p14:cNvContentPartPr/>
                <p14:nvPr/>
              </p14:nvContentPartPr>
              <p14:xfrm>
                <a:off x="4302820" y="3447351"/>
                <a:ext cx="224640" cy="118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38B21A1-A6FE-964B-AA09-C87687E072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5260" y="3439791"/>
                  <a:ext cx="2394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C2B367C-7A82-6F46-BF63-F9E4EB3DCAE6}"/>
              </a:ext>
            </a:extLst>
          </p:cNvPr>
          <p:cNvGrpSpPr/>
          <p:nvPr/>
        </p:nvGrpSpPr>
        <p:grpSpPr>
          <a:xfrm>
            <a:off x="9588340" y="2719071"/>
            <a:ext cx="2316240" cy="884520"/>
            <a:chOff x="9588340" y="2719071"/>
            <a:chExt cx="231624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38E8832-D29B-4941-A29B-161322EF5710}"/>
                    </a:ext>
                  </a:extLst>
                </p14:cNvPr>
                <p14:cNvContentPartPr/>
                <p14:nvPr/>
              </p14:nvContentPartPr>
              <p14:xfrm>
                <a:off x="9588340" y="2719071"/>
                <a:ext cx="1513080" cy="168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38E8832-D29B-4941-A29B-161322EF57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80780" y="2711511"/>
                  <a:ext cx="152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9D4CEAB-3755-5A44-A2B3-FC25E02AF4B4}"/>
                    </a:ext>
                  </a:extLst>
                </p14:cNvPr>
                <p14:cNvContentPartPr/>
                <p14:nvPr/>
              </p14:nvContentPartPr>
              <p14:xfrm>
                <a:off x="11263060" y="2863071"/>
                <a:ext cx="286560" cy="696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9D4CEAB-3755-5A44-A2B3-FC25E02AF4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55500" y="2855511"/>
                  <a:ext cx="30168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BD4F584-5917-184F-B16A-BA54EE22C6AB}"/>
                    </a:ext>
                  </a:extLst>
                </p14:cNvPr>
                <p14:cNvContentPartPr/>
                <p14:nvPr/>
              </p14:nvContentPartPr>
              <p14:xfrm>
                <a:off x="11642860" y="3391551"/>
                <a:ext cx="261720" cy="212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BD4F584-5917-184F-B16A-BA54EE22C6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35300" y="3383991"/>
                  <a:ext cx="27684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924106B-3A77-224F-A60F-7DB32016A144}"/>
                  </a:ext>
                </a:extLst>
              </p14:cNvPr>
              <p14:cNvContentPartPr/>
              <p14:nvPr/>
            </p14:nvContentPartPr>
            <p14:xfrm>
              <a:off x="6369580" y="2613231"/>
              <a:ext cx="56520" cy="1558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924106B-3A77-224F-A60F-7DB32016A1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2380" y="2605671"/>
                <a:ext cx="712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B0151462-77CF-704D-B5A9-428BD848072E}"/>
              </a:ext>
            </a:extLst>
          </p:cNvPr>
          <p:cNvGrpSpPr/>
          <p:nvPr/>
        </p:nvGrpSpPr>
        <p:grpSpPr>
          <a:xfrm>
            <a:off x="6151780" y="3129831"/>
            <a:ext cx="934200" cy="535680"/>
            <a:chOff x="6151780" y="3129831"/>
            <a:chExt cx="9342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8FB3245-36CA-574A-B1C0-FE435EEAB489}"/>
                    </a:ext>
                  </a:extLst>
                </p14:cNvPr>
                <p14:cNvContentPartPr/>
                <p14:nvPr/>
              </p14:nvContentPartPr>
              <p14:xfrm>
                <a:off x="6151780" y="3129831"/>
                <a:ext cx="243000" cy="498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8FB3245-36CA-574A-B1C0-FE435EEAB4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41700" y="3119751"/>
                  <a:ext cx="2635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38B3323-FC2F-CF49-95EE-BFBB5EB40FAD}"/>
                    </a:ext>
                  </a:extLst>
                </p14:cNvPr>
                <p14:cNvContentPartPr/>
                <p14:nvPr/>
              </p14:nvContentPartPr>
              <p14:xfrm>
                <a:off x="6450580" y="3428991"/>
                <a:ext cx="37800" cy="168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38B3323-FC2F-CF49-95EE-BFBB5EB40F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020" y="342143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9A845D0-06FB-2448-B2F0-6ADDA101EA33}"/>
                    </a:ext>
                  </a:extLst>
                </p14:cNvPr>
                <p14:cNvContentPartPr/>
                <p14:nvPr/>
              </p14:nvContentPartPr>
              <p14:xfrm>
                <a:off x="6475420" y="3441231"/>
                <a:ext cx="193320" cy="149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9A845D0-06FB-2448-B2F0-6ADDA101EA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8220" y="343367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D9C5243-CE8E-3D44-AA43-66C329BAB787}"/>
                    </a:ext>
                  </a:extLst>
                </p14:cNvPr>
                <p14:cNvContentPartPr/>
                <p14:nvPr/>
              </p14:nvContentPartPr>
              <p14:xfrm>
                <a:off x="6780700" y="3516111"/>
                <a:ext cx="168480" cy="31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D9C5243-CE8E-3D44-AA43-66C329BAB7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73140" y="350855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286F071-DCCC-EE4F-8B6D-126F8B200A8A}"/>
                    </a:ext>
                  </a:extLst>
                </p14:cNvPr>
                <p14:cNvContentPartPr/>
                <p14:nvPr/>
              </p14:nvContentPartPr>
              <p14:xfrm>
                <a:off x="7042060" y="3472911"/>
                <a:ext cx="43920" cy="192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286F071-DCCC-EE4F-8B6D-126F8B200A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34500" y="3465711"/>
                  <a:ext cx="590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EC8FA61-ECF0-7A4C-A2B3-97994797DE5D}"/>
                  </a:ext>
                </a:extLst>
              </p14:cNvPr>
              <p14:cNvContentPartPr/>
              <p14:nvPr/>
            </p14:nvContentPartPr>
            <p14:xfrm>
              <a:off x="7764220" y="2675511"/>
              <a:ext cx="25200" cy="11880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EC8FA61-ECF0-7A4C-A2B3-97994797DE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56660" y="2667951"/>
                <a:ext cx="4032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9578CB91-BCFB-0D4A-B9BB-F3876544B652}"/>
              </a:ext>
            </a:extLst>
          </p:cNvPr>
          <p:cNvGrpSpPr/>
          <p:nvPr/>
        </p:nvGrpSpPr>
        <p:grpSpPr>
          <a:xfrm>
            <a:off x="7770340" y="3155031"/>
            <a:ext cx="604080" cy="591840"/>
            <a:chOff x="7770340" y="3155031"/>
            <a:chExt cx="6040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F16ADB9-A473-4443-AB06-70A76DF96F7A}"/>
                    </a:ext>
                  </a:extLst>
                </p14:cNvPr>
                <p14:cNvContentPartPr/>
                <p14:nvPr/>
              </p14:nvContentPartPr>
              <p14:xfrm>
                <a:off x="7770340" y="3155031"/>
                <a:ext cx="274320" cy="541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F16ADB9-A473-4443-AB06-70A76DF96F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2780" y="3147471"/>
                  <a:ext cx="2894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0E6FD23-CC23-204B-BE58-23ACA4280013}"/>
                    </a:ext>
                  </a:extLst>
                </p14:cNvPr>
                <p14:cNvContentPartPr/>
                <p14:nvPr/>
              </p14:nvContentPartPr>
              <p14:xfrm>
                <a:off x="8168860" y="3528351"/>
                <a:ext cx="43920" cy="212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0E6FD23-CC23-204B-BE58-23ACA42800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61300" y="3520791"/>
                  <a:ext cx="5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A902AD1-F676-E442-A30A-B1D1DE1B9779}"/>
                    </a:ext>
                  </a:extLst>
                </p14:cNvPr>
                <p14:cNvContentPartPr/>
                <p14:nvPr/>
              </p14:nvContentPartPr>
              <p14:xfrm>
                <a:off x="8237260" y="3621951"/>
                <a:ext cx="137160" cy="124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A902AD1-F676-E442-A30A-B1D1DE1B97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29700" y="361439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F29D9FC-3828-4C4E-95DD-3ECDBC7FF3E3}"/>
                  </a:ext>
                </a:extLst>
              </p14:cNvPr>
              <p14:cNvContentPartPr/>
              <p14:nvPr/>
            </p14:nvContentPartPr>
            <p14:xfrm>
              <a:off x="2597140" y="4717431"/>
              <a:ext cx="392400" cy="4726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F29D9FC-3828-4C4E-95DD-3ECDBC7FF3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89580" y="4709871"/>
                <a:ext cx="407520" cy="48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A42AF213-F9D3-C84B-A146-D65100A9AB98}"/>
              </a:ext>
            </a:extLst>
          </p:cNvPr>
          <p:cNvGrpSpPr/>
          <p:nvPr/>
        </p:nvGrpSpPr>
        <p:grpSpPr>
          <a:xfrm>
            <a:off x="3157300" y="4549311"/>
            <a:ext cx="155880" cy="149760"/>
            <a:chOff x="3157300" y="4549311"/>
            <a:chExt cx="15588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7576A91-0CAA-7D48-A510-27BE462C3067}"/>
                    </a:ext>
                  </a:extLst>
                </p14:cNvPr>
                <p14:cNvContentPartPr/>
                <p14:nvPr/>
              </p14:nvContentPartPr>
              <p14:xfrm>
                <a:off x="3157300" y="4568031"/>
                <a:ext cx="25200" cy="131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7576A91-0CAA-7D48-A510-27BE462C30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49740" y="456047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FD9062D-C407-F447-AEE8-A722E896324F}"/>
                    </a:ext>
                  </a:extLst>
                </p14:cNvPr>
                <p14:cNvContentPartPr/>
                <p14:nvPr/>
              </p14:nvContentPartPr>
              <p14:xfrm>
                <a:off x="3244420" y="4549311"/>
                <a:ext cx="68760" cy="137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FD9062D-C407-F447-AEE8-A722E89632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36860" y="4541751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84986E2-30F5-FE49-8B5F-621B8F2822DF}"/>
                  </a:ext>
                </a:extLst>
              </p14:cNvPr>
              <p14:cNvContentPartPr/>
              <p14:nvPr/>
            </p14:nvContentPartPr>
            <p14:xfrm>
              <a:off x="3350260" y="4935231"/>
              <a:ext cx="37800" cy="378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84986E2-30F5-FE49-8B5F-621B8F2822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42700" y="4928031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3CA8A268-C3B0-424C-8A56-9A9C1CE71BBC}"/>
                  </a:ext>
                </a:extLst>
              </p14:cNvPr>
              <p14:cNvContentPartPr/>
              <p14:nvPr/>
            </p14:nvContentPartPr>
            <p14:xfrm>
              <a:off x="3325420" y="5146911"/>
              <a:ext cx="19080" cy="129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3CA8A268-C3B0-424C-8A56-9A9C1CE71BB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17860" y="513935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D8F9CAE5-971E-2F44-AFE1-DCD35754125B}"/>
              </a:ext>
            </a:extLst>
          </p:cNvPr>
          <p:cNvGrpSpPr/>
          <p:nvPr/>
        </p:nvGrpSpPr>
        <p:grpSpPr>
          <a:xfrm>
            <a:off x="2715220" y="1872351"/>
            <a:ext cx="8373960" cy="1251720"/>
            <a:chOff x="2715220" y="1872351"/>
            <a:chExt cx="8373960" cy="12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A5BBA38-28F4-7549-8DBF-3B8B183D5B37}"/>
                    </a:ext>
                  </a:extLst>
                </p14:cNvPr>
                <p14:cNvContentPartPr/>
                <p14:nvPr/>
              </p14:nvContentPartPr>
              <p14:xfrm>
                <a:off x="2715220" y="2003031"/>
                <a:ext cx="5099040" cy="741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A5BBA38-28F4-7549-8DBF-3B8B183D5B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05140" y="1992951"/>
                  <a:ext cx="51192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4A34786-207C-1744-B9C9-3A06375F3E93}"/>
                    </a:ext>
                  </a:extLst>
                </p14:cNvPr>
                <p14:cNvContentPartPr/>
                <p14:nvPr/>
              </p14:nvContentPartPr>
              <p14:xfrm>
                <a:off x="6457060" y="2706831"/>
                <a:ext cx="6480" cy="19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4A34786-207C-1744-B9C9-3A06375F3E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49500" y="26992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193FB82-19F6-BA48-83A9-FA3A8FD8E78D}"/>
                    </a:ext>
                  </a:extLst>
                </p14:cNvPr>
                <p14:cNvContentPartPr/>
                <p14:nvPr/>
              </p14:nvContentPartPr>
              <p14:xfrm>
                <a:off x="6400900" y="1872351"/>
                <a:ext cx="4688280" cy="996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193FB82-19F6-BA48-83A9-FA3A8FD8E7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93340" y="1864791"/>
                  <a:ext cx="4703400" cy="10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C9FA680-300F-1347-A632-A68B36B44FF2}"/>
                    </a:ext>
                  </a:extLst>
                </p14:cNvPr>
                <p14:cNvContentPartPr/>
                <p14:nvPr/>
              </p14:nvContentPartPr>
              <p14:xfrm>
                <a:off x="6954940" y="2557431"/>
                <a:ext cx="249480" cy="534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C9FA680-300F-1347-A632-A68B36B44F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7380" y="2549871"/>
                  <a:ext cx="2646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EC876D3-9EB5-8748-9073-D2A6E7282B5C}"/>
                    </a:ext>
                  </a:extLst>
                </p14:cNvPr>
                <p14:cNvContentPartPr/>
                <p14:nvPr/>
              </p14:nvContentPartPr>
              <p14:xfrm>
                <a:off x="6967540" y="2569671"/>
                <a:ext cx="212040" cy="554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EC876D3-9EB5-8748-9073-D2A6E7282B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59980" y="2562111"/>
                  <a:ext cx="2271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4BCF000-5DE4-7F42-A3F7-DC1BC1A664A1}"/>
                    </a:ext>
                  </a:extLst>
                </p14:cNvPr>
                <p14:cNvContentPartPr/>
                <p14:nvPr/>
              </p14:nvContentPartPr>
              <p14:xfrm>
                <a:off x="7614820" y="2607111"/>
                <a:ext cx="311760" cy="330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4BCF000-5DE4-7F42-A3F7-DC1BC1A664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7260" y="2599551"/>
                  <a:ext cx="32688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B8FBC36-F1BE-C842-95AC-D5536AC77EFA}"/>
                  </a:ext>
                </a:extLst>
              </p14:cNvPr>
              <p14:cNvContentPartPr/>
              <p14:nvPr/>
            </p14:nvContentPartPr>
            <p14:xfrm>
              <a:off x="3786220" y="5209191"/>
              <a:ext cx="678960" cy="565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B8FBC36-F1BE-C842-95AC-D5536AC77E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78660" y="5201631"/>
                <a:ext cx="6940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8ECB47FA-9BC2-234B-A411-1E44F3E31E36}"/>
                  </a:ext>
                </a:extLst>
              </p14:cNvPr>
              <p14:cNvContentPartPr/>
              <p14:nvPr/>
            </p14:nvContentPartPr>
            <p14:xfrm>
              <a:off x="8878780" y="5122071"/>
              <a:ext cx="62640" cy="1872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8ECB47FA-9BC2-234B-A411-1E44F3E31E3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71220" y="5114511"/>
                <a:ext cx="77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A273E48F-A094-3A4B-BDAA-F6160514D895}"/>
                  </a:ext>
                </a:extLst>
              </p14:cNvPr>
              <p14:cNvContentPartPr/>
              <p14:nvPr/>
            </p14:nvContentPartPr>
            <p14:xfrm>
              <a:off x="2591020" y="2482551"/>
              <a:ext cx="355320" cy="3740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A273E48F-A094-3A4B-BDAA-F6160514D8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83460" y="2474991"/>
                <a:ext cx="37044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FE5E9D5D-588F-AD4D-BD65-40B47050DD72}"/>
              </a:ext>
            </a:extLst>
          </p:cNvPr>
          <p:cNvGrpSpPr/>
          <p:nvPr/>
        </p:nvGrpSpPr>
        <p:grpSpPr>
          <a:xfrm>
            <a:off x="3941740" y="4605471"/>
            <a:ext cx="5141880" cy="766080"/>
            <a:chOff x="3941740" y="4605471"/>
            <a:chExt cx="5141880" cy="76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DFC8FA9-B9EC-424E-8FE7-E7FF58435409}"/>
                    </a:ext>
                  </a:extLst>
                </p14:cNvPr>
                <p14:cNvContentPartPr/>
                <p14:nvPr/>
              </p14:nvContentPartPr>
              <p14:xfrm>
                <a:off x="7222780" y="4798431"/>
                <a:ext cx="224640" cy="442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DFC8FA9-B9EC-424E-8FE7-E7FF584354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15220" y="4790871"/>
                  <a:ext cx="239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645140C-1E09-BB47-9600-048A0CE27E5B}"/>
                    </a:ext>
                  </a:extLst>
                </p14:cNvPr>
                <p14:cNvContentPartPr/>
                <p14:nvPr/>
              </p14:nvContentPartPr>
              <p14:xfrm>
                <a:off x="7857460" y="4960431"/>
                <a:ext cx="541800" cy="37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645140C-1E09-BB47-9600-048A0CE27E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50260" y="4952871"/>
                  <a:ext cx="556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1ACB948-5C59-C147-A7D0-39C49A27B641}"/>
                    </a:ext>
                  </a:extLst>
                </p14:cNvPr>
                <p14:cNvContentPartPr/>
                <p14:nvPr/>
              </p14:nvContentPartPr>
              <p14:xfrm>
                <a:off x="8673220" y="4779711"/>
                <a:ext cx="218160" cy="472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1ACB948-5C59-C147-A7D0-39C49A27B6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65660" y="4772151"/>
                  <a:ext cx="23328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B887B0E-BF3F-F44A-9D0E-6E70A5AFAD4F}"/>
                    </a:ext>
                  </a:extLst>
                </p14:cNvPr>
                <p14:cNvContentPartPr/>
                <p14:nvPr/>
              </p14:nvContentPartPr>
              <p14:xfrm>
                <a:off x="7527700" y="5084631"/>
                <a:ext cx="43920" cy="22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B887B0E-BF3F-F44A-9D0E-6E70A5AFAD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20140" y="5077431"/>
                  <a:ext cx="59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47EC462-8A0F-D74B-9097-5BF437C66855}"/>
                    </a:ext>
                  </a:extLst>
                </p14:cNvPr>
                <p14:cNvContentPartPr/>
                <p14:nvPr/>
              </p14:nvContentPartPr>
              <p14:xfrm>
                <a:off x="7577380" y="5097231"/>
                <a:ext cx="212040" cy="193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47EC462-8A0F-D74B-9097-5BF437C668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69820" y="5089671"/>
                  <a:ext cx="227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3EB2215-3559-8942-8850-04F1F2E2D709}"/>
                    </a:ext>
                  </a:extLst>
                </p14:cNvPr>
                <p14:cNvContentPartPr/>
                <p14:nvPr/>
              </p14:nvContentPartPr>
              <p14:xfrm>
                <a:off x="7726780" y="5209191"/>
                <a:ext cx="168480" cy="500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3EB2215-3559-8942-8850-04F1F2E2D7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19220" y="520163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9851C97-9BE4-1E40-B1EC-D32CA31ABA8D}"/>
                    </a:ext>
                  </a:extLst>
                </p14:cNvPr>
                <p14:cNvContentPartPr/>
                <p14:nvPr/>
              </p14:nvContentPartPr>
              <p14:xfrm>
                <a:off x="8025580" y="5128551"/>
                <a:ext cx="25200" cy="162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9851C97-9BE4-1E40-B1EC-D32CA31ABA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18020" y="5120991"/>
                  <a:ext cx="40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E8AB53D-3059-DA40-A195-CDD327EE4E51}"/>
                    </a:ext>
                  </a:extLst>
                </p14:cNvPr>
                <p14:cNvContentPartPr/>
                <p14:nvPr/>
              </p14:nvContentPartPr>
              <p14:xfrm>
                <a:off x="6525460" y="4991391"/>
                <a:ext cx="327600" cy="12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E8AB53D-3059-DA40-A195-CDD327EE4E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17900" y="4983831"/>
                  <a:ext cx="342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D1A78E2-51EA-794A-B791-4E1750A07631}"/>
                    </a:ext>
                  </a:extLst>
                </p14:cNvPr>
                <p14:cNvContentPartPr/>
                <p14:nvPr/>
              </p14:nvContentPartPr>
              <p14:xfrm>
                <a:off x="3979180" y="4667751"/>
                <a:ext cx="249480" cy="4982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D1A78E2-51EA-794A-B791-4E1750A076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1620" y="4660191"/>
                  <a:ext cx="2646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4114835-B22B-DB44-B38E-8B58945A6755}"/>
                    </a:ext>
                  </a:extLst>
                </p14:cNvPr>
                <p14:cNvContentPartPr/>
                <p14:nvPr/>
              </p14:nvContentPartPr>
              <p14:xfrm>
                <a:off x="4259260" y="4916871"/>
                <a:ext cx="37800" cy="173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4114835-B22B-DB44-B38E-8B58945A67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51700" y="4909311"/>
                  <a:ext cx="5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82CEAD-EF01-F742-A130-8B2EA3CA7376}"/>
                    </a:ext>
                  </a:extLst>
                </p14:cNvPr>
                <p14:cNvContentPartPr/>
                <p14:nvPr/>
              </p14:nvContentPartPr>
              <p14:xfrm>
                <a:off x="4284100" y="4941711"/>
                <a:ext cx="149760" cy="118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82CEAD-EF01-F742-A130-8B2EA3CA73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76540" y="493415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AF75E19-D531-9A47-A318-01D7EE233298}"/>
                    </a:ext>
                  </a:extLst>
                </p14:cNvPr>
                <p14:cNvContentPartPr/>
                <p14:nvPr/>
              </p14:nvContentPartPr>
              <p14:xfrm>
                <a:off x="4632940" y="4910391"/>
                <a:ext cx="71640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AF75E19-D531-9A47-A318-01D7EE2332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25380" y="4902831"/>
                  <a:ext cx="731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ED8562F-32E1-774C-A7CC-8BC46F817BA2}"/>
                    </a:ext>
                  </a:extLst>
                </p14:cNvPr>
                <p14:cNvContentPartPr/>
                <p14:nvPr/>
              </p14:nvContentPartPr>
              <p14:xfrm>
                <a:off x="5560300" y="4698711"/>
                <a:ext cx="293040" cy="566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ED8562F-32E1-774C-A7CC-8BC46F817B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52740" y="4691151"/>
                  <a:ext cx="3081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42997A8-0ECC-F145-BD8C-99C2B91C51D7}"/>
                    </a:ext>
                  </a:extLst>
                </p14:cNvPr>
                <p14:cNvContentPartPr/>
                <p14:nvPr/>
              </p14:nvContentPartPr>
              <p14:xfrm>
                <a:off x="5971420" y="5016231"/>
                <a:ext cx="305280" cy="149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42997A8-0ECC-F145-BD8C-99C2B91C51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63860" y="5008671"/>
                  <a:ext cx="320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AAEAA71-9102-E24E-B817-F515EB276295}"/>
                    </a:ext>
                  </a:extLst>
                </p14:cNvPr>
                <p14:cNvContentPartPr/>
                <p14:nvPr/>
              </p14:nvContentPartPr>
              <p14:xfrm>
                <a:off x="3941740" y="4605471"/>
                <a:ext cx="535680" cy="759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AAEAA71-9102-E24E-B817-F515EB2762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34180" y="4597911"/>
                  <a:ext cx="55080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ACBCF65-8C93-5B48-9D7A-A15AB4BCE1B5}"/>
                    </a:ext>
                  </a:extLst>
                </p14:cNvPr>
                <p14:cNvContentPartPr/>
                <p14:nvPr/>
              </p14:nvContentPartPr>
              <p14:xfrm>
                <a:off x="8598340" y="4785831"/>
                <a:ext cx="485280" cy="585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ACBCF65-8C93-5B48-9D7A-A15AB4BCE1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90780" y="4778271"/>
                  <a:ext cx="500400" cy="60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965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3FB95C3F-6E02-B54E-A3DB-5FACAB4EFB4A}"/>
              </a:ext>
            </a:extLst>
          </p:cNvPr>
          <p:cNvGrpSpPr/>
          <p:nvPr/>
        </p:nvGrpSpPr>
        <p:grpSpPr>
          <a:xfrm>
            <a:off x="782020" y="278631"/>
            <a:ext cx="383760" cy="778680"/>
            <a:chOff x="782020" y="278631"/>
            <a:chExt cx="38376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77CFE72-0B45-7443-BF1E-B5B437C96430}"/>
                    </a:ext>
                  </a:extLst>
                </p14:cNvPr>
                <p14:cNvContentPartPr/>
                <p14:nvPr/>
              </p14:nvContentPartPr>
              <p14:xfrm>
                <a:off x="797860" y="353511"/>
                <a:ext cx="149760" cy="180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77CFE72-0B45-7443-BF1E-B5B437C964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300" y="34595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5B7380E-D270-F946-897D-67710E7FC9F1}"/>
                    </a:ext>
                  </a:extLst>
                </p14:cNvPr>
                <p14:cNvContentPartPr/>
                <p14:nvPr/>
              </p14:nvContentPartPr>
              <p14:xfrm>
                <a:off x="891460" y="478071"/>
                <a:ext cx="43920" cy="75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5B7380E-D270-F946-897D-67710E7FC9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3900" y="47051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06AAE5B-E0EB-CA4A-9ABB-F67F08E6DF6E}"/>
                    </a:ext>
                  </a:extLst>
                </p14:cNvPr>
                <p14:cNvContentPartPr/>
                <p14:nvPr/>
              </p14:nvContentPartPr>
              <p14:xfrm>
                <a:off x="1040860" y="278631"/>
                <a:ext cx="124920" cy="143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06AAE5B-E0EB-CA4A-9ABB-F67F08E6DF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300" y="271071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57625F1-C1EE-E44B-87A9-94C7A39C81E2}"/>
                    </a:ext>
                  </a:extLst>
                </p14:cNvPr>
                <p14:cNvContentPartPr/>
                <p14:nvPr/>
              </p14:nvContentPartPr>
              <p14:xfrm>
                <a:off x="782020" y="509031"/>
                <a:ext cx="339840" cy="548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57625F1-C1EE-E44B-87A9-94C7A39C81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460" y="501471"/>
                  <a:ext cx="35496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928306-8AC4-3A44-A3AE-5B15B6F35E98}"/>
              </a:ext>
            </a:extLst>
          </p:cNvPr>
          <p:cNvGrpSpPr/>
          <p:nvPr/>
        </p:nvGrpSpPr>
        <p:grpSpPr>
          <a:xfrm>
            <a:off x="1408060" y="465471"/>
            <a:ext cx="262080" cy="317880"/>
            <a:chOff x="1408060" y="465471"/>
            <a:chExt cx="26208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49DA981-DB28-D74F-92CE-BE1BE6F6C1D3}"/>
                    </a:ext>
                  </a:extLst>
                </p14:cNvPr>
                <p14:cNvContentPartPr/>
                <p14:nvPr/>
              </p14:nvContentPartPr>
              <p14:xfrm>
                <a:off x="1408060" y="465471"/>
                <a:ext cx="81360" cy="50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49DA981-DB28-D74F-92CE-BE1BE6F6C1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0500" y="45791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1A5465E-D79C-284F-974A-E7A219433C7A}"/>
                    </a:ext>
                  </a:extLst>
                </p14:cNvPr>
                <p14:cNvContentPartPr/>
                <p14:nvPr/>
              </p14:nvContentPartPr>
              <p14:xfrm>
                <a:off x="1432900" y="614871"/>
                <a:ext cx="31320" cy="155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1A5465E-D79C-284F-974A-E7A219433C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5340" y="607311"/>
                  <a:ext cx="4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593382-A47E-1949-9C2B-5FD664C8A62B}"/>
                    </a:ext>
                  </a:extLst>
                </p14:cNvPr>
                <p14:cNvContentPartPr/>
                <p14:nvPr/>
              </p14:nvContentPartPr>
              <p14:xfrm>
                <a:off x="1570060" y="496791"/>
                <a:ext cx="100080" cy="286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593382-A47E-1949-9C2B-5FD664C8A6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2500" y="489231"/>
                  <a:ext cx="1152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1D76C9-1001-2E4E-A59F-46C96BF09AC9}"/>
              </a:ext>
            </a:extLst>
          </p:cNvPr>
          <p:cNvGrpSpPr/>
          <p:nvPr/>
        </p:nvGrpSpPr>
        <p:grpSpPr>
          <a:xfrm>
            <a:off x="1912420" y="490311"/>
            <a:ext cx="286200" cy="230760"/>
            <a:chOff x="1912420" y="490311"/>
            <a:chExt cx="2862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02862D0-0367-6A4D-B24F-D01266E5FACD}"/>
                    </a:ext>
                  </a:extLst>
                </p14:cNvPr>
                <p14:cNvContentPartPr/>
                <p14:nvPr/>
              </p14:nvContentPartPr>
              <p14:xfrm>
                <a:off x="1931140" y="490311"/>
                <a:ext cx="4392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02862D0-0367-6A4D-B24F-D01266E5FA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3580" y="48275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2168B03-B2B7-914E-AA71-D454BAA6D0BD}"/>
                    </a:ext>
                  </a:extLst>
                </p14:cNvPr>
                <p14:cNvContentPartPr/>
                <p14:nvPr/>
              </p14:nvContentPartPr>
              <p14:xfrm>
                <a:off x="1912420" y="627471"/>
                <a:ext cx="286200" cy="93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2168B03-B2B7-914E-AA71-D454BAA6D0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04860" y="619911"/>
                  <a:ext cx="30096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3F65817-519C-FE43-9A67-90575F65844D}"/>
                  </a:ext>
                </a:extLst>
              </p14:cNvPr>
              <p14:cNvContentPartPr/>
              <p14:nvPr/>
            </p14:nvContentPartPr>
            <p14:xfrm>
              <a:off x="2641420" y="409311"/>
              <a:ext cx="236160" cy="268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3F65817-519C-FE43-9A67-90575F6584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3860" y="401751"/>
                <a:ext cx="25128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CB34CD83-94EC-D34D-8EA0-A4F25B129ADE}"/>
              </a:ext>
            </a:extLst>
          </p:cNvPr>
          <p:cNvGrpSpPr/>
          <p:nvPr/>
        </p:nvGrpSpPr>
        <p:grpSpPr>
          <a:xfrm>
            <a:off x="3151180" y="235071"/>
            <a:ext cx="1619280" cy="436320"/>
            <a:chOff x="3151180" y="235071"/>
            <a:chExt cx="16192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F377CA5-7CEA-854C-AA0C-82048EAE78AA}"/>
                    </a:ext>
                  </a:extLst>
                </p14:cNvPr>
                <p14:cNvContentPartPr/>
                <p14:nvPr/>
              </p14:nvContentPartPr>
              <p14:xfrm>
                <a:off x="3151180" y="378351"/>
                <a:ext cx="105480" cy="242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F377CA5-7CEA-854C-AA0C-82048EAE78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3620" y="370791"/>
                  <a:ext cx="120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206C0A8-6591-084A-9B0E-2788D321EC6A}"/>
                    </a:ext>
                  </a:extLst>
                </p14:cNvPr>
                <p14:cNvContentPartPr/>
                <p14:nvPr/>
              </p14:nvContentPartPr>
              <p14:xfrm>
                <a:off x="3425140" y="235071"/>
                <a:ext cx="149760" cy="436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206C0A8-6591-084A-9B0E-2788D321EC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7580" y="227511"/>
                  <a:ext cx="1648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4D5590-BE3D-1841-9A9E-09639A01790F}"/>
                    </a:ext>
                  </a:extLst>
                </p14:cNvPr>
                <p14:cNvContentPartPr/>
                <p14:nvPr/>
              </p14:nvContentPartPr>
              <p14:xfrm>
                <a:off x="3530980" y="446751"/>
                <a:ext cx="131040" cy="224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4D5590-BE3D-1841-9A9E-09639A0179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3420" y="439191"/>
                  <a:ext cx="146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BC26282-BA20-AC41-BA56-E761AAA175A2}"/>
                    </a:ext>
                  </a:extLst>
                </p14:cNvPr>
                <p14:cNvContentPartPr/>
                <p14:nvPr/>
              </p14:nvContentPartPr>
              <p14:xfrm>
                <a:off x="3512260" y="558711"/>
                <a:ext cx="93600" cy="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BC26282-BA20-AC41-BA56-E761AAA175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4700" y="551511"/>
                  <a:ext cx="10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8F3A06-5228-D04A-B8E1-C081654EA183}"/>
                    </a:ext>
                  </a:extLst>
                </p14:cNvPr>
                <p14:cNvContentPartPr/>
                <p14:nvPr/>
              </p14:nvContentPartPr>
              <p14:xfrm>
                <a:off x="3892060" y="359631"/>
                <a:ext cx="37800" cy="292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8F3A06-5228-D04A-B8E1-C081654EA1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4500" y="352071"/>
                  <a:ext cx="52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42309C1-73CF-684C-8E2F-D79DC6F1B96A}"/>
                    </a:ext>
                  </a:extLst>
                </p14:cNvPr>
                <p14:cNvContentPartPr/>
                <p14:nvPr/>
              </p14:nvContentPartPr>
              <p14:xfrm>
                <a:off x="3817180" y="478071"/>
                <a:ext cx="112320" cy="75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42309C1-73CF-684C-8E2F-D79DC6F1B9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09620" y="47051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7691DC9-1241-3B4E-898C-399D592B75FA}"/>
                    </a:ext>
                  </a:extLst>
                </p14:cNvPr>
                <p14:cNvContentPartPr/>
                <p14:nvPr/>
              </p14:nvContentPartPr>
              <p14:xfrm>
                <a:off x="4035340" y="334791"/>
                <a:ext cx="187200" cy="305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7691DC9-1241-3B4E-898C-399D592B75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7780" y="327231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310F598-5B91-8A4C-A1B7-F045B8A6AE17}"/>
                    </a:ext>
                  </a:extLst>
                </p14:cNvPr>
                <p14:cNvContentPartPr/>
                <p14:nvPr/>
              </p14:nvContentPartPr>
              <p14:xfrm>
                <a:off x="4402540" y="285111"/>
                <a:ext cx="62640" cy="50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310F598-5B91-8A4C-A1B7-F045B8A6AE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94980" y="27755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44F7A2A-ABD7-3E4E-9251-6F0ECF5AC7EB}"/>
                    </a:ext>
                  </a:extLst>
                </p14:cNvPr>
                <p14:cNvContentPartPr/>
                <p14:nvPr/>
              </p14:nvContentPartPr>
              <p14:xfrm>
                <a:off x="4334140" y="397071"/>
                <a:ext cx="436320" cy="212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44F7A2A-ABD7-3E4E-9251-6F0ECF5AC7E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26580" y="389511"/>
                  <a:ext cx="45108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AA6C315-F2A3-934E-ABF7-31838B85EA8D}"/>
                  </a:ext>
                </a:extLst>
              </p14:cNvPr>
              <p14:cNvContentPartPr/>
              <p14:nvPr/>
            </p14:nvContentPartPr>
            <p14:xfrm>
              <a:off x="4987540" y="372231"/>
              <a:ext cx="374040" cy="2052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AA6C315-F2A3-934E-ABF7-31838B85EA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79980" y="364671"/>
                <a:ext cx="38880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338342D-F304-A64D-B479-2C99CE1FBE97}"/>
              </a:ext>
            </a:extLst>
          </p:cNvPr>
          <p:cNvGrpSpPr/>
          <p:nvPr/>
        </p:nvGrpSpPr>
        <p:grpSpPr>
          <a:xfrm>
            <a:off x="5666140" y="515151"/>
            <a:ext cx="43920" cy="162360"/>
            <a:chOff x="5666140" y="515151"/>
            <a:chExt cx="4392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0FF7DBD-1291-6E41-9B24-7E65FAE3F9B6}"/>
                    </a:ext>
                  </a:extLst>
                </p14:cNvPr>
                <p14:cNvContentPartPr/>
                <p14:nvPr/>
              </p14:nvContentPartPr>
              <p14:xfrm>
                <a:off x="5666140" y="515151"/>
                <a:ext cx="6480" cy="25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0FF7DBD-1291-6E41-9B24-7E65FAE3F9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58580" y="50759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4A9FE4-853C-BC43-AC36-43BAA6666C01}"/>
                    </a:ext>
                  </a:extLst>
                </p14:cNvPr>
                <p14:cNvContentPartPr/>
                <p14:nvPr/>
              </p14:nvContentPartPr>
              <p14:xfrm>
                <a:off x="5678740" y="646191"/>
                <a:ext cx="31320" cy="31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4A9FE4-853C-BC43-AC36-43BAA6666C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1180" y="63863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7989504-3BEB-0340-807E-7BB975ED7AC0}"/>
              </a:ext>
            </a:extLst>
          </p:cNvPr>
          <p:cNvGrpSpPr/>
          <p:nvPr/>
        </p:nvGrpSpPr>
        <p:grpSpPr>
          <a:xfrm>
            <a:off x="654580" y="1249911"/>
            <a:ext cx="348840" cy="348840"/>
            <a:chOff x="654580" y="1249911"/>
            <a:chExt cx="3488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7CA889F-E3C7-9941-8D53-3AB6FAC519EA}"/>
                    </a:ext>
                  </a:extLst>
                </p14:cNvPr>
                <p14:cNvContentPartPr/>
                <p14:nvPr/>
              </p14:nvContentPartPr>
              <p14:xfrm>
                <a:off x="854020" y="1405431"/>
                <a:ext cx="31320" cy="8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7CA889F-E3C7-9941-8D53-3AB6FAC519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6460" y="139787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6F01E53-9743-A144-8F68-A3375CE9030D}"/>
                    </a:ext>
                  </a:extLst>
                </p14:cNvPr>
                <p14:cNvContentPartPr/>
                <p14:nvPr/>
              </p14:nvContentPartPr>
              <p14:xfrm>
                <a:off x="654580" y="1249911"/>
                <a:ext cx="348840" cy="348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6F01E53-9743-A144-8F68-A3375CE903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380" y="1242351"/>
                  <a:ext cx="3639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855C5E0-C498-A749-AADD-27D013CA0D31}"/>
              </a:ext>
            </a:extLst>
          </p:cNvPr>
          <p:cNvGrpSpPr/>
          <p:nvPr/>
        </p:nvGrpSpPr>
        <p:grpSpPr>
          <a:xfrm>
            <a:off x="1340380" y="1187631"/>
            <a:ext cx="895320" cy="379800"/>
            <a:chOff x="1340380" y="1187631"/>
            <a:chExt cx="89532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9FF80DF-2116-A64D-8236-C1539D1A9B18}"/>
                    </a:ext>
                  </a:extLst>
                </p14:cNvPr>
                <p14:cNvContentPartPr/>
                <p14:nvPr/>
              </p14:nvContentPartPr>
              <p14:xfrm>
                <a:off x="1601020" y="1293471"/>
                <a:ext cx="149760" cy="180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9FF80DF-2116-A64D-8236-C1539D1A9B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93460" y="128591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D17B0FA-23E8-2F4D-9321-552D32E5A11A}"/>
                    </a:ext>
                  </a:extLst>
                </p14:cNvPr>
                <p14:cNvContentPartPr/>
                <p14:nvPr/>
              </p14:nvContentPartPr>
              <p14:xfrm>
                <a:off x="1856260" y="1355751"/>
                <a:ext cx="68760" cy="43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D17B0FA-23E8-2F4D-9321-552D32E5A1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8700" y="134819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89B376E-0129-544F-85C5-C98F35F4EAE9}"/>
                    </a:ext>
                  </a:extLst>
                </p14:cNvPr>
                <p14:cNvContentPartPr/>
                <p14:nvPr/>
              </p14:nvContentPartPr>
              <p14:xfrm>
                <a:off x="2092780" y="1187631"/>
                <a:ext cx="142920" cy="317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89B376E-0129-544F-85C5-C98F35F4EA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85220" y="1180071"/>
                  <a:ext cx="158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08B4E3-A9E7-FB4E-948A-9C89B3B9D37C}"/>
                    </a:ext>
                  </a:extLst>
                </p14:cNvPr>
                <p14:cNvContentPartPr/>
                <p14:nvPr/>
              </p14:nvContentPartPr>
              <p14:xfrm>
                <a:off x="1340380" y="1324431"/>
                <a:ext cx="111600" cy="243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08B4E3-A9E7-FB4E-948A-9C89B3B9D3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32820" y="1317231"/>
                  <a:ext cx="1267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218A0B8-1BB3-B44A-8C6C-41A84E5E515B}"/>
              </a:ext>
            </a:extLst>
          </p:cNvPr>
          <p:cNvGrpSpPr/>
          <p:nvPr/>
        </p:nvGrpSpPr>
        <p:grpSpPr>
          <a:xfrm>
            <a:off x="2422900" y="1056951"/>
            <a:ext cx="579240" cy="672480"/>
            <a:chOff x="2422900" y="1056951"/>
            <a:chExt cx="57924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3EA663A-2D41-5341-85C7-12474DAB3CB9}"/>
                    </a:ext>
                  </a:extLst>
                </p14:cNvPr>
                <p14:cNvContentPartPr/>
                <p14:nvPr/>
              </p14:nvContentPartPr>
              <p14:xfrm>
                <a:off x="2422900" y="1225071"/>
                <a:ext cx="87480" cy="317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3EA663A-2D41-5341-85C7-12474DAB3C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15340" y="1217511"/>
                  <a:ext cx="102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5F94747-1353-0540-A88B-F1078FB4921C}"/>
                    </a:ext>
                  </a:extLst>
                </p14:cNvPr>
                <p14:cNvContentPartPr/>
                <p14:nvPr/>
              </p14:nvContentPartPr>
              <p14:xfrm>
                <a:off x="2783980" y="1056951"/>
                <a:ext cx="100080" cy="106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5F94747-1353-0540-A88B-F1078FB492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76420" y="104939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35E4C2C-E991-9C48-891D-E5D958DFAC06}"/>
                    </a:ext>
                  </a:extLst>
                </p14:cNvPr>
                <p14:cNvContentPartPr/>
                <p14:nvPr/>
              </p14:nvContentPartPr>
              <p14:xfrm>
                <a:off x="2678140" y="1212471"/>
                <a:ext cx="236880" cy="516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35E4C2C-E991-9C48-891D-E5D958DFAC0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70580" y="1204911"/>
                  <a:ext cx="2520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A7E407F-E39C-EC47-A5D5-F085361F53DA}"/>
                    </a:ext>
                  </a:extLst>
                </p14:cNvPr>
                <p14:cNvContentPartPr/>
                <p14:nvPr/>
              </p14:nvContentPartPr>
              <p14:xfrm>
                <a:off x="3001780" y="1337031"/>
                <a:ext cx="360" cy="12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A7E407F-E39C-EC47-A5D5-F085361F53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94220" y="132947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9F862C4-449F-B744-A8A8-489176F3EFFC}"/>
                  </a:ext>
                </a:extLst>
              </p14:cNvPr>
              <p14:cNvContentPartPr/>
              <p14:nvPr/>
            </p14:nvContentPartPr>
            <p14:xfrm>
              <a:off x="3294460" y="1106631"/>
              <a:ext cx="180720" cy="439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9F862C4-449F-B744-A8A8-489176F3EF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86900" y="1099071"/>
                <a:ext cx="1958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644B9BE5-C7A7-A743-8CC7-2544F8F6FCBF}"/>
              </a:ext>
            </a:extLst>
          </p:cNvPr>
          <p:cNvGrpSpPr/>
          <p:nvPr/>
        </p:nvGrpSpPr>
        <p:grpSpPr>
          <a:xfrm>
            <a:off x="3225700" y="1280871"/>
            <a:ext cx="249480" cy="280440"/>
            <a:chOff x="3225700" y="1280871"/>
            <a:chExt cx="2494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81FA1B8-CAC2-5E46-990B-575494262AD5}"/>
                    </a:ext>
                  </a:extLst>
                </p14:cNvPr>
                <p14:cNvContentPartPr/>
                <p14:nvPr/>
              </p14:nvContentPartPr>
              <p14:xfrm>
                <a:off x="3225700" y="1306071"/>
                <a:ext cx="100080" cy="118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81FA1B8-CAC2-5E46-990B-575494262A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18500" y="129851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604C532-749B-B44B-9981-EC3FC5191573}"/>
                    </a:ext>
                  </a:extLst>
                </p14:cNvPr>
                <p14:cNvContentPartPr/>
                <p14:nvPr/>
              </p14:nvContentPartPr>
              <p14:xfrm>
                <a:off x="3331540" y="1280871"/>
                <a:ext cx="143640" cy="280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604C532-749B-B44B-9981-EC3FC51915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24340" y="1273671"/>
                  <a:ext cx="1587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75E5D37-6DFB-7947-9324-AAD2EC6BDC77}"/>
              </a:ext>
            </a:extLst>
          </p:cNvPr>
          <p:cNvGrpSpPr/>
          <p:nvPr/>
        </p:nvGrpSpPr>
        <p:grpSpPr>
          <a:xfrm>
            <a:off x="3711340" y="1044351"/>
            <a:ext cx="405000" cy="479880"/>
            <a:chOff x="3711340" y="1044351"/>
            <a:chExt cx="4050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0AB012D-CA97-C744-B67E-421DDD4A21F7}"/>
                    </a:ext>
                  </a:extLst>
                </p14:cNvPr>
                <p14:cNvContentPartPr/>
                <p14:nvPr/>
              </p14:nvContentPartPr>
              <p14:xfrm>
                <a:off x="3711340" y="1069191"/>
                <a:ext cx="112320" cy="342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0AB012D-CA97-C744-B67E-421DDD4A21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03780" y="1061991"/>
                  <a:ext cx="127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4549724-2F48-A44D-ADE3-6F798A070530}"/>
                    </a:ext>
                  </a:extLst>
                </p14:cNvPr>
                <p14:cNvContentPartPr/>
                <p14:nvPr/>
              </p14:nvContentPartPr>
              <p14:xfrm>
                <a:off x="3985300" y="1044351"/>
                <a:ext cx="106200" cy="93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4549724-2F48-A44D-ADE3-6F798A07053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77740" y="103679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643C626-336E-E14D-991C-EB94B978C3A2}"/>
                    </a:ext>
                  </a:extLst>
                </p14:cNvPr>
                <p14:cNvContentPartPr/>
                <p14:nvPr/>
              </p14:nvContentPartPr>
              <p14:xfrm>
                <a:off x="3979180" y="1207071"/>
                <a:ext cx="137160" cy="317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643C626-336E-E14D-991C-EB94B978C3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71620" y="1199511"/>
                  <a:ext cx="15228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C00E62-B287-6A45-B3EC-19798224D790}"/>
              </a:ext>
            </a:extLst>
          </p:cNvPr>
          <p:cNvGrpSpPr/>
          <p:nvPr/>
        </p:nvGrpSpPr>
        <p:grpSpPr>
          <a:xfrm>
            <a:off x="4452220" y="1448991"/>
            <a:ext cx="37800" cy="50400"/>
            <a:chOff x="4452220" y="1448991"/>
            <a:chExt cx="37800" cy="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67EDE36-718B-E044-B21D-E58979B2270D}"/>
                    </a:ext>
                  </a:extLst>
                </p14:cNvPr>
                <p14:cNvContentPartPr/>
                <p14:nvPr/>
              </p14:nvContentPartPr>
              <p14:xfrm>
                <a:off x="4452220" y="1448991"/>
                <a:ext cx="19080" cy="25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67EDE36-718B-E044-B21D-E58979B227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44660" y="14414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51F33FE-47A3-5A4D-BDD5-DE744BDC1464}"/>
                    </a:ext>
                  </a:extLst>
                </p14:cNvPr>
                <p14:cNvContentPartPr/>
                <p14:nvPr/>
              </p14:nvContentPartPr>
              <p14:xfrm>
                <a:off x="4483540" y="1499031"/>
                <a:ext cx="648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51F33FE-47A3-5A4D-BDD5-DE744BDC14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75980" y="149147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79B0A0A-DE4E-974F-B307-538FF5D21EC0}"/>
                  </a:ext>
                </a:extLst>
              </p14:cNvPr>
              <p14:cNvContentPartPr/>
              <p14:nvPr/>
            </p14:nvContentPartPr>
            <p14:xfrm>
              <a:off x="4670020" y="2775231"/>
              <a:ext cx="25200" cy="129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79B0A0A-DE4E-974F-B307-538FF5D21EC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62820" y="2767671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B514ABDE-07E4-C841-81F9-76F2B61D7FCE}"/>
                  </a:ext>
                </a:extLst>
              </p14:cNvPr>
              <p14:cNvContentPartPr/>
              <p14:nvPr/>
            </p14:nvContentPartPr>
            <p14:xfrm>
              <a:off x="4489660" y="2311551"/>
              <a:ext cx="5951880" cy="4514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B514ABDE-07E4-C841-81F9-76F2B61D7F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82100" y="2303991"/>
                <a:ext cx="59670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7C3243EC-9E6A-C445-BE7E-73D6E9D51FF3}"/>
                  </a:ext>
                </a:extLst>
              </p14:cNvPr>
              <p14:cNvContentPartPr/>
              <p14:nvPr/>
            </p14:nvContentPartPr>
            <p14:xfrm>
              <a:off x="4433500" y="2557431"/>
              <a:ext cx="162360" cy="2923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7C3243EC-9E6A-C445-BE7E-73D6E9D51FF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25940" y="2549871"/>
                <a:ext cx="1771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DFD2D708-E5A5-1746-B1E8-57AD97169BF8}"/>
                  </a:ext>
                </a:extLst>
              </p14:cNvPr>
              <p14:cNvContentPartPr/>
              <p14:nvPr/>
            </p14:nvContentPartPr>
            <p14:xfrm>
              <a:off x="3200860" y="2469951"/>
              <a:ext cx="473400" cy="4672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DFD2D708-E5A5-1746-B1E8-57AD97169BF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93300" y="2462391"/>
                <a:ext cx="4885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64E6FF75-F398-A54E-B180-1332F27D0189}"/>
                  </a:ext>
                </a:extLst>
              </p14:cNvPr>
              <p14:cNvContentPartPr/>
              <p14:nvPr/>
            </p14:nvContentPartPr>
            <p14:xfrm>
              <a:off x="4545820" y="2924631"/>
              <a:ext cx="236880" cy="3988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64E6FF75-F398-A54E-B180-1332F27D01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8260" y="2917071"/>
                <a:ext cx="2520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F4C7BF05-2D53-904C-843A-991B0E79DF91}"/>
                  </a:ext>
                </a:extLst>
              </p14:cNvPr>
              <p14:cNvContentPartPr/>
              <p14:nvPr/>
            </p14:nvContentPartPr>
            <p14:xfrm>
              <a:off x="4925260" y="3161151"/>
              <a:ext cx="37800" cy="112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F4C7BF05-2D53-904C-843A-991B0E79DF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18060" y="3153591"/>
                <a:ext cx="52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98376EBF-623B-BB46-98D0-257197AE899F}"/>
                  </a:ext>
                </a:extLst>
              </p14:cNvPr>
              <p14:cNvContentPartPr/>
              <p14:nvPr/>
            </p14:nvContentPartPr>
            <p14:xfrm>
              <a:off x="5709700" y="2594511"/>
              <a:ext cx="112320" cy="1123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98376EBF-623B-BB46-98D0-257197AE899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702140" y="2586951"/>
                <a:ext cx="12744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6D4C24F2-7494-634A-97E8-3BE6C853B1B5}"/>
              </a:ext>
            </a:extLst>
          </p:cNvPr>
          <p:cNvGrpSpPr/>
          <p:nvPr/>
        </p:nvGrpSpPr>
        <p:grpSpPr>
          <a:xfrm>
            <a:off x="5703580" y="2936871"/>
            <a:ext cx="516960" cy="374040"/>
            <a:chOff x="5703580" y="2936871"/>
            <a:chExt cx="516960" cy="374040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4BCFA59-CDF3-3E43-9F83-CBE9C3A057EE}"/>
                </a:ext>
              </a:extLst>
            </p:cNvPr>
            <p:cNvGrpSpPr/>
            <p:nvPr/>
          </p:nvGrpSpPr>
          <p:grpSpPr>
            <a:xfrm>
              <a:off x="5703580" y="2936871"/>
              <a:ext cx="516960" cy="374040"/>
              <a:chOff x="5703580" y="2936871"/>
              <a:chExt cx="516960" cy="374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C45E246A-0A59-E148-8443-6D361228C144}"/>
                      </a:ext>
                    </a:extLst>
                  </p14:cNvPr>
                  <p14:cNvContentPartPr/>
                  <p14:nvPr/>
                </p14:nvContentPartPr>
                <p14:xfrm>
                  <a:off x="5703580" y="2936871"/>
                  <a:ext cx="174600" cy="365040"/>
                </p14:xfrm>
              </p:contentPart>
            </mc:Choice>
            <mc:Fallback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C45E246A-0A59-E148-8443-6D361228C14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696020" y="2929311"/>
                    <a:ext cx="189720" cy="3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B0B7CDA6-7BF6-654E-AAE1-472AFC8B4FFA}"/>
                      </a:ext>
                    </a:extLst>
                  </p14:cNvPr>
                  <p14:cNvContentPartPr/>
                  <p14:nvPr/>
                </p14:nvContentPartPr>
                <p14:xfrm>
                  <a:off x="6039820" y="3185991"/>
                  <a:ext cx="180720" cy="124920"/>
                </p14:xfrm>
              </p:contentPart>
            </mc:Choice>
            <mc:Fallback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B0B7CDA6-7BF6-654E-AAE1-472AFC8B4FFA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032260" y="3178431"/>
                    <a:ext cx="195840" cy="140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A1FE955-46F9-C943-93BD-8087735B9F14}"/>
              </a:ext>
            </a:extLst>
          </p:cNvPr>
          <p:cNvGrpSpPr/>
          <p:nvPr/>
        </p:nvGrpSpPr>
        <p:grpSpPr>
          <a:xfrm>
            <a:off x="10285660" y="2681631"/>
            <a:ext cx="541800" cy="660240"/>
            <a:chOff x="10285660" y="2681631"/>
            <a:chExt cx="5418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E199C03-5CE5-064F-B16B-F37895BE2DE6}"/>
                    </a:ext>
                  </a:extLst>
                </p14:cNvPr>
                <p14:cNvContentPartPr/>
                <p14:nvPr/>
              </p14:nvContentPartPr>
              <p14:xfrm>
                <a:off x="10285660" y="2681631"/>
                <a:ext cx="268200" cy="5356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E199C03-5CE5-064F-B16B-F37895BE2D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78100" y="2674071"/>
                  <a:ext cx="2829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A5ABECA-5245-0F40-8DD0-6883669EBCAC}"/>
                    </a:ext>
                  </a:extLst>
                </p14:cNvPr>
                <p14:cNvContentPartPr/>
                <p14:nvPr/>
              </p14:nvContentPartPr>
              <p14:xfrm>
                <a:off x="10609300" y="3129831"/>
                <a:ext cx="218160" cy="212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A5ABECA-5245-0F40-8DD0-6883669EBC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01740" y="312263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2A35EAC-7921-DE4F-A4B7-AA0AD9BE1E40}"/>
              </a:ext>
            </a:extLst>
          </p:cNvPr>
          <p:cNvGrpSpPr/>
          <p:nvPr/>
        </p:nvGrpSpPr>
        <p:grpSpPr>
          <a:xfrm>
            <a:off x="9513460" y="2351871"/>
            <a:ext cx="137160" cy="261720"/>
            <a:chOff x="9513460" y="2351871"/>
            <a:chExt cx="1371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A7D2E2B-1BD6-F840-8ADB-8834C9B8DA67}"/>
                    </a:ext>
                  </a:extLst>
                </p14:cNvPr>
                <p14:cNvContentPartPr/>
                <p14:nvPr/>
              </p14:nvContentPartPr>
              <p14:xfrm>
                <a:off x="9569620" y="2351871"/>
                <a:ext cx="50040" cy="2617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A7D2E2B-1BD6-F840-8ADB-8834C9B8DA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62060" y="2344311"/>
                  <a:ext cx="6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7D39F92-6E0A-0344-BE10-C5B5EE54D939}"/>
                    </a:ext>
                  </a:extLst>
                </p14:cNvPr>
                <p14:cNvContentPartPr/>
                <p14:nvPr/>
              </p14:nvContentPartPr>
              <p14:xfrm>
                <a:off x="9513460" y="2364111"/>
                <a:ext cx="137160" cy="205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7D39F92-6E0A-0344-BE10-C5B5EE54D93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05900" y="2356551"/>
                  <a:ext cx="152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0CC56F86-2AEB-BC41-930C-AAD695E09560}"/>
                  </a:ext>
                </a:extLst>
              </p14:cNvPr>
              <p14:cNvContentPartPr/>
              <p14:nvPr/>
            </p14:nvContentPartPr>
            <p14:xfrm>
              <a:off x="4514500" y="1922391"/>
              <a:ext cx="5902200" cy="8409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0CC56F86-2AEB-BC41-930C-AAD695E0956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506940" y="1914831"/>
                <a:ext cx="5917320" cy="85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A842FBC2-A40C-044F-8B2C-C22BD4140DBE}"/>
              </a:ext>
            </a:extLst>
          </p:cNvPr>
          <p:cNvGrpSpPr/>
          <p:nvPr/>
        </p:nvGrpSpPr>
        <p:grpSpPr>
          <a:xfrm>
            <a:off x="1308340" y="3711591"/>
            <a:ext cx="6362640" cy="813240"/>
            <a:chOff x="1308340" y="3711591"/>
            <a:chExt cx="6362640" cy="81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CD66A7F-6EB3-B94A-B4E9-406C7E8EE97F}"/>
                    </a:ext>
                  </a:extLst>
                </p14:cNvPr>
                <p14:cNvContentPartPr/>
                <p14:nvPr/>
              </p14:nvContentPartPr>
              <p14:xfrm>
                <a:off x="1308340" y="3964311"/>
                <a:ext cx="19080" cy="274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CD66A7F-6EB3-B94A-B4E9-406C7E8EE9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00780" y="3956751"/>
                  <a:ext cx="34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458E651-C38C-AC4D-8969-513BA5F6A930}"/>
                    </a:ext>
                  </a:extLst>
                </p14:cNvPr>
                <p14:cNvContentPartPr/>
                <p14:nvPr/>
              </p14:nvContentPartPr>
              <p14:xfrm>
                <a:off x="1370620" y="3808431"/>
                <a:ext cx="317880" cy="5605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458E651-C38C-AC4D-8969-513BA5F6A9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63060" y="3800871"/>
                  <a:ext cx="3330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6A59A0E-F964-4744-99A3-D5A20A0621FF}"/>
                    </a:ext>
                  </a:extLst>
                </p14:cNvPr>
                <p14:cNvContentPartPr/>
                <p14:nvPr/>
              </p14:nvContentPartPr>
              <p14:xfrm>
                <a:off x="1439020" y="3976551"/>
                <a:ext cx="131040" cy="230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6A59A0E-F964-4744-99A3-D5A20A0621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31460" y="396899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119D5D1-4ACF-1D43-A497-D3CB65DEC62C}"/>
                    </a:ext>
                  </a:extLst>
                </p14:cNvPr>
                <p14:cNvContentPartPr/>
                <p14:nvPr/>
              </p14:nvContentPartPr>
              <p14:xfrm>
                <a:off x="1451620" y="4200831"/>
                <a:ext cx="174600" cy="565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119D5D1-4ACF-1D43-A497-D3CB65DEC6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44060" y="419327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E255AA7-EB19-814E-85A4-5FA029868118}"/>
                    </a:ext>
                  </a:extLst>
                </p14:cNvPr>
                <p14:cNvContentPartPr/>
                <p14:nvPr/>
              </p14:nvContentPartPr>
              <p14:xfrm>
                <a:off x="1949500" y="3932991"/>
                <a:ext cx="50040" cy="62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E255AA7-EB19-814E-85A4-5FA0298681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41940" y="392543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5AB253C-327B-C14E-B5A9-1887206DE673}"/>
                    </a:ext>
                  </a:extLst>
                </p14:cNvPr>
                <p14:cNvContentPartPr/>
                <p14:nvPr/>
              </p14:nvContentPartPr>
              <p14:xfrm>
                <a:off x="1918540" y="3908151"/>
                <a:ext cx="243000" cy="411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5AB253C-327B-C14E-B5A9-1887206DE67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10980" y="3900591"/>
                  <a:ext cx="258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E08E8B0-5D04-E547-BF46-5C6664A2B741}"/>
                    </a:ext>
                  </a:extLst>
                </p14:cNvPr>
                <p14:cNvContentPartPr/>
                <p14:nvPr/>
              </p14:nvContentPartPr>
              <p14:xfrm>
                <a:off x="2404180" y="4051431"/>
                <a:ext cx="311760" cy="155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E08E8B0-5D04-E547-BF46-5C6664A2B7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96620" y="4043871"/>
                  <a:ext cx="32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F9F0DC0-64A1-2044-A36D-3358F8D3F078}"/>
                    </a:ext>
                  </a:extLst>
                </p14:cNvPr>
                <p14:cNvContentPartPr/>
                <p14:nvPr/>
              </p14:nvContentPartPr>
              <p14:xfrm>
                <a:off x="2889820" y="4020111"/>
                <a:ext cx="168480" cy="149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F9F0DC0-64A1-2044-A36D-3358F8D3F0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82260" y="401255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9FFBB25-7AD9-1441-9749-DE6268E830C8}"/>
                    </a:ext>
                  </a:extLst>
                </p14:cNvPr>
                <p14:cNvContentPartPr/>
                <p14:nvPr/>
              </p14:nvContentPartPr>
              <p14:xfrm>
                <a:off x="3257020" y="4026591"/>
                <a:ext cx="230760" cy="1368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9FFBB25-7AD9-1441-9749-DE6268E830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49460" y="4019031"/>
                  <a:ext cx="245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04994AE-161E-4C4B-81AB-679C9B715FC0}"/>
                    </a:ext>
                  </a:extLst>
                </p14:cNvPr>
                <p14:cNvContentPartPr/>
                <p14:nvPr/>
              </p14:nvContentPartPr>
              <p14:xfrm>
                <a:off x="3649060" y="4225671"/>
                <a:ext cx="112320" cy="687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04994AE-161E-4C4B-81AB-679C9B715FC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41500" y="421811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5790BA4-61C6-4747-922F-2409F33F7AC4}"/>
                    </a:ext>
                  </a:extLst>
                </p14:cNvPr>
                <p14:cNvContentPartPr/>
                <p14:nvPr/>
              </p14:nvContentPartPr>
              <p14:xfrm>
                <a:off x="4290580" y="4038831"/>
                <a:ext cx="286560" cy="31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5790BA4-61C6-4747-922F-2409F33F7A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83020" y="4031271"/>
                  <a:ext cx="30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C3F45CF-88E5-9044-A094-D25D9A36C578}"/>
                    </a:ext>
                  </a:extLst>
                </p14:cNvPr>
                <p14:cNvContentPartPr/>
                <p14:nvPr/>
              </p14:nvContentPartPr>
              <p14:xfrm>
                <a:off x="4271860" y="4138551"/>
                <a:ext cx="34812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C3F45CF-88E5-9044-A094-D25D9A36C5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64300" y="4130991"/>
                  <a:ext cx="363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883C573-966E-1E41-BD81-EE14A2AD65F2}"/>
                    </a:ext>
                  </a:extLst>
                </p14:cNvPr>
                <p14:cNvContentPartPr/>
                <p14:nvPr/>
              </p14:nvContentPartPr>
              <p14:xfrm>
                <a:off x="4489660" y="3964311"/>
                <a:ext cx="230040" cy="3614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883C573-966E-1E41-BD81-EE14A2AD65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82100" y="3956751"/>
                  <a:ext cx="245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7481386-353C-1048-B88A-13974742C060}"/>
                    </a:ext>
                  </a:extLst>
                </p14:cNvPr>
                <p14:cNvContentPartPr/>
                <p14:nvPr/>
              </p14:nvContentPartPr>
              <p14:xfrm>
                <a:off x="5193100" y="3914991"/>
                <a:ext cx="142920" cy="317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7481386-353C-1048-B88A-13974742C06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85540" y="3907431"/>
                  <a:ext cx="158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2AB51A1-9F7F-D54B-B5EA-81FB17058FE1}"/>
                    </a:ext>
                  </a:extLst>
                </p14:cNvPr>
                <p14:cNvContentPartPr/>
                <p14:nvPr/>
              </p14:nvContentPartPr>
              <p14:xfrm>
                <a:off x="5485780" y="3711591"/>
                <a:ext cx="137160" cy="595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2AB51A1-9F7F-D54B-B5EA-81FB17058F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78220" y="3704031"/>
                  <a:ext cx="1522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84C5AAF-E44D-9E4C-8EDE-03C3BEB9B225}"/>
                    </a:ext>
                  </a:extLst>
                </p14:cNvPr>
                <p14:cNvContentPartPr/>
                <p14:nvPr/>
              </p14:nvContentPartPr>
              <p14:xfrm>
                <a:off x="5435740" y="4225671"/>
                <a:ext cx="261720" cy="626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84C5AAF-E44D-9E4C-8EDE-03C3BEB9B2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28540" y="4218111"/>
                  <a:ext cx="276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8564B8E-C1F5-2244-882A-226450A88527}"/>
                    </a:ext>
                  </a:extLst>
                </p14:cNvPr>
                <p14:cNvContentPartPr/>
                <p14:nvPr/>
              </p14:nvContentPartPr>
              <p14:xfrm>
                <a:off x="6058540" y="3951711"/>
                <a:ext cx="212040" cy="249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8564B8E-C1F5-2244-882A-226450A8852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50980" y="3944151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B5E6C87-BA61-8943-96BD-7B692158F386}"/>
                    </a:ext>
                  </a:extLst>
                </p14:cNvPr>
                <p14:cNvContentPartPr/>
                <p14:nvPr/>
              </p14:nvContentPartPr>
              <p14:xfrm>
                <a:off x="6506740" y="3845871"/>
                <a:ext cx="124920" cy="106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B5E6C87-BA61-8943-96BD-7B692158F38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99180" y="3838311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D6F5C9D-1564-A64E-A084-03D8DADA6F72}"/>
                    </a:ext>
                  </a:extLst>
                </p14:cNvPr>
                <p14:cNvContentPartPr/>
                <p14:nvPr/>
              </p14:nvContentPartPr>
              <p14:xfrm>
                <a:off x="6494140" y="4082391"/>
                <a:ext cx="274320" cy="149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D6F5C9D-1564-A64E-A084-03D8DADA6F7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6580" y="4074831"/>
                  <a:ext cx="289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B617DC6-F306-C244-BB6D-D2195CC51D59}"/>
                    </a:ext>
                  </a:extLst>
                </p14:cNvPr>
                <p14:cNvContentPartPr/>
                <p14:nvPr/>
              </p14:nvContentPartPr>
              <p14:xfrm>
                <a:off x="6936220" y="3840471"/>
                <a:ext cx="249480" cy="360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B617DC6-F306-C244-BB6D-D2195CC51D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8660" y="3832911"/>
                  <a:ext cx="264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6A257E4-CEB8-1343-ABBA-EFEEEAE5489C}"/>
                    </a:ext>
                  </a:extLst>
                </p14:cNvPr>
                <p14:cNvContentPartPr/>
                <p14:nvPr/>
              </p14:nvContentPartPr>
              <p14:xfrm>
                <a:off x="7197580" y="3752631"/>
                <a:ext cx="87480" cy="7722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6A257E4-CEB8-1343-ABBA-EFEEEAE548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90020" y="3745071"/>
                  <a:ext cx="1026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4355204-DB48-CB45-BD15-9FB0C7B04572}"/>
                    </a:ext>
                  </a:extLst>
                </p14:cNvPr>
                <p14:cNvContentPartPr/>
                <p14:nvPr/>
              </p14:nvContentPartPr>
              <p14:xfrm>
                <a:off x="7409260" y="4007871"/>
                <a:ext cx="56520" cy="50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4355204-DB48-CB45-BD15-9FB0C7B045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1700" y="400031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2C45CFE-DF99-8F4B-BF85-345403E072A5}"/>
                    </a:ext>
                  </a:extLst>
                </p14:cNvPr>
                <p14:cNvContentPartPr/>
                <p14:nvPr/>
              </p14:nvContentPartPr>
              <p14:xfrm>
                <a:off x="7533820" y="4256631"/>
                <a:ext cx="137160" cy="118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2C45CFE-DF99-8F4B-BF85-345403E072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26260" y="424943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66A1DC98-46DB-894B-ACE9-A9E5E503E80F}"/>
              </a:ext>
            </a:extLst>
          </p:cNvPr>
          <p:cNvGrpSpPr/>
          <p:nvPr/>
        </p:nvGrpSpPr>
        <p:grpSpPr>
          <a:xfrm>
            <a:off x="7975900" y="3696471"/>
            <a:ext cx="1917720" cy="603720"/>
            <a:chOff x="7975900" y="3696471"/>
            <a:chExt cx="191772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DD686B9-118C-9F4B-94A7-3B648D08C847}"/>
                    </a:ext>
                  </a:extLst>
                </p14:cNvPr>
                <p14:cNvContentPartPr/>
                <p14:nvPr/>
              </p14:nvContentPartPr>
              <p14:xfrm>
                <a:off x="7975900" y="3839751"/>
                <a:ext cx="274320" cy="367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DD686B9-118C-9F4B-94A7-3B648D08C8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68340" y="3832191"/>
                  <a:ext cx="289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52975D8-D3ED-7443-978F-49EC66738889}"/>
                    </a:ext>
                  </a:extLst>
                </p14:cNvPr>
                <p14:cNvContentPartPr/>
                <p14:nvPr/>
              </p14:nvContentPartPr>
              <p14:xfrm>
                <a:off x="8100460" y="4063671"/>
                <a:ext cx="230760" cy="43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52975D8-D3ED-7443-978F-49EC667388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92900" y="405611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B2E2126-8178-B145-89F5-B68F1B53B8AF}"/>
                    </a:ext>
                  </a:extLst>
                </p14:cNvPr>
                <p14:cNvContentPartPr/>
                <p14:nvPr/>
              </p14:nvContentPartPr>
              <p14:xfrm>
                <a:off x="8529940" y="3920751"/>
                <a:ext cx="261720" cy="143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B2E2126-8178-B145-89F5-B68F1B53B8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22380" y="3913191"/>
                  <a:ext cx="276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3916E6E-14FC-D344-81B5-6B17405ED863}"/>
                    </a:ext>
                  </a:extLst>
                </p14:cNvPr>
                <p14:cNvContentPartPr/>
                <p14:nvPr/>
              </p14:nvContentPartPr>
              <p14:xfrm>
                <a:off x="8648380" y="3821031"/>
                <a:ext cx="31320" cy="4791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3916E6E-14FC-D344-81B5-6B17405ED8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40820" y="3813471"/>
                  <a:ext cx="464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6061DB1-513E-694D-936C-DE666939E690}"/>
                    </a:ext>
                  </a:extLst>
                </p14:cNvPr>
                <p14:cNvContentPartPr/>
                <p14:nvPr/>
              </p14:nvContentPartPr>
              <p14:xfrm>
                <a:off x="9102700" y="3790071"/>
                <a:ext cx="149760" cy="274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6061DB1-513E-694D-936C-DE666939E6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95140" y="3782511"/>
                  <a:ext cx="164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E43247A-AA4C-6446-89E6-99A7E48370D3}"/>
                    </a:ext>
                  </a:extLst>
                </p14:cNvPr>
                <p14:cNvContentPartPr/>
                <p14:nvPr/>
              </p14:nvContentPartPr>
              <p14:xfrm>
                <a:off x="9115300" y="3957831"/>
                <a:ext cx="93600" cy="93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E43247A-AA4C-6446-89E6-99A7E48370D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07740" y="395063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391BFB5-527D-D143-B08C-D54CF3C8E6A6}"/>
                    </a:ext>
                  </a:extLst>
                </p14:cNvPr>
                <p14:cNvContentPartPr/>
                <p14:nvPr/>
              </p14:nvContentPartPr>
              <p14:xfrm>
                <a:off x="9276940" y="3989151"/>
                <a:ext cx="50040" cy="81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391BFB5-527D-D143-B08C-D54CF3C8E6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69380" y="398159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B21E639-EB47-374A-BF22-1F9C2EAC32D5}"/>
                    </a:ext>
                  </a:extLst>
                </p14:cNvPr>
                <p14:cNvContentPartPr/>
                <p14:nvPr/>
              </p14:nvContentPartPr>
              <p14:xfrm>
                <a:off x="8984620" y="4082391"/>
                <a:ext cx="411120" cy="112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B21E639-EB47-374A-BF22-1F9C2EAC32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77060" y="4074831"/>
                  <a:ext cx="426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DF9E24F-3F60-6B48-B65C-B0A0D3D75CEA}"/>
                    </a:ext>
                  </a:extLst>
                </p14:cNvPr>
                <p14:cNvContentPartPr/>
                <p14:nvPr/>
              </p14:nvContentPartPr>
              <p14:xfrm>
                <a:off x="9594460" y="3696471"/>
                <a:ext cx="299160" cy="479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DF9E24F-3F60-6B48-B65C-B0A0D3D75C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86900" y="3688911"/>
                  <a:ext cx="3142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242D77C-C924-F84F-93CE-60C7DDF40BEA}"/>
                    </a:ext>
                  </a:extLst>
                </p14:cNvPr>
                <p14:cNvContentPartPr/>
                <p14:nvPr/>
              </p14:nvContentPartPr>
              <p14:xfrm>
                <a:off x="9787420" y="3952431"/>
                <a:ext cx="75240" cy="2361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242D77C-C924-F84F-93CE-60C7DDF40B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779860" y="3944871"/>
                  <a:ext cx="90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040B8F9-974A-7047-B085-0A47C405D9CE}"/>
                    </a:ext>
                  </a:extLst>
                </p14:cNvPr>
                <p14:cNvContentPartPr/>
                <p14:nvPr/>
              </p14:nvContentPartPr>
              <p14:xfrm>
                <a:off x="9750340" y="4076271"/>
                <a:ext cx="11232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040B8F9-974A-7047-B085-0A47C405D9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42780" y="406871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CB0ADA22-3689-CE43-B3B5-B0621DF37CD0}"/>
              </a:ext>
            </a:extLst>
          </p:cNvPr>
          <p:cNvGrpSpPr/>
          <p:nvPr/>
        </p:nvGrpSpPr>
        <p:grpSpPr>
          <a:xfrm>
            <a:off x="10117540" y="3709071"/>
            <a:ext cx="429840" cy="436320"/>
            <a:chOff x="10117540" y="3709071"/>
            <a:chExt cx="4298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8E40FEB-ED52-EC46-A039-BF780C3277C4}"/>
                    </a:ext>
                  </a:extLst>
                </p14:cNvPr>
                <p14:cNvContentPartPr/>
                <p14:nvPr/>
              </p14:nvContentPartPr>
              <p14:xfrm>
                <a:off x="10117540" y="3808431"/>
                <a:ext cx="81360" cy="2991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8E40FEB-ED52-EC46-A039-BF780C3277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09980" y="3800871"/>
                  <a:ext cx="96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4CD35535-CB70-9D4D-9195-DA09B7360E10}"/>
                    </a:ext>
                  </a:extLst>
                </p14:cNvPr>
                <p14:cNvContentPartPr/>
                <p14:nvPr/>
              </p14:nvContentPartPr>
              <p14:xfrm>
                <a:off x="10279180" y="3709071"/>
                <a:ext cx="268200" cy="436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4CD35535-CB70-9D4D-9195-DA09B7360E1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71980" y="3701511"/>
                  <a:ext cx="2829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5D86758-DE88-514E-98D8-4810C4E8E074}"/>
              </a:ext>
            </a:extLst>
          </p:cNvPr>
          <p:cNvGrpSpPr/>
          <p:nvPr/>
        </p:nvGrpSpPr>
        <p:grpSpPr>
          <a:xfrm>
            <a:off x="10808380" y="3628071"/>
            <a:ext cx="492120" cy="678960"/>
            <a:chOff x="10808380" y="3628071"/>
            <a:chExt cx="49212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6571E5B-E796-3B48-B488-A52A56E9AE60}"/>
                    </a:ext>
                  </a:extLst>
                </p14:cNvPr>
                <p14:cNvContentPartPr/>
                <p14:nvPr/>
              </p14:nvContentPartPr>
              <p14:xfrm>
                <a:off x="10858420" y="3628071"/>
                <a:ext cx="37800" cy="752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6571E5B-E796-3B48-B488-A52A56E9AE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850860" y="362051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316D9B6-0BEF-0F47-81CA-D92D4301755E}"/>
                    </a:ext>
                  </a:extLst>
                </p14:cNvPr>
                <p14:cNvContentPartPr/>
                <p14:nvPr/>
              </p14:nvContentPartPr>
              <p14:xfrm>
                <a:off x="10808380" y="3690351"/>
                <a:ext cx="255600" cy="4424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316D9B6-0BEF-0F47-81CA-D92D430175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00820" y="3682791"/>
                  <a:ext cx="270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22E678F-821F-8B47-BDF8-C2C9BD5DE486}"/>
                    </a:ext>
                  </a:extLst>
                </p14:cNvPr>
                <p14:cNvContentPartPr/>
                <p14:nvPr/>
              </p14:nvContentPartPr>
              <p14:xfrm>
                <a:off x="11169460" y="4225671"/>
                <a:ext cx="131040" cy="81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22E678F-821F-8B47-BDF8-C2C9BD5DE4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161900" y="421811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293E6F4A-7D46-B544-9D9C-B4A665540C95}"/>
              </a:ext>
            </a:extLst>
          </p:cNvPr>
          <p:cNvGrpSpPr/>
          <p:nvPr/>
        </p:nvGrpSpPr>
        <p:grpSpPr>
          <a:xfrm>
            <a:off x="629740" y="4829391"/>
            <a:ext cx="498600" cy="567000"/>
            <a:chOff x="629740" y="4829391"/>
            <a:chExt cx="4986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1D22BBC-1AEA-3B44-9CB2-5889A9B88B06}"/>
                    </a:ext>
                  </a:extLst>
                </p14:cNvPr>
                <p14:cNvContentPartPr/>
                <p14:nvPr/>
              </p14:nvContentPartPr>
              <p14:xfrm>
                <a:off x="629740" y="5047551"/>
                <a:ext cx="43920" cy="12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1D22BBC-1AEA-3B44-9CB2-5889A9B88B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2180" y="503999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8810900-67D7-BD4E-BB5A-88B2A52A47C3}"/>
                    </a:ext>
                  </a:extLst>
                </p14:cNvPr>
                <p14:cNvContentPartPr/>
                <p14:nvPr/>
              </p14:nvContentPartPr>
              <p14:xfrm>
                <a:off x="667180" y="5041071"/>
                <a:ext cx="43920" cy="261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8810900-67D7-BD4E-BB5A-88B2A52A47C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9620" y="5033511"/>
                  <a:ext cx="59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E63FA4E-2055-1546-AA42-6929897BC00D}"/>
                    </a:ext>
                  </a:extLst>
                </p14:cNvPr>
                <p14:cNvContentPartPr/>
                <p14:nvPr/>
              </p14:nvContentPartPr>
              <p14:xfrm>
                <a:off x="766900" y="4829391"/>
                <a:ext cx="361440" cy="567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E63FA4E-2055-1546-AA42-6929897BC0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9340" y="4822191"/>
                  <a:ext cx="3765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2693C21-77B7-5E4E-A5D6-429290892E6E}"/>
                    </a:ext>
                  </a:extLst>
                </p14:cNvPr>
                <p14:cNvContentPartPr/>
                <p14:nvPr/>
              </p14:nvContentPartPr>
              <p14:xfrm>
                <a:off x="797860" y="5028831"/>
                <a:ext cx="192600" cy="230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2693C21-77B7-5E4E-A5D6-429290892E6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0300" y="5021271"/>
                  <a:ext cx="207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52953F6-B575-5F49-A7D8-AB30ADAFB1F0}"/>
                    </a:ext>
                  </a:extLst>
                </p14:cNvPr>
                <p14:cNvContentPartPr/>
                <p14:nvPr/>
              </p14:nvContentPartPr>
              <p14:xfrm>
                <a:off x="860140" y="5252751"/>
                <a:ext cx="199440" cy="62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52953F6-B575-5F49-A7D8-AB30ADAFB1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2580" y="524519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02F4ED66-8D28-8E42-91B7-8C12397B19C6}"/>
              </a:ext>
            </a:extLst>
          </p:cNvPr>
          <p:cNvGrpSpPr/>
          <p:nvPr/>
        </p:nvGrpSpPr>
        <p:grpSpPr>
          <a:xfrm>
            <a:off x="1383220" y="4922991"/>
            <a:ext cx="324000" cy="374040"/>
            <a:chOff x="1383220" y="4922991"/>
            <a:chExt cx="3240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793A7B0-3609-DA42-92B9-FF04099BC8C5}"/>
                    </a:ext>
                  </a:extLst>
                </p14:cNvPr>
                <p14:cNvContentPartPr/>
                <p14:nvPr/>
              </p14:nvContentPartPr>
              <p14:xfrm>
                <a:off x="1383220" y="4929111"/>
                <a:ext cx="37800" cy="84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793A7B0-3609-DA42-92B9-FF04099BC8C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75660" y="4921551"/>
                  <a:ext cx="52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48C8E11-BC08-734B-8B7E-8084E212369B}"/>
                    </a:ext>
                  </a:extLst>
                </p14:cNvPr>
                <p14:cNvContentPartPr/>
                <p14:nvPr/>
              </p14:nvContentPartPr>
              <p14:xfrm>
                <a:off x="1408780" y="4922991"/>
                <a:ext cx="205200" cy="3740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48C8E11-BC08-734B-8B7E-8084E21236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01220" y="4915431"/>
                  <a:ext cx="220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4514E19-7D34-FC43-A5C3-968C5B0396AB}"/>
                    </a:ext>
                  </a:extLst>
                </p14:cNvPr>
                <p14:cNvContentPartPr/>
                <p14:nvPr/>
              </p14:nvContentPartPr>
              <p14:xfrm>
                <a:off x="1576180" y="5140791"/>
                <a:ext cx="131040" cy="137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4514E19-7D34-FC43-A5C3-968C5B0396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68620" y="513323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43070D8-063A-954F-8EB9-C6EF28F953B8}"/>
              </a:ext>
            </a:extLst>
          </p:cNvPr>
          <p:cNvGrpSpPr/>
          <p:nvPr/>
        </p:nvGrpSpPr>
        <p:grpSpPr>
          <a:xfrm>
            <a:off x="1968940" y="4886271"/>
            <a:ext cx="273600" cy="385560"/>
            <a:chOff x="1968940" y="4886271"/>
            <a:chExt cx="27360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04F2B22-A10C-5845-8785-3DB4AB11161A}"/>
                    </a:ext>
                  </a:extLst>
                </p14:cNvPr>
                <p14:cNvContentPartPr/>
                <p14:nvPr/>
              </p14:nvContentPartPr>
              <p14:xfrm>
                <a:off x="1968940" y="4886271"/>
                <a:ext cx="230040" cy="3855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04F2B22-A10C-5845-8785-3DB4AB1116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61380" y="4878711"/>
                  <a:ext cx="245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5554755-7F7C-0D46-9D97-7164E4DE93EB}"/>
                    </a:ext>
                  </a:extLst>
                </p14:cNvPr>
                <p14:cNvContentPartPr/>
                <p14:nvPr/>
              </p14:nvContentPartPr>
              <p14:xfrm>
                <a:off x="2105380" y="5159511"/>
                <a:ext cx="137160" cy="25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5554755-7F7C-0D46-9D97-7164E4DE93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097820" y="515195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9E69E62E-27F6-DF4B-AD02-216E769D3E9A}"/>
              </a:ext>
            </a:extLst>
          </p:cNvPr>
          <p:cNvGrpSpPr/>
          <p:nvPr/>
        </p:nvGrpSpPr>
        <p:grpSpPr>
          <a:xfrm>
            <a:off x="2504260" y="4767471"/>
            <a:ext cx="1251360" cy="572760"/>
            <a:chOff x="2504260" y="4767471"/>
            <a:chExt cx="125136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E357456-A2EB-C84F-ABCD-E99AF76ADE9E}"/>
                    </a:ext>
                  </a:extLst>
                </p14:cNvPr>
                <p14:cNvContentPartPr/>
                <p14:nvPr/>
              </p14:nvContentPartPr>
              <p14:xfrm>
                <a:off x="2504260" y="4767471"/>
                <a:ext cx="404280" cy="4860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E357456-A2EB-C84F-ABCD-E99AF76ADE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96700" y="4759911"/>
                  <a:ext cx="4194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740DD47-E91F-7046-93BE-CD5FD1B2622F}"/>
                    </a:ext>
                  </a:extLst>
                </p14:cNvPr>
                <p14:cNvContentPartPr/>
                <p14:nvPr/>
              </p14:nvContentPartPr>
              <p14:xfrm>
                <a:off x="3021220" y="4767471"/>
                <a:ext cx="497880" cy="461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740DD47-E91F-7046-93BE-CD5FD1B262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13660" y="4759911"/>
                  <a:ext cx="5126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A97CFB8-274A-644F-985A-3F62B720E3EB}"/>
                    </a:ext>
                  </a:extLst>
                </p14:cNvPr>
                <p14:cNvContentPartPr/>
                <p14:nvPr/>
              </p14:nvContentPartPr>
              <p14:xfrm>
                <a:off x="3674260" y="5255631"/>
                <a:ext cx="81360" cy="846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A97CFB8-274A-644F-985A-3F62B720E3E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666700" y="5248071"/>
                  <a:ext cx="964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CBBDDC41-C352-3B40-9D9C-7793EF5F6583}"/>
              </a:ext>
            </a:extLst>
          </p:cNvPr>
          <p:cNvGrpSpPr/>
          <p:nvPr/>
        </p:nvGrpSpPr>
        <p:grpSpPr>
          <a:xfrm>
            <a:off x="4284100" y="4904271"/>
            <a:ext cx="410400" cy="348840"/>
            <a:chOff x="4284100" y="4904271"/>
            <a:chExt cx="4104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308242E-5488-2B40-A608-974BC0B66435}"/>
                    </a:ext>
                  </a:extLst>
                </p14:cNvPr>
                <p14:cNvContentPartPr/>
                <p14:nvPr/>
              </p14:nvContentPartPr>
              <p14:xfrm>
                <a:off x="4371220" y="4947831"/>
                <a:ext cx="205920" cy="75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308242E-5488-2B40-A608-974BC0B664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63660" y="4940271"/>
                  <a:ext cx="221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FEE0AE0-4950-D34B-993D-A8099CE50705}"/>
                    </a:ext>
                  </a:extLst>
                </p14:cNvPr>
                <p14:cNvContentPartPr/>
                <p14:nvPr/>
              </p14:nvContentPartPr>
              <p14:xfrm>
                <a:off x="4284100" y="5103351"/>
                <a:ext cx="280440" cy="37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FEE0AE0-4950-D34B-993D-A8099CE507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76540" y="5095791"/>
                  <a:ext cx="29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29C33ED-83EF-C144-B265-0216D82AF304}"/>
                    </a:ext>
                  </a:extLst>
                </p14:cNvPr>
                <p14:cNvContentPartPr/>
                <p14:nvPr/>
              </p14:nvContentPartPr>
              <p14:xfrm>
                <a:off x="4495780" y="4904271"/>
                <a:ext cx="198720" cy="3488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29C33ED-83EF-C144-B265-0216D82AF30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88220" y="4896711"/>
                  <a:ext cx="2138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10677D0F-2CD5-5B4A-8E0F-9EEAE2A49B90}"/>
                  </a:ext>
                </a:extLst>
              </p14:cNvPr>
              <p14:cNvContentPartPr/>
              <p14:nvPr/>
            </p14:nvContentPartPr>
            <p14:xfrm>
              <a:off x="5149540" y="4786551"/>
              <a:ext cx="361440" cy="45396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10677D0F-2CD5-5B4A-8E0F-9EEAE2A49B9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41980" y="4778991"/>
                <a:ext cx="3765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001156ED-E16E-944D-9ABE-C96D75503A12}"/>
                  </a:ext>
                </a:extLst>
              </p14:cNvPr>
              <p14:cNvContentPartPr/>
              <p14:nvPr/>
            </p14:nvContentPartPr>
            <p14:xfrm>
              <a:off x="5211820" y="5041071"/>
              <a:ext cx="62640" cy="2246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001156ED-E16E-944D-9ABE-C96D75503A1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204260" y="5033511"/>
                <a:ext cx="77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AC305589-46C1-EA49-B1F7-BD5016D546FF}"/>
                  </a:ext>
                </a:extLst>
              </p14:cNvPr>
              <p14:cNvContentPartPr/>
              <p14:nvPr/>
            </p14:nvContentPartPr>
            <p14:xfrm>
              <a:off x="5454460" y="5016231"/>
              <a:ext cx="261720" cy="2300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AC305589-46C1-EA49-B1F7-BD5016D546F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446900" y="5008671"/>
                <a:ext cx="2768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F750D2B3-2B95-8F42-8456-A77C265BD50F}"/>
                  </a:ext>
                </a:extLst>
              </p14:cNvPr>
              <p14:cNvContentPartPr/>
              <p14:nvPr/>
            </p14:nvContentPartPr>
            <p14:xfrm>
              <a:off x="6014980" y="4873311"/>
              <a:ext cx="212040" cy="626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F750D2B3-2B95-8F42-8456-A77C265BD50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007420" y="4865751"/>
                <a:ext cx="227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88624BC4-1649-F94C-86FA-544FD3DC6A80}"/>
                  </a:ext>
                </a:extLst>
              </p14:cNvPr>
              <p14:cNvContentPartPr/>
              <p14:nvPr/>
            </p14:nvContentPartPr>
            <p14:xfrm>
              <a:off x="6008500" y="4804551"/>
              <a:ext cx="174600" cy="3366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88624BC4-1649-F94C-86FA-544FD3DC6A8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001300" y="4796991"/>
                <a:ext cx="189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7B5417A7-52DC-EA4D-8514-6C1306AE352A}"/>
                  </a:ext>
                </a:extLst>
              </p14:cNvPr>
              <p14:cNvContentPartPr/>
              <p14:nvPr/>
            </p14:nvContentPartPr>
            <p14:xfrm>
              <a:off x="6008500" y="5010111"/>
              <a:ext cx="31320" cy="22788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7B5417A7-52DC-EA4D-8514-6C1306AE352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001300" y="5002551"/>
                <a:ext cx="46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6D8A63A-F333-7E49-83DA-3542DC744C56}"/>
                  </a:ext>
                </a:extLst>
              </p14:cNvPr>
              <p14:cNvContentPartPr/>
              <p14:nvPr/>
            </p14:nvContentPartPr>
            <p14:xfrm>
              <a:off x="6151780" y="5016231"/>
              <a:ext cx="286560" cy="15588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6D8A63A-F333-7E49-83DA-3542DC744C5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144220" y="5008671"/>
                <a:ext cx="3016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B85C1642-3527-EC42-B4B5-3A90A869C96A}"/>
                  </a:ext>
                </a:extLst>
              </p14:cNvPr>
              <p14:cNvContentPartPr/>
              <p14:nvPr/>
            </p14:nvContentPartPr>
            <p14:xfrm>
              <a:off x="6755860" y="4898151"/>
              <a:ext cx="162360" cy="26820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B85C1642-3527-EC42-B4B5-3A90A869C96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748300" y="4890591"/>
                <a:ext cx="1771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49A4789-2EFE-6F48-869B-40C746EA00A6}"/>
                  </a:ext>
                </a:extLst>
              </p14:cNvPr>
              <p14:cNvContentPartPr/>
              <p14:nvPr/>
            </p14:nvContentPartPr>
            <p14:xfrm>
              <a:off x="6724540" y="5028831"/>
              <a:ext cx="268200" cy="500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49A4789-2EFE-6F48-869B-40C746EA00A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716980" y="5021271"/>
                <a:ext cx="282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A2E168A5-C419-0546-889E-462758D953CB}"/>
                  </a:ext>
                </a:extLst>
              </p14:cNvPr>
              <p14:cNvContentPartPr/>
              <p14:nvPr/>
            </p14:nvContentPartPr>
            <p14:xfrm>
              <a:off x="7235020" y="4873311"/>
              <a:ext cx="162360" cy="2494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A2E168A5-C419-0546-889E-462758D953C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227460" y="4865751"/>
                <a:ext cx="177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49E68CA2-4185-244F-AE80-91A97FE8C5BB}"/>
                  </a:ext>
                </a:extLst>
              </p14:cNvPr>
              <p14:cNvContentPartPr/>
              <p14:nvPr/>
            </p14:nvContentPartPr>
            <p14:xfrm>
              <a:off x="7297300" y="4992111"/>
              <a:ext cx="112320" cy="6804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49E68CA2-4185-244F-AE80-91A97FE8C5B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289740" y="4984551"/>
                <a:ext cx="12744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B6F9CFE4-24B0-3946-A13C-DAEF79815B04}"/>
              </a:ext>
            </a:extLst>
          </p:cNvPr>
          <p:cNvGrpSpPr/>
          <p:nvPr/>
        </p:nvGrpSpPr>
        <p:grpSpPr>
          <a:xfrm>
            <a:off x="7639660" y="4705911"/>
            <a:ext cx="2864160" cy="510120"/>
            <a:chOff x="7639660" y="4705911"/>
            <a:chExt cx="2864160" cy="510120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FBE42EB3-9CF8-0A43-B54D-6856492BAD45}"/>
                </a:ext>
              </a:extLst>
            </p:cNvPr>
            <p:cNvGrpSpPr/>
            <p:nvPr/>
          </p:nvGrpSpPr>
          <p:grpSpPr>
            <a:xfrm>
              <a:off x="7639660" y="4705911"/>
              <a:ext cx="2864160" cy="510120"/>
              <a:chOff x="7639660" y="4705911"/>
              <a:chExt cx="2864160" cy="510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F6B9117C-5057-E043-9EE2-2FE852278F3B}"/>
                      </a:ext>
                    </a:extLst>
                  </p14:cNvPr>
                  <p14:cNvContentPartPr/>
                  <p14:nvPr/>
                </p14:nvContentPartPr>
                <p14:xfrm>
                  <a:off x="7639660" y="4705911"/>
                  <a:ext cx="361440" cy="466560"/>
                </p14:xfrm>
              </p:contentPart>
            </mc:Choice>
            <mc:Fallback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F6B9117C-5057-E043-9EE2-2FE852278F3B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7632100" y="4698351"/>
                    <a:ext cx="376560" cy="48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1CD35F82-0EB5-0F42-AB7C-20C09C2EA683}"/>
                      </a:ext>
                    </a:extLst>
                  </p14:cNvPr>
                  <p14:cNvContentPartPr/>
                  <p14:nvPr/>
                </p14:nvContentPartPr>
                <p14:xfrm>
                  <a:off x="7979500" y="4835871"/>
                  <a:ext cx="171360" cy="305280"/>
                </p14:xfrm>
              </p:contentPart>
            </mc:Choice>
            <mc:Fallback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1CD35F82-0EB5-0F42-AB7C-20C09C2EA68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971940" y="4828311"/>
                    <a:ext cx="186120" cy="32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F146BFBB-42C2-F449-93FD-8D1F57AF5B03}"/>
                      </a:ext>
                    </a:extLst>
                  </p14:cNvPr>
                  <p14:cNvContentPartPr/>
                  <p14:nvPr/>
                </p14:nvContentPartPr>
                <p14:xfrm>
                  <a:off x="8269300" y="4792311"/>
                  <a:ext cx="192600" cy="367560"/>
                </p14:xfrm>
              </p:contentPart>
            </mc:Choice>
            <mc:Fallback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F146BFBB-42C2-F449-93FD-8D1F57AF5B03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261740" y="4784751"/>
                    <a:ext cx="207720" cy="38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0C3010AF-093D-4844-A540-B45BB624DE77}"/>
                      </a:ext>
                    </a:extLst>
                  </p14:cNvPr>
                  <p14:cNvContentPartPr/>
                  <p14:nvPr/>
                </p14:nvContentPartPr>
                <p14:xfrm>
                  <a:off x="8333380" y="5034951"/>
                  <a:ext cx="215640" cy="6480"/>
                </p14:xfrm>
              </p:contentPart>
            </mc:Choice>
            <mc:Fallback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0C3010AF-093D-4844-A540-B45BB624DE7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326180" y="5027391"/>
                    <a:ext cx="2304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D0158169-2B3B-D446-96B2-33203511FC5C}"/>
                      </a:ext>
                    </a:extLst>
                  </p14:cNvPr>
                  <p14:cNvContentPartPr/>
                  <p14:nvPr/>
                </p14:nvContentPartPr>
                <p14:xfrm>
                  <a:off x="8654500" y="4916871"/>
                  <a:ext cx="87480" cy="293040"/>
                </p14:xfrm>
              </p:contentPart>
            </mc:Choice>
            <mc:Fallback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D0158169-2B3B-D446-96B2-33203511FC5C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8646940" y="4909311"/>
                    <a:ext cx="10260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5DD7B116-8A96-6943-AB25-303442CCE5D3}"/>
                      </a:ext>
                    </a:extLst>
                  </p14:cNvPr>
                  <p14:cNvContentPartPr/>
                  <p14:nvPr/>
                </p14:nvContentPartPr>
                <p14:xfrm>
                  <a:off x="8878780" y="5047551"/>
                  <a:ext cx="261720" cy="25200"/>
                </p14:xfrm>
              </p:contentPart>
            </mc:Choice>
            <mc:Fallback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5DD7B116-8A96-6943-AB25-303442CCE5D3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8871220" y="5039991"/>
                    <a:ext cx="2768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03E8D2BF-8863-7E43-BA33-BECA05677A6E}"/>
                      </a:ext>
                    </a:extLst>
                  </p14:cNvPr>
                  <p14:cNvContentPartPr/>
                  <p14:nvPr/>
                </p14:nvContentPartPr>
                <p14:xfrm>
                  <a:off x="9326980" y="4798431"/>
                  <a:ext cx="330480" cy="355320"/>
                </p14:xfrm>
              </p:contentPart>
            </mc:Choice>
            <mc:Fallback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03E8D2BF-8863-7E43-BA33-BECA05677A6E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9319420" y="4790871"/>
                    <a:ext cx="34524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60" name="墨迹 159">
                    <a:extLst>
                      <a:ext uri="{FF2B5EF4-FFF2-40B4-BE49-F238E27FC236}">
                        <a16:creationId xmlns:a16="http://schemas.microsoft.com/office/drawing/2014/main" id="{6B43575F-B550-3D49-8125-9FA5B44C4BF2}"/>
                      </a:ext>
                    </a:extLst>
                  </p14:cNvPr>
                  <p14:cNvContentPartPr/>
                  <p14:nvPr/>
                </p14:nvContentPartPr>
                <p14:xfrm>
                  <a:off x="9712900" y="4867551"/>
                  <a:ext cx="162360" cy="286200"/>
                </p14:xfrm>
              </p:contentPart>
            </mc:Choice>
            <mc:Fallback>
              <p:pic>
                <p:nvPicPr>
                  <p:cNvPr id="160" name="墨迹 159">
                    <a:extLst>
                      <a:ext uri="{FF2B5EF4-FFF2-40B4-BE49-F238E27FC236}">
                        <a16:creationId xmlns:a16="http://schemas.microsoft.com/office/drawing/2014/main" id="{6B43575F-B550-3D49-8125-9FA5B44C4BF2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9705340" y="4859991"/>
                    <a:ext cx="17712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61" name="墨迹 160">
                    <a:extLst>
                      <a:ext uri="{FF2B5EF4-FFF2-40B4-BE49-F238E27FC236}">
                        <a16:creationId xmlns:a16="http://schemas.microsoft.com/office/drawing/2014/main" id="{65F9C76E-3B03-694F-A7EF-9B4DD09508E7}"/>
                      </a:ext>
                    </a:extLst>
                  </p14:cNvPr>
                  <p14:cNvContentPartPr/>
                  <p14:nvPr/>
                </p14:nvContentPartPr>
                <p14:xfrm>
                  <a:off x="10036540" y="4854591"/>
                  <a:ext cx="324000" cy="286560"/>
                </p14:xfrm>
              </p:contentPart>
            </mc:Choice>
            <mc:Fallback>
              <p:pic>
                <p:nvPicPr>
                  <p:cNvPr id="161" name="墨迹 160">
                    <a:extLst>
                      <a:ext uri="{FF2B5EF4-FFF2-40B4-BE49-F238E27FC236}">
                        <a16:creationId xmlns:a16="http://schemas.microsoft.com/office/drawing/2014/main" id="{65F9C76E-3B03-694F-A7EF-9B4DD09508E7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0028980" y="4847031"/>
                    <a:ext cx="33912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62" name="墨迹 161">
                    <a:extLst>
                      <a:ext uri="{FF2B5EF4-FFF2-40B4-BE49-F238E27FC236}">
                        <a16:creationId xmlns:a16="http://schemas.microsoft.com/office/drawing/2014/main" id="{F83989B0-9C0B-D044-9475-8AFABD7D25EA}"/>
                      </a:ext>
                    </a:extLst>
                  </p14:cNvPr>
                  <p14:cNvContentPartPr/>
                  <p14:nvPr/>
                </p14:nvContentPartPr>
                <p14:xfrm>
                  <a:off x="10360180" y="4873311"/>
                  <a:ext cx="143640" cy="342720"/>
                </p14:xfrm>
              </p:contentPart>
            </mc:Choice>
            <mc:Fallback>
              <p:pic>
                <p:nvPicPr>
                  <p:cNvPr id="162" name="墨迹 161">
                    <a:extLst>
                      <a:ext uri="{FF2B5EF4-FFF2-40B4-BE49-F238E27FC236}">
                        <a16:creationId xmlns:a16="http://schemas.microsoft.com/office/drawing/2014/main" id="{F83989B0-9C0B-D044-9475-8AFABD7D25EA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0352620" y="4865751"/>
                    <a:ext cx="158760" cy="35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F1B8E2B9-039F-A64C-BB35-FDCA5644F9EC}"/>
                  </a:ext>
                </a:extLst>
              </p14:cNvPr>
              <p14:cNvContentPartPr/>
              <p14:nvPr/>
            </p14:nvContentPartPr>
            <p14:xfrm>
              <a:off x="10658980" y="5310351"/>
              <a:ext cx="112320" cy="1108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F1B8E2B9-039F-A64C-BB35-FDCA5644F9E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651420" y="5302791"/>
                <a:ext cx="1274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34F2DD3A-11E1-1841-BE91-0D7F3D0B1D2B}"/>
              </a:ext>
            </a:extLst>
          </p:cNvPr>
          <p:cNvGrpSpPr/>
          <p:nvPr/>
        </p:nvGrpSpPr>
        <p:grpSpPr>
          <a:xfrm>
            <a:off x="748180" y="5887791"/>
            <a:ext cx="803520" cy="460440"/>
            <a:chOff x="748180" y="5887791"/>
            <a:chExt cx="80352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A30BB38-492B-8040-B8B4-35256E5A7AC0}"/>
                    </a:ext>
                  </a:extLst>
                </p14:cNvPr>
                <p14:cNvContentPartPr/>
                <p14:nvPr/>
              </p14:nvContentPartPr>
              <p14:xfrm>
                <a:off x="748180" y="5887791"/>
                <a:ext cx="199440" cy="4604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A30BB38-492B-8040-B8B4-35256E5A7A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40620" y="5880231"/>
                  <a:ext cx="2145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A0D94126-CF7E-F748-9CF5-CEDEBD459A8A}"/>
                    </a:ext>
                  </a:extLst>
                </p14:cNvPr>
                <p14:cNvContentPartPr/>
                <p14:nvPr/>
              </p14:nvContentPartPr>
              <p14:xfrm>
                <a:off x="1028260" y="6112071"/>
                <a:ext cx="31320" cy="162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A0D94126-CF7E-F748-9CF5-CEDEBD459A8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0700" y="610451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8638CE1-D795-D645-BC71-1E76E69CEAC7}"/>
                    </a:ext>
                  </a:extLst>
                </p14:cNvPr>
                <p14:cNvContentPartPr/>
                <p14:nvPr/>
              </p14:nvContentPartPr>
              <p14:xfrm>
                <a:off x="1046980" y="6124311"/>
                <a:ext cx="187200" cy="118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8638CE1-D795-D645-BC71-1E76E69CEAC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9420" y="6116751"/>
                  <a:ext cx="202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DD40ACB-64A9-2C4F-BE95-D0C0026F32AC}"/>
                    </a:ext>
                  </a:extLst>
                </p14:cNvPr>
                <p14:cNvContentPartPr/>
                <p14:nvPr/>
              </p14:nvContentPartPr>
              <p14:xfrm>
                <a:off x="1439020" y="6012351"/>
                <a:ext cx="112320" cy="1994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DD40ACB-64A9-2C4F-BE95-D0C0026F32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431460" y="600479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6CB26E5-F724-A448-8E79-45189A6BD8E4}"/>
                    </a:ext>
                  </a:extLst>
                </p14:cNvPr>
                <p14:cNvContentPartPr/>
                <p14:nvPr/>
              </p14:nvContentPartPr>
              <p14:xfrm>
                <a:off x="1452340" y="6130791"/>
                <a:ext cx="99360" cy="378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6CB26E5-F724-A448-8E79-45189A6BD8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44780" y="6123231"/>
                  <a:ext cx="114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E6B3DFE-96D3-1948-9E8A-24D39F2F988B}"/>
              </a:ext>
            </a:extLst>
          </p:cNvPr>
          <p:cNvGrpSpPr/>
          <p:nvPr/>
        </p:nvGrpSpPr>
        <p:grpSpPr>
          <a:xfrm>
            <a:off x="1800100" y="5825511"/>
            <a:ext cx="610560" cy="386640"/>
            <a:chOff x="1800100" y="5825511"/>
            <a:chExt cx="6105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DBD8675-7200-1B40-9E9C-B90D9C5F4DDA}"/>
                    </a:ext>
                  </a:extLst>
                </p14:cNvPr>
                <p14:cNvContentPartPr/>
                <p14:nvPr/>
              </p14:nvContentPartPr>
              <p14:xfrm>
                <a:off x="1800100" y="5838831"/>
                <a:ext cx="361440" cy="373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DBD8675-7200-1B40-9E9C-B90D9C5F4DD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92540" y="5831271"/>
                  <a:ext cx="376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6467971-4BF6-FB4A-A65C-B4F9A61CD70D}"/>
                    </a:ext>
                  </a:extLst>
                </p14:cNvPr>
                <p14:cNvContentPartPr/>
                <p14:nvPr/>
              </p14:nvContentPartPr>
              <p14:xfrm>
                <a:off x="2267740" y="5825511"/>
                <a:ext cx="142920" cy="3862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6467971-4BF6-FB4A-A65C-B4F9A61CD70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60180" y="5817951"/>
                  <a:ext cx="15804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5E428E1D-71CD-A947-9981-17F0E2C576D7}"/>
              </a:ext>
            </a:extLst>
          </p:cNvPr>
          <p:cNvGrpSpPr/>
          <p:nvPr/>
        </p:nvGrpSpPr>
        <p:grpSpPr>
          <a:xfrm>
            <a:off x="2634580" y="5732271"/>
            <a:ext cx="703800" cy="560520"/>
            <a:chOff x="2634580" y="5732271"/>
            <a:chExt cx="7038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0419F2B-8931-6D48-AFB2-E3568DF5075F}"/>
                    </a:ext>
                  </a:extLst>
                </p14:cNvPr>
                <p14:cNvContentPartPr/>
                <p14:nvPr/>
              </p14:nvContentPartPr>
              <p14:xfrm>
                <a:off x="2634580" y="5838111"/>
                <a:ext cx="212040" cy="2743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0419F2B-8931-6D48-AFB2-E3568DF507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27020" y="5830551"/>
                  <a:ext cx="227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BC94E28-3C9C-E64C-8CF4-41A3EFC9AD18}"/>
                    </a:ext>
                  </a:extLst>
                </p14:cNvPr>
                <p14:cNvContentPartPr/>
                <p14:nvPr/>
              </p14:nvContentPartPr>
              <p14:xfrm>
                <a:off x="2945620" y="5732271"/>
                <a:ext cx="187200" cy="560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BC94E28-3C9C-E64C-8CF4-41A3EFC9AD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38060" y="5724711"/>
                  <a:ext cx="2023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6CB7982-BA99-C74F-9313-1A16F567BD61}"/>
                    </a:ext>
                  </a:extLst>
                </p14:cNvPr>
                <p14:cNvContentPartPr/>
                <p14:nvPr/>
              </p14:nvContentPartPr>
              <p14:xfrm>
                <a:off x="3313180" y="6211791"/>
                <a:ext cx="25200" cy="687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6CB7982-BA99-C74F-9313-1A16F567BD6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305620" y="620423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BC6CAF82-0E64-694F-AA4A-41BEB18E21F6}"/>
              </a:ext>
            </a:extLst>
          </p:cNvPr>
          <p:cNvGrpSpPr/>
          <p:nvPr/>
        </p:nvGrpSpPr>
        <p:grpSpPr>
          <a:xfrm>
            <a:off x="4371220" y="5826231"/>
            <a:ext cx="691560" cy="453960"/>
            <a:chOff x="4371220" y="5826231"/>
            <a:chExt cx="69156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717FD87B-8166-D74A-897E-E739CBE38485}"/>
                    </a:ext>
                  </a:extLst>
                </p14:cNvPr>
                <p14:cNvContentPartPr/>
                <p14:nvPr/>
              </p14:nvContentPartPr>
              <p14:xfrm>
                <a:off x="4371220" y="5826231"/>
                <a:ext cx="274320" cy="4539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717FD87B-8166-D74A-897E-E739CBE3848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63660" y="5818671"/>
                  <a:ext cx="289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483DA34-CA32-5B43-A49A-0D1395490540}"/>
                    </a:ext>
                  </a:extLst>
                </p14:cNvPr>
                <p14:cNvContentPartPr/>
                <p14:nvPr/>
              </p14:nvContentPartPr>
              <p14:xfrm>
                <a:off x="4807180" y="6031071"/>
                <a:ext cx="37800" cy="1738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483DA34-CA32-5B43-A49A-0D139549054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99620" y="6023511"/>
                  <a:ext cx="5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545FA8F-A084-224E-9ADA-1A64BAC8D264}"/>
                    </a:ext>
                  </a:extLst>
                </p14:cNvPr>
                <p14:cNvContentPartPr/>
                <p14:nvPr/>
              </p14:nvContentPartPr>
              <p14:xfrm>
                <a:off x="4845340" y="6049791"/>
                <a:ext cx="217440" cy="131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545FA8F-A084-224E-9ADA-1A64BAC8D26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37780" y="6042231"/>
                  <a:ext cx="232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11D832B4-879A-7640-B340-DF927212F929}"/>
              </a:ext>
            </a:extLst>
          </p:cNvPr>
          <p:cNvGrpSpPr/>
          <p:nvPr/>
        </p:nvGrpSpPr>
        <p:grpSpPr>
          <a:xfrm>
            <a:off x="5305060" y="5844231"/>
            <a:ext cx="371160" cy="330480"/>
            <a:chOff x="5305060" y="5844231"/>
            <a:chExt cx="3711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4A8447A-C57D-C544-880A-7512302ED0E5}"/>
                    </a:ext>
                  </a:extLst>
                </p14:cNvPr>
                <p14:cNvContentPartPr/>
                <p14:nvPr/>
              </p14:nvContentPartPr>
              <p14:xfrm>
                <a:off x="5505220" y="5844231"/>
                <a:ext cx="142920" cy="330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4A8447A-C57D-C544-880A-7512302ED0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97660" y="5836671"/>
                  <a:ext cx="158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5389875-7653-E842-9839-69835DA11A10}"/>
                    </a:ext>
                  </a:extLst>
                </p14:cNvPr>
                <p14:cNvContentPartPr/>
                <p14:nvPr/>
              </p14:nvContentPartPr>
              <p14:xfrm>
                <a:off x="5548060" y="5906511"/>
                <a:ext cx="128160" cy="687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5389875-7653-E842-9839-69835DA11A1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40500" y="5898951"/>
                  <a:ext cx="143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8FBE2D3-B067-5C4F-8543-80B4BDA2D8A0}"/>
                    </a:ext>
                  </a:extLst>
                </p14:cNvPr>
                <p14:cNvContentPartPr/>
                <p14:nvPr/>
              </p14:nvContentPartPr>
              <p14:xfrm>
                <a:off x="5305060" y="6118191"/>
                <a:ext cx="149760" cy="500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8FBE2D3-B067-5C4F-8543-80B4BDA2D8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97500" y="611063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5B716554-2849-674A-B1C9-116C23DE6CAC}"/>
              </a:ext>
            </a:extLst>
          </p:cNvPr>
          <p:cNvGrpSpPr/>
          <p:nvPr/>
        </p:nvGrpSpPr>
        <p:grpSpPr>
          <a:xfrm>
            <a:off x="6002380" y="5825511"/>
            <a:ext cx="205560" cy="261720"/>
            <a:chOff x="6002380" y="5825511"/>
            <a:chExt cx="2055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491EECE-EB0C-7440-8180-65C2B3144025}"/>
                    </a:ext>
                  </a:extLst>
                </p14:cNvPr>
                <p14:cNvContentPartPr/>
                <p14:nvPr/>
              </p14:nvContentPartPr>
              <p14:xfrm>
                <a:off x="6002380" y="5825511"/>
                <a:ext cx="193320" cy="2617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491EECE-EB0C-7440-8180-65C2B314402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94820" y="5817951"/>
                  <a:ext cx="20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207A6AA-1C35-9542-B3AD-13AC9C14A9C3}"/>
                    </a:ext>
                  </a:extLst>
                </p14:cNvPr>
                <p14:cNvContentPartPr/>
                <p14:nvPr/>
              </p14:nvContentPartPr>
              <p14:xfrm>
                <a:off x="6009220" y="5950071"/>
                <a:ext cx="198720" cy="500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207A6AA-1C35-9542-B3AD-13AC9C14A9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01660" y="5942511"/>
                  <a:ext cx="2138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A2A0EF7-4660-5D45-BC59-3827C51A0381}"/>
                  </a:ext>
                </a:extLst>
              </p14:cNvPr>
              <p14:cNvContentPartPr/>
              <p14:nvPr/>
            </p14:nvContentPartPr>
            <p14:xfrm>
              <a:off x="6537700" y="5769711"/>
              <a:ext cx="579240" cy="44784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A2A0EF7-4660-5D45-BC59-3827C51A038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530140" y="5762151"/>
                <a:ext cx="594360" cy="46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4F67AB0B-CE6C-4547-8EC3-CB97E12B348F}"/>
              </a:ext>
            </a:extLst>
          </p:cNvPr>
          <p:cNvGrpSpPr/>
          <p:nvPr/>
        </p:nvGrpSpPr>
        <p:grpSpPr>
          <a:xfrm>
            <a:off x="7346980" y="5669991"/>
            <a:ext cx="548280" cy="1000080"/>
            <a:chOff x="7346980" y="5669991"/>
            <a:chExt cx="548280" cy="10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D3CDEFB-3D05-1F46-9D36-22298A75244E}"/>
                    </a:ext>
                  </a:extLst>
                </p14:cNvPr>
                <p14:cNvContentPartPr/>
                <p14:nvPr/>
              </p14:nvContentPartPr>
              <p14:xfrm>
                <a:off x="7346980" y="5669991"/>
                <a:ext cx="243000" cy="2556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D3CDEFB-3D05-1F46-9D36-22298A75244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39780" y="5662431"/>
                  <a:ext cx="258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D492704-A8CA-6749-87E6-D044FE43F50C}"/>
                    </a:ext>
                  </a:extLst>
                </p14:cNvPr>
                <p14:cNvContentPartPr/>
                <p14:nvPr/>
              </p14:nvContentPartPr>
              <p14:xfrm>
                <a:off x="7421860" y="6000111"/>
                <a:ext cx="92880" cy="1436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D492704-A8CA-6749-87E6-D044FE43F50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14300" y="5992551"/>
                  <a:ext cx="10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43638A8-275F-CF48-89AD-C522A2677959}"/>
                    </a:ext>
                  </a:extLst>
                </p14:cNvPr>
                <p14:cNvContentPartPr/>
                <p14:nvPr/>
              </p14:nvContentPartPr>
              <p14:xfrm>
                <a:off x="7415740" y="5919111"/>
                <a:ext cx="37800" cy="378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43638A8-275F-CF48-89AD-C522A267795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08180" y="591155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947A893A-AAC1-F643-ABF6-DC29FB666501}"/>
                    </a:ext>
                  </a:extLst>
                </p14:cNvPr>
                <p14:cNvContentPartPr/>
                <p14:nvPr/>
              </p14:nvContentPartPr>
              <p14:xfrm>
                <a:off x="7365700" y="5838111"/>
                <a:ext cx="529560" cy="8319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947A893A-AAC1-F643-ABF6-DC29FB6665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58140" y="5830551"/>
                  <a:ext cx="544680" cy="84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EE615264-8EDD-0247-BA5D-4626E9499A85}"/>
                  </a:ext>
                </a:extLst>
              </p14:cNvPr>
              <p14:cNvContentPartPr/>
              <p14:nvPr/>
            </p14:nvContentPartPr>
            <p14:xfrm>
              <a:off x="8181460" y="6404751"/>
              <a:ext cx="168480" cy="874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EE615264-8EDD-0247-BA5D-4626E9499A8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173900" y="6397191"/>
                <a:ext cx="1836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7BC4FFE6-D874-3E47-8444-7B8D9833BC91}"/>
              </a:ext>
            </a:extLst>
          </p:cNvPr>
          <p:cNvGrpSpPr/>
          <p:nvPr/>
        </p:nvGrpSpPr>
        <p:grpSpPr>
          <a:xfrm>
            <a:off x="6680980" y="1125351"/>
            <a:ext cx="1961280" cy="2415600"/>
            <a:chOff x="6680980" y="1125351"/>
            <a:chExt cx="1961280" cy="24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00117ADD-7333-494B-B6C8-0C884F460593}"/>
                    </a:ext>
                  </a:extLst>
                </p14:cNvPr>
                <p14:cNvContentPartPr/>
                <p14:nvPr/>
              </p14:nvContentPartPr>
              <p14:xfrm>
                <a:off x="7857460" y="1623591"/>
                <a:ext cx="100080" cy="1123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00117ADD-7333-494B-B6C8-0C884F46059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50260" y="161603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526B2190-5B3F-1644-97DA-E1F8E072110A}"/>
                    </a:ext>
                  </a:extLst>
                </p14:cNvPr>
                <p14:cNvContentPartPr/>
                <p14:nvPr/>
              </p14:nvContentPartPr>
              <p14:xfrm>
                <a:off x="7602220" y="1735551"/>
                <a:ext cx="324000" cy="9216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526B2190-5B3F-1644-97DA-E1F8E072110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95020" y="1727991"/>
                  <a:ext cx="339120" cy="9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4AEB87D-159C-6344-8499-6E7E99D153E7}"/>
                    </a:ext>
                  </a:extLst>
                </p14:cNvPr>
                <p14:cNvContentPartPr/>
                <p14:nvPr/>
              </p14:nvContentPartPr>
              <p14:xfrm>
                <a:off x="7565140" y="2557431"/>
                <a:ext cx="149760" cy="131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4AEB87D-159C-6344-8499-6E7E99D153E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7580" y="254987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B7FFB52-4795-6248-AE8F-4D5F7ECD4C0A}"/>
                    </a:ext>
                  </a:extLst>
                </p14:cNvPr>
                <p14:cNvContentPartPr/>
                <p14:nvPr/>
              </p14:nvContentPartPr>
              <p14:xfrm>
                <a:off x="7614820" y="2818791"/>
                <a:ext cx="255600" cy="4363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B7FFB52-4795-6248-AE8F-4D5F7ECD4C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07260" y="2811231"/>
                  <a:ext cx="270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F7D6D72-6B1C-344D-BBB7-DB34CDA47B52}"/>
                    </a:ext>
                  </a:extLst>
                </p14:cNvPr>
                <p14:cNvContentPartPr/>
                <p14:nvPr/>
              </p14:nvContentPartPr>
              <p14:xfrm>
                <a:off x="7938460" y="3023991"/>
                <a:ext cx="19080" cy="1994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F7D6D72-6B1C-344D-BBB7-DB34CDA47B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930900" y="3016791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DB4F5C4-D988-AE4E-A11A-8BC0DDF1ACD7}"/>
                    </a:ext>
                  </a:extLst>
                </p14:cNvPr>
                <p14:cNvContentPartPr/>
                <p14:nvPr/>
              </p14:nvContentPartPr>
              <p14:xfrm>
                <a:off x="7957180" y="3067911"/>
                <a:ext cx="162360" cy="1623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DB4F5C4-D988-AE4E-A11A-8BC0DDF1ACD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949620" y="3060351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6C7670D-BE20-594E-8619-86BD3B7DC2EB}"/>
                    </a:ext>
                  </a:extLst>
                </p14:cNvPr>
                <p14:cNvContentPartPr/>
                <p14:nvPr/>
              </p14:nvContentPartPr>
              <p14:xfrm>
                <a:off x="8200180" y="1181511"/>
                <a:ext cx="37800" cy="37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6C7670D-BE20-594E-8619-86BD3B7DC2E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92620" y="117395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D0C4ED7-B5FB-4C4F-B7B0-04E9D25F4ED7}"/>
                    </a:ext>
                  </a:extLst>
                </p14:cNvPr>
                <p14:cNvContentPartPr/>
                <p14:nvPr/>
              </p14:nvContentPartPr>
              <p14:xfrm>
                <a:off x="8312140" y="1125351"/>
                <a:ext cx="149040" cy="4672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D0C4ED7-B5FB-4C4F-B7B0-04E9D25F4ED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04580" y="1117791"/>
                  <a:ext cx="164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244E1C6-0D60-0E4A-B91D-C39A51D5CC8F}"/>
                    </a:ext>
                  </a:extLst>
                </p14:cNvPr>
                <p14:cNvContentPartPr/>
                <p14:nvPr/>
              </p14:nvContentPartPr>
              <p14:xfrm>
                <a:off x="8262820" y="1337031"/>
                <a:ext cx="379440" cy="378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244E1C6-0D60-0E4A-B91D-C39A51D5CC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55620" y="1329471"/>
                  <a:ext cx="39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8FA7E95-FE3A-A846-B667-D709E34B0572}"/>
                    </a:ext>
                  </a:extLst>
                </p14:cNvPr>
                <p14:cNvContentPartPr/>
                <p14:nvPr/>
              </p14:nvContentPartPr>
              <p14:xfrm>
                <a:off x="6718420" y="2563551"/>
                <a:ext cx="68760" cy="106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8FA7E95-FE3A-A846-B667-D709E34B057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10860" y="255599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AE410B7-DEC0-6045-BEF3-CC67C3FE882A}"/>
                    </a:ext>
                  </a:extLst>
                </p14:cNvPr>
                <p14:cNvContentPartPr/>
                <p14:nvPr/>
              </p14:nvContentPartPr>
              <p14:xfrm>
                <a:off x="6680980" y="2905911"/>
                <a:ext cx="224640" cy="408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AE410B7-DEC0-6045-BEF3-CC67C3FE88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73420" y="2898351"/>
                  <a:ext cx="239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BF6CAF8-E7AB-FF4C-BDB0-481053603473}"/>
                    </a:ext>
                  </a:extLst>
                </p14:cNvPr>
                <p14:cNvContentPartPr/>
                <p14:nvPr/>
              </p14:nvContentPartPr>
              <p14:xfrm>
                <a:off x="6886540" y="3151431"/>
                <a:ext cx="56520" cy="2404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BF6CAF8-E7AB-FF4C-BDB0-48105360347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78980" y="3143871"/>
                  <a:ext cx="71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CFEE8B8-FEAF-5149-BDC3-E69293325B3B}"/>
                    </a:ext>
                  </a:extLst>
                </p14:cNvPr>
                <p14:cNvContentPartPr/>
                <p14:nvPr/>
              </p14:nvContentPartPr>
              <p14:xfrm>
                <a:off x="6923980" y="3204711"/>
                <a:ext cx="187200" cy="155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CFEE8B8-FEAF-5149-BDC3-E69293325B3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16420" y="319715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3DB4F6C-60AE-A34E-9960-A06EA2D3F8E0}"/>
                    </a:ext>
                  </a:extLst>
                </p14:cNvPr>
                <p14:cNvContentPartPr/>
                <p14:nvPr/>
              </p14:nvContentPartPr>
              <p14:xfrm>
                <a:off x="7172740" y="3291831"/>
                <a:ext cx="87480" cy="313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3DB4F6C-60AE-A34E-9960-A06EA2D3F8E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65180" y="328427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C7200FAD-85C1-5C42-BBCE-1A8049F2A263}"/>
                    </a:ext>
                  </a:extLst>
                </p14:cNvPr>
                <p14:cNvContentPartPr/>
                <p14:nvPr/>
              </p14:nvContentPartPr>
              <p14:xfrm>
                <a:off x="7309900" y="3235671"/>
                <a:ext cx="75240" cy="3052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C7200FAD-85C1-5C42-BBCE-1A8049F2A26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02340" y="3228471"/>
                  <a:ext cx="90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A356141-594A-6B45-B9D1-DD0B986C39A8}"/>
                    </a:ext>
                  </a:extLst>
                </p14:cNvPr>
                <p14:cNvContentPartPr/>
                <p14:nvPr/>
              </p14:nvContentPartPr>
              <p14:xfrm>
                <a:off x="7901380" y="2563551"/>
                <a:ext cx="360" cy="6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A356141-594A-6B45-B9D1-DD0B986C39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93820" y="255599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EA113684-6B57-404A-B3FA-57D97DB51080}"/>
                  </a:ext>
                </a:extLst>
              </p14:cNvPr>
              <p14:cNvContentPartPr/>
              <p14:nvPr/>
            </p14:nvContentPartPr>
            <p14:xfrm>
              <a:off x="7708060" y="2414151"/>
              <a:ext cx="2577600" cy="2494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EA113684-6B57-404A-B3FA-57D97DB51080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700860" y="2406591"/>
                <a:ext cx="259272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F08D563-137D-E347-9F51-1BADD12CF9D9}"/>
              </a:ext>
            </a:extLst>
          </p:cNvPr>
          <p:cNvGrpSpPr/>
          <p:nvPr/>
        </p:nvGrpSpPr>
        <p:grpSpPr>
          <a:xfrm>
            <a:off x="4589380" y="2569671"/>
            <a:ext cx="2166480" cy="285840"/>
            <a:chOff x="4589380" y="2569671"/>
            <a:chExt cx="216648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27BFEC5-CDC7-5E48-A6B4-0ABD630F86ED}"/>
                    </a:ext>
                  </a:extLst>
                </p14:cNvPr>
                <p14:cNvContentPartPr/>
                <p14:nvPr/>
              </p14:nvContentPartPr>
              <p14:xfrm>
                <a:off x="4589380" y="2638071"/>
                <a:ext cx="2160720" cy="2174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27BFEC5-CDC7-5E48-A6B4-0ABD630F86E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79300" y="2627991"/>
                  <a:ext cx="2180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AC3826F-BB3F-8943-89EA-F6B40EE744E6}"/>
                    </a:ext>
                  </a:extLst>
                </p14:cNvPr>
                <p14:cNvContentPartPr/>
                <p14:nvPr/>
              </p14:nvContentPartPr>
              <p14:xfrm>
                <a:off x="6624820" y="2569671"/>
                <a:ext cx="131040" cy="1623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AC3826F-BB3F-8943-89EA-F6B40EE744E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614740" y="2559591"/>
                  <a:ext cx="151200" cy="18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05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FD700D1-E5BD-084B-B512-9F57569DFF62}"/>
                  </a:ext>
                </a:extLst>
              </p14:cNvPr>
              <p14:cNvContentPartPr/>
              <p14:nvPr/>
            </p14:nvContentPartPr>
            <p14:xfrm>
              <a:off x="685900" y="490311"/>
              <a:ext cx="161640" cy="149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FD700D1-E5BD-084B-B512-9F57569DFF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340" y="482751"/>
                <a:ext cx="176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E5045F7-4C1C-8241-8981-BD3F5C2CBADD}"/>
                  </a:ext>
                </a:extLst>
              </p14:cNvPr>
              <p14:cNvContentPartPr/>
              <p14:nvPr/>
            </p14:nvContentPartPr>
            <p14:xfrm>
              <a:off x="474220" y="378351"/>
              <a:ext cx="467280" cy="374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E5045F7-4C1C-8241-8981-BD3F5C2CB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660" y="370791"/>
                <a:ext cx="482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472140E-63BE-C247-AD4B-CE887A5823B5}"/>
                  </a:ext>
                </a:extLst>
              </p14:cNvPr>
              <p14:cNvContentPartPr/>
              <p14:nvPr/>
            </p14:nvContentPartPr>
            <p14:xfrm>
              <a:off x="1345780" y="322191"/>
              <a:ext cx="143640" cy="112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472140E-63BE-C247-AD4B-CE887A582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8220" y="314631"/>
                <a:ext cx="158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4C5468B-B8FF-5545-B4E6-6DA1C5ACF292}"/>
                  </a:ext>
                </a:extLst>
              </p14:cNvPr>
              <p14:cNvContentPartPr/>
              <p14:nvPr/>
            </p14:nvContentPartPr>
            <p14:xfrm>
              <a:off x="1464220" y="409311"/>
              <a:ext cx="43920" cy="31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4C5468B-B8FF-5545-B4E6-6DA1C5ACF2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660" y="401751"/>
                <a:ext cx="59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353443F-66EF-194D-A120-E7AC3055C561}"/>
                  </a:ext>
                </a:extLst>
              </p14:cNvPr>
              <p14:cNvContentPartPr/>
              <p14:nvPr/>
            </p14:nvContentPartPr>
            <p14:xfrm>
              <a:off x="1619740" y="253791"/>
              <a:ext cx="118800" cy="75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353443F-66EF-194D-A120-E7AC3055C5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2180" y="246231"/>
                <a:ext cx="133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C7908B9-B7C6-574B-BE0D-6E7D061CB1CE}"/>
                  </a:ext>
                </a:extLst>
              </p14:cNvPr>
              <p14:cNvContentPartPr/>
              <p14:nvPr/>
            </p14:nvContentPartPr>
            <p14:xfrm>
              <a:off x="1675900" y="415791"/>
              <a:ext cx="6480" cy="6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C7908B9-B7C6-574B-BE0D-6E7D061CB1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8340" y="40823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E19D979-0538-6B45-B8E3-D1CCA5815D70}"/>
                  </a:ext>
                </a:extLst>
              </p14:cNvPr>
              <p14:cNvContentPartPr/>
              <p14:nvPr/>
            </p14:nvContentPartPr>
            <p14:xfrm>
              <a:off x="1451620" y="478071"/>
              <a:ext cx="280440" cy="2246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E19D979-0538-6B45-B8E3-D1CCA5815D7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4060" y="470511"/>
                <a:ext cx="295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C877CDA-F926-1E49-B1D1-DE4BB00C788B}"/>
                  </a:ext>
                </a:extLst>
              </p14:cNvPr>
              <p14:cNvContentPartPr/>
              <p14:nvPr/>
            </p14:nvContentPartPr>
            <p14:xfrm>
              <a:off x="1538740" y="540351"/>
              <a:ext cx="62640" cy="3794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C877CDA-F926-1E49-B1D1-DE4BB00C78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31180" y="532791"/>
                <a:ext cx="7776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0CA2CE4-B21F-8743-AA7E-AF9D17119CCA}"/>
                  </a:ext>
                </a:extLst>
              </p14:cNvPr>
              <p14:cNvContentPartPr/>
              <p14:nvPr/>
            </p14:nvContentPartPr>
            <p14:xfrm>
              <a:off x="1457740" y="671031"/>
              <a:ext cx="131040" cy="100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0CA2CE4-B21F-8743-AA7E-AF9D17119C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50180" y="663471"/>
                <a:ext cx="146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94FDBBC-1CEA-B44F-A30E-D09B7DAAB6C4}"/>
                  </a:ext>
                </a:extLst>
              </p14:cNvPr>
              <p14:cNvContentPartPr/>
              <p14:nvPr/>
            </p14:nvContentPartPr>
            <p14:xfrm>
              <a:off x="2136340" y="471591"/>
              <a:ext cx="106200" cy="205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94FDBBC-1CEA-B44F-A30E-D09B7DAAB6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28780" y="464031"/>
                <a:ext cx="121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A9F3AC8-3DF3-CC48-972E-96C0FF499CD4}"/>
                  </a:ext>
                </a:extLst>
              </p14:cNvPr>
              <p14:cNvContentPartPr/>
              <p14:nvPr/>
            </p14:nvContentPartPr>
            <p14:xfrm>
              <a:off x="1955980" y="372231"/>
              <a:ext cx="423720" cy="3981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A9F3AC8-3DF3-CC48-972E-96C0FF499C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48420" y="364671"/>
                <a:ext cx="4388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B0C61C3-5419-9B45-AEF9-95953327E224}"/>
                  </a:ext>
                </a:extLst>
              </p14:cNvPr>
              <p14:cNvContentPartPr/>
              <p14:nvPr/>
            </p14:nvContentPartPr>
            <p14:xfrm>
              <a:off x="2684260" y="266391"/>
              <a:ext cx="81360" cy="1123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B0C61C3-5419-9B45-AEF9-95953327E2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6700" y="258831"/>
                <a:ext cx="96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A0822208-43B7-3046-B110-1433CB43A04B}"/>
                  </a:ext>
                </a:extLst>
              </p14:cNvPr>
              <p14:cNvContentPartPr/>
              <p14:nvPr/>
            </p14:nvContentPartPr>
            <p14:xfrm>
              <a:off x="2616580" y="409311"/>
              <a:ext cx="173880" cy="40788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A0822208-43B7-3046-B110-1433CB43A0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9020" y="401751"/>
                <a:ext cx="1890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C58D27F-2277-9445-8F7C-223FCF2C3ED4}"/>
                  </a:ext>
                </a:extLst>
              </p14:cNvPr>
              <p14:cNvContentPartPr/>
              <p14:nvPr/>
            </p14:nvContentPartPr>
            <p14:xfrm>
              <a:off x="2846260" y="509031"/>
              <a:ext cx="75240" cy="190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C58D27F-2277-9445-8F7C-223FCF2C3E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38700" y="501471"/>
                <a:ext cx="900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35188EB5-A2A3-944D-90C7-F97E88C8A6CB}"/>
                  </a:ext>
                </a:extLst>
              </p14:cNvPr>
              <p14:cNvContentPartPr/>
              <p14:nvPr/>
            </p14:nvContentPartPr>
            <p14:xfrm>
              <a:off x="3200860" y="303471"/>
              <a:ext cx="167040" cy="313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35188EB5-A2A3-944D-90C7-F97E88C8A6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93300" y="295911"/>
                <a:ext cx="182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E90686C-E8BE-4E4A-9D8A-65549CC90068}"/>
                  </a:ext>
                </a:extLst>
              </p14:cNvPr>
              <p14:cNvContentPartPr/>
              <p14:nvPr/>
            </p14:nvContentPartPr>
            <p14:xfrm>
              <a:off x="3151180" y="502911"/>
              <a:ext cx="75240" cy="10008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E90686C-E8BE-4E4A-9D8A-65549CC900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43620" y="495351"/>
                <a:ext cx="900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328AC8A-E1B3-6040-9FD4-7C771F1F3D3E}"/>
                  </a:ext>
                </a:extLst>
              </p14:cNvPr>
              <p14:cNvContentPartPr/>
              <p14:nvPr/>
            </p14:nvContentPartPr>
            <p14:xfrm>
              <a:off x="3250900" y="452871"/>
              <a:ext cx="118800" cy="2991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328AC8A-E1B3-6040-9FD4-7C771F1F3D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43340" y="445671"/>
                <a:ext cx="133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F37B88C-D0BF-CD41-B8C2-2B5CF5EA51AF}"/>
                  </a:ext>
                </a:extLst>
              </p14:cNvPr>
              <p14:cNvContentPartPr/>
              <p14:nvPr/>
            </p14:nvContentPartPr>
            <p14:xfrm>
              <a:off x="3587500" y="228951"/>
              <a:ext cx="360000" cy="4230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F37B88C-D0BF-CD41-B8C2-2B5CF5EA51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79940" y="221391"/>
                <a:ext cx="3751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A17C350-DB7D-9E4B-AD03-C2CD93808FBB}"/>
                  </a:ext>
                </a:extLst>
              </p14:cNvPr>
              <p14:cNvContentPartPr/>
              <p14:nvPr/>
            </p14:nvContentPartPr>
            <p14:xfrm>
              <a:off x="4247020" y="533871"/>
              <a:ext cx="62640" cy="129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A17C350-DB7D-9E4B-AD03-C2CD93808F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39460" y="526311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16FECA3-C8F9-DE45-8CFC-3675EBAAF164}"/>
                  </a:ext>
                </a:extLst>
              </p14:cNvPr>
              <p14:cNvContentPartPr/>
              <p14:nvPr/>
            </p14:nvContentPartPr>
            <p14:xfrm>
              <a:off x="4253140" y="646191"/>
              <a:ext cx="75240" cy="439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16FECA3-C8F9-DE45-8CFC-3675EBAAF1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45580" y="638631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7F073F8-4D4B-3B47-9FA5-B5BB8D533573}"/>
                  </a:ext>
                </a:extLst>
              </p14:cNvPr>
              <p14:cNvContentPartPr/>
              <p14:nvPr/>
            </p14:nvContentPartPr>
            <p14:xfrm>
              <a:off x="5199220" y="1144071"/>
              <a:ext cx="6468480" cy="3801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7F073F8-4D4B-3B47-9FA5-B5BB8D5335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1660" y="1136511"/>
                <a:ext cx="64836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9493668D-4464-004E-B309-45E6A9E86380}"/>
                  </a:ext>
                </a:extLst>
              </p14:cNvPr>
              <p14:cNvContentPartPr/>
              <p14:nvPr/>
            </p14:nvContentPartPr>
            <p14:xfrm>
              <a:off x="5130820" y="1399311"/>
              <a:ext cx="155880" cy="1497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9493668D-4464-004E-B309-45E6A9E8638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23260" y="1391751"/>
                <a:ext cx="171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C67D4B17-E327-3940-B057-29059EAD83B8}"/>
                  </a:ext>
                </a:extLst>
              </p14:cNvPr>
              <p14:cNvContentPartPr/>
              <p14:nvPr/>
            </p14:nvContentPartPr>
            <p14:xfrm>
              <a:off x="4527820" y="1280871"/>
              <a:ext cx="354600" cy="5605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C67D4B17-E327-3940-B057-29059EAD83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20260" y="1273671"/>
                <a:ext cx="369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561CAF44-8FDF-C040-B3BD-F5752A156F92}"/>
                  </a:ext>
                </a:extLst>
              </p14:cNvPr>
              <p14:cNvContentPartPr/>
              <p14:nvPr/>
            </p14:nvContentPartPr>
            <p14:xfrm>
              <a:off x="5018860" y="1573551"/>
              <a:ext cx="25200" cy="2494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61CAF44-8FDF-C040-B3BD-F5752A156F9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11300" y="1565991"/>
                <a:ext cx="40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51118174-F3CF-8548-B569-BF7954DF05EE}"/>
                  </a:ext>
                </a:extLst>
              </p14:cNvPr>
              <p14:cNvContentPartPr/>
              <p14:nvPr/>
            </p14:nvContentPartPr>
            <p14:xfrm>
              <a:off x="11611540" y="1461591"/>
              <a:ext cx="286560" cy="4665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51118174-F3CF-8548-B569-BF7954DF05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01460" y="1451511"/>
                <a:ext cx="3070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80BE83E-77A5-6040-BD70-79F2C807B03B}"/>
                  </a:ext>
                </a:extLst>
              </p14:cNvPr>
              <p14:cNvContentPartPr/>
              <p14:nvPr/>
            </p14:nvContentPartPr>
            <p14:xfrm>
              <a:off x="11835820" y="1847511"/>
              <a:ext cx="199440" cy="1310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80BE83E-77A5-6040-BD70-79F2C807B03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828260" y="1839951"/>
                <a:ext cx="2145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BE34045B-CEF3-6440-BA00-12C11FAB0EBA}"/>
                  </a:ext>
                </a:extLst>
              </p14:cNvPr>
              <p14:cNvContentPartPr/>
              <p14:nvPr/>
            </p14:nvContentPartPr>
            <p14:xfrm>
              <a:off x="7701940" y="1231191"/>
              <a:ext cx="37800" cy="1188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BE34045B-CEF3-6440-BA00-12C11FAB0EB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4380" y="1223631"/>
                <a:ext cx="52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C7D22AB-C3D2-D047-82D3-0EA6B1727C5C}"/>
                  </a:ext>
                </a:extLst>
              </p14:cNvPr>
              <p14:cNvContentPartPr/>
              <p14:nvPr/>
            </p14:nvContentPartPr>
            <p14:xfrm>
              <a:off x="8928460" y="1113111"/>
              <a:ext cx="87480" cy="1558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C7D22AB-C3D2-D047-82D3-0EA6B1727C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20900" y="1105551"/>
                <a:ext cx="102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95D1CFD-E6E7-EF46-BE90-C29918C5196B}"/>
                  </a:ext>
                </a:extLst>
              </p14:cNvPr>
              <p14:cNvContentPartPr/>
              <p14:nvPr/>
            </p14:nvContentPartPr>
            <p14:xfrm>
              <a:off x="8891020" y="1598391"/>
              <a:ext cx="255600" cy="5544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95D1CFD-E6E7-EF46-BE90-C29918C519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83460" y="1590831"/>
                <a:ext cx="2707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4CFA7D77-B074-FB4A-A509-036574156464}"/>
                  </a:ext>
                </a:extLst>
              </p14:cNvPr>
              <p14:cNvContentPartPr/>
              <p14:nvPr/>
            </p14:nvContentPartPr>
            <p14:xfrm>
              <a:off x="9164980" y="1990791"/>
              <a:ext cx="50040" cy="15588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4CFA7D77-B074-FB4A-A509-0365741564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57420" y="1983231"/>
                <a:ext cx="65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E89097A-4926-6D41-BA13-7D94E823E3D5}"/>
                  </a:ext>
                </a:extLst>
              </p14:cNvPr>
              <p14:cNvContentPartPr/>
              <p14:nvPr/>
            </p14:nvContentPartPr>
            <p14:xfrm>
              <a:off x="9202420" y="2059191"/>
              <a:ext cx="143640" cy="626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E89097A-4926-6D41-BA13-7D94E823E3D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94860" y="2051631"/>
                <a:ext cx="158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351A9B94-C05B-A840-B177-7B4393E1C815}"/>
                  </a:ext>
                </a:extLst>
              </p14:cNvPr>
              <p14:cNvContentPartPr/>
              <p14:nvPr/>
            </p14:nvContentPartPr>
            <p14:xfrm>
              <a:off x="7646500" y="1150191"/>
              <a:ext cx="118080" cy="1994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351A9B94-C05B-A840-B177-7B4393E1C81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39300" y="1142631"/>
                <a:ext cx="133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4BF3423-951A-3E42-81F0-FA0BAF06C39F}"/>
                  </a:ext>
                </a:extLst>
              </p14:cNvPr>
              <p14:cNvContentPartPr/>
              <p14:nvPr/>
            </p14:nvContentPartPr>
            <p14:xfrm>
              <a:off x="5124700" y="602271"/>
              <a:ext cx="3916080" cy="8845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4BF3423-951A-3E42-81F0-FA0BAF06C39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17140" y="595071"/>
                <a:ext cx="393120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47E274C1-D419-134C-95CE-8E72E45CDE8F}"/>
                  </a:ext>
                </a:extLst>
              </p14:cNvPr>
              <p14:cNvContentPartPr/>
              <p14:nvPr/>
            </p14:nvContentPartPr>
            <p14:xfrm>
              <a:off x="7620940" y="1274751"/>
              <a:ext cx="3959640" cy="5356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47E274C1-D419-134C-95CE-8E72E45CDE8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13380" y="1267191"/>
                <a:ext cx="397476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F339109D-2DAA-DF44-877E-36D7FE76261D}"/>
              </a:ext>
            </a:extLst>
          </p:cNvPr>
          <p:cNvGrpSpPr/>
          <p:nvPr/>
        </p:nvGrpSpPr>
        <p:grpSpPr>
          <a:xfrm>
            <a:off x="7416460" y="1747791"/>
            <a:ext cx="871200" cy="429120"/>
            <a:chOff x="7416460" y="1747791"/>
            <a:chExt cx="8712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61B1835-E2BF-9249-BF58-2CC586AC70D7}"/>
                    </a:ext>
                  </a:extLst>
                </p14:cNvPr>
                <p14:cNvContentPartPr/>
                <p14:nvPr/>
              </p14:nvContentPartPr>
              <p14:xfrm>
                <a:off x="7416460" y="1747791"/>
                <a:ext cx="198720" cy="429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61B1835-E2BF-9249-BF58-2CC586AC70D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8900" y="1740231"/>
                  <a:ext cx="2138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ED10AB7-E4CC-A649-9B3F-4AC25272C4F0}"/>
                    </a:ext>
                  </a:extLst>
                </p14:cNvPr>
                <p14:cNvContentPartPr/>
                <p14:nvPr/>
              </p14:nvContentPartPr>
              <p14:xfrm>
                <a:off x="7733260" y="1972071"/>
                <a:ext cx="43920" cy="124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ED10AB7-E4CC-A649-9B3F-4AC25272C4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25700" y="196451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7F3FA06-72EA-6941-B40F-7B27F0A04633}"/>
                    </a:ext>
                  </a:extLst>
                </p14:cNvPr>
                <p14:cNvContentPartPr/>
                <p14:nvPr/>
              </p14:nvContentPartPr>
              <p14:xfrm>
                <a:off x="7801660" y="1990791"/>
                <a:ext cx="149760" cy="874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7F3FA06-72EA-6941-B40F-7B27F0A0463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94100" y="1983231"/>
                  <a:ext cx="164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B44F08F-EE83-8041-ABE2-C065C6397AE5}"/>
                    </a:ext>
                  </a:extLst>
                </p14:cNvPr>
                <p14:cNvContentPartPr/>
                <p14:nvPr/>
              </p14:nvContentPartPr>
              <p14:xfrm>
                <a:off x="8063020" y="2003031"/>
                <a:ext cx="174600" cy="31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B44F08F-EE83-8041-ABE2-C065C6397A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55460" y="199547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6A5D61A-090F-764F-B99D-34ECDCE9833D}"/>
                    </a:ext>
                  </a:extLst>
                </p14:cNvPr>
                <p14:cNvContentPartPr/>
                <p14:nvPr/>
              </p14:nvContentPartPr>
              <p14:xfrm>
                <a:off x="8268580" y="1953351"/>
                <a:ext cx="19080" cy="168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6A5D61A-090F-764F-B99D-34ECDCE983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61020" y="194579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86212F4-C7DF-3B4A-971A-FDD167BE017F}"/>
                    </a:ext>
                  </a:extLst>
                </p14:cNvPr>
                <p14:cNvContentPartPr/>
                <p14:nvPr/>
              </p14:nvContentPartPr>
              <p14:xfrm>
                <a:off x="7708060" y="1897191"/>
                <a:ext cx="87480" cy="224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86212F4-C7DF-3B4A-971A-FDD167BE01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00860" y="1889991"/>
                  <a:ext cx="10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19E76E0-292D-AA4A-B45A-BEA2F22E5A1E}"/>
                    </a:ext>
                  </a:extLst>
                </p14:cNvPr>
                <p14:cNvContentPartPr/>
                <p14:nvPr/>
              </p14:nvContentPartPr>
              <p14:xfrm>
                <a:off x="7820380" y="1934631"/>
                <a:ext cx="155880" cy="205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19E76E0-292D-AA4A-B45A-BEA2F22E5A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12820" y="192707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D70F0DC-36E3-6F47-B9A8-BDAC8DD9F4F9}"/>
                    </a:ext>
                  </a:extLst>
                </p14:cNvPr>
                <p14:cNvContentPartPr/>
                <p14:nvPr/>
              </p14:nvContentPartPr>
              <p14:xfrm>
                <a:off x="7714540" y="1903671"/>
                <a:ext cx="68760" cy="230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D70F0DC-36E3-6F47-B9A8-BDAC8DD9F4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06980" y="1896111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26701B8-06D7-8242-BCD8-0228E79519CE}"/>
              </a:ext>
            </a:extLst>
          </p:cNvPr>
          <p:cNvGrpSpPr/>
          <p:nvPr/>
        </p:nvGrpSpPr>
        <p:grpSpPr>
          <a:xfrm>
            <a:off x="648460" y="1019511"/>
            <a:ext cx="1581480" cy="772560"/>
            <a:chOff x="648460" y="1019511"/>
            <a:chExt cx="1581480" cy="77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49FAE82-5234-C44F-826F-2DBA78DDDE15}"/>
                    </a:ext>
                  </a:extLst>
                </p14:cNvPr>
                <p14:cNvContentPartPr/>
                <p14:nvPr/>
              </p14:nvContentPartPr>
              <p14:xfrm>
                <a:off x="679780" y="1274751"/>
                <a:ext cx="81360" cy="93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49FAE82-5234-C44F-826F-2DBA78DDDE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2220" y="126719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E32C767-C5A5-C249-A031-F5C62D236FFF}"/>
                    </a:ext>
                  </a:extLst>
                </p14:cNvPr>
                <p14:cNvContentPartPr/>
                <p14:nvPr/>
              </p14:nvContentPartPr>
              <p14:xfrm>
                <a:off x="648460" y="1249911"/>
                <a:ext cx="243000" cy="374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E32C767-C5A5-C249-A031-F5C62D236F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900" y="124235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9E08E90-A7D3-A34D-A817-A883968FE419}"/>
                    </a:ext>
                  </a:extLst>
                </p14:cNvPr>
                <p14:cNvContentPartPr/>
                <p14:nvPr/>
              </p14:nvContentPartPr>
              <p14:xfrm>
                <a:off x="661060" y="1511271"/>
                <a:ext cx="205920" cy="268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9E08E90-A7D3-A34D-A817-A883968FE4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3500" y="150371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0E10894-C80E-534C-B56A-D2ABEF31D701}"/>
                    </a:ext>
                  </a:extLst>
                </p14:cNvPr>
                <p14:cNvContentPartPr/>
                <p14:nvPr/>
              </p14:nvContentPartPr>
              <p14:xfrm>
                <a:off x="748180" y="1673271"/>
                <a:ext cx="174600" cy="118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0E10894-C80E-534C-B56A-D2ABEF31D7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620" y="1665711"/>
                  <a:ext cx="18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92C1AD9-9F57-BD42-8DEB-7D5247DB2F6D}"/>
                    </a:ext>
                  </a:extLst>
                </p14:cNvPr>
                <p14:cNvContentPartPr/>
                <p14:nvPr/>
              </p14:nvContentPartPr>
              <p14:xfrm>
                <a:off x="1096660" y="1318311"/>
                <a:ext cx="162360" cy="358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92C1AD9-9F57-BD42-8DEB-7D5247DB2F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9100" y="1310751"/>
                  <a:ext cx="1771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1C7588A-02C9-9D43-9444-9A20D859E967}"/>
                    </a:ext>
                  </a:extLst>
                </p14:cNvPr>
                <p14:cNvContentPartPr/>
                <p14:nvPr/>
              </p14:nvContentPartPr>
              <p14:xfrm>
                <a:off x="1140220" y="1548711"/>
                <a:ext cx="193320" cy="56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1C7588A-02C9-9D43-9444-9A20D859E9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2660" y="154115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FA5872F-B296-8345-9081-2AD559852820}"/>
                    </a:ext>
                  </a:extLst>
                </p14:cNvPr>
                <p14:cNvContentPartPr/>
                <p14:nvPr/>
              </p14:nvContentPartPr>
              <p14:xfrm>
                <a:off x="1127980" y="1579671"/>
                <a:ext cx="93600" cy="439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FA5872F-B296-8345-9081-2AD5598528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0420" y="157247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9E67E12-360C-2F47-931D-DC92376E13BE}"/>
                    </a:ext>
                  </a:extLst>
                </p14:cNvPr>
                <p14:cNvContentPartPr/>
                <p14:nvPr/>
              </p14:nvContentPartPr>
              <p14:xfrm>
                <a:off x="1563580" y="1144071"/>
                <a:ext cx="112320" cy="324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9E67E12-360C-2F47-931D-DC92376E13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56020" y="1136511"/>
                  <a:ext cx="127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C333862-EB73-0848-87BC-057F47745918}"/>
                    </a:ext>
                  </a:extLst>
                </p14:cNvPr>
                <p14:cNvContentPartPr/>
                <p14:nvPr/>
              </p14:nvContentPartPr>
              <p14:xfrm>
                <a:off x="1544860" y="1293471"/>
                <a:ext cx="43200" cy="56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C333862-EB73-0848-87BC-057F477459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7300" y="1285911"/>
                  <a:ext cx="58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8E6CABC-EE62-BC4B-92E9-9B286F609916}"/>
                    </a:ext>
                  </a:extLst>
                </p14:cNvPr>
                <p14:cNvContentPartPr/>
                <p14:nvPr/>
              </p14:nvContentPartPr>
              <p14:xfrm>
                <a:off x="1532620" y="1337031"/>
                <a:ext cx="112320" cy="752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8E6CABC-EE62-BC4B-92E9-9B286F60991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25060" y="132947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89B27FC-A235-8348-9CE0-F988E14EA312}"/>
                    </a:ext>
                  </a:extLst>
                </p14:cNvPr>
                <p14:cNvContentPartPr/>
                <p14:nvPr/>
              </p14:nvContentPartPr>
              <p14:xfrm>
                <a:off x="1650700" y="1200231"/>
                <a:ext cx="286560" cy="224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89B27FC-A235-8348-9CE0-F988E14EA31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43140" y="1192671"/>
                  <a:ext cx="301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44D3409-A432-BB4E-9717-C529B667E2C5}"/>
                    </a:ext>
                  </a:extLst>
                </p14:cNvPr>
                <p14:cNvContentPartPr/>
                <p14:nvPr/>
              </p14:nvContentPartPr>
              <p14:xfrm>
                <a:off x="1937260" y="1019511"/>
                <a:ext cx="81360" cy="43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44D3409-A432-BB4E-9717-C529B667E2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29700" y="101195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52744C5-8C8A-1E4C-B6FD-4995F1B81E56}"/>
                    </a:ext>
                  </a:extLst>
                </p14:cNvPr>
                <p14:cNvContentPartPr/>
                <p14:nvPr/>
              </p14:nvContentPartPr>
              <p14:xfrm>
                <a:off x="1457740" y="1542591"/>
                <a:ext cx="772200" cy="80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52744C5-8C8A-1E4C-B6FD-4995F1B81E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50180" y="1535031"/>
                  <a:ext cx="78732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54DBE631-3914-BC4C-AFDB-FEBD7273D99F}"/>
                  </a:ext>
                </a:extLst>
              </p14:cNvPr>
              <p14:cNvContentPartPr/>
              <p14:nvPr/>
            </p14:nvContentPartPr>
            <p14:xfrm>
              <a:off x="2603260" y="1576431"/>
              <a:ext cx="43920" cy="784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54DBE631-3914-BC4C-AFDB-FEBD7273D99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95700" y="1568871"/>
                <a:ext cx="5904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C2EDF51-C63B-B748-967B-5DC6327C4595}"/>
              </a:ext>
            </a:extLst>
          </p:cNvPr>
          <p:cNvGrpSpPr/>
          <p:nvPr/>
        </p:nvGrpSpPr>
        <p:grpSpPr>
          <a:xfrm>
            <a:off x="531100" y="2221191"/>
            <a:ext cx="970920" cy="542160"/>
            <a:chOff x="531100" y="2221191"/>
            <a:chExt cx="97092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FD2F11C-B5CC-5144-92D6-F076B7EC515B}"/>
                    </a:ext>
                  </a:extLst>
                </p14:cNvPr>
                <p14:cNvContentPartPr/>
                <p14:nvPr/>
              </p14:nvContentPartPr>
              <p14:xfrm>
                <a:off x="555220" y="2276991"/>
                <a:ext cx="106200" cy="112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FD2F11C-B5CC-5144-92D6-F076B7EC51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7660" y="226943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6B4C06C-1096-884A-A835-239FA2753BC1}"/>
                    </a:ext>
                  </a:extLst>
                </p14:cNvPr>
                <p14:cNvContentPartPr/>
                <p14:nvPr/>
              </p14:nvContentPartPr>
              <p14:xfrm>
                <a:off x="531100" y="2495151"/>
                <a:ext cx="124200" cy="180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6B4C06C-1096-884A-A835-239FA2753B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3540" y="2487591"/>
                  <a:ext cx="139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D0A2765-8395-8C42-BDCA-D0DCC4695492}"/>
                    </a:ext>
                  </a:extLst>
                </p14:cNvPr>
                <p14:cNvContentPartPr/>
                <p14:nvPr/>
              </p14:nvContentPartPr>
              <p14:xfrm>
                <a:off x="797860" y="2221191"/>
                <a:ext cx="81360" cy="174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D0A2765-8395-8C42-BDCA-D0DCC46954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300" y="221363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E07A3C8-23E1-164C-815B-6D5905F47BC6}"/>
                    </a:ext>
                  </a:extLst>
                </p14:cNvPr>
                <p14:cNvContentPartPr/>
                <p14:nvPr/>
              </p14:nvContentPartPr>
              <p14:xfrm>
                <a:off x="704620" y="2488671"/>
                <a:ext cx="155880" cy="180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E07A3C8-23E1-164C-815B-6D5905F47B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7060" y="248111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AAD519D-26CA-2245-9E96-4EF530F3C944}"/>
                    </a:ext>
                  </a:extLst>
                </p14:cNvPr>
                <p14:cNvContentPartPr/>
                <p14:nvPr/>
              </p14:nvContentPartPr>
              <p14:xfrm>
                <a:off x="723340" y="2544831"/>
                <a:ext cx="299160" cy="87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AAD519D-26CA-2245-9E96-4EF530F3C9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5780" y="2537271"/>
                  <a:ext cx="314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47EE6A1-E49D-C147-B5EE-582442C27B17}"/>
                    </a:ext>
                  </a:extLst>
                </p14:cNvPr>
                <p14:cNvContentPartPr/>
                <p14:nvPr/>
              </p14:nvContentPartPr>
              <p14:xfrm>
                <a:off x="1172260" y="2345751"/>
                <a:ext cx="186480" cy="417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47EE6A1-E49D-C147-B5EE-582442C27B1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64700" y="2338191"/>
                  <a:ext cx="201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06BCFAB-8059-7143-84D7-AAB8B391B338}"/>
                    </a:ext>
                  </a:extLst>
                </p14:cNvPr>
                <p14:cNvContentPartPr/>
                <p14:nvPr/>
              </p14:nvContentPartPr>
              <p14:xfrm>
                <a:off x="1489060" y="2563551"/>
                <a:ext cx="12960" cy="100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06BCFAB-8059-7143-84D7-AAB8B391B3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81500" y="2555991"/>
                  <a:ext cx="27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A5FDAAC6-8BAB-F649-B42D-D7607FA71CED}"/>
              </a:ext>
            </a:extLst>
          </p:cNvPr>
          <p:cNvGrpSpPr/>
          <p:nvPr/>
        </p:nvGrpSpPr>
        <p:grpSpPr>
          <a:xfrm>
            <a:off x="1818820" y="2370591"/>
            <a:ext cx="255240" cy="279720"/>
            <a:chOff x="1818820" y="2370591"/>
            <a:chExt cx="25524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14B6D52-38EF-B044-B81C-076D3B249F57}"/>
                    </a:ext>
                  </a:extLst>
                </p14:cNvPr>
                <p14:cNvContentPartPr/>
                <p14:nvPr/>
              </p14:nvContentPartPr>
              <p14:xfrm>
                <a:off x="1893700" y="2370591"/>
                <a:ext cx="180360" cy="2797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14B6D52-38EF-B044-B81C-076D3B249F5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86140" y="2363031"/>
                  <a:ext cx="195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C699A96-A992-F549-8036-1147C2FA2BA5}"/>
                    </a:ext>
                  </a:extLst>
                </p14:cNvPr>
                <p14:cNvContentPartPr/>
                <p14:nvPr/>
              </p14:nvContentPartPr>
              <p14:xfrm>
                <a:off x="1949500" y="2376711"/>
                <a:ext cx="68760" cy="50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C699A96-A992-F549-8036-1147C2FA2B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41940" y="2369151"/>
                  <a:ext cx="8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C989A36-1F4C-E34A-B7A1-3395ECCA9AF2}"/>
                    </a:ext>
                  </a:extLst>
                </p14:cNvPr>
                <p14:cNvContentPartPr/>
                <p14:nvPr/>
              </p14:nvContentPartPr>
              <p14:xfrm>
                <a:off x="1818820" y="2582271"/>
                <a:ext cx="118800" cy="31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C989A36-1F4C-E34A-B7A1-3395ECCA9A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11260" y="257471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997028E-AA5B-1C48-A30B-F28732C11431}"/>
              </a:ext>
            </a:extLst>
          </p:cNvPr>
          <p:cNvGrpSpPr/>
          <p:nvPr/>
        </p:nvGrpSpPr>
        <p:grpSpPr>
          <a:xfrm>
            <a:off x="2335780" y="2289591"/>
            <a:ext cx="610200" cy="436320"/>
            <a:chOff x="2335780" y="2289591"/>
            <a:chExt cx="6102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4957ED0-72E7-DD43-9952-64FC7EB38EF0}"/>
                    </a:ext>
                  </a:extLst>
                </p14:cNvPr>
                <p14:cNvContentPartPr/>
                <p14:nvPr/>
              </p14:nvContentPartPr>
              <p14:xfrm>
                <a:off x="2335780" y="2289591"/>
                <a:ext cx="199440" cy="436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4957ED0-72E7-DD43-9952-64FC7EB38E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28220" y="2282031"/>
                  <a:ext cx="214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3E39F46-456A-8640-ABCF-47280325AECE}"/>
                    </a:ext>
                  </a:extLst>
                </p14:cNvPr>
                <p14:cNvContentPartPr/>
                <p14:nvPr/>
              </p14:nvContentPartPr>
              <p14:xfrm>
                <a:off x="2665540" y="2538711"/>
                <a:ext cx="143640" cy="124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3E39F46-456A-8640-ABCF-47280325AE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57980" y="2531151"/>
                  <a:ext cx="158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D217BDF-E529-CD4A-B17E-F2BAC4D19B00}"/>
                    </a:ext>
                  </a:extLst>
                </p14:cNvPr>
                <p14:cNvContentPartPr/>
                <p14:nvPr/>
              </p14:nvContentPartPr>
              <p14:xfrm>
                <a:off x="2758780" y="2389311"/>
                <a:ext cx="31320" cy="50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D217BDF-E529-CD4A-B17E-F2BAC4D19B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51580" y="238175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6CB557F-CCF1-704E-AA83-08E136AE0B55}"/>
                    </a:ext>
                  </a:extLst>
                </p14:cNvPr>
                <p14:cNvContentPartPr/>
                <p14:nvPr/>
              </p14:nvContentPartPr>
              <p14:xfrm>
                <a:off x="2914660" y="2588391"/>
                <a:ext cx="31320" cy="131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6CB557F-CCF1-704E-AA83-08E136AE0B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07100" y="2580831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1D2616D0-49EB-D747-ADE1-4377EB32579F}"/>
              </a:ext>
            </a:extLst>
          </p:cNvPr>
          <p:cNvGrpSpPr/>
          <p:nvPr/>
        </p:nvGrpSpPr>
        <p:grpSpPr>
          <a:xfrm>
            <a:off x="3169900" y="2351871"/>
            <a:ext cx="1195920" cy="473760"/>
            <a:chOff x="3169900" y="2351871"/>
            <a:chExt cx="119592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EC54C1E-11AF-B346-8A96-A567C8C221A9}"/>
                    </a:ext>
                  </a:extLst>
                </p14:cNvPr>
                <p14:cNvContentPartPr/>
                <p14:nvPr/>
              </p14:nvContentPartPr>
              <p14:xfrm>
                <a:off x="3169900" y="2650671"/>
                <a:ext cx="118800" cy="143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EC54C1E-11AF-B346-8A96-A567C8C221A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62340" y="264311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C91946C-FD46-284B-90AB-068EDAC5839B}"/>
                    </a:ext>
                  </a:extLst>
                </p14:cNvPr>
                <p14:cNvContentPartPr/>
                <p14:nvPr/>
              </p14:nvContentPartPr>
              <p14:xfrm>
                <a:off x="3462580" y="2351871"/>
                <a:ext cx="205920" cy="423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C91946C-FD46-284B-90AB-068EDAC5839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55020" y="2344311"/>
                  <a:ext cx="221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BF48AAC-B582-6545-84D4-C990E7D673A0}"/>
                    </a:ext>
                  </a:extLst>
                </p14:cNvPr>
                <p14:cNvContentPartPr/>
                <p14:nvPr/>
              </p14:nvContentPartPr>
              <p14:xfrm>
                <a:off x="3736180" y="2607111"/>
                <a:ext cx="131040" cy="75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BF48AAC-B582-6545-84D4-C990E7D673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28980" y="259955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E7FC923-B597-0F46-9F9E-BFFF71716334}"/>
                    </a:ext>
                  </a:extLst>
                </p14:cNvPr>
                <p14:cNvContentPartPr/>
                <p14:nvPr/>
              </p14:nvContentPartPr>
              <p14:xfrm>
                <a:off x="3835900" y="2482551"/>
                <a:ext cx="31320" cy="190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E7FC923-B597-0F46-9F9E-BFFF717163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28340" y="24749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59BD73D-6C43-ED42-A2FA-5B2A354B1A1E}"/>
                    </a:ext>
                  </a:extLst>
                </p14:cNvPr>
                <p14:cNvContentPartPr/>
                <p14:nvPr/>
              </p14:nvContentPartPr>
              <p14:xfrm>
                <a:off x="3991780" y="2631951"/>
                <a:ext cx="168480" cy="112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59BD73D-6C43-ED42-A2FA-5B2A354B1A1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84220" y="262439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BD7C235-CED0-2443-9552-1913F4069DD9}"/>
                    </a:ext>
                  </a:extLst>
                </p14:cNvPr>
                <p14:cNvContentPartPr/>
                <p14:nvPr/>
              </p14:nvContentPartPr>
              <p14:xfrm>
                <a:off x="4290580" y="2706831"/>
                <a:ext cx="75240" cy="1188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BD7C235-CED0-2443-9552-1913F4069D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83020" y="269927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72B40A5-641B-EA43-9081-93AE524FB210}"/>
              </a:ext>
            </a:extLst>
          </p:cNvPr>
          <p:cNvGrpSpPr/>
          <p:nvPr/>
        </p:nvGrpSpPr>
        <p:grpSpPr>
          <a:xfrm>
            <a:off x="4657780" y="2532231"/>
            <a:ext cx="404280" cy="31680"/>
            <a:chOff x="4657780" y="2532231"/>
            <a:chExt cx="404280" cy="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F7C14FC-8F0B-5D4E-9F1B-94BD94D8C2D9}"/>
                    </a:ext>
                  </a:extLst>
                </p14:cNvPr>
                <p14:cNvContentPartPr/>
                <p14:nvPr/>
              </p14:nvContentPartPr>
              <p14:xfrm>
                <a:off x="4657780" y="2538711"/>
                <a:ext cx="68760" cy="64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F7C14FC-8F0B-5D4E-9F1B-94BD94D8C2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50220" y="253115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AFED894-7FBF-1D43-B472-D346F4997C06}"/>
                    </a:ext>
                  </a:extLst>
                </p14:cNvPr>
                <p14:cNvContentPartPr/>
                <p14:nvPr/>
              </p14:nvContentPartPr>
              <p14:xfrm>
                <a:off x="4863340" y="2532231"/>
                <a:ext cx="43920" cy="129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AFED894-7FBF-1D43-B472-D346F4997C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55780" y="252467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4070A83-D617-6F45-BC0F-4487227B11A9}"/>
                    </a:ext>
                  </a:extLst>
                </p14:cNvPr>
                <p14:cNvContentPartPr/>
                <p14:nvPr/>
              </p14:nvContentPartPr>
              <p14:xfrm>
                <a:off x="5043700" y="2550951"/>
                <a:ext cx="18360" cy="129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4070A83-D617-6F45-BC0F-4487227B11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36140" y="2543391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E2F10A5-1AD3-3F45-9A28-7185206D9174}"/>
              </a:ext>
            </a:extLst>
          </p:cNvPr>
          <p:cNvGrpSpPr/>
          <p:nvPr/>
        </p:nvGrpSpPr>
        <p:grpSpPr>
          <a:xfrm>
            <a:off x="5325940" y="2315151"/>
            <a:ext cx="1971720" cy="831240"/>
            <a:chOff x="5325940" y="2315151"/>
            <a:chExt cx="1971720" cy="83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534DAC5-D434-9B49-B9A6-867B015122DD}"/>
                    </a:ext>
                  </a:extLst>
                </p14:cNvPr>
                <p14:cNvContentPartPr/>
                <p14:nvPr/>
              </p14:nvContentPartPr>
              <p14:xfrm>
                <a:off x="5325940" y="2315151"/>
                <a:ext cx="234720" cy="392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534DAC5-D434-9B49-B9A6-867B015122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18380" y="2307591"/>
                  <a:ext cx="249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D30F993-32ED-3D4A-87C2-EAE8EDBE35F7}"/>
                    </a:ext>
                  </a:extLst>
                </p14:cNvPr>
                <p14:cNvContentPartPr/>
                <p14:nvPr/>
              </p14:nvContentPartPr>
              <p14:xfrm>
                <a:off x="5666860" y="2550951"/>
                <a:ext cx="136800" cy="143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D30F993-32ED-3D4A-87C2-EAE8EDBE35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9300" y="2543391"/>
                  <a:ext cx="151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A0CD7E2-37BF-CB40-88A1-18C91044345F}"/>
                    </a:ext>
                  </a:extLst>
                </p14:cNvPr>
                <p14:cNvContentPartPr/>
                <p14:nvPr/>
              </p14:nvContentPartPr>
              <p14:xfrm>
                <a:off x="5759740" y="2438991"/>
                <a:ext cx="8136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A0CD7E2-37BF-CB40-88A1-18C9104434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52180" y="243143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E47B035-DBA0-584C-9D25-BB3C3572125E}"/>
                    </a:ext>
                  </a:extLst>
                </p14:cNvPr>
                <p14:cNvContentPartPr/>
                <p14:nvPr/>
              </p14:nvContentPartPr>
              <p14:xfrm>
                <a:off x="5771980" y="2662911"/>
                <a:ext cx="193320" cy="16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E47B035-DBA0-584C-9D25-BB3C357212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64420" y="265571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71D0C9E-69F9-BD41-8589-2FC2F503518A}"/>
                    </a:ext>
                  </a:extLst>
                </p14:cNvPr>
                <p14:cNvContentPartPr/>
                <p14:nvPr/>
              </p14:nvContentPartPr>
              <p14:xfrm>
                <a:off x="6220180" y="2451591"/>
                <a:ext cx="168480" cy="336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71D0C9E-69F9-BD41-8589-2FC2F503518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12620" y="2444031"/>
                  <a:ext cx="18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5273F40-9F8D-4F4C-8F61-03930AA60E81}"/>
                    </a:ext>
                  </a:extLst>
                </p14:cNvPr>
                <p14:cNvContentPartPr/>
                <p14:nvPr/>
              </p14:nvContentPartPr>
              <p14:xfrm>
                <a:off x="6223780" y="2619351"/>
                <a:ext cx="414000" cy="143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5273F40-9F8D-4F4C-8F61-03930AA60E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16220" y="2612151"/>
                  <a:ext cx="42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5C7C73B-9C39-6C40-A18D-A0A949DD1CE3}"/>
                    </a:ext>
                  </a:extLst>
                </p14:cNvPr>
                <p14:cNvContentPartPr/>
                <p14:nvPr/>
              </p14:nvContentPartPr>
              <p14:xfrm>
                <a:off x="6792940" y="2327751"/>
                <a:ext cx="268200" cy="192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5C7C73B-9C39-6C40-A18D-A0A949DD1C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85380" y="2320191"/>
                  <a:ext cx="282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DEE82B0-7393-B34A-8471-D415537DCC80}"/>
                    </a:ext>
                  </a:extLst>
                </p14:cNvPr>
                <p14:cNvContentPartPr/>
                <p14:nvPr/>
              </p14:nvContentPartPr>
              <p14:xfrm>
                <a:off x="6867820" y="2600991"/>
                <a:ext cx="12960" cy="50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DEE82B0-7393-B34A-8471-D415537DCC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860260" y="25934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B6BF7A6-8355-614C-A89E-1EBDB9E24C43}"/>
                    </a:ext>
                  </a:extLst>
                </p14:cNvPr>
                <p14:cNvContentPartPr/>
                <p14:nvPr/>
              </p14:nvContentPartPr>
              <p14:xfrm>
                <a:off x="6801220" y="2519991"/>
                <a:ext cx="496440" cy="626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B6BF7A6-8355-614C-A89E-1EBDB9E24C4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94020" y="2512431"/>
                  <a:ext cx="51156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635E93B-301F-F747-B147-BB1C4FF780A2}"/>
                    </a:ext>
                  </a:extLst>
                </p14:cNvPr>
                <p14:cNvContentPartPr/>
                <p14:nvPr/>
              </p14:nvContentPartPr>
              <p14:xfrm>
                <a:off x="6818140" y="2681631"/>
                <a:ext cx="6480" cy="19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635E93B-301F-F747-B147-BB1C4FF780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10580" y="26740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2F62391-2969-CA4B-91D8-1BCFA51B1DB8}"/>
                    </a:ext>
                  </a:extLst>
                </p14:cNvPr>
                <p14:cNvContentPartPr/>
                <p14:nvPr/>
              </p14:nvContentPartPr>
              <p14:xfrm>
                <a:off x="6867820" y="2575791"/>
                <a:ext cx="19080" cy="25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2F62391-2969-CA4B-91D8-1BCFA51B1D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60260" y="25682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61A3961-9245-FE42-BC96-6717891C2213}"/>
                    </a:ext>
                  </a:extLst>
                </p14:cNvPr>
                <p14:cNvContentPartPr/>
                <p14:nvPr/>
              </p14:nvContentPartPr>
              <p14:xfrm>
                <a:off x="6836500" y="2731671"/>
                <a:ext cx="86760" cy="87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61A3961-9245-FE42-BC96-6717891C22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8940" y="2724111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00CB1934-85CE-ED4D-A478-7405889A8944}"/>
                  </a:ext>
                </a:extLst>
              </p14:cNvPr>
              <p14:cNvContentPartPr/>
              <p14:nvPr/>
            </p14:nvContentPartPr>
            <p14:xfrm>
              <a:off x="7340860" y="2899791"/>
              <a:ext cx="133920" cy="626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00CB1934-85CE-ED4D-A478-7405889A894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333300" y="2892231"/>
                <a:ext cx="1490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6CF542D2-F71E-E64A-ADFB-6E8FA9BBD6C0}"/>
              </a:ext>
            </a:extLst>
          </p:cNvPr>
          <p:cNvGrpSpPr/>
          <p:nvPr/>
        </p:nvGrpSpPr>
        <p:grpSpPr>
          <a:xfrm>
            <a:off x="511660" y="3173751"/>
            <a:ext cx="8249040" cy="815760"/>
            <a:chOff x="511660" y="3173751"/>
            <a:chExt cx="824904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5620F0F-ABD6-7C40-B693-137094C063A3}"/>
                    </a:ext>
                  </a:extLst>
                </p14:cNvPr>
                <p14:cNvContentPartPr/>
                <p14:nvPr/>
              </p14:nvContentPartPr>
              <p14:xfrm>
                <a:off x="511660" y="3385071"/>
                <a:ext cx="25200" cy="336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5620F0F-ABD6-7C40-B693-137094C063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4100" y="3377871"/>
                  <a:ext cx="40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02C50AF-F0CF-3346-B1E5-F7E17EABCD0D}"/>
                    </a:ext>
                  </a:extLst>
                </p14:cNvPr>
                <p14:cNvContentPartPr/>
                <p14:nvPr/>
              </p14:nvContentPartPr>
              <p14:xfrm>
                <a:off x="629740" y="3285711"/>
                <a:ext cx="286560" cy="4298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02C50AF-F0CF-3346-B1E5-F7E17EABCD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2180" y="3278151"/>
                  <a:ext cx="301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F649884-CCF6-7B46-98EE-EFCE5A8F4A3A}"/>
                    </a:ext>
                  </a:extLst>
                </p14:cNvPr>
                <p14:cNvContentPartPr/>
                <p14:nvPr/>
              </p14:nvContentPartPr>
              <p14:xfrm>
                <a:off x="636220" y="3428991"/>
                <a:ext cx="193320" cy="3240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F649884-CCF6-7B46-98EE-EFCE5A8F4A3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8660" y="3421431"/>
                  <a:ext cx="208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5A50125-BAA2-0149-8D09-58C60D82B974}"/>
                    </a:ext>
                  </a:extLst>
                </p14:cNvPr>
                <p14:cNvContentPartPr/>
                <p14:nvPr/>
              </p14:nvContentPartPr>
              <p14:xfrm>
                <a:off x="661060" y="3540951"/>
                <a:ext cx="56520" cy="87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5A50125-BAA2-0149-8D09-58C60D82B97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3500" y="353339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23EE777-7616-3F4A-B969-29995CC839CA}"/>
                    </a:ext>
                  </a:extLst>
                </p14:cNvPr>
                <p14:cNvContentPartPr/>
                <p14:nvPr/>
              </p14:nvContentPartPr>
              <p14:xfrm>
                <a:off x="1084420" y="3366711"/>
                <a:ext cx="218160" cy="293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23EE777-7616-3F4A-B969-29995CC839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6860" y="3359151"/>
                  <a:ext cx="233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A49E8FC-8018-B14B-9DCE-990647D03C12}"/>
                    </a:ext>
                  </a:extLst>
                </p14:cNvPr>
                <p14:cNvContentPartPr/>
                <p14:nvPr/>
              </p14:nvContentPartPr>
              <p14:xfrm>
                <a:off x="1570060" y="3329271"/>
                <a:ext cx="137160" cy="361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A49E8FC-8018-B14B-9DCE-990647D03C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2500" y="3321711"/>
                  <a:ext cx="152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17827FA-19B2-3743-8C16-9AB6703D188E}"/>
                    </a:ext>
                  </a:extLst>
                </p14:cNvPr>
                <p14:cNvContentPartPr/>
                <p14:nvPr/>
              </p14:nvContentPartPr>
              <p14:xfrm>
                <a:off x="1601020" y="3553191"/>
                <a:ext cx="75240" cy="43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17827FA-19B2-3743-8C16-9AB6703D18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93460" y="354563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9EA6C1D-2F4B-A24D-B99A-8463DC9C7E84}"/>
                    </a:ext>
                  </a:extLst>
                </p14:cNvPr>
                <p14:cNvContentPartPr/>
                <p14:nvPr/>
              </p14:nvContentPartPr>
              <p14:xfrm>
                <a:off x="1825300" y="3559671"/>
                <a:ext cx="6480" cy="129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9EA6C1D-2F4B-A24D-B99A-8463DC9C7E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17740" y="355211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C10E6DD-D60F-4446-BC3D-E13983E95BB9}"/>
                    </a:ext>
                  </a:extLst>
                </p14:cNvPr>
                <p14:cNvContentPartPr/>
                <p14:nvPr/>
              </p14:nvContentPartPr>
              <p14:xfrm>
                <a:off x="1576180" y="3578391"/>
                <a:ext cx="143640" cy="75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C10E6DD-D60F-4446-BC3D-E13983E95BB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68620" y="3570831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1396B12-BD6C-1F4E-B66D-1F5BB0985EF3}"/>
                    </a:ext>
                  </a:extLst>
                </p14:cNvPr>
                <p14:cNvContentPartPr/>
                <p14:nvPr/>
              </p14:nvContentPartPr>
              <p14:xfrm>
                <a:off x="1825300" y="3553191"/>
                <a:ext cx="50040" cy="565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1396B12-BD6C-1F4E-B66D-1F5BB0985EF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17740" y="354563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A078F4D-7680-324D-95CA-1E0DCB9DE8FC}"/>
                    </a:ext>
                  </a:extLst>
                </p14:cNvPr>
                <p14:cNvContentPartPr/>
                <p14:nvPr/>
              </p14:nvContentPartPr>
              <p14:xfrm>
                <a:off x="2148940" y="3229551"/>
                <a:ext cx="386280" cy="442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A078F4D-7680-324D-95CA-1E0DCB9DE8F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41380" y="3221991"/>
                  <a:ext cx="401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BCB34C3-35F9-2643-9595-AF9F3FB71BE2}"/>
                    </a:ext>
                  </a:extLst>
                </p14:cNvPr>
                <p14:cNvContentPartPr/>
                <p14:nvPr/>
              </p14:nvContentPartPr>
              <p14:xfrm>
                <a:off x="2883340" y="3273111"/>
                <a:ext cx="199440" cy="1436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BCB34C3-35F9-2643-9595-AF9F3FB71BE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75780" y="3265551"/>
                  <a:ext cx="214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8F4E909-FBE2-384A-A3A8-EFF1C54CE120}"/>
                    </a:ext>
                  </a:extLst>
                </p14:cNvPr>
                <p14:cNvContentPartPr/>
                <p14:nvPr/>
              </p14:nvContentPartPr>
              <p14:xfrm>
                <a:off x="2914660" y="3422511"/>
                <a:ext cx="211320" cy="687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8F4E909-FBE2-384A-A3A8-EFF1C54CE1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07100" y="3414951"/>
                  <a:ext cx="22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00D9F57-27AC-0F4B-A224-F375C3453897}"/>
                    </a:ext>
                  </a:extLst>
                </p14:cNvPr>
                <p14:cNvContentPartPr/>
                <p14:nvPr/>
              </p14:nvContentPartPr>
              <p14:xfrm>
                <a:off x="2746540" y="3366711"/>
                <a:ext cx="106200" cy="236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00D9F57-27AC-0F4B-A224-F375C34538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38980" y="3359151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FCC3092A-0554-754D-963A-4303540AA693}"/>
                    </a:ext>
                  </a:extLst>
                </p14:cNvPr>
                <p14:cNvContentPartPr/>
                <p14:nvPr/>
              </p14:nvContentPartPr>
              <p14:xfrm>
                <a:off x="2709100" y="3416391"/>
                <a:ext cx="523440" cy="1807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FCC3092A-0554-754D-963A-4303540AA69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1540" y="3408831"/>
                  <a:ext cx="538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AD952AC-A4BB-CF46-BA20-261D967857D2}"/>
                    </a:ext>
                  </a:extLst>
                </p14:cNvPr>
                <p14:cNvContentPartPr/>
                <p14:nvPr/>
              </p14:nvContentPartPr>
              <p14:xfrm>
                <a:off x="2733940" y="3235671"/>
                <a:ext cx="100080" cy="261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AD952AC-A4BB-CF46-BA20-261D967857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26380" y="3228471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A7B9227-CAED-7244-B4AE-BF26F634F678}"/>
                    </a:ext>
                  </a:extLst>
                </p14:cNvPr>
                <p14:cNvContentPartPr/>
                <p14:nvPr/>
              </p14:nvContentPartPr>
              <p14:xfrm>
                <a:off x="3356740" y="3204711"/>
                <a:ext cx="68760" cy="81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A7B9227-CAED-7244-B4AE-BF26F634F6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49180" y="319715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4A16F9D-D59D-724F-9C11-8577AFE0C035}"/>
                    </a:ext>
                  </a:extLst>
                </p14:cNvPr>
                <p14:cNvContentPartPr/>
                <p14:nvPr/>
              </p14:nvContentPartPr>
              <p14:xfrm>
                <a:off x="3325420" y="3192111"/>
                <a:ext cx="143640" cy="224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4A16F9D-D59D-724F-9C11-8577AFE0C0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17860" y="318455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F1737CD-047F-7648-9439-45440FAAFC76}"/>
                    </a:ext>
                  </a:extLst>
                </p14:cNvPr>
                <p14:cNvContentPartPr/>
                <p14:nvPr/>
              </p14:nvContentPartPr>
              <p14:xfrm>
                <a:off x="3306700" y="3310551"/>
                <a:ext cx="429840" cy="330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F1737CD-047F-7648-9439-45440FAAFC7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99140" y="3302991"/>
                  <a:ext cx="444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74E2343-A202-7F4D-BB79-D4CDFFB67E72}"/>
                    </a:ext>
                  </a:extLst>
                </p14:cNvPr>
                <p14:cNvContentPartPr/>
                <p14:nvPr/>
              </p14:nvContentPartPr>
              <p14:xfrm>
                <a:off x="3742660" y="3615471"/>
                <a:ext cx="155880" cy="118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74E2343-A202-7F4D-BB79-D4CDFFB67E7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35100" y="360791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58B15C9-042A-ED4C-8739-28C217805937}"/>
                    </a:ext>
                  </a:extLst>
                </p14:cNvPr>
                <p14:cNvContentPartPr/>
                <p14:nvPr/>
              </p14:nvContentPartPr>
              <p14:xfrm>
                <a:off x="4315420" y="3397671"/>
                <a:ext cx="243000" cy="37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58B15C9-042A-ED4C-8739-28C2178059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07860" y="3390111"/>
                  <a:ext cx="258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A05F852-9F83-174A-895A-814AC4A8B908}"/>
                    </a:ext>
                  </a:extLst>
                </p14:cNvPr>
                <p14:cNvContentPartPr/>
                <p14:nvPr/>
              </p14:nvContentPartPr>
              <p14:xfrm>
                <a:off x="4240540" y="3497391"/>
                <a:ext cx="336600" cy="439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A05F852-9F83-174A-895A-814AC4A8B90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32980" y="3489831"/>
                  <a:ext cx="351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5C4D78B-2B9D-7647-B6FE-C27864646195}"/>
                    </a:ext>
                  </a:extLst>
                </p14:cNvPr>
                <p14:cNvContentPartPr/>
                <p14:nvPr/>
              </p14:nvContentPartPr>
              <p14:xfrm>
                <a:off x="4434220" y="3304431"/>
                <a:ext cx="266760" cy="3675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5C4D78B-2B9D-7647-B6FE-C2786464619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26660" y="3296871"/>
                  <a:ext cx="281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841DCDA-4243-5C44-9382-CE64601FE7A8}"/>
                    </a:ext>
                  </a:extLst>
                </p14:cNvPr>
                <p14:cNvContentPartPr/>
                <p14:nvPr/>
              </p14:nvContentPartPr>
              <p14:xfrm>
                <a:off x="4938580" y="3298671"/>
                <a:ext cx="205200" cy="4168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841DCDA-4243-5C44-9382-CE64601FE7A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931020" y="3291111"/>
                  <a:ext cx="2203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A003B12-C9F7-7E43-B86E-2FEC239208F7}"/>
                    </a:ext>
                  </a:extLst>
                </p14:cNvPr>
                <p14:cNvContentPartPr/>
                <p14:nvPr/>
              </p14:nvContentPartPr>
              <p14:xfrm>
                <a:off x="5305060" y="3571911"/>
                <a:ext cx="19080" cy="112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A003B12-C9F7-7E43-B86E-2FEC239208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97500" y="35643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BCEBE7F-02A8-544A-8119-83F90335F110}"/>
                    </a:ext>
                  </a:extLst>
                </p14:cNvPr>
                <p14:cNvContentPartPr/>
                <p14:nvPr/>
              </p14:nvContentPartPr>
              <p14:xfrm>
                <a:off x="5579020" y="3291831"/>
                <a:ext cx="56520" cy="687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BCEBE7F-02A8-544A-8119-83F90335F11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71460" y="328427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E3C2B9F-BF8F-3D4C-8DAB-E5768C13E215}"/>
                    </a:ext>
                  </a:extLst>
                </p14:cNvPr>
                <p14:cNvContentPartPr/>
                <p14:nvPr/>
              </p14:nvContentPartPr>
              <p14:xfrm>
                <a:off x="5572900" y="3453831"/>
                <a:ext cx="405000" cy="131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E3C2B9F-BF8F-3D4C-8DAB-E5768C13E21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65340" y="3446271"/>
                  <a:ext cx="420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5E16E26-BC46-D249-AF69-D9D14563A47A}"/>
                    </a:ext>
                  </a:extLst>
                </p14:cNvPr>
                <p14:cNvContentPartPr/>
                <p14:nvPr/>
              </p14:nvContentPartPr>
              <p14:xfrm>
                <a:off x="6102100" y="3173751"/>
                <a:ext cx="118800" cy="2955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5E16E26-BC46-D249-AF69-D9D14563A4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094540" y="3166191"/>
                  <a:ext cx="133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03EA4BF-A803-7042-B3FD-F4F208A3736D}"/>
                    </a:ext>
                  </a:extLst>
                </p14:cNvPr>
                <p14:cNvContentPartPr/>
                <p14:nvPr/>
              </p14:nvContentPartPr>
              <p14:xfrm>
                <a:off x="6201820" y="3341511"/>
                <a:ext cx="212040" cy="752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03EA4BF-A803-7042-B3FD-F4F208A3736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194260" y="3333951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444C7C2-F1CC-8340-968C-40269A08BA7B}"/>
                    </a:ext>
                  </a:extLst>
                </p14:cNvPr>
                <p14:cNvContentPartPr/>
                <p14:nvPr/>
              </p14:nvContentPartPr>
              <p14:xfrm>
                <a:off x="6220180" y="3490911"/>
                <a:ext cx="6480" cy="19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444C7C2-F1CC-8340-968C-40269A08BA7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212620" y="348371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61313F3-089A-3F49-87ED-C5E53C0E57DE}"/>
                    </a:ext>
                  </a:extLst>
                </p14:cNvPr>
                <p14:cNvContentPartPr/>
                <p14:nvPr/>
              </p14:nvContentPartPr>
              <p14:xfrm>
                <a:off x="6157900" y="3403791"/>
                <a:ext cx="448560" cy="255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61313F3-089A-3F49-87ED-C5E53C0E57D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50700" y="3396231"/>
                  <a:ext cx="463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FAEB57E-88DB-3246-A290-2986C084C990}"/>
                    </a:ext>
                  </a:extLst>
                </p14:cNvPr>
                <p14:cNvContentPartPr/>
                <p14:nvPr/>
              </p14:nvContentPartPr>
              <p14:xfrm>
                <a:off x="6376060" y="3472551"/>
                <a:ext cx="56520" cy="4888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FAEB57E-88DB-3246-A290-2986C084C99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68500" y="3464991"/>
                  <a:ext cx="712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FBA21F3-8D0A-8048-B248-92227241A895}"/>
                    </a:ext>
                  </a:extLst>
                </p14:cNvPr>
                <p14:cNvContentPartPr/>
                <p14:nvPr/>
              </p14:nvContentPartPr>
              <p14:xfrm>
                <a:off x="6139540" y="3422511"/>
                <a:ext cx="50040" cy="500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FBA21F3-8D0A-8048-B248-92227241A89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31980" y="34149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9C86BE3-0E02-8B4F-B641-A87C159285CD}"/>
                    </a:ext>
                  </a:extLst>
                </p14:cNvPr>
                <p14:cNvContentPartPr/>
                <p14:nvPr/>
              </p14:nvContentPartPr>
              <p14:xfrm>
                <a:off x="6151780" y="3565791"/>
                <a:ext cx="100080" cy="131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9C86BE3-0E02-8B4F-B641-A87C159285C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44220" y="3558231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1F46A4A-38C2-D546-8A04-002570226FD2}"/>
                    </a:ext>
                  </a:extLst>
                </p14:cNvPr>
                <p14:cNvContentPartPr/>
                <p14:nvPr/>
              </p14:nvContentPartPr>
              <p14:xfrm>
                <a:off x="6145660" y="3516111"/>
                <a:ext cx="106200" cy="1371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1F46A4A-38C2-D546-8A04-002570226FD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138100" y="350855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806AD75-8C1A-1146-AA77-CC9290C0E7FE}"/>
                    </a:ext>
                  </a:extLst>
                </p14:cNvPr>
                <p14:cNvContentPartPr/>
                <p14:nvPr/>
              </p14:nvContentPartPr>
              <p14:xfrm>
                <a:off x="6151780" y="3727791"/>
                <a:ext cx="162360" cy="190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806AD75-8C1A-1146-AA77-CC9290C0E7F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44220" y="372023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1FE771B-2D2A-2145-B458-E928F6DA937C}"/>
                    </a:ext>
                  </a:extLst>
                </p14:cNvPr>
                <p14:cNvContentPartPr/>
                <p14:nvPr/>
              </p14:nvContentPartPr>
              <p14:xfrm>
                <a:off x="6743260" y="3354111"/>
                <a:ext cx="87480" cy="2865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1FE771B-2D2A-2145-B458-E928F6DA937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35700" y="3346551"/>
                  <a:ext cx="102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CBB29DB-62AC-9440-82BB-1D5F1E7BC118}"/>
                    </a:ext>
                  </a:extLst>
                </p14:cNvPr>
                <p14:cNvContentPartPr/>
                <p14:nvPr/>
              </p14:nvContentPartPr>
              <p14:xfrm>
                <a:off x="6930100" y="3304431"/>
                <a:ext cx="174600" cy="3304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CBB29DB-62AC-9440-82BB-1D5F1E7BC11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922540" y="3296871"/>
                  <a:ext cx="189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1CF898B-6850-C540-BADD-F4B6E1F33FB7}"/>
                    </a:ext>
                  </a:extLst>
                </p14:cNvPr>
                <p14:cNvContentPartPr/>
                <p14:nvPr/>
              </p14:nvContentPartPr>
              <p14:xfrm>
                <a:off x="7346980" y="3223431"/>
                <a:ext cx="193320" cy="2246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1CF898B-6850-C540-BADD-F4B6E1F33FB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339780" y="3215871"/>
                  <a:ext cx="208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7038DAC-5163-4B42-A575-CF0AD4FA364C}"/>
                    </a:ext>
                  </a:extLst>
                </p14:cNvPr>
                <p14:cNvContentPartPr/>
                <p14:nvPr/>
              </p14:nvContentPartPr>
              <p14:xfrm>
                <a:off x="7271740" y="3354111"/>
                <a:ext cx="324720" cy="268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7038DAC-5163-4B42-A575-CF0AD4FA36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64180" y="3346551"/>
                  <a:ext cx="339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E2F4B1B-F58E-8C47-BFA0-27356F1F09D6}"/>
                    </a:ext>
                  </a:extLst>
                </p14:cNvPr>
                <p14:cNvContentPartPr/>
                <p14:nvPr/>
              </p14:nvContentPartPr>
              <p14:xfrm>
                <a:off x="7359580" y="3292551"/>
                <a:ext cx="629280" cy="696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E2F4B1B-F58E-8C47-BFA0-27356F1F09D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52020" y="3284991"/>
                  <a:ext cx="64404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A4B3BA7-E531-B245-AF80-9D02BACED3D7}"/>
                    </a:ext>
                  </a:extLst>
                </p14:cNvPr>
                <p14:cNvContentPartPr/>
                <p14:nvPr/>
              </p14:nvContentPartPr>
              <p14:xfrm>
                <a:off x="8181460" y="3235671"/>
                <a:ext cx="311040" cy="367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A4B3BA7-E531-B245-AF80-9D02BACED3D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73900" y="3228471"/>
                  <a:ext cx="326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6C11B64-3329-904B-9D6E-C7EB1447E777}"/>
                    </a:ext>
                  </a:extLst>
                </p14:cNvPr>
                <p14:cNvContentPartPr/>
                <p14:nvPr/>
              </p14:nvContentPartPr>
              <p14:xfrm>
                <a:off x="8206300" y="3495231"/>
                <a:ext cx="75240" cy="1886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6C11B64-3329-904B-9D6E-C7EB1447E77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98740" y="3487671"/>
                  <a:ext cx="90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887576A-6521-7945-938F-7E2D8117496C}"/>
                    </a:ext>
                  </a:extLst>
                </p14:cNvPr>
                <p14:cNvContentPartPr/>
                <p14:nvPr/>
              </p14:nvContentPartPr>
              <p14:xfrm>
                <a:off x="8393140" y="3484791"/>
                <a:ext cx="367560" cy="218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887576A-6521-7945-938F-7E2D8117496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385580" y="3477231"/>
                  <a:ext cx="3826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1E847D0-8A35-6D41-A621-E671B408043F}"/>
              </a:ext>
            </a:extLst>
          </p:cNvPr>
          <p:cNvGrpSpPr/>
          <p:nvPr/>
        </p:nvGrpSpPr>
        <p:grpSpPr>
          <a:xfrm>
            <a:off x="9083980" y="3229551"/>
            <a:ext cx="1015200" cy="504720"/>
            <a:chOff x="9083980" y="3229551"/>
            <a:chExt cx="10152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ED6C6C3-1904-404F-ACF7-F0A479863C7A}"/>
                    </a:ext>
                  </a:extLst>
                </p14:cNvPr>
                <p14:cNvContentPartPr/>
                <p14:nvPr/>
              </p14:nvContentPartPr>
              <p14:xfrm>
                <a:off x="9083980" y="3304431"/>
                <a:ext cx="230760" cy="2804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ED6C6C3-1904-404F-ACF7-F0A479863C7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076420" y="3296871"/>
                  <a:ext cx="245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98DC4E8-0E9E-8D4C-AAAC-E457E84B6978}"/>
                    </a:ext>
                  </a:extLst>
                </p14:cNvPr>
                <p14:cNvContentPartPr/>
                <p14:nvPr/>
              </p14:nvContentPartPr>
              <p14:xfrm>
                <a:off x="9563500" y="3229551"/>
                <a:ext cx="245880" cy="317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98DC4E8-0E9E-8D4C-AAAC-E457E84B697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555940" y="3221991"/>
                  <a:ext cx="261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FCB3479-A3AF-F64F-8530-9B5F0C97D824}"/>
                    </a:ext>
                  </a:extLst>
                </p14:cNvPr>
                <p14:cNvContentPartPr/>
                <p14:nvPr/>
              </p14:nvContentPartPr>
              <p14:xfrm>
                <a:off x="9495100" y="3659031"/>
                <a:ext cx="274320" cy="129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FCB3479-A3AF-F64F-8530-9B5F0C97D8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487540" y="3651471"/>
                  <a:ext cx="289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142CC91-3612-6F49-9306-3A087EA03E7E}"/>
                    </a:ext>
                  </a:extLst>
                </p14:cNvPr>
                <p14:cNvContentPartPr/>
                <p14:nvPr/>
              </p14:nvContentPartPr>
              <p14:xfrm>
                <a:off x="9999100" y="3684231"/>
                <a:ext cx="100080" cy="50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142CC91-3612-6F49-9306-3A087EA03E7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91540" y="36766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4B96D7A3-25CD-5D4F-A1C0-2AFF1A9E83DD}"/>
              </a:ext>
            </a:extLst>
          </p:cNvPr>
          <p:cNvGrpSpPr/>
          <p:nvPr/>
        </p:nvGrpSpPr>
        <p:grpSpPr>
          <a:xfrm>
            <a:off x="10142380" y="3316671"/>
            <a:ext cx="1425960" cy="609840"/>
            <a:chOff x="10142380" y="3316671"/>
            <a:chExt cx="142596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AD2954C-1C96-FE4E-9A8B-37A7358CC4D2}"/>
                    </a:ext>
                  </a:extLst>
                </p14:cNvPr>
                <p14:cNvContentPartPr/>
                <p14:nvPr/>
              </p14:nvContentPartPr>
              <p14:xfrm>
                <a:off x="10179820" y="3447351"/>
                <a:ext cx="137160" cy="50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AD2954C-1C96-FE4E-9A8B-37A7358CC4D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72260" y="343979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A117860-B7C6-6840-8B91-D644949A876F}"/>
                    </a:ext>
                  </a:extLst>
                </p14:cNvPr>
                <p14:cNvContentPartPr/>
                <p14:nvPr/>
              </p14:nvContentPartPr>
              <p14:xfrm>
                <a:off x="10142380" y="3547071"/>
                <a:ext cx="205920" cy="1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A117860-B7C6-6840-8B91-D644949A876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134820" y="353951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ADD4D2D2-2F0C-9843-804D-60786950CE19}"/>
                    </a:ext>
                  </a:extLst>
                </p14:cNvPr>
                <p14:cNvContentPartPr/>
                <p14:nvPr/>
              </p14:nvContentPartPr>
              <p14:xfrm>
                <a:off x="10242100" y="3378951"/>
                <a:ext cx="174600" cy="3117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ADD4D2D2-2F0C-9843-804D-60786950CE1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234540" y="3371391"/>
                  <a:ext cx="189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4CBDB8E8-C2B7-7644-85D7-72E745EEC051}"/>
                    </a:ext>
                  </a:extLst>
                </p14:cNvPr>
                <p14:cNvContentPartPr/>
                <p14:nvPr/>
              </p14:nvContentPartPr>
              <p14:xfrm>
                <a:off x="10534420" y="3316671"/>
                <a:ext cx="405000" cy="6098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4CBDB8E8-C2B7-7644-85D7-72E745EEC05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527220" y="3309111"/>
                  <a:ext cx="4201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0782B36-146F-DF45-8C85-D42A37DB7FBD}"/>
                    </a:ext>
                  </a:extLst>
                </p14:cNvPr>
                <p14:cNvContentPartPr/>
                <p14:nvPr/>
              </p14:nvContentPartPr>
              <p14:xfrm>
                <a:off x="11007820" y="3366711"/>
                <a:ext cx="106200" cy="2430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0782B36-146F-DF45-8C85-D42A37DB7FB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00260" y="3359151"/>
                  <a:ext cx="121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408EBF4-BAAE-8244-A9FD-8BFC5D4E9BDC}"/>
                    </a:ext>
                  </a:extLst>
                </p14:cNvPr>
                <p14:cNvContentPartPr/>
                <p14:nvPr/>
              </p14:nvContentPartPr>
              <p14:xfrm>
                <a:off x="11129500" y="3360231"/>
                <a:ext cx="177480" cy="330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408EBF4-BAAE-8244-A9FD-8BFC5D4E9BD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21940" y="3352671"/>
                  <a:ext cx="192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B23D8F6-D492-A34A-9D50-DE24C412E287}"/>
                    </a:ext>
                  </a:extLst>
                </p14:cNvPr>
                <p14:cNvContentPartPr/>
                <p14:nvPr/>
              </p14:nvContentPartPr>
              <p14:xfrm>
                <a:off x="11362420" y="3559671"/>
                <a:ext cx="31320" cy="124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B23D8F6-D492-A34A-9D50-DE24C412E28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55220" y="355211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BE5D06B-2E02-B941-8B42-89B21910FEC2}"/>
                    </a:ext>
                  </a:extLst>
                </p14:cNvPr>
                <p14:cNvContentPartPr/>
                <p14:nvPr/>
              </p14:nvContentPartPr>
              <p14:xfrm>
                <a:off x="11468260" y="3410271"/>
                <a:ext cx="100080" cy="3052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BE5D06B-2E02-B941-8B42-89B21910FEC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461060" y="3402711"/>
                  <a:ext cx="11520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08098476-451D-CA48-BF6E-4CEFB2E118C1}"/>
              </a:ext>
            </a:extLst>
          </p:cNvPr>
          <p:cNvGrpSpPr/>
          <p:nvPr/>
        </p:nvGrpSpPr>
        <p:grpSpPr>
          <a:xfrm>
            <a:off x="11608300" y="3397671"/>
            <a:ext cx="445680" cy="461160"/>
            <a:chOff x="11608300" y="3397671"/>
            <a:chExt cx="4456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331E16B5-1F9B-0E42-A0D9-40BA65B9745A}"/>
                    </a:ext>
                  </a:extLst>
                </p14:cNvPr>
                <p14:cNvContentPartPr/>
                <p14:nvPr/>
              </p14:nvContentPartPr>
              <p14:xfrm>
                <a:off x="11636380" y="3522231"/>
                <a:ext cx="10620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331E16B5-1F9B-0E42-A0D9-40BA65B9745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628820" y="351467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77856198-4FA4-334E-8FFB-2080955192A9}"/>
                    </a:ext>
                  </a:extLst>
                </p14:cNvPr>
                <p14:cNvContentPartPr/>
                <p14:nvPr/>
              </p14:nvContentPartPr>
              <p14:xfrm>
                <a:off x="11608300" y="3621951"/>
                <a:ext cx="153360" cy="129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77856198-4FA4-334E-8FFB-2080955192A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598220" y="3611871"/>
                  <a:ext cx="173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EC02B6A-FB6C-EB41-A561-4051E9ADF0CE}"/>
                    </a:ext>
                  </a:extLst>
                </p14:cNvPr>
                <p14:cNvContentPartPr/>
                <p14:nvPr/>
              </p14:nvContentPartPr>
              <p14:xfrm>
                <a:off x="11832940" y="3397671"/>
                <a:ext cx="146160" cy="3675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EC02B6A-FB6C-EB41-A561-4051E9ADF0C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825380" y="3390111"/>
                  <a:ext cx="161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DFF8DED0-E6B9-104A-9BB0-1FF09C449789}"/>
                    </a:ext>
                  </a:extLst>
                </p14:cNvPr>
                <p14:cNvContentPartPr/>
                <p14:nvPr/>
              </p14:nvContentPartPr>
              <p14:xfrm>
                <a:off x="11935180" y="3777471"/>
                <a:ext cx="118800" cy="813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DFF8DED0-E6B9-104A-9BB0-1FF09C44978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927620" y="376991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FF08209-031E-A648-83F5-80BEB119EC67}"/>
              </a:ext>
            </a:extLst>
          </p:cNvPr>
          <p:cNvGrpSpPr/>
          <p:nvPr/>
        </p:nvGrpSpPr>
        <p:grpSpPr>
          <a:xfrm>
            <a:off x="567460" y="4138551"/>
            <a:ext cx="355320" cy="386280"/>
            <a:chOff x="567460" y="4138551"/>
            <a:chExt cx="3553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678AA34-8921-DC48-8E75-C9B8882C9497}"/>
                    </a:ext>
                  </a:extLst>
                </p14:cNvPr>
                <p14:cNvContentPartPr/>
                <p14:nvPr/>
              </p14:nvContentPartPr>
              <p14:xfrm>
                <a:off x="567460" y="4219551"/>
                <a:ext cx="31320" cy="2865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678AA34-8921-DC48-8E75-C9B8882C949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9900" y="4211991"/>
                  <a:ext cx="46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C098584-26B0-604D-946A-0729F75F4D59}"/>
                    </a:ext>
                  </a:extLst>
                </p14:cNvPr>
                <p14:cNvContentPartPr/>
                <p14:nvPr/>
              </p14:nvContentPartPr>
              <p14:xfrm>
                <a:off x="611020" y="4138551"/>
                <a:ext cx="311760" cy="3862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C098584-26B0-604D-946A-0729F75F4D5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3460" y="4130991"/>
                  <a:ext cx="326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F71FA75-7776-CD44-9B6E-348A3EABBCAB}"/>
                    </a:ext>
                  </a:extLst>
                </p14:cNvPr>
                <p14:cNvContentPartPr/>
                <p14:nvPr/>
              </p14:nvContentPartPr>
              <p14:xfrm>
                <a:off x="673300" y="4275351"/>
                <a:ext cx="162360" cy="1371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F71FA75-7776-CD44-9B6E-348A3EABBCA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65740" y="426779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395BCED-5592-0B48-81FD-C340A0641304}"/>
                    </a:ext>
                  </a:extLst>
                </p14:cNvPr>
                <p14:cNvContentPartPr/>
                <p14:nvPr/>
              </p14:nvContentPartPr>
              <p14:xfrm>
                <a:off x="760420" y="4387671"/>
                <a:ext cx="56520" cy="565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395BCED-5592-0B48-81FD-C340A064130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3220" y="438011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80028A5-55E1-8342-9F2A-B1C06B974111}"/>
                    </a:ext>
                  </a:extLst>
                </p14:cNvPr>
                <p14:cNvContentPartPr/>
                <p14:nvPr/>
              </p14:nvContentPartPr>
              <p14:xfrm>
                <a:off x="723340" y="4468311"/>
                <a:ext cx="100080" cy="129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80028A5-55E1-8342-9F2A-B1C06B97411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5780" y="446111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3C89E801-1843-D147-B1B4-460E5385F99C}"/>
              </a:ext>
            </a:extLst>
          </p:cNvPr>
          <p:cNvGrpSpPr/>
          <p:nvPr/>
        </p:nvGrpSpPr>
        <p:grpSpPr>
          <a:xfrm>
            <a:off x="1171540" y="3951711"/>
            <a:ext cx="1475640" cy="676800"/>
            <a:chOff x="1171540" y="3951711"/>
            <a:chExt cx="147564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6713DFA-E458-F440-AB3D-196B50D2FEBF}"/>
                    </a:ext>
                  </a:extLst>
                </p14:cNvPr>
                <p14:cNvContentPartPr/>
                <p14:nvPr/>
              </p14:nvContentPartPr>
              <p14:xfrm>
                <a:off x="1202500" y="4175991"/>
                <a:ext cx="50040" cy="62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6713DFA-E458-F440-AB3D-196B50D2FEB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94940" y="4168431"/>
                  <a:ext cx="6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83E724D-DF83-C740-89D7-41755D720D35}"/>
                    </a:ext>
                  </a:extLst>
                </p14:cNvPr>
                <p14:cNvContentPartPr/>
                <p14:nvPr/>
              </p14:nvContentPartPr>
              <p14:xfrm>
                <a:off x="1171540" y="4153671"/>
                <a:ext cx="249480" cy="3765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83E724D-DF83-C740-89D7-41755D720D3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63980" y="4146111"/>
                  <a:ext cx="264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9832CFA-C452-0549-8DBA-6A650851BBF1}"/>
                    </a:ext>
                  </a:extLst>
                </p14:cNvPr>
                <p14:cNvContentPartPr/>
                <p14:nvPr/>
              </p14:nvContentPartPr>
              <p14:xfrm>
                <a:off x="1737820" y="4269231"/>
                <a:ext cx="12960" cy="12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9832CFA-C452-0549-8DBA-6A650851BB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30620" y="426167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4C562310-AAA2-F341-9FD4-E1925E58C16A}"/>
                    </a:ext>
                  </a:extLst>
                </p14:cNvPr>
                <p14:cNvContentPartPr/>
                <p14:nvPr/>
              </p14:nvContentPartPr>
              <p14:xfrm>
                <a:off x="1781380" y="4219551"/>
                <a:ext cx="131040" cy="2181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4C562310-AAA2-F341-9FD4-E1925E58C16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74180" y="4211991"/>
                  <a:ext cx="146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48A10AB-8A22-EC47-B631-BB2B4A017399}"/>
                    </a:ext>
                  </a:extLst>
                </p14:cNvPr>
                <p14:cNvContentPartPr/>
                <p14:nvPr/>
              </p14:nvContentPartPr>
              <p14:xfrm>
                <a:off x="1563580" y="4114431"/>
                <a:ext cx="528840" cy="4042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48A10AB-8A22-EC47-B631-BB2B4A0173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556020" y="4106871"/>
                  <a:ext cx="54396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FF97D1F-B400-1F4F-A883-042A2CD93748}"/>
                    </a:ext>
                  </a:extLst>
                </p14:cNvPr>
                <p14:cNvContentPartPr/>
                <p14:nvPr/>
              </p14:nvContentPartPr>
              <p14:xfrm>
                <a:off x="2366740" y="3951711"/>
                <a:ext cx="100080" cy="1371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FF97D1F-B400-1F4F-A883-042A2CD9374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59180" y="394415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BC28EBE-4453-4E4F-B48B-9D9C7A68FE52}"/>
                    </a:ext>
                  </a:extLst>
                </p14:cNvPr>
                <p14:cNvContentPartPr/>
                <p14:nvPr/>
              </p14:nvContentPartPr>
              <p14:xfrm>
                <a:off x="2254780" y="4094991"/>
                <a:ext cx="255600" cy="5335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BC28EBE-4453-4E4F-B48B-9D9C7A68FE5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47220" y="4087431"/>
                  <a:ext cx="2707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091B218-E554-5D47-8FFA-3FD9147AE176}"/>
                    </a:ext>
                  </a:extLst>
                </p14:cNvPr>
                <p14:cNvContentPartPr/>
                <p14:nvPr/>
              </p14:nvContentPartPr>
              <p14:xfrm>
                <a:off x="2606140" y="4269231"/>
                <a:ext cx="41040" cy="313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091B218-E554-5D47-8FFA-3FD9147AE17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598580" y="4261671"/>
                  <a:ext cx="56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768A6CF-8836-5A43-BCAE-D45716220F34}"/>
              </a:ext>
            </a:extLst>
          </p:cNvPr>
          <p:cNvGrpSpPr/>
          <p:nvPr/>
        </p:nvGrpSpPr>
        <p:grpSpPr>
          <a:xfrm>
            <a:off x="2846260" y="3995271"/>
            <a:ext cx="734760" cy="522360"/>
            <a:chOff x="2846260" y="3995271"/>
            <a:chExt cx="734760" cy="52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CFC5719-D832-AC4C-BC08-0AF22C7EE69B}"/>
                    </a:ext>
                  </a:extLst>
                </p14:cNvPr>
                <p14:cNvContentPartPr/>
                <p14:nvPr/>
              </p14:nvContentPartPr>
              <p14:xfrm>
                <a:off x="2846260" y="4070151"/>
                <a:ext cx="193320" cy="3794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CFC5719-D832-AC4C-BC08-0AF22C7EE69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38700" y="4062591"/>
                  <a:ext cx="208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D7A6433-1224-2F4E-A93D-04A30C737389}"/>
                    </a:ext>
                  </a:extLst>
                </p14:cNvPr>
                <p14:cNvContentPartPr/>
                <p14:nvPr/>
              </p14:nvContentPartPr>
              <p14:xfrm>
                <a:off x="2852380" y="4281831"/>
                <a:ext cx="162360" cy="928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D7A6433-1224-2F4E-A93D-04A30C73738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44820" y="4274271"/>
                  <a:ext cx="177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C2DF4F5-3ACD-2141-94AB-0C92F330D339}"/>
                    </a:ext>
                  </a:extLst>
                </p14:cNvPr>
                <p14:cNvContentPartPr/>
                <p14:nvPr/>
              </p14:nvContentPartPr>
              <p14:xfrm>
                <a:off x="3119860" y="4318911"/>
                <a:ext cx="56520" cy="37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C2DF4F5-3ACD-2141-94AB-0C92F330D33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12660" y="431135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F90E4C8-6447-5D45-9619-7D18D94EC322}"/>
                    </a:ext>
                  </a:extLst>
                </p14:cNvPr>
                <p14:cNvContentPartPr/>
                <p14:nvPr/>
              </p14:nvContentPartPr>
              <p14:xfrm>
                <a:off x="3400300" y="3995271"/>
                <a:ext cx="180720" cy="1000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F90E4C8-6447-5D45-9619-7D18D94EC32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92740" y="3987711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56A546B-438B-4144-9BD0-708FBF8E3B3F}"/>
                    </a:ext>
                  </a:extLst>
                </p14:cNvPr>
                <p14:cNvContentPartPr/>
                <p14:nvPr/>
              </p14:nvContentPartPr>
              <p14:xfrm>
                <a:off x="3306700" y="4225671"/>
                <a:ext cx="118800" cy="752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56A546B-438B-4144-9BD0-708FBF8E3B3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99140" y="421811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C759F7B-B95D-6546-AD7B-7BA77B715B51}"/>
                    </a:ext>
                  </a:extLst>
                </p14:cNvPr>
                <p14:cNvContentPartPr/>
                <p14:nvPr/>
              </p14:nvContentPartPr>
              <p14:xfrm>
                <a:off x="3381580" y="4169511"/>
                <a:ext cx="180720" cy="3481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C759F7B-B95D-6546-AD7B-7BA77B715B5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74020" y="4161951"/>
                  <a:ext cx="19584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5A7928CD-28A9-E74B-96B2-E95E874B0A73}"/>
              </a:ext>
            </a:extLst>
          </p:cNvPr>
          <p:cNvGrpSpPr/>
          <p:nvPr/>
        </p:nvGrpSpPr>
        <p:grpSpPr>
          <a:xfrm>
            <a:off x="3835900" y="4032711"/>
            <a:ext cx="473760" cy="523440"/>
            <a:chOff x="3835900" y="4032711"/>
            <a:chExt cx="473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70FDBA4-5E08-0F4D-ABA6-A8CA3255B993}"/>
                    </a:ext>
                  </a:extLst>
                </p14:cNvPr>
                <p14:cNvContentPartPr/>
                <p14:nvPr/>
              </p14:nvContentPartPr>
              <p14:xfrm>
                <a:off x="3835900" y="4032711"/>
                <a:ext cx="100080" cy="348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70FDBA4-5E08-0F4D-ABA6-A8CA3255B99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28340" y="4025151"/>
                  <a:ext cx="115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D30424B-EABA-6A4B-8C82-BCBECE590419}"/>
                    </a:ext>
                  </a:extLst>
                </p14:cNvPr>
                <p14:cNvContentPartPr/>
                <p14:nvPr/>
              </p14:nvContentPartPr>
              <p14:xfrm>
                <a:off x="4103740" y="4038831"/>
                <a:ext cx="205920" cy="936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D30424B-EABA-6A4B-8C82-BCBECE59041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96180" y="4031271"/>
                  <a:ext cx="221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2331308F-D5BB-D94A-9385-D50690A6A23E}"/>
                    </a:ext>
                  </a:extLst>
                </p14:cNvPr>
                <p14:cNvContentPartPr/>
                <p14:nvPr/>
              </p14:nvContentPartPr>
              <p14:xfrm>
                <a:off x="4097260" y="4194711"/>
                <a:ext cx="187200" cy="361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2331308F-D5BB-D94A-9385-D50690A6A2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90060" y="418715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5A73760D-5265-6544-BB4B-17805C407D65}"/>
                  </a:ext>
                </a:extLst>
              </p14:cNvPr>
              <p14:cNvContentPartPr/>
              <p14:nvPr/>
            </p14:nvContentPartPr>
            <p14:xfrm>
              <a:off x="4582900" y="4376511"/>
              <a:ext cx="92880" cy="1483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5A73760D-5265-6544-BB4B-17805C407D6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575340" y="4368951"/>
                <a:ext cx="108000" cy="16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7223EBC7-249B-C84B-88A6-1C5CA1A1655A}"/>
              </a:ext>
            </a:extLst>
          </p:cNvPr>
          <p:cNvGrpSpPr/>
          <p:nvPr/>
        </p:nvGrpSpPr>
        <p:grpSpPr>
          <a:xfrm>
            <a:off x="7577380" y="1816551"/>
            <a:ext cx="790920" cy="703800"/>
            <a:chOff x="7577380" y="1816551"/>
            <a:chExt cx="79092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0F0469F-EA90-DC49-A1EA-C4F1EA188B82}"/>
                    </a:ext>
                  </a:extLst>
                </p14:cNvPr>
                <p14:cNvContentPartPr/>
                <p14:nvPr/>
              </p14:nvContentPartPr>
              <p14:xfrm>
                <a:off x="7658380" y="1816551"/>
                <a:ext cx="709920" cy="3988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0F0469F-EA90-DC49-A1EA-C4F1EA188B8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50820" y="1808991"/>
                  <a:ext cx="725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3C9EA58-229A-3346-91F1-76F0996ED216}"/>
                    </a:ext>
                  </a:extLst>
                </p14:cNvPr>
                <p14:cNvContentPartPr/>
                <p14:nvPr/>
              </p14:nvContentPartPr>
              <p14:xfrm>
                <a:off x="7577380" y="2407671"/>
                <a:ext cx="100080" cy="87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3C9EA58-229A-3346-91F1-76F0996ED21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69820" y="240047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4D53D525-EB8C-3846-8CEE-86F25534CCB8}"/>
                    </a:ext>
                  </a:extLst>
                </p14:cNvPr>
                <p14:cNvContentPartPr/>
                <p14:nvPr/>
              </p14:nvContentPartPr>
              <p14:xfrm>
                <a:off x="7658380" y="2283471"/>
                <a:ext cx="56520" cy="37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4D53D525-EB8C-3846-8CEE-86F25534CC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50820" y="227591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6CB7DFA-62E9-D747-8312-FACE2E929B7C}"/>
                    </a:ext>
                  </a:extLst>
                </p14:cNvPr>
                <p14:cNvContentPartPr/>
                <p14:nvPr/>
              </p14:nvContentPartPr>
              <p14:xfrm>
                <a:off x="7745500" y="2457711"/>
                <a:ext cx="12960" cy="565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6CB7DFA-62E9-D747-8312-FACE2E929B7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37940" y="245015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1C2D75A-A7BF-124C-965B-2A891F063E44}"/>
                    </a:ext>
                  </a:extLst>
                </p14:cNvPr>
                <p14:cNvContentPartPr/>
                <p14:nvPr/>
              </p14:nvContentPartPr>
              <p14:xfrm>
                <a:off x="7851340" y="2432871"/>
                <a:ext cx="131040" cy="129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1C2D75A-A7BF-124C-965B-2A891F063E4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843780" y="242531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54C4F8C-9D54-EA4A-9A53-03711DDAD1B9}"/>
                    </a:ext>
                  </a:extLst>
                </p14:cNvPr>
                <p14:cNvContentPartPr/>
                <p14:nvPr/>
              </p14:nvContentPartPr>
              <p14:xfrm>
                <a:off x="8050780" y="2389311"/>
                <a:ext cx="25200" cy="1310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54C4F8C-9D54-EA4A-9A53-03711DDAD1B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43220" y="238175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FAF68791-DEF8-B342-9FD8-E874B74EA9E9}"/>
              </a:ext>
            </a:extLst>
          </p:cNvPr>
          <p:cNvGrpSpPr/>
          <p:nvPr/>
        </p:nvGrpSpPr>
        <p:grpSpPr>
          <a:xfrm>
            <a:off x="9134020" y="1915911"/>
            <a:ext cx="635040" cy="635760"/>
            <a:chOff x="9134020" y="1915911"/>
            <a:chExt cx="635040" cy="63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BADAEE6-477A-0940-A00F-B122B13805E2}"/>
                    </a:ext>
                  </a:extLst>
                </p14:cNvPr>
                <p14:cNvContentPartPr/>
                <p14:nvPr/>
              </p14:nvContentPartPr>
              <p14:xfrm>
                <a:off x="9134020" y="1915911"/>
                <a:ext cx="236880" cy="2430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BADAEE6-477A-0940-A00F-B122B13805E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26460" y="1908351"/>
                  <a:ext cx="252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4A7E1D9-A696-D046-BFF8-8FAEAC45F193}"/>
                    </a:ext>
                  </a:extLst>
                </p14:cNvPr>
                <p14:cNvContentPartPr/>
                <p14:nvPr/>
              </p14:nvContentPartPr>
              <p14:xfrm>
                <a:off x="9401500" y="2345751"/>
                <a:ext cx="168480" cy="93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4A7E1D9-A696-D046-BFF8-8FAEAC45F1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393940" y="2338191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15FBB5B-E3BC-C44A-9960-2BC113D4ECAD}"/>
                    </a:ext>
                  </a:extLst>
                </p14:cNvPr>
                <p14:cNvContentPartPr/>
                <p14:nvPr/>
              </p14:nvContentPartPr>
              <p14:xfrm>
                <a:off x="9507340" y="2227311"/>
                <a:ext cx="43920" cy="378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15FBB5B-E3BC-C44A-9960-2BC113D4ECA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99780" y="221975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19D37F0F-997C-D64C-B175-EE8C88A2E775}"/>
                    </a:ext>
                  </a:extLst>
                </p14:cNvPr>
                <p14:cNvContentPartPr/>
                <p14:nvPr/>
              </p14:nvContentPartPr>
              <p14:xfrm>
                <a:off x="9719020" y="2389311"/>
                <a:ext cx="50040" cy="1623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19D37F0F-997C-D64C-B175-EE8C88A2E77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711460" y="238175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CB139955-9A33-194E-8BC8-A4DAE8D5B4DC}"/>
              </a:ext>
            </a:extLst>
          </p:cNvPr>
          <p:cNvGrpSpPr/>
          <p:nvPr/>
        </p:nvGrpSpPr>
        <p:grpSpPr>
          <a:xfrm>
            <a:off x="10329220" y="1604871"/>
            <a:ext cx="249480" cy="448560"/>
            <a:chOff x="10329220" y="1604871"/>
            <a:chExt cx="2494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F69C755-CF8F-2741-B1E6-BDB9F7377A17}"/>
                    </a:ext>
                  </a:extLst>
                </p14:cNvPr>
                <p14:cNvContentPartPr/>
                <p14:nvPr/>
              </p14:nvContentPartPr>
              <p14:xfrm>
                <a:off x="10329220" y="1604871"/>
                <a:ext cx="249480" cy="3297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F69C755-CF8F-2741-B1E6-BDB9F7377A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21660" y="1597311"/>
                  <a:ext cx="264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6A47D85A-F0F7-DD45-998B-F1D265998B14}"/>
                    </a:ext>
                  </a:extLst>
                </p14:cNvPr>
                <p14:cNvContentPartPr/>
                <p14:nvPr/>
              </p14:nvContentPartPr>
              <p14:xfrm>
                <a:off x="10347940" y="1611711"/>
                <a:ext cx="180720" cy="4417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6A47D85A-F0F7-DD45-998B-F1D265998B1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340380" y="1604151"/>
                  <a:ext cx="19584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20537F0E-D564-044A-AEEB-1682AE1E5D6D}"/>
              </a:ext>
            </a:extLst>
          </p:cNvPr>
          <p:cNvGrpSpPr/>
          <p:nvPr/>
        </p:nvGrpSpPr>
        <p:grpSpPr>
          <a:xfrm>
            <a:off x="5062420" y="3970431"/>
            <a:ext cx="2720880" cy="573120"/>
            <a:chOff x="5062420" y="3970431"/>
            <a:chExt cx="27208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28EDF9E-AD71-3C4A-A0C8-DC7C35E90D48}"/>
                    </a:ext>
                  </a:extLst>
                </p14:cNvPr>
                <p14:cNvContentPartPr/>
                <p14:nvPr/>
              </p14:nvContentPartPr>
              <p14:xfrm>
                <a:off x="5062420" y="4157271"/>
                <a:ext cx="268200" cy="43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28EDF9E-AD71-3C4A-A0C8-DC7C35E90D4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54860" y="4149711"/>
                  <a:ext cx="28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2A70849-7EED-A544-B543-861D25E74201}"/>
                    </a:ext>
                  </a:extLst>
                </p14:cNvPr>
                <p14:cNvContentPartPr/>
                <p14:nvPr/>
              </p14:nvContentPartPr>
              <p14:xfrm>
                <a:off x="5102380" y="4263111"/>
                <a:ext cx="250200" cy="190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2A70849-7EED-A544-B543-861D25E742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94820" y="4255551"/>
                  <a:ext cx="264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719168CE-7509-6E44-A166-55F29CE42BBC}"/>
                    </a:ext>
                  </a:extLst>
                </p14:cNvPr>
                <p14:cNvContentPartPr/>
                <p14:nvPr/>
              </p14:nvContentPartPr>
              <p14:xfrm>
                <a:off x="5230540" y="4070151"/>
                <a:ext cx="236880" cy="2865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719168CE-7509-6E44-A166-55F29CE42B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22980" y="4062591"/>
                  <a:ext cx="252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BFBC358-268A-2148-8919-77A72CF4A60A}"/>
                    </a:ext>
                  </a:extLst>
                </p14:cNvPr>
                <p14:cNvContentPartPr/>
                <p14:nvPr/>
              </p14:nvContentPartPr>
              <p14:xfrm>
                <a:off x="5641300" y="4007871"/>
                <a:ext cx="286560" cy="5356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BFBC358-268A-2148-8919-77A72CF4A6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33740" y="4000311"/>
                  <a:ext cx="3016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5067A819-BFBB-F841-8B03-C89703DE301D}"/>
                    </a:ext>
                  </a:extLst>
                </p14:cNvPr>
                <p14:cNvContentPartPr/>
                <p14:nvPr/>
              </p14:nvContentPartPr>
              <p14:xfrm>
                <a:off x="5964940" y="4250511"/>
                <a:ext cx="236880" cy="1188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5067A819-BFBB-F841-8B03-C89703DE301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957380" y="4242951"/>
                  <a:ext cx="252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BD5DCB4-94BF-C840-AF94-93AC8D6E911E}"/>
                    </a:ext>
                  </a:extLst>
                </p14:cNvPr>
                <p14:cNvContentPartPr/>
                <p14:nvPr/>
              </p14:nvContentPartPr>
              <p14:xfrm>
                <a:off x="6351220" y="4032711"/>
                <a:ext cx="205920" cy="2991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BD5DCB4-94BF-C840-AF94-93AC8D6E91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43660" y="4025151"/>
                  <a:ext cx="221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4F7174D-7766-464F-BAAC-31D38751AC83}"/>
                    </a:ext>
                  </a:extLst>
                </p14:cNvPr>
                <p14:cNvContentPartPr/>
                <p14:nvPr/>
              </p14:nvContentPartPr>
              <p14:xfrm>
                <a:off x="6382180" y="4225671"/>
                <a:ext cx="149760" cy="68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4F7174D-7766-464F-BAAC-31D38751AC8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74620" y="4218111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C63D7510-0F64-4D45-AB8F-A2639390FC7F}"/>
                    </a:ext>
                  </a:extLst>
                </p14:cNvPr>
                <p14:cNvContentPartPr/>
                <p14:nvPr/>
              </p14:nvContentPartPr>
              <p14:xfrm>
                <a:off x="6599980" y="4244391"/>
                <a:ext cx="31320" cy="687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C63D7510-0F64-4D45-AB8F-A2639390FC7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92420" y="4236831"/>
                  <a:ext cx="46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5E79D13-5283-E94E-9B81-17AEEC366D58}"/>
                    </a:ext>
                  </a:extLst>
                </p14:cNvPr>
                <p14:cNvContentPartPr/>
                <p14:nvPr/>
              </p14:nvContentPartPr>
              <p14:xfrm>
                <a:off x="6824260" y="3970431"/>
                <a:ext cx="467280" cy="4716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5E79D13-5283-E94E-9B81-17AEEC366D5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16700" y="3962871"/>
                  <a:ext cx="482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BCBE2EB-72C0-C64B-9992-541EFD051D4D}"/>
                    </a:ext>
                  </a:extLst>
                </p14:cNvPr>
                <p14:cNvContentPartPr/>
                <p14:nvPr/>
              </p14:nvContentPartPr>
              <p14:xfrm>
                <a:off x="7154020" y="4206951"/>
                <a:ext cx="56520" cy="565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BCBE2EB-72C0-C64B-9992-541EFD051D4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46460" y="41993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3905F80-94B5-1249-ADAF-670105C738AF}"/>
                    </a:ext>
                  </a:extLst>
                </p14:cNvPr>
                <p14:cNvContentPartPr/>
                <p14:nvPr/>
              </p14:nvContentPartPr>
              <p14:xfrm>
                <a:off x="7577380" y="4010391"/>
                <a:ext cx="205920" cy="346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3905F80-94B5-1249-ADAF-670105C738A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69820" y="4003191"/>
                  <a:ext cx="221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FE0DEBC-2DF2-DA44-B3DB-8957ADD8AA46}"/>
                    </a:ext>
                  </a:extLst>
                </p14:cNvPr>
                <p14:cNvContentPartPr/>
                <p14:nvPr/>
              </p14:nvContentPartPr>
              <p14:xfrm>
                <a:off x="7683220" y="4107231"/>
                <a:ext cx="56520" cy="190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FE0DEBC-2DF2-DA44-B3DB-8957ADD8AA4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75660" y="410003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C70B2EF-6092-FF42-9DDC-28FD77A9B1C0}"/>
                    </a:ext>
                  </a:extLst>
                </p14:cNvPr>
                <p14:cNvContentPartPr/>
                <p14:nvPr/>
              </p14:nvContentPartPr>
              <p14:xfrm>
                <a:off x="7472980" y="4294071"/>
                <a:ext cx="154440" cy="31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C70B2EF-6092-FF42-9DDC-28FD77A9B1C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65420" y="4286511"/>
                  <a:ext cx="169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DC2B49A3-9428-A94D-8B5B-BB51E6BDEB4C}"/>
              </a:ext>
            </a:extLst>
          </p:cNvPr>
          <p:cNvGrpSpPr/>
          <p:nvPr/>
        </p:nvGrpSpPr>
        <p:grpSpPr>
          <a:xfrm>
            <a:off x="8063020" y="4001391"/>
            <a:ext cx="859680" cy="466560"/>
            <a:chOff x="8063020" y="4001391"/>
            <a:chExt cx="85968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95048D09-E1A4-884E-A282-87514CE1F24C}"/>
                    </a:ext>
                  </a:extLst>
                </p14:cNvPr>
                <p14:cNvContentPartPr/>
                <p14:nvPr/>
              </p14:nvContentPartPr>
              <p14:xfrm>
                <a:off x="8063020" y="4001391"/>
                <a:ext cx="193320" cy="4665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95048D09-E1A4-884E-A282-87514CE1F24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055460" y="3994191"/>
                  <a:ext cx="2084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30213BF-8445-A246-AF13-384BFE3DEE51}"/>
                    </a:ext>
                  </a:extLst>
                </p14:cNvPr>
                <p14:cNvContentPartPr/>
                <p14:nvPr/>
              </p14:nvContentPartPr>
              <p14:xfrm>
                <a:off x="8368300" y="4275351"/>
                <a:ext cx="100080" cy="124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30213BF-8445-A246-AF13-384BFE3DEE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360740" y="4267791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F938636-C7CE-DB43-9E5F-32C423190F04}"/>
                    </a:ext>
                  </a:extLst>
                </p14:cNvPr>
                <p14:cNvContentPartPr/>
                <p14:nvPr/>
              </p14:nvContentPartPr>
              <p14:xfrm>
                <a:off x="8443540" y="4182111"/>
                <a:ext cx="55800" cy="439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F938636-C7CE-DB43-9E5F-32C423190F0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435980" y="4174551"/>
                  <a:ext cx="70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7664A63F-2BDF-4B4B-AE33-7D99E35184B3}"/>
                    </a:ext>
                  </a:extLst>
                </p14:cNvPr>
                <p14:cNvContentPartPr/>
                <p14:nvPr/>
              </p14:nvContentPartPr>
              <p14:xfrm>
                <a:off x="8561260" y="4368951"/>
                <a:ext cx="12960" cy="874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7664A63F-2BDF-4B4B-AE33-7D99E35184B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53700" y="4361391"/>
                  <a:ext cx="27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2046295D-82EF-3340-B8B4-A99C514A238D}"/>
                    </a:ext>
                  </a:extLst>
                </p14:cNvPr>
                <p14:cNvContentPartPr/>
                <p14:nvPr/>
              </p14:nvContentPartPr>
              <p14:xfrm>
                <a:off x="8691940" y="4318911"/>
                <a:ext cx="87480" cy="64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2046295D-82EF-3340-B8B4-A99C514A238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684380" y="4311351"/>
                  <a:ext cx="102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2672923-F68A-F340-88F6-629092939E64}"/>
                    </a:ext>
                  </a:extLst>
                </p14:cNvPr>
                <p14:cNvContentPartPr/>
                <p14:nvPr/>
              </p14:nvContentPartPr>
              <p14:xfrm>
                <a:off x="8909740" y="4263111"/>
                <a:ext cx="12960" cy="1623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2672923-F68A-F340-88F6-629092939E6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902180" y="4255551"/>
                  <a:ext cx="27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74970B99-1924-0D44-AE98-0A521F7CB999}"/>
              </a:ext>
            </a:extLst>
          </p:cNvPr>
          <p:cNvGrpSpPr/>
          <p:nvPr/>
        </p:nvGrpSpPr>
        <p:grpSpPr>
          <a:xfrm>
            <a:off x="9214660" y="3976551"/>
            <a:ext cx="890640" cy="504000"/>
            <a:chOff x="9214660" y="3976551"/>
            <a:chExt cx="89064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7582E7B-C554-544C-8D7B-76C2A03368DB}"/>
                    </a:ext>
                  </a:extLst>
                </p14:cNvPr>
                <p14:cNvContentPartPr/>
                <p14:nvPr/>
              </p14:nvContentPartPr>
              <p14:xfrm>
                <a:off x="9214660" y="4381191"/>
                <a:ext cx="6480" cy="439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7582E7B-C554-544C-8D7B-76C2A03368D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07100" y="437363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56C0588-8A07-0F49-A561-33D3E09DA94D}"/>
                    </a:ext>
                  </a:extLst>
                </p14:cNvPr>
                <p14:cNvContentPartPr/>
                <p14:nvPr/>
              </p14:nvContentPartPr>
              <p14:xfrm>
                <a:off x="9320500" y="3976551"/>
                <a:ext cx="212040" cy="5040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56C0588-8A07-0F49-A561-33D3E09DA94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2940" y="3968991"/>
                  <a:ext cx="227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C36789B8-901F-9646-BAFE-9DE1AA812103}"/>
                    </a:ext>
                  </a:extLst>
                </p14:cNvPr>
                <p14:cNvContentPartPr/>
                <p14:nvPr/>
              </p14:nvContentPartPr>
              <p14:xfrm>
                <a:off x="9607060" y="4275351"/>
                <a:ext cx="68760" cy="100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C36789B8-901F-9646-BAFE-9DE1AA81210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99500" y="426779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9CE4C18-94F6-D047-B7C1-36D4FE93F4E1}"/>
                    </a:ext>
                  </a:extLst>
                </p14:cNvPr>
                <p14:cNvContentPartPr/>
                <p14:nvPr/>
              </p14:nvContentPartPr>
              <p14:xfrm>
                <a:off x="9681580" y="4138551"/>
                <a:ext cx="50040" cy="31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9CE4C18-94F6-D047-B7C1-36D4FE93F4E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674020" y="413099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75A116A6-B4BF-9E46-8F9D-967BC858AA2E}"/>
                    </a:ext>
                  </a:extLst>
                </p14:cNvPr>
                <p14:cNvContentPartPr/>
                <p14:nvPr/>
              </p14:nvContentPartPr>
              <p14:xfrm>
                <a:off x="9768700" y="4344111"/>
                <a:ext cx="93600" cy="500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75A116A6-B4BF-9E46-8F9D-967BC858AA2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1500" y="433655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783681C-1DD8-054E-A1DF-0C29C718F36E}"/>
                    </a:ext>
                  </a:extLst>
                </p14:cNvPr>
                <p14:cNvContentPartPr/>
                <p14:nvPr/>
              </p14:nvContentPartPr>
              <p14:xfrm>
                <a:off x="9893260" y="4287951"/>
                <a:ext cx="106200" cy="252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783681C-1DD8-054E-A1DF-0C29C718F36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85700" y="428039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543C5D1-66CE-EE45-9DBD-50F50381FEAA}"/>
                    </a:ext>
                  </a:extLst>
                </p14:cNvPr>
                <p14:cNvContentPartPr/>
                <p14:nvPr/>
              </p14:nvContentPartPr>
              <p14:xfrm>
                <a:off x="10098820" y="4225671"/>
                <a:ext cx="6480" cy="1310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543C5D1-66CE-EE45-9DBD-50F50381FEA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091260" y="4218111"/>
                  <a:ext cx="216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F6766EFE-FD20-7E4C-A011-83492DA9F04F}"/>
              </a:ext>
            </a:extLst>
          </p:cNvPr>
          <p:cNvGrpSpPr/>
          <p:nvPr/>
        </p:nvGrpSpPr>
        <p:grpSpPr>
          <a:xfrm>
            <a:off x="10297900" y="3977271"/>
            <a:ext cx="1482120" cy="522720"/>
            <a:chOff x="10297900" y="3977271"/>
            <a:chExt cx="148212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3A266B6-0AAD-8649-B31F-CAA12B8340DD}"/>
                    </a:ext>
                  </a:extLst>
                </p14:cNvPr>
                <p14:cNvContentPartPr/>
                <p14:nvPr/>
              </p14:nvContentPartPr>
              <p14:xfrm>
                <a:off x="10297900" y="4439511"/>
                <a:ext cx="56520" cy="604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3A266B6-0AAD-8649-B31F-CAA12B8340D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90340" y="4431951"/>
                  <a:ext cx="71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880726AF-B190-3A45-B71B-7F1B1C224EC5}"/>
                    </a:ext>
                  </a:extLst>
                </p14:cNvPr>
                <p14:cNvContentPartPr/>
                <p14:nvPr/>
              </p14:nvContentPartPr>
              <p14:xfrm>
                <a:off x="10459900" y="4194711"/>
                <a:ext cx="137160" cy="64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880726AF-B190-3A45-B71B-7F1B1C224EC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452340" y="418715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DB5C4BF-38AA-5749-B268-A4B3306EF4A5}"/>
                    </a:ext>
                  </a:extLst>
                </p14:cNvPr>
                <p14:cNvContentPartPr/>
                <p14:nvPr/>
              </p14:nvContentPartPr>
              <p14:xfrm>
                <a:off x="10640260" y="4188231"/>
                <a:ext cx="50040" cy="64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DB5C4BF-38AA-5749-B268-A4B3306EF4A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33060" y="4180671"/>
                  <a:ext cx="6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8F5B1A1E-7482-1A47-BE83-E0F5A7E26E8F}"/>
                    </a:ext>
                  </a:extLst>
                </p14:cNvPr>
                <p14:cNvContentPartPr/>
                <p14:nvPr/>
              </p14:nvContentPartPr>
              <p14:xfrm>
                <a:off x="10802260" y="4188231"/>
                <a:ext cx="43920" cy="190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8F5B1A1E-7482-1A47-BE83-E0F5A7E26E8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794700" y="418067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75D76EB-8ED4-E746-84D6-0E926A99B113}"/>
                    </a:ext>
                  </a:extLst>
                </p14:cNvPr>
                <p14:cNvContentPartPr/>
                <p14:nvPr/>
              </p14:nvContentPartPr>
              <p14:xfrm>
                <a:off x="10945540" y="3977271"/>
                <a:ext cx="187200" cy="4604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75D76EB-8ED4-E746-84D6-0E926A99B1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937980" y="3969711"/>
                  <a:ext cx="2023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0D266B9-8DF4-FF44-9454-59D463261311}"/>
                    </a:ext>
                  </a:extLst>
                </p14:cNvPr>
                <p14:cNvContentPartPr/>
                <p14:nvPr/>
              </p14:nvContentPartPr>
              <p14:xfrm>
                <a:off x="11182060" y="4269231"/>
                <a:ext cx="112320" cy="1062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0D266B9-8DF4-FF44-9454-59D46326131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174500" y="4261671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75B0A41-6D7A-0E4B-91B7-619E96B424CD}"/>
                    </a:ext>
                  </a:extLst>
                </p14:cNvPr>
                <p14:cNvContentPartPr/>
                <p14:nvPr/>
              </p14:nvContentPartPr>
              <p14:xfrm>
                <a:off x="11251180" y="4119831"/>
                <a:ext cx="55800" cy="439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75B0A41-6D7A-0E4B-91B7-619E96B424C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243620" y="4112271"/>
                  <a:ext cx="70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BB6B7EA-EEF2-D242-B932-38D122EE8A41}"/>
                    </a:ext>
                  </a:extLst>
                </p14:cNvPr>
                <p14:cNvContentPartPr/>
                <p14:nvPr/>
              </p14:nvContentPartPr>
              <p14:xfrm>
                <a:off x="11300500" y="4281831"/>
                <a:ext cx="112320" cy="174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BB6B7EA-EEF2-D242-B932-38D122EE8A4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292940" y="4274271"/>
                  <a:ext cx="127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7350CD15-9967-944D-9453-5D4AAD8E175D}"/>
                    </a:ext>
                  </a:extLst>
                </p14:cNvPr>
                <p14:cNvContentPartPr/>
                <p14:nvPr/>
              </p14:nvContentPartPr>
              <p14:xfrm>
                <a:off x="11486980" y="4281831"/>
                <a:ext cx="118800" cy="190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7350CD15-9967-944D-9453-5D4AAD8E175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479420" y="427427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FB0B93D-45A2-2A4F-A47E-218CF32581F4}"/>
                    </a:ext>
                  </a:extLst>
                </p14:cNvPr>
                <p14:cNvContentPartPr/>
                <p14:nvPr/>
              </p14:nvContentPartPr>
              <p14:xfrm>
                <a:off x="11723500" y="4206951"/>
                <a:ext cx="56520" cy="2246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FB0B93D-45A2-2A4F-A47E-218CF32581F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716300" y="4199391"/>
                  <a:ext cx="71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034317FF-615C-0044-BA42-C9CF2F7D46A9}"/>
              </a:ext>
            </a:extLst>
          </p:cNvPr>
          <p:cNvGrpSpPr/>
          <p:nvPr/>
        </p:nvGrpSpPr>
        <p:grpSpPr>
          <a:xfrm>
            <a:off x="492940" y="4798431"/>
            <a:ext cx="1557000" cy="647640"/>
            <a:chOff x="492940" y="4798431"/>
            <a:chExt cx="155700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6AFCF4F-1C66-6548-AB4A-2E1A46BBAFFC}"/>
                    </a:ext>
                  </a:extLst>
                </p14:cNvPr>
                <p14:cNvContentPartPr/>
                <p14:nvPr/>
              </p14:nvContentPartPr>
              <p14:xfrm>
                <a:off x="492940" y="4953951"/>
                <a:ext cx="597960" cy="3988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6AFCF4F-1C66-6548-AB4A-2E1A46BBAFF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5380" y="4946391"/>
                  <a:ext cx="6130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B5B9CA9-1282-914C-AF9E-9084F380CFF6}"/>
                    </a:ext>
                  </a:extLst>
                </p14:cNvPr>
                <p14:cNvContentPartPr/>
                <p14:nvPr/>
              </p14:nvContentPartPr>
              <p14:xfrm>
                <a:off x="1234540" y="4798431"/>
                <a:ext cx="217440" cy="240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B5B9CA9-1282-914C-AF9E-9084F380CFF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226980" y="4790871"/>
                  <a:ext cx="232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072E2E6-BC1F-2346-A6D3-317A02ABDCFC}"/>
                    </a:ext>
                  </a:extLst>
                </p14:cNvPr>
                <p14:cNvContentPartPr/>
                <p14:nvPr/>
              </p14:nvContentPartPr>
              <p14:xfrm>
                <a:off x="1314820" y="4972671"/>
                <a:ext cx="447840" cy="236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072E2E6-BC1F-2346-A6D3-317A02ABDCF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307260" y="4965111"/>
                  <a:ext cx="4629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4EB3B25C-074A-C741-85C7-896A39D83B21}"/>
                    </a:ext>
                  </a:extLst>
                </p14:cNvPr>
                <p14:cNvContentPartPr/>
                <p14:nvPr/>
              </p14:nvContentPartPr>
              <p14:xfrm>
                <a:off x="1551340" y="5103351"/>
                <a:ext cx="56520" cy="3427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4EB3B25C-074A-C741-85C7-896A39D83B2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543780" y="5095791"/>
                  <a:ext cx="71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38CCA35-75F2-EF4C-8375-08AEECA08B45}"/>
                    </a:ext>
                  </a:extLst>
                </p14:cNvPr>
                <p14:cNvContentPartPr/>
                <p14:nvPr/>
              </p14:nvContentPartPr>
              <p14:xfrm>
                <a:off x="1264780" y="4997511"/>
                <a:ext cx="68760" cy="252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38CCA35-75F2-EF4C-8375-08AEECA08B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57220" y="498995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782D22DF-56B4-984B-8D0E-C8515BFD24BC}"/>
                    </a:ext>
                  </a:extLst>
                </p14:cNvPr>
                <p14:cNvContentPartPr/>
                <p14:nvPr/>
              </p14:nvContentPartPr>
              <p14:xfrm>
                <a:off x="1943380" y="5218911"/>
                <a:ext cx="75240" cy="655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782D22DF-56B4-984B-8D0E-C8515BFD24B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935820" y="5211351"/>
                  <a:ext cx="90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CFFFC87D-79C8-D548-A22F-FC555C93E503}"/>
                    </a:ext>
                  </a:extLst>
                </p14:cNvPr>
                <p14:cNvContentPartPr/>
                <p14:nvPr/>
              </p14:nvContentPartPr>
              <p14:xfrm>
                <a:off x="1974700" y="5221791"/>
                <a:ext cx="75240" cy="1249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CFFFC87D-79C8-D548-A22F-FC555C93E50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967140" y="5214231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9286AB41-6A09-EA4E-B7AB-D862ECC4BBA3}"/>
              </a:ext>
            </a:extLst>
          </p:cNvPr>
          <p:cNvGrpSpPr/>
          <p:nvPr/>
        </p:nvGrpSpPr>
        <p:grpSpPr>
          <a:xfrm>
            <a:off x="2335780" y="4929831"/>
            <a:ext cx="348840" cy="279720"/>
            <a:chOff x="2335780" y="4929831"/>
            <a:chExt cx="34884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EDCC1E38-4B53-C148-A38F-2EFA2CCC7255}"/>
                    </a:ext>
                  </a:extLst>
                </p14:cNvPr>
                <p14:cNvContentPartPr/>
                <p14:nvPr/>
              </p14:nvContentPartPr>
              <p14:xfrm>
                <a:off x="2341900" y="4929831"/>
                <a:ext cx="311760" cy="1677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EDCC1E38-4B53-C148-A38F-2EFA2CCC725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334340" y="4922271"/>
                  <a:ext cx="326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9DF52E54-412A-C74B-ABB6-C96ED435098A}"/>
                    </a:ext>
                  </a:extLst>
                </p14:cNvPr>
                <p14:cNvContentPartPr/>
                <p14:nvPr/>
              </p14:nvContentPartPr>
              <p14:xfrm>
                <a:off x="2335780" y="4991391"/>
                <a:ext cx="348840" cy="2181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9DF52E54-412A-C74B-ABB6-C96ED435098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28220" y="4983831"/>
                  <a:ext cx="363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4ED99F48-40F6-1148-A905-15BE1A87C210}"/>
              </a:ext>
            </a:extLst>
          </p:cNvPr>
          <p:cNvGrpSpPr/>
          <p:nvPr/>
        </p:nvGrpSpPr>
        <p:grpSpPr>
          <a:xfrm>
            <a:off x="2933380" y="4711311"/>
            <a:ext cx="1369800" cy="558000"/>
            <a:chOff x="2933380" y="4711311"/>
            <a:chExt cx="136980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79819BE-C389-E141-B88A-E5B08B40F46C}"/>
                    </a:ext>
                  </a:extLst>
                </p14:cNvPr>
                <p14:cNvContentPartPr/>
                <p14:nvPr/>
              </p14:nvContentPartPr>
              <p14:xfrm>
                <a:off x="2933380" y="4891671"/>
                <a:ext cx="43920" cy="2991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79819BE-C389-E141-B88A-E5B08B40F46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925820" y="4884111"/>
                  <a:ext cx="59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291DA18-2951-AC49-896F-B687848BDF56}"/>
                    </a:ext>
                  </a:extLst>
                </p14:cNvPr>
                <p14:cNvContentPartPr/>
                <p14:nvPr/>
              </p14:nvContentPartPr>
              <p14:xfrm>
                <a:off x="3101500" y="4711311"/>
                <a:ext cx="249480" cy="5580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291DA18-2951-AC49-896F-B687848BDF5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093940" y="4703751"/>
                  <a:ext cx="2646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DB1833EA-7E14-454D-9762-F401ED1652D7}"/>
                    </a:ext>
                  </a:extLst>
                </p14:cNvPr>
                <p14:cNvContentPartPr/>
                <p14:nvPr/>
              </p14:nvContentPartPr>
              <p14:xfrm>
                <a:off x="3033460" y="4941711"/>
                <a:ext cx="292320" cy="27432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DB1833EA-7E14-454D-9762-F401ED1652D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025900" y="4934151"/>
                  <a:ext cx="307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7E30EAC3-53A4-EA42-BC52-BAFF7255A7E1}"/>
                    </a:ext>
                  </a:extLst>
                </p14:cNvPr>
                <p14:cNvContentPartPr/>
                <p14:nvPr/>
              </p14:nvContentPartPr>
              <p14:xfrm>
                <a:off x="3555820" y="4792311"/>
                <a:ext cx="348840" cy="4176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7E30EAC3-53A4-EA42-BC52-BAFF7255A7E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548260" y="4784751"/>
                  <a:ext cx="363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24A7FC2-460E-B649-8D9E-A25796B21A10}"/>
                    </a:ext>
                  </a:extLst>
                </p14:cNvPr>
                <p14:cNvContentPartPr/>
                <p14:nvPr/>
              </p14:nvContentPartPr>
              <p14:xfrm>
                <a:off x="4097260" y="4842711"/>
                <a:ext cx="205920" cy="302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24A7FC2-460E-B649-8D9E-A25796B21A1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090060" y="4835151"/>
                  <a:ext cx="22104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1262CB9A-96D9-DB41-9B74-F7E7F78471B3}"/>
              </a:ext>
            </a:extLst>
          </p:cNvPr>
          <p:cNvGrpSpPr/>
          <p:nvPr/>
        </p:nvGrpSpPr>
        <p:grpSpPr>
          <a:xfrm>
            <a:off x="4558060" y="4817151"/>
            <a:ext cx="305640" cy="348840"/>
            <a:chOff x="4558060" y="4817151"/>
            <a:chExt cx="3056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0D2AB324-0DF4-3648-AC13-23E515C1EFFB}"/>
                    </a:ext>
                  </a:extLst>
                </p14:cNvPr>
                <p14:cNvContentPartPr/>
                <p14:nvPr/>
              </p14:nvContentPartPr>
              <p14:xfrm>
                <a:off x="4558060" y="4817151"/>
                <a:ext cx="199440" cy="3488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0D2AB324-0DF4-3648-AC13-23E515C1EFF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550500" y="480959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A1B9977-55F2-3B43-9295-C1198530E4E1}"/>
                    </a:ext>
                  </a:extLst>
                </p14:cNvPr>
                <p14:cNvContentPartPr/>
                <p14:nvPr/>
              </p14:nvContentPartPr>
              <p14:xfrm>
                <a:off x="4570660" y="5034951"/>
                <a:ext cx="293040" cy="874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A1B9977-55F2-3B43-9295-C1198530E4E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63100" y="5027391"/>
                  <a:ext cx="308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376017EE-2AB4-9E4B-AAAF-56341BA2C3C7}"/>
              </a:ext>
            </a:extLst>
          </p:cNvPr>
          <p:cNvGrpSpPr/>
          <p:nvPr/>
        </p:nvGrpSpPr>
        <p:grpSpPr>
          <a:xfrm>
            <a:off x="5093380" y="4586751"/>
            <a:ext cx="1731240" cy="647640"/>
            <a:chOff x="5093380" y="4586751"/>
            <a:chExt cx="173124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8DE490EA-AE69-E44C-902C-ACCD92F9BA27}"/>
                    </a:ext>
                  </a:extLst>
                </p14:cNvPr>
                <p14:cNvContentPartPr/>
                <p14:nvPr/>
              </p14:nvContentPartPr>
              <p14:xfrm>
                <a:off x="5093380" y="4698711"/>
                <a:ext cx="466560" cy="5356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8DE490EA-AE69-E44C-902C-ACCD92F9BA2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85820" y="4691151"/>
                  <a:ext cx="4816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D8CE9FAD-DB1B-444E-9FC5-9BBEBA887A57}"/>
                    </a:ext>
                  </a:extLst>
                </p14:cNvPr>
                <p14:cNvContentPartPr/>
                <p14:nvPr/>
              </p14:nvContentPartPr>
              <p14:xfrm>
                <a:off x="5946580" y="4636431"/>
                <a:ext cx="293760" cy="3052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D8CE9FAD-DB1B-444E-9FC5-9BBEBA887A5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939020" y="4628871"/>
                  <a:ext cx="308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EF17F848-4C17-2744-AC94-84EA87887C45}"/>
                    </a:ext>
                  </a:extLst>
                </p14:cNvPr>
                <p14:cNvContentPartPr/>
                <p14:nvPr/>
              </p14:nvContentPartPr>
              <p14:xfrm>
                <a:off x="5784580" y="4835871"/>
                <a:ext cx="230760" cy="25560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EF17F848-4C17-2744-AC94-84EA87887C4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77020" y="4828311"/>
                  <a:ext cx="24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40EEF634-5882-F74B-9A86-2D8B67FB4C87}"/>
                    </a:ext>
                  </a:extLst>
                </p14:cNvPr>
                <p14:cNvContentPartPr/>
                <p14:nvPr/>
              </p14:nvContentPartPr>
              <p14:xfrm>
                <a:off x="5771980" y="4972671"/>
                <a:ext cx="560520" cy="2059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40EEF634-5882-F74B-9A86-2D8B67FB4C8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764420" y="4965111"/>
                  <a:ext cx="575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41A48ABD-A2C4-E647-89EC-3C37C488CBB4}"/>
                    </a:ext>
                  </a:extLst>
                </p14:cNvPr>
                <p14:cNvContentPartPr/>
                <p14:nvPr/>
              </p14:nvContentPartPr>
              <p14:xfrm>
                <a:off x="5759740" y="4730031"/>
                <a:ext cx="130320" cy="1994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41A48ABD-A2C4-E647-89EC-3C37C488CBB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752180" y="4722471"/>
                  <a:ext cx="14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836158F1-F05A-8243-A15A-FFD0F91D0578}"/>
                    </a:ext>
                  </a:extLst>
                </p14:cNvPr>
                <p14:cNvContentPartPr/>
                <p14:nvPr/>
              </p14:nvContentPartPr>
              <p14:xfrm>
                <a:off x="6506740" y="4586751"/>
                <a:ext cx="317880" cy="5414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836158F1-F05A-8243-A15A-FFD0F91D057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499180" y="4579191"/>
                  <a:ext cx="333000" cy="55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295" name="墨迹 294">
                <a:extLst>
                  <a:ext uri="{FF2B5EF4-FFF2-40B4-BE49-F238E27FC236}">
                    <a16:creationId xmlns:a16="http://schemas.microsoft.com/office/drawing/2014/main" id="{6C336E5E-4AA8-E942-ABF4-0BDDE3953C41}"/>
                  </a:ext>
                </a:extLst>
              </p14:cNvPr>
              <p14:cNvContentPartPr/>
              <p14:nvPr/>
            </p14:nvContentPartPr>
            <p14:xfrm>
              <a:off x="7098220" y="5115951"/>
              <a:ext cx="31320" cy="50040"/>
            </p14:xfrm>
          </p:contentPart>
        </mc:Choice>
        <mc:Fallback>
          <p:pic>
            <p:nvPicPr>
              <p:cNvPr id="295" name="墨迹 294">
                <a:extLst>
                  <a:ext uri="{FF2B5EF4-FFF2-40B4-BE49-F238E27FC236}">
                    <a16:creationId xmlns:a16="http://schemas.microsoft.com/office/drawing/2014/main" id="{6C336E5E-4AA8-E942-ABF4-0BDDE3953C4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7090660" y="510839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4B88A9D9-B783-9344-AC10-801497A07E24}"/>
              </a:ext>
            </a:extLst>
          </p:cNvPr>
          <p:cNvGrpSpPr/>
          <p:nvPr/>
        </p:nvGrpSpPr>
        <p:grpSpPr>
          <a:xfrm>
            <a:off x="7354180" y="4707711"/>
            <a:ext cx="1132560" cy="414000"/>
            <a:chOff x="7354180" y="4707711"/>
            <a:chExt cx="113256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639C15EE-9C99-404E-A8B1-0A22AF1E8265}"/>
                    </a:ext>
                  </a:extLst>
                </p14:cNvPr>
                <p14:cNvContentPartPr/>
                <p14:nvPr/>
              </p14:nvContentPartPr>
              <p14:xfrm>
                <a:off x="7354180" y="4707711"/>
                <a:ext cx="261000" cy="4140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639C15EE-9C99-404E-A8B1-0A22AF1E826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46620" y="4700151"/>
                  <a:ext cx="2761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AD7A96F1-F072-5948-B27C-1E9F2D3F29A3}"/>
                    </a:ext>
                  </a:extLst>
                </p14:cNvPr>
                <p14:cNvContentPartPr/>
                <p14:nvPr/>
              </p14:nvContentPartPr>
              <p14:xfrm>
                <a:off x="7695820" y="4953951"/>
                <a:ext cx="280440" cy="1062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AD7A96F1-F072-5948-B27C-1E9F2D3F29A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88260" y="4946391"/>
                  <a:ext cx="295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A41C2C64-EF57-0448-A83D-B2BC05C1FABA}"/>
                    </a:ext>
                  </a:extLst>
                </p14:cNvPr>
                <p14:cNvContentPartPr/>
                <p14:nvPr/>
              </p14:nvContentPartPr>
              <p14:xfrm>
                <a:off x="8218540" y="4730031"/>
                <a:ext cx="149760" cy="3780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A41C2C64-EF57-0448-A83D-B2BC05C1FAB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211340" y="472247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0A66AA8E-66CD-CD44-909F-9E3949894B8E}"/>
                    </a:ext>
                  </a:extLst>
                </p14:cNvPr>
                <p14:cNvContentPartPr/>
                <p14:nvPr/>
              </p14:nvContentPartPr>
              <p14:xfrm>
                <a:off x="8168860" y="4935231"/>
                <a:ext cx="317880" cy="1249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0A66AA8E-66CD-CD44-909F-9E3949894B8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161300" y="4928031"/>
                  <a:ext cx="3330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D4022CC6-5385-F04C-BBB5-681E1E45F033}"/>
              </a:ext>
            </a:extLst>
          </p:cNvPr>
          <p:cNvGrpSpPr/>
          <p:nvPr/>
        </p:nvGrpSpPr>
        <p:grpSpPr>
          <a:xfrm>
            <a:off x="8685460" y="4637151"/>
            <a:ext cx="1108800" cy="843480"/>
            <a:chOff x="8685460" y="4637151"/>
            <a:chExt cx="1108800" cy="84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841F804D-7AE6-6246-A5E7-585E65F2487E}"/>
                    </a:ext>
                  </a:extLst>
                </p14:cNvPr>
                <p14:cNvContentPartPr/>
                <p14:nvPr/>
              </p14:nvContentPartPr>
              <p14:xfrm>
                <a:off x="8685460" y="4637151"/>
                <a:ext cx="131040" cy="2667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841F804D-7AE6-6246-A5E7-585E65F2487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78260" y="4629591"/>
                  <a:ext cx="146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D1DE60B7-6923-4348-86EA-ACB4565EBA5E}"/>
                    </a:ext>
                  </a:extLst>
                </p14:cNvPr>
                <p14:cNvContentPartPr/>
                <p14:nvPr/>
              </p14:nvContentPartPr>
              <p14:xfrm>
                <a:off x="8828740" y="4779711"/>
                <a:ext cx="131040" cy="936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D1DE60B7-6923-4348-86EA-ACB4565EBA5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21180" y="477215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9736756A-7734-C440-BF68-EB2E7C4E3635}"/>
                    </a:ext>
                  </a:extLst>
                </p14:cNvPr>
                <p14:cNvContentPartPr/>
                <p14:nvPr/>
              </p14:nvContentPartPr>
              <p14:xfrm>
                <a:off x="8797780" y="4885551"/>
                <a:ext cx="75240" cy="626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9736756A-7734-C440-BF68-EB2E7C4E363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790220" y="487799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45E5D14F-5301-1D4D-9C87-6C0506D08F2D}"/>
                    </a:ext>
                  </a:extLst>
                </p14:cNvPr>
                <p14:cNvContentPartPr/>
                <p14:nvPr/>
              </p14:nvContentPartPr>
              <p14:xfrm>
                <a:off x="8766460" y="4805271"/>
                <a:ext cx="454680" cy="2862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45E5D14F-5301-1D4D-9C87-6C0506D08F2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58900" y="4797711"/>
                  <a:ext cx="469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5898F888-8F26-9446-B327-C0AEBA45EF24}"/>
                    </a:ext>
                  </a:extLst>
                </p14:cNvPr>
                <p14:cNvContentPartPr/>
                <p14:nvPr/>
              </p14:nvContentPartPr>
              <p14:xfrm>
                <a:off x="8922340" y="4920111"/>
                <a:ext cx="106200" cy="5605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5898F888-8F26-9446-B327-C0AEBA45EF2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914780" y="4912551"/>
                  <a:ext cx="1213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1C73960C-BDF9-F947-8DAA-EDD8C42151B1}"/>
                    </a:ext>
                  </a:extLst>
                </p14:cNvPr>
                <p14:cNvContentPartPr/>
                <p14:nvPr/>
              </p14:nvContentPartPr>
              <p14:xfrm>
                <a:off x="9370540" y="4760991"/>
                <a:ext cx="137160" cy="30528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1C73960C-BDF9-F947-8DAA-EDD8C42151B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362980" y="4753431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EF237406-A656-6642-9E4D-CEF63477D967}"/>
                    </a:ext>
                  </a:extLst>
                </p14:cNvPr>
                <p14:cNvContentPartPr/>
                <p14:nvPr/>
              </p14:nvContentPartPr>
              <p14:xfrm>
                <a:off x="9564940" y="4698711"/>
                <a:ext cx="229320" cy="4176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EF237406-A656-6642-9E4D-CEF63477D96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557380" y="4691151"/>
                  <a:ext cx="24444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组合 327">
            <a:extLst>
              <a:ext uri="{FF2B5EF4-FFF2-40B4-BE49-F238E27FC236}">
                <a16:creationId xmlns:a16="http://schemas.microsoft.com/office/drawing/2014/main" id="{EBC16865-10D4-A44C-8A22-42C6F6C2354B}"/>
              </a:ext>
            </a:extLst>
          </p:cNvPr>
          <p:cNvGrpSpPr/>
          <p:nvPr/>
        </p:nvGrpSpPr>
        <p:grpSpPr>
          <a:xfrm>
            <a:off x="9905140" y="4680711"/>
            <a:ext cx="1046880" cy="675000"/>
            <a:chOff x="9905140" y="4680711"/>
            <a:chExt cx="10468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AF239200-711D-3B48-BB51-CEE814DAF8DC}"/>
                    </a:ext>
                  </a:extLst>
                </p14:cNvPr>
                <p14:cNvContentPartPr/>
                <p14:nvPr/>
              </p14:nvContentPartPr>
              <p14:xfrm>
                <a:off x="9980380" y="4680711"/>
                <a:ext cx="162360" cy="18648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AF239200-711D-3B48-BB51-CEE814DAF8D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972820" y="4673151"/>
                  <a:ext cx="177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E7CD08AE-167F-7742-AE18-530BD014992D}"/>
                    </a:ext>
                  </a:extLst>
                </p14:cNvPr>
                <p14:cNvContentPartPr/>
                <p14:nvPr/>
              </p14:nvContentPartPr>
              <p14:xfrm>
                <a:off x="9905140" y="4779711"/>
                <a:ext cx="468000" cy="5760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E7CD08AE-167F-7742-AE18-530BD014992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897580" y="4772151"/>
                  <a:ext cx="4831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57FB1019-B90B-C84A-B854-C310EF1413EC}"/>
                    </a:ext>
                  </a:extLst>
                </p14:cNvPr>
                <p14:cNvContentPartPr/>
                <p14:nvPr/>
              </p14:nvContentPartPr>
              <p14:xfrm>
                <a:off x="10615420" y="4760991"/>
                <a:ext cx="174600" cy="687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57FB1019-B90B-C84A-B854-C310EF1413E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607860" y="4753431"/>
                  <a:ext cx="189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14EFC987-DC8A-284B-972E-5A2B58838617}"/>
                    </a:ext>
                  </a:extLst>
                </p14:cNvPr>
                <p14:cNvContentPartPr/>
                <p14:nvPr/>
              </p14:nvContentPartPr>
              <p14:xfrm>
                <a:off x="10547020" y="4736151"/>
                <a:ext cx="230760" cy="3801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14EFC987-DC8A-284B-972E-5A2B5883861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539460" y="4728591"/>
                  <a:ext cx="245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2AAE417C-E8E2-B140-9C0D-C6DA87C884BC}"/>
                    </a:ext>
                  </a:extLst>
                </p14:cNvPr>
                <p14:cNvContentPartPr/>
                <p14:nvPr/>
              </p14:nvContentPartPr>
              <p14:xfrm>
                <a:off x="10715140" y="4947831"/>
                <a:ext cx="236880" cy="1807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2AAE417C-E8E2-B140-9C0D-C6DA87C884B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707580" y="494027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7A9595A9-26BA-5F4A-9200-E816ADBBC412}"/>
              </a:ext>
            </a:extLst>
          </p:cNvPr>
          <p:cNvGrpSpPr/>
          <p:nvPr/>
        </p:nvGrpSpPr>
        <p:grpSpPr>
          <a:xfrm>
            <a:off x="11163340" y="4754871"/>
            <a:ext cx="784800" cy="492120"/>
            <a:chOff x="11163340" y="4754871"/>
            <a:chExt cx="784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594FD15E-4AEC-2E4B-B9A9-56868E4DD578}"/>
                    </a:ext>
                  </a:extLst>
                </p14:cNvPr>
                <p14:cNvContentPartPr/>
                <p14:nvPr/>
              </p14:nvContentPartPr>
              <p14:xfrm>
                <a:off x="11163340" y="4804551"/>
                <a:ext cx="255600" cy="2556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594FD15E-4AEC-2E4B-B9A9-56868E4DD57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155780" y="4796991"/>
                  <a:ext cx="270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39C08348-A2BB-7C41-97C6-297D8AB3B084}"/>
                    </a:ext>
                  </a:extLst>
                </p14:cNvPr>
                <p14:cNvContentPartPr/>
                <p14:nvPr/>
              </p14:nvContentPartPr>
              <p14:xfrm>
                <a:off x="11537020" y="4754871"/>
                <a:ext cx="277200" cy="2797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39C08348-A2BB-7C41-97C6-297D8AB3B08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529460" y="4747311"/>
                  <a:ext cx="291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C950D199-6403-DE42-8951-4024D312FC4A}"/>
                    </a:ext>
                  </a:extLst>
                </p14:cNvPr>
                <p14:cNvContentPartPr/>
                <p14:nvPr/>
              </p14:nvContentPartPr>
              <p14:xfrm>
                <a:off x="11468260" y="5072391"/>
                <a:ext cx="236880" cy="252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C950D199-6403-DE42-8951-4024D312FC4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461060" y="5064831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F0D6E4B-B390-9F49-9438-6B088C5F5EDB}"/>
                    </a:ext>
                  </a:extLst>
                </p14:cNvPr>
                <p14:cNvContentPartPr/>
                <p14:nvPr/>
              </p14:nvContentPartPr>
              <p14:xfrm>
                <a:off x="11823220" y="5153391"/>
                <a:ext cx="124920" cy="9360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F0D6E4B-B390-9F49-9438-6B088C5F5ED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815660" y="514583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84034DE4-B456-D449-BFA7-44B81110758E}"/>
              </a:ext>
            </a:extLst>
          </p:cNvPr>
          <p:cNvGrpSpPr/>
          <p:nvPr/>
        </p:nvGrpSpPr>
        <p:grpSpPr>
          <a:xfrm>
            <a:off x="405820" y="5871231"/>
            <a:ext cx="411120" cy="297000"/>
            <a:chOff x="405820" y="5871231"/>
            <a:chExt cx="4111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EC4AA532-CD3B-E647-B055-30D80D894F0C}"/>
                    </a:ext>
                  </a:extLst>
                </p14:cNvPr>
                <p14:cNvContentPartPr/>
                <p14:nvPr/>
              </p14:nvContentPartPr>
              <p14:xfrm>
                <a:off x="405820" y="5962671"/>
                <a:ext cx="293040" cy="439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EC4AA532-CD3B-E647-B055-30D80D894F0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98260" y="595511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5654D77-AECA-064C-A409-657D37E4E675}"/>
                    </a:ext>
                  </a:extLst>
                </p14:cNvPr>
                <p14:cNvContentPartPr/>
                <p14:nvPr/>
              </p14:nvContentPartPr>
              <p14:xfrm>
                <a:off x="405820" y="6043671"/>
                <a:ext cx="293040" cy="6876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5654D77-AECA-064C-A409-657D37E4E67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98260" y="6036111"/>
                  <a:ext cx="308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769C4B3A-28D1-204C-A8AA-7628A0F7A56D}"/>
                    </a:ext>
                  </a:extLst>
                </p14:cNvPr>
                <p14:cNvContentPartPr/>
                <p14:nvPr/>
              </p14:nvContentPartPr>
              <p14:xfrm>
                <a:off x="561340" y="5871231"/>
                <a:ext cx="255600" cy="29700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769C4B3A-28D1-204C-A8AA-7628A0F7A56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3780" y="5863671"/>
                  <a:ext cx="27072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301E46A9-FBBA-6040-9B1F-741ED4E32FD9}"/>
              </a:ext>
            </a:extLst>
          </p:cNvPr>
          <p:cNvGrpSpPr/>
          <p:nvPr/>
        </p:nvGrpSpPr>
        <p:grpSpPr>
          <a:xfrm>
            <a:off x="1085140" y="5707431"/>
            <a:ext cx="1480680" cy="591840"/>
            <a:chOff x="1085140" y="5707431"/>
            <a:chExt cx="14806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D957AFA1-780A-704C-85CD-A24BB8AF17BD}"/>
                    </a:ext>
                  </a:extLst>
                </p14:cNvPr>
                <p14:cNvContentPartPr/>
                <p14:nvPr/>
              </p14:nvContentPartPr>
              <p14:xfrm>
                <a:off x="1085140" y="5707431"/>
                <a:ext cx="528840" cy="5918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D957AFA1-780A-704C-85CD-A24BB8AF17B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77580" y="5699871"/>
                  <a:ext cx="5439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BF164659-5F4E-9144-AA11-65096B933667}"/>
                    </a:ext>
                  </a:extLst>
                </p14:cNvPr>
                <p14:cNvContentPartPr/>
                <p14:nvPr/>
              </p14:nvContentPartPr>
              <p14:xfrm>
                <a:off x="1787860" y="5788431"/>
                <a:ext cx="62640" cy="1746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BF164659-5F4E-9144-AA11-65096B93366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780300" y="5780871"/>
                  <a:ext cx="7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5622AF02-F667-5D41-80FF-1A4BCC5B3933}"/>
                    </a:ext>
                  </a:extLst>
                </p14:cNvPr>
                <p14:cNvContentPartPr/>
                <p14:nvPr/>
              </p14:nvContentPartPr>
              <p14:xfrm>
                <a:off x="1968220" y="5763231"/>
                <a:ext cx="143640" cy="3668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5622AF02-F667-5D41-80FF-1A4BCC5B393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960660" y="5755671"/>
                  <a:ext cx="1587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7D584F3D-478E-DD48-A716-52F9401E948E}"/>
                    </a:ext>
                  </a:extLst>
                </p14:cNvPr>
                <p14:cNvContentPartPr/>
                <p14:nvPr/>
              </p14:nvContentPartPr>
              <p14:xfrm>
                <a:off x="2223460" y="5925231"/>
                <a:ext cx="180720" cy="813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7D584F3D-478E-DD48-A716-52F9401E948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215900" y="5917671"/>
                  <a:ext cx="19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7590953B-3BE4-C84E-8599-DE437A8E173A}"/>
                    </a:ext>
                  </a:extLst>
                </p14:cNvPr>
                <p14:cNvContentPartPr/>
                <p14:nvPr/>
              </p14:nvContentPartPr>
              <p14:xfrm>
                <a:off x="2441620" y="5775831"/>
                <a:ext cx="124200" cy="3178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7590953B-3BE4-C84E-8599-DE437A8E173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434060" y="5768271"/>
                  <a:ext cx="13932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E03B0476-415A-8446-8681-C6BC7CDE84D8}"/>
              </a:ext>
            </a:extLst>
          </p:cNvPr>
          <p:cNvGrpSpPr/>
          <p:nvPr/>
        </p:nvGrpSpPr>
        <p:grpSpPr>
          <a:xfrm>
            <a:off x="2871100" y="5813271"/>
            <a:ext cx="293040" cy="267840"/>
            <a:chOff x="2871100" y="5813271"/>
            <a:chExt cx="2930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322D5424-D0AE-464D-8748-701E8954D6D7}"/>
                    </a:ext>
                  </a:extLst>
                </p14:cNvPr>
                <p14:cNvContentPartPr/>
                <p14:nvPr/>
              </p14:nvContentPartPr>
              <p14:xfrm>
                <a:off x="2902060" y="5813271"/>
                <a:ext cx="212040" cy="1746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322D5424-D0AE-464D-8748-701E8954D6D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94500" y="5805711"/>
                  <a:ext cx="22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A14A108E-932A-AD4F-9C14-B977B30EF445}"/>
                    </a:ext>
                  </a:extLst>
                </p14:cNvPr>
                <p14:cNvContentPartPr/>
                <p14:nvPr/>
              </p14:nvContentPartPr>
              <p14:xfrm>
                <a:off x="2871100" y="6037191"/>
                <a:ext cx="293040" cy="439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A14A108E-932A-AD4F-9C14-B977B30EF44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863540" y="602963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22248723-F78F-174E-AB83-6B90F0CEB409}"/>
                  </a:ext>
                </a:extLst>
              </p14:cNvPr>
              <p14:cNvContentPartPr/>
              <p14:nvPr/>
            </p14:nvContentPartPr>
            <p14:xfrm>
              <a:off x="3443860" y="5750991"/>
              <a:ext cx="405000" cy="26172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22248723-F78F-174E-AB83-6B90F0CEB409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3436300" y="5743431"/>
                <a:ext cx="4201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42F4DA94-2CAC-9342-908E-C74E1F90314B}"/>
              </a:ext>
            </a:extLst>
          </p:cNvPr>
          <p:cNvGrpSpPr/>
          <p:nvPr/>
        </p:nvGrpSpPr>
        <p:grpSpPr>
          <a:xfrm>
            <a:off x="3960460" y="5732271"/>
            <a:ext cx="454680" cy="311760"/>
            <a:chOff x="3960460" y="5732271"/>
            <a:chExt cx="4546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D40F9A98-AC91-2745-89E2-8E40CFB6133B}"/>
                    </a:ext>
                  </a:extLst>
                </p14:cNvPr>
                <p14:cNvContentPartPr/>
                <p14:nvPr/>
              </p14:nvContentPartPr>
              <p14:xfrm>
                <a:off x="3960460" y="5844231"/>
                <a:ext cx="261720" cy="626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D40F9A98-AC91-2745-89E2-8E40CFB613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52900" y="5836671"/>
                  <a:ext cx="276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6D6483E7-9E72-FE4A-8754-5BCDA1357A76}"/>
                    </a:ext>
                  </a:extLst>
                </p14:cNvPr>
                <p14:cNvContentPartPr/>
                <p14:nvPr/>
              </p14:nvContentPartPr>
              <p14:xfrm>
                <a:off x="4371220" y="5732271"/>
                <a:ext cx="43920" cy="3117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6D6483E7-9E72-FE4A-8754-5BCDA1357A7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363660" y="5724711"/>
                  <a:ext cx="5904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46" name="墨迹 345">
                <a:extLst>
                  <a:ext uri="{FF2B5EF4-FFF2-40B4-BE49-F238E27FC236}">
                    <a16:creationId xmlns:a16="http://schemas.microsoft.com/office/drawing/2014/main" id="{6040C358-9792-6A4F-AD05-19B9CFD75AAD}"/>
                  </a:ext>
                </a:extLst>
              </p14:cNvPr>
              <p14:cNvContentPartPr/>
              <p14:nvPr/>
            </p14:nvContentPartPr>
            <p14:xfrm>
              <a:off x="4595500" y="5900391"/>
              <a:ext cx="230760" cy="31320"/>
            </p14:xfrm>
          </p:contentPart>
        </mc:Choice>
        <mc:Fallback>
          <p:pic>
            <p:nvPicPr>
              <p:cNvPr id="346" name="墨迹 345">
                <a:extLst>
                  <a:ext uri="{FF2B5EF4-FFF2-40B4-BE49-F238E27FC236}">
                    <a16:creationId xmlns:a16="http://schemas.microsoft.com/office/drawing/2014/main" id="{6040C358-9792-6A4F-AD05-19B9CFD75AAD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4587940" y="5892831"/>
                <a:ext cx="245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47" name="墨迹 346">
                <a:extLst>
                  <a:ext uri="{FF2B5EF4-FFF2-40B4-BE49-F238E27FC236}">
                    <a16:creationId xmlns:a16="http://schemas.microsoft.com/office/drawing/2014/main" id="{BD002A2E-C6B0-FF4E-9F20-F4136BA6CE85}"/>
                  </a:ext>
                </a:extLst>
              </p14:cNvPr>
              <p14:cNvContentPartPr/>
              <p14:nvPr/>
            </p14:nvContentPartPr>
            <p14:xfrm>
              <a:off x="5087260" y="5657391"/>
              <a:ext cx="255600" cy="317880"/>
            </p14:xfrm>
          </p:contentPart>
        </mc:Choice>
        <mc:Fallback>
          <p:pic>
            <p:nvPicPr>
              <p:cNvPr id="347" name="墨迹 346">
                <a:extLst>
                  <a:ext uri="{FF2B5EF4-FFF2-40B4-BE49-F238E27FC236}">
                    <a16:creationId xmlns:a16="http://schemas.microsoft.com/office/drawing/2014/main" id="{BD002A2E-C6B0-FF4E-9F20-F4136BA6CE85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5079700" y="5649831"/>
                <a:ext cx="270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000685A5-C80E-6547-B357-61C84E931C6B}"/>
                  </a:ext>
                </a:extLst>
              </p14:cNvPr>
              <p14:cNvContentPartPr/>
              <p14:nvPr/>
            </p14:nvContentPartPr>
            <p14:xfrm>
              <a:off x="5510620" y="6031071"/>
              <a:ext cx="100080" cy="11232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000685A5-C80E-6547-B357-61C84E931C6B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5503060" y="6023511"/>
                <a:ext cx="11520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93D4D705-1AA4-E94E-A39B-17F0D5FBE769}"/>
              </a:ext>
            </a:extLst>
          </p:cNvPr>
          <p:cNvGrpSpPr/>
          <p:nvPr/>
        </p:nvGrpSpPr>
        <p:grpSpPr>
          <a:xfrm>
            <a:off x="6145660" y="5719671"/>
            <a:ext cx="392760" cy="342720"/>
            <a:chOff x="6145660" y="5719671"/>
            <a:chExt cx="3927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B5AF6CD2-426F-7342-979E-8C750836919B}"/>
                    </a:ext>
                  </a:extLst>
                </p14:cNvPr>
                <p14:cNvContentPartPr/>
                <p14:nvPr/>
              </p14:nvContentPartPr>
              <p14:xfrm>
                <a:off x="6220180" y="5819391"/>
                <a:ext cx="249480" cy="1908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B5AF6CD2-426F-7342-979E-8C750836919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212620" y="5811831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7E1FA3E7-E431-E442-8457-938C752494ED}"/>
                    </a:ext>
                  </a:extLst>
                </p14:cNvPr>
                <p14:cNvContentPartPr/>
                <p14:nvPr/>
              </p14:nvContentPartPr>
              <p14:xfrm>
                <a:off x="6145660" y="5894271"/>
                <a:ext cx="348840" cy="500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7E1FA3E7-E431-E442-8457-938C752494E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138100" y="5886711"/>
                  <a:ext cx="363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F4B78DE0-5900-AA40-8A8C-DE4ECB3392A8}"/>
                    </a:ext>
                  </a:extLst>
                </p14:cNvPr>
                <p14:cNvContentPartPr/>
                <p14:nvPr/>
              </p14:nvContentPartPr>
              <p14:xfrm>
                <a:off x="6313780" y="5719671"/>
                <a:ext cx="224640" cy="3427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F4B78DE0-5900-AA40-8A8C-DE4ECB3392A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306220" y="5712111"/>
                  <a:ext cx="2394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55AF9243-2D3E-6C43-B66C-5508AD6A495B}"/>
              </a:ext>
            </a:extLst>
          </p:cNvPr>
          <p:cNvGrpSpPr/>
          <p:nvPr/>
        </p:nvGrpSpPr>
        <p:grpSpPr>
          <a:xfrm>
            <a:off x="6768100" y="5570271"/>
            <a:ext cx="1500480" cy="635400"/>
            <a:chOff x="6768100" y="5570271"/>
            <a:chExt cx="150048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29571866-4AEE-834F-8E62-D3B99EF0BAAF}"/>
                    </a:ext>
                  </a:extLst>
                </p14:cNvPr>
                <p14:cNvContentPartPr/>
                <p14:nvPr/>
              </p14:nvContentPartPr>
              <p14:xfrm>
                <a:off x="6824260" y="5819391"/>
                <a:ext cx="6480" cy="3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29571866-4AEE-834F-8E62-D3B99EF0BA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16700" y="581183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CDCD09CB-E8E8-2E48-BB7F-FCC2C3C7B3C2}"/>
                    </a:ext>
                  </a:extLst>
                </p14:cNvPr>
                <p14:cNvContentPartPr/>
                <p14:nvPr/>
              </p14:nvContentPartPr>
              <p14:xfrm>
                <a:off x="6842980" y="5781951"/>
                <a:ext cx="12960" cy="64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CDCD09CB-E8E8-2E48-BB7F-FCC2C3C7B3C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835420" y="57743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B7A6F617-A21B-F040-AE92-4C1E4D41F51E}"/>
                    </a:ext>
                  </a:extLst>
                </p14:cNvPr>
                <p14:cNvContentPartPr/>
                <p14:nvPr/>
              </p14:nvContentPartPr>
              <p14:xfrm>
                <a:off x="6768100" y="5570271"/>
                <a:ext cx="398880" cy="31176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B7A6F617-A21B-F040-AE92-4C1E4D41F51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760540" y="5562711"/>
                  <a:ext cx="414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FF2B71C0-1E7E-F548-9547-CE14B8A5A90D}"/>
                    </a:ext>
                  </a:extLst>
                </p14:cNvPr>
                <p14:cNvContentPartPr/>
                <p14:nvPr/>
              </p14:nvContentPartPr>
              <p14:xfrm>
                <a:off x="7060780" y="5632551"/>
                <a:ext cx="317880" cy="5731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FF2B71C0-1E7E-F548-9547-CE14B8A5A90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53220" y="5624991"/>
                  <a:ext cx="3330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50D114DD-1453-1645-A09C-25048528A72B}"/>
                    </a:ext>
                  </a:extLst>
                </p14:cNvPr>
                <p14:cNvContentPartPr/>
                <p14:nvPr/>
              </p14:nvContentPartPr>
              <p14:xfrm>
                <a:off x="7552540" y="5688711"/>
                <a:ext cx="68760" cy="15588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50D114DD-1453-1645-A09C-25048528A72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544980" y="5681151"/>
                  <a:ext cx="8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6514353F-11FC-E44C-8E59-C03B33D99B5F}"/>
                    </a:ext>
                  </a:extLst>
                </p14:cNvPr>
                <p14:cNvContentPartPr/>
                <p14:nvPr/>
              </p14:nvContentPartPr>
              <p14:xfrm>
                <a:off x="7746220" y="5663871"/>
                <a:ext cx="192600" cy="29304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6514353F-11FC-E44C-8E59-C03B33D99B5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738660" y="5656311"/>
                  <a:ext cx="207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A44E7279-EA9B-0C46-AD68-6DBA896001DF}"/>
                    </a:ext>
                  </a:extLst>
                </p14:cNvPr>
                <p14:cNvContentPartPr/>
                <p14:nvPr/>
              </p14:nvContentPartPr>
              <p14:xfrm>
                <a:off x="8038180" y="5856831"/>
                <a:ext cx="19080" cy="8136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A44E7279-EA9B-0C46-AD68-6DBA896001D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030620" y="584927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5799BD7C-F81D-524E-A2FE-0C1D0BFD10D9}"/>
                    </a:ext>
                  </a:extLst>
                </p14:cNvPr>
                <p14:cNvContentPartPr/>
                <p14:nvPr/>
              </p14:nvContentPartPr>
              <p14:xfrm>
                <a:off x="8174980" y="5676111"/>
                <a:ext cx="93600" cy="25560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5799BD7C-F81D-524E-A2FE-0C1D0BFD10D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167420" y="5668551"/>
                  <a:ext cx="10872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60" name="墨迹 359">
                <a:extLst>
                  <a:ext uri="{FF2B5EF4-FFF2-40B4-BE49-F238E27FC236}">
                    <a16:creationId xmlns:a16="http://schemas.microsoft.com/office/drawing/2014/main" id="{8999B3A0-BDD7-6945-9834-EA476B324887}"/>
                  </a:ext>
                </a:extLst>
              </p14:cNvPr>
              <p14:cNvContentPartPr/>
              <p14:nvPr/>
            </p14:nvContentPartPr>
            <p14:xfrm>
              <a:off x="8473780" y="5781951"/>
              <a:ext cx="168480" cy="12960"/>
            </p14:xfrm>
          </p:contentPart>
        </mc:Choice>
        <mc:Fallback>
          <p:pic>
            <p:nvPicPr>
              <p:cNvPr id="360" name="墨迹 359">
                <a:extLst>
                  <a:ext uri="{FF2B5EF4-FFF2-40B4-BE49-F238E27FC236}">
                    <a16:creationId xmlns:a16="http://schemas.microsoft.com/office/drawing/2014/main" id="{8999B3A0-BDD7-6945-9834-EA476B324887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8466580" y="5774391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361" name="墨迹 360">
                <a:extLst>
                  <a:ext uri="{FF2B5EF4-FFF2-40B4-BE49-F238E27FC236}">
                    <a16:creationId xmlns:a16="http://schemas.microsoft.com/office/drawing/2014/main" id="{3787E5BE-8926-FB49-B83D-512561C8C10B}"/>
                  </a:ext>
                </a:extLst>
              </p14:cNvPr>
              <p14:cNvContentPartPr/>
              <p14:nvPr/>
            </p14:nvContentPartPr>
            <p14:xfrm>
              <a:off x="8573500" y="5750991"/>
              <a:ext cx="12960" cy="87480"/>
            </p14:xfrm>
          </p:contentPart>
        </mc:Choice>
        <mc:Fallback>
          <p:pic>
            <p:nvPicPr>
              <p:cNvPr id="361" name="墨迹 360">
                <a:extLst>
                  <a:ext uri="{FF2B5EF4-FFF2-40B4-BE49-F238E27FC236}">
                    <a16:creationId xmlns:a16="http://schemas.microsoft.com/office/drawing/2014/main" id="{3787E5BE-8926-FB49-B83D-512561C8C10B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8565940" y="5743431"/>
                <a:ext cx="27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BC4A0647-0E35-5E43-A430-5BA9CE7F4B59}"/>
                  </a:ext>
                </a:extLst>
              </p14:cNvPr>
              <p14:cNvContentPartPr/>
              <p14:nvPr/>
            </p14:nvContentPartPr>
            <p14:xfrm>
              <a:off x="8810020" y="5545431"/>
              <a:ext cx="454680" cy="622800"/>
            </p14:xfrm>
          </p:contentPart>
        </mc:Choice>
        <mc:Fallback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BC4A0647-0E35-5E43-A430-5BA9CE7F4B59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8802460" y="5537871"/>
                <a:ext cx="469800" cy="63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BE565637-04AC-6D42-A353-E36373D4BFDE}"/>
              </a:ext>
            </a:extLst>
          </p:cNvPr>
          <p:cNvGrpSpPr/>
          <p:nvPr/>
        </p:nvGrpSpPr>
        <p:grpSpPr>
          <a:xfrm>
            <a:off x="9451180" y="5626431"/>
            <a:ext cx="2665080" cy="529560"/>
            <a:chOff x="9451180" y="5626431"/>
            <a:chExt cx="26650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FD28F321-F347-4C42-B7D9-E4030B20ED5F}"/>
                    </a:ext>
                  </a:extLst>
                </p14:cNvPr>
                <p14:cNvContentPartPr/>
                <p14:nvPr/>
              </p14:nvContentPartPr>
              <p14:xfrm>
                <a:off x="9451180" y="5657391"/>
                <a:ext cx="81360" cy="18648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FD28F321-F347-4C42-B7D9-E4030B20ED5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443980" y="5649831"/>
                  <a:ext cx="96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99EBE0F0-EFE1-3F4E-BEED-0B906A5047D1}"/>
                    </a:ext>
                  </a:extLst>
                </p14:cNvPr>
                <p14:cNvContentPartPr/>
                <p14:nvPr/>
              </p14:nvContentPartPr>
              <p14:xfrm>
                <a:off x="9582220" y="5626431"/>
                <a:ext cx="168480" cy="39888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99EBE0F0-EFE1-3F4E-BEED-0B906A5047D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574660" y="5618871"/>
                  <a:ext cx="183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210EB3D0-EEDC-AA4C-ACBE-147586AA7DFC}"/>
                    </a:ext>
                  </a:extLst>
                </p14:cNvPr>
                <p14:cNvContentPartPr/>
                <p14:nvPr/>
              </p14:nvContentPartPr>
              <p14:xfrm>
                <a:off x="9806140" y="5806791"/>
                <a:ext cx="131040" cy="1249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210EB3D0-EEDC-AA4C-ACBE-147586AA7DFC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798580" y="5799591"/>
                  <a:ext cx="146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B750C73A-724F-2741-931C-61DD2877F442}"/>
                    </a:ext>
                  </a:extLst>
                </p14:cNvPr>
                <p14:cNvContentPartPr/>
                <p14:nvPr/>
              </p14:nvContentPartPr>
              <p14:xfrm>
                <a:off x="10036540" y="5639031"/>
                <a:ext cx="124920" cy="31788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B750C73A-724F-2741-931C-61DD2877F44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028980" y="5631471"/>
                  <a:ext cx="140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F561AB5C-9B03-8A4C-AB7A-8AA8C4ADEACD}"/>
                    </a:ext>
                  </a:extLst>
                </p14:cNvPr>
                <p14:cNvContentPartPr/>
                <p14:nvPr/>
              </p14:nvContentPartPr>
              <p14:xfrm>
                <a:off x="10304380" y="5707431"/>
                <a:ext cx="118800" cy="1310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F561AB5C-9B03-8A4C-AB7A-8AA8C4ADEAC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296820" y="569987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E5F7E0CE-B089-0E49-B2C4-655EC5CEA1CF}"/>
                    </a:ext>
                  </a:extLst>
                </p14:cNvPr>
                <p14:cNvContentPartPr/>
                <p14:nvPr/>
              </p14:nvContentPartPr>
              <p14:xfrm>
                <a:off x="10311940" y="5906511"/>
                <a:ext cx="160920" cy="439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E5F7E0CE-B089-0E49-B2C4-655EC5CEA1C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304380" y="5898951"/>
                  <a:ext cx="176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1D4314E7-5B11-214D-B504-11CB42FFE7A0}"/>
                    </a:ext>
                  </a:extLst>
                </p14:cNvPr>
                <p14:cNvContentPartPr/>
                <p14:nvPr/>
              </p14:nvContentPartPr>
              <p14:xfrm>
                <a:off x="10596700" y="5626431"/>
                <a:ext cx="143640" cy="33048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1D4314E7-5B11-214D-B504-11CB42FFE7A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589140" y="5618871"/>
                  <a:ext cx="158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2834FAB3-BD71-B84F-AC85-EC5523007537}"/>
                    </a:ext>
                  </a:extLst>
                </p14:cNvPr>
                <p14:cNvContentPartPr/>
                <p14:nvPr/>
              </p14:nvContentPartPr>
              <p14:xfrm>
                <a:off x="10814860" y="5806791"/>
                <a:ext cx="180720" cy="1908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2834FAB3-BD71-B84F-AC85-EC552300753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807300" y="579959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4502FD42-F58A-DF43-BE0E-2D503DE3873E}"/>
                    </a:ext>
                  </a:extLst>
                </p14:cNvPr>
                <p14:cNvContentPartPr/>
                <p14:nvPr/>
              </p14:nvContentPartPr>
              <p14:xfrm>
                <a:off x="10895500" y="5726151"/>
                <a:ext cx="25200" cy="17460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4502FD42-F58A-DF43-BE0E-2D503DE3873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888300" y="5718591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F68660EA-DBE3-2346-B51C-C8409C240CDD}"/>
                    </a:ext>
                  </a:extLst>
                </p14:cNvPr>
                <p14:cNvContentPartPr/>
                <p14:nvPr/>
              </p14:nvContentPartPr>
              <p14:xfrm>
                <a:off x="11057500" y="5707431"/>
                <a:ext cx="93600" cy="21204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F68660EA-DBE3-2346-B51C-C8409C240CDD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1049940" y="569987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CC130FCC-DECF-374A-8994-B506951A364F}"/>
                    </a:ext>
                  </a:extLst>
                </p14:cNvPr>
                <p14:cNvContentPartPr/>
                <p14:nvPr/>
              </p14:nvContentPartPr>
              <p14:xfrm>
                <a:off x="11225620" y="5757111"/>
                <a:ext cx="187200" cy="1249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CC130FCC-DECF-374A-8994-B506951A364F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218060" y="5749551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9E927463-FD82-7342-9B43-1A93F9D0B7DD}"/>
                    </a:ext>
                  </a:extLst>
                </p14:cNvPr>
                <p14:cNvContentPartPr/>
                <p14:nvPr/>
              </p14:nvContentPartPr>
              <p14:xfrm>
                <a:off x="11474740" y="5838111"/>
                <a:ext cx="137160" cy="3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9E927463-FD82-7342-9B43-1A93F9D0B7D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467180" y="5830551"/>
                  <a:ext cx="152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C8C9A14F-F78E-E94D-BEFD-C7268BF34D13}"/>
                    </a:ext>
                  </a:extLst>
                </p14:cNvPr>
                <p14:cNvContentPartPr/>
                <p14:nvPr/>
              </p14:nvContentPartPr>
              <p14:xfrm>
                <a:off x="11667700" y="5763231"/>
                <a:ext cx="31320" cy="18072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C8C9A14F-F78E-E94D-BEFD-C7268BF34D13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1660140" y="575567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69F2E223-F1A9-A940-A6B2-BBF816125C4F}"/>
                    </a:ext>
                  </a:extLst>
                </p14:cNvPr>
                <p14:cNvContentPartPr/>
                <p14:nvPr/>
              </p14:nvContentPartPr>
              <p14:xfrm>
                <a:off x="11779660" y="5856831"/>
                <a:ext cx="106200" cy="1296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69F2E223-F1A9-A940-A6B2-BBF816125C4F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1772100" y="584927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86A2655F-3D99-4843-8585-6F2185544CAC}"/>
                    </a:ext>
                  </a:extLst>
                </p14:cNvPr>
                <p14:cNvContentPartPr/>
                <p14:nvPr/>
              </p14:nvContentPartPr>
              <p14:xfrm>
                <a:off x="11916820" y="5769711"/>
                <a:ext cx="81360" cy="21816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86A2655F-3D99-4843-8585-6F2185544CA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1909260" y="5762151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87993519-F421-1D45-BFEE-0340F80E0CA4}"/>
                    </a:ext>
                  </a:extLst>
                </p14:cNvPr>
                <p14:cNvContentPartPr/>
                <p14:nvPr/>
              </p14:nvContentPartPr>
              <p14:xfrm>
                <a:off x="11947780" y="5626431"/>
                <a:ext cx="168480" cy="52956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87993519-F421-1D45-BFEE-0340F80E0CA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940220" y="5618871"/>
                  <a:ext cx="18360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A9837399-F4D0-634A-8A0A-CF7F17667E1E}"/>
              </a:ext>
            </a:extLst>
          </p:cNvPr>
          <p:cNvGrpSpPr/>
          <p:nvPr/>
        </p:nvGrpSpPr>
        <p:grpSpPr>
          <a:xfrm>
            <a:off x="10198540" y="6329871"/>
            <a:ext cx="193320" cy="155880"/>
            <a:chOff x="10198540" y="6329871"/>
            <a:chExt cx="19332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1F96FA44-A47A-414B-90DD-F4DC794FC860}"/>
                    </a:ext>
                  </a:extLst>
                </p14:cNvPr>
                <p14:cNvContentPartPr/>
                <p14:nvPr/>
              </p14:nvContentPartPr>
              <p14:xfrm>
                <a:off x="10204660" y="6329871"/>
                <a:ext cx="155880" cy="3780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1F96FA44-A47A-414B-90DD-F4DC794FC86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197100" y="632231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2CB57A89-0F6D-4840-8420-FCC51B94BA23}"/>
                    </a:ext>
                  </a:extLst>
                </p14:cNvPr>
                <p14:cNvContentPartPr/>
                <p14:nvPr/>
              </p14:nvContentPartPr>
              <p14:xfrm>
                <a:off x="10198540" y="6454431"/>
                <a:ext cx="193320" cy="3132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2CB57A89-0F6D-4840-8420-FCC51B94BA2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190980" y="644687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组合 390">
            <a:extLst>
              <a:ext uri="{FF2B5EF4-FFF2-40B4-BE49-F238E27FC236}">
                <a16:creationId xmlns:a16="http://schemas.microsoft.com/office/drawing/2014/main" id="{9FABA628-160B-7845-A698-8B86B22BB5FD}"/>
              </a:ext>
            </a:extLst>
          </p:cNvPr>
          <p:cNvGrpSpPr/>
          <p:nvPr/>
        </p:nvGrpSpPr>
        <p:grpSpPr>
          <a:xfrm>
            <a:off x="10640260" y="6311151"/>
            <a:ext cx="1444680" cy="274320"/>
            <a:chOff x="10640260" y="6311151"/>
            <a:chExt cx="144468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D6EEB2E5-18E9-2642-A789-C6746DF08729}"/>
                    </a:ext>
                  </a:extLst>
                </p14:cNvPr>
                <p14:cNvContentPartPr/>
                <p14:nvPr/>
              </p14:nvContentPartPr>
              <p14:xfrm>
                <a:off x="10640260" y="6311151"/>
                <a:ext cx="261720" cy="12492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D6EEB2E5-18E9-2642-A789-C6746DF0872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633060" y="6303591"/>
                  <a:ext cx="276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4601049C-DC68-AA4D-8FEB-0AAA980D22FC}"/>
                    </a:ext>
                  </a:extLst>
                </p14:cNvPr>
                <p14:cNvContentPartPr/>
                <p14:nvPr/>
              </p14:nvContentPartPr>
              <p14:xfrm>
                <a:off x="11007820" y="6404751"/>
                <a:ext cx="124920" cy="1908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4601049C-DC68-AA4D-8FEB-0AAA980D22F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1000260" y="639719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EA80AA45-FD3B-784B-AA2A-FCFA46D03D44}"/>
                    </a:ext>
                  </a:extLst>
                </p14:cNvPr>
                <p14:cNvContentPartPr/>
                <p14:nvPr/>
              </p14:nvContentPartPr>
              <p14:xfrm>
                <a:off x="11287900" y="6317271"/>
                <a:ext cx="25200" cy="24300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EA80AA45-FD3B-784B-AA2A-FCFA46D03D4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280340" y="6310071"/>
                  <a:ext cx="4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818538B5-E1F6-854A-957F-99B0F8317CFB}"/>
                    </a:ext>
                  </a:extLst>
                </p14:cNvPr>
                <p14:cNvContentPartPr/>
                <p14:nvPr/>
              </p14:nvContentPartPr>
              <p14:xfrm>
                <a:off x="11486980" y="6335991"/>
                <a:ext cx="230760" cy="1933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818538B5-E1F6-854A-957F-99B0F8317CF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479420" y="6328431"/>
                  <a:ext cx="245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6A2FDF82-AD37-3C45-8958-3F6B292DAA19}"/>
                    </a:ext>
                  </a:extLst>
                </p14:cNvPr>
                <p14:cNvContentPartPr/>
                <p14:nvPr/>
              </p14:nvContentPartPr>
              <p14:xfrm>
                <a:off x="11841940" y="6386031"/>
                <a:ext cx="243000" cy="19944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6A2FDF82-AD37-3C45-8958-3F6B292DAA19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831860" y="6375951"/>
                  <a:ext cx="26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F2EA573B-F187-614D-9F61-9BCDF2E4A5D6}"/>
              </a:ext>
            </a:extLst>
          </p:cNvPr>
          <p:cNvGrpSpPr/>
          <p:nvPr/>
        </p:nvGrpSpPr>
        <p:grpSpPr>
          <a:xfrm>
            <a:off x="1147420" y="6255351"/>
            <a:ext cx="267120" cy="553680"/>
            <a:chOff x="1147420" y="6255351"/>
            <a:chExt cx="26712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15E61B04-1368-B145-A892-A9E889C4AC8A}"/>
                    </a:ext>
                  </a:extLst>
                </p14:cNvPr>
                <p14:cNvContentPartPr/>
                <p14:nvPr/>
              </p14:nvContentPartPr>
              <p14:xfrm>
                <a:off x="1152820" y="6255351"/>
                <a:ext cx="261720" cy="55368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15E61B04-1368-B145-A892-A9E889C4AC8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45260" y="6247791"/>
                  <a:ext cx="276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0EDB88CB-7389-8043-940B-C51D92F4A822}"/>
                    </a:ext>
                  </a:extLst>
                </p14:cNvPr>
                <p14:cNvContentPartPr/>
                <p14:nvPr/>
              </p14:nvContentPartPr>
              <p14:xfrm>
                <a:off x="1147420" y="6566391"/>
                <a:ext cx="130320" cy="13716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0EDB88CB-7389-8043-940B-C51D92F4A82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139860" y="6558831"/>
                  <a:ext cx="145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组合 396">
            <a:extLst>
              <a:ext uri="{FF2B5EF4-FFF2-40B4-BE49-F238E27FC236}">
                <a16:creationId xmlns:a16="http://schemas.microsoft.com/office/drawing/2014/main" id="{1391A0FC-D65B-1F4C-B814-829962AA7CA4}"/>
              </a:ext>
            </a:extLst>
          </p:cNvPr>
          <p:cNvGrpSpPr/>
          <p:nvPr/>
        </p:nvGrpSpPr>
        <p:grpSpPr>
          <a:xfrm>
            <a:off x="1650700" y="6305031"/>
            <a:ext cx="641880" cy="479880"/>
            <a:chOff x="1650700" y="6305031"/>
            <a:chExt cx="6418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1318B9B8-5C1E-4242-887A-6616574ADE52}"/>
                    </a:ext>
                  </a:extLst>
                </p14:cNvPr>
                <p14:cNvContentPartPr/>
                <p14:nvPr/>
              </p14:nvContentPartPr>
              <p14:xfrm>
                <a:off x="1650700" y="6305031"/>
                <a:ext cx="417600" cy="42372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1318B9B8-5C1E-4242-887A-6616574ADE5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643140" y="6297471"/>
                  <a:ext cx="432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1F64BA91-F9D6-DA42-8A18-ADF6FB68F54A}"/>
                    </a:ext>
                  </a:extLst>
                </p14:cNvPr>
                <p14:cNvContentPartPr/>
                <p14:nvPr/>
              </p14:nvContentPartPr>
              <p14:xfrm>
                <a:off x="2124100" y="6703551"/>
                <a:ext cx="168480" cy="8136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1F64BA91-F9D6-DA42-8A18-ADF6FB68F54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116540" y="6695991"/>
                  <a:ext cx="1836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组合 418">
            <a:extLst>
              <a:ext uri="{FF2B5EF4-FFF2-40B4-BE49-F238E27FC236}">
                <a16:creationId xmlns:a16="http://schemas.microsoft.com/office/drawing/2014/main" id="{68D13B21-D84C-1D4F-A808-44E21B1E5372}"/>
              </a:ext>
            </a:extLst>
          </p:cNvPr>
          <p:cNvGrpSpPr/>
          <p:nvPr/>
        </p:nvGrpSpPr>
        <p:grpSpPr>
          <a:xfrm>
            <a:off x="5312260" y="285111"/>
            <a:ext cx="1842120" cy="541800"/>
            <a:chOff x="5312260" y="285111"/>
            <a:chExt cx="18421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D4281A40-908F-1845-BA38-64AE01F87E09}"/>
                    </a:ext>
                  </a:extLst>
                </p14:cNvPr>
                <p14:cNvContentPartPr/>
                <p14:nvPr/>
              </p14:nvContentPartPr>
              <p14:xfrm>
                <a:off x="5386060" y="340911"/>
                <a:ext cx="106200" cy="9360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D4281A40-908F-1845-BA38-64AE01F87E0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378500" y="33335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383D4BD9-B209-A24E-811C-9DDA977735A9}"/>
                    </a:ext>
                  </a:extLst>
                </p14:cNvPr>
                <p14:cNvContentPartPr/>
                <p14:nvPr/>
              </p14:nvContentPartPr>
              <p14:xfrm>
                <a:off x="5312260" y="285111"/>
                <a:ext cx="316440" cy="54180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383D4BD9-B209-A24E-811C-9DDA977735A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304700" y="277551"/>
                  <a:ext cx="3315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48C81702-DC52-8946-9A0A-7C829E03FDD1}"/>
                    </a:ext>
                  </a:extLst>
                </p14:cNvPr>
                <p14:cNvContentPartPr/>
                <p14:nvPr/>
              </p14:nvContentPartPr>
              <p14:xfrm>
                <a:off x="5765860" y="410031"/>
                <a:ext cx="224640" cy="41040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48C81702-DC52-8946-9A0A-7C829E03FDD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758300" y="402471"/>
                  <a:ext cx="239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45AF2FAE-B20B-174E-92D9-9EE6E5CC3F01}"/>
                    </a:ext>
                  </a:extLst>
                </p14:cNvPr>
                <p14:cNvContentPartPr/>
                <p14:nvPr/>
              </p14:nvContentPartPr>
              <p14:xfrm>
                <a:off x="6033700" y="664551"/>
                <a:ext cx="50040" cy="10008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45AF2FAE-B20B-174E-92D9-9EE6E5CC3F01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026140" y="656991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547F5E5B-E077-554B-A196-D15079DF0125}"/>
                    </a:ext>
                  </a:extLst>
                </p14:cNvPr>
                <p14:cNvContentPartPr/>
                <p14:nvPr/>
              </p14:nvContentPartPr>
              <p14:xfrm>
                <a:off x="6394780" y="372231"/>
                <a:ext cx="137160" cy="35532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547F5E5B-E077-554B-A196-D15079DF0125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387220" y="364671"/>
                  <a:ext cx="152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8E530657-BB5E-6A47-B776-6374D68499B3}"/>
                    </a:ext>
                  </a:extLst>
                </p14:cNvPr>
                <p14:cNvContentPartPr/>
                <p14:nvPr/>
              </p14:nvContentPartPr>
              <p14:xfrm>
                <a:off x="6463180" y="459351"/>
                <a:ext cx="124920" cy="2520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8E530657-BB5E-6A47-B776-6374D68499B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455620" y="45179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657D9040-3993-1648-B181-C5F13394E96B}"/>
                    </a:ext>
                  </a:extLst>
                </p14:cNvPr>
                <p14:cNvContentPartPr/>
                <p14:nvPr/>
              </p14:nvContentPartPr>
              <p14:xfrm>
                <a:off x="6276340" y="664551"/>
                <a:ext cx="149760" cy="6264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657D9040-3993-1648-B181-C5F13394E96B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268780" y="656991"/>
                  <a:ext cx="164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44D71A18-9845-424F-B32B-4EFCF30EB8FF}"/>
                    </a:ext>
                  </a:extLst>
                </p14:cNvPr>
                <p14:cNvContentPartPr/>
                <p14:nvPr/>
              </p14:nvContentPartPr>
              <p14:xfrm>
                <a:off x="6644260" y="310671"/>
                <a:ext cx="298440" cy="50940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44D71A18-9845-424F-B32B-4EFCF30EB8FF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636700" y="303111"/>
                  <a:ext cx="3135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829B62DA-A428-964B-A6E7-11289DF08980}"/>
                    </a:ext>
                  </a:extLst>
                </p14:cNvPr>
                <p14:cNvContentPartPr/>
                <p14:nvPr/>
              </p14:nvContentPartPr>
              <p14:xfrm>
                <a:off x="6961060" y="552591"/>
                <a:ext cx="193320" cy="16236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829B62DA-A428-964B-A6E7-11289DF0898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953500" y="545031"/>
                  <a:ext cx="2084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组合 417">
            <a:extLst>
              <a:ext uri="{FF2B5EF4-FFF2-40B4-BE49-F238E27FC236}">
                <a16:creationId xmlns:a16="http://schemas.microsoft.com/office/drawing/2014/main" id="{740BBF00-F660-1846-9EDB-12ACD4FC9DBE}"/>
              </a:ext>
            </a:extLst>
          </p:cNvPr>
          <p:cNvGrpSpPr/>
          <p:nvPr/>
        </p:nvGrpSpPr>
        <p:grpSpPr>
          <a:xfrm>
            <a:off x="7508980" y="421911"/>
            <a:ext cx="305280" cy="333720"/>
            <a:chOff x="7508980" y="421911"/>
            <a:chExt cx="30528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0AB06358-1E5A-284D-9BB5-55D74EBB42FA}"/>
                    </a:ext>
                  </a:extLst>
                </p14:cNvPr>
                <p14:cNvContentPartPr/>
                <p14:nvPr/>
              </p14:nvContentPartPr>
              <p14:xfrm>
                <a:off x="7508980" y="421911"/>
                <a:ext cx="143640" cy="33372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0AB06358-1E5A-284D-9BB5-55D74EBB42FA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7501420" y="414351"/>
                  <a:ext cx="158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DEC1FAE5-9D6B-5342-BDD6-FC0AA0D1F5F9}"/>
                    </a:ext>
                  </a:extLst>
                </p14:cNvPr>
                <p14:cNvContentPartPr/>
                <p14:nvPr/>
              </p14:nvContentPartPr>
              <p14:xfrm>
                <a:off x="7540300" y="593631"/>
                <a:ext cx="106200" cy="10908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DEC1FAE5-9D6B-5342-BDD6-FC0AA0D1F5F9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7532740" y="586071"/>
                  <a:ext cx="121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1FDA501B-A6E9-8640-90DC-3FF0A9608A40}"/>
                    </a:ext>
                  </a:extLst>
                </p14:cNvPr>
                <p14:cNvContentPartPr/>
                <p14:nvPr/>
              </p14:nvContentPartPr>
              <p14:xfrm>
                <a:off x="7726780" y="639711"/>
                <a:ext cx="87480" cy="6876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1FDA501B-A6E9-8640-90DC-3FF0A9608A4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719220" y="63215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411" name="墨迹 410">
                <a:extLst>
                  <a:ext uri="{FF2B5EF4-FFF2-40B4-BE49-F238E27FC236}">
                    <a16:creationId xmlns:a16="http://schemas.microsoft.com/office/drawing/2014/main" id="{5E979D05-C4FB-6D4F-8B4E-2E1E09E5BDF2}"/>
                  </a:ext>
                </a:extLst>
              </p14:cNvPr>
              <p14:cNvContentPartPr/>
              <p14:nvPr/>
            </p14:nvContentPartPr>
            <p14:xfrm>
              <a:off x="8151580" y="347031"/>
              <a:ext cx="360000" cy="392400"/>
            </p14:xfrm>
          </p:contentPart>
        </mc:Choice>
        <mc:Fallback>
          <p:pic>
            <p:nvPicPr>
              <p:cNvPr id="411" name="墨迹 410">
                <a:extLst>
                  <a:ext uri="{FF2B5EF4-FFF2-40B4-BE49-F238E27FC236}">
                    <a16:creationId xmlns:a16="http://schemas.microsoft.com/office/drawing/2014/main" id="{5E979D05-C4FB-6D4F-8B4E-2E1E09E5BDF2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8144020" y="339831"/>
                <a:ext cx="375120" cy="40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6" name="组合 415">
            <a:extLst>
              <a:ext uri="{FF2B5EF4-FFF2-40B4-BE49-F238E27FC236}">
                <a16:creationId xmlns:a16="http://schemas.microsoft.com/office/drawing/2014/main" id="{CAE28BCA-274A-314E-ACBF-4E596909D9D9}"/>
              </a:ext>
            </a:extLst>
          </p:cNvPr>
          <p:cNvGrpSpPr/>
          <p:nvPr/>
        </p:nvGrpSpPr>
        <p:grpSpPr>
          <a:xfrm>
            <a:off x="8761060" y="347031"/>
            <a:ext cx="466560" cy="747360"/>
            <a:chOff x="8761060" y="347031"/>
            <a:chExt cx="466560" cy="747360"/>
          </a:xfrm>
        </p:grpSpPr>
        <p:grpSp>
          <p:nvGrpSpPr>
            <p:cNvPr id="417" name="组合 416">
              <a:extLst>
                <a:ext uri="{FF2B5EF4-FFF2-40B4-BE49-F238E27FC236}">
                  <a16:creationId xmlns:a16="http://schemas.microsoft.com/office/drawing/2014/main" id="{7372D47A-8A33-7D48-9B7B-AD30671146C9}"/>
                </a:ext>
              </a:extLst>
            </p:cNvPr>
            <p:cNvGrpSpPr/>
            <p:nvPr/>
          </p:nvGrpSpPr>
          <p:grpSpPr>
            <a:xfrm>
              <a:off x="8761060" y="347031"/>
              <a:ext cx="466560" cy="747360"/>
              <a:chOff x="8761060" y="347031"/>
              <a:chExt cx="466560" cy="74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71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FD3B8889-9B17-E74F-9558-6C6D22DCC569}"/>
                      </a:ext>
                    </a:extLst>
                  </p14:cNvPr>
                  <p14:cNvContentPartPr/>
                  <p14:nvPr/>
                </p14:nvContentPartPr>
                <p14:xfrm>
                  <a:off x="8761060" y="347031"/>
                  <a:ext cx="248760" cy="212040"/>
                </p14:xfrm>
              </p:contentPart>
            </mc:Choice>
            <mc:Fallback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FD3B8889-9B17-E74F-9558-6C6D22DCC569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753500" y="339831"/>
                    <a:ext cx="26388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3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09F54199-5402-2B46-BCBE-3D73C97E4894}"/>
                      </a:ext>
                    </a:extLst>
                  </p14:cNvPr>
                  <p14:cNvContentPartPr/>
                  <p14:nvPr/>
                </p14:nvContentPartPr>
                <p14:xfrm>
                  <a:off x="8828740" y="558711"/>
                  <a:ext cx="398880" cy="535680"/>
                </p14:xfrm>
              </p:contentPart>
            </mc:Choice>
            <mc:Fallback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09F54199-5402-2B46-BCBE-3D73C97E4894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8821180" y="551511"/>
                    <a:ext cx="414000" cy="55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5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4955F418-5FBD-A34A-8852-A3BE3B7CB97B}"/>
                      </a:ext>
                    </a:extLst>
                  </p14:cNvPr>
                  <p14:cNvContentPartPr/>
                  <p14:nvPr/>
                </p14:nvContentPartPr>
                <p14:xfrm>
                  <a:off x="8878780" y="571311"/>
                  <a:ext cx="81360" cy="31320"/>
                </p14:xfrm>
              </p:contentPart>
            </mc:Choice>
            <mc:Fallback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4955F418-5FBD-A34A-8852-A3BE3B7CB97B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8871220" y="563751"/>
                    <a:ext cx="96480" cy="4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415" name="墨迹 414">
                <a:extLst>
                  <a:ext uri="{FF2B5EF4-FFF2-40B4-BE49-F238E27FC236}">
                    <a16:creationId xmlns:a16="http://schemas.microsoft.com/office/drawing/2014/main" id="{C6EDF4CC-864C-2149-8E58-1C2E25143B4D}"/>
                  </a:ext>
                </a:extLst>
              </p14:cNvPr>
              <p14:cNvContentPartPr/>
              <p14:nvPr/>
            </p14:nvContentPartPr>
            <p14:xfrm>
              <a:off x="953740" y="303471"/>
              <a:ext cx="3162960" cy="704160"/>
            </p14:xfrm>
          </p:contentPart>
        </mc:Choice>
        <mc:Fallback>
          <p:pic>
            <p:nvPicPr>
              <p:cNvPr id="415" name="墨迹 414">
                <a:extLst>
                  <a:ext uri="{FF2B5EF4-FFF2-40B4-BE49-F238E27FC236}">
                    <a16:creationId xmlns:a16="http://schemas.microsoft.com/office/drawing/2014/main" id="{C6EDF4CC-864C-2149-8E58-1C2E25143B4D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946180" y="295911"/>
                <a:ext cx="3178080" cy="7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18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0C11002-94E4-8142-B602-92FFCD368305}"/>
              </a:ext>
            </a:extLst>
          </p:cNvPr>
          <p:cNvGrpSpPr/>
          <p:nvPr/>
        </p:nvGrpSpPr>
        <p:grpSpPr>
          <a:xfrm>
            <a:off x="1025380" y="521631"/>
            <a:ext cx="563760" cy="928080"/>
            <a:chOff x="1025380" y="521631"/>
            <a:chExt cx="563760" cy="9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1C4E7AA-6F1E-084A-B12A-3BC09C7F5A7F}"/>
                    </a:ext>
                  </a:extLst>
                </p14:cNvPr>
                <p14:cNvContentPartPr/>
                <p14:nvPr/>
              </p14:nvContentPartPr>
              <p14:xfrm>
                <a:off x="1025380" y="546471"/>
                <a:ext cx="444960" cy="293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1C4E7AA-6F1E-084A-B12A-3BC09C7F5A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820" y="538911"/>
                  <a:ext cx="460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3FB8480-AE9B-2F42-83D9-19C4937EBBE9}"/>
                    </a:ext>
                  </a:extLst>
                </p14:cNvPr>
                <p14:cNvContentPartPr/>
                <p14:nvPr/>
              </p14:nvContentPartPr>
              <p14:xfrm>
                <a:off x="1570060" y="521631"/>
                <a:ext cx="19080" cy="9280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3FB8480-AE9B-2F42-83D9-19C4937EBBE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2500" y="514071"/>
                  <a:ext cx="34200" cy="9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61397F5-65E8-7C4B-B8C5-EDEC8E456AA0}"/>
              </a:ext>
            </a:extLst>
          </p:cNvPr>
          <p:cNvGrpSpPr/>
          <p:nvPr/>
        </p:nvGrpSpPr>
        <p:grpSpPr>
          <a:xfrm>
            <a:off x="3076300" y="783711"/>
            <a:ext cx="4420800" cy="3541680"/>
            <a:chOff x="3076300" y="783711"/>
            <a:chExt cx="4420800" cy="354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B9E74BF-E614-BC41-B004-19D815F6D26C}"/>
                    </a:ext>
                  </a:extLst>
                </p14:cNvPr>
                <p14:cNvContentPartPr/>
                <p14:nvPr/>
              </p14:nvContentPartPr>
              <p14:xfrm>
                <a:off x="3076300" y="826551"/>
                <a:ext cx="4420800" cy="3498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B9E74BF-E614-BC41-B004-19D815F6D2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9100" y="818991"/>
                  <a:ext cx="4435560" cy="35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E29A38E-D8EF-4E44-B561-FDE598D25369}"/>
                    </a:ext>
                  </a:extLst>
                </p14:cNvPr>
                <p14:cNvContentPartPr/>
                <p14:nvPr/>
              </p14:nvContentPartPr>
              <p14:xfrm>
                <a:off x="4477060" y="783711"/>
                <a:ext cx="168480" cy="254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E29A38E-D8EF-4E44-B561-FDE598D253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9500" y="776151"/>
                  <a:ext cx="1836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84E48CF-1B44-4F4B-B984-F3EEC4EF0ED7}"/>
                    </a:ext>
                  </a:extLst>
                </p14:cNvPr>
                <p14:cNvContentPartPr/>
                <p14:nvPr/>
              </p14:nvContentPartPr>
              <p14:xfrm>
                <a:off x="6588460" y="1032111"/>
                <a:ext cx="217440" cy="268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84E48CF-1B44-4F4B-B984-F3EEC4EF0E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80900" y="1024551"/>
                  <a:ext cx="232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B974714-1119-0D4A-B9A6-F84B96A7AEB9}"/>
                    </a:ext>
                  </a:extLst>
                </p14:cNvPr>
                <p14:cNvContentPartPr/>
                <p14:nvPr/>
              </p14:nvContentPartPr>
              <p14:xfrm>
                <a:off x="7141780" y="2952351"/>
                <a:ext cx="168480" cy="227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B974714-1119-0D4A-B9A6-F84B96A7AE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34220" y="2944791"/>
                  <a:ext cx="183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9E5FC6B-7658-7744-8AC1-F3B0670130F1}"/>
                    </a:ext>
                  </a:extLst>
                </p14:cNvPr>
                <p14:cNvContentPartPr/>
                <p14:nvPr/>
              </p14:nvContentPartPr>
              <p14:xfrm>
                <a:off x="6045940" y="4138551"/>
                <a:ext cx="180720" cy="162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9E5FC6B-7658-7744-8AC1-F3B0670130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8380" y="4130991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0A952CA-4F31-9544-970F-C91381D34682}"/>
                    </a:ext>
                  </a:extLst>
                </p14:cNvPr>
                <p14:cNvContentPartPr/>
                <p14:nvPr/>
              </p14:nvContentPartPr>
              <p14:xfrm>
                <a:off x="3692620" y="3721311"/>
                <a:ext cx="155880" cy="124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0A952CA-4F31-9544-970F-C91381D346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5420" y="3713751"/>
                  <a:ext cx="171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809A923-7034-BE41-8BE6-FF5B315BF435}"/>
                    </a:ext>
                  </a:extLst>
                </p14:cNvPr>
                <p14:cNvContentPartPr/>
                <p14:nvPr/>
              </p14:nvContentPartPr>
              <p14:xfrm>
                <a:off x="3107620" y="2670111"/>
                <a:ext cx="174600" cy="180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809A923-7034-BE41-8BE6-FF5B315BF4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0060" y="2662551"/>
                  <a:ext cx="1897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75EB85-A179-9943-A3AF-0594A736D83E}"/>
              </a:ext>
            </a:extLst>
          </p:cNvPr>
          <p:cNvGrpSpPr/>
          <p:nvPr/>
        </p:nvGrpSpPr>
        <p:grpSpPr>
          <a:xfrm>
            <a:off x="2752660" y="4835871"/>
            <a:ext cx="1233360" cy="741240"/>
            <a:chOff x="2752660" y="4835871"/>
            <a:chExt cx="123336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FAD4181-B477-0241-966F-0DCF5B9E4EF1}"/>
                    </a:ext>
                  </a:extLst>
                </p14:cNvPr>
                <p14:cNvContentPartPr/>
                <p14:nvPr/>
              </p14:nvContentPartPr>
              <p14:xfrm>
                <a:off x="2752660" y="4835871"/>
                <a:ext cx="293040" cy="380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FAD4181-B477-0241-966F-0DCF5B9E4EF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5100" y="4828311"/>
                  <a:ext cx="3081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D204E82-1933-C74E-93AB-443EC599ADF7}"/>
                    </a:ext>
                  </a:extLst>
                </p14:cNvPr>
                <p14:cNvContentPartPr/>
                <p14:nvPr/>
              </p14:nvContentPartPr>
              <p14:xfrm>
                <a:off x="3020500" y="4991391"/>
                <a:ext cx="305280" cy="585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D204E82-1933-C74E-93AB-443EC599AD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2940" y="4983831"/>
                  <a:ext cx="3204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0DD97CA-65C6-FF49-B5EC-BD26A192E9D5}"/>
                    </a:ext>
                  </a:extLst>
                </p14:cNvPr>
                <p14:cNvContentPartPr/>
                <p14:nvPr/>
              </p14:nvContentPartPr>
              <p14:xfrm>
                <a:off x="3487420" y="4985991"/>
                <a:ext cx="62640" cy="207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0DD97CA-65C6-FF49-B5EC-BD26A192E9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9860" y="4978431"/>
                  <a:ext cx="77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0DAF74E-D89E-874E-84D9-73237A05F68B}"/>
                    </a:ext>
                  </a:extLst>
                </p14:cNvPr>
                <p14:cNvContentPartPr/>
                <p14:nvPr/>
              </p14:nvContentPartPr>
              <p14:xfrm>
                <a:off x="3636820" y="4997511"/>
                <a:ext cx="118800" cy="180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0DAF74E-D89E-874E-84D9-73237A05F6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9260" y="498995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7F24B78-39C7-2049-AB2D-969088EE7FBB}"/>
                    </a:ext>
                  </a:extLst>
                </p14:cNvPr>
                <p14:cNvContentPartPr/>
                <p14:nvPr/>
              </p14:nvContentPartPr>
              <p14:xfrm>
                <a:off x="3636820" y="4991391"/>
                <a:ext cx="137160" cy="155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7F24B78-39C7-2049-AB2D-969088EE7F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9260" y="4983831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6FE18EC-8171-BD45-8862-6036F835461D}"/>
                    </a:ext>
                  </a:extLst>
                </p14:cNvPr>
                <p14:cNvContentPartPr/>
                <p14:nvPr/>
              </p14:nvContentPartPr>
              <p14:xfrm>
                <a:off x="3885940" y="4966551"/>
                <a:ext cx="100080" cy="236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6FE18EC-8171-BD45-8862-6036F83546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8380" y="495899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7504BC-BBC1-8143-B3F4-C6A42B6B7FE6}"/>
              </a:ext>
            </a:extLst>
          </p:cNvPr>
          <p:cNvGrpSpPr/>
          <p:nvPr/>
        </p:nvGrpSpPr>
        <p:grpSpPr>
          <a:xfrm>
            <a:off x="4321540" y="4804551"/>
            <a:ext cx="983880" cy="641520"/>
            <a:chOff x="4321540" y="4804551"/>
            <a:chExt cx="9838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9968F5-7C1E-EA43-A30D-E00034A5DBC4}"/>
                    </a:ext>
                  </a:extLst>
                </p14:cNvPr>
                <p14:cNvContentPartPr/>
                <p14:nvPr/>
              </p14:nvContentPartPr>
              <p14:xfrm>
                <a:off x="4321540" y="5022711"/>
                <a:ext cx="218160" cy="56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9968F5-7C1E-EA43-A30D-E00034A5DB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13980" y="501515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915A18A-E905-9E45-A0D5-282996467ECD}"/>
                    </a:ext>
                  </a:extLst>
                </p14:cNvPr>
                <p14:cNvContentPartPr/>
                <p14:nvPr/>
              </p14:nvContentPartPr>
              <p14:xfrm>
                <a:off x="4440700" y="4991391"/>
                <a:ext cx="18360" cy="124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915A18A-E905-9E45-A0D5-282996467E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3140" y="4983831"/>
                  <a:ext cx="33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CDCD5E2-39C4-DF45-B985-B9352A78E257}"/>
                    </a:ext>
                  </a:extLst>
                </p14:cNvPr>
                <p14:cNvContentPartPr/>
                <p14:nvPr/>
              </p14:nvContentPartPr>
              <p14:xfrm>
                <a:off x="4707460" y="4804551"/>
                <a:ext cx="597960" cy="641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CDCD5E2-39C4-DF45-B985-B9352A78E2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9900" y="4796991"/>
                  <a:ext cx="613080" cy="65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DAD207F-2D25-5547-BABC-C42697B59A42}"/>
              </a:ext>
            </a:extLst>
          </p:cNvPr>
          <p:cNvGrpSpPr/>
          <p:nvPr/>
        </p:nvGrpSpPr>
        <p:grpSpPr>
          <a:xfrm>
            <a:off x="5516740" y="4889151"/>
            <a:ext cx="542160" cy="401400"/>
            <a:chOff x="5516740" y="4889151"/>
            <a:chExt cx="54216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F11548C-8194-C648-A356-B90120DF6EBC}"/>
                    </a:ext>
                  </a:extLst>
                </p14:cNvPr>
                <p14:cNvContentPartPr/>
                <p14:nvPr/>
              </p14:nvContentPartPr>
              <p14:xfrm>
                <a:off x="5516740" y="4889151"/>
                <a:ext cx="87480" cy="258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F11548C-8194-C648-A356-B90120DF6E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09180" y="4881591"/>
                  <a:ext cx="102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F511223-45AA-9544-B277-78314B85190E}"/>
                    </a:ext>
                  </a:extLst>
                </p14:cNvPr>
                <p14:cNvContentPartPr/>
                <p14:nvPr/>
              </p14:nvContentPartPr>
              <p14:xfrm>
                <a:off x="5678740" y="4956831"/>
                <a:ext cx="193320" cy="333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F511223-45AA-9544-B277-78314B8519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71180" y="4949271"/>
                  <a:ext cx="208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466C387-0323-684E-B6E2-AFFBFB381222}"/>
                    </a:ext>
                  </a:extLst>
                </p14:cNvPr>
                <p14:cNvContentPartPr/>
                <p14:nvPr/>
              </p14:nvContentPartPr>
              <p14:xfrm>
                <a:off x="6021100" y="4916871"/>
                <a:ext cx="37800" cy="218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466C387-0323-684E-B6E2-AFFBFB3812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3540" y="4909311"/>
                  <a:ext cx="529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C9F8D3-7BD6-BD42-AB35-D12B6535985D}"/>
              </a:ext>
            </a:extLst>
          </p:cNvPr>
          <p:cNvGrpSpPr/>
          <p:nvPr/>
        </p:nvGrpSpPr>
        <p:grpSpPr>
          <a:xfrm>
            <a:off x="6413500" y="4978791"/>
            <a:ext cx="249120" cy="156240"/>
            <a:chOff x="6413500" y="4978791"/>
            <a:chExt cx="24912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D4EBCFA-BD3B-9E4A-850D-37BDF43A4D77}"/>
                    </a:ext>
                  </a:extLst>
                </p14:cNvPr>
                <p14:cNvContentPartPr/>
                <p14:nvPr/>
              </p14:nvContentPartPr>
              <p14:xfrm>
                <a:off x="6413500" y="4978791"/>
                <a:ext cx="199440" cy="2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D4EBCFA-BD3B-9E4A-850D-37BDF43A4D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05940" y="497159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643D4B3-2C43-F745-B731-559EBA38FF4A}"/>
                    </a:ext>
                  </a:extLst>
                </p14:cNvPr>
                <p14:cNvContentPartPr/>
                <p14:nvPr/>
              </p14:nvContentPartPr>
              <p14:xfrm>
                <a:off x="6425740" y="5078511"/>
                <a:ext cx="236880" cy="56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643D4B3-2C43-F745-B731-559EBA38FF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18180" y="5070951"/>
                  <a:ext cx="252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FBDDF8-AB81-F34F-A7CF-5438A3AD5276}"/>
              </a:ext>
            </a:extLst>
          </p:cNvPr>
          <p:cNvGrpSpPr/>
          <p:nvPr/>
        </p:nvGrpSpPr>
        <p:grpSpPr>
          <a:xfrm>
            <a:off x="6973660" y="4811031"/>
            <a:ext cx="299160" cy="473400"/>
            <a:chOff x="6973660" y="4811031"/>
            <a:chExt cx="2991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E4EA0B3-B09E-B042-8AE5-82E0522DE66A}"/>
                    </a:ext>
                  </a:extLst>
                </p14:cNvPr>
                <p14:cNvContentPartPr/>
                <p14:nvPr/>
              </p14:nvContentPartPr>
              <p14:xfrm>
                <a:off x="6973660" y="4811031"/>
                <a:ext cx="299160" cy="355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E4EA0B3-B09E-B042-8AE5-82E0522DE66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6100" y="4803471"/>
                  <a:ext cx="314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B900065-2F9F-F944-BF13-2AE1595FD686}"/>
                    </a:ext>
                  </a:extLst>
                </p14:cNvPr>
                <p14:cNvContentPartPr/>
                <p14:nvPr/>
              </p14:nvContentPartPr>
              <p14:xfrm>
                <a:off x="7172740" y="5047551"/>
                <a:ext cx="56520" cy="236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B900065-2F9F-F944-BF13-2AE1595FD68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65180" y="5039991"/>
                  <a:ext cx="712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FDF42E8-566A-8349-A164-10A85F456417}"/>
              </a:ext>
            </a:extLst>
          </p:cNvPr>
          <p:cNvGrpSpPr/>
          <p:nvPr/>
        </p:nvGrpSpPr>
        <p:grpSpPr>
          <a:xfrm>
            <a:off x="8691940" y="478071"/>
            <a:ext cx="1313640" cy="585720"/>
            <a:chOff x="8691940" y="478071"/>
            <a:chExt cx="13136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6D6AA2-0D0F-8C41-A1D5-3F5869D698A1}"/>
                    </a:ext>
                  </a:extLst>
                </p14:cNvPr>
                <p14:cNvContentPartPr/>
                <p14:nvPr/>
              </p14:nvContentPartPr>
              <p14:xfrm>
                <a:off x="8872300" y="975951"/>
                <a:ext cx="12960" cy="19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6D6AA2-0D0F-8C41-A1D5-3F5869D698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64740" y="9683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867E3B7-E1C0-4248-AF6D-4420001B3E36}"/>
                    </a:ext>
                  </a:extLst>
                </p14:cNvPr>
                <p14:cNvContentPartPr/>
                <p14:nvPr/>
              </p14:nvContentPartPr>
              <p14:xfrm>
                <a:off x="8691940" y="583911"/>
                <a:ext cx="324000" cy="361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867E3B7-E1C0-4248-AF6D-4420001B3E3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84380" y="576351"/>
                  <a:ext cx="339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BBB6B63-BE7A-E64E-94EB-2353ABB4D7CC}"/>
                    </a:ext>
                  </a:extLst>
                </p14:cNvPr>
                <p14:cNvContentPartPr/>
                <p14:nvPr/>
              </p14:nvContentPartPr>
              <p14:xfrm>
                <a:off x="9002980" y="739431"/>
                <a:ext cx="193320" cy="62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BBB6B63-BE7A-E64E-94EB-2353ABB4D7C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95420" y="73187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3FFD035-CD03-DB4F-8D4E-5311D7BF8B5D}"/>
                    </a:ext>
                  </a:extLst>
                </p14:cNvPr>
                <p14:cNvContentPartPr/>
                <p14:nvPr/>
              </p14:nvContentPartPr>
              <p14:xfrm>
                <a:off x="8947900" y="876231"/>
                <a:ext cx="173880" cy="162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3FFD035-CD03-DB4F-8D4E-5311D7BF8B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40340" y="868671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E28E3CD-4263-404B-9260-848A6CBAA870}"/>
                    </a:ext>
                  </a:extLst>
                </p14:cNvPr>
                <p14:cNvContentPartPr/>
                <p14:nvPr/>
              </p14:nvContentPartPr>
              <p14:xfrm>
                <a:off x="9376660" y="776871"/>
                <a:ext cx="87480" cy="2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E28E3CD-4263-404B-9260-848A6CBAA8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69100" y="76931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2AE430D-4E1E-4F4F-A53F-FE105C403F3A}"/>
                    </a:ext>
                  </a:extLst>
                </p14:cNvPr>
                <p14:cNvContentPartPr/>
                <p14:nvPr/>
              </p14:nvContentPartPr>
              <p14:xfrm>
                <a:off x="9594460" y="708111"/>
                <a:ext cx="12960" cy="193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2AE430D-4E1E-4F4F-A53F-FE105C403F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86900" y="700911"/>
                  <a:ext cx="2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86AE941-73CF-9840-96BD-3535020F697C}"/>
                    </a:ext>
                  </a:extLst>
                </p14:cNvPr>
                <p14:cNvContentPartPr/>
                <p14:nvPr/>
              </p14:nvContentPartPr>
              <p14:xfrm>
                <a:off x="9743860" y="478071"/>
                <a:ext cx="261720" cy="585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86AE941-73CF-9840-96BD-3535020F69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36300" y="470511"/>
                  <a:ext cx="2768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F5CD200-5188-214B-A386-00A7D9BB8249}"/>
                    </a:ext>
                  </a:extLst>
                </p14:cNvPr>
                <p14:cNvContentPartPr/>
                <p14:nvPr/>
              </p14:nvContentPartPr>
              <p14:xfrm>
                <a:off x="9700300" y="590031"/>
                <a:ext cx="243000" cy="404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F5CD200-5188-214B-A386-00A7D9BB82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92740" y="582471"/>
                  <a:ext cx="25812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897AC18-04C2-EA41-9357-768988FDFB4F}"/>
              </a:ext>
            </a:extLst>
          </p:cNvPr>
          <p:cNvGrpSpPr/>
          <p:nvPr/>
        </p:nvGrpSpPr>
        <p:grpSpPr>
          <a:xfrm>
            <a:off x="10350460" y="434511"/>
            <a:ext cx="1062360" cy="681480"/>
            <a:chOff x="10350460" y="434511"/>
            <a:chExt cx="106236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311C478-D58E-E147-A24F-243EC4089689}"/>
                    </a:ext>
                  </a:extLst>
                </p14:cNvPr>
                <p14:cNvContentPartPr/>
                <p14:nvPr/>
              </p14:nvContentPartPr>
              <p14:xfrm>
                <a:off x="10391500" y="590751"/>
                <a:ext cx="180720" cy="236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311C478-D58E-E147-A24F-243EC40896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83940" y="583191"/>
                  <a:ext cx="195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2364637-13DA-114C-8373-68D67597F9C2}"/>
                    </a:ext>
                  </a:extLst>
                </p14:cNvPr>
                <p14:cNvContentPartPr/>
                <p14:nvPr/>
              </p14:nvContentPartPr>
              <p14:xfrm>
                <a:off x="10350460" y="782991"/>
                <a:ext cx="240480" cy="155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2364637-13DA-114C-8373-68D67597F9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42900" y="775431"/>
                  <a:ext cx="255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E87DF9E-ED39-034C-93EB-C451276130BC}"/>
                    </a:ext>
                  </a:extLst>
                </p14:cNvPr>
                <p14:cNvContentPartPr/>
                <p14:nvPr/>
              </p14:nvContentPartPr>
              <p14:xfrm>
                <a:off x="10503460" y="527751"/>
                <a:ext cx="81360" cy="516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E87DF9E-ED39-034C-93EB-C451276130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95900" y="520191"/>
                  <a:ext cx="964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51000DE-64B9-9B40-AE90-5F745250996F}"/>
                    </a:ext>
                  </a:extLst>
                </p14:cNvPr>
                <p14:cNvContentPartPr/>
                <p14:nvPr/>
              </p14:nvContentPartPr>
              <p14:xfrm>
                <a:off x="10709020" y="733311"/>
                <a:ext cx="19080" cy="100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51000DE-64B9-9B40-AE90-5F74525099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01460" y="72575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C898469-0736-C145-A1F6-A9EA1BDCFE46}"/>
                    </a:ext>
                  </a:extLst>
                </p14:cNvPr>
                <p14:cNvContentPartPr/>
                <p14:nvPr/>
              </p14:nvContentPartPr>
              <p14:xfrm>
                <a:off x="10833580" y="459351"/>
                <a:ext cx="43920" cy="6566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C898469-0736-C145-A1F6-A9EA1BDCFE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26020" y="451791"/>
                  <a:ext cx="5904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65A5A13-EA46-2F4C-9949-75155E70406B}"/>
                    </a:ext>
                  </a:extLst>
                </p14:cNvPr>
                <p14:cNvContentPartPr/>
                <p14:nvPr/>
              </p14:nvContentPartPr>
              <p14:xfrm>
                <a:off x="11231740" y="434511"/>
                <a:ext cx="37800" cy="68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65A5A13-EA46-2F4C-9949-75155E7040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24180" y="42695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07E3AC7-4E46-C341-971F-56C9DE3743F2}"/>
                    </a:ext>
                  </a:extLst>
                </p14:cNvPr>
                <p14:cNvContentPartPr/>
                <p14:nvPr/>
              </p14:nvContentPartPr>
              <p14:xfrm>
                <a:off x="11057500" y="614871"/>
                <a:ext cx="355320" cy="461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07E3AC7-4E46-C341-971F-56C9DE3743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49940" y="607311"/>
                  <a:ext cx="37044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366E434-FEFC-784A-8F0E-C407E547B26B}"/>
              </a:ext>
            </a:extLst>
          </p:cNvPr>
          <p:cNvGrpSpPr/>
          <p:nvPr/>
        </p:nvGrpSpPr>
        <p:grpSpPr>
          <a:xfrm>
            <a:off x="8542540" y="1424151"/>
            <a:ext cx="492120" cy="517320"/>
            <a:chOff x="8542540" y="1424151"/>
            <a:chExt cx="4921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981F4DB-B2D2-E243-8FFF-C601BC744DBE}"/>
                    </a:ext>
                  </a:extLst>
                </p14:cNvPr>
                <p14:cNvContentPartPr/>
                <p14:nvPr/>
              </p14:nvContentPartPr>
              <p14:xfrm>
                <a:off x="8542540" y="1567431"/>
                <a:ext cx="454680" cy="374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981F4DB-B2D2-E243-8FFF-C601BC744D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34980" y="1559871"/>
                  <a:ext cx="469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3ECC711-E21C-5643-94F7-E1840A740272}"/>
                    </a:ext>
                  </a:extLst>
                </p14:cNvPr>
                <p14:cNvContentPartPr/>
                <p14:nvPr/>
              </p14:nvContentPartPr>
              <p14:xfrm>
                <a:off x="8934580" y="1424151"/>
                <a:ext cx="100080" cy="62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3ECC711-E21C-5643-94F7-E1840A7402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27020" y="141659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1A03FCA-9A2A-944B-9CE6-EB85201BFAF7}"/>
              </a:ext>
            </a:extLst>
          </p:cNvPr>
          <p:cNvGrpSpPr/>
          <p:nvPr/>
        </p:nvGrpSpPr>
        <p:grpSpPr>
          <a:xfrm>
            <a:off x="9270820" y="1343151"/>
            <a:ext cx="1313640" cy="734400"/>
            <a:chOff x="9270820" y="1343151"/>
            <a:chExt cx="1313640" cy="73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9F0ED9F-F4C8-E04C-B33B-E5481D139CD2}"/>
                    </a:ext>
                  </a:extLst>
                </p14:cNvPr>
                <p14:cNvContentPartPr/>
                <p14:nvPr/>
              </p14:nvContentPartPr>
              <p14:xfrm>
                <a:off x="9270820" y="1523871"/>
                <a:ext cx="187200" cy="335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9F0ED9F-F4C8-E04C-B33B-E5481D139CD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263260" y="1516311"/>
                  <a:ext cx="202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C2D7B67-8E99-DB48-9822-36F71AEA254B}"/>
                    </a:ext>
                  </a:extLst>
                </p14:cNvPr>
                <p14:cNvContentPartPr/>
                <p14:nvPr/>
              </p14:nvContentPartPr>
              <p14:xfrm>
                <a:off x="9469900" y="1430271"/>
                <a:ext cx="324000" cy="280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C2D7B67-8E99-DB48-9822-36F71AEA25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62340" y="1423071"/>
                  <a:ext cx="339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17D2086-77CE-B34E-89E0-1FFEEB670D55}"/>
                    </a:ext>
                  </a:extLst>
                </p14:cNvPr>
                <p14:cNvContentPartPr/>
                <p14:nvPr/>
              </p14:nvContentPartPr>
              <p14:xfrm>
                <a:off x="9519940" y="1754271"/>
                <a:ext cx="149760" cy="199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17D2086-77CE-B34E-89E0-1FFEEB670D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12380" y="1746711"/>
                  <a:ext cx="16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35AF0E5-E920-1542-BD82-49B9D444971A}"/>
                    </a:ext>
                  </a:extLst>
                </p14:cNvPr>
                <p14:cNvContentPartPr/>
                <p14:nvPr/>
              </p14:nvContentPartPr>
              <p14:xfrm>
                <a:off x="9849700" y="1735551"/>
                <a:ext cx="218160" cy="25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35AF0E5-E920-1542-BD82-49B9D44497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42140" y="172799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0F64B45-AB34-E74A-9404-53C7DF5996F4}"/>
                    </a:ext>
                  </a:extLst>
                </p14:cNvPr>
                <p14:cNvContentPartPr/>
                <p14:nvPr/>
              </p14:nvContentPartPr>
              <p14:xfrm>
                <a:off x="10111420" y="1598391"/>
                <a:ext cx="50040" cy="298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0F64B45-AB34-E74A-9404-53C7DF5996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03860" y="1590831"/>
                  <a:ext cx="65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5EA3D6B-1839-7744-B04A-399FB3B6B923}"/>
                    </a:ext>
                  </a:extLst>
                </p14:cNvPr>
                <p14:cNvContentPartPr/>
                <p14:nvPr/>
              </p14:nvContentPartPr>
              <p14:xfrm>
                <a:off x="10297900" y="1343151"/>
                <a:ext cx="286560" cy="734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5EA3D6B-1839-7744-B04A-399FB3B6B9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90340" y="1335591"/>
                  <a:ext cx="30168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0DF46F4-F330-FC4C-B1A3-B8DF638EDABB}"/>
                    </a:ext>
                  </a:extLst>
                </p14:cNvPr>
                <p14:cNvContentPartPr/>
                <p14:nvPr/>
              </p14:nvContentPartPr>
              <p14:xfrm>
                <a:off x="10263340" y="1548711"/>
                <a:ext cx="209160" cy="249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0DF46F4-F330-FC4C-B1A3-B8DF638EDAB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55780" y="1541151"/>
                  <a:ext cx="22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B07E12E-DC7B-BD41-A217-EA18D3AE2FE1}"/>
                    </a:ext>
                  </a:extLst>
                </p14:cNvPr>
                <p14:cNvContentPartPr/>
                <p14:nvPr/>
              </p14:nvContentPartPr>
              <p14:xfrm>
                <a:off x="10397620" y="1779111"/>
                <a:ext cx="37800" cy="313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B07E12E-DC7B-BD41-A217-EA18D3AE2F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90060" y="177155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090263B-10D9-3C43-BB56-E718B0D49FEB}"/>
                    </a:ext>
                  </a:extLst>
                </p14:cNvPr>
                <p14:cNvContentPartPr/>
                <p14:nvPr/>
              </p14:nvContentPartPr>
              <p14:xfrm>
                <a:off x="10304380" y="1847511"/>
                <a:ext cx="168480" cy="155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090263B-10D9-3C43-BB56-E718B0D49F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96820" y="183995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F576341-6D8F-0447-8E6A-1FD5AE9D181A}"/>
              </a:ext>
            </a:extLst>
          </p:cNvPr>
          <p:cNvGrpSpPr/>
          <p:nvPr/>
        </p:nvGrpSpPr>
        <p:grpSpPr>
          <a:xfrm>
            <a:off x="10865260" y="1405431"/>
            <a:ext cx="846360" cy="802080"/>
            <a:chOff x="10865260" y="1405431"/>
            <a:chExt cx="846360" cy="80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B3632DB-9143-6C43-B3D4-915B7F9B631C}"/>
                    </a:ext>
                  </a:extLst>
                </p14:cNvPr>
                <p14:cNvContentPartPr/>
                <p14:nvPr/>
              </p14:nvContentPartPr>
              <p14:xfrm>
                <a:off x="10926820" y="1405431"/>
                <a:ext cx="336600" cy="230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B3632DB-9143-6C43-B3D4-915B7F9B63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19260" y="1397871"/>
                  <a:ext cx="351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E31C010-70F5-F448-A802-A27B8BBB9FD4}"/>
                    </a:ext>
                  </a:extLst>
                </p14:cNvPr>
                <p14:cNvContentPartPr/>
                <p14:nvPr/>
              </p14:nvContentPartPr>
              <p14:xfrm>
                <a:off x="10865260" y="1623591"/>
                <a:ext cx="290880" cy="274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E31C010-70F5-F448-A802-A27B8BBB9FD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57700" y="1616031"/>
                  <a:ext cx="306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BD0D3A9-A693-6F47-92A3-310255D2910A}"/>
                    </a:ext>
                  </a:extLst>
                </p14:cNvPr>
                <p14:cNvContentPartPr/>
                <p14:nvPr/>
              </p14:nvContentPartPr>
              <p14:xfrm>
                <a:off x="10945540" y="1853631"/>
                <a:ext cx="62640" cy="43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BD0D3A9-A693-6F47-92A3-310255D291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937980" y="184607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89F46C5-A7D1-7C4C-8AA5-459306F71C51}"/>
                    </a:ext>
                  </a:extLst>
                </p14:cNvPr>
                <p14:cNvContentPartPr/>
                <p14:nvPr/>
              </p14:nvContentPartPr>
              <p14:xfrm>
                <a:off x="11013940" y="1810071"/>
                <a:ext cx="90360" cy="397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89F46C5-A7D1-7C4C-8AA5-459306F71C5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06380" y="1802511"/>
                  <a:ext cx="105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706CD6C-2C6E-FA4F-8B2F-747CE14E1761}"/>
                    </a:ext>
                  </a:extLst>
                </p14:cNvPr>
                <p14:cNvContentPartPr/>
                <p14:nvPr/>
              </p14:nvContentPartPr>
              <p14:xfrm>
                <a:off x="11381140" y="1610991"/>
                <a:ext cx="56520" cy="124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706CD6C-2C6E-FA4F-8B2F-747CE14E17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73580" y="1603431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D6144AF-8976-854C-A9B2-68E27862851C}"/>
                    </a:ext>
                  </a:extLst>
                </p14:cNvPr>
                <p14:cNvContentPartPr/>
                <p14:nvPr/>
              </p14:nvContentPartPr>
              <p14:xfrm>
                <a:off x="11350180" y="1810071"/>
                <a:ext cx="75240" cy="100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D6144AF-8976-854C-A9B2-68E2786285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42620" y="180251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6E88E0B-22E0-B04B-859A-63D70B7A3B38}"/>
                    </a:ext>
                  </a:extLst>
                </p14:cNvPr>
                <p14:cNvContentPartPr/>
                <p14:nvPr/>
              </p14:nvContentPartPr>
              <p14:xfrm>
                <a:off x="11580580" y="1623591"/>
                <a:ext cx="131040" cy="19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6E88E0B-22E0-B04B-859A-63D70B7A3B3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73020" y="161603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472B4DD-D851-C646-A7FF-E00785E205F6}"/>
                    </a:ext>
                  </a:extLst>
                </p14:cNvPr>
                <p14:cNvContentPartPr/>
                <p14:nvPr/>
              </p14:nvContentPartPr>
              <p14:xfrm>
                <a:off x="11521540" y="1567431"/>
                <a:ext cx="164880" cy="4546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472B4DD-D851-C646-A7FF-E00785E205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13980" y="1559871"/>
                  <a:ext cx="1800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9A2F720-67DF-564C-871B-80CFB6D06555}"/>
              </a:ext>
            </a:extLst>
          </p:cNvPr>
          <p:cNvGrpSpPr/>
          <p:nvPr/>
        </p:nvGrpSpPr>
        <p:grpSpPr>
          <a:xfrm>
            <a:off x="8492500" y="3036591"/>
            <a:ext cx="746640" cy="510840"/>
            <a:chOff x="8492500" y="3036591"/>
            <a:chExt cx="7466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FD8423F-445B-194A-B75F-5BFDEA0A2B72}"/>
                    </a:ext>
                  </a:extLst>
                </p14:cNvPr>
                <p14:cNvContentPartPr/>
                <p14:nvPr/>
              </p14:nvContentPartPr>
              <p14:xfrm>
                <a:off x="8492500" y="3036591"/>
                <a:ext cx="411120" cy="324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FD8423F-445B-194A-B75F-5BFDEA0A2B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84940" y="3029031"/>
                  <a:ext cx="426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434C170-C670-F147-9FEC-D109D73DF1A2}"/>
                    </a:ext>
                  </a:extLst>
                </p14:cNvPr>
                <p14:cNvContentPartPr/>
                <p14:nvPr/>
              </p14:nvContentPartPr>
              <p14:xfrm>
                <a:off x="8940700" y="3036591"/>
                <a:ext cx="143640" cy="510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434C170-C670-F147-9FEC-D109D73DF1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33500" y="3029031"/>
                  <a:ext cx="1587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AEB86A3-08CF-6442-81FF-9FC60207DBD2}"/>
                    </a:ext>
                  </a:extLst>
                </p14:cNvPr>
                <p14:cNvContentPartPr/>
                <p14:nvPr/>
              </p14:nvContentPartPr>
              <p14:xfrm>
                <a:off x="9021700" y="3061431"/>
                <a:ext cx="217440" cy="2120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AEB86A3-08CF-6442-81FF-9FC60207DB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14140" y="3053871"/>
                  <a:ext cx="2325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C1CB658-8AFD-0B44-8A23-755378F578A5}"/>
              </a:ext>
            </a:extLst>
          </p:cNvPr>
          <p:cNvGrpSpPr/>
          <p:nvPr/>
        </p:nvGrpSpPr>
        <p:grpSpPr>
          <a:xfrm>
            <a:off x="9557020" y="2831031"/>
            <a:ext cx="1806120" cy="931680"/>
            <a:chOff x="9557020" y="2831031"/>
            <a:chExt cx="1806120" cy="9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4E345AC-2C2F-FD41-86D1-905FC409F8FF}"/>
                    </a:ext>
                  </a:extLst>
                </p14:cNvPr>
                <p14:cNvContentPartPr/>
                <p14:nvPr/>
              </p14:nvContentPartPr>
              <p14:xfrm>
                <a:off x="9557020" y="2831031"/>
                <a:ext cx="330480" cy="8629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4E345AC-2C2F-FD41-86D1-905FC409F8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49820" y="2823471"/>
                  <a:ext cx="34524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C9E3E7D-A137-FB45-9607-5C2EA49FC765}"/>
                    </a:ext>
                  </a:extLst>
                </p14:cNvPr>
                <p14:cNvContentPartPr/>
                <p14:nvPr/>
              </p14:nvContentPartPr>
              <p14:xfrm>
                <a:off x="10005580" y="2980431"/>
                <a:ext cx="118800" cy="4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C9E3E7D-A137-FB45-9607-5C2EA49FC7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98020" y="297287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064E6A2-9BE9-7047-BF4B-B3B60129FB0A}"/>
                    </a:ext>
                  </a:extLst>
                </p14:cNvPr>
                <p14:cNvContentPartPr/>
                <p14:nvPr/>
              </p14:nvContentPartPr>
              <p14:xfrm>
                <a:off x="10042660" y="2936871"/>
                <a:ext cx="137160" cy="461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064E6A2-9BE9-7047-BF4B-B3B60129FB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35100" y="2929311"/>
                  <a:ext cx="1522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A44D13D-A8FD-964F-AE32-E55862D805EC}"/>
                    </a:ext>
                  </a:extLst>
                </p14:cNvPr>
                <p14:cNvContentPartPr/>
                <p14:nvPr/>
              </p14:nvContentPartPr>
              <p14:xfrm>
                <a:off x="10291780" y="3210831"/>
                <a:ext cx="37800" cy="25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A44D13D-A8FD-964F-AE32-E55862D805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84220" y="320327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284C224-426A-7242-A525-79F47FA99DF0}"/>
                    </a:ext>
                  </a:extLst>
                </p14:cNvPr>
                <p14:cNvContentPartPr/>
                <p14:nvPr/>
              </p14:nvContentPartPr>
              <p14:xfrm>
                <a:off x="10484740" y="2881071"/>
                <a:ext cx="423720" cy="881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284C224-426A-7242-A525-79F47FA99D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77180" y="2873511"/>
                  <a:ext cx="438840" cy="8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4732CB4-D749-BE4A-BAC5-13CE7B75A38F}"/>
                    </a:ext>
                  </a:extLst>
                </p14:cNvPr>
                <p14:cNvContentPartPr/>
                <p14:nvPr/>
              </p14:nvContentPartPr>
              <p14:xfrm>
                <a:off x="10802260" y="3210831"/>
                <a:ext cx="224640" cy="280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4732CB4-D749-BE4A-BAC5-13CE7B75A3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94700" y="3203271"/>
                  <a:ext cx="239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5A65B3E-F8BC-8B4F-8D50-CAEB10FAC57B}"/>
                    </a:ext>
                  </a:extLst>
                </p14:cNvPr>
                <p14:cNvContentPartPr/>
                <p14:nvPr/>
              </p14:nvContentPartPr>
              <p14:xfrm>
                <a:off x="11244340" y="3528351"/>
                <a:ext cx="118800" cy="143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5A65B3E-F8BC-8B4F-8D50-CAEB10FAC5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36780" y="352079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510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7402DD69-A36C-0645-A674-A7614D5AD39A}"/>
              </a:ext>
            </a:extLst>
          </p:cNvPr>
          <p:cNvGrpSpPr/>
          <p:nvPr/>
        </p:nvGrpSpPr>
        <p:grpSpPr>
          <a:xfrm>
            <a:off x="6238900" y="390951"/>
            <a:ext cx="1108440" cy="473400"/>
            <a:chOff x="6238900" y="390951"/>
            <a:chExt cx="11084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D05D2E1-2D76-E74B-8AAD-E0B70466AF24}"/>
                    </a:ext>
                  </a:extLst>
                </p14:cNvPr>
                <p14:cNvContentPartPr/>
                <p14:nvPr/>
              </p14:nvContentPartPr>
              <p14:xfrm>
                <a:off x="6238900" y="403191"/>
                <a:ext cx="187200" cy="149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D05D2E1-2D76-E74B-8AAD-E0B70466AF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31340" y="395631"/>
                  <a:ext cx="202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92254A4-DD7A-DD43-B1F5-844E174B3084}"/>
                    </a:ext>
                  </a:extLst>
                </p14:cNvPr>
                <p14:cNvContentPartPr/>
                <p14:nvPr/>
              </p14:nvContentPartPr>
              <p14:xfrm>
                <a:off x="6313780" y="602271"/>
                <a:ext cx="31320" cy="218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92254A4-DD7A-DD43-B1F5-844E174B30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6220" y="595071"/>
                  <a:ext cx="46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B3B3C37-79B9-454B-9014-D978614787CC}"/>
                    </a:ext>
                  </a:extLst>
                </p14:cNvPr>
                <p14:cNvContentPartPr/>
                <p14:nvPr/>
              </p14:nvContentPartPr>
              <p14:xfrm>
                <a:off x="6494140" y="533871"/>
                <a:ext cx="137160" cy="29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B3B3C37-79B9-454B-9014-D978614787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86580" y="526311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7837B66-F24B-0145-B1E3-4540BAD5C52D}"/>
                    </a:ext>
                  </a:extLst>
                </p14:cNvPr>
                <p14:cNvContentPartPr/>
                <p14:nvPr/>
              </p14:nvContentPartPr>
              <p14:xfrm>
                <a:off x="6755860" y="484191"/>
                <a:ext cx="174600" cy="280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7837B66-F24B-0145-B1E3-4540BAD5C5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48300" y="476631"/>
                  <a:ext cx="189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6373C44-8EC3-214A-98EB-A1474639890D}"/>
                    </a:ext>
                  </a:extLst>
                </p14:cNvPr>
                <p14:cNvContentPartPr/>
                <p14:nvPr/>
              </p14:nvContentPartPr>
              <p14:xfrm>
                <a:off x="6718420" y="440631"/>
                <a:ext cx="87480" cy="37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6373C44-8EC3-214A-98EB-A147463989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0860" y="43307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6ACE834-62BA-3F46-A4CD-14AFB5A5B9CF}"/>
                    </a:ext>
                  </a:extLst>
                </p14:cNvPr>
                <p14:cNvContentPartPr/>
                <p14:nvPr/>
              </p14:nvContentPartPr>
              <p14:xfrm>
                <a:off x="7154020" y="390951"/>
                <a:ext cx="43920" cy="137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6ACE834-62BA-3F46-A4CD-14AFB5A5B9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46460" y="38339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D5751D1-CBDE-CF4E-B269-D84572DE39A9}"/>
                    </a:ext>
                  </a:extLst>
                </p14:cNvPr>
                <p14:cNvContentPartPr/>
                <p14:nvPr/>
              </p14:nvContentPartPr>
              <p14:xfrm>
                <a:off x="7135300" y="446751"/>
                <a:ext cx="112320" cy="11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D5751D1-CBDE-CF4E-B269-D84572DE39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28100" y="43919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88717DC-1F59-8646-ACEE-BD061F72506C}"/>
                    </a:ext>
                  </a:extLst>
                </p14:cNvPr>
                <p14:cNvContentPartPr/>
                <p14:nvPr/>
              </p14:nvContentPartPr>
              <p14:xfrm>
                <a:off x="7086340" y="583911"/>
                <a:ext cx="261000" cy="280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88717DC-1F59-8646-ACEE-BD061F7250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78780" y="576351"/>
                  <a:ext cx="2761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027FB82-1DF3-9C48-ADF2-B27EECFEFA7A}"/>
              </a:ext>
            </a:extLst>
          </p:cNvPr>
          <p:cNvGrpSpPr/>
          <p:nvPr/>
        </p:nvGrpSpPr>
        <p:grpSpPr>
          <a:xfrm>
            <a:off x="7614820" y="228951"/>
            <a:ext cx="3436920" cy="753480"/>
            <a:chOff x="7614820" y="228951"/>
            <a:chExt cx="343692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47ED31D-5D39-7B46-BA40-05DE5B74F1AD}"/>
                    </a:ext>
                  </a:extLst>
                </p14:cNvPr>
                <p14:cNvContentPartPr/>
                <p14:nvPr/>
              </p14:nvContentPartPr>
              <p14:xfrm>
                <a:off x="7670980" y="496791"/>
                <a:ext cx="81360" cy="75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47ED31D-5D39-7B46-BA40-05DE5B74F1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63420" y="48923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6804272-971E-1148-AADD-7E0A5283F1C6}"/>
                    </a:ext>
                  </a:extLst>
                </p14:cNvPr>
                <p14:cNvContentPartPr/>
                <p14:nvPr/>
              </p14:nvContentPartPr>
              <p14:xfrm>
                <a:off x="7614820" y="714591"/>
                <a:ext cx="317880" cy="1116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6804272-971E-1148-AADD-7E0A5283F1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07260" y="707031"/>
                  <a:ext cx="333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728F663-384C-7247-905A-001C2E00CF45}"/>
                    </a:ext>
                  </a:extLst>
                </p14:cNvPr>
                <p14:cNvContentPartPr/>
                <p14:nvPr/>
              </p14:nvContentPartPr>
              <p14:xfrm>
                <a:off x="8231140" y="253791"/>
                <a:ext cx="75240" cy="565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728F663-384C-7247-905A-001C2E00CF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23580" y="24623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43F3F05-0D20-A043-96ED-F83918C20849}"/>
                    </a:ext>
                  </a:extLst>
                </p14:cNvPr>
                <p14:cNvContentPartPr/>
                <p14:nvPr/>
              </p14:nvContentPartPr>
              <p14:xfrm>
                <a:off x="8095060" y="465471"/>
                <a:ext cx="441720" cy="335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43F3F05-0D20-A043-96ED-F83918C208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7500" y="457911"/>
                  <a:ext cx="456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8E3DA6B-E49C-7E47-85A7-71AF573D6C30}"/>
                    </a:ext>
                  </a:extLst>
                </p14:cNvPr>
                <p14:cNvContentPartPr/>
                <p14:nvPr/>
              </p14:nvContentPartPr>
              <p14:xfrm>
                <a:off x="8337700" y="478071"/>
                <a:ext cx="55800" cy="124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8E3DA6B-E49C-7E47-85A7-71AF573D6C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30140" y="470511"/>
                  <a:ext cx="70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2014046-D8F3-BF49-9FF1-FD88E443357D}"/>
                    </a:ext>
                  </a:extLst>
                </p14:cNvPr>
                <p14:cNvContentPartPr/>
                <p14:nvPr/>
              </p14:nvContentPartPr>
              <p14:xfrm>
                <a:off x="8343100" y="390951"/>
                <a:ext cx="193320" cy="367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2014046-D8F3-BF49-9FF1-FD88E44335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35540" y="383391"/>
                  <a:ext cx="208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FF90568-4050-D344-8812-473B742540C1}"/>
                    </a:ext>
                  </a:extLst>
                </p14:cNvPr>
                <p14:cNvContentPartPr/>
                <p14:nvPr/>
              </p14:nvContentPartPr>
              <p14:xfrm>
                <a:off x="8673220" y="527751"/>
                <a:ext cx="286560" cy="162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FF90568-4050-D344-8812-473B742540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65660" y="520191"/>
                  <a:ext cx="301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6AC954C-98F2-3346-9CAD-3D195B2BF606}"/>
                    </a:ext>
                  </a:extLst>
                </p14:cNvPr>
                <p14:cNvContentPartPr/>
                <p14:nvPr/>
              </p14:nvContentPartPr>
              <p14:xfrm>
                <a:off x="8791300" y="428031"/>
                <a:ext cx="100080" cy="261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6AC954C-98F2-3346-9CAD-3D195B2BF6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84100" y="420471"/>
                  <a:ext cx="115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42403A7-6CFD-B24E-9D08-1A0161307587}"/>
                    </a:ext>
                  </a:extLst>
                </p14:cNvPr>
                <p14:cNvContentPartPr/>
                <p14:nvPr/>
              </p14:nvContentPartPr>
              <p14:xfrm>
                <a:off x="9108820" y="347751"/>
                <a:ext cx="137160" cy="86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42403A7-6CFD-B24E-9D08-1A01613075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01260" y="340191"/>
                  <a:ext cx="152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B562D26-9388-3E4A-9F39-2EDF3E33B6BC}"/>
                    </a:ext>
                  </a:extLst>
                </p14:cNvPr>
                <p14:cNvContentPartPr/>
                <p14:nvPr/>
              </p14:nvContentPartPr>
              <p14:xfrm>
                <a:off x="9028180" y="527751"/>
                <a:ext cx="149760" cy="224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B562D26-9388-3E4A-9F39-2EDF3E33B6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20620" y="520191"/>
                  <a:ext cx="164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88FB3A5-39B9-E147-A923-5147EE3EF157}"/>
                    </a:ext>
                  </a:extLst>
                </p14:cNvPr>
                <p14:cNvContentPartPr/>
                <p14:nvPr/>
              </p14:nvContentPartPr>
              <p14:xfrm>
                <a:off x="9538660" y="446751"/>
                <a:ext cx="212040" cy="236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88FB3A5-39B9-E147-A923-5147EE3EF1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31100" y="43919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36D1EE8-1E04-7F4F-B8C8-E6F31930FACE}"/>
                    </a:ext>
                  </a:extLst>
                </p14:cNvPr>
                <p14:cNvContentPartPr/>
                <p14:nvPr/>
              </p14:nvContentPartPr>
              <p14:xfrm>
                <a:off x="9438940" y="677151"/>
                <a:ext cx="374040" cy="93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36D1EE8-1E04-7F4F-B8C8-E6F31930FA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31380" y="669591"/>
                  <a:ext cx="388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389E14C-7C54-E043-AC98-9D9C2F8D5C40}"/>
                    </a:ext>
                  </a:extLst>
                </p14:cNvPr>
                <p14:cNvContentPartPr/>
                <p14:nvPr/>
              </p14:nvContentPartPr>
              <p14:xfrm>
                <a:off x="10323460" y="671031"/>
                <a:ext cx="242640" cy="168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389E14C-7C54-E043-AC98-9D9C2F8D5C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16260" y="663471"/>
                  <a:ext cx="257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FD6F5AE-51C3-DB4C-95C8-FC9D1305BBAA}"/>
                    </a:ext>
                  </a:extLst>
                </p14:cNvPr>
                <p14:cNvContentPartPr/>
                <p14:nvPr/>
              </p14:nvContentPartPr>
              <p14:xfrm>
                <a:off x="10030420" y="490311"/>
                <a:ext cx="657360" cy="93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FD6F5AE-51C3-DB4C-95C8-FC9D1305BB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22860" y="482751"/>
                  <a:ext cx="672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3D53E10-CD6A-374F-8FE1-8ACA47E72E62}"/>
                    </a:ext>
                  </a:extLst>
                </p14:cNvPr>
                <p14:cNvContentPartPr/>
                <p14:nvPr/>
              </p14:nvContentPartPr>
              <p14:xfrm>
                <a:off x="10205380" y="228951"/>
                <a:ext cx="205200" cy="168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3D53E10-CD6A-374F-8FE1-8ACA47E72E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97820" y="221391"/>
                  <a:ext cx="22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8C3BD91-E24A-BC48-8EC5-E2966F9F1113}"/>
                    </a:ext>
                  </a:extLst>
                </p14:cNvPr>
                <p14:cNvContentPartPr/>
                <p14:nvPr/>
              </p14:nvContentPartPr>
              <p14:xfrm>
                <a:off x="10920700" y="888831"/>
                <a:ext cx="131040" cy="93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8C3BD91-E24A-BC48-8EC5-E2966F9F11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13140" y="88127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60A0A36-2A42-6F42-A1A4-0938E07E46F4}"/>
              </a:ext>
            </a:extLst>
          </p:cNvPr>
          <p:cNvGrpSpPr/>
          <p:nvPr/>
        </p:nvGrpSpPr>
        <p:grpSpPr>
          <a:xfrm>
            <a:off x="760420" y="303471"/>
            <a:ext cx="5223600" cy="1880280"/>
            <a:chOff x="760420" y="303471"/>
            <a:chExt cx="5223600" cy="18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60F7696-A61B-BF4F-9874-7A7CD5BB09FA}"/>
                    </a:ext>
                  </a:extLst>
                </p14:cNvPr>
                <p14:cNvContentPartPr/>
                <p14:nvPr/>
              </p14:nvContentPartPr>
              <p14:xfrm>
                <a:off x="760420" y="415791"/>
                <a:ext cx="218160" cy="6541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60F7696-A61B-BF4F-9874-7A7CD5BB09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3220" y="408231"/>
                  <a:ext cx="23328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532DC85-3DF2-0E4B-9039-7E1797F2151D}"/>
                    </a:ext>
                  </a:extLst>
                </p14:cNvPr>
                <p14:cNvContentPartPr/>
                <p14:nvPr/>
              </p14:nvContentPartPr>
              <p14:xfrm>
                <a:off x="1053100" y="515871"/>
                <a:ext cx="193320" cy="373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532DC85-3DF2-0E4B-9039-7E1797F215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45540" y="508311"/>
                  <a:ext cx="2084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38BE059-4396-3C4F-8CEE-A5B3C6B835EA}"/>
                    </a:ext>
                  </a:extLst>
                </p14:cNvPr>
                <p14:cNvContentPartPr/>
                <p14:nvPr/>
              </p14:nvContentPartPr>
              <p14:xfrm>
                <a:off x="1246060" y="708111"/>
                <a:ext cx="6480" cy="43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38BE059-4396-3C4F-8CEE-A5B3C6B835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38500" y="70091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729C9B9-4381-3C48-A3D8-C7CF6A24C3C2}"/>
                    </a:ext>
                  </a:extLst>
                </p14:cNvPr>
                <p14:cNvContentPartPr/>
                <p14:nvPr/>
              </p14:nvContentPartPr>
              <p14:xfrm>
                <a:off x="1464220" y="496791"/>
                <a:ext cx="55800" cy="62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729C9B9-4381-3C48-A3D8-C7CF6A24C3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6660" y="489231"/>
                  <a:ext cx="70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8340C0-4DBA-9447-9082-6EDF71ECA9BE}"/>
                    </a:ext>
                  </a:extLst>
                </p14:cNvPr>
                <p14:cNvContentPartPr/>
                <p14:nvPr/>
              </p14:nvContentPartPr>
              <p14:xfrm>
                <a:off x="1451620" y="565191"/>
                <a:ext cx="118800" cy="205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8340C0-4DBA-9447-9082-6EDF71ECA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4060" y="557631"/>
                  <a:ext cx="13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E81674D-ADB6-6C42-BBD0-5F432E97B44E}"/>
                    </a:ext>
                  </a:extLst>
                </p14:cNvPr>
                <p14:cNvContentPartPr/>
                <p14:nvPr/>
              </p14:nvContentPartPr>
              <p14:xfrm>
                <a:off x="1663300" y="403191"/>
                <a:ext cx="87480" cy="81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E81674D-ADB6-6C42-BBD0-5F432E97B4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55740" y="39563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3C7B3BB-0B63-C14A-A518-7047C789A26E}"/>
                    </a:ext>
                  </a:extLst>
                </p14:cNvPr>
                <p14:cNvContentPartPr/>
                <p14:nvPr/>
              </p14:nvContentPartPr>
              <p14:xfrm>
                <a:off x="1594900" y="627471"/>
                <a:ext cx="199440" cy="168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3C7B3BB-0B63-C14A-A518-7047C789A2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87340" y="619911"/>
                  <a:ext cx="214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ED80956-D47E-F84A-8BCF-C35F96F007B3}"/>
                    </a:ext>
                  </a:extLst>
                </p14:cNvPr>
                <p14:cNvContentPartPr/>
                <p14:nvPr/>
              </p14:nvContentPartPr>
              <p14:xfrm>
                <a:off x="2130220" y="745551"/>
                <a:ext cx="360" cy="25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ED80956-D47E-F84A-8BCF-C35F96F007B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22660" y="737991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B7E5AFE-1CD8-3C45-84E2-7E39B58C515E}"/>
                    </a:ext>
                  </a:extLst>
                </p14:cNvPr>
                <p14:cNvContentPartPr/>
                <p14:nvPr/>
              </p14:nvContentPartPr>
              <p14:xfrm>
                <a:off x="2167660" y="888831"/>
                <a:ext cx="25200" cy="43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B7E5AFE-1CD8-3C45-84E2-7E39B58C51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60100" y="88127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2645C7C-D5B5-B044-9DB9-AFF761394EB1}"/>
                    </a:ext>
                  </a:extLst>
                </p14:cNvPr>
                <p14:cNvContentPartPr/>
                <p14:nvPr/>
              </p14:nvContentPartPr>
              <p14:xfrm>
                <a:off x="2591020" y="434511"/>
                <a:ext cx="212040" cy="523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2645C7C-D5B5-B044-9DB9-AFF761394E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83460" y="426951"/>
                  <a:ext cx="2271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C4B5B96-8873-C544-A701-7A6617A5B116}"/>
                    </a:ext>
                  </a:extLst>
                </p14:cNvPr>
                <p14:cNvContentPartPr/>
                <p14:nvPr/>
              </p14:nvContentPartPr>
              <p14:xfrm>
                <a:off x="2758780" y="801711"/>
                <a:ext cx="87480" cy="155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C4B5B96-8873-C544-A701-7A6617A5B1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51580" y="794151"/>
                  <a:ext cx="102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D9E43C-EB2F-EF4E-84D8-D9F2863AB63A}"/>
                    </a:ext>
                  </a:extLst>
                </p14:cNvPr>
                <p14:cNvContentPartPr/>
                <p14:nvPr/>
              </p14:nvContentPartPr>
              <p14:xfrm>
                <a:off x="2728540" y="820431"/>
                <a:ext cx="43200" cy="4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D9E43C-EB2F-EF4E-84D8-D9F2863AB6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20980" y="812871"/>
                  <a:ext cx="58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D80774-519C-9B49-91D2-9CEF74580F00}"/>
                    </a:ext>
                  </a:extLst>
                </p14:cNvPr>
                <p14:cNvContentPartPr/>
                <p14:nvPr/>
              </p14:nvContentPartPr>
              <p14:xfrm>
                <a:off x="3120580" y="428031"/>
                <a:ext cx="192600" cy="180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D80774-519C-9B49-91D2-9CEF74580F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3020" y="420471"/>
                  <a:ext cx="20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C73A9F1-3434-0B42-9378-954731B1CBD8}"/>
                    </a:ext>
                  </a:extLst>
                </p14:cNvPr>
                <p14:cNvContentPartPr/>
                <p14:nvPr/>
              </p14:nvContentPartPr>
              <p14:xfrm>
                <a:off x="3381580" y="347031"/>
                <a:ext cx="93600" cy="193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C73A9F1-3434-0B42-9378-954731B1CB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74020" y="339831"/>
                  <a:ext cx="108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5256098-085F-3148-8980-6A5CD49CDDF6}"/>
                    </a:ext>
                  </a:extLst>
                </p14:cNvPr>
                <p14:cNvContentPartPr/>
                <p14:nvPr/>
              </p14:nvContentPartPr>
              <p14:xfrm>
                <a:off x="3281860" y="602271"/>
                <a:ext cx="62640" cy="378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5256098-085F-3148-8980-6A5CD49CDD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74300" y="59507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C76A851-068C-C34E-B03C-356F9CCF0748}"/>
                    </a:ext>
                  </a:extLst>
                </p14:cNvPr>
                <p14:cNvContentPartPr/>
                <p14:nvPr/>
              </p14:nvContentPartPr>
              <p14:xfrm>
                <a:off x="3182140" y="739431"/>
                <a:ext cx="50040" cy="167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C76A851-068C-C34E-B03C-356F9CCF07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74580" y="731871"/>
                  <a:ext cx="6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FE48387-627A-904F-BDAF-3A688A9034D0}"/>
                    </a:ext>
                  </a:extLst>
                </p14:cNvPr>
                <p14:cNvContentPartPr/>
                <p14:nvPr/>
              </p14:nvContentPartPr>
              <p14:xfrm>
                <a:off x="3306700" y="602271"/>
                <a:ext cx="236880" cy="417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FE48387-627A-904F-BDAF-3A688A9034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99140" y="595071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02C51E2-3C00-2B4F-9359-8F23F2EF2572}"/>
                    </a:ext>
                  </a:extLst>
                </p14:cNvPr>
                <p14:cNvContentPartPr/>
                <p14:nvPr/>
              </p14:nvContentPartPr>
              <p14:xfrm>
                <a:off x="3331540" y="733311"/>
                <a:ext cx="118800" cy="106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02C51E2-3C00-2B4F-9359-8F23F2EF25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24340" y="72575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83C9B1-A5E9-FE46-B01B-0769E3434AC9}"/>
                    </a:ext>
                  </a:extLst>
                </p14:cNvPr>
                <p14:cNvContentPartPr/>
                <p14:nvPr/>
              </p14:nvContentPartPr>
              <p14:xfrm>
                <a:off x="3848500" y="378351"/>
                <a:ext cx="199440" cy="641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83C9B1-A5E9-FE46-B01B-0769E3434A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40940" y="370791"/>
                  <a:ext cx="21456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6EA0CD4-C1D4-9A41-83DB-F0CC30B62E33}"/>
                    </a:ext>
                  </a:extLst>
                </p14:cNvPr>
                <p14:cNvContentPartPr/>
                <p14:nvPr/>
              </p14:nvContentPartPr>
              <p14:xfrm>
                <a:off x="4315420" y="614871"/>
                <a:ext cx="12960" cy="224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6EA0CD4-C1D4-9A41-83DB-F0CC30B62E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07860" y="607311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DEE4693-A8D3-B34C-BDDE-96FBA79BD4D1}"/>
                    </a:ext>
                  </a:extLst>
                </p14:cNvPr>
                <p14:cNvContentPartPr/>
                <p14:nvPr/>
              </p14:nvContentPartPr>
              <p14:xfrm>
                <a:off x="4483540" y="365751"/>
                <a:ext cx="293040" cy="604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DEE4693-A8D3-B34C-BDDE-96FBA79BD4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5980" y="358191"/>
                  <a:ext cx="308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7A082A4-5648-8946-A248-FD9A8FF8FD72}"/>
                    </a:ext>
                  </a:extLst>
                </p14:cNvPr>
                <p14:cNvContentPartPr/>
                <p14:nvPr/>
              </p14:nvContentPartPr>
              <p14:xfrm>
                <a:off x="4452220" y="509031"/>
                <a:ext cx="180720" cy="361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7A082A4-5648-8946-A248-FD9A8FF8FD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44660" y="501471"/>
                  <a:ext cx="195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E0CCED2-477F-D941-948B-5341AA370438}"/>
                    </a:ext>
                  </a:extLst>
                </p14:cNvPr>
                <p14:cNvContentPartPr/>
                <p14:nvPr/>
              </p14:nvContentPartPr>
              <p14:xfrm>
                <a:off x="5081140" y="490311"/>
                <a:ext cx="205920" cy="324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E0CCED2-477F-D941-948B-5341AA3704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73580" y="482751"/>
                  <a:ext cx="221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90A7102-D4C7-8340-8685-660A3521A9EE}"/>
                    </a:ext>
                  </a:extLst>
                </p14:cNvPr>
                <p14:cNvContentPartPr/>
                <p14:nvPr/>
              </p14:nvContentPartPr>
              <p14:xfrm>
                <a:off x="5155660" y="658431"/>
                <a:ext cx="212040" cy="25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90A7102-D4C7-8340-8685-660A3521A9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48100" y="65087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6A16796-1FC4-384F-BF55-A51261660759}"/>
                    </a:ext>
                  </a:extLst>
                </p14:cNvPr>
                <p14:cNvContentPartPr/>
                <p14:nvPr/>
              </p14:nvContentPartPr>
              <p14:xfrm>
                <a:off x="5660020" y="471591"/>
                <a:ext cx="75240" cy="25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6A16796-1FC4-384F-BF55-A512616607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52460" y="46403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EE91070-B782-D341-A250-0BA3A338DA59}"/>
                    </a:ext>
                  </a:extLst>
                </p14:cNvPr>
                <p14:cNvContentPartPr/>
                <p14:nvPr/>
              </p14:nvContentPartPr>
              <p14:xfrm>
                <a:off x="5678740" y="303471"/>
                <a:ext cx="305280" cy="541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EE91070-B782-D341-A250-0BA3A338DA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71180" y="295911"/>
                  <a:ext cx="3204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0AF2729-B076-EC4B-AD7C-020BB7EE5378}"/>
                    </a:ext>
                  </a:extLst>
                </p14:cNvPr>
                <p14:cNvContentPartPr/>
                <p14:nvPr/>
              </p14:nvContentPartPr>
              <p14:xfrm>
                <a:off x="5572900" y="571311"/>
                <a:ext cx="373320" cy="292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0AF2729-B076-EC4B-AD7C-020BB7EE53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65340" y="563751"/>
                  <a:ext cx="388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68590DB-E600-9347-9DB2-DF81F9D1AEBA}"/>
                    </a:ext>
                  </a:extLst>
                </p14:cNvPr>
                <p14:cNvContentPartPr/>
                <p14:nvPr/>
              </p14:nvContentPartPr>
              <p14:xfrm>
                <a:off x="5815540" y="602271"/>
                <a:ext cx="25200" cy="230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68590DB-E600-9347-9DB2-DF81F9D1AE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07980" y="595071"/>
                  <a:ext cx="40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F6DB98E-85C8-8F48-BC04-4E815C19B1BF}"/>
                    </a:ext>
                  </a:extLst>
                </p14:cNvPr>
                <p14:cNvContentPartPr/>
                <p14:nvPr/>
              </p14:nvContentPartPr>
              <p14:xfrm>
                <a:off x="1227340" y="1455471"/>
                <a:ext cx="255600" cy="398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F6DB98E-85C8-8F48-BC04-4E815C19B1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19780" y="1447911"/>
                  <a:ext cx="270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F069DD6-2F4A-9B44-A5AD-3A5323B62CB1}"/>
                    </a:ext>
                  </a:extLst>
                </p14:cNvPr>
                <p14:cNvContentPartPr/>
                <p14:nvPr/>
              </p14:nvContentPartPr>
              <p14:xfrm>
                <a:off x="1613620" y="1324431"/>
                <a:ext cx="37800" cy="859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F069DD6-2F4A-9B44-A5AD-3A5323B62C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06060" y="1317231"/>
                  <a:ext cx="5292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DC241A0-0FD1-FE41-A1CA-FEB72698CE3F}"/>
                    </a:ext>
                  </a:extLst>
                </p14:cNvPr>
                <p14:cNvContentPartPr/>
                <p14:nvPr/>
              </p14:nvContentPartPr>
              <p14:xfrm>
                <a:off x="1937260" y="1499031"/>
                <a:ext cx="243000" cy="342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DC241A0-0FD1-FE41-A1CA-FEB72698CE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29700" y="1491471"/>
                  <a:ext cx="258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0F829D8-10F7-E648-92E4-5CA0BB8FF28B}"/>
                    </a:ext>
                  </a:extLst>
                </p14:cNvPr>
                <p14:cNvContentPartPr/>
                <p14:nvPr/>
              </p14:nvContentPartPr>
              <p14:xfrm>
                <a:off x="2086660" y="1641951"/>
                <a:ext cx="180720" cy="87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0F829D8-10F7-E648-92E4-5CA0BB8FF2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79100" y="1634391"/>
                  <a:ext cx="19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FA60EAF-9632-AA46-A24D-CA2633B14AA2}"/>
                    </a:ext>
                  </a:extLst>
                </p14:cNvPr>
                <p14:cNvContentPartPr/>
                <p14:nvPr/>
              </p14:nvContentPartPr>
              <p14:xfrm>
                <a:off x="2437300" y="1324431"/>
                <a:ext cx="502560" cy="4921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FA60EAF-9632-AA46-A24D-CA2633B14A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29740" y="1317231"/>
                  <a:ext cx="517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301A759-95B3-6E44-AF2D-D88739FC4C2A}"/>
                    </a:ext>
                  </a:extLst>
                </p14:cNvPr>
                <p14:cNvContentPartPr/>
                <p14:nvPr/>
              </p14:nvContentPartPr>
              <p14:xfrm>
                <a:off x="3057940" y="1505151"/>
                <a:ext cx="174600" cy="43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301A759-95B3-6E44-AF2D-D88739FC4C2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50380" y="1497591"/>
                  <a:ext cx="189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84B182C-0509-F24F-A7FF-AB536BB1F4F3}"/>
                    </a:ext>
                  </a:extLst>
                </p14:cNvPr>
                <p14:cNvContentPartPr/>
                <p14:nvPr/>
              </p14:nvContentPartPr>
              <p14:xfrm>
                <a:off x="3524860" y="1312191"/>
                <a:ext cx="187200" cy="168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84B182C-0509-F24F-A7FF-AB536BB1F4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17300" y="1304631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C572736-7511-A549-B483-675EE099B2C6}"/>
                    </a:ext>
                  </a:extLst>
                </p14:cNvPr>
                <p14:cNvContentPartPr/>
                <p14:nvPr/>
              </p14:nvContentPartPr>
              <p14:xfrm>
                <a:off x="3624940" y="1523871"/>
                <a:ext cx="18360" cy="2617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C572736-7511-A549-B483-675EE099B2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17380" y="1516311"/>
                  <a:ext cx="33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8E1B120-B447-4E48-9571-E4532AF74486}"/>
                    </a:ext>
                  </a:extLst>
                </p14:cNvPr>
                <p14:cNvContentPartPr/>
                <p14:nvPr/>
              </p14:nvContentPartPr>
              <p14:xfrm>
                <a:off x="4010140" y="1427031"/>
                <a:ext cx="62640" cy="234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8E1B120-B447-4E48-9571-E4532AF744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02580" y="1419471"/>
                  <a:ext cx="77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EC15184-E5C6-3145-B3D4-6D0428866265}"/>
                    </a:ext>
                  </a:extLst>
                </p14:cNvPr>
                <p14:cNvContentPartPr/>
                <p14:nvPr/>
              </p14:nvContentPartPr>
              <p14:xfrm>
                <a:off x="4022740" y="1455471"/>
                <a:ext cx="131040" cy="187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EC15184-E5C6-3145-B3D4-6D04288662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5180" y="144791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2C2FE7E-BBAB-3C4C-8C10-4D8A652BFEB2}"/>
                    </a:ext>
                  </a:extLst>
                </p14:cNvPr>
                <p14:cNvContentPartPr/>
                <p14:nvPr/>
              </p14:nvContentPartPr>
              <p14:xfrm>
                <a:off x="4196980" y="1181511"/>
                <a:ext cx="168480" cy="336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2C2FE7E-BBAB-3C4C-8C10-4D8A652BFE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9420" y="1173951"/>
                  <a:ext cx="18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8FDCA00-F549-BC4A-910C-C02BE6B43B3A}"/>
                    </a:ext>
                  </a:extLst>
                </p14:cNvPr>
                <p14:cNvContentPartPr/>
                <p14:nvPr/>
              </p14:nvContentPartPr>
              <p14:xfrm>
                <a:off x="4308940" y="1355751"/>
                <a:ext cx="305280" cy="118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8FDCA00-F549-BC4A-910C-C02BE6B43B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1740" y="1348191"/>
                  <a:ext cx="32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00BE23E-51BC-304F-9446-AB98257F15A0}"/>
                    </a:ext>
                  </a:extLst>
                </p14:cNvPr>
                <p14:cNvContentPartPr/>
                <p14:nvPr/>
              </p14:nvContentPartPr>
              <p14:xfrm>
                <a:off x="4277980" y="1517751"/>
                <a:ext cx="205920" cy="202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00BE23E-51BC-304F-9446-AB98257F15A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70420" y="1510191"/>
                  <a:ext cx="221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8D62445-09C0-6B4D-8603-896721CEE5C5}"/>
                    </a:ext>
                  </a:extLst>
                </p14:cNvPr>
                <p14:cNvContentPartPr/>
                <p14:nvPr/>
              </p14:nvContentPartPr>
              <p14:xfrm>
                <a:off x="4702060" y="1486431"/>
                <a:ext cx="149040" cy="129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8D62445-09C0-6B4D-8603-896721CEE5C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94500" y="1478871"/>
                  <a:ext cx="164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AD16B33-9117-0548-BA25-C84E542E3CD6}"/>
                    </a:ext>
                  </a:extLst>
                </p14:cNvPr>
                <p14:cNvContentPartPr/>
                <p14:nvPr/>
              </p14:nvContentPartPr>
              <p14:xfrm>
                <a:off x="4994020" y="1346751"/>
                <a:ext cx="31320" cy="302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AD16B33-9117-0548-BA25-C84E542E3C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6460" y="1339191"/>
                  <a:ext cx="46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EEA04AE-A99E-2543-83DE-933262DC01D9}"/>
                    </a:ext>
                  </a:extLst>
                </p14:cNvPr>
                <p14:cNvContentPartPr/>
                <p14:nvPr/>
              </p14:nvContentPartPr>
              <p14:xfrm>
                <a:off x="5124700" y="1087911"/>
                <a:ext cx="355320" cy="6976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EEA04AE-A99E-2543-83DE-933262DC01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17140" y="1080351"/>
                  <a:ext cx="37044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DDB6378-79B1-344C-9ECB-EA96AFBAC18E}"/>
                    </a:ext>
                  </a:extLst>
                </p14:cNvPr>
                <p14:cNvContentPartPr/>
                <p14:nvPr/>
              </p14:nvContentPartPr>
              <p14:xfrm>
                <a:off x="5149540" y="1249911"/>
                <a:ext cx="205920" cy="417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DDB6378-79B1-344C-9ECB-EA96AFBAC1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1980" y="1242351"/>
                  <a:ext cx="221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7B547BF-6640-E34D-9D17-E7A20EB3BA00}"/>
                    </a:ext>
                  </a:extLst>
                </p14:cNvPr>
                <p14:cNvContentPartPr/>
                <p14:nvPr/>
              </p14:nvContentPartPr>
              <p14:xfrm>
                <a:off x="5784580" y="1641951"/>
                <a:ext cx="142920" cy="752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7B547BF-6640-E34D-9D17-E7A20EB3BA0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7020" y="1634391"/>
                  <a:ext cx="158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0A03F0F-4BA1-F641-A13E-1587281C824C}"/>
              </a:ext>
            </a:extLst>
          </p:cNvPr>
          <p:cNvGrpSpPr/>
          <p:nvPr/>
        </p:nvGrpSpPr>
        <p:grpSpPr>
          <a:xfrm>
            <a:off x="918820" y="2550951"/>
            <a:ext cx="1087200" cy="529560"/>
            <a:chOff x="918820" y="2550951"/>
            <a:chExt cx="10872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E162FC8-7339-CF4E-B7BF-9144CEEB2C8E}"/>
                    </a:ext>
                  </a:extLst>
                </p14:cNvPr>
                <p14:cNvContentPartPr/>
                <p14:nvPr/>
              </p14:nvContentPartPr>
              <p14:xfrm>
                <a:off x="972100" y="2550951"/>
                <a:ext cx="118800" cy="81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E162FC8-7339-CF4E-B7BF-9144CEEB2C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4540" y="254339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4D8F46D-D6EA-BC44-BB52-12BB35C56526}"/>
                    </a:ext>
                  </a:extLst>
                </p14:cNvPr>
                <p14:cNvContentPartPr/>
                <p14:nvPr/>
              </p14:nvContentPartPr>
              <p14:xfrm>
                <a:off x="918820" y="2731671"/>
                <a:ext cx="321480" cy="249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4D8F46D-D6EA-BC44-BB52-12BB35C5652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1620" y="2724111"/>
                  <a:ext cx="336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3304DD8-1B61-6F4E-ACB9-3D6912289DF5}"/>
                    </a:ext>
                  </a:extLst>
                </p14:cNvPr>
                <p14:cNvContentPartPr/>
                <p14:nvPr/>
              </p14:nvContentPartPr>
              <p14:xfrm>
                <a:off x="1351900" y="2756511"/>
                <a:ext cx="61920" cy="31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3304DD8-1B61-6F4E-ACB9-3D6912289D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44340" y="2748951"/>
                  <a:ext cx="77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BE293B0-225A-2B4B-89EB-0013C30CF899}"/>
                    </a:ext>
                  </a:extLst>
                </p14:cNvPr>
                <p14:cNvContentPartPr/>
                <p14:nvPr/>
              </p14:nvContentPartPr>
              <p14:xfrm>
                <a:off x="1314820" y="2619351"/>
                <a:ext cx="504720" cy="3488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BE293B0-225A-2B4B-89EB-0013C30CF8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07260" y="2612151"/>
                  <a:ext cx="519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048D23C-04A9-DD40-83B5-2B0C92A5903B}"/>
                    </a:ext>
                  </a:extLst>
                </p14:cNvPr>
                <p14:cNvContentPartPr/>
                <p14:nvPr/>
              </p14:nvContentPartPr>
              <p14:xfrm>
                <a:off x="1986940" y="2943351"/>
                <a:ext cx="1908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048D23C-04A9-DD40-83B5-2B0C92A5903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79380" y="29357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4FDB308-DCD1-0A40-9A37-6C15346FAF45}"/>
                    </a:ext>
                  </a:extLst>
                </p14:cNvPr>
                <p14:cNvContentPartPr/>
                <p14:nvPr/>
              </p14:nvContentPartPr>
              <p14:xfrm>
                <a:off x="1955980" y="3055311"/>
                <a:ext cx="1908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4FDB308-DCD1-0A40-9A37-6C15346FAF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8420" y="304775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4440B138-E889-BE47-8C67-68B4AD6F5FFA}"/>
              </a:ext>
            </a:extLst>
          </p:cNvPr>
          <p:cNvGrpSpPr/>
          <p:nvPr/>
        </p:nvGrpSpPr>
        <p:grpSpPr>
          <a:xfrm>
            <a:off x="2528740" y="2438991"/>
            <a:ext cx="1606680" cy="460800"/>
            <a:chOff x="2528740" y="2438991"/>
            <a:chExt cx="16066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390540A-A24D-5E4D-BC25-71BD7D3F3300}"/>
                    </a:ext>
                  </a:extLst>
                </p14:cNvPr>
                <p14:cNvContentPartPr/>
                <p14:nvPr/>
              </p14:nvContentPartPr>
              <p14:xfrm>
                <a:off x="2528740" y="2613231"/>
                <a:ext cx="205920" cy="2865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390540A-A24D-5E4D-BC25-71BD7D3F33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21180" y="2605671"/>
                  <a:ext cx="221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F3D788E-D817-3348-BE1B-8B2EC7035BED}"/>
                    </a:ext>
                  </a:extLst>
                </p14:cNvPr>
                <p14:cNvContentPartPr/>
                <p14:nvPr/>
              </p14:nvContentPartPr>
              <p14:xfrm>
                <a:off x="2659420" y="2712951"/>
                <a:ext cx="155880" cy="75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F3D788E-D817-3348-BE1B-8B2EC7035B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51860" y="2705391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FB85D32-31F3-6D42-9373-B728BFD0F636}"/>
                    </a:ext>
                  </a:extLst>
                </p14:cNvPr>
                <p14:cNvContentPartPr/>
                <p14:nvPr/>
              </p14:nvContentPartPr>
              <p14:xfrm>
                <a:off x="3064060" y="2438991"/>
                <a:ext cx="68760" cy="1249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FB85D32-31F3-6D42-9373-B728BFD0F6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56500" y="243143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CEB80CF-B97D-A148-9C4C-11023355C94F}"/>
                    </a:ext>
                  </a:extLst>
                </p14:cNvPr>
                <p14:cNvContentPartPr/>
                <p14:nvPr/>
              </p14:nvContentPartPr>
              <p14:xfrm>
                <a:off x="2954620" y="2645271"/>
                <a:ext cx="452160" cy="242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CEB80CF-B97D-A148-9C4C-11023355C9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47060" y="2637711"/>
                  <a:ext cx="467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7FECFDB-19A5-954E-9869-F3CB8B771BF1}"/>
                    </a:ext>
                  </a:extLst>
                </p14:cNvPr>
                <p14:cNvContentPartPr/>
                <p14:nvPr/>
              </p14:nvContentPartPr>
              <p14:xfrm>
                <a:off x="3561940" y="2662911"/>
                <a:ext cx="187200" cy="56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7FECFDB-19A5-954E-9869-F3CB8B771BF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54380" y="2655711"/>
                  <a:ext cx="202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DD9B3DD-06FC-5845-8FF0-4460A12DEC87}"/>
                    </a:ext>
                  </a:extLst>
                </p14:cNvPr>
                <p14:cNvContentPartPr/>
                <p14:nvPr/>
              </p14:nvContentPartPr>
              <p14:xfrm>
                <a:off x="3929500" y="2470671"/>
                <a:ext cx="205920" cy="1242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DD9B3DD-06FC-5845-8FF0-4460A12DEC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21940" y="2463111"/>
                  <a:ext cx="221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216A71F-0DB7-E54E-AF6B-07AA9334FDCB}"/>
                    </a:ext>
                  </a:extLst>
                </p14:cNvPr>
                <p14:cNvContentPartPr/>
                <p14:nvPr/>
              </p14:nvContentPartPr>
              <p14:xfrm>
                <a:off x="4022740" y="2675511"/>
                <a:ext cx="37800" cy="212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216A71F-0DB7-E54E-AF6B-07AA9334FDC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15180" y="2667951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BC4E2DB2-9BD6-E140-B0DA-7F2958265F44}"/>
                  </a:ext>
                </a:extLst>
              </p14:cNvPr>
              <p14:cNvContentPartPr/>
              <p14:nvPr/>
            </p14:nvContentPartPr>
            <p14:xfrm>
              <a:off x="4439980" y="2613231"/>
              <a:ext cx="149760" cy="124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BC4E2DB2-9BD6-E140-B0DA-7F2958265F4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432420" y="2605671"/>
                <a:ext cx="16488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2A99DAD1-9BD1-B442-BC15-996DFD538073}"/>
              </a:ext>
            </a:extLst>
          </p:cNvPr>
          <p:cNvGrpSpPr/>
          <p:nvPr/>
        </p:nvGrpSpPr>
        <p:grpSpPr>
          <a:xfrm>
            <a:off x="4832020" y="2270871"/>
            <a:ext cx="1531800" cy="759960"/>
            <a:chOff x="4832020" y="2270871"/>
            <a:chExt cx="153180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DD721E3-B1CF-1A40-8728-DE2BAA7E75B2}"/>
                    </a:ext>
                  </a:extLst>
                </p14:cNvPr>
                <p14:cNvContentPartPr/>
                <p14:nvPr/>
              </p14:nvContentPartPr>
              <p14:xfrm>
                <a:off x="4832020" y="2526111"/>
                <a:ext cx="87480" cy="230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DD721E3-B1CF-1A40-8728-DE2BAA7E75B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24460" y="251855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75DF3D1-449E-6248-8669-5AFC6EDADE69}"/>
                    </a:ext>
                  </a:extLst>
                </p14:cNvPr>
                <p14:cNvContentPartPr/>
                <p14:nvPr/>
              </p14:nvContentPartPr>
              <p14:xfrm>
                <a:off x="5099860" y="2339271"/>
                <a:ext cx="143640" cy="162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75DF3D1-449E-6248-8669-5AFC6EDADE6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92300" y="233171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8BEDAD7-19EE-7D44-8B8F-CA0351E139AF}"/>
                    </a:ext>
                  </a:extLst>
                </p14:cNvPr>
                <p14:cNvContentPartPr/>
                <p14:nvPr/>
              </p14:nvContentPartPr>
              <p14:xfrm>
                <a:off x="5074660" y="2588391"/>
                <a:ext cx="137160" cy="436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8BEDAD7-19EE-7D44-8B8F-CA0351E139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7460" y="2580831"/>
                  <a:ext cx="152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EC52E51-D40D-B649-A485-63F88E3D4D57}"/>
                    </a:ext>
                  </a:extLst>
                </p14:cNvPr>
                <p14:cNvContentPartPr/>
                <p14:nvPr/>
              </p14:nvContentPartPr>
              <p14:xfrm>
                <a:off x="5423500" y="2270871"/>
                <a:ext cx="405000" cy="224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EC52E51-D40D-B649-A485-63F88E3D4D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15940" y="2263311"/>
                  <a:ext cx="420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E806F70-2A75-C84E-8161-BE47F8527E48}"/>
                    </a:ext>
                  </a:extLst>
                </p14:cNvPr>
                <p14:cNvContentPartPr/>
                <p14:nvPr/>
              </p14:nvContentPartPr>
              <p14:xfrm>
                <a:off x="5548060" y="2600991"/>
                <a:ext cx="43920" cy="50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E806F70-2A75-C84E-8161-BE47F8527E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40500" y="259343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4BB57FE-AE79-DA4A-82CF-9D52B93A617C}"/>
                    </a:ext>
                  </a:extLst>
                </p14:cNvPr>
                <p14:cNvContentPartPr/>
                <p14:nvPr/>
              </p14:nvContentPartPr>
              <p14:xfrm>
                <a:off x="5473180" y="2712951"/>
                <a:ext cx="31320" cy="131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4BB57FE-AE79-DA4A-82CF-9D52B93A61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65620" y="2705391"/>
                  <a:ext cx="4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EE57D62B-4FCB-D04D-B712-05D6A7EE3CDE}"/>
                    </a:ext>
                  </a:extLst>
                </p14:cNvPr>
                <p14:cNvContentPartPr/>
                <p14:nvPr/>
              </p14:nvContentPartPr>
              <p14:xfrm>
                <a:off x="5666140" y="2532231"/>
                <a:ext cx="212040" cy="4514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EE57D62B-4FCB-D04D-B712-05D6A7EE3C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58580" y="2524671"/>
                  <a:ext cx="2271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7198DAB-3742-EF45-8DF7-0853863D23EB}"/>
                    </a:ext>
                  </a:extLst>
                </p14:cNvPr>
                <p14:cNvContentPartPr/>
                <p14:nvPr/>
              </p14:nvContentPartPr>
              <p14:xfrm>
                <a:off x="5579020" y="2688111"/>
                <a:ext cx="143640" cy="87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7198DAB-3742-EF45-8DF7-0853863D23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71460" y="268055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13017F8-B4C8-8049-97E2-29F8159B6003}"/>
                    </a:ext>
                  </a:extLst>
                </p14:cNvPr>
                <p14:cNvContentPartPr/>
                <p14:nvPr/>
              </p14:nvContentPartPr>
              <p14:xfrm>
                <a:off x="6176620" y="2339271"/>
                <a:ext cx="50040" cy="81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13017F8-B4C8-8049-97E2-29F8159B60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69060" y="233171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89EA8DF-A029-AD4E-A5F9-C8899BA8ABC5}"/>
                    </a:ext>
                  </a:extLst>
                </p14:cNvPr>
                <p14:cNvContentPartPr/>
                <p14:nvPr/>
              </p14:nvContentPartPr>
              <p14:xfrm>
                <a:off x="6021100" y="2357991"/>
                <a:ext cx="342720" cy="6728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89EA8DF-A029-AD4E-A5F9-C8899BA8AB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13540" y="2350431"/>
                  <a:ext cx="357840" cy="68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55813D5-E98C-9341-BB9B-C8536ACB434A}"/>
              </a:ext>
            </a:extLst>
          </p:cNvPr>
          <p:cNvGrpSpPr/>
          <p:nvPr/>
        </p:nvGrpSpPr>
        <p:grpSpPr>
          <a:xfrm>
            <a:off x="6618700" y="2264751"/>
            <a:ext cx="430200" cy="622800"/>
            <a:chOff x="6618700" y="2264751"/>
            <a:chExt cx="43020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514957B-3D98-6349-95BE-BA1AA8D0693F}"/>
                    </a:ext>
                  </a:extLst>
                </p14:cNvPr>
                <p14:cNvContentPartPr/>
                <p14:nvPr/>
              </p14:nvContentPartPr>
              <p14:xfrm>
                <a:off x="6618700" y="2544831"/>
                <a:ext cx="56520" cy="1803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514957B-3D98-6349-95BE-BA1AA8D0693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11140" y="2537271"/>
                  <a:ext cx="71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383D2D6-6F6C-8D4C-B11C-29E16AB0E4E1}"/>
                    </a:ext>
                  </a:extLst>
                </p14:cNvPr>
                <p14:cNvContentPartPr/>
                <p14:nvPr/>
              </p14:nvContentPartPr>
              <p14:xfrm>
                <a:off x="6818140" y="2264751"/>
                <a:ext cx="230760" cy="6228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383D2D6-6F6C-8D4C-B11C-29E16AB0E4E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0580" y="2257191"/>
                  <a:ext cx="2458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3848389-1804-3845-A83A-8BBF2F7CF211}"/>
                    </a:ext>
                  </a:extLst>
                </p14:cNvPr>
                <p14:cNvContentPartPr/>
                <p14:nvPr/>
              </p14:nvContentPartPr>
              <p14:xfrm>
                <a:off x="6768100" y="2389311"/>
                <a:ext cx="255600" cy="3924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3848389-1804-3845-A83A-8BBF2F7CF2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60540" y="2381751"/>
                  <a:ext cx="27072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F0D68231-A298-534B-B25C-20DA43F2FBE5}"/>
                  </a:ext>
                </a:extLst>
              </p14:cNvPr>
              <p14:cNvContentPartPr/>
              <p14:nvPr/>
            </p14:nvContentPartPr>
            <p14:xfrm>
              <a:off x="7266340" y="2818791"/>
              <a:ext cx="100080" cy="106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F0D68231-A298-534B-B25C-20DA43F2FB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258780" y="2811231"/>
                <a:ext cx="1152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BFCF225-6DC8-1646-AB13-0CD6F0726BF9}"/>
              </a:ext>
            </a:extLst>
          </p:cNvPr>
          <p:cNvGrpSpPr/>
          <p:nvPr/>
        </p:nvGrpSpPr>
        <p:grpSpPr>
          <a:xfrm>
            <a:off x="7701940" y="2426391"/>
            <a:ext cx="1102320" cy="534960"/>
            <a:chOff x="7701940" y="2426391"/>
            <a:chExt cx="110232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05EF711-7BB5-E249-88F4-A99B53B7085D}"/>
                    </a:ext>
                  </a:extLst>
                </p14:cNvPr>
                <p14:cNvContentPartPr/>
                <p14:nvPr/>
              </p14:nvContentPartPr>
              <p14:xfrm>
                <a:off x="7701940" y="2426391"/>
                <a:ext cx="199440" cy="3488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05EF711-7BB5-E249-88F4-A99B53B7085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94380" y="241883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2D3119B-96D8-534E-81B8-9BE3B1B3F9A7}"/>
                    </a:ext>
                  </a:extLst>
                </p14:cNvPr>
                <p14:cNvContentPartPr/>
                <p14:nvPr/>
              </p14:nvContentPartPr>
              <p14:xfrm>
                <a:off x="7714540" y="2613231"/>
                <a:ext cx="149760" cy="6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2D3119B-96D8-534E-81B8-9BE3B1B3F9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06980" y="260567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1B54576-0CC6-B64F-8627-5CDA98040A93}"/>
                    </a:ext>
                  </a:extLst>
                </p14:cNvPr>
                <p14:cNvContentPartPr/>
                <p14:nvPr/>
              </p14:nvContentPartPr>
              <p14:xfrm>
                <a:off x="8168860" y="2554551"/>
                <a:ext cx="100080" cy="202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1B54576-0CC6-B64F-8627-5CDA98040A9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61300" y="2546991"/>
                  <a:ext cx="11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64FDA95-3C2F-1A4B-8B9D-9940E65853D9}"/>
                    </a:ext>
                  </a:extLst>
                </p14:cNvPr>
                <p14:cNvContentPartPr/>
                <p14:nvPr/>
              </p14:nvContentPartPr>
              <p14:xfrm>
                <a:off x="8100460" y="2594511"/>
                <a:ext cx="218160" cy="137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64FDA95-3C2F-1A4B-8B9D-9940E65853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92900" y="2586951"/>
                  <a:ext cx="233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B186EA8-F027-7B4C-8FD4-325786E92259}"/>
                    </a:ext>
                  </a:extLst>
                </p14:cNvPr>
                <p14:cNvContentPartPr/>
                <p14:nvPr/>
              </p14:nvContentPartPr>
              <p14:xfrm>
                <a:off x="8462260" y="2743911"/>
                <a:ext cx="18360" cy="1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B186EA8-F027-7B4C-8FD4-325786E9225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54700" y="2736351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A73B669-C2B7-624E-B846-59E901DDFAA5}"/>
                    </a:ext>
                  </a:extLst>
                </p14:cNvPr>
                <p14:cNvContentPartPr/>
                <p14:nvPr/>
              </p14:nvContentPartPr>
              <p14:xfrm>
                <a:off x="8579620" y="2532231"/>
                <a:ext cx="224640" cy="4291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A73B669-C2B7-624E-B846-59E901DDFAA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72420" y="2524671"/>
                  <a:ext cx="23940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4C4E062B-F4D9-994E-B861-1187FBD0FDB5}"/>
              </a:ext>
            </a:extLst>
          </p:cNvPr>
          <p:cNvGrpSpPr/>
          <p:nvPr/>
        </p:nvGrpSpPr>
        <p:grpSpPr>
          <a:xfrm>
            <a:off x="9053740" y="2357991"/>
            <a:ext cx="1711440" cy="573120"/>
            <a:chOff x="9053740" y="2357991"/>
            <a:chExt cx="17114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CF0CFB3-D6FB-3846-A411-CBCF7C25DDC7}"/>
                    </a:ext>
                  </a:extLst>
                </p14:cNvPr>
                <p14:cNvContentPartPr/>
                <p14:nvPr/>
              </p14:nvContentPartPr>
              <p14:xfrm>
                <a:off x="9053740" y="2520711"/>
                <a:ext cx="186480" cy="217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CF0CFB3-D6FB-3846-A411-CBCF7C25DD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6180" y="2513151"/>
                  <a:ext cx="201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D675159-065A-544E-977F-391F6A133A24}"/>
                    </a:ext>
                  </a:extLst>
                </p14:cNvPr>
                <p14:cNvContentPartPr/>
                <p14:nvPr/>
              </p14:nvContentPartPr>
              <p14:xfrm>
                <a:off x="9140140" y="2650671"/>
                <a:ext cx="137160" cy="252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D675159-065A-544E-977F-391F6A133A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32580" y="264311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680A5A5-A8D1-2E43-B67E-AD6A179E675A}"/>
                    </a:ext>
                  </a:extLst>
                </p14:cNvPr>
                <p14:cNvContentPartPr/>
                <p14:nvPr/>
              </p14:nvContentPartPr>
              <p14:xfrm>
                <a:off x="9432820" y="2389311"/>
                <a:ext cx="330480" cy="3614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680A5A5-A8D1-2E43-B67E-AD6A179E67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25260" y="2381751"/>
                  <a:ext cx="345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9D82195-466A-834B-AF15-46695B31210D}"/>
                    </a:ext>
                  </a:extLst>
                </p14:cNvPr>
                <p14:cNvContentPartPr/>
                <p14:nvPr/>
              </p14:nvContentPartPr>
              <p14:xfrm>
                <a:off x="9725860" y="2427111"/>
                <a:ext cx="142920" cy="267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9D82195-466A-834B-AF15-46695B3121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18300" y="2419551"/>
                  <a:ext cx="158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BC1345D-F349-1B45-B503-13C4CF7D64F3}"/>
                    </a:ext>
                  </a:extLst>
                </p14:cNvPr>
                <p14:cNvContentPartPr/>
                <p14:nvPr/>
              </p14:nvContentPartPr>
              <p14:xfrm>
                <a:off x="10011700" y="2357991"/>
                <a:ext cx="293040" cy="4050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BC1345D-F349-1B45-B503-13C4CF7D64F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04140" y="2350431"/>
                  <a:ext cx="3081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44A67C8-DB4A-CE41-AD6C-16A681D4C369}"/>
                    </a:ext>
                  </a:extLst>
                </p14:cNvPr>
                <p14:cNvContentPartPr/>
                <p14:nvPr/>
              </p14:nvContentPartPr>
              <p14:xfrm>
                <a:off x="10435060" y="2451591"/>
                <a:ext cx="131040" cy="3924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44A67C8-DB4A-CE41-AD6C-16A681D4C3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27500" y="2444031"/>
                  <a:ext cx="146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0537B3E-C7AE-CF4C-8891-7EA49BAC81BB}"/>
                    </a:ext>
                  </a:extLst>
                </p14:cNvPr>
                <p14:cNvContentPartPr/>
                <p14:nvPr/>
              </p14:nvContentPartPr>
              <p14:xfrm>
                <a:off x="10634140" y="2887191"/>
                <a:ext cx="131040" cy="43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0537B3E-C7AE-CF4C-8891-7EA49BAC81B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26580" y="28796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7798C125-D12A-474F-AC31-E10960F0C717}"/>
              </a:ext>
            </a:extLst>
          </p:cNvPr>
          <p:cNvGrpSpPr/>
          <p:nvPr/>
        </p:nvGrpSpPr>
        <p:grpSpPr>
          <a:xfrm>
            <a:off x="2653300" y="3360231"/>
            <a:ext cx="660240" cy="735120"/>
            <a:chOff x="2653300" y="3360231"/>
            <a:chExt cx="66024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32F9F0F-8C03-6543-BD7A-8486C564F80A}"/>
                    </a:ext>
                  </a:extLst>
                </p14:cNvPr>
                <p14:cNvContentPartPr/>
                <p14:nvPr/>
              </p14:nvContentPartPr>
              <p14:xfrm>
                <a:off x="2653300" y="3360231"/>
                <a:ext cx="374040" cy="3988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32F9F0F-8C03-6543-BD7A-8486C564F8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45740" y="3352671"/>
                  <a:ext cx="388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C332F9E-0BDA-E04A-93C2-4BD02BA0422B}"/>
                    </a:ext>
                  </a:extLst>
                </p14:cNvPr>
                <p14:cNvContentPartPr/>
                <p14:nvPr/>
              </p14:nvContentPartPr>
              <p14:xfrm>
                <a:off x="3007900" y="3603231"/>
                <a:ext cx="75240" cy="50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C332F9E-0BDA-E04A-93C2-4BD02BA042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00340" y="359567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E896FBD-1D25-4743-A1DD-CEA9FF91D818}"/>
                    </a:ext>
                  </a:extLst>
                </p14:cNvPr>
                <p14:cNvContentPartPr/>
                <p14:nvPr/>
              </p14:nvContentPartPr>
              <p14:xfrm>
                <a:off x="2933380" y="3522231"/>
                <a:ext cx="380160" cy="573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E896FBD-1D25-4743-A1DD-CEA9FF91D8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25820" y="3514671"/>
                  <a:ext cx="39528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D25400FA-5675-CE47-B922-7FA9FFDC153C}"/>
              </a:ext>
            </a:extLst>
          </p:cNvPr>
          <p:cNvGrpSpPr/>
          <p:nvPr/>
        </p:nvGrpSpPr>
        <p:grpSpPr>
          <a:xfrm>
            <a:off x="3530980" y="3505671"/>
            <a:ext cx="641520" cy="297000"/>
            <a:chOff x="3530980" y="3505671"/>
            <a:chExt cx="6415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16F4110-CB97-6944-B42C-7E8C1B40C765}"/>
                    </a:ext>
                  </a:extLst>
                </p14:cNvPr>
                <p14:cNvContentPartPr/>
                <p14:nvPr/>
              </p14:nvContentPartPr>
              <p14:xfrm>
                <a:off x="3530980" y="3505671"/>
                <a:ext cx="87480" cy="2160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16F4110-CB97-6944-B42C-7E8C1B40C76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23420" y="3498111"/>
                  <a:ext cx="102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64B78F3-15FE-D043-89A8-1EABE193DFED}"/>
                    </a:ext>
                  </a:extLst>
                </p14:cNvPr>
                <p14:cNvContentPartPr/>
                <p14:nvPr/>
              </p14:nvContentPartPr>
              <p14:xfrm>
                <a:off x="3761380" y="3540951"/>
                <a:ext cx="168480" cy="187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64B78F3-15FE-D043-89A8-1EABE193DFE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53820" y="3533391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1E7629E-9FD3-0A4F-BDB7-A2B87FF3BC47}"/>
                    </a:ext>
                  </a:extLst>
                </p14:cNvPr>
                <p14:cNvContentPartPr/>
                <p14:nvPr/>
              </p14:nvContentPartPr>
              <p14:xfrm>
                <a:off x="3786220" y="3553191"/>
                <a:ext cx="174600" cy="1497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1E7629E-9FD3-0A4F-BDB7-A2B87FF3BC4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78660" y="3545631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C92C6A1-2C68-1348-B0C8-7961A6BAD559}"/>
                    </a:ext>
                  </a:extLst>
                </p14:cNvPr>
                <p14:cNvContentPartPr/>
                <p14:nvPr/>
              </p14:nvContentPartPr>
              <p14:xfrm>
                <a:off x="4072420" y="3529071"/>
                <a:ext cx="100080" cy="273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C92C6A1-2C68-1348-B0C8-7961A6BAD5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64860" y="3521511"/>
                  <a:ext cx="11520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C94C15B7-3CCC-AC41-8473-46F628614663}"/>
              </a:ext>
            </a:extLst>
          </p:cNvPr>
          <p:cNvGrpSpPr/>
          <p:nvPr/>
        </p:nvGrpSpPr>
        <p:grpSpPr>
          <a:xfrm>
            <a:off x="4433500" y="3342231"/>
            <a:ext cx="890640" cy="659520"/>
            <a:chOff x="4433500" y="3342231"/>
            <a:chExt cx="89064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772D44F-B65E-C046-8DE2-4A580DB8CE76}"/>
                    </a:ext>
                  </a:extLst>
                </p14:cNvPr>
                <p14:cNvContentPartPr/>
                <p14:nvPr/>
              </p14:nvContentPartPr>
              <p14:xfrm>
                <a:off x="4433500" y="3578391"/>
                <a:ext cx="202320" cy="2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772D44F-B65E-C046-8DE2-4A580DB8CE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25940" y="3570831"/>
                  <a:ext cx="21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7B014F0-3D2A-FD43-B132-B2EB08164330}"/>
                    </a:ext>
                  </a:extLst>
                </p14:cNvPr>
                <p14:cNvContentPartPr/>
                <p14:nvPr/>
              </p14:nvContentPartPr>
              <p14:xfrm>
                <a:off x="4533220" y="3509631"/>
                <a:ext cx="31320" cy="137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7B014F0-3D2A-FD43-B132-B2EB0816433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25660" y="350207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2D7D9E9-4BB4-F14C-975D-6BB7C588FEDF}"/>
                    </a:ext>
                  </a:extLst>
                </p14:cNvPr>
                <p14:cNvContentPartPr/>
                <p14:nvPr/>
              </p14:nvContentPartPr>
              <p14:xfrm>
                <a:off x="4794580" y="3342231"/>
                <a:ext cx="529560" cy="6595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2D7D9E9-4BB4-F14C-975D-6BB7C588FED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87020" y="3334671"/>
                  <a:ext cx="5446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FC223DF-45B3-A64C-ABC4-16A4725C4DBC}"/>
                    </a:ext>
                  </a:extLst>
                </p14:cNvPr>
                <p14:cNvContentPartPr/>
                <p14:nvPr/>
              </p14:nvContentPartPr>
              <p14:xfrm>
                <a:off x="5031100" y="3540951"/>
                <a:ext cx="149760" cy="118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FC223DF-45B3-A64C-ABC4-16A4725C4DB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23900" y="353339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64CA97AA-139D-0A41-85E0-D5367A49BB68}"/>
              </a:ext>
            </a:extLst>
          </p:cNvPr>
          <p:cNvGrpSpPr/>
          <p:nvPr/>
        </p:nvGrpSpPr>
        <p:grpSpPr>
          <a:xfrm>
            <a:off x="5554180" y="3428991"/>
            <a:ext cx="572400" cy="423360"/>
            <a:chOff x="5554180" y="3428991"/>
            <a:chExt cx="57240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BA472AA-1E6C-F24E-8A01-201355D0A780}"/>
                    </a:ext>
                  </a:extLst>
                </p14:cNvPr>
                <p14:cNvContentPartPr/>
                <p14:nvPr/>
              </p14:nvContentPartPr>
              <p14:xfrm>
                <a:off x="5554180" y="3428991"/>
                <a:ext cx="25200" cy="1807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BA472AA-1E6C-F24E-8A01-201355D0A7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46620" y="342143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91A2B94-C6CD-D949-8938-6E4FB4FA60EE}"/>
                    </a:ext>
                  </a:extLst>
                </p14:cNvPr>
                <p14:cNvContentPartPr/>
                <p14:nvPr/>
              </p14:nvContentPartPr>
              <p14:xfrm>
                <a:off x="5691340" y="3484791"/>
                <a:ext cx="180720" cy="367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91A2B94-C6CD-D949-8938-6E4FB4FA60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83780" y="3477231"/>
                  <a:ext cx="195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6DF45B7-A42C-CB42-8638-30984760B082}"/>
                    </a:ext>
                  </a:extLst>
                </p14:cNvPr>
                <p14:cNvContentPartPr/>
                <p14:nvPr/>
              </p14:nvContentPartPr>
              <p14:xfrm>
                <a:off x="6039820" y="3441231"/>
                <a:ext cx="86760" cy="2804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6DF45B7-A42C-CB42-8638-30984760B08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32260" y="3433671"/>
                  <a:ext cx="1018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9435A544-87F1-254B-BBDC-7E15A57E5065}"/>
              </a:ext>
            </a:extLst>
          </p:cNvPr>
          <p:cNvGrpSpPr/>
          <p:nvPr/>
        </p:nvGrpSpPr>
        <p:grpSpPr>
          <a:xfrm>
            <a:off x="6556420" y="3435111"/>
            <a:ext cx="324000" cy="317880"/>
            <a:chOff x="6556420" y="3435111"/>
            <a:chExt cx="3240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8FCCE22-EBF7-BE4D-BDA1-3E458BF5162B}"/>
                    </a:ext>
                  </a:extLst>
                </p14:cNvPr>
                <p14:cNvContentPartPr/>
                <p14:nvPr/>
              </p14:nvContentPartPr>
              <p14:xfrm>
                <a:off x="6556420" y="3435111"/>
                <a:ext cx="223920" cy="193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8FCCE22-EBF7-BE4D-BDA1-3E458BF5162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548860" y="3427551"/>
                  <a:ext cx="23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3A02986-9A6C-3F43-B3C0-D8B80891CC06}"/>
                    </a:ext>
                  </a:extLst>
                </p14:cNvPr>
                <p14:cNvContentPartPr/>
                <p14:nvPr/>
              </p14:nvContentPartPr>
              <p14:xfrm>
                <a:off x="6581260" y="3652911"/>
                <a:ext cx="299160" cy="1000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3A02986-9A6C-3F43-B3C0-D8B80891CC0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73700" y="3645351"/>
                  <a:ext cx="3142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8A626A53-1BCF-4A44-B7BF-7609B60338DD}"/>
              </a:ext>
            </a:extLst>
          </p:cNvPr>
          <p:cNvGrpSpPr/>
          <p:nvPr/>
        </p:nvGrpSpPr>
        <p:grpSpPr>
          <a:xfrm>
            <a:off x="7110460" y="3378951"/>
            <a:ext cx="591840" cy="261720"/>
            <a:chOff x="7110460" y="3378951"/>
            <a:chExt cx="59184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F977BDE-0914-5B48-A785-3FFDC49D4DC0}"/>
                    </a:ext>
                  </a:extLst>
                </p14:cNvPr>
                <p14:cNvContentPartPr/>
                <p14:nvPr/>
              </p14:nvContentPartPr>
              <p14:xfrm>
                <a:off x="7110460" y="3378951"/>
                <a:ext cx="224640" cy="2617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F977BDE-0914-5B48-A785-3FFDC49D4D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02900" y="3371391"/>
                  <a:ext cx="239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2F2074A-C0C9-6B4A-983C-464E3723B085}"/>
                    </a:ext>
                  </a:extLst>
                </p14:cNvPr>
                <p14:cNvContentPartPr/>
                <p14:nvPr/>
              </p14:nvContentPartPr>
              <p14:xfrm>
                <a:off x="7508980" y="3547071"/>
                <a:ext cx="193320" cy="37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2F2074A-C0C9-6B4A-983C-464E3723B0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01420" y="353951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56DB258D-C1AF-B14D-A5E7-C6C1B3C9BF63}"/>
                  </a:ext>
                </a:extLst>
              </p14:cNvPr>
              <p14:cNvContentPartPr/>
              <p14:nvPr/>
            </p14:nvContentPartPr>
            <p14:xfrm>
              <a:off x="7932340" y="3459951"/>
              <a:ext cx="19080" cy="3427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56DB258D-C1AF-B14D-A5E7-C6C1B3C9BF6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924780" y="3452391"/>
                <a:ext cx="3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26DEB954-7BB5-DF4B-90A2-A04F5C986D2A}"/>
                  </a:ext>
                </a:extLst>
              </p14:cNvPr>
              <p14:cNvContentPartPr/>
              <p14:nvPr/>
            </p14:nvContentPartPr>
            <p14:xfrm>
              <a:off x="8280820" y="3830751"/>
              <a:ext cx="75240" cy="903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26DEB954-7BB5-DF4B-90A2-A04F5C986D2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273260" y="3823191"/>
                <a:ext cx="9000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2026C6CB-AC4C-7E49-A8C0-D099FE8248FA}"/>
              </a:ext>
            </a:extLst>
          </p:cNvPr>
          <p:cNvGrpSpPr/>
          <p:nvPr/>
        </p:nvGrpSpPr>
        <p:grpSpPr>
          <a:xfrm>
            <a:off x="1090540" y="4188231"/>
            <a:ext cx="535680" cy="884520"/>
            <a:chOff x="1090540" y="4188231"/>
            <a:chExt cx="53568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EFA5CF0-6861-0047-930F-27F2B1EF38E4}"/>
                    </a:ext>
                  </a:extLst>
                </p14:cNvPr>
                <p14:cNvContentPartPr/>
                <p14:nvPr/>
              </p14:nvContentPartPr>
              <p14:xfrm>
                <a:off x="1090540" y="4437351"/>
                <a:ext cx="236880" cy="3488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EFA5CF0-6861-0047-930F-27F2B1EF38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2980" y="4429791"/>
                  <a:ext cx="25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CB269C9-AEDD-9A4D-8AE0-9F72B98B1FF9}"/>
                    </a:ext>
                  </a:extLst>
                </p14:cNvPr>
                <p14:cNvContentPartPr/>
                <p14:nvPr/>
              </p14:nvContentPartPr>
              <p14:xfrm>
                <a:off x="1420300" y="4611591"/>
                <a:ext cx="5652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CB269C9-AEDD-9A4D-8AE0-9F72B98B1FF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13100" y="460403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ECAC63E-F325-1F4C-91E4-FDF7DD420882}"/>
                    </a:ext>
                  </a:extLst>
                </p14:cNvPr>
                <p14:cNvContentPartPr/>
                <p14:nvPr/>
              </p14:nvContentPartPr>
              <p14:xfrm>
                <a:off x="1588420" y="4188231"/>
                <a:ext cx="37800" cy="8845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ECAC63E-F325-1F4C-91E4-FDF7DD4208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580860" y="4180671"/>
                  <a:ext cx="52920" cy="89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69BCFD42-B453-E848-B3D0-F70183BBC137}"/>
              </a:ext>
            </a:extLst>
          </p:cNvPr>
          <p:cNvGrpSpPr/>
          <p:nvPr/>
        </p:nvGrpSpPr>
        <p:grpSpPr>
          <a:xfrm>
            <a:off x="1987660" y="4375071"/>
            <a:ext cx="285840" cy="411120"/>
            <a:chOff x="1987660" y="4375071"/>
            <a:chExt cx="2858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DDCC9CE-9280-E44A-BAA1-9678D2BB97E9}"/>
                    </a:ext>
                  </a:extLst>
                </p14:cNvPr>
                <p14:cNvContentPartPr/>
                <p14:nvPr/>
              </p14:nvContentPartPr>
              <p14:xfrm>
                <a:off x="1987660" y="4375071"/>
                <a:ext cx="254880" cy="4111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DDCC9CE-9280-E44A-BAA1-9678D2BB97E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80100" y="4367511"/>
                  <a:ext cx="270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54BCF6F-D94C-D54C-B9E5-EEFE427AE579}"/>
                    </a:ext>
                  </a:extLst>
                </p14:cNvPr>
                <p14:cNvContentPartPr/>
                <p14:nvPr/>
              </p14:nvContentPartPr>
              <p14:xfrm>
                <a:off x="2118340" y="4611591"/>
                <a:ext cx="155160" cy="25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54BCF6F-D94C-D54C-B9E5-EEFE427AE57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10780" y="4604031"/>
                  <a:ext cx="170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B22F3E3E-8CB9-4343-9499-ABBFFBDAE183}"/>
              </a:ext>
            </a:extLst>
          </p:cNvPr>
          <p:cNvGrpSpPr/>
          <p:nvPr/>
        </p:nvGrpSpPr>
        <p:grpSpPr>
          <a:xfrm>
            <a:off x="2621980" y="4344111"/>
            <a:ext cx="224640" cy="442440"/>
            <a:chOff x="2621980" y="4344111"/>
            <a:chExt cx="2246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F809C3B-8D1D-0141-B338-B010FE0E5216}"/>
                    </a:ext>
                  </a:extLst>
                </p14:cNvPr>
                <p14:cNvContentPartPr/>
                <p14:nvPr/>
              </p14:nvContentPartPr>
              <p14:xfrm>
                <a:off x="2621980" y="4462911"/>
                <a:ext cx="224640" cy="155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F809C3B-8D1D-0141-B338-B010FE0E521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614420" y="4455351"/>
                  <a:ext cx="239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D3522AD-CBBE-F040-B980-C900DCEEF1AF}"/>
                    </a:ext>
                  </a:extLst>
                </p14:cNvPr>
                <p14:cNvContentPartPr/>
                <p14:nvPr/>
              </p14:nvContentPartPr>
              <p14:xfrm>
                <a:off x="2647540" y="4344111"/>
                <a:ext cx="111600" cy="4424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D3522AD-CBBE-F040-B980-C900DCEEF1A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639980" y="4336551"/>
                  <a:ext cx="12672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526326F-CEDA-3448-8E6C-149C19A294A9}"/>
              </a:ext>
            </a:extLst>
          </p:cNvPr>
          <p:cNvGrpSpPr/>
          <p:nvPr/>
        </p:nvGrpSpPr>
        <p:grpSpPr>
          <a:xfrm>
            <a:off x="3076300" y="4169511"/>
            <a:ext cx="324360" cy="653400"/>
            <a:chOff x="3076300" y="4169511"/>
            <a:chExt cx="32436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B8D0AFB-0BEA-8C4E-8809-7278E50EB1D7}"/>
                    </a:ext>
                  </a:extLst>
                </p14:cNvPr>
                <p14:cNvContentPartPr/>
                <p14:nvPr/>
              </p14:nvContentPartPr>
              <p14:xfrm>
                <a:off x="3076300" y="4169511"/>
                <a:ext cx="286560" cy="6534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B8D0AFB-0BEA-8C4E-8809-7278E50EB1D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69100" y="4161951"/>
                  <a:ext cx="30168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E06B438-00FB-F44E-8B6D-35701F5DB308}"/>
                    </a:ext>
                  </a:extLst>
                </p14:cNvPr>
                <p14:cNvContentPartPr/>
                <p14:nvPr/>
              </p14:nvContentPartPr>
              <p14:xfrm>
                <a:off x="3257020" y="4499631"/>
                <a:ext cx="143640" cy="2361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E06B438-00FB-F44E-8B6D-35701F5DB30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249460" y="4492071"/>
                  <a:ext cx="15876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3291B8A0-4A4A-8845-BCA8-F8FD012F0C34}"/>
              </a:ext>
            </a:extLst>
          </p:cNvPr>
          <p:cNvGrpSpPr/>
          <p:nvPr/>
        </p:nvGrpSpPr>
        <p:grpSpPr>
          <a:xfrm>
            <a:off x="3705220" y="4113711"/>
            <a:ext cx="2297520" cy="610560"/>
            <a:chOff x="3705220" y="4113711"/>
            <a:chExt cx="22975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4336E8D-E7DB-0340-AA26-04E35F2FEA1D}"/>
                    </a:ext>
                  </a:extLst>
                </p14:cNvPr>
                <p14:cNvContentPartPr/>
                <p14:nvPr/>
              </p14:nvContentPartPr>
              <p14:xfrm>
                <a:off x="3705220" y="4157271"/>
                <a:ext cx="405000" cy="4417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4336E8D-E7DB-0340-AA26-04E35F2FEA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97660" y="4149711"/>
                  <a:ext cx="4201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0F1978B-8911-1F4C-8A56-D920A1B4DEA6}"/>
                    </a:ext>
                  </a:extLst>
                </p14:cNvPr>
                <p14:cNvContentPartPr/>
                <p14:nvPr/>
              </p14:nvContentPartPr>
              <p14:xfrm>
                <a:off x="4053700" y="4356351"/>
                <a:ext cx="299160" cy="168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0F1978B-8911-1F4C-8A56-D920A1B4DEA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46500" y="4348791"/>
                  <a:ext cx="31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90B9A9F-3B24-8C4A-B19E-D75D65D50331}"/>
                    </a:ext>
                  </a:extLst>
                </p14:cNvPr>
                <p14:cNvContentPartPr/>
                <p14:nvPr/>
              </p14:nvContentPartPr>
              <p14:xfrm>
                <a:off x="3991780" y="4537071"/>
                <a:ext cx="205920" cy="1872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90B9A9F-3B24-8C4A-B19E-D75D65D5033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84220" y="4529511"/>
                  <a:ext cx="221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BFDF7BB-DA72-E743-A3E4-5AA082383ABA}"/>
                    </a:ext>
                  </a:extLst>
                </p14:cNvPr>
                <p14:cNvContentPartPr/>
                <p14:nvPr/>
              </p14:nvContentPartPr>
              <p14:xfrm>
                <a:off x="4408660" y="4468311"/>
                <a:ext cx="236880" cy="252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BFDF7BB-DA72-E743-A3E4-5AA082383AB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01100" y="4461111"/>
                  <a:ext cx="252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8EA9C64-80A9-1447-8B86-698F203A24F3}"/>
                    </a:ext>
                  </a:extLst>
                </p14:cNvPr>
                <p14:cNvContentPartPr/>
                <p14:nvPr/>
              </p14:nvContentPartPr>
              <p14:xfrm>
                <a:off x="4813300" y="4213071"/>
                <a:ext cx="249480" cy="4860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8EA9C64-80A9-1447-8B86-698F203A24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805740" y="4205871"/>
                  <a:ext cx="2646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765A11E-515E-FD4A-AD89-A3B716A7C7B4}"/>
                    </a:ext>
                  </a:extLst>
                </p14:cNvPr>
                <p14:cNvContentPartPr/>
                <p14:nvPr/>
              </p14:nvContentPartPr>
              <p14:xfrm>
                <a:off x="5103100" y="4119831"/>
                <a:ext cx="232920" cy="5605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765A11E-515E-FD4A-AD89-A3B716A7C7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95540" y="4112271"/>
                  <a:ext cx="2476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EEA0713-F149-6448-87BC-BC08FF87D806}"/>
                    </a:ext>
                  </a:extLst>
                </p14:cNvPr>
                <p14:cNvContentPartPr/>
                <p14:nvPr/>
              </p14:nvContentPartPr>
              <p14:xfrm>
                <a:off x="5504500" y="4113711"/>
                <a:ext cx="124920" cy="560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EEA0713-F149-6448-87BC-BC08FF87D80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96940" y="4106151"/>
                  <a:ext cx="1400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28CA5D6-AF47-D04D-9D7E-2B725A26022E}"/>
                    </a:ext>
                  </a:extLst>
                </p14:cNvPr>
                <p14:cNvContentPartPr/>
                <p14:nvPr/>
              </p14:nvContentPartPr>
              <p14:xfrm>
                <a:off x="5822020" y="4114431"/>
                <a:ext cx="118800" cy="2736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28CA5D6-AF47-D04D-9D7E-2B725A2602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14460" y="4106871"/>
                  <a:ext cx="133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405FEE0-9C18-8442-946F-008549F88E7B}"/>
                    </a:ext>
                  </a:extLst>
                </p14:cNvPr>
                <p14:cNvContentPartPr/>
                <p14:nvPr/>
              </p14:nvContentPartPr>
              <p14:xfrm>
                <a:off x="5796820" y="4468311"/>
                <a:ext cx="205920" cy="1558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405FEE0-9C18-8442-946F-008549F88E7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89620" y="4461111"/>
                  <a:ext cx="2210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F36E1E18-7D1C-2C46-9526-22FF933CFBBE}"/>
                  </a:ext>
                </a:extLst>
              </p14:cNvPr>
              <p14:cNvContentPartPr/>
              <p14:nvPr/>
            </p14:nvContentPartPr>
            <p14:xfrm>
              <a:off x="6319900" y="4673871"/>
              <a:ext cx="112320" cy="936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F36E1E18-7D1C-2C46-9526-22FF933CFBBE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312340" y="4666311"/>
                <a:ext cx="12744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121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31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2</cp:revision>
  <dcterms:created xsi:type="dcterms:W3CDTF">2020-05-07T01:38:52Z</dcterms:created>
  <dcterms:modified xsi:type="dcterms:W3CDTF">2020-05-07T03:48:04Z</dcterms:modified>
</cp:coreProperties>
</file>